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68" r:id="rId2"/>
  </p:sldMasterIdLst>
  <p:notesMasterIdLst>
    <p:notesMasterId r:id="rId71"/>
  </p:notesMasterIdLst>
  <p:handoutMasterIdLst>
    <p:handoutMasterId r:id="rId72"/>
  </p:handoutMasterIdLst>
  <p:sldIdLst>
    <p:sldId id="275" r:id="rId3"/>
    <p:sldId id="565" r:id="rId4"/>
    <p:sldId id="494" r:id="rId5"/>
    <p:sldId id="566" r:id="rId6"/>
    <p:sldId id="567" r:id="rId7"/>
    <p:sldId id="497" r:id="rId8"/>
    <p:sldId id="499" r:id="rId9"/>
    <p:sldId id="503" r:id="rId10"/>
    <p:sldId id="504" r:id="rId11"/>
    <p:sldId id="555" r:id="rId12"/>
    <p:sldId id="505" r:id="rId13"/>
    <p:sldId id="506" r:id="rId14"/>
    <p:sldId id="509" r:id="rId15"/>
    <p:sldId id="559" r:id="rId16"/>
    <p:sldId id="580" r:id="rId17"/>
    <p:sldId id="582" r:id="rId18"/>
    <p:sldId id="583" r:id="rId19"/>
    <p:sldId id="584" r:id="rId20"/>
    <p:sldId id="512" r:id="rId21"/>
    <p:sldId id="513" r:id="rId22"/>
    <p:sldId id="514" r:id="rId23"/>
    <p:sldId id="515" r:id="rId24"/>
    <p:sldId id="517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525" r:id="rId33"/>
    <p:sldId id="526" r:id="rId34"/>
    <p:sldId id="528" r:id="rId35"/>
    <p:sldId id="527" r:id="rId36"/>
    <p:sldId id="530" r:id="rId37"/>
    <p:sldId id="531" r:id="rId38"/>
    <p:sldId id="532" r:id="rId39"/>
    <p:sldId id="533" r:id="rId40"/>
    <p:sldId id="534" r:id="rId41"/>
    <p:sldId id="558" r:id="rId42"/>
    <p:sldId id="537" r:id="rId43"/>
    <p:sldId id="539" r:id="rId44"/>
    <p:sldId id="540" r:id="rId45"/>
    <p:sldId id="529" r:id="rId46"/>
    <p:sldId id="542" r:id="rId47"/>
    <p:sldId id="541" r:id="rId48"/>
    <p:sldId id="568" r:id="rId49"/>
    <p:sldId id="575" r:id="rId50"/>
    <p:sldId id="576" r:id="rId51"/>
    <p:sldId id="570" r:id="rId52"/>
    <p:sldId id="577" r:id="rId53"/>
    <p:sldId id="578" r:id="rId54"/>
    <p:sldId id="579" r:id="rId55"/>
    <p:sldId id="547" r:id="rId56"/>
    <p:sldId id="549" r:id="rId57"/>
    <p:sldId id="550" r:id="rId58"/>
    <p:sldId id="551" r:id="rId59"/>
    <p:sldId id="569" r:id="rId60"/>
    <p:sldId id="572" r:id="rId61"/>
    <p:sldId id="552" r:id="rId62"/>
    <p:sldId id="581" r:id="rId63"/>
    <p:sldId id="553" r:id="rId64"/>
    <p:sldId id="574" r:id="rId65"/>
    <p:sldId id="560" r:id="rId66"/>
    <p:sldId id="563" r:id="rId67"/>
    <p:sldId id="564" r:id="rId68"/>
    <p:sldId id="561" r:id="rId69"/>
    <p:sldId id="562" r:id="rId70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23" autoAdjust="0"/>
  </p:normalViewPr>
  <p:slideViewPr>
    <p:cSldViewPr>
      <p:cViewPr varScale="1">
        <p:scale>
          <a:sx n="119" d="100"/>
          <a:sy n="119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image" Target="../media/image17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image" Target="../media/image18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11" Type="http://schemas.openxmlformats.org/officeDocument/2006/relationships/image" Target="../media/image94.wmf"/><Relationship Id="rId5" Type="http://schemas.openxmlformats.org/officeDocument/2006/relationships/image" Target="../media/image88.wmf"/><Relationship Id="rId10" Type="http://schemas.openxmlformats.org/officeDocument/2006/relationships/image" Target="../media/image93.wmf"/><Relationship Id="rId4" Type="http://schemas.openxmlformats.org/officeDocument/2006/relationships/image" Target="../media/image87.wmf"/><Relationship Id="rId9" Type="http://schemas.openxmlformats.org/officeDocument/2006/relationships/image" Target="../media/image9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12" Type="http://schemas.openxmlformats.org/officeDocument/2006/relationships/image" Target="../media/image123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11" Type="http://schemas.openxmlformats.org/officeDocument/2006/relationships/image" Target="../media/image122.wmf"/><Relationship Id="rId5" Type="http://schemas.openxmlformats.org/officeDocument/2006/relationships/image" Target="../media/image116.wmf"/><Relationship Id="rId10" Type="http://schemas.openxmlformats.org/officeDocument/2006/relationships/image" Target="../media/image121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image" Target="../media/image114.wmf"/><Relationship Id="rId7" Type="http://schemas.openxmlformats.org/officeDocument/2006/relationships/image" Target="../media/image123.wmf"/><Relationship Id="rId12" Type="http://schemas.openxmlformats.org/officeDocument/2006/relationships/image" Target="../media/image122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11" Type="http://schemas.openxmlformats.org/officeDocument/2006/relationships/image" Target="../media/image121.wmf"/><Relationship Id="rId5" Type="http://schemas.openxmlformats.org/officeDocument/2006/relationships/image" Target="../media/image116.wmf"/><Relationship Id="rId10" Type="http://schemas.openxmlformats.org/officeDocument/2006/relationships/image" Target="../media/image120.wmf"/><Relationship Id="rId4" Type="http://schemas.openxmlformats.org/officeDocument/2006/relationships/image" Target="../media/image115.wmf"/><Relationship Id="rId9" Type="http://schemas.openxmlformats.org/officeDocument/2006/relationships/image" Target="../media/image1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6775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49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" y="479425"/>
            <a:ext cx="725011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6437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1439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4965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53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62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634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316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5154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450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01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73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477838"/>
            <a:ext cx="7256463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0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7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3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099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926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091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093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5169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4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81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3630"/>
            <a:ext cx="4156364" cy="543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8991600" cy="193101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 userDrawn="1"/>
        </p:nvSpPr>
        <p:spPr bwMode="auto">
          <a:xfrm>
            <a:off x="3200400" y="4876800"/>
            <a:ext cx="89154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800" y="6477000"/>
            <a:ext cx="8287643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was supported in part by the Semiconductor Research Corporation (SRC) and DARPA.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88347" cy="68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014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6858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  <p:sldLayoutId id="2147483667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930613" y="17094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76200" y="76199"/>
            <a:ext cx="769518" cy="622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762000" y="215545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2.jpeg"/><Relationship Id="rId9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wmf"/><Relationship Id="rId18" Type="http://schemas.openxmlformats.org/officeDocument/2006/relationships/image" Target="../media/image102.jpeg"/><Relationship Id="rId26" Type="http://schemas.openxmlformats.org/officeDocument/2006/relationships/oleObject" Target="../embeddings/oleObject21.bin"/><Relationship Id="rId21" Type="http://schemas.openxmlformats.org/officeDocument/2006/relationships/oleObject" Target="../embeddings/oleObject18.bin"/><Relationship Id="rId34" Type="http://schemas.openxmlformats.org/officeDocument/2006/relationships/image" Target="../media/image105.jpeg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101.jpeg"/><Relationship Id="rId25" Type="http://schemas.openxmlformats.org/officeDocument/2006/relationships/image" Target="../media/image90.wmf"/><Relationship Id="rId33" Type="http://schemas.openxmlformats.org/officeDocument/2006/relationships/image" Target="../media/image104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0.jpeg"/><Relationship Id="rId20" Type="http://schemas.openxmlformats.org/officeDocument/2006/relationships/image" Target="../media/image88.wmf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6.wmf"/><Relationship Id="rId24" Type="http://schemas.openxmlformats.org/officeDocument/2006/relationships/oleObject" Target="../embeddings/oleObject20.bin"/><Relationship Id="rId32" Type="http://schemas.openxmlformats.org/officeDocument/2006/relationships/image" Target="../media/image93.wmf"/><Relationship Id="rId37" Type="http://schemas.openxmlformats.org/officeDocument/2006/relationships/image" Target="../media/image94.wmf"/><Relationship Id="rId5" Type="http://schemas.openxmlformats.org/officeDocument/2006/relationships/image" Target="../media/image97.jpeg"/><Relationship Id="rId15" Type="http://schemas.openxmlformats.org/officeDocument/2006/relationships/image" Target="../media/image99.jpeg"/><Relationship Id="rId23" Type="http://schemas.openxmlformats.org/officeDocument/2006/relationships/image" Target="../media/image89.wmf"/><Relationship Id="rId28" Type="http://schemas.openxmlformats.org/officeDocument/2006/relationships/image" Target="../media/image103.jpeg"/><Relationship Id="rId36" Type="http://schemas.openxmlformats.org/officeDocument/2006/relationships/oleObject" Target="../embeddings/oleObject24.bin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17.bin"/><Relationship Id="rId31" Type="http://schemas.openxmlformats.org/officeDocument/2006/relationships/oleObject" Target="../embeddings/oleObject23.bin"/><Relationship Id="rId4" Type="http://schemas.openxmlformats.org/officeDocument/2006/relationships/image" Target="../media/image96.jpeg"/><Relationship Id="rId9" Type="http://schemas.openxmlformats.org/officeDocument/2006/relationships/image" Target="../media/image85.wmf"/><Relationship Id="rId14" Type="http://schemas.openxmlformats.org/officeDocument/2006/relationships/image" Target="../media/image98.jpeg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91.wmf"/><Relationship Id="rId30" Type="http://schemas.openxmlformats.org/officeDocument/2006/relationships/image" Target="../media/image92.wmf"/><Relationship Id="rId35" Type="http://schemas.openxmlformats.org/officeDocument/2006/relationships/image" Target="../media/image106.jpeg"/><Relationship Id="rId8" Type="http://schemas.openxmlformats.org/officeDocument/2006/relationships/oleObject" Target="../embeddings/oleObject14.bin"/><Relationship Id="rId3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7.wmf"/><Relationship Id="rId11" Type="http://schemas.openxmlformats.org/officeDocument/2006/relationships/image" Target="../media/image109.wmf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110.png"/><Relationship Id="rId9" Type="http://schemas.openxmlformats.org/officeDocument/2006/relationships/image" Target="../media/image1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119.wmf"/><Relationship Id="rId26" Type="http://schemas.openxmlformats.org/officeDocument/2006/relationships/oleObject" Target="../embeddings/oleObject39.bin"/><Relationship Id="rId3" Type="http://schemas.openxmlformats.org/officeDocument/2006/relationships/oleObject" Target="../embeddings/oleObject28.bin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16.wmf"/><Relationship Id="rId17" Type="http://schemas.openxmlformats.org/officeDocument/2006/relationships/oleObject" Target="../embeddings/oleObject35.bin"/><Relationship Id="rId25" Type="http://schemas.openxmlformats.org/officeDocument/2006/relationships/image" Target="../media/image124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8.wmf"/><Relationship Id="rId20" Type="http://schemas.openxmlformats.org/officeDocument/2006/relationships/image" Target="../media/image12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122.w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10" Type="http://schemas.openxmlformats.org/officeDocument/2006/relationships/image" Target="../media/image115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117.wmf"/><Relationship Id="rId22" Type="http://schemas.openxmlformats.org/officeDocument/2006/relationships/image" Target="../media/image121.wmf"/><Relationship Id="rId27" Type="http://schemas.openxmlformats.org/officeDocument/2006/relationships/image" Target="../media/image12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118.wmf"/><Relationship Id="rId26" Type="http://schemas.openxmlformats.org/officeDocument/2006/relationships/image" Target="../media/image122.wmf"/><Relationship Id="rId3" Type="http://schemas.openxmlformats.org/officeDocument/2006/relationships/oleObject" Target="../embeddings/oleObject40.bin"/><Relationship Id="rId21" Type="http://schemas.openxmlformats.org/officeDocument/2006/relationships/oleObject" Target="../embeddings/oleObject49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16.wmf"/><Relationship Id="rId17" Type="http://schemas.openxmlformats.org/officeDocument/2006/relationships/oleObject" Target="../embeddings/oleObject47.bin"/><Relationship Id="rId25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3.wmf"/><Relationship Id="rId20" Type="http://schemas.openxmlformats.org/officeDocument/2006/relationships/image" Target="../media/image119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44.bin"/><Relationship Id="rId24" Type="http://schemas.openxmlformats.org/officeDocument/2006/relationships/image" Target="../media/image121.wmf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23" Type="http://schemas.openxmlformats.org/officeDocument/2006/relationships/oleObject" Target="../embeddings/oleObject50.bin"/><Relationship Id="rId10" Type="http://schemas.openxmlformats.org/officeDocument/2006/relationships/image" Target="../media/image115.wmf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117.wmf"/><Relationship Id="rId22" Type="http://schemas.openxmlformats.org/officeDocument/2006/relationships/image" Target="../media/image120.wmf"/><Relationship Id="rId27" Type="http://schemas.openxmlformats.org/officeDocument/2006/relationships/image" Target="../media/image12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9.jpeg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5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jp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6.jpeg"/><Relationship Id="rId3" Type="http://schemas.openxmlformats.org/officeDocument/2006/relationships/image" Target="../media/image148.emf"/><Relationship Id="rId7" Type="http://schemas.openxmlformats.org/officeDocument/2006/relationships/image" Target="../media/image152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72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15.jpeg"/><Relationship Id="rId7" Type="http://schemas.openxmlformats.org/officeDocument/2006/relationships/image" Target="../media/image10.png"/><Relationship Id="rId12" Type="http://schemas.openxmlformats.org/officeDocument/2006/relationships/image" Target="../media/image12.wmf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7.jpe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76.wmf"/><Relationship Id="rId4" Type="http://schemas.openxmlformats.org/officeDocument/2006/relationships/oleObject" Target="../embeddings/oleObject5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7" Type="http://schemas.openxmlformats.org/officeDocument/2006/relationships/image" Target="../media/image18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179.wmf"/><Relationship Id="rId4" Type="http://schemas.openxmlformats.org/officeDocument/2006/relationships/oleObject" Target="../embeddings/oleObject57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184.jpg"/><Relationship Id="rId9" Type="http://schemas.openxmlformats.org/officeDocument/2006/relationships/image" Target="../media/image18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195.wmf"/><Relationship Id="rId3" Type="http://schemas.openxmlformats.org/officeDocument/2006/relationships/image" Target="../media/image196.jpeg"/><Relationship Id="rId7" Type="http://schemas.openxmlformats.org/officeDocument/2006/relationships/image" Target="../media/image200.png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99.png"/><Relationship Id="rId11" Type="http://schemas.openxmlformats.org/officeDocument/2006/relationships/image" Target="../media/image187.png"/><Relationship Id="rId5" Type="http://schemas.openxmlformats.org/officeDocument/2006/relationships/image" Target="../media/image198.png"/><Relationship Id="rId10" Type="http://schemas.openxmlformats.org/officeDocument/2006/relationships/image" Target="../media/image203.jpg"/><Relationship Id="rId4" Type="http://schemas.openxmlformats.org/officeDocument/2006/relationships/image" Target="../media/image197.jpeg"/><Relationship Id="rId9" Type="http://schemas.openxmlformats.org/officeDocument/2006/relationships/image" Target="../media/image20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jpeg"/><Relationship Id="rId4" Type="http://schemas.openxmlformats.org/officeDocument/2006/relationships/image" Target="../media/image20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63775"/>
            <a:ext cx="11201400" cy="1470025"/>
          </a:xfrm>
        </p:spPr>
        <p:txBody>
          <a:bodyPr/>
          <a:lstStyle/>
          <a:p>
            <a:r>
              <a:rPr lang="en-US" dirty="0"/>
              <a:t>Beyond 5G: </a:t>
            </a:r>
            <a:r>
              <a:rPr lang="en-US" dirty="0"/>
              <a:t/>
            </a:r>
            <a:br>
              <a:rPr lang="en-US" dirty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dirty="0" smtClean="0"/>
              <a:t>100-340GHz </a:t>
            </a:r>
            <a:r>
              <a:rPr lang="en-US" dirty="0"/>
              <a:t>Transistor, IC, and System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3338"/>
            <a:ext cx="10363200" cy="1292662"/>
          </a:xfrm>
        </p:spPr>
        <p:txBody>
          <a:bodyPr/>
          <a:lstStyle/>
          <a:p>
            <a:r>
              <a:rPr lang="en-US" dirty="0"/>
              <a:t>Mark Rodwell, </a:t>
            </a:r>
            <a:br>
              <a:rPr lang="en-US" dirty="0"/>
            </a:br>
            <a:r>
              <a:rPr lang="en-US" dirty="0"/>
              <a:t>	University of California, Santa Barbara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990600"/>
            <a:ext cx="8001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Course: Device Research Conference, June 23, 2019, University of Michigan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838200"/>
            <a:ext cx="9478877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75GHz carrier,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constrain the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a similar size (8mm×8mm)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and the hub to the same number of elements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then the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range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210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meters (vs. 225 meters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6324600"/>
            <a:ext cx="5390130" cy="2492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*The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hub array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 now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9mm×655mm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5mm×350mm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205946"/>
              </p:ext>
            </p:extLst>
          </p:nvPr>
        </p:nvGraphicFramePr>
        <p:xfrm>
          <a:off x="395288" y="3886200"/>
          <a:ext cx="27289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8" name="Equation" r:id="rId3" imgW="1828800" imgH="482400" progId="Equation.DSMT4">
                  <p:embed/>
                </p:oleObj>
              </mc:Choice>
              <mc:Fallback>
                <p:oleObj name="Equation" r:id="rId3" imgW="1828800" imgH="482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886200"/>
                        <a:ext cx="2728912" cy="666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144315"/>
              </p:ext>
            </p:extLst>
          </p:nvPr>
        </p:nvGraphicFramePr>
        <p:xfrm>
          <a:off x="3657600" y="3981450"/>
          <a:ext cx="20066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9" name="Equation" r:id="rId5" imgW="1218960" imgH="241200" progId="Equation.DSMT4">
                  <p:embed/>
                </p:oleObj>
              </mc:Choice>
              <mc:Fallback>
                <p:oleObj name="Equation" r:id="rId5" imgW="121896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981450"/>
                        <a:ext cx="2006600" cy="3825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010747"/>
              </p:ext>
            </p:extLst>
          </p:nvPr>
        </p:nvGraphicFramePr>
        <p:xfrm>
          <a:off x="6257925" y="4019550"/>
          <a:ext cx="18192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0" name="Equation" r:id="rId7" imgW="1104840" imgH="228600" progId="Equation.DSMT4">
                  <p:embed/>
                </p:oleObj>
              </mc:Choice>
              <mc:Fallback>
                <p:oleObj name="Equation" r:id="rId7" imgW="110484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25" y="4019550"/>
                        <a:ext cx="1819275" cy="361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703399"/>
              </p:ext>
            </p:extLst>
          </p:nvPr>
        </p:nvGraphicFramePr>
        <p:xfrm>
          <a:off x="2157412" y="5192713"/>
          <a:ext cx="45481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1" name="Equation" r:id="rId9" imgW="3047760" imgH="482400" progId="Equation.DSMT4">
                  <p:embed/>
                </p:oleObj>
              </mc:Choice>
              <mc:Fallback>
                <p:oleObj name="Equation" r:id="rId9" imgW="3047760" imgH="4824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2" y="5192713"/>
                        <a:ext cx="4548188" cy="666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>
            <a:off x="4267200" y="4629150"/>
            <a:ext cx="0" cy="3429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81000" y="2909602"/>
            <a:ext cx="8344657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Would be similar performance;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except that PAs, LNAs are poorer @ 140GHz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49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(or even 650 GHz) backhaul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5105400"/>
            <a:ext cx="11506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Sub-mm-wave line-of-sight </a:t>
            </a:r>
            <a:r>
              <a:rPr lang="en-US" sz="2400">
                <a:latin typeface="Calibri" pitchFamily="34" charset="0"/>
                <a:cs typeface="Arial" pitchFamily="34" charset="0"/>
                <a:sym typeface="Symbol" pitchFamily="18" charset="2"/>
              </a:rPr>
              <a:t>MIMO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 network backbone</a:t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wireless @ optical speed; link network where fiber is too expensive to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place.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340 GHz: 640Gb/s  @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500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meters range;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1.6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linear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(5Tb/s for 8×8 square array)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.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650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GHz: 1.28Tb/s @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500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range;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1.6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linear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array.</a:t>
            </a:r>
            <a:b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Capacity doubles again if we use both polarizations.</a:t>
            </a:r>
            <a:endParaRPr lang="en-US" sz="240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68" y="1241367"/>
            <a:ext cx="3397136" cy="363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64919"/>
            <a:ext cx="4948844" cy="353568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01251" y="903249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linear array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087374" y="922134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square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508504"/>
            <a:ext cx="336499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98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</a:t>
            </a:r>
            <a:r>
              <a:rPr lang="en-US">
                <a:solidFill>
                  <a:srgbClr val="000000"/>
                </a:solidFill>
              </a:rPr>
              <a:t>MIMO</a:t>
            </a:r>
            <a:r>
              <a:rPr lang="en-US" dirty="0">
                <a:solidFill>
                  <a:srgbClr val="000000"/>
                </a:solidFill>
              </a:rPr>
              <a:t> 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4038600"/>
            <a:ext cx="8818485" cy="74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smtClean="0">
                <a:solidFill>
                  <a:srgbClr val="000000"/>
                </a:solidFill>
                <a:latin typeface="Calibri" pitchFamily="34" charset="0"/>
              </a:rPr>
              <a:t>1.6m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MIMO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array: 8-elements, each 80 Gb/s QPSK; 640Gb/s total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4 × 4 sub-arrays → 8 degree beamsteering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6967" y="4814935"/>
            <a:ext cx="809466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meters range in 50 mm/hr rain; 29 dB/km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6821" y="5813465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82mW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4605" y="6312730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6968" y="5310452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66" y="809861"/>
            <a:ext cx="3088305" cy="3304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75" y="1522907"/>
            <a:ext cx="3998925" cy="1723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172284"/>
            <a:ext cx="3920206" cy="2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03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</a:t>
            </a:r>
            <a:r>
              <a:rPr lang="en-US" dirty="0">
                <a:solidFill>
                  <a:srgbClr val="FF0000"/>
                </a:solidFill>
              </a:rPr>
              <a:t>5 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610600" cy="1329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80mW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1.6m linear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4191000"/>
            <a:ext cx="7620000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5Tb/s square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10mW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...10W total radiated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1.6m square array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500m range in 50mm/hr. rain.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7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140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6106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2mW (vs. 80mW)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linear array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140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4191000"/>
            <a:ext cx="76200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5Tb/s square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0.25mW (vs. 10mW)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square array</a:t>
            </a:r>
          </a:p>
        </p:txBody>
      </p:sp>
    </p:spTree>
    <p:extLst>
      <p:ext uri="{BB962C8B-B14F-4D97-AF65-F5344CB8AC3E}">
        <p14:creationId xmlns:p14="http://schemas.microsoft.com/office/powerpoint/2010/main" val="1534781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High-resolution imaging radar</a:t>
            </a:r>
            <a:endParaRPr lang="en-US" dirty="0"/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143000"/>
            <a:ext cx="1622556" cy="1015516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253" y="2286000"/>
            <a:ext cx="1482547" cy="111048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" y="982480"/>
            <a:ext cx="3226829" cy="305612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4042" y="4191000"/>
            <a:ext cx="5769558" cy="25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Proposed demo: 220GHz frequency-scanned system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64×512 pixels, 60Hz refresh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35cm × 35cm aperture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64-element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linear array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Target: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0.3m diameter,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10% reflectivity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300m range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detect with 5dB SNR in 35dB/km fog.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System: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F=6dB, P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element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= 10dBm (10% duty cycle)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54" y="1066800"/>
            <a:ext cx="5679219" cy="196940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6019800" y="982480"/>
            <a:ext cx="0" cy="534212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193842" y="4205373"/>
            <a:ext cx="5769558" cy="25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DOD-relevant: 140GHz close-range system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256×256 pixels, 10ms image acquisition time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27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cm linear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arrays,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256 elements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Target (large bullet):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2cm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diameter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10% reflectivity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100m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detect with 10dB SNR in 20dB/km rain.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System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F=6dB, → Need 0.4W PAs (10% duty cycle)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(reasonable margins)</a:t>
            </a:r>
          </a:p>
        </p:txBody>
      </p:sp>
    </p:spTree>
    <p:extLst>
      <p:ext uri="{BB962C8B-B14F-4D97-AF65-F5344CB8AC3E}">
        <p14:creationId xmlns:p14="http://schemas.microsoft.com/office/powerpoint/2010/main" val="770985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895600"/>
            <a:ext cx="2729689" cy="19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5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Beamforming for massive spatial multiplexing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Pure digital beamforming: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d</a:t>
            </a:r>
            <a:r>
              <a:rPr lang="en-US" sz="2400" b="0" dirty="0" smtClean="0">
                <a:latin typeface="Calibri" pitchFamily="34" charset="0"/>
              </a:rPr>
              <a:t>ynamic </a:t>
            </a:r>
            <a:r>
              <a:rPr lang="en-US" sz="2400" b="0" dirty="0">
                <a:latin typeface="Calibri" pitchFamily="34" charset="0"/>
              </a:rPr>
              <a:t>range &amp; phase noise requirements</a:t>
            </a:r>
            <a:r>
              <a:rPr lang="en-US" sz="2400" b="0" dirty="0" smtClean="0">
                <a:latin typeface="Calibri" pitchFamily="34" charset="0"/>
              </a:rPr>
              <a:t>: 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</a:rPr>
              <a:t>appear to be manageable </a:t>
            </a:r>
            <a:r>
              <a:rPr lang="en-US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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Digital back-end processing requirements (die area, DC power): being investigated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</a:rPr>
              <a:t>???</a:t>
            </a:r>
            <a:endParaRPr lang="en-US" sz="2400" b="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Pure RF beamforming: (focal plane, Butler matrixes, RF beamforming)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Established approach in DOD systems (high dynamic range). Issues of array tiling.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837437"/>
            <a:ext cx="10058400" cy="41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29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Beamforming for massive spatial multiplexing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79368"/>
            <a:ext cx="10668000" cy="37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3-4 bit ADC/DACs required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3dB above average power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digital beamforming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algorithm=complexity ~N× log(N)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igital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low-resolution matrix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Efficient channel estimation 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fast beamspace algorithm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(Studer)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addressing true-time-delay problem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FFT algorithm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Array-to-backplane interconnect power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low-power analog baseband 50</a:t>
            </a:r>
            <a:r>
              <a:rPr lang="en-US" sz="2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links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06136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013168"/>
            <a:ext cx="99060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progress…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394168"/>
            <a:ext cx="10668000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Propagation models and measurements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(Molisch)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Blockage probability, mesh networks, network protocols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(Rangan, Cabric)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system power analysis</a:t>
            </a:r>
            <a:r>
              <a:rPr lang="en-US" sz="2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Rangan, Cabric, Buckwalter)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86" y="3037023"/>
            <a:ext cx="1864414" cy="130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26" y="4993054"/>
            <a:ext cx="1876439" cy="14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570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1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ComSenTer: Wireless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4" y="990600"/>
            <a:ext cx="8645236" cy="4993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899041"/>
            <a:ext cx="3810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 for Converged Communications &amp; Sensing 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 THz.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Duration: 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5-years; 1/2018-12/2022.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Funding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about $36 million total.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Team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 Professors,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~65 Ph.D. students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Sponsors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SRC, DARPA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Focus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wireless systems,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10-15 years out,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100-340GHz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80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28" y="1107700"/>
            <a:ext cx="4899272" cy="3339380"/>
          </a:xfrm>
          <a:prstGeom prst="rect">
            <a:avLst/>
          </a:prstGeom>
        </p:spPr>
      </p:pic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0813"/>
            <a:ext cx="9595735" cy="398462"/>
          </a:xfrm>
        </p:spPr>
        <p:txBody>
          <a:bodyPr/>
          <a:lstStyle/>
          <a:p>
            <a:pPr eaLnBrk="1" hangingPunct="1"/>
            <a:r>
              <a:rPr lang="en-US" sz="3600" dirty="0"/>
              <a:t>mm-Wave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52172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custom PAs, LNAs → power, efficiency, noise</a:t>
            </a:r>
            <a:b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37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56" y="972920"/>
            <a:ext cx="2935704" cy="12830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06" y="2395260"/>
            <a:ext cx="2042095" cy="21851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530728" y="76200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8816728" y="78392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7638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9677400" cy="398463"/>
          </a:xfrm>
        </p:spPr>
        <p:txBody>
          <a:bodyPr/>
          <a:lstStyle/>
          <a:p>
            <a:r>
              <a:rPr lang="en-US" sz="3600" dirty="0"/>
              <a:t>IC Technologies for 100 + GHz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5" y="820195"/>
            <a:ext cx="7557025" cy="4285205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4953000" cy="3206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Silicon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baseband processing at all frequencies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sections @ 140, 200GHz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PAs, LNAs in short-range 140, 220 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GaN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high-power amplifiers in long-range 140,220GHz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(possibly 340GHz ?)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InP HEMT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low-noise amplifiers in long-range 140,220GHz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low-noise amplifiers @ 340, 650GHz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InP HBT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medium-power amplifiers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long-range 140,220GHz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power amplifiers @340, 650GHz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sections @ 340, 650GHz </a:t>
            </a:r>
            <a:endParaRPr lang="en-US" sz="1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40022"/>
            <a:ext cx="1440717" cy="154177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46953" y="5669731"/>
            <a:ext cx="3745047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Point-point MIMO: 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340GHz: F=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=9.9dBm,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13.9dBm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650GHz: F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=14.5dBm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18.5dBm?</a:t>
            </a:r>
            <a:endParaRPr lang="en-US" sz="14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667000" y="5715000"/>
            <a:ext cx="3810000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MIMO hub: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140GHz: F=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=17.5dBm,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220GHz: F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=21dBm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25dBm</a:t>
            </a:r>
            <a:endParaRPr lang="en-US" sz="1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2" y="5357669"/>
            <a:ext cx="2355128" cy="11955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28600" y="5181600"/>
            <a:ext cx="1173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62796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85800" y="161974"/>
            <a:ext cx="9144000" cy="398463"/>
          </a:xfrm>
        </p:spPr>
        <p:txBody>
          <a:bodyPr/>
          <a:lstStyle/>
          <a:p>
            <a:r>
              <a:rPr lang="en-US" sz="3600" dirty="0"/>
              <a:t>mm-wave CMOS </a:t>
            </a:r>
            <a:r>
              <a:rPr lang="en-US" sz="3600" dirty="0" smtClean="0"/>
              <a:t>(UCSB examples)</a:t>
            </a:r>
            <a:endParaRPr lang="en-US" sz="36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876821"/>
            <a:ext cx="1051559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da-DK" sz="240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150 GHz amplifier: </a:t>
            </a:r>
            <a: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da-DK" sz="2400" smtClean="0">
                <a:latin typeface="Calibri" pitchFamily="34" charset="0"/>
                <a:cs typeface="Arial" pitchFamily="34" charset="0"/>
                <a:sym typeface="Symbol" pitchFamily="18" charset="2"/>
              </a:rPr>
              <a:t>IBM 65 </a:t>
            </a:r>
            <a:r>
              <a:rPr lang="da-DK" sz="2400">
                <a:latin typeface="Calibri" pitchFamily="34" charset="0"/>
                <a:cs typeface="Arial" pitchFamily="34" charset="0"/>
                <a:sym typeface="Symbol" pitchFamily="18" charset="2"/>
              </a:rPr>
              <a:t>nm bulk CMOS, </a:t>
            </a:r>
            <a:r>
              <a:rPr lang="da-DK" sz="2400" smtClean="0">
                <a:latin typeface="Calibri" pitchFamily="34" charset="0"/>
                <a:cs typeface="Arial" pitchFamily="34" charset="0"/>
                <a:sym typeface="Symbol" pitchFamily="18" charset="2"/>
              </a:rPr>
              <a:t>2.7dB gain per stage</a:t>
            </a:r>
            <a: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Seo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et al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.,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JSSC, 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Dec.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2009   </a:t>
            </a:r>
            <a:endParaRPr lang="en-US" sz="1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" y="3907203"/>
            <a:ext cx="865203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145 GHz 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GF 45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nm SOI CMOS, 6.3 dB gain  per stage 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Kim, Simseck, 2017 BCICTS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8" y="4861412"/>
            <a:ext cx="4532701" cy="1349402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71221" y="4628953"/>
          <a:ext cx="3306839" cy="206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KGPlot" r:id="rId5" imgW="5460840" imgH="3403440" progId="KGraph_Plot">
                  <p:embed/>
                </p:oleObj>
              </mc:Choice>
              <mc:Fallback>
                <p:oleObj name="KGPlot" r:id="rId5" imgW="5460840" imgH="34034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1221" y="4628953"/>
                        <a:ext cx="3306839" cy="206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752600"/>
            <a:ext cx="1856368" cy="17388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541618"/>
            <a:ext cx="3253777" cy="2298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860839" cy="17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46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600" dirty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9985" y="848571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1219" y="4871005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69986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Tungsten via resistances reduce the gain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77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/>
          </p:nvPr>
        </p:nvGraphicFramePr>
        <p:xfrm>
          <a:off x="1965285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6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285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171895" y="848571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69985" y="3778797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769986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end capacitances</a:t>
            </a:r>
          </a:p>
        </p:txBody>
      </p:sp>
    </p:spTree>
    <p:extLst>
      <p:ext uri="{BB962C8B-B14F-4D97-AF65-F5344CB8AC3E}">
        <p14:creationId xmlns:p14="http://schemas.microsoft.com/office/powerpoint/2010/main" val="81430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1" y="146051"/>
            <a:ext cx="9888310" cy="398463"/>
          </a:xfrm>
        </p:spPr>
        <p:txBody>
          <a:bodyPr/>
          <a:lstStyle/>
          <a:p>
            <a:r>
              <a:rPr lang="en-US" sz="3200" dirty="0"/>
              <a:t>III-V </a:t>
            </a:r>
            <a:r>
              <a:rPr lang="en-US" sz="3200" dirty="0" smtClean="0"/>
              <a:t>high-power </a:t>
            </a:r>
            <a:r>
              <a:rPr lang="en-US" sz="3200" dirty="0"/>
              <a:t>transmitters, low-noise receivers</a:t>
            </a:r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698177"/>
            <a:ext cx="2626423" cy="2626423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219200"/>
            <a:ext cx="3008091" cy="222437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848571"/>
            <a:ext cx="44427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 phones &amp;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WiFi: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GaAs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PAs, LNAs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01806" y="848570"/>
            <a:ext cx="5885393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links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need: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transmit power,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low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receiver noise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759" y="1540275"/>
            <a:ext cx="2421051" cy="219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58200" y="2502261"/>
            <a:ext cx="214336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0.47 W @86GHz</a:t>
            </a:r>
          </a:p>
        </p:txBody>
      </p:sp>
      <p:pic>
        <p:nvPicPr>
          <p:cNvPr id="10" name="Picture 9" descr="Pi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759" y="3829279"/>
            <a:ext cx="2421051" cy="212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458200" y="4229588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0.18 W @220GHz</a:t>
            </a:r>
          </a:p>
        </p:txBody>
      </p:sp>
      <p:pic>
        <p:nvPicPr>
          <p:cNvPr id="12" name="Picture 33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0058" y="6022792"/>
            <a:ext cx="2421051" cy="6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458200" y="6022249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1.9mW @585GHz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8552393" y="6354648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M Seo, TSC, IMS 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476498" y="4533168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T Reed, UCSB, CSICS 2013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476498" y="2869844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H Park, UCSB, IMS 2014</a:t>
            </a:r>
          </a:p>
        </p:txBody>
      </p:sp>
    </p:spTree>
    <p:extLst>
      <p:ext uri="{BB962C8B-B14F-4D97-AF65-F5344CB8AC3E}">
        <p14:creationId xmlns:p14="http://schemas.microsoft.com/office/powerpoint/2010/main" val="2244366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7730773" cy="466725"/>
          </a:xfrm>
        </p:spPr>
        <p:txBody>
          <a:bodyPr/>
          <a:lstStyle/>
          <a:p>
            <a:r>
              <a:rPr lang="en-US" sz="3600" dirty="0" smtClean="0"/>
              <a:t>Gallium Nitride Power Technologies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6" y="4431768"/>
            <a:ext cx="3028094" cy="2273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4416" y="4812268"/>
            <a:ext cx="31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: Mishra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85800" y="1295400"/>
          <a:ext cx="486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8" name="KGPlot" r:id="rId5" imgW="4863960" imgH="3276720" progId="KGraph_Plot">
                  <p:embed/>
                </p:oleObj>
              </mc:Choice>
              <mc:Fallback>
                <p:oleObj name="KGPlot" r:id="rId5" imgW="4863960" imgH="3276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1295400"/>
                        <a:ext cx="48641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880100" y="1219200"/>
          <a:ext cx="49403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9" name="KGPlot" r:id="rId7" imgW="4940280" imgH="3276720" progId="KGraph_Plot">
                  <p:embed/>
                </p:oleObj>
              </mc:Choice>
              <mc:Fallback>
                <p:oleObj name="KGPlot" r:id="rId7" imgW="4940280" imgH="3276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0100" y="1219200"/>
                        <a:ext cx="49403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859360"/>
            <a:ext cx="8803820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GaN is the leading high-frequency power technology</a:t>
            </a:r>
          </a:p>
        </p:txBody>
      </p:sp>
    </p:spTree>
    <p:extLst>
      <p:ext uri="{BB962C8B-B14F-4D97-AF65-F5344CB8AC3E}">
        <p14:creationId xmlns:p14="http://schemas.microsoft.com/office/powerpoint/2010/main" val="32723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/>
          <a:lstStyle/>
          <a:p>
            <a:r>
              <a:rPr lang="en-US" sz="3200" dirty="0"/>
              <a:t>130nm / 1.1THz InP HBT Technology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287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46377" y="854657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</a:rPr>
              <a:t>Teledyne: M. Urteaga </a:t>
            </a:r>
            <a:r>
              <a:rPr lang="en-US" sz="1600" i="1" dirty="0">
                <a:latin typeface="Calibri" pitchFamily="34" charset="0"/>
              </a:rPr>
              <a:t>et al</a:t>
            </a:r>
            <a:r>
              <a:rPr lang="en-US" sz="1600" dirty="0">
                <a:latin typeface="Calibri" pitchFamily="34" charset="0"/>
              </a:rPr>
              <a:t>: 2011 DRC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2" y="1228046"/>
            <a:ext cx="3056255" cy="209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6102" y="3802459"/>
            <a:ext cx="3297461" cy="2824686"/>
          </a:xfrm>
          <a:prstGeom prst="rect">
            <a:avLst/>
          </a:prstGeom>
        </p:spPr>
      </p:pic>
      <p:pic>
        <p:nvPicPr>
          <p:cNvPr id="15" name="Picture 14" descr="64J-R4C5-E10B45L4-4.jpg"/>
          <p:cNvPicPr>
            <a:picLocks noChangeAspect="1"/>
          </p:cNvPicPr>
          <p:nvPr/>
        </p:nvPicPr>
        <p:blipFill>
          <a:blip r:embed="rId5" cstate="print"/>
          <a:srcRect t="2413" r="3639" b="4627"/>
          <a:stretch>
            <a:fillRect/>
          </a:stretch>
        </p:blipFill>
        <p:spPr>
          <a:xfrm>
            <a:off x="7403743" y="1238236"/>
            <a:ext cx="1868466" cy="234255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71895" y="846124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  <a:cs typeface="Arial" pitchFamily="34" charset="0"/>
                <a:sym typeface="Symbol" pitchFamily="18" charset="2"/>
              </a:rPr>
              <a:t>Rode (UCSB), IEEE  TED, 2015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15570" y="1993082"/>
            <a:ext cx="1669690" cy="221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  <a:cs typeface="Arial" pitchFamily="34" charset="0"/>
                <a:sym typeface="Symbol" pitchFamily="18" charset="2"/>
              </a:rPr>
              <a:t>3.5 V breakdown</a:t>
            </a:r>
          </a:p>
        </p:txBody>
      </p:sp>
    </p:spTree>
    <p:extLst>
      <p:ext uri="{BB962C8B-B14F-4D97-AF65-F5344CB8AC3E}">
        <p14:creationId xmlns:p14="http://schemas.microsoft.com/office/powerpoint/2010/main" val="978477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609600"/>
          </a:xfrm>
        </p:spPr>
        <p:txBody>
          <a:bodyPr/>
          <a:lstStyle/>
          <a:p>
            <a:r>
              <a:rPr lang="en-US" sz="3200" dirty="0"/>
              <a:t>130nm / 1.1THz InP HBT: IC Examples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30" y="5243022"/>
            <a:ext cx="4041081" cy="130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05" y="5119758"/>
            <a:ext cx="4165732" cy="14968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94091" y="4801197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Teledyne: M. Urteaga </a:t>
            </a:r>
            <a:r>
              <a:rPr lang="en-US" sz="1600" b="0" i="1" dirty="0">
                <a:latin typeface="Calibri" pitchFamily="34" charset="0"/>
              </a:rPr>
              <a:t>et al</a:t>
            </a:r>
            <a:r>
              <a:rPr lang="en-US" sz="1600" b="0" dirty="0">
                <a:latin typeface="Calibri" pitchFamily="34" charset="0"/>
              </a:rPr>
              <a:t>: 2017 IEEE Proceedings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94091" y="4462712"/>
            <a:ext cx="462959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Integrated ~600GHz transmitter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694091" y="848571"/>
            <a:ext cx="409833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220 GHz 0.18W power amplifier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694091" y="1228046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UCSB/Teledyne: T. Reed </a:t>
            </a:r>
            <a:r>
              <a:rPr lang="en-US" sz="1600" b="0" i="1" dirty="0">
                <a:latin typeface="Calibri" pitchFamily="34" charset="0"/>
              </a:rPr>
              <a:t>et al</a:t>
            </a:r>
            <a:r>
              <a:rPr lang="en-US" sz="1600" b="0" dirty="0">
                <a:latin typeface="Calibri" pitchFamily="34" charset="0"/>
              </a:rPr>
              <a:t>: 2013 CSICS</a:t>
            </a:r>
          </a:p>
        </p:txBody>
      </p:sp>
      <p:pic>
        <p:nvPicPr>
          <p:cNvPr id="22" name="Picture 21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4944" y="1652908"/>
            <a:ext cx="2663156" cy="234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171894" y="848571"/>
            <a:ext cx="510570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325 </a:t>
            </a:r>
            <a:r>
              <a:rPr lang="en-US" sz="2400" dirty="0" smtClean="0">
                <a:latin typeface="Calibri" pitchFamily="34" charset="0"/>
              </a:rPr>
              <a:t>GHz, 16mW </a:t>
            </a:r>
            <a:r>
              <a:rPr lang="en-US" sz="2400" dirty="0">
                <a:latin typeface="Calibri" pitchFamily="34" charset="0"/>
              </a:rPr>
              <a:t>power amplifier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89" y="1683416"/>
            <a:ext cx="2280847" cy="2271687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247791" y="1234132"/>
            <a:ext cx="426780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UCSB/Teledyne: </a:t>
            </a:r>
            <a:r>
              <a:rPr lang="en-US" sz="1600" b="0" dirty="0" smtClean="0">
                <a:latin typeface="Calibri" pitchFamily="34" charset="0"/>
              </a:rPr>
              <a:t>A. Ahmed, 2018 EuMIC Symp.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33600" y="6629400"/>
            <a:ext cx="2667000" cy="1454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dirty="0" smtClean="0">
                <a:latin typeface="Calibri" pitchFamily="34" charset="0"/>
              </a:rPr>
              <a:t> but, only ~1 mW output power</a:t>
            </a:r>
            <a:endParaRPr lang="en-US" sz="105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05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2776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Transistor scaling laws: ( V,I,R,C,</a:t>
            </a:r>
            <a:r>
              <a:rPr lang="en-US" sz="48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 ) vs. </a:t>
            </a:r>
            <a:r>
              <a:rPr lang="en-US" dirty="0" smtClean="0">
                <a:solidFill>
                  <a:srgbClr val="000000"/>
                </a:solidFill>
              </a:rPr>
              <a:t>geometry</a:t>
            </a:r>
            <a:endParaRPr lang="en-US" dirty="0"/>
          </a:p>
        </p:txBody>
      </p:sp>
      <p:pic>
        <p:nvPicPr>
          <p:cNvPr id="3" name="Picture 17" descr="device_physic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887" y="1644650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865" y="3024114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616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3892549" y="4235450"/>
          <a:ext cx="1306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2" name="Equation" r:id="rId6" imgW="876240" imgH="228600" progId="Equation.3">
                  <p:embed/>
                </p:oleObj>
              </mc:Choice>
              <mc:Fallback>
                <p:oleObj name="Equation" r:id="rId6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49" y="4235450"/>
                        <a:ext cx="1306513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3886201" y="762000"/>
            <a:ext cx="1465262" cy="913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Bulk and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Contact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Resistances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1146174" y="76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Depletion Layers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/>
          </p:nvPr>
        </p:nvGraphicFramePr>
        <p:xfrm>
          <a:off x="1447800" y="2362200"/>
          <a:ext cx="9048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3" name="Equation" r:id="rId8" imgW="596880" imgH="393480" progId="Equation.3">
                  <p:embed/>
                </p:oleObj>
              </mc:Choice>
              <mc:Fallback>
                <p:oleObj name="Equation" r:id="rId8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9048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/>
          </p:nvPr>
        </p:nvGraphicFramePr>
        <p:xfrm>
          <a:off x="1362075" y="3898900"/>
          <a:ext cx="6953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4" name="Equation" r:id="rId10" imgW="457200" imgH="393480" progId="Equation.3">
                  <p:embed/>
                </p:oleObj>
              </mc:Choice>
              <mc:Fallback>
                <p:oleObj name="Equation" r:id="rId10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3898900"/>
                        <a:ext cx="6953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/>
          </p:nvPr>
        </p:nvGraphicFramePr>
        <p:xfrm>
          <a:off x="1139825" y="5786437"/>
          <a:ext cx="21367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5" name="Equation" r:id="rId12" imgW="1409400" imgH="406080" progId="Equation.3">
                  <p:embed/>
                </p:oleObj>
              </mc:Choice>
              <mc:Fallback>
                <p:oleObj name="Equation" r:id="rId12" imgW="14094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5786437"/>
                        <a:ext cx="2136775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6" descr="device_physic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5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95399" y="296545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6" descr="device_physics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74763" y="46418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6219480" y="2622495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Thermal Resistance</a:t>
            </a:r>
          </a:p>
        </p:txBody>
      </p:sp>
      <p:pic>
        <p:nvPicPr>
          <p:cNvPr id="16" name="Picture 7" descr="device_physics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18436" y="1007793"/>
            <a:ext cx="1730164" cy="97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8" descr="device_physics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03778" y="1331200"/>
            <a:ext cx="2982522" cy="6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6390190" y="783150"/>
            <a:ext cx="3200621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Fringing Capacitances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/>
          </p:nvPr>
        </p:nvGraphicFramePr>
        <p:xfrm>
          <a:off x="8562040" y="2046421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6" name="Equation" r:id="rId19" imgW="850680" imgH="241200" progId="Equation.3">
                  <p:embed/>
                </p:oleObj>
              </mc:Choice>
              <mc:Fallback>
                <p:oleObj name="Equation" r:id="rId19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2040" y="2046421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/>
          </p:nvPr>
        </p:nvGraphicFramePr>
        <p:xfrm>
          <a:off x="6466396" y="2046421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7" name="Equation" r:id="rId21" imgW="850680" imgH="241200" progId="Equation.3">
                  <p:embed/>
                </p:oleObj>
              </mc:Choice>
              <mc:Fallback>
                <p:oleObj name="Equation" r:id="rId21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396" y="2046421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4"/>
          <p:cNvCxnSpPr>
            <a:cxnSpLocks noChangeShapeType="1"/>
          </p:cNvCxnSpPr>
          <p:nvPr/>
        </p:nvCxnSpPr>
        <p:spPr bwMode="auto">
          <a:xfrm rot="5400000">
            <a:off x="29337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3" name="Straight Connector 29"/>
          <p:cNvCxnSpPr>
            <a:cxnSpLocks noChangeShapeType="1"/>
          </p:cNvCxnSpPr>
          <p:nvPr/>
        </p:nvCxnSpPr>
        <p:spPr bwMode="auto">
          <a:xfrm rot="10800000">
            <a:off x="6336525" y="2507281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3860800" y="5837238"/>
          <a:ext cx="1490662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8" name="Equation" r:id="rId22" imgW="1447560" imgH="177480" progId="Equation.3">
                  <p:embed/>
                </p:oleObj>
              </mc:Choice>
              <mc:Fallback>
                <p:oleObj name="Equation" r:id="rId22" imgW="1447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5837238"/>
                        <a:ext cx="1490662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>
            <p:extLst/>
          </p:nvPr>
        </p:nvGraphicFramePr>
        <p:xfrm>
          <a:off x="9079725" y="780809"/>
          <a:ext cx="1817688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89" name="Equation" r:id="rId24" imgW="1765080" imgH="203040" progId="Equation.3">
                  <p:embed/>
                </p:oleObj>
              </mc:Choice>
              <mc:Fallback>
                <p:oleObj name="Equation" r:id="rId24" imgW="1765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9725" y="780809"/>
                        <a:ext cx="1817688" cy="20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"/>
          <p:cNvGraphicFramePr>
            <a:graphicFrameLocks noChangeAspect="1"/>
          </p:cNvGraphicFramePr>
          <p:nvPr>
            <p:extLst/>
          </p:nvPr>
        </p:nvGraphicFramePr>
        <p:xfrm>
          <a:off x="9061450" y="1011238"/>
          <a:ext cx="198755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0" name="Equation" r:id="rId26" imgW="1930320" imgH="203040" progId="Equation.3">
                  <p:embed/>
                </p:oleObj>
              </mc:Choice>
              <mc:Fallback>
                <p:oleObj name="Equation" r:id="rId26" imgW="1930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1011238"/>
                        <a:ext cx="1987550" cy="207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8" descr="hbt_thermal_resistance3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311400" y="2965701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7"/>
          <p:cNvGraphicFramePr>
            <a:graphicFrameLocks noChangeAspect="1"/>
          </p:cNvGraphicFramePr>
          <p:nvPr>
            <p:extLst/>
          </p:nvPr>
        </p:nvGraphicFramePr>
        <p:xfrm>
          <a:off x="7956786" y="3851455"/>
          <a:ext cx="23336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1" name="Equation" r:id="rId29" imgW="1549080" imgH="444240" progId="Equation.3">
                  <p:embed/>
                </p:oleObj>
              </mc:Choice>
              <mc:Fallback>
                <p:oleObj name="Equation" r:id="rId29" imgW="1549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786" y="3851455"/>
                        <a:ext cx="23336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6"/>
          <p:cNvGraphicFramePr>
            <a:graphicFrameLocks noChangeAspect="1"/>
          </p:cNvGraphicFramePr>
          <p:nvPr>
            <p:extLst/>
          </p:nvPr>
        </p:nvGraphicFramePr>
        <p:xfrm>
          <a:off x="7916364" y="2889500"/>
          <a:ext cx="12207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2" name="Equation" r:id="rId31" imgW="812520" imgH="431640" progId="Equation.3">
                  <p:embed/>
                </p:oleObj>
              </mc:Choice>
              <mc:Fallback>
                <p:oleObj name="Equation" r:id="rId31" imgW="812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364" y="2889500"/>
                        <a:ext cx="1220787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10" descr="Picture1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213350" y="27371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9060950" y="31181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H="1">
            <a:off x="7032695" y="4081885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9975350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9213350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565125" y="4856164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55" descr="E_K_dispersion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622526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8" descr="E_K_dispersion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793725" y="5181601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8165325" y="6096001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Connector 29"/>
          <p:cNvCxnSpPr>
            <a:cxnSpLocks noChangeShapeType="1"/>
          </p:cNvCxnSpPr>
          <p:nvPr/>
        </p:nvCxnSpPr>
        <p:spPr bwMode="auto">
          <a:xfrm rot="10800000">
            <a:off x="6373100" y="4734770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40" name="Object 6"/>
          <p:cNvGraphicFramePr>
            <a:graphicFrameLocks noChangeAspect="1"/>
          </p:cNvGraphicFramePr>
          <p:nvPr>
            <p:extLst/>
          </p:nvPr>
        </p:nvGraphicFramePr>
        <p:xfrm>
          <a:off x="9829551" y="2507280"/>
          <a:ext cx="2111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93" name="Equation" r:id="rId36" imgW="139680" imgH="164880" progId="Equation.3">
                  <p:embed/>
                </p:oleObj>
              </mc:Choice>
              <mc:Fallback>
                <p:oleObj name="Equation" r:id="rId36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551" y="2507280"/>
                        <a:ext cx="211137" cy="24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Connector 24"/>
          <p:cNvCxnSpPr>
            <a:cxnSpLocks noChangeShapeType="1"/>
          </p:cNvCxnSpPr>
          <p:nvPr/>
        </p:nvCxnSpPr>
        <p:spPr bwMode="auto">
          <a:xfrm rot="5400000">
            <a:off x="571499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90223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8"/>
          <a:stretch>
            <a:fillRect/>
          </a:stretch>
        </p:blipFill>
        <p:spPr bwMode="auto">
          <a:xfrm>
            <a:off x="5715000" y="992187"/>
            <a:ext cx="55626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11430000" cy="4985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Frequency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Limits and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Scaling Laws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(most)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/>
          </p:nvPr>
        </p:nvGraphicFramePr>
        <p:xfrm>
          <a:off x="201469" y="955214"/>
          <a:ext cx="5818331" cy="479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4" name="Equation" r:id="rId5" imgW="2247840" imgH="1854000" progId="Equation.3">
                  <p:embed/>
                </p:oleObj>
              </mc:Choice>
              <mc:Fallback>
                <p:oleObj name="Equation" r:id="rId5" imgW="224784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69" y="955214"/>
                        <a:ext cx="5818331" cy="479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7435850" y="4495800"/>
            <a:ext cx="4298950" cy="2298843"/>
          </a:xfrm>
          <a:prstGeom prst="rect">
            <a:avLst/>
          </a:prstGeom>
          <a:noFill/>
          <a:ln>
            <a:noFill/>
          </a:ln>
        </p:spPr>
        <p:txBody>
          <a:bodyPr wrap="square" lIns="82048" tIns="41025" rIns="82048" bIns="41025">
            <a:spAutoFit/>
          </a:bodyPr>
          <a:lstStyle>
            <a:lvl1pPr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en-US" alt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</a:t>
            </a:r>
            <a:r>
              <a:rPr lang="en-US" alt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Reduce 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thicknesses </a:t>
            </a: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2:1</a:t>
            </a:r>
            <a:b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Improve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contacts 4:1</a:t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Reduce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4:1, </a:t>
            </a: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Keep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length</a:t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Increase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density   4:1</a:t>
            </a:r>
          </a:p>
        </p:txBody>
      </p:sp>
      <p:cxnSp>
        <p:nvCxnSpPr>
          <p:cNvPr id="11273" name="Straight Connector 14"/>
          <p:cNvCxnSpPr>
            <a:cxnSpLocks noChangeShapeType="1"/>
          </p:cNvCxnSpPr>
          <p:nvPr/>
        </p:nvCxnSpPr>
        <p:spPr bwMode="auto">
          <a:xfrm rot="5400000">
            <a:off x="29923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Straight Connector 15"/>
          <p:cNvCxnSpPr>
            <a:cxnSpLocks noChangeShapeType="1"/>
          </p:cNvCxnSpPr>
          <p:nvPr/>
        </p:nvCxnSpPr>
        <p:spPr bwMode="auto">
          <a:xfrm rot="5400000">
            <a:off x="32971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5" name="Straight Connector 16"/>
          <p:cNvCxnSpPr>
            <a:cxnSpLocks noChangeShapeType="1"/>
          </p:cNvCxnSpPr>
          <p:nvPr/>
        </p:nvCxnSpPr>
        <p:spPr bwMode="auto">
          <a:xfrm rot="5400000">
            <a:off x="36019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6" name="Straight Connector 17"/>
          <p:cNvCxnSpPr>
            <a:cxnSpLocks noChangeShapeType="1"/>
          </p:cNvCxnSpPr>
          <p:nvPr/>
        </p:nvCxnSpPr>
        <p:spPr bwMode="auto">
          <a:xfrm rot="5400000">
            <a:off x="38305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Straight Connector 18"/>
          <p:cNvCxnSpPr>
            <a:cxnSpLocks noChangeShapeType="1"/>
          </p:cNvCxnSpPr>
          <p:nvPr/>
        </p:nvCxnSpPr>
        <p:spPr bwMode="auto">
          <a:xfrm rot="5400000">
            <a:off x="41353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8" name="Straight Connector 19"/>
          <p:cNvCxnSpPr>
            <a:cxnSpLocks noChangeShapeType="1"/>
          </p:cNvCxnSpPr>
          <p:nvPr/>
        </p:nvCxnSpPr>
        <p:spPr bwMode="auto">
          <a:xfrm rot="5400000">
            <a:off x="43639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8610600" y="2209800"/>
          <a:ext cx="4318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5" name="Equation" r:id="rId7" imgW="253800" imgH="241200" progId="Equation.3">
                  <p:embed/>
                </p:oleObj>
              </mc:Choice>
              <mc:Fallback>
                <p:oleObj name="Equation" r:id="rId7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2209800"/>
                        <a:ext cx="431800" cy="4095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2362200"/>
            <a:ext cx="1539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8" name="Object 2"/>
          <p:cNvGraphicFramePr>
            <a:graphicFrameLocks noChangeAspect="1"/>
          </p:cNvGraphicFramePr>
          <p:nvPr/>
        </p:nvGraphicFramePr>
        <p:xfrm>
          <a:off x="7621588" y="3359150"/>
          <a:ext cx="576262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6" name="Equation" r:id="rId10" imgW="393480" imgH="228600" progId="Equation.3">
                  <p:embed/>
                </p:oleObj>
              </mc:Choice>
              <mc:Fallback>
                <p:oleObj name="Equation" r:id="rId10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1588" y="3359150"/>
                        <a:ext cx="576262" cy="3349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0" name="Text Box 14"/>
          <p:cNvSpPr txBox="1">
            <a:spLocks noChangeArrowheads="1"/>
          </p:cNvSpPr>
          <p:nvPr/>
        </p:nvSpPr>
        <p:spPr bwMode="auto">
          <a:xfrm>
            <a:off x="6705600" y="990600"/>
            <a:ext cx="29718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en-US" altLang="en-US" sz="2000" i="1" dirty="0">
                <a:latin typeface="Arial" panose="020B0604020202020204" pitchFamily="34" charset="0"/>
              </a:rPr>
              <a:t>PIN photodiode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cxnSp>
        <p:nvCxnSpPr>
          <p:cNvPr id="17" name="Straight Connector 19"/>
          <p:cNvCxnSpPr>
            <a:cxnSpLocks noChangeShapeType="1"/>
          </p:cNvCxnSpPr>
          <p:nvPr/>
        </p:nvCxnSpPr>
        <p:spPr bwMode="auto">
          <a:xfrm rot="5400000">
            <a:off x="4572000" y="3048000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1809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96400" cy="398463"/>
          </a:xfrm>
        </p:spPr>
        <p:txBody>
          <a:bodyPr/>
          <a:lstStyle/>
          <a:p>
            <a:r>
              <a:rPr lang="en-US" dirty="0" smtClean="0"/>
              <a:t>Wireless above 100GHz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914400"/>
            <a:ext cx="843905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3023747"/>
            <a:ext cx="105918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Wireless networks: exploding demand.</a:t>
            </a:r>
          </a:p>
          <a:p>
            <a:r>
              <a:rPr lang="en-US" sz="2800" dirty="0" smtClean="0">
                <a:latin typeface="Calibri" pitchFamily="34" charset="0"/>
              </a:rPr>
              <a:t>Immediate industry response: 5G.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    </a:t>
            </a:r>
            <a:r>
              <a:rPr lang="en-US" sz="2800" b="0" dirty="0" smtClean="0">
                <a:latin typeface="Calibri" pitchFamily="34" charset="0"/>
              </a:rPr>
              <a:t>28, 38, 57-71(WiGig), 71-86GHz</a:t>
            </a:r>
            <a:br>
              <a:rPr lang="en-US" sz="2800" b="0" dirty="0" smtClean="0">
                <a:latin typeface="Calibri" pitchFamily="34" charset="0"/>
              </a:rPr>
            </a:br>
            <a:r>
              <a:rPr lang="en-US" sz="2800" b="0" dirty="0" smtClean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800" dirty="0" smtClean="0">
                <a:latin typeface="Calibri" pitchFamily="34" charset="0"/>
              </a:rPr>
              <a:t>Next generation (6G ??): above 100GHz..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  </a:t>
            </a:r>
            <a:r>
              <a:rPr lang="en-US" sz="2800" b="0" dirty="0" smtClean="0">
                <a:latin typeface="Calibri" pitchFamily="34" charset="0"/>
              </a:rPr>
              <a:t>greatly increased spectrum, massive spectral multiplexing</a:t>
            </a:r>
            <a:endParaRPr lang="en-US" sz="2800" b="0" dirty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DOD applications: </a:t>
            </a:r>
            <a:r>
              <a:rPr lang="en-US" sz="2800" b="0" dirty="0" smtClean="0">
                <a:latin typeface="Calibri" pitchFamily="34" charset="0"/>
              </a:rPr>
              <a:t>Imaging/sensing/radar, comms.</a:t>
            </a:r>
            <a:endParaRPr lang="en-US" sz="2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32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Bipolar Transistor </a:t>
            </a:r>
            <a:r>
              <a:rPr lang="en-US" dirty="0" smtClean="0">
                <a:solidFill>
                  <a:srgbClr val="000000"/>
                </a:solidFill>
              </a:rPr>
              <a:t>Design</a:t>
            </a:r>
            <a:endParaRPr lang="en-US" dirty="0"/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3810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0" name="Equation" r:id="rId3" imgW="812520" imgH="241200" progId="Equation.3">
                  <p:embed/>
                </p:oleObj>
              </mc:Choice>
              <mc:Fallback>
                <p:oleObj name="Equation" r:id="rId3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414339" y="1476376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1" name="Equation" r:id="rId5" imgW="787320" imgH="228600" progId="Equation.3">
                  <p:embed/>
                </p:oleObj>
              </mc:Choice>
              <mc:Fallback>
                <p:oleObj name="Equation" r:id="rId5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9" y="1476376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4572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2" name="Equation" r:id="rId7" imgW="774360" imgH="228600" progId="Equation.3">
                  <p:embed/>
                </p:oleObj>
              </mc:Choice>
              <mc:Fallback>
                <p:oleObj name="Equation" r:id="rId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533400" y="5181601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3" name="Equation" r:id="rId9" imgW="927000" imgH="228600" progId="Equation.3">
                  <p:embed/>
                </p:oleObj>
              </mc:Choice>
              <mc:Fallback>
                <p:oleObj name="Equation" r:id="rId9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1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488950" y="2743201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4" name="Equation" r:id="rId11" imgW="2603160" imgH="253800" progId="Equation.3">
                  <p:embed/>
                </p:oleObj>
              </mc:Choice>
              <mc:Fallback>
                <p:oleObj name="Equation" r:id="rId11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2743201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533401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35" name="Equation" r:id="rId13" imgW="2095200" imgH="482400" progId="Equation.3">
                  <p:embed/>
                </p:oleObj>
              </mc:Choice>
              <mc:Fallback>
                <p:oleObj name="Equation" r:id="rId13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572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292445" y="1447800"/>
            <a:ext cx="4670955" cy="4003676"/>
            <a:chOff x="7543800" y="152400"/>
            <a:chExt cx="3200400" cy="2743200"/>
          </a:xfrm>
        </p:grpSpPr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7543800" y="152400"/>
              <a:ext cx="3200400" cy="2743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772400" y="152400"/>
              <a:ext cx="2667000" cy="2655888"/>
              <a:chOff x="7772400" y="152400"/>
              <a:chExt cx="2667000" cy="2655888"/>
            </a:xfrm>
          </p:grpSpPr>
          <p:graphicFrame>
            <p:nvGraphicFramePr>
              <p:cNvPr id="23" name="Object 4"/>
              <p:cNvGraphicFramePr>
                <a:graphicFrameLocks noChangeAspect="1"/>
              </p:cNvGraphicFramePr>
              <p:nvPr/>
            </p:nvGraphicFramePr>
            <p:xfrm>
              <a:off x="8763000" y="152400"/>
              <a:ext cx="31115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36" name="Equation" r:id="rId15" imgW="203040" imgH="228600" progId="Equation.3">
                      <p:embed/>
                    </p:oleObj>
                  </mc:Choice>
                  <mc:Fallback>
                    <p:oleObj name="Equation" r:id="rId15" imgW="2030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63000" y="152400"/>
                            <a:ext cx="31115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5"/>
              <p:cNvGraphicFramePr>
                <a:graphicFrameLocks noChangeAspect="1"/>
              </p:cNvGraphicFramePr>
              <p:nvPr/>
            </p:nvGraphicFramePr>
            <p:xfrm>
              <a:off x="9066213" y="577850"/>
              <a:ext cx="36830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37" name="Equation" r:id="rId17" imgW="241200" imgH="228600" progId="Equation.3">
                      <p:embed/>
                    </p:oleObj>
                  </mc:Choice>
                  <mc:Fallback>
                    <p:oleObj name="Equation" r:id="rId17" imgW="2412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6213" y="577850"/>
                            <a:ext cx="36830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9906001" y="654050"/>
              <a:ext cx="252413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38" name="Equation" r:id="rId19" imgW="164880" imgH="228600" progId="Equation.3">
                      <p:embed/>
                    </p:oleObj>
                  </mc:Choice>
                  <mc:Fallback>
                    <p:oleObj name="Equation" r:id="rId19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6001" y="654050"/>
                            <a:ext cx="252413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7"/>
              <p:cNvGraphicFramePr>
                <a:graphicFrameLocks noChangeAspect="1"/>
              </p:cNvGraphicFramePr>
              <p:nvPr/>
            </p:nvGraphicFramePr>
            <p:xfrm>
              <a:off x="8081963" y="577850"/>
              <a:ext cx="252412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39" name="Equation" r:id="rId21" imgW="164880" imgH="228600" progId="Equation.3">
                      <p:embed/>
                    </p:oleObj>
                  </mc:Choice>
                  <mc:Fallback>
                    <p:oleObj name="Equation" r:id="rId21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1963" y="577850"/>
                            <a:ext cx="252412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10"/>
              <p:cNvGraphicFramePr>
                <a:graphicFrameLocks noChangeAspect="1"/>
              </p:cNvGraphicFramePr>
              <p:nvPr/>
            </p:nvGraphicFramePr>
            <p:xfrm>
              <a:off x="8229601" y="2482850"/>
              <a:ext cx="1787525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40" name="Equation" r:id="rId23" imgW="1180800" imgH="215640" progId="Equation.3">
                      <p:embed/>
                    </p:oleObj>
                  </mc:Choice>
                  <mc:Fallback>
                    <p:oleObj name="Equation" r:id="rId23" imgW="11808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29601" y="2482850"/>
                            <a:ext cx="1787525" cy="3254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8" name="Picture 1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19397" r="18883" b="44878"/>
              <a:stretch>
                <a:fillRect/>
              </a:stretch>
            </p:blipFill>
            <p:spPr bwMode="auto">
              <a:xfrm>
                <a:off x="7772400" y="457200"/>
                <a:ext cx="26670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aphicFrame>
        <p:nvGraphicFramePr>
          <p:cNvPr id="29" name="Object 19"/>
          <p:cNvGraphicFramePr>
            <a:graphicFrameLocks noChangeAspect="1"/>
          </p:cNvGraphicFramePr>
          <p:nvPr/>
        </p:nvGraphicFramePr>
        <p:xfrm>
          <a:off x="457201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41" name="Equation" r:id="rId26" imgW="1396800" imgH="507960" progId="Equation.3">
                  <p:embed/>
                </p:oleObj>
              </mc:Choice>
              <mc:Fallback>
                <p:oleObj name="Equation" r:id="rId26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57200" y="3581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>
            <a:off x="457200" y="50292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42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477000" y="76200"/>
            <a:ext cx="17526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Bipolar Transistor Design: </a:t>
            </a:r>
            <a:r>
              <a:rPr lang="en-US" dirty="0" smtClean="0">
                <a:solidFill>
                  <a:srgbClr val="000000"/>
                </a:solidFill>
              </a:rPr>
              <a:t>Scaling</a:t>
            </a:r>
            <a:endParaRPr lang="en-US" dirty="0"/>
          </a:p>
        </p:txBody>
      </p:sp>
      <p:sp>
        <p:nvSpPr>
          <p:cNvPr id="4" name="Oval 27"/>
          <p:cNvSpPr>
            <a:spLocks noChangeArrowheads="1"/>
          </p:cNvSpPr>
          <p:nvPr/>
        </p:nvSpPr>
        <p:spPr bwMode="auto">
          <a:xfrm>
            <a:off x="64008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45720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295400" y="51816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29718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2954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Oval 26"/>
          <p:cNvSpPr>
            <a:spLocks noChangeArrowheads="1"/>
          </p:cNvSpPr>
          <p:nvPr/>
        </p:nvSpPr>
        <p:spPr bwMode="auto">
          <a:xfrm>
            <a:off x="20574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Oval 25"/>
          <p:cNvSpPr>
            <a:spLocks noChangeArrowheads="1"/>
          </p:cNvSpPr>
          <p:nvPr/>
        </p:nvSpPr>
        <p:spPr bwMode="auto">
          <a:xfrm>
            <a:off x="15240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9906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9144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>
            <p:extLst/>
          </p:nvPr>
        </p:nvGraphicFramePr>
        <p:xfrm>
          <a:off x="3810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4" name="Equation" r:id="rId3" imgW="812520" imgH="241200" progId="Equation.3">
                  <p:embed/>
                </p:oleObj>
              </mc:Choice>
              <mc:Fallback>
                <p:oleObj name="Equation" r:id="rId3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414339" y="1476376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5" name="Equation" r:id="rId5" imgW="787320" imgH="228600" progId="Equation.3">
                  <p:embed/>
                </p:oleObj>
              </mc:Choice>
              <mc:Fallback>
                <p:oleObj name="Equation" r:id="rId5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9" y="1476376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/>
          </p:nvPr>
        </p:nvGraphicFramePr>
        <p:xfrm>
          <a:off x="4572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6" name="Equation" r:id="rId7" imgW="774360" imgH="228600" progId="Equation.3">
                  <p:embed/>
                </p:oleObj>
              </mc:Choice>
              <mc:Fallback>
                <p:oleObj name="Equation" r:id="rId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533400" y="5181601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7" name="Equation" r:id="rId9" imgW="927000" imgH="228600" progId="Equation.3">
                  <p:embed/>
                </p:oleObj>
              </mc:Choice>
              <mc:Fallback>
                <p:oleObj name="Equation" r:id="rId9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1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>
            <p:extLst/>
          </p:nvPr>
        </p:nvGraphicFramePr>
        <p:xfrm>
          <a:off x="488950" y="2743201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8" name="Equation" r:id="rId11" imgW="2603160" imgH="253800" progId="Equation.3">
                  <p:embed/>
                </p:oleObj>
              </mc:Choice>
              <mc:Fallback>
                <p:oleObj name="Equation" r:id="rId11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2743201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>
            <p:extLst/>
          </p:nvPr>
        </p:nvGraphicFramePr>
        <p:xfrm>
          <a:off x="533401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9" name="Equation" r:id="rId13" imgW="2095200" imgH="482400" progId="Equation.3">
                  <p:embed/>
                </p:oleObj>
              </mc:Choice>
              <mc:Fallback>
                <p:oleObj name="Equation" r:id="rId13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572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29" name="Object 19"/>
          <p:cNvGraphicFramePr>
            <a:graphicFrameLocks noChangeAspect="1"/>
          </p:cNvGraphicFramePr>
          <p:nvPr>
            <p:extLst/>
          </p:nvPr>
        </p:nvGraphicFramePr>
        <p:xfrm>
          <a:off x="457201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0" name="Equation" r:id="rId15" imgW="1396800" imgH="507960" progId="Equation.3">
                  <p:embed/>
                </p:oleObj>
              </mc:Choice>
              <mc:Fallback>
                <p:oleObj name="Equation" r:id="rId15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41910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57200" y="3581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>
            <a:off x="457200" y="50292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7292445" y="1447800"/>
            <a:ext cx="4670955" cy="4003676"/>
            <a:chOff x="7543800" y="152400"/>
            <a:chExt cx="3200400" cy="2743200"/>
          </a:xfrm>
        </p:grpSpPr>
        <p:sp>
          <p:nvSpPr>
            <p:cNvPr id="34" name="Rectangle 2"/>
            <p:cNvSpPr>
              <a:spLocks noChangeArrowheads="1"/>
            </p:cNvSpPr>
            <p:nvPr/>
          </p:nvSpPr>
          <p:spPr bwMode="auto">
            <a:xfrm>
              <a:off x="7543800" y="152400"/>
              <a:ext cx="3200400" cy="2743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72400" y="152400"/>
              <a:ext cx="2667000" cy="2655888"/>
              <a:chOff x="7772400" y="152400"/>
              <a:chExt cx="2667000" cy="2655888"/>
            </a:xfrm>
          </p:grpSpPr>
          <p:graphicFrame>
            <p:nvGraphicFramePr>
              <p:cNvPr id="36" name="Object 4"/>
              <p:cNvGraphicFramePr>
                <a:graphicFrameLocks noChangeAspect="1"/>
              </p:cNvGraphicFramePr>
              <p:nvPr/>
            </p:nvGraphicFramePr>
            <p:xfrm>
              <a:off x="8763000" y="152400"/>
              <a:ext cx="31115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761" name="Equation" r:id="rId17" imgW="203040" imgH="228600" progId="Equation.3">
                      <p:embed/>
                    </p:oleObj>
                  </mc:Choice>
                  <mc:Fallback>
                    <p:oleObj name="Equation" r:id="rId17" imgW="2030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63000" y="152400"/>
                            <a:ext cx="31115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5"/>
              <p:cNvGraphicFramePr>
                <a:graphicFrameLocks noChangeAspect="1"/>
              </p:cNvGraphicFramePr>
              <p:nvPr/>
            </p:nvGraphicFramePr>
            <p:xfrm>
              <a:off x="9066213" y="577850"/>
              <a:ext cx="36830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762" name="Equation" r:id="rId19" imgW="241200" imgH="228600" progId="Equation.3">
                      <p:embed/>
                    </p:oleObj>
                  </mc:Choice>
                  <mc:Fallback>
                    <p:oleObj name="Equation" r:id="rId19" imgW="2412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6213" y="577850"/>
                            <a:ext cx="36830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6"/>
              <p:cNvGraphicFramePr>
                <a:graphicFrameLocks noChangeAspect="1"/>
              </p:cNvGraphicFramePr>
              <p:nvPr/>
            </p:nvGraphicFramePr>
            <p:xfrm>
              <a:off x="9906001" y="654050"/>
              <a:ext cx="252413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763" name="Equation" r:id="rId21" imgW="164880" imgH="228600" progId="Equation.3">
                      <p:embed/>
                    </p:oleObj>
                  </mc:Choice>
                  <mc:Fallback>
                    <p:oleObj name="Equation" r:id="rId21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6001" y="654050"/>
                            <a:ext cx="252413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7"/>
              <p:cNvGraphicFramePr>
                <a:graphicFrameLocks noChangeAspect="1"/>
              </p:cNvGraphicFramePr>
              <p:nvPr/>
            </p:nvGraphicFramePr>
            <p:xfrm>
              <a:off x="8081963" y="577850"/>
              <a:ext cx="252412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764" name="Equation" r:id="rId23" imgW="164880" imgH="228600" progId="Equation.3">
                      <p:embed/>
                    </p:oleObj>
                  </mc:Choice>
                  <mc:Fallback>
                    <p:oleObj name="Equation" r:id="rId23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1963" y="577850"/>
                            <a:ext cx="252412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10"/>
              <p:cNvGraphicFramePr>
                <a:graphicFrameLocks noChangeAspect="1"/>
              </p:cNvGraphicFramePr>
              <p:nvPr/>
            </p:nvGraphicFramePr>
            <p:xfrm>
              <a:off x="8229601" y="2482850"/>
              <a:ext cx="1787525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765" name="Equation" r:id="rId25" imgW="1180800" imgH="215640" progId="Equation.3">
                      <p:embed/>
                    </p:oleObj>
                  </mc:Choice>
                  <mc:Fallback>
                    <p:oleObj name="Equation" r:id="rId25" imgW="11808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29601" y="2482850"/>
                            <a:ext cx="1787525" cy="3254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9397" r="18883" b="44878"/>
              <a:stretch>
                <a:fillRect/>
              </a:stretch>
            </p:blipFill>
            <p:spPr bwMode="auto">
              <a:xfrm>
                <a:off x="7772400" y="457200"/>
                <a:ext cx="26670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76283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faster </a:t>
            </a:r>
            <a:r>
              <a:rPr lang="en-US" dirty="0" smtClean="0"/>
              <a:t>bipolar </a:t>
            </a:r>
            <a:r>
              <a:rPr lang="en-US" dirty="0"/>
              <a:t>transistors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/>
          </p:nvPr>
        </p:nvGraphicFramePr>
        <p:xfrm>
          <a:off x="6171895" y="924465"/>
          <a:ext cx="4206240" cy="192024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 double the bandwidth: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42300" y="3962400"/>
            <a:ext cx="4495800" cy="2668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006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53096" y="3207402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</a:rPr>
              <a:t>Teledyne: M. Urteaga </a:t>
            </a:r>
            <a:r>
              <a:rPr lang="en-US" sz="1600" i="1" dirty="0">
                <a:latin typeface="Calibri" pitchFamily="34" charset="0"/>
              </a:rPr>
              <a:t>et al</a:t>
            </a:r>
            <a:r>
              <a:rPr lang="en-US" sz="1600" dirty="0">
                <a:latin typeface="Calibri" pitchFamily="34" charset="0"/>
              </a:rPr>
              <a:t>: 2011 DRC</a:t>
            </a:r>
          </a:p>
        </p:txBody>
      </p:sp>
      <p:pic>
        <p:nvPicPr>
          <p:cNvPr id="7" name="Picture 6" descr="asdfasd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985" y="924465"/>
            <a:ext cx="26670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6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134938"/>
            <a:ext cx="105156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InP HBTs:  1.07 THz @200nm, ?? @ 130nm</a:t>
            </a:r>
          </a:p>
        </p:txBody>
      </p:sp>
      <p:pic>
        <p:nvPicPr>
          <p:cNvPr id="10" name="Picture 9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3539" y="615479"/>
            <a:ext cx="3297461" cy="282468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3801215"/>
            <a:ext cx="3339380" cy="28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575" y="612817"/>
            <a:ext cx="7903625" cy="5864183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796355" y="4643320"/>
            <a:ext cx="328845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6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?</a:t>
            </a:r>
            <a:endParaRPr lang="en-US" sz="80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94090" y="6546782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85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The key challenges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69985" y="848571"/>
            <a:ext cx="379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Obtaining good base contacts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 HBT  vs. in contact test structure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(emitter contacts are fine)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/>
        </p:nvGraphicFramePr>
        <p:xfrm>
          <a:off x="1845880" y="1683415"/>
          <a:ext cx="3187590" cy="468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880" y="1683415"/>
                        <a:ext cx="3187590" cy="468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2015_2_10_THz_HBT_Dra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80" y="1911100"/>
            <a:ext cx="4010116" cy="440191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225355" y="6464801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47790" y="848570"/>
            <a:ext cx="417422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RC parasitics along finger length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metal resistance, excess junction areas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6045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2 THz SiGe Bipolar Transistor</a:t>
            </a:r>
          </a:p>
        </p:txBody>
      </p:sp>
      <p:pic>
        <p:nvPicPr>
          <p:cNvPr id="3" name="Picture 27" descr="smallsig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0739" y="5881689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/>
          </p:nvPr>
        </p:nvGraphicFramePr>
        <p:xfrm>
          <a:off x="5882640" y="978558"/>
          <a:ext cx="5547360" cy="5346042"/>
        </p:xfrm>
        <a:graphic>
          <a:graphicData uri="http://schemas.openxmlformats.org/drawingml/2006/table">
            <a:tbl>
              <a:tblPr/>
              <a:tblGrid>
                <a:gridCol w="256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InP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SiGe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junction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access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current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mA/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breakdown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2.75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1.3?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t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81000" y="1066801"/>
            <a:ext cx="5105400" cy="48841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Similar scaling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InP: 3:1 higher collector velocity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SiGe: good contacts, buried oxides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distinction: Breakdown  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 has: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thicker collector at same f</a:t>
            </a:r>
            <a:r>
              <a:rPr lang="en-US" sz="2400" b="0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wider collector bandgap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requirements: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low resistivity Ohmic contacts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note the high current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densities</a:t>
            </a: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04800" y="6144981"/>
            <a:ext cx="5557720" cy="636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412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FETs (HEMTs): </a:t>
            </a:r>
            <a:r>
              <a:rPr lang="en-US" dirty="0">
                <a:solidFill>
                  <a:srgbClr val="000000"/>
                </a:solidFill>
              </a:rPr>
              <a:t>key for low </a:t>
            </a:r>
            <a:r>
              <a:rPr lang="en-US" dirty="0" smtClean="0">
                <a:solidFill>
                  <a:srgbClr val="000000"/>
                </a:solidFill>
              </a:rPr>
              <a:t>noise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1676400"/>
            <a:ext cx="4800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8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	improved noise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less required transmit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power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smaller PAs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, less DC power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or </a:t>
            </a:r>
            <a:r>
              <a:rPr lang="en-US" sz="2800" i="1" dirty="0" smtClean="0">
                <a:solidFill>
                  <a:srgbClr val="FF0000"/>
                </a:solidFill>
                <a:latin typeface="Calibri" pitchFamily="34" charset="0"/>
              </a:rPr>
              <a:t>higher-frequency 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systems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708525" y="1025525"/>
          <a:ext cx="7331075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2" name="KGPlot" r:id="rId3" imgW="5143320" imgH="3289320" progId="KGraph_Plot">
                  <p:embed/>
                </p:oleObj>
              </mc:Choice>
              <mc:Fallback>
                <p:oleObj name="KGPlot" r:id="rId3" imgW="5143320" imgH="32893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525" y="1025525"/>
                        <a:ext cx="7331075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943600" y="1600200"/>
          <a:ext cx="3660942" cy="189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3" name="Equation" r:id="rId5" imgW="2311200" imgH="1193760" progId="Equation.DSMT4">
                  <p:embed/>
                </p:oleObj>
              </mc:Choice>
              <mc:Fallback>
                <p:oleObj name="Equation" r:id="rId5" imgW="231120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00200"/>
                        <a:ext cx="3660942" cy="1892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835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 HEMTs: state of the art</a:t>
            </a:r>
            <a:endParaRPr lang="en-US" dirty="0"/>
          </a:p>
        </p:txBody>
      </p:sp>
      <p:pic>
        <p:nvPicPr>
          <p:cNvPr id="3" name="Picture 2" descr="2013_1_2_feb_THz_HBT_HEMT_dra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5669" y="2933406"/>
            <a:ext cx="3205039" cy="36057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9984" y="1905000"/>
            <a:ext cx="7526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Calibri" pitchFamily="34" charset="0"/>
              </a:rPr>
              <a:t>Xiaobing Mei, et al, IEEE EDL, April 2015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308" y="3002078"/>
            <a:ext cx="4629418" cy="347492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94090" y="1000361"/>
            <a:ext cx="844051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First Demonstration of Amplification at 1 THz Using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25-nm InP High Electron Mobility Transistor Process</a:t>
            </a:r>
          </a:p>
        </p:txBody>
      </p:sp>
    </p:spTree>
    <p:extLst>
      <p:ext uri="{BB962C8B-B14F-4D97-AF65-F5344CB8AC3E}">
        <p14:creationId xmlns:p14="http://schemas.microsoft.com/office/powerpoint/2010/main" val="213883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FET Scaling Laws (these now broken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 descr="2014_6_19_feb_THz_HBT_HEMT_dr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96" y="872338"/>
            <a:ext cx="2380488" cy="2709062"/>
          </a:xfrm>
          <a:prstGeom prst="rect">
            <a:avLst/>
          </a:prstGeom>
        </p:spPr>
      </p:pic>
      <p:pic>
        <p:nvPicPr>
          <p:cNvPr id="5" name="Picture 4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368" y="3680824"/>
            <a:ext cx="3005443" cy="2796176"/>
          </a:xfrm>
          <a:prstGeom prst="rect">
            <a:avLst/>
          </a:prstGeom>
        </p:spPr>
      </p:pic>
      <p:graphicFrame>
        <p:nvGraphicFramePr>
          <p:cNvPr id="6" name="Group 3"/>
          <p:cNvGraphicFramePr>
            <a:graphicFrameLocks noGrp="1"/>
          </p:cNvGraphicFramePr>
          <p:nvPr>
            <p:extLst/>
          </p:nvPr>
        </p:nvGraphicFramePr>
        <p:xfrm>
          <a:off x="4648200" y="914400"/>
          <a:ext cx="6477000" cy="3920070"/>
        </p:xfrm>
        <a:graphic>
          <a:graphicData uri="http://schemas.openxmlformats.org/drawingml/2006/table">
            <a:tbl>
              <a:tblPr/>
              <a:tblGrid>
                <a:gridCol w="454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specific transconductance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2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FET Scaling Laws (these now broken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 descr="2014_6_19_feb_THz_HBT_HEMT_dr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96" y="872338"/>
            <a:ext cx="2380488" cy="2709062"/>
          </a:xfrm>
          <a:prstGeom prst="rect">
            <a:avLst/>
          </a:prstGeom>
        </p:spPr>
      </p:pic>
      <p:pic>
        <p:nvPicPr>
          <p:cNvPr id="5" name="Picture 4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368" y="3680824"/>
            <a:ext cx="3005443" cy="2796176"/>
          </a:xfrm>
          <a:prstGeom prst="rect">
            <a:avLst/>
          </a:prstGeom>
        </p:spPr>
      </p:pic>
      <p:graphicFrame>
        <p:nvGraphicFramePr>
          <p:cNvPr id="6" name="Group 3"/>
          <p:cNvGraphicFramePr>
            <a:graphicFrameLocks noGrp="1"/>
          </p:cNvGraphicFramePr>
          <p:nvPr>
            <p:extLst/>
          </p:nvPr>
        </p:nvGraphicFramePr>
        <p:xfrm>
          <a:off x="4648200" y="914400"/>
          <a:ext cx="6477000" cy="3920070"/>
        </p:xfrm>
        <a:graphic>
          <a:graphicData uri="http://schemas.openxmlformats.org/drawingml/2006/table">
            <a:tbl>
              <a:tblPr/>
              <a:tblGrid>
                <a:gridCol w="454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specific transconductance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29000" y="4985028"/>
            <a:ext cx="8610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Gate dielectric can't be much further scaled.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	Not in CMOS VLSI, not in mm-wave HEMTs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/W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(mS/</a:t>
            </a:r>
            <a:r>
              <a:rPr lang="en-US" sz="2000" i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m) hard to increase→ C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end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scaling.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Shorter gate lengths degrade electrostatics→ reduced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→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reduced f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max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0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sz="2000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4223">
            <a:off x="1157101" y="3886403"/>
            <a:ext cx="238403" cy="349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5777" flipH="1">
            <a:off x="1919101" y="3810203"/>
            <a:ext cx="238403" cy="349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4223" flipH="1" flipV="1">
            <a:off x="2071501" y="2469477"/>
            <a:ext cx="238403" cy="349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5777" flipV="1">
            <a:off x="1053732" y="2530700"/>
            <a:ext cx="216730" cy="3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33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11137"/>
            <a:ext cx="7620000" cy="398463"/>
          </a:xfrm>
        </p:spPr>
        <p:txBody>
          <a:bodyPr/>
          <a:lstStyle/>
          <a:p>
            <a:r>
              <a:rPr lang="en-US" dirty="0" smtClean="0"/>
              <a:t>140-340GHz Wireless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5562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10Gb mobile communications: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Unlimited information, anywhere.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Capacity well beyond 5G.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95" y="1189627"/>
            <a:ext cx="5677705" cy="212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95" y="4208746"/>
            <a:ext cx="5677705" cy="2052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90" y="3328117"/>
            <a:ext cx="4459610" cy="34536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0999" y="2304669"/>
            <a:ext cx="58284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TV-resolution wireless imaging:</a:t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See, fly, drive perfectly in any conditions. 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533400" y="152401"/>
            <a:ext cx="98710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</a:pPr>
            <a:r>
              <a:rPr lang="en-US" sz="36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faster </a:t>
            </a:r>
            <a:r>
              <a:rPr lang="en-US" sz="36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HEMTs: MOS-HEMTs</a:t>
            </a:r>
            <a:endParaRPr lang="en-US" sz="36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2901" y="849367"/>
            <a:ext cx="576069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Scaling limit: gate insulator thickness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HEMT: InAlAs barrier: tunneling, thermionic leakage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solution: replace InAlAs with high-K dielectric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2nm ZrO</a:t>
            </a:r>
            <a:r>
              <a:rPr lang="en-US" sz="2000" b="0" baseline="-25000" dirty="0" smtClean="0">
                <a:latin typeface="Calibri" pitchFamily="34" charset="0"/>
              </a:rPr>
              <a:t>2</a:t>
            </a:r>
            <a:r>
              <a:rPr lang="en-US" sz="2000" b="0" dirty="0" smtClean="0">
                <a:latin typeface="Calibri" pitchFamily="34" charset="0"/>
              </a:rPr>
              <a:t> (</a:t>
            </a:r>
            <a:r>
              <a:rPr lang="en-US" sz="2000" b="0" dirty="0" smtClean="0">
                <a:latin typeface="Symbol" panose="05050102010706020507" pitchFamily="18" charset="2"/>
              </a:rPr>
              <a:t>e</a:t>
            </a:r>
            <a:r>
              <a:rPr lang="en-US" sz="2000" b="0" baseline="-25000" dirty="0" smtClean="0">
                <a:latin typeface="Calibri" pitchFamily="34" charset="0"/>
              </a:rPr>
              <a:t>r</a:t>
            </a:r>
            <a:r>
              <a:rPr lang="en-US" sz="2000" b="0" dirty="0" smtClean="0">
                <a:latin typeface="Calibri" pitchFamily="34" charset="0"/>
              </a:rPr>
              <a:t>=25): adequately low leakage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</a:rPr>
              <a:t>Scaling </a:t>
            </a:r>
            <a:r>
              <a:rPr lang="en-US" sz="2000" dirty="0" smtClean="0">
                <a:latin typeface="Calibri" pitchFamily="34" charset="0"/>
              </a:rPr>
              <a:t>limit: source access resistance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HEMT: InAlAs </a:t>
            </a:r>
            <a:r>
              <a:rPr lang="en-US" sz="2000" b="0" dirty="0" smtClean="0">
                <a:latin typeface="Calibri" pitchFamily="34" charset="0"/>
              </a:rPr>
              <a:t>barrier is under N+ source/drain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solution: </a:t>
            </a:r>
            <a:r>
              <a:rPr lang="en-US" sz="2000" b="0" dirty="0" smtClean="0">
                <a:latin typeface="Calibri" pitchFamily="34" charset="0"/>
              </a:rPr>
              <a:t>regrowth, place N+  layer </a:t>
            </a:r>
            <a:r>
              <a:rPr lang="en-US" sz="2000" b="0" u="sng" dirty="0" smtClean="0">
                <a:latin typeface="Calibri" pitchFamily="34" charset="0"/>
              </a:rPr>
              <a:t>on</a:t>
            </a:r>
            <a:r>
              <a:rPr lang="en-US" sz="2000" b="0" dirty="0" smtClean="0">
                <a:latin typeface="Calibri" pitchFamily="34" charset="0"/>
              </a:rPr>
              <a:t> InAs channel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Target ~10nm node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~0.3nm </a:t>
            </a:r>
            <a:r>
              <a:rPr lang="en-US" sz="2000" b="0" dirty="0">
                <a:latin typeface="Calibri" pitchFamily="34" charset="0"/>
              </a:rPr>
              <a:t>EOT</a:t>
            </a:r>
            <a:r>
              <a:rPr lang="en-US" sz="2000" b="0" dirty="0" smtClean="0">
                <a:latin typeface="Calibri" pitchFamily="34" charset="0"/>
              </a:rPr>
              <a:t>, 3nm thick channel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1.2 to 1.5 </a:t>
            </a:r>
            <a:r>
              <a:rPr lang="en-US" sz="2000" b="0" dirty="0">
                <a:latin typeface="Calibri" pitchFamily="34" charset="0"/>
              </a:rPr>
              <a:t>THz </a:t>
            </a:r>
            <a:r>
              <a:rPr lang="en-US" sz="2000" b="0" i="1" dirty="0">
                <a:latin typeface="Calibri" pitchFamily="34" charset="0"/>
              </a:rPr>
              <a:t>f</a:t>
            </a:r>
            <a:r>
              <a:rPr lang="en-US" sz="2000" b="0" baseline="-25000" dirty="0">
                <a:latin typeface="Symbol" panose="05050102010706020507" pitchFamily="18" charset="2"/>
              </a:rPr>
              <a:t>t</a:t>
            </a:r>
            <a:r>
              <a:rPr lang="en-US" sz="2000" dirty="0">
                <a:latin typeface="Calibri" pitchFamily="34" charset="0"/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418299" y="4572000"/>
            <a:ext cx="685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71" y="838200"/>
            <a:ext cx="6076629" cy="3349156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83885" y="5410199"/>
            <a:ext cx="280811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>
                <a:latin typeface="Calibri" pitchFamily="34" charset="0"/>
              </a:rPr>
              <a:t>Jun Wu, UCSB, IEEE </a:t>
            </a:r>
            <a:r>
              <a:rPr lang="en-US" sz="1400" b="0" dirty="0" smtClean="0">
                <a:latin typeface="Calibri" pitchFamily="34" charset="0"/>
              </a:rPr>
              <a:t>EDL, 2018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638041"/>
            <a:ext cx="2892304" cy="195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876" y="4711100"/>
            <a:ext cx="1793105" cy="180497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609600" y="4343400"/>
            <a:ext cx="10210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52" y="4777356"/>
            <a:ext cx="2708748" cy="18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ICs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1" y="2518260"/>
            <a:ext cx="2666185" cy="2884010"/>
          </a:xfrm>
          <a:prstGeom prst="rect">
            <a:avLst/>
          </a:prstGeom>
        </p:spPr>
      </p:pic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73754" y="2698613"/>
            <a:ext cx="2929472" cy="25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6" y="2518259"/>
            <a:ext cx="2910680" cy="28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6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11658600" cy="41208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Transistor gains are low</a:t>
            </a: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3200" b="0" baseline="-25000" dirty="0" smtClean="0">
                <a:latin typeface="Calibri" pitchFamily="34" charset="0"/>
                <a:cs typeface="Calibri" pitchFamily="34" charset="0"/>
              </a:rPr>
              <a:t>signal</a:t>
            </a: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 is significant fraction of </a:t>
            </a:r>
            <a:r>
              <a:rPr lang="en-US" sz="32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32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32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	match for optimum gain, noise, or power. </a:t>
            </a:r>
          </a:p>
          <a:p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Device dimensions are a significant fraction of a wavelength</a:t>
            </a: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	Even short lengths of wiring add serious parasitics</a:t>
            </a:r>
            <a:endParaRPr lang="en-US" sz="3200" b="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Transmission-line losses are high</a:t>
            </a:r>
            <a:r>
              <a:rPr lang="en-US" sz="32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	low Q in VCO resonators and filters</a:t>
            </a:r>
            <a:br>
              <a:rPr lang="en-US" sz="32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	high combining losses in PAs: low power, low efficiency</a:t>
            </a:r>
            <a:br>
              <a:rPr lang="en-US" sz="32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latin typeface="Calibri" pitchFamily="34" charset="0"/>
                <a:cs typeface="Calibri" pitchFamily="34" charset="0"/>
              </a:rPr>
              <a:t>	several dB added noise in LNAs.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mm-Wave IC design: the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56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Thin-film microstrip: inverted or right-side-up</a:t>
            </a:r>
            <a:endParaRPr lang="en-US" dirty="0"/>
          </a:p>
        </p:txBody>
      </p:sp>
      <p:pic>
        <p:nvPicPr>
          <p:cNvPr id="3" name="Picture 2" descr="Pi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4992175" cy="333512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429" r="27858" b="26666"/>
          <a:stretch>
            <a:fillRect/>
          </a:stretch>
        </p:blipFill>
        <p:spPr bwMode="auto">
          <a:xfrm>
            <a:off x="685800" y="935037"/>
            <a:ext cx="34290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4" cstate="print"/>
          <a:srcRect l="23572" t="19048" r="23572" b="39047"/>
          <a:stretch>
            <a:fillRect/>
          </a:stretch>
        </p:blipFill>
        <p:spPr bwMode="auto">
          <a:xfrm>
            <a:off x="7162800" y="914400"/>
            <a:ext cx="342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9850" y="3016337"/>
            <a:ext cx="5161550" cy="32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89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24001" y="3359751"/>
            <a:ext cx="65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87790"/>
            <a:ext cx="10287000" cy="457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130nm /1.1 THz InP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HBT ICs </a:t>
            </a:r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to 670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GHz</a:t>
            </a:r>
            <a:endParaRPr lang="en-US" sz="28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1828800" y="685801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6477000" y="561976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685801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1828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28800" y="2681289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828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477000" y="153035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86201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1828800" y="3908426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828800" y="487680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 / UCSB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163764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6477000" y="2268539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477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55626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562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6172200" y="5461001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6172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1828800" y="5432426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828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9866" y="253719"/>
            <a:ext cx="1963534" cy="43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2350" y="810131"/>
            <a:ext cx="892516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3775076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00" y="3756026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81534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8153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400297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214 </a:t>
            </a:r>
            <a:r>
              <a:rPr lang="en-US" altLang="en-US" sz="3600" dirty="0" smtClean="0"/>
              <a:t>GHz, </a:t>
            </a:r>
            <a:r>
              <a:rPr lang="en-US" altLang="en-US" sz="3600" dirty="0"/>
              <a:t>180mW Power Amplifier (330 mW design) </a:t>
            </a:r>
            <a:endParaRPr lang="en-US" sz="3600" dirty="0"/>
          </a:p>
        </p:txBody>
      </p:sp>
      <p:pic>
        <p:nvPicPr>
          <p:cNvPr id="3" name="Picture 11" descr="Pict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525"/>
            <a:ext cx="5254625" cy="59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715000" y="5732463"/>
            <a:ext cx="1576388" cy="287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2.3 mm x 2.5 mm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779463"/>
            <a:ext cx="43402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4546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791200" y="6627168"/>
            <a:ext cx="609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dirty="0" smtClean="0">
                <a:latin typeface="Calibri" panose="020F0502020204030204" pitchFamily="34" charset="0"/>
              </a:rPr>
              <a:t>T. Reed, Z. Griffith, </a:t>
            </a:r>
            <a:r>
              <a:rPr lang="en-US" altLang="en-US" b="0" dirty="0">
                <a:latin typeface="Calibri" panose="020F0502020204030204" pitchFamily="34" charset="0"/>
              </a:rPr>
              <a:t>2014 CSICS http://ieeexplore.ieee.org/xpls/abs_all.jsp?arnumber=6659187&amp;tag=1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10" y="2744225"/>
            <a:ext cx="1897367" cy="1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9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205GHz Logic in Thin-Film </a:t>
            </a:r>
            <a:r>
              <a:rPr lang="en-US" dirty="0"/>
              <a:t>Inverted Microstrip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" y="6449010"/>
            <a:ext cx="10553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 smtClean="0">
                <a:cs typeface="Arial" pitchFamily="34" charset="0"/>
              </a:rPr>
              <a:t>8:1, </a:t>
            </a:r>
            <a:r>
              <a:rPr lang="en-US" sz="2000" i="1" dirty="0">
                <a:cs typeface="Arial" pitchFamily="34" charset="0"/>
              </a:rPr>
              <a:t>205 GHz static </a:t>
            </a:r>
            <a:r>
              <a:rPr lang="en-US" sz="2000" i="1" dirty="0" smtClean="0">
                <a:cs typeface="Arial" pitchFamily="34" charset="0"/>
              </a:rPr>
              <a:t>divider in </a:t>
            </a:r>
            <a:r>
              <a:rPr lang="en-US" sz="2000" i="1" dirty="0">
                <a:cs typeface="Arial" pitchFamily="34" charset="0"/>
              </a:rPr>
              <a:t>256 nm InP HBT</a:t>
            </a:r>
            <a:r>
              <a:rPr lang="en-US" sz="2000" i="1" dirty="0" smtClean="0">
                <a:cs typeface="Arial" pitchFamily="34" charset="0"/>
              </a:rPr>
              <a:t>.  Image taken before top metal (ground plane) deposition</a:t>
            </a:r>
            <a:endParaRPr lang="en-US" sz="2000" i="1" dirty="0">
              <a:cs typeface="Arial" pitchFamily="34" charset="0"/>
            </a:endParaRP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5297" y="1011146"/>
            <a:ext cx="6197403" cy="42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096000" y="5381625"/>
            <a:ext cx="5181600" cy="31353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600" b="0" i="1" dirty="0"/>
              <a:t>205 GHz divider, Griffith  et al,  IEEE </a:t>
            </a:r>
            <a:r>
              <a:rPr lang="en-US" altLang="en-US" sz="1600" b="0" i="1" dirty="0" smtClean="0"/>
              <a:t>CSICS, </a:t>
            </a:r>
            <a:r>
              <a:rPr lang="en-US" altLang="en-US" sz="1600" b="0" i="1" dirty="0"/>
              <a:t>Oct. 2010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5" y="731520"/>
            <a:ext cx="4673803" cy="452628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27" y="5014310"/>
            <a:ext cx="3644809" cy="138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193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140GHz Transceivers: GF 22nm SOI CMOS</a:t>
            </a:r>
            <a:endParaRPr lang="en-US" dirty="0"/>
          </a:p>
        </p:txBody>
      </p:sp>
      <p:sp>
        <p:nvSpPr>
          <p:cNvPr id="18" name="AutoShape 10" descr="data:image/png;base64,iVBORw0KGgoAAAANSUhEUgAAB4AAAAPJCAYAAADzujVxAAAgAElEQVR4Xuy9yY4s27YlNKw2L6LY5Tm3eNyEfAkJ2UBKCSUkmQha8AXQoY2UPTp8AD26fAeF6PAdKSQ6iUQ2XnHfPcXeUbm71WZozMJ8uYVHxDn3vRQ6V+5H+0SEu7nZKuZcy2yOOcaMcHldRuAyApcR+BMfgf/qv/iH0+FwwNR3GLoKRRKhzCbs7w84VCM2NzGqakR9mBDFwKbIUBYZ4i5G3wNxco0RNxjyz6iTz5jKz9i8e4/f/Poav/42wX7/HR4f/gI//M1f4uHur5A0FcpkQH+YUFUNujZCfnWNzfYTbm8/Y3P9AX//3/4V0rzAX/94j7/5+iP6ocXQjkAErJMV4jjF0ORo2h5TNKJtd0inPRI8Yr//in21R5qUGNIr9MM3yLafcPPuG6yurrAuNxjjEf3YIRpqjHWDMh7Q9sCPdw+4e9ijHw8okwPSpEW1bzG2A6Z2jTgtsC5vsbpeY7u+QrJJEW1y/HiocKhrIG6Rjj3yfEAyNdjtn9C1NT7eJEiHCLtqh7EZsKv2iPoe1+/fYd9eYXtzg33dYLNOkMVAEjUY93vE3RPq3Q/YZg2iusPTY4WqmbDaxkAGdO2EZAIwAQOAKI+QpMAQAXU7oe5ipPEG6/IT8vIW765vEWcZdocDqrrGj3dfkaJCmgxIcUCOERla5PGIFBHSBGhk3CN0YyTX4SuOYyAe5cJpPiGJgTSNEMcR4mTCOML+6e+ctyiOeBr7/tGp2B+ejt9PEiC2Y6ZJz5FEwGjXPeeKVaUfZhmQ5/5lyLnKMjq+hwldBwzDBJ5brpVrH3t+LQKKPEJR8jwxpijGNLF/qbR7ihIk0r9UfkaR9ScqrVmTvRcjTWJEaSZ/F1kun0/RJMMXRYl8nqQJkixGlq8wRhFGxDK+UZQiyzKkxQpZzu+mOt5piZTnTAukaY4oZbsixF2PJEmlXTwuimL5PcoyxEmCNPX2aTMjmQwdJ7ZnmGKMmORfzD7z/WlER5/re4zTiGHoMTQd+q7FJBM6YRoGjMOAqevFxoe+Q9u16KsGfddj7Ho0TYd4nNANDca2Rdu3iLoBw6jnGccefVdhinq5xjhMiEb2R+c9wiDnmDDIXIiVR4ONM20/Qr0fsC1ilGWCLE0QT9q+LOHcTpj6CUk6IuN8iW9xnmz+OZ8DMI2x9FPnh/+bkPKzaBJ7zlIeH6HrJ3SN2SXbGANPB/176CYMAzB2kHWRNssmR1OEpgWaZsIwArsaOBwmdKPabN0AQ0+blA6DP+R8w4RxoB8ffSZOgCnRNsY2h203ie+M4yRtpM3z97ZRv6BPNA1QFEA/ANVB3+862mOEONW2yjV79QO+0lR/rWr6J31bfVPsg/49qW/zevy877X/8nXtivqNnduMT88hdq7XvN2wfRPGBMi4Bth104y+C3z5cRS/ZdPoq3mm64T34WnPORKrljaObGfM9YbXiFCuOPb6/bpW3+eYsP9sO7+YF5HMAY8rM20XxyrPgGrPPW5CYmtLxPEXH4lkjg4tsL2KsF5Hcm7uI5yPIs9kXOjv4zhiX49I6PdxjGEc5Wfb9aiqFpuNrhGbdY5VlqBuBrG5PIuxOzToR+6/HdbrHIeqUb+PgVWZ4eGplfb33YS21b7zxf1gu01Qt8O8HnNMZAIinauhA1ajrbn8aX3jJPsc0SZo5wXtPVUDoH25jcdZYJ92ba71vo7vdrq+085kzY3VPjm+9AeOsfqcfqaOo34gf4vfu2PS9vRvfzu11VeONRuQ0/k4cCCCVzRvJhEmrgex7pf+8j3Kz9+09JKIK56ZsK+dej/kx/ucyPIzt0l9it+V8USwl9k1ez9+0rnjGPGjzBxpnWtf/R90O5a1gQfKcuzXi4B+0mv5Mh9xgHh/wPHg3C32Uq4ZnAfaMvuTmi/xOM6RmIuNk0yD7O06f7z2xvwibAfXBo4HXznXF71186mV9/mejz9vLXy+ZA6D+fB54Lj676czquMm3bIxtIma1x+5nt0nef+9vbQ/b8/yvPxbxkDGxdZdrjF2fyNzYted2x20Xb7PhcdvnLxh8lMnguPvv2vbdC3TdVb3DDk6mDf3F76fcQ0P7JAH+vrlfVS/03OI347HNZ32P9vLmQHgd5fnc/+StcbW4nNjF/Z8MSyz4wwj/ev4krn3TUTs5JWbP9qK+/fiAv5n9PrXdX58j4p03+P6zflm/7j/Bc3RNWl+TbIXiv2Eb9vv4VuDLxT2XfrIcnzmtcRGxH0iPI/4jezcunetOD/078HuoxO1B64Tcgm30dCGeP9r7Zjt6rRbcw95Lrmv4f7g+6r5r9xpycY73zbY5nhcF3nv4/7jdir+488Sdj+xnKbjenL6CfeW8BUOa7iG+DG+H4YuGJ4x4v3f8uLB37y/4kufb3S/kDVa7ociNG4fLzhAuC6eOyRYvtWOFm/M7X/h/OHede4QedYJ582fq+xZa6h9f7V1RvzvOMbct/0Vto1rN1+tPX/5Mfyq/+N7b7Vf7lnsXpq+Jeus3WvyJ+8N/R5S9hG5LzjeS8jzL+93rMlq80ffEv80G3VHPvFL64fsL8F6I4+3iFDqrZm85j3Y/pZblcX9xbk5CE3Wx2P2bd/H/RrWnhemW/Zfvmb/XRy/XC7db70N4svcJ+0ZKMv0PtbXeL8uP5f76aVv+DgH9y0yUkE7lv11f9fnhuP+ye9xvsNr+vz6ey9tL+6zvd3TcJ/kPb2MTRrJfSX9lM8OS5866ZPdM7Adcnyvzwt89litIrStxg30fls7zz2B+waf33hffLIiLdan5TyG94f8jPuAP8udHGvjzmdifenz6/J17nJh/9xeXrInv39ftkvb9vxb//u/bJ5t5S+d+/L+ZQQuI3AZgV/iCFwWuV/irF3afBmBywj8rBH45//0H0xt0yIZWnRdiyKakGcjml2DiVHGmIFzBuEVcMmyGPHEwJOCS32XAel7NNFHTJtPiFefUW7f4c9+d4NPHxM8Pf0BD19/j7svf4n28AOivkLUtxIpH3sGuEf0SYmr60+42nzAx2++wedv3mG1KvDD/R7f391h3x7Qtx02eYY8LdB3McYuk+DQgA5dexAAOIv32B/u0B4q9FOOblhjyj8jLj9idfUZt+8/4epqhThN0PYj+maPYuxRpqME+gj+Pu52GMYKffeA+vCAm6scQzNiaNfIsy0QrzGlOcpVifXNGgcG5/sWw9QjQgdMLdY5b+pbdE2NqtqhSCdEU4/D7oCmqdH3PVZ5hPVmi8O4xhQVqLoR33xcoSQ4UdWo90/Ipj3G/SPyqUbU7tE2DbpxEBCID+AC4vAJiEADH6ZyCFDB+3bitm3Dh4YtsvQ9Vqt3KMqNgPcESap6j0N9QHN4RBzVSNEgJfA7NUjHUYKPyajAzDjqOfnQxWcQBskE3Eg0aBzHGpCaH/Yt2ExDJDDkT0gEauRR5ohBCqCtASIFf8KYvweOXzPocwAwv0cApSgI2M4xKemTPwzywTcpjsFxtonv5YU+2EWIJaiXsbNsGx+5JQiUCJhNAEf6EhNgPT4p8XMCvOyMjBFSAX4IaClAa4+0kQIQeV5gjDm+icUnCGRmSPJSAOAsW78IAPMb0TDK5woAa9uYIBFl/DtFmp0CwPYoOQMa/ZQo6EgA2CJ8BGcJABPgHUYCvQYAD50At/pv0PFsmcTRCABMELc7NPKTwHDbtpg6nqtBX9foCAyPPaZeAeCB5xtqTNGgILOhkBy1BAR66ZcSQbdICyNACgCzxVyP2rpDEccC2mcpEx7UhviT32cgJ80mA4AnEOLm1yXAy3kdCUjRtjUoHtGWYwWMJdCUTmIXBNaHYTAAmJ8RcAUONQEUAuKRgDJjDwHjGGjhiwGstlMQlu/VEmCY0BqwcKg1eDuM6sO0Oa5rPBePZ0BCTM0CMjDf47k1QMP1mqAo1+bIghQKBirQrQArgxcELat6kADG7klBnLSwAH8PCXZIu2nO5qP+dxgL8ECog3ZcF7gWMSji4DpdgL7nqLqDBgLSmE/yPQbw+F0CVEzA4Hoi6wxzXFIFWgV4b3XNE3e0qAfHiUC6AuJmJjKHelleh2A7x7IRgFvXItoPfZxzXq5iGW8GediOlMkYdv2cCTAEhbeaSMK1ikk3DDZyrPligLhcE9iN0EjEhHMRKygu6A1tk1FUniOTa/L9ItPfByZY9AMKJp1MwKHqkMUJyiJB1w9yXR7f7FuUZYb9oZY55aWKIhUfbBv6la61DOQIYMd124LrKbdoJgkQBOeeYQkwOQFdBoAZmLMgv4BO/J02OSgoz3EkTubrO+fZgaSIvuGfmY0KMCprY4TqwPVJEw0cSJG2cs4F9NZEGgcMBeD0oCxt25N6LDguSQWyHujP4OOzCUbLwFYICHHdmwPoZj9LgIf7kl1Of54JiC5BhpOgt7XTgSwdLZsbprZYINXtV5KMaOd2HV7+GJwGYgK8tGX7HufH1wLZb62BumZwj1a/6MwWuFb5Hsif9CeDk3SPpw05gEQfpssQFDa0MwQk+X0GQB20YyDT+y6+bx3lVz2hRa5t9jmxr55AEDxxh+PH9W8esDAo6QDSHAk/AsHzWsNf7DgP3p8DgB0ctiud/PBg+Ry4X4Duc5A0BJ+DM5wHgG2B5a5vALCMizmIN/sE/HQgz5JrfMwJYGnQ/DiAXOcYN5YkAVsHxY4MkHYA2JN8/k0CwOfGNHxvGWT+2QCw+cGzgI29cRIAP8bSnzXLEypCX2Jb3P587VoCWn5d3lOfe/nnSwBYXIO+bF/y6fP1YRnsn69zBgDmPq73L3ofLb7nwKbb/2LtcuBM1jRv+GJt830iBI18bRdQZwkAm+HK3msNlgQauY8+JiosAWAZiwXwqX8/RyD+rgFgyQwLX4tLcmzdJhw0c4CS/spH2fC1tMOfCwAvx+ItAPUtAJhzJ4C15VIpmM97XEty4D0RX37/JIvnsRcOAPseNJuK79H+/eD+QPZzO2E/A1ivrwTsp9wn+H2ugYrPAGC7v/dkshAA9uSw0JwdAJb8Smmzt0yPksSoIAmB5xD7XQDAy2QKX7d+CgAs9jPfX9hwe7Lc3yEAfA6w8/mfc+sMhP27AIBlF3Pz+SMBYN7jh+Pjc+d2fw4ADvspjyu2FrmfhpYW3uucvG/tlgS1IEnVExB4Tl/7+awgiYK2FtCO5NmsYwJccFbxHXcn/SVcx8+BrC96xXzf8vKmxfN5MqyfZ2kDfywA/FLe1QUAfn0du3x6GYHLCPzyR+DZ88Qvv0uXHlxG4DIClxE4HYH/5J/8B1PVNkgZMGgPiIdBgqpDWwvYW+QEgMkGJKsuQUZKCUGJkSBYjqpPka3e4zBskN9+g7R8jynb4Le/u8V2E+Fp/yO+fPk9fvzur9C3X4DugG53QEoWQpZjygo87YHrq0/IV1f41befcfPuCtfXK3zdHfDw9ITd4Qlj12G9ypEnGZo2Qt/Ewnxsuhp1s0ceVciiA/rmEXVVYRgT7Os1+ugDouIzkvUnvLv9hNuP77DZkEUcIZ46pANZiLWAIdM0YOga7A8PeHz4AU1ToWCAso+QxlfI82v0U4FqLBElKVabFJtVavzJHk3VCPu4yAYkSY+uq1EkI6KpEeoMr9O0NaahF3ZinOeo6wz9GKOdJtxer3F7VeJQN+iqPaqnO+RoEAvtcCf0wr7rUHUdWrtDZwAxmchQY6CdYJc+hLRkGlYRNsUtEG+x2t6iG1IUZYbt9QpN26JHg8PhK6ahQjwOiKcWMVmaE2lLkwSb40zBBglG8jr2gC6YhjBYyJ5UloQHLGNhiimgRoBkDmJYoDJkWTX2uQPAYaBLHqBecFgPxBO00nYcGcAS2La/GRhTdpYxo+xYYRsW7Nuk7I0okmA4H/YcoGJQr2QqsQQmSA1R8EmCrVEimbshAKys4FMGsLCIU4JAuYHGxydlMn+TPJeAO4Fi6WuSIiXLOCfjl/N1hVgYxfybzN9C7F5YvwR8DQAmWiZ/S18TxAkZiAmSJD8iLx5ZDn6OUyrgrwTj5fvKAnYAeBwJznYY215AXgF/hVJGZuGIoa7RtrX8TqC4r1oBc+lQXddgqDsDgBt0BHm7ThnAPc/D87UYCArL+QZRIpAAtQHA0fzUzIgMaSjHlHsBgLl2EdATUC5BbuAC3+PxGcH6ZJCfmqjA5IyARSCTr0ilMI8J7NIOEmV8j1OHJEkEHCcAPAiD2c8R4eGggIwAwHSRVoE4Bv45jgwUtB3QVBrkpLlyrSFTlDa8r4yNad2SgIYOr/wz3riyKB1UpXtZ0gf9i8Cpgr+xrLn8FoMTCpRpW8hQTeIE+wMB4BF7Jt4QsE2VAUDAmAxZB/f4VQcKBJB2oIrAbKa+wvFSBoGBuDMYARRpBJLfZ0aIgYKqEnAMiJFh4Rg/z8kxlLEzlE/ATus7Wdkyq5P2jyA6A4wEiZ2VSECY46+gvkbeGGSquH9lytJlP7k+kH292UYCEvPF6/PaXFMk0SUjs1mDOGTTZqsMQx/hYVeLn+Ur+iPZ/LoYdrLmJcgz9cOWDPlJmenjECHOJWVDEh025RpRPODH+3vkcYJVnosKBPuxyrivMbJM9jkB8AFDO4h9ty0TjciNp03HyKIE9b4Cl2y2s+9G5AUBaKCqBmS5JjjQwh3E0MiUMdlpoxLJ1zHzIJcgSBLUNUDS1uGZwdFOYOyXSTS6Hur56YcO0KoN6RcZSPZ9QMFqtS8CvN6uMImI66YAksbMmfeCAGQw8573iBl09D1Dkg1sBzkX0YojmbOTcZnP5vuKR8ZdwcFtUC/C/cJfYbDe9zgF+J4zGX1cfDULA54ziErb9e3CDhQg00AgnR8dGdnCgiCsMPPMpnktAsACvJgvzyDMpHZfUOWDgHStdpxz3nPOp6S1iZKDJwnIdS2JI2yrt+cELLXgqq+JvK7fp0jCjSRb6WvGHYKEDnGD4LUEa7kGPQPR5iCsfWYJaedAYHNdvcJzvGluUwj8hyylGSBa3Kj4GPj9yWkvjn9pMoehu4Eh+hyfY/ic9FdY2gE7SBJMTllWzrDjZeh3XO953Z8KAIfnk7XEGIVzItCic+EwzsMSZvYFxxtp6+hDdi/mb7zJAA6Aw3P3iicM4DOxdPdPmX7a+Gyvtj7OSKkBmNYwP5Uz2N4CgL0/bwF2R59eWsz5dWSVMkEoAIANaCUAzLV8ToxaJq8Yc+4cwOhLJa8oSWbGeJ+BTzsX33c2uo+9r/2agKJ7rSTkmcKPqBcYCBUCGM8B4OeTxXMuXfQtBvBJu844IRMohC39koMu3j8mKOjYLhm8y9O8BQC/dmFfK19r2lv2JP5qKJrfV3ItdlWHTFA8Y3I/M7njurIcHyoayZrtAGDgfCGjkcl7r708ke68tfv9nSlG2EFiT8IUPl40BH/lvmFxWd8PRYkquJiMnyVZ8W1fix04KyzRz/cHP7ef/ucCwHNynO9RCwUBZ1a/NGbeLiZmycvmdnl7MysTuNqViav4ffEfBQAHY+p2vwSAXyLAyrOR9zUAXLMzCC+P9TliEua8F5wxpVlBJWA08/vO3A0B0nO+yMd7uT+S+1FVSmJCLe32cNB7o7LQeys+I9Gu5DtM1jwAWyaRB6957fT7r8B+/hgAWNa8YNx0nzI75f2nJQC+NEavAcCyRvvasEzAecFtLwDwT9woLoddRuAyAr/YETj3LPGL7cyl4ZcRuIzAZQTOjcB/+I//ydQ3ZP4yrbFHIVzECWPXgAwhAopD06JtO6QMOBNc4oN/26NHioFR/myDfZ2ivH6HtLhBN+X45tc3KFcp+v4BXx7ucH/3Pfr6Xti63WGPJBpRFCW6McHDfsLV1TW2m2t8+vQOn7+5EiD0qarw9eERddug7zuscsrq8mY9wtgpEFd3FXa7R2DYo4g6jN0ThoaSsikObYEGt5hSyj9/i/XVR1zfvMf6+gpXmxVWaYJm/4RD1aKq2T8CRj3q+gmPTz+iOjxhRRldoS/doBtX6KY1omKLYr3WQDspf2MrAX/KSlf7moODMiPA1WDqyVisgUnBLqLnlLSeRoZbgf2OKdopojhDVpZ4926Nx51K6j7dPeGGwM1YYewbjBNZ0x3qrhZQKY5HlOtUQLMorpHFLeJpEMCgP4xomghXm2sk6RWKkjLTQFLmuHm3wcB2jA3q9kHaJecYev2HTkA1csYmQXzJiFS9vWigXLQBQpSApXwqjxRGFyV8jaknIJUyIkW2ljbDn3wQZPY5P2OAqCJAqiCCy+7Jg7gFiTx+Lw8+Zx5KPMCq4G1kD0ca9GDyggZRCMwev+zAVUpwRMBPBYqOgQVjXArIo09IZNMK0MFAlrAMFeRJkwwDOyjMUgXZ5Hpk8ZpUNEFySjsrGKafy2einc30Yl6bYo56nSghiFRKlKMoNhKFY7JFnBcibU55ZwLAAvaK9C87z795HQVyVRaaMtAKTp17npviFNNEwFfpSw4A8/iOoCzBX2MAj5SApmasSIxyninhPKKvDqIcIAxeAsCUbKZ0NH9vWwwNfbdB3/ToyZQnU5hAL4FgoqVTJ3ZNPyGwOrQdJrLpaTiC9hFVpFGpjqjwGO2plnAakyliEAC2oLYBwDnHFiPylKxOIBNmb8AAdpsjqi8I/CAS2AJsErxkYkUci686o1PAk57MZUVjOJ9P1ah2SSYxbZtMUgOBVVpVWaQEG9klMg5okw1/74Gq4zkZxNUEBWEKmcSugMAG3HnwdWZkWCCLY0bgl2z3dRlhs9aIBNnWnFcm7vCUm3WJfhjw8NhIcIPrh7DyyFI2iWr6Eod7CSCE+wYBL5HI5JJokpnWZJ0iA29cRpNz5rKJygpW2yewxQCEgrKTAMZk3zsITH/lP2eFJLRVSXbhekOzUCC1k6C9Mqg5L40xVwU8N9oH+/1Ymcwdx300VjcifH0YsN9PEvi52iYgY+mwV9lpTut6naCmjHicylo7IMZuTznzAUmWoaPkek5/jNGTWSNS8gUS8Ufg6mojvkhfyQrqCGQi/Uxbobw5e8MEkb4ZcL97Qk759yQSJuZ6xe9NaMWf1D7Vjwfpc8LJ63rUe+4XI6KBwLhomss5yGj+/HmNaejQ97puMzmH4+qyv6xc4GB7uL56gNEBcLmWvSTwT9u2ZIohkPd3vMTPxWCzAH65MepNnpqGxzYIA8RsRpioDP7xPfoDg26UWKd72r4iEsSyQUwqPxpmE525waEdnl0ALfBN//PXMzDEjgn3Hr+cgx9ZEZ5f7VUXB/1xAjAG4+fXdIKUAybcSRzUpQVuTHZQ+h8u4ta2U/Da9zoN6ItUrLVDiW5UKVCQS8AXG0ffezkfDGjTjiXZIgE2qwhmUmi5ltC8mFxlcutcJ8Pg8wwK2R5On5aEFzLnjW3nezX7yYSYMGgczoGAT4HEpgO44TQfAejjuyEoJF0025XgvYE9PpRn5zy4gEsghwFsl1Rmux0APmmTgQp87ywAzM+tAWovR9numbH2Cm4S9k+ZaqcqCMf1W41E76+OSg8hA5hj6jZ0FkANgAMHAudkpEAa3Pv/DKBzR/DkhMCIeewSH1KA7diStwDgeV16IWLzJgPKypPM7Td5c02E4j7hnwSJKsG1XLJd1qjACHwcls16DbA7B8Yul7QliFFKApexOkOmrSWRuW8tAaIwocuvEQK//p4w3wLWYLjciq8v+i1rpVcaiJiEZCUAqFAiagOm3hBIEcu1FvL06qtWK2L2ldP7WMkpOE7PXKIiHLPXAGC5Xzkj4RuOcShR+2ydo6kuJWAXE/aKG+uRbx6wtIBTI3MG60tHeVkdGU9RW1G7dh9mYiTLIrwEPDJJ9flL1Tv4GoISJfx7acMvAYK6aOn9n4+3+7ovEbI22eXnhCWTDZacMyonecdsKM89I8ow+7b8DADWNdJBR00wsn0OLAkSrEXBXM2/LoCz5WiFNvOMBcw+/C0B4GXiyXOJYZPLDgFgS8KibTDJUcoiWdkTn2tPkj1ZN4L+z91eKF8s5zv8ftg2f3+ZnycAtY/JOGHt91fLgbW2iAS03ROKJLNJwtQNS4zxvv65/Yb+7SoHzpBm/73cg+W8z+YvLPpAvp4fhEoK/NvP7cl4THD8WcCvJ/JZ/8Lx8Ws7ACyAdaiQs1hLeNw5YYoTH2UC3U8Ef9m/CwD8ynp8+egyApcR+JMYgQsA/CcxjZdOXEbgMgKvjcA/+6f/zSSSlFGMrm4EmEmnCU1VS+1NCdBOgzBPyQxNoxh5GmNsR2Girj6UInE6jCnibIU0LxGnpQS+y3WGXdOi6SmFfEDXHDAOZJi2SGOyZBMJLvaTPsitVlpf+O/99habVYKnQ4Uvd/eYBDTtXCRX0hY1wN9jSlvcP3xFd3hCHvX6hCuyVzxmhaa/QZR/xPbdn2F1/S2urz+hWG+R5RuRjO27RsCqx12L3f0BSdxgW/Ro66/47ocvYIY02Zd5+g5TeoMxu8aYb5GWuUojDh26vhN2Fh9WyFSmbC37SQYw5bXzpEFL6eeuwnpN5h2ZvLVIg8YEY/pR2MCr9QblZoMf7g8mkctjGwm2xugEhO+aHi1Bs57Ms16A5qHbYZwOSPoK+XQQsHgi87IesSqucLW9QR9tUPWRAMDFpkBSpDg0Ffb7HRKRyLWgL+V7x0EAA8r1xumIlDVUyRJKGqRoJSpL5imDZJQqJROPUr+EnAQYIDBEs+H/WINHybMqnSqyWwRy9EFbgezTumtzQMAkp1+zX5VYdDBJH2ZE2lYYwFa30gJSzn7S66lcttRVNelKeTCyenoC1sYRipXW+yUqoVKmyq5zFjDr8hJEZRBBgxIq/0rASEDeTJMWIhkMPT8/Z53fJI0F+KcdkWE68bsEilPKSBcCIqfU6DUmb5xS0rlAIuByIe0iiH7CCI5MBjoxkHhBi3MJ6rlmXUQQ2FnSBNn0kbEfKStLmWdl9k4dbYKAlQILwtAbKYlcoxOpZ5OA5hpigFXf1AoU9w3aukXLuqxs4mYAACAASURBVMIEi1n7t+1Ai4mh1yEwPNLmOtpdh5jJDryGoAbG/nUAWMZRJaC5NuUEyKV2JaXWR2Gpl6yvnJKxzmAXmZSjAF/ChDSJaKnFnGRSA5hrHQHflLLRVv9ParbK93XOJZAkstgcE2VCH6gtzHMaQMPEFGaTyzJkbFICrFLrl4CuPaSLRHun9aQUvDwy7CRQZ0CsALgMdDkD2CTwPNrMISAAzEBDWQLbdSFz03YE0rWv29UKt5Srrzr8ePcomexkDhMgJGBKgJpSe5Tl1c44Q1N/KlB7rIN3EkAwKevEam4JQ96CMjLOZFUzMCMS6BrvpIkxs5/sVCZp8LgV5ddXymTWRAmt9cvPNcintapj/pfGyJJcAOGmU4scKWXO/ziXUhNd7XqcYkmIIRu3ps2NTJIgXs/5zhAjQ932yJJMyg5QkYB1zwkwj1Ei5yPQ2w4Jmq6X2tubYiWJIMMUYc88hdwlnzUJhv6YZvR/Sn6r5m0zEpSNEU1i8cLZ7KyQLn1hIEM4nlA13E9G2etqJv1QQp1gfjfOtYO7sRVZ6LbucZvnKJNYmME8j7J8WgGDV2WKsW81sYZjNJgs+zjOtV1pjyKZbSwvmrkE/C0o1FvdZA90yRLpUSUpD6FJDSwXwGsLKGA2xB9kgJGloLU1mYhhjG5eg9c1SW2xGa6LJstIYIfnZYB+ILNaoHIVymfwWVVO1WckyhXUZQ1BIw8AKs/XUFNbw9i+ivTWV15MDBC/D+oi8+95fILg2Twuznq2utYehZPvLCLUdDnBvKxWo7Opl4F0jsez4LrJpIfN93rYeqnTiLUHJV1CXVi8XhPQ5oPxbkk6IVuUdaTLSH5OXC8EsZOy9LKfixx9AHuJvzmgaWPgCgHCALZrcK3SGn2apOAv6Z+tWc7TOorkHuch7K8knAgIpRT0EBTiZ85od2lPn0cn3b4IUFjAnPc9zpryOX8NANa169hCryE6Az0LlJDzrSNg/7eN2fs9A8y+NC8jumYXeu9xDFCzrXPyhbFC/T2VBTVg2OyaLbCt/8QbPLlHv6sf/RwA+BkgswhSLwGs1wCEc24aEPDPe7GoaJx/cSq41kl/FuOnCgVBckIgTTufzdjzrn4g68KZyNE5UCoEgs8Bvy6J78k5fs0lAFwwAUMSoizRJphrATfsi8vvzcDMccs/O0i09RMJaEtumPeLF6SvvU/7g6ptcF2ak2HM5timtxh63s6lXZzL+zmRzbZ+zWDiCzbgCRThmh5aDPcuP4ezw0PAhPc2f5tXOHzPRCp8u3oFJH4LAHYwi6dwVRkpy2P7vgKcpxfgXzPD8wQA1j0+tOelQoPPgc9/CKCfGycpTeEKU3PNdL0G7WNVBnVjLVmI5+b6xZ9aouRULcTvP+Re5AzD1JnD4v+SGHxMYpoBZUO4ed+69F+5HbXJOuUTaw/DJcBryMu6OYPQx+M80c7XjZ/LAA7Xm2csYGmo5JcrW93GVBIf7HmCezGfMdjHMJnJ18TlOjGvQ2YyISM+7KOMQyCb7N97BjbKjYp+qglG+oevV9uVD5oe4993i+XzjyQ1MGnNav/yunzPS9/I+c74EK/BY/g9kXk2MJTH8u+y4H31KAmyfMm9gKlo8G9hAgf3j+Ea635wLgEw9IPQfs6tX68BwNqm0wS8cIxkPhZOt9xrPDEiPOzcWPnnFwD4b7PaX757GYHLCPwSRuACAP8SZunSxssIXEbgbzUC/9l//j9MWUSG4YinhxrtoRYmbNeppPBqzSB6j0mAlUEC9wxUd+0g7Lh8A+wajQJT+omB+fVqjSxfoSxX6KIE3RhjV1NauUU/tciSAZQuK/IBdU3YkAylDjmjnFOHf+s3N8jzEYd9je9+/IpkGuc28GmBwRO2h0DSetvj7vEOfVUjJShD5GQANqyxmJTopi2G+D2S4le4fvcrfPz4G9y+/4y8WCPJWCeYgO2Ax4cWD3c7TP0BZdJiaO/w9e4eYz+hqtmHKxRXHxGt32PMNsg3G6y2OW6vExwIthLAEmYkGYdKBeyaFt9/ecR1wTqqDWJU2JQjmu6Ap32FVTZhTdYmOddxLrK/yFao+VQXxdjXHZp6wGadaG3gnvKtZO2SpQvk6Yix3WPqd+ibB0TNI9J+h6jbI233AuhncYmrm1uME+WwM4xFhinLUGzWqLpeQEpmka6KDGRNinQpZaarVpjG+8NBWNFF1qNMauTxDvHYKLIrZDM+gKgEq4BYBgSIUTo7wHbTEIt0plRnDGA+hPlDZ/jA9izeucxWtb9dktYBYJ6LAHCYIavtU3eR7Gc+GDODVqR/DXiSD49yu3zIE+YhmbnCxGX0weuZsQ42I0BOAyAzmKxg+oIyfSeCt/I9BYIFyBNwi0xfjSqSTSxgo7CKE2EAU7qZtapZZ1vqCUcZYrID00J+khEscs0iqWuMX5NwFgno1CSgpX0aIFdGWKLBFQ+2xwSwCY6yHRYVEAlogmXKPyVwJMCsUbg4neNE5isZuy066o33ygDuaoJTWiS0Z3RoGEVNoGsqZQJTenykPDrBKp6fkVYy2yd0rA3ca21h+g+TK8hsFEOLFMDVl0ZnEoyIWZecgARZkxK5Irg1osxjqb3tADDVC1jbl4LXrF1NhjvnJctyYWf6eXm8sKiFUcxawuoTWkdNoygDkx8kyYMAqrGvPLjSE9RQSTEGVHQoDGQlM1ie0MmwJvN2QnWIhAVF2xTmlskfkyEscp3G1qANepBaAQ8NsGSFgr9a8xpYl7SzWMaX/SIAcXu9wueP18IO/XK3Q9W0Il9GoFMy5dkOY8h6DUEOCcEZ9sXl1UMmmfuo1FimCITJQns8VOrRWmIFJdTIVHL2sgC7mQZdtlaimucWUCjV2SVDmP7BAIcmY+gMSX3ohElIkt0hewtBXrEIgsBSwy2WpCI6G9dKgr5MeGFSizLxIxyaA1LZq7bG0qP0dybn6iWqRnthjd1UpJ6ZKNBNVIPIsNrkyMoNEWyMWYkkL8R3RBKdoHdRIC+3UiagXF2Tryv1sCmJzn2um3pkWal2FU1SH7s+PEmyRd1UqA4PiJEo417sqEfbTDiIb4041D3qpkN1aJBx/Cn93Pao6hp9O6GtG6nZus4T7KqDyPtTcWLoqSTBfZsnJfub7RBoWFQ95mB5sMaS4SM1Ax0QMU/xZBlhEnPZMNlZsqt1fdA6ekxwoJww12KRAQ1lij2YZsFonV9jBAe1+RQ4DW5zLGbNtVTqZ9NW2D5+h8kXxvJku0XCMWSK2WnkdJTxW1AQ3bc8jFtK7exTMDUM9Imdm2XyhFr3/fhyBqEMadAHARUl0WYScIRj5VK9snWKs6skO1/uV7KnEBC3oq5LYMQDfHq9Y41hEZvg+PN9Jj8ZIJ4nGgD2WuNeA4+BdV6bcohSJkFqpZ9GUdUGgrq/tANj+fn+LnLsVo9Wvp9TVSZcs48IlEiH2sT49zm/y1fYjBBgCOvgzgCRs4kM8fXvzkydM0/6coy9f8IAdMlbB0GdAWz2eA7I+6kA8Dmmq4CuAUPxHFgtK9WLAKbVu7d7K7030mC/JKnxPicAdARMX4zHzwGAz+FUb7Gf/rYAsKXVPbOR+Y0zDM/w4GegtvX/tSC4JyrMbm8nlHXvlchRCCQ5ALy0mbkWuq9TvlDZ32K34ic62jMALGUpTtneDgAvQZyTvs1I3ylwJfs7FRqoAOVJIrYPSz89YWh5g+73+vbzUB1tMARDHEA+W8MyXCdDoCncAuz84Zgu6ybLEviSvPN8K/kKuipsQL2Q9HcGqo4gVX6GYfiyMT7/5Bx+vgTrXzvfWwAw5879mu0XlRdPeuDzvTAItT/hSByVKbT/nky0BEPdf5aJL27XrzKApZSA7iveZ7crv04IAPs4qFKUylPPCUReI32RY3UOAPbz8FnN/VWknwOA0SnOVEHzVwj8zuc42e313SUAzPeW4zEnY7lNuT2/kFAxX8+Ty+x7yxLWJ33wdUlqg6v9ugrHDACbf78KAJ8DT5d+ufB7718fAKTn/FPaE7L/bb1ze5Ck+kASOpwL6WsAAIsil5RpOoLdywSE5bru5WY4P56MKglS8jwSoxfFp9D3tQX+LPashvjRMOS35fq29OXwnuXkMxtfLj/e5pB97PvqckyX++3PBYBf2/fYvgsA/HNW98uxlxG4jMAvcQQuAPAvcdYubb6MwGUEftYI/KP/+H+abq8LFEmMr18qPNw3eLdNsNnkIB6ZliO+u9uhbit8eJfj/baQ+qD7XSXATppXqJsd6l0l7B4GJLKkxKa8xpSsEKU3aKYchy5GLRKVyuYtshHX6wFxt0NX7RCRXRoPSOMa764zrIoJdbXH33x3P9M4WDORrFSRpyWYlTcoS4KVB6ktmlCS9qmXYOqqIAsrF8nmurvClH7E5uY3+PDN7/Dtp1/j+uYD0rLE16oSSdRq36E5NBibCnV1j2Z/h67Z4+Gxxq7KUKzf4/bTr7F690lYwENaYipTfCWwKwzZTNhI8TChoLRh0+KHuyfUhwqfNhGuigF52qLI2N4dnvY7qbd8lSQo8hRVl2KISnTIsdpuMCU5vrtv0bQD1psM765ZSzLGYd/h654s6kTO+S6rgeYeh909hv33mKovSJoHTPU9ovYgkqNZsUaaXaOPUgz5GkNWoNwQAC8EwCQIlgkAqcHuthuELUip0qo5ABHHdocET8jwgGi8RwayNAnCe/BAf0pAnmCWBcYd2HWj9KCxPCgTTGucAWwMwyAAx4dAght8vRUUEVzW5OqctcgHOoJj/EwDOCpDqRnkmkXOGoTOUJizYQn8GQjMABglL1UCmkw/HSc+uI2RAojyctYijyPwJRLN8giozD9hDhMc0PflwY+gEZMvWEeU3yNwbMUyY7ITU855gVFkpXNhIhIA5pwR5EVs8tEm9ew1iF0CmoCWAMjGFD63MBBYlvE1CWu2ib4lADDllRPaNSWbCfCSc6fRcYGTmXnfNyoBLRK0ZAS3CqgOA/q2EcnysW3QtZXUvyYDmP4v5ycgN/GfAr1MojjSZJl0wtrABJpFZByR6aXxfR1ZBXKFmW2cBTKAKY1OYKPU4UGcjKJcQACYySQC0hMcTiLkcT6Hv7i2KGuVQB8Dl6NkUGu9NAX3RYKW0sNkRA8qU8z3hXlGJYOO7NsIbaPAL5mdHCdmkVc1GaFqK1wr6s6YwQb2OkuOPkhARkAYAx08wCaSgyGINqiNM1BJkG29Oto7L8QAxnqV4PPHW2RZiqddhd2+wtOul/WYDB1mwTsA7P5CHxIZZGGHq72K7y7ujImvuaSrSKtbRF4ALgvclCtgnSvgwBd9i4kZeU52qL4niSiFSjNTpph7SZYreMR66Ww7fU8yKAzAmJgYka0xEATmWkKAg2vSQFCd70UqnzzGGAgSGzjJ80j97STBOCkDnMcS9GXiBn0SERMwmC5AX0uRlTlirpesqZ2kkkAUk3JdlFLHXvyW45QXWG2vkBdXGkViwkZaiDqCUhUZ0BqRZisF8QloRzF61oannceJ+Ar3IXplVx9kzyMSxNIElIFmTe6uadBWe7TNXhi/9Ku2atDUqjDBhAoqduweDhh6JmlQVr0Vn5LkDPvX1Q/K9xFpYJUCVN/Wuaf/8VxjOwhj3YO1IuGvRi8ALANhEmwnECsTT3UMPZ/UqbfckiN4YJ8R4LeF6Qjym+J7pAwNvpwR5ACxr2UMVAs+bNLFvD7fI2uY0UFJOvALSPkBDThKoCyGJHDM4W8D/pwh6+u6NuDIH1bbXkYltY9zrNR+oW9I272P9lPrLquagjfQmaXqD3ou3/cYp6cfyp5lv3O8GqtfPZ9moRDgEsrO3KZfcQzI6PZ90eeE1/WA/Ult4oXPe5Ce7XCAW9YGC5bPwe5Ya5yzbQ5UqDqGSk8G+Ubz1uQA/AxkB/UC/aCQheagUgikzaCDKD0cG+/1HUMQ+ITgZhcIg6BhX5bHGqasZhKMkfi1JelQ+eHEeE6Y6CJ6bkkrp7uzJz2InQTnd/DR7cwBYC8R4CyvmcFqwX9hBwfsJR97YaDZZDubOmyJAMBcHkQ6Xz+Zv2uAv/XwtAM+louEPT/Ih+s1AFgAl9fxuTkx4qU2zAytACBariHu2z7OJ4D6DHRYiyW50/Zg2vUL/ZttNbCLZXBdoLeAoSj3b4tR1O8cFx/dp469ZXKNrBNMClkAwCFwIrlzDjYFY3qOARaO+QwAG2tQE3iOoJ3Y+plombtd1fi6pft+6MMCMC/XlmCeeKyAlYtjTu5/gvE/BzCdfW4I+u/A37xJLAxO1FcsI0Tt0eTarSOskf7a6y0A1IWBFiRcOeVbYEy4LrzUBt7XebmOc/4/l0gIHChUXQgtcqnG4PPj1/6poO9JW0P/8GSdQIGEJYZUcei4F0qSoj3DKTvzOCecb/Eru1cN6xGfGyMZf0lw0k99zF0aPKyxGtYZPq5j5+ff3+UzAl8O9J1jAYftcgbwUireFViWkvZLGzmXcONgL6/zswHgF9Y3v26414a2/hoAHB7nCQSzDS19/Y3135nNrvRhj9XHdebMpJ8w+E3hwNVDxJ2tDXrvqusX13k+D/ElqkYE1CUZJ1jTbKzCJi8EuE5aIwk6YY2rE0OwP97YX96a/xAAPpegtlz/31pzLgDwq8v95cPLCFxG4E9gBF6/q/sT6OClC5cRuIzAZQT+23/xv04frkq5of3u+wpfvx6wXWfYXqfYbAlcjfjXv/+Kh0ON336T41ef1mi7BvcPDD4f8PTwA4Z6h68/fMFKwF/WDwZuNx/QjmTJfsAQXyMpNyjLNdqxx9OhxoAO26RH2t1h//CDAMBdS5CRLCUyZSNUhwPaqhUgMmEtT5577LEnuhIPyArKtVZoxwqJKMUO6HadyEquikQA4AEF+vEaQ/IeSfkZt+9/i3fvfoObm48or6/xlREKPiETuKlbdIcd6uoBh8d7tE2Fu7uDAG3F5ltcf/oG1x++RXb9DshX2McTnuIe6TpBGiU47Hth03zcFCIV++OXR3z5ssdNMeKm7JEmLZLxgKbdo+07TF0rEp5kYz3VKdJijXpaYXO1wRhl+MPjgD6acLMp8fn9CusywW7f4/s7ggMxPqwnvEsqDLs7HFiz+Ok7dI9/wHj4Hjh8wdg8ISfIMcTItzfosMaQrpCsrpGvrrC+2uLD7a09LbPe6aiMRTIcrdbr436HruNcP6Bv7oD6C2LcIY8OSKdOmOME5wjaKDig4K9nmhesYbhglhxB4Alj9ToA/EZC9OzA5wBgrQmkh8hDnLHUPHgg8pQGYAlQbbs+Y2xaC9ZqOEr7+YdKNes/DcSneSbCpHoRBu4p/aqsXgV8ld0rDE4BKo8AMKVs+4lsXfoNWb0KALM2cBKRwc6atKqRSyA2EvCX9UUVAJY6xGQWp/zOaQ3gNCWgnCLPNxJA0VpeFnAWsFdHVgBgBkD8jofA9qQMVzJ6eX3+JBK5BIDlewSXusYkZMlIJ2irEuEEhglmDWT+Vge0BIJZA5ggMGXQySS3yA7rlLK+7tQr259Aroi+Un5amPVWC1jiNVbRkkxfB12ETUxyG4HdSRMaCEhGozxkS83ZZEAsgVIDhdNYAGBh7ltkRWSimQBgTGBhxFkAR+adraL8LiWvpQ7yjOvJ9VnWuG0jUBShs3q0fJ/CBIc9cCCj0lhXBHkJqkm9QWELT8IGpvwwk1IkOOLMV58f4v6BzCi/R5YCbZpsve2GQQWN9pOVWuSZzNvt9RarMsOhavDwVOHhiWBghF1NZuko7ZWEC6sXSZlots8lUGdmvwWpZ7BKGCZkz2oNb7bBQQoxsUFl/BjIo1yiggyTSD4TPyU7WCCwCCCbhrLd/D6vK/+ItwoTmPattXRpz8KoZ23dJJfyAxLIFSntUWqST2Mi9ZQbodAlqKi5LaCwBgvpt1wXRdE2KkXFgJLORVGIP7OuN31umlJh8RPIzXJNpknytfycshRjVmAU5QRl0KflCsX2GnmxFcPI1+9Eyn2ggka50jZLkkIm5QdYQ5xMefoqZdApq05lirFupExAL2UTNDGhrp5QZqXKs7ct6vpBvtt2FSb6IMHatsHEdVnY5AfUTxUi1rceKK+uZQToz0zW4LqdTCxOzWSGUWoFU2WCbH/+TQBZWM1UyWgHDJR7l9IAFqVPVOKaM0LxDq2RreMrVdEJlIh8szEOJaCvbFPeI9DemtoTDE7vxRxA2+8NbA2jar5O068CWUNhmyqWPdeFoy3NJEA7h5DDjRnWGVg9X91qVrusqwQWdemc1/gwWN+xiK31LwQg5HfzcznCpCYdX3BGlQNIrkAxg6IhWENJQgN2FQDW5BU2i+MnuQW6+J3UpBOA18E9B7IWGypl3+m7zppx4FCAVa6fAVA7J1JZbXP2Zb0+ZQZzXB3U8/kVrJ1AirFzhPHs7Tji3yblfMoAPzJkjkF6nyuen7dP/nIsRhQcDIA9rZGnYxUGOZcAYwjq+p7O9VbWxUjBNgIBDrTOSQtLANjWaAWAF/bjDfYSp6JacHzNoJW5mfdlpscbIKhtsf3HlEV0OzU1CVvPHdh1dRS1V91HyNz3MfDxCwPFDgC7Xczf9ZIEXtf11H3nv8IazmGw/C0A2MfjLQD4GQN4ARhwnXkJQ2AbKJDCNkr9awvos//OhHffFhf2JUB+0TlbAhjhMPCwJSP4WYDdbx3PgL9HCdVTAFgJwNqrnwUAmx2e2P8ZAHZ+i3tyxiQy9T1NhFMlFCZTyS2Z7d1HyWpbD+0kdavHaMLlcXQc0OO6Nr/O1AE+N3n/xgDghbFxnPyZQHUtjhK13ua/EwD4FZDrLUDmDfxZEqjCxKIZKDMZ5Rfc9sgKDgz4HAAcMujFVwIAbf775Yto8oADbmGSgu3PrkDh9qLrVjTLGocA8AnY/7MAYPq/ToKbgKyLVN4wmz23DvEryQsT8BYALOvJufrZ5g9/DAD8ktrCDABbXXC/tj4z6HOxJAeEahO2P7yUeP1TAWA+RyxBb/+b13eG8JzU5snRZktdc87qjmv1vKYE90tiUja2Yjdn/MvHijECn0K2NYxV8NlsvdKxkWRcGx+XVQ/3SbnGOT9+IYDh9vQaAMxxErl2GYvjQh2uf+7PYrtnwGK//DnwV75zZv1/xV0vDODXBufy2WUELiPwJzECFwD4T2IaL524jMBlBF4bgf/+f/w/pz//e98iRSLgxv/z//613BH/+d//jGxdoKr3+PH+B/yrv/gen96n+Hd+9w1asvkOO0ztAb//i9/j6f5H/PjDV3z9eof2ibV+gY+3n3Dz7iM229/g+t1HfP78CVmxQl4meGpa/Ou//IK432Ez7YD+AXf3d9jtyLp9kJq2BEezTAEhDQISFGlEIrMVedoGU94jjslKJMtQ9fLICmTd3oS1HmMGKhJUXYFy+xskq49Yb3+D9e232KzfYfvxHQYG8RmU7yOQC8jrVruvqJ4ecf/whK8PBzw+xXj36Vt889vf4sPnb3D18T1W2y2uf32Fdp3hvjrghx/28hz78XqNbJywXuV4un9E13a4zkd8fVCmc9M8CnA+RQPGpsNVnGDqUjxWZKVluL59L6B1uimlLnCUpfj4rsTV7VaYmNWuljqRlG5F1+K3mwnd4x1+/O5v8MMf/gKHr3+FuP0B3f47tPsvhBsFOInzLfqYdYA3GNINPn7+hJv37/GrD7f4s2/f4Wq7wt39QeRPyTI49AP++vsdrrYRdvtHfL37AV9++APa3R+QTA9YJXsBgWOQfaby18J8lZp5BIBHqf9Yro/sLz5MSsBAMWEkDC53CvjIQ449GfrfEqDzB3CTYHP2kUsm+ndC6WmvD+XZuxK0smv4Q5J/RtCJl5UgiQFpBHqF6ZAQaDoyQEfL1iVQm2eUZ07RkWUmoK4BvMLm1TFX6WBNIab0sgDCEsBXYFjJjHqcPN/JQzfZhQnyfCUsQcqTM5GBwO8kT7sqSZxnBKIyTARwk0SYgTxJxnrVpO4nlK/qlLEsNUlzAZkI+gnryJ64CSRTAloZwLHITwsDmABt36oktbFbCQYROFImleTlC/OW1xlYg1SAJWcG9yLn3FQ7kbltmj2q3SOalgxhVQGg3RDAItjLCCMB414k3DsJrJCFOw3tXAs4itXGCNbKQ/nYIWWbjH1NnyKOyzq+lDMXQFISR5RFKoxeqelLYFhBfLFZjlGq0s8CWCUjcgHdtfIoP58ZzwQgDVylHXB+RJpaGLNkMduD+BhJwIASiFqjSjPICQgIg5DBjx6oKg0ssNvSJ5PabRh0FXBVb0WF0XhUfpRYA49lHWsmOXjgzUFgypd58KOknRjQlWcp9lWN+4dBPn/YTzgcFIRjAIQ+S7BjZvBaQMYDNOqnnuygNURJb2SegidWSE0tq6XNqSWIy1peDLYwoMageyG1gbXurTKIj0FiJl5I8oXJtPMna6wTLCW4PfsPmbMoFTwnGE8fIAhMSXpJaqBEtMrUy85AtqrJ1dOPCABHZPSKhLRKozPhIYoILnM3YOIG5Z3Z8BITa3DnW2TFRkocJEWOochUu5fLRV6gXF8jyTfCFk7KNcrtrfgt/0mSRkxw2XyEQs9JhqFnDWytRU/Z9VF8gxLjBF0PlvBAJjnl1OmXlFJv0HR7NPUeA8FfgseC0vRI+I8GMrZodzuMfY1R6gOPiMnq55hLPewJ0VBLskYrLP5B1BtEzl0MgAkYTJrg6sDEDhoo915OOcsQjNj3TEYaDHg8MvHjaRBQsqkGZJRjl0QKZf1ynMk8FL+hn5hMujDWbG+QerHjhKdHh1qMLWGgKuXTWXueICW/5/UNmXhElj2BWZEST1RinX/TpzxgpuutSkDyXPRNt19R8mBwtIiw25F9fgQvPCCqNY2ZcHAk6Hn0WI6x/UaCimxmgFRxajxJQuKGBlgz6cMDg8Q1CZQ6Q57ncHZTeD9HxQFh1dIlLVnFWdpc672GsewcR4X/kia28AAAIABJREFUea8dOq2BJ0CY7c91UJdXAqQhi1YWAPV5uhslGjlDBNAE8CIArLl4VqpDQTDpF3/OMrK6ruk4OJtaQW3Z2+0JPKcEt9mMqIpQRZpqAhx/W0Oldl9QV5RzS+YW2x6C1g5kCbBj80Pbo2oCj5X+c+7ZRmP4aPDXkka8bq7VGCS7S6W4T8GDeX5sX5qZ3kGAWJd1ld/215H1q4laMl42FrMCQwDe8pvOkPfPHSye76FCtYhzAWKz9aNN6cB7vFkSAUwNwBOX3F55nJa0OII4IgpgJ+PvBGjEQkLCvPk47Uhk22cQ8dgKbT/30GDQzgTYZ0Zc8Jn7Fs9AAEHPfwzpCKRgx4eS7dq/04t4AsQcsLe9z1nA4eHn2J6BK4Vue5zzc7WFn/GAZaRP6WZyBvM7SVDUQZ2XGUtkWQJXcxUNawHnh+PlzFb1jQjc1uR2U2/+dI81W9G63pPc2xznTtcqHU8mn+mYq63ouutrp69DkoAQABeyZYXD7wkS4Xs+jfaeY1bypx9nxzg4LWvDyaIZ/L2QmFdbDmwlGMCXwLAjuGL38cYU5iVdjcjXOk8c9e+EAM6J78wKAseWL0EcVRGyji0iln6u+fy8H1qoKbA/niBzYhe+np212MWb58C14JC3AOq3LjEn9fiB1k8HxFzVwZsxA1rheBgIKGu5KPxYQprtG7rua5KD3SaLsoA8MwYsT1sZT5rMBCoprWCJmb7f0F+4dutz5+nknAsu+zroJ3fc3efcGcDzMNha7ua79PPluL40Dy8RUOfv6/aufmk/pSSI+WqYYCU9XYDatnwc/d/WO9ljpZrS89EI9xO557Q1YsnSlmeL7BSYFZ8LgFpn7YbjEQKoIYP5ZMx8fXmjhEDIHOYchCB6mHhxkuQQKLv4cxXtWRR4zEft9nReil5isofrxzlfcgW1l/xsWWJjWYJgueb8L/+yOWe+b7nx5fPLCFxG4DICv5gRuCxyv5ipujT0MgKXEfhjR+Cf/9f/8/ThusCvP62ELfqHHw+SdfjpY4mbqwSrbYrf//CIf/UXP+J6HeHX35Zo6gZPj6w3uAfqHaJ2j8fHe9zffUHzVCEeE6zKK5EdzlcfcX3zDeppjZvbK1zfFKj7HnXbCoB8Hdd4/PIHPO3u0Xc79P0OaUz6WYWnx508dfBBl0AmWaltf0AvvC0ypSYBHhg0HzoymBj8ZjBkQgYGo/m0kaFqYkT5RyD9iGL7GVe3v0ZaXCO/vsbm3S2GOEXfRigYVJxG1IcduuYRu6cdvnw5YFclKK/f48Onb9GnV6jiFb795ga/+wfvMBbAY1djtx/RdyOGNqJoqMhoPz5WeHjc45vbFNNQo8h7YXHtK5Xt7Ose2zjD7WqFothinAr0cYEvj4xylsjWqUgHb69Ya3gl4MfTvsbdfScStNs0wq/KEUP1hN39D7j74a+xv/9L9Ifv0D39Ac3+q0jsUtY0zW7RR2tUwzWGeIObd59wdXuF91fX+PU3N/jVpw2abkLTAU81wfccPTqpw9yNNbr6EYenLzg8/QH1048Y6jtguEcSkbFNUILMMK0BKA9hZIYRGBJ85BjYFYzCgoFLAJjfW4LAXoLJA0M/BwD2QNOrALBJRPNBTKRKJfCloDAfyglSiLqrA8gCJlKaOUFCViIr0RLcNQCYAK/KRCuwyy/qQx4BYK0frLU/yVXlxzEmOcYA5JjAMgFgSseSFTgKmEQpaNb7ZcRnYu3alLVHcyTpSpjCBIC1BlKJvCglqkemHwEmtpPAFoFgAYBFElqBYJG4I6ApwVyCouwPpbJVplkBZwZG9Dg+4ZLB6AAw7UvqcXecb5WKFpamSO+O6CghToCp2aE67AS4GsjUp810tTCIlT5M9qBKSBN8El4164OxCCnbIQGPwbE2AcVE0nfsFLS1ODx9n3NGX87iaa5ZTilQkYC2z1W6WMFtgr8E6iUowWsQSOfSQTaq9V+5X2yqMlAJlnvQXYKnHQFUAtvanb5jLWAGSQ3UtfZRBpoP7QwMC/uXXSMT2Fh1Yt8D0FJGXSTH9FaUa59cPwhyqv1o4FXyDMgIyiOs11q/imsn/Y0BLwZ6CTARLOZ1CTyT+fd4YK11BYCbRgEFB4D9el7/eAYVPAjH4L+xDwnI8Bxe55VAr5i7yL1CJLmlljBra+WU6Df52JmBr39LHVT+MwDYz6E1hlOxYU2w0Nq/Y1wqA9iAecKSJIMzLYi7RsuEFqkJTBMjA1glzifJvlBp9XGSytBq61wAxHfZoRyD1OQuhAE80YcIAJcrYfjGWY6INZdTJnOQrZ8hX98iLTdIWeO3WKFYX6EXNjq15hkhl6i6+DL9RjjrorzA9ZO+xLZRdrkV5q0mSTQyzgLDNjV6JkX0LZrmgH4guFtjaMjErxB3TFgAUgGBuR/VmIxJTJYwfZGJFUzcIKueAHPCv0U6W9tB35cg3zgIaz+SsWVmAwFhfo++TsSvw8C9mkxi8w/6ImtzM6Cssuxk49MXI1UI5gcM6gkzmF5Fw9doptRBp1qCYNC0XU30EFDR6rC5NHldj6hYHzuRnsgpCFwyCYO+I6IF9Bv62GAgr+09RzlmejsEGGbz6Q/8j2UXeE2CiJJoZZgAa37PQXSR7zNQw+R1edzMeJwZSLp3yL42P1VqIousaFb/kNdj8oiweQk+Bz6mDbBYvwNXtodyTHXvOYKacixZpUENWQkECltUTzwDoJwHk3f3vZWsaLGhNJoBRgGDXCUjAK3kvNYmgvYhOMhppu9zjMnG54eSRGXBZLbDJaQ9oOwgt6gyxBE2GyakOcCrF3JZRSlZMeo+4cCnzs/zPoV1Jv14DgXtRqbGxlvGwNrNdVMVGpjQpvc1Oi5HmwwDpM8gOgMbpLtei9TGagaT5MMjuzmUFHYwwu/t2UbpZzDfTNg5gpmWmJMo8MYPmBCkvwV7x2xDk6hHhC+5RgCCcQ9TYFrROE280+/w93JjIrEBCBkCoZ6od8IEDi44OgM2qJ09s6rlPtL2vZNWHv8gU28enzNsKxMGcReax8LHzBMMBfy1pciD6uz3yhhgPhdqZypLy7HiehRiGEs8Y8kAXoLES+BH+xIAiT55L/Q/rEAu/mTrjM/qLCFu3+fy65+xbXKPbmuH26knSOjeq3c+ok5ivkIJXgJmsjaaHLZLu8s6FCR58LsnALDZlx/H6Z9B34Ct520RcDocA2+8AzTWr5NjgrFy/wyv4R/Ld5YA8GKClgkBSxD4FCB5DgCH64avH953UfYJlBBOLV39ymuInwV/5YQvGIa9fZJAsThU5t5l+xcqBK+fNfjU70fDeQg+Pgs8LgF5X1HORF2fAcDqHqcva4PYjH9mKh/+ffdpqlM4MKfJpJ74c6owIQBwuGU/GxBbA5kE5PXUfQ+ZVUnOA8DnunAOAJZ9yNZHlrU6WWcWALC4yGIu5DpvRLJ/KgAcdj9M0jiX9HKyJ1piFr/v35Ptxe02SEpa2ji/E4gGPCsD5eMTAr78zmsA8FIm/v9vAFjXAq1nrY/BCgLLOh3cW9Hoz431WwoB4fid82mvoX1u7DWBXb/ltnUBgH/yyng58DIClxH4hY7ABQD+hU7cpdmXEbiMwE8fgX/3P/3vprYd8O//7oPcfLZVh68PBCtTbK9ZQ3TCFBG4bFB1NVZkhBCgiUYUyYi6Ilu3Rtc+Ie4bVPUBfUW2UY68eIdmWOHTp2/w1KTY3FyhWCXYNQ1KSjRPI1Zjhf3uCU+PdxjHPdY5EZQKdX1AtduhrfUBS6SM+bDGeqExgS0GDylzm0iwf2jJQu0R9cb4k2djSjOnqJsYfXSFbrxBef0trj58whRvMJVXuPrmPdqpFMniVZqIpGzX1RjaPfa7g4C4rM8bRVvcvP8g8skVId4yR7FJJUBZ9b1IrTJCQjCHD11XZYr7pwOqusGH6wjrfMTVdsLD7gEPTztWd0RXd8iGFFfpGu+vbzGy7mRS4P4woo1ipAXBhQhjCpSrFKsykfPf33eo9q0EiX9LcJmS0vs7PN79Afv732M4fIeh/h7d4RFx1CNmHeD8FkO0QYtb9FijWN1gdX2Fd5sS680K764LASm7ccTuMBhYMQiDeZpqkeaexnsM1QOq3Y/Y3X2P5vAVV+tBAOBO2GvHwLIAqBLE9aCzPmDzgYMPaEZYRbqUnbKnHH9IDOMbHqCWh0l78qFtSHA3CGzNAV6vO2kMX3mQ8Zp6Bk4VZCHyYlYTWL5rdVaJEckDtGI2ChbGZAXHiHNKO7MuqTJ5Vb6Z56KUs2gMz0xFOYcFbqXWrwBYBGEVJRNJMzmPMoUVCElBiWjKAces/UsmoiDZyvYlGCaS0PlGZaCNyRplrOnMueS4jCiKjQDABKDoK5LQbgFeYfzyOF8uRLpa2cEKAg0GjPGhVAFgnpPvE2CQQIxTcCiRRVCXfjgOiDjJlKJsKmESt/UOtbAVyehlPVHKQzfCYidoS/BXwCeTVubaIDY08nyd1IsWoMmoCgSJWTOV9U1luI2RzHAlz0fGobBNTdKZQ8e5k88lCOTAwShzxzEX8JHS08I+5hQKP1vGS5JJlAolD8OJgedkjQuztCUTmuxNPYzAAQFVKswTjOK3BaRqNWgsALBiasoAJg5u2JgAxFYOWUAVAZY0uqPi10Fgx+oPS2CawFEaSdDaA/8MIBIgZl1itpNAKs/N2r8ctz3r/1KG19hkda2uL0COSSCGoINc2xn7Mu6eya+grQeCiT8zUOzsZCUTTcjySGSfKa0m8q3mmyL1bEA254ptluBXINFOkD4Thq6xi4TyWAr8SEslo5dcdq35q0BF22tN315YwfQJbTwBYMo7x3Eh9YLNmJXtK/6UYxB59YLUXowxGfgpsmKLvNyK1HNalIiLTCTZ2Vipz726RkYAmCx8UbzYYkwJNNNfZ1qVDJoGxzm36lPy0GHyniLnPJJBvxdgd+oGDLR3+tPIUgM9+nYnSU9de0BXVVJHOB4Id49IKRtMeJUJFJRubivS4QQ4jriJ0L8wiH+SMU8WvgSfBtYHpm6qgr59Q1lq1g/me2bcIgttkuyRMYAN1ZsBYMLuAmQPAqQK49siqlJ3VLQPeEpNqKDqBBn+Aq6IJLvVthTwV5MhBNwzuVYmKrCGtjA1Za3jXOv+0pg8KVtLv+pGJjYpC42+aKLUmJj4NdB2GIjnuquJAXVNiXqVzuR6PFCxQL5POXpeaxAflrWQdhYE8X1f8mgd7ToMOi4Das66pX8Li9Zq1EuJdykZcPR1BoH5EoDFgr0M4DqGJ+ug1WUVAQsyLK1unXyPawTPEQRdBfvmRAir+8hYY7tprlzDvH/C9gwAZJH5Duo1cpwFSDOgkOcT9QNj/joZiu1QIFgTVBy89T57W2VtcKlhK7kwAzqy/0TY7yZZR4R9aOeUdcsYtLyvU3DcQGLZU3RtkIQVYxDpnqD9oR1pnXJIQhzXZ2cP+/g7G9YlLD1CGrKleSxvC/0lQLb7vN2/eIB2ZjdpzoTez1iNZZdfdhBZ2ecK3vQGADtr2pnDMygsk3RkX4ZPBmxLGUhon3tq4H7AvrFfvj7Nx02TlInx/Uj3iddBBw8kS194r+14MueM/sZ+W5vl3oT7ngXHPUjuWzGvy4TP2V6CDpwDGJb9k9syYwHKimS2HDIlfcy5JoX7oAMrDkDPtVzPDWKQcPFMcjOI6p8Da94CcNQOdS/Xm1TdyQT3/yk1ijn+kpSliRlca7kOSSIGE+FMItXv3T3Ji2sp7y04/h4sc8DY75WtRQoAB+uE+qNJkAeRNr/ncNv1+48Z3D0D/M0E+vCzAA329coB5eX0OMMwTHo48ZEFqrYEgMVW/bWcLGNO+8e+doVATsHnO2mclwYxuW3rj19+mWQw4+B2Mp7iBCCyA7j+La8/A5ty0gA9PWO7S8b4ySFnAMflW8/s9wz4Ow+fG8xikQoTQpZNDIFT782cbGNjwvH1+2ZfKzzJ920AeB5pufRJ/zhnvl/bfbi3TxNKNEnkRfsIbd8OIkAdSvk+A/6tAcEtx+mULCbg3PoRmvRbDNHw5OdAwqU/yBQGLOCQAX8ch2NCFBVIlntmCBCLcsnC75ftcHDf763Cv0MG8HmQ01p1Zm3hJ28xbJcMYN87PAlmeU2fW78F4zOS3GfavGuioz6P6fPviXecBYHPuO1xqM/4aHi8M4BfYv7SfkJ7uQDAr4325bPLCFxG4E9hBC4A8J/CLF76cBmBywi8OgL/6B//l9PjvsE316zt2wtz9mnfSL1IMpAIdK1XKa6k/uxeArrrPMLUsi7hgIOwdmsU2YB1kQgg87g7oG9ikcOMQRnMLbL0Ch3BqyxGMygDuKTsajuiINNUah0eUOQD+rFGW+1EpvXhkXUSE6SkYVoEdIpHZCnrzmYYGeBn4JG8YAlcK8tI6mL2sQDAbc8I5zX2PWU5P+Dm/WdM2Rp9UmL7+SP6qEDXxdjkBfI0EVYVA+0PD3uRtl0VKzzVDBSvUV7foFiXyMpMpKzzZMAqBzZlaQCo8gMoU02AipAbJaqbvsbNVYTD/gmHvkaSDBioYUkAZh/jZrVBNOVYb9bCHuso08mHg1WCKCe4YLJqDNK0ZO0xeN/hOiP4dJC6xc3TFzSHL4i6O0T9HaaObG4yJGNkxTXGeIsB1+gmstc2KMqVAEKUVy2SFEWZYXtVoCgLCZof6g67aoeWMp9djSwiWLBH3D9g9/gVu8cfsC2V9tSfUDz0qcNrFfpDEIPzDBqFAHBs0pv+YC6ZrgHquwSAwwds+Y4FdMOHFD5QqsyXHu31x4xoenyPgBkZuXz4MkCYYIXU5XHZaFVwls9FskrmJUaUJQr6JpkkJijwdQSAtSavSj3TKF36OQSAJfiAXKSnU6sZTGhRgWfW9VVJ6IRsYwJTrANMRiLBJkHLlAFMxiJBYQK8SaqMRAIafBXlVlmTBgALgGkANDumbTRGsEVwBZAheEOGoIbKDQAehb3LwAbBHU9VJos5powuwShhIjYiKysP0F2Dvq5RHx6lVimRHALATVuL/DPlbGMCSj0Z9Fo/mNLREXrEBrYI+1DYyHRtRhyVgSiATD8iilVuVsZZANwJZUYWNgFjyhErCCps7gAA1oClyng6y1XYizxe5pO1mNWWCfjK9cWuI5OwJZPT2kLJWZcPJTPI5J6VeauBIgZDCFoJo5HHEFgwgGEGgA0g4N8CBJs0tLNopL5mIGHqAWVnhSlwQZ/WPjEAKDKe4gdk0Sqos99rULYiS/mgYBfrAFeV/u6MJwG/DbmZA5jGNpZAjyV9UKIuzdWXRLrZgF1KxErihAXbeW4CKythKRtL2Or9zjLSDgAbYZaSxWTcOwNYM+bZKLLhCwFyewERR0wj4U/aLxnCZIPyb4HDjAWcWQ1b+i0BBrJ/Kf8sqQFST5sAMIHhEazLvhHmLwQAJuu+EIZvQannMkdSFMgKsvUzRFmJYnUttdxjOY5y0WuRVSe6TXYxgWBhQwrmRsBVFSy0rrUymzXZQsHFhn4jvtIoK7+ptCZvT7n0GmNzkEQK7lesC0xDY7JESiYufYHrMn1wBoCZTEHj0sSudFRJ9k60y9kO4Wuq1PvABCAey89Yl1uzdaQ2MCPvcYdxqKWQaCKIwSiS7Po3QQkqAPTKxpcS6qZyID4qYggoBHRlAoix3EU+mVLsKh3cNyrbraxupZEIRsYlYYrx1LButrJEReqZMuwmpc73uVZxm6UfEdgbemULq+1wUVhhAJMK6C9cwyjjrkA37zvyPJOxodS7yPFKEwhcDiJZL3uj0OAsim8blCtHSt6Gsd7CYKz7EtcHnldqzDGYbOCkAJq+r3idV5OUFMu3qKgQ/Q2Xp48Jcz7XNUAC52Hkm98TdqzvopqgQrK79GsGabQuMLccB9z5uRCULSCpgUmrU+7Sz/YZV2rJMTBmtKxRvIZJZQowbUFirkMhQDuDQwbaPj4awJtpHXFnxTgAKyy2oL6o2EEga8xEAZEYJ5NVOf6qQFCqjDTb5kFWnkfAAkvi4xYqthIEUcVWvSagy/37nBub28fyOMrHcywD5g7AzgCw1J4ke1uRPCbLsD1cx73epigqmAx2HMyv7Cs2L94Gg22tKc/rKEuymr1Cu3BbrSvjmHqiT8BsFy8KKGTz/hDev9nvz4AC2hrrc5tUuOxpfq8V7G9h+07G0/7IHKEK2ZTBgc4APrk/DKI73n1v+wxeOJAt/nusa38CtPG+0DSep2dUK4Wjlv2e92sflwWDU+7Ggvb570s2uHfRwcNToAlwXP8lhphfgvgg+85kAqnPbuUq5H6BEu8rVYAhEE82qeS7iF8rC5i15sUOrB8KLtq9kiX0qF2q38ixgQysjH8ACp4kQth5X8MwglwWvTlbHDwzeG2AlnUymbCkr/MhvyMD+HjycE7PAcDs0xu4yzwO7j669qq9SKKIncBL1UgLzzUxAIBD/3AQTRQCXDY+mCO51V9KrJ9xsLMMwhc6d+7ts20+gznPXXsBiPMpeoax2/Fio96AwJ7EVpl4bAxUtz0+W8u5bP0nwz30FWcAn1tzTt5z+/d2n0kCODl++bl9j00X8HDR/yX4HSaB8bwv2dm5xAE5fvGFc6xSaa8d56Wd/B4m9HMe9hpAymOZCBsmfPA7vn+KnQeDrjZ7OgC8bQgTTt2Ww3XxLQB4CcKetcm/KwDYFER+KgDsz2kOtKpUvqYoSgmzRYbLcr6WjOZn9vqWhPXiC8uxWc7v//Z/XSSg31wTLgdcRuAyAr/oEbgAwL/o6bs0/jIClxH4KSPwH/3Df2+idCmLJRIALkTKMsHVVSFSrGmZ4uHhCVebEmWWqLRyNKLdEcSc8P3TPaJikJqoUeJBeDKPlM1YHyKs1iVub2+xa1scql4AqH3b4sO7Lao7gosDyg0fFAYc9gdEcS+g5NiS3TQiTVnPk4F7lYTs4wG5tVMB4Ajt2Ik0NI8RyWh5wE0Q9SkiMr2SW+wOMdp4i831LWIG9vM18tsbDFGJacxxvd0I8M0AcFMdcHe/A+GBLErxuCOLOEcU58jZn5u1AOATgV6Ru1XJyiJPsN3k2B0q8pJRD53WMo0aFMWA7364Q48BH96luN7k6PYjHu575FI8N8VVUUptyaJMUaxiVH2DhnLR9kRGkH2VEIzv8eX7J7y7joWFfTiwlvITcjRIRrKyHxF1jYA5PRmj2Qpxcg3EW3QDmcAZMql/GWG7KSQQz7lerzJcX28EnNi1NQ5VJ6zuun6SepFlUiMeycwmE/hRgvuawWpP0/wmJ0kiZcrk0gcwDWB2DCQxcGoMlyUDWB/wNITEhxsBGoKA9zmb1oDJ8cn2HADsD05hEEokaSXoqIFl6QfBQNqOyV3GFklzNjBtXsAoqevJ7xGUdRlO1vglyKO1ZaXvhr5RhlveE7lK9Q32cgDrmlLGNxbGL+dDQNeIoqoqK0uwiyAuG5bElHKmr2WYYso7lwoWSx1bXpv/VJ6aktNkTAoDeGYfakhH+0wQxORIeU5e0xiIWhXYJamcAaxz61K1Mi+UYifbmSzMoUdLCWeilz0TRCIMbYu6OaCtngSwor8IUNzXyjJuCCKx/igB4A4jZV9ZS1gQBKEISm3UaWRCBUEtBmr4jxLQndSgpbSzMJeFRTkK+EhgP01HZDJ2BHQZYCYr0ZhVwlal3ZABLNi6MrEJThmAyXkSgEXiRGrLymSVlUXe5xXJhhyNYchr0x6Ip7Her7LHNFAiNX+tBjCD3w4AM2hPIJjHiOsYg5jncF+h37gMrgexGHQeKHFsti8S5mbHZACLhLYZvDzIm8y51ujW61A2l7X8eE4GfwkGhxLQHryZ/XKWd7RMf2PzaxBZa67Sl8j45PwR7GWbHLAQZjAVDYzFxiVI1RxMdMA+d3PNczLu2ZfM/I5gnTLX6ZMqFk7QlKutAidk/2qt3wj9yMSdtwBglWEXWWip06vMYCoyEMydKBNNJnC6EmYvawDnqy3iIkda5shWG2RcX3OVfE4L/T1dbUVKXwFggsiamEHgmXYnfFdhRxFcNHA1InuZttxrH4YWLRm83ANY97faSZJVS59pagz1DrHYH5MpVFOcyRdT2yHqWAN8QtS3GJmUwZ8EcwnlsXY2mfxw/2ulLjejcwLwEvAcWlTULJ+YjKGZCyr5robKn7wX0BrANIQBqQDZTHzqhInc1YPU4WZCFn2DeyH7TB9hkgX9VdZPk1UVRjz9m/Yuyh4s/RBh7LRe72SBWpFrNYYbZb8JMPA2hsNYcy8msGRAHQFgftZw/6HogNSw41qXSiJUP6kUvKxXlMEeRgGDVyUVORQU5r9wHyIATCB+T4ok+8zI7Bx1NVoca58H0sHHvUvXEr4oVy37l0kN8zTiS4YMMBDtLFipb255cJq8cqy17UkhTKrIigi5rWmbTOVqeTqrPK/9MJBC1gXdWlSBgGC5S/5asJYz6qCEYM0Bo5TJJLJPcA2TxIujegDni4oHUu+cqglaolvXXRuMJSNyGaCm+bFPXD/4U2S3rf65HGvAJEfTA8s8tSd9cU3z9krSAdcaqQ9MADjGbse5U+DUJbiFSWRS0nxPvicRXZOztVrJuo8e+3tk2h7rSXIrDPurNnS0BJnmYDwdWHcGJms4OwDstiTJFPSnVNdZmp/DUw4kOQz3ZoD4lYcEtrM6KAA8A6UuSWoREm8T/3Rp7rmPgfznuctw7gVwtDIvHnw+GZ+gdva5cxTPIuKn4xuy3cPvz4FuByXl/kA7Fe55/rfP8xJMmBb+LQlawcvBwmffs+OeA8en35d1IgRtlgBRAAKJT8uNtcmKco19IZK1BIDd9wnY8P6A9sXzlSXvn9Tp/TPti9YBTqWkiN0jiRFaxou95zL5PDYcCy/LMjNMgzqtPNuL47YwgpfwW3//FMB9DoC9FOibAaZZGvkIAHsTxEcDhPQsk9EucArEHyfU7yMlCcgZ6F5PXeqdnwd+3Z7HvetnAAAgAElEQVRkrbaXJwXJnzYAnDNf70VhwcxJlrMoErWM8LWsNevuFc6TnN6+tFyv9drBGd+IpJ74xWvAsF9vOf/z/XmA4TsATJvinrNQQJA91JKrFDhW2wzBrhkAPotqH9MF5HbHX9ZXfRS2MkIvZWDYd3z6/DLL9eNkTkPFg8X3F8Py6p8hyHd2eoI+u4R4+Ez+Imh85qqejCVrauALXhM8vP7JeX1NMdl5B6Bl5QnO5esW3z/HAF4CmGfBXznp0rD075/CAOZa5q/wGU3Vz07POyfQ2RhTEcmTPLwvJwAwE4ykbccGhuP05v7+BgAc1gA+xwL2z309/j/+7/aCjfwcZ7scexmBywj84kbgssj94qbs0uDLCFxG4OeOwD/78/dTe6CWYiQxTILA202JYepQlhnKdY7drpFgmdT/Y2B5mNDVPdbbDI9NrYF4rpgEJBjSlQzGCEWZoKu1FiwzGRlgyfJMHsoqgrsda3USoSTIyxt7PoiRLenPrxrQl2CEADz6sMaXMC6lRk4p9XAH9GgZMrbarRJcHmLkUYFpKBDFG+wPCQ5DijgnK4s0mTWyG0ovl5iiFT69e4ftdi1BlLqucX/3JPKYGBJ0fSRs44Z6hoznFwTDGRDn0+aAzVoB6i93Fa5vMhSsZRiPaPtWgOBhpOw1A43NDIYwNFvVPZ6eWmwJ1E0pSgIEBLrSCWM0YNcepNbxlJJly7GPlfUoDwaUwN1jX+/Q1w3W6SDSqv8fe2/SI0uapecdH8zM3SPiZlb1wCYIEVpqoZ2EJgT9YEKgwB8iCRQkaKWdNmKzya7KvBHhg7m7mfC87znmFn7jZlZT3HSWR1UibkT4YP7ZN553wor7ekD9e43f/biJM6Daqo22fYlonmIcd3ENQI51dIsmdrtWQIGBJ+yfAVFQUvk6KHSPl1MMVwJNAZffYiR38nLWoQ7lX9vaytjK0ZstpgqDeQiSEkdAuXupwLSZWsf39aY45OcbAJw9Ow/W835edlv0Mz/fh6p6XxfL/Yx7ALgssAwyfbSCpjAM7qNbbFdng4lS5JI/ynOEGttWWG9+s3gWoJghh38SAAwgW8BiZQcv28wIwqIU4LeVEhKgCmvvxZq8X9tRS/2bdtD8DHgsVXD+24Avg8vZwzrwARpiJ50AsGFff15Kv5BA9PNkAX3LKZX1IPpK3RPyhYe49JfoUSuee+UBo+jt+0NcjlhB72VdC4BltT4gFqAUmdbMB/Y+BsxZYqccqBWx9uV1bEmLwldgHwAwQE0qgm2hZa0ngPBGKnDyR7H0HqMDeJKlKoqzQQCL+/zNElokgFQilYKV7yqAZ9+0ihHFs4ut2Avr+xlF4M2alT5OcVwKp5n1J6AwGBzKG8AF/T0tn9XUqeICtJLwMkGZsrAtW0Rlt61tccuYUomgrE7TNhmgw4q1hSxMeS0pPzROXSUDFAP05feAOShGvgcASxk/U+WoiJiAOsOAa6rsX4gVvAXjC+AGIKPtnK0slXAC5e3GimMDwFblSdGXgHDXGpwGSIWYhBIewoGs3+l9tD+AKkA4qvAEA0VNGMc4yw6ae9RMOcCohPkZIBbLfamGGQ+ohhnLUtp3cYX9sWyl7F00u1gC7JK93W1izRqCNftuG83uKdruJRpl/n6JZcvf898N4xeyiMFfm5CzTpqMoJuQ6lLbs+fnYSxRfEYtT+6vbPb7OL6/xrk/xomYgtN7LCBa6Pk4Sph4AWg8Hjw/owQemaevjCXcIIBVsWa2LP3Sv4okITLKANj8LiKGvczPcXxD4SqIVYCx9gCjFfrcXynmF7Z7hhC1ip7EZY1TQGAcNJQBvBqjJX/brA6NJ8ZSZXK7MHezw9RP5FLrIxl8qGIcc1EBCkwZAorTVv1yWUjtKxVwAsH8jPL+lCpKZ/5CIGi0LkKQWox8EhTPBuSZ45+eWilHWb+1yVF2MvM9cxLXeokDCKe13FCcvMhk0OYHVdJ3FFwCMxnzvYvQzD/aSjFG8qWUs804yrXRGdgGd6Z5KYkfXbeIDhCYsbSM+PEHpdR7TcxFU/b2VWBVpj1v6F/AAZANrGf9qexYdW4ThPxCfNuffM8EsubfSrQi997Gf1dvoi/yWSd8YhEHFEJFKpkppXFr4OtyMYGHOYlcc89dBuRpL4G2eaX0E83BqaIUqJ05miiBUdFqTmoMJjPf1Oehb2CFL9JK5z0E7WCSUALcyqX2HkJuH5lvrs8kS1znrHsYQmKIwEqb+feb+nKOfQCEuaJQKsAk63CTpUpmX96P02fltQRiLBex0QtXxd7vMldVfQ8gy64wERHqhrIHnysy63EendWJ3Y58sf64z+d+q7h/6VTxwRim+lw+hY+ps0EBJ6Uuviuof3MNs19Miri7Qnvt/YpIMX+N22eZFejn1rR1b9SYJlDM107tJeuGpgVsvf69gk/8vzvUQX0qn1+Azz1QcLs/eXdznb3/HPOOxT5M2cRJUtPefHqhG47gtzahAd4pX8yVmoeShFbuHMy1ciNYEh0xisDpucPnPKIG7CLj/ZDGygyzgGhxs9bOs1sSLuXIovb115QXXXnZn9i/3mOLHxTA3zTOt4Cv3+f2wPtx+Y2AM/dWt5nwDhH8JkT1NhbVJrPxyL/vFc4QaLUVuyOBFOZTGel1xffgmwDg71UrK1O5SDJ39uw8bZYQoLe4B4AnUoaXbX3NW+AbAPgzwHQacB9vkElXs999Yg89f/3PwDuNo7t5pbZVIi1lXrvPiLX/zfkzQeCKEKr9xYdx8ysAMPv1eQxCzYMmAX/8vJXXPf9tZXR/BgDzurXnrs84Wd7ni0CWc/N+3gk+a7MPALBtMb69sfX6GT1TpI/7fvi9easep/5eufI1zvPD6ryev7t/nekaCwCeNdoc9ORT/5ICuP523w71ftNc8M0C7Tf8UwFgXq9IBHVG+1MAYJ150gLaz88M4HI3KwD3kxv5pwDxv2jhzt6IHPe7r3n73t+Xf/t/PgDgT5aZx68eLfBogd9QC3xvS/Ub+oiPj/JogUcL/Lm3wL/6Z+3IAajryDClMD7EdtvG27EXANwD2KQSsN9T4F3Epl2qYIm1KuDkOyqQzJ47DRFvB15vEb97aeJyAGqkODaogEexBzCDQsn7+xBfdsvYdMs4HLBwNuOcQw3/5vBLYRcFsK3gbOvJicLqPJc0AYjOgK2ARYsIiiqUtJvFIrr1U1z3AAdP0Z830aP2aTdxGZax2D7F7kcycbdxHbv4/Y8/xJcfvpgZ3Z/i55/2sbpieb0mTTje3q7xfjjrerC5RKV8JpfxOuqzoRr6w+t7vOwaFfexiJQqCjA3LtGuBwGqWGofse2k2rqIeH3ro4tldKtV7JZrWXpScP/58Bar9hLXBf+dlH+8GFayXV0Bmq/Qab7GHlXY+arnc08A6AHeODxu2iYOPaDaIjbPT7FudhHLTYzScq9iFRuD1SPXuVTe4apdxhFAa7wq3xiVV7NA5XyMuLxTjRRoR+mm1AIWuhpw4otbw+HmeAJEdpGIouhc/Ssw6s5Crg4cOtcvF3EBKasDZB7Y7w8+dbgX8eAOAOZQJXJBrui6PAq4eejisqWOAjAuK+BUUvIHAGAVxshVE1AFALyUkhcAqbF0VMCN+qiARcBwbJlR/GIFbTW62NxpFY3aVn1XCmAU7s4QliqQIndmCgeqcxVKsMC9AcAaq6iIV1sp2VAGG/A1IIlivmkNPkkNrFzgBH2zQDiiKMbKWrbRXKcNy5kDEikUACy1YgLAsqbN3+mOCwziy7KpAQvW80lWtRehMgC7J1nYAgAPPfa1ZJHSrwCnDvp3fzpLeQ+gpUIgQDDKw8nqGcgMZbAB6AuqPNndAm6kZAIQSsWua2xwCCDnVzmPo4FH3R4Dweslz6MQawBSVtCZaUvflWIYK+IEAKwCs2qxAGCDqP70tAkF0rKcBAsCnBBwlUVuHg7IKuAXMgRAFf8mGzitoWV1m4VYTR8rP0ZZlIC4WRhQxm/DAR4Q18CKMngT3LWq3LUxKUtmGdkFahRbHdtnAcDHUddXAHCNnYlIgbp3BgDTJmQUCwihbVDV5TqgXNIEqQBUsIJGzVIglKw2F1ixJqkiARlcJApMBvzYdL423ApkAd1YYV9VP3J1BXKn8wB5vlZ0QGKxAhgochjXbleBwasYh7WA41UD2UkwmkFAWanb8hkFMGN80aLofYrV5kWKe+ydV+02RhT2T7ton14EAKMK7raQbCDb8PsfBAR7ArPWZ6DPi1xj0JSMaSlqpSZiHHNd7nTOsEXte1LGOsDv4fga/fE9Tsd99Md9rGSPDKniJKB3PEPWOUsdbO9xXtvKYKl0ZcVp33FUxufDz3bL0MWR4Y0aH6AYIPkS/fEosFdJ4QPsBWYIMsCz8pn9CtCXWXI9ovw1YAwYvGZdWQ3RrCBrpLWdinqpAmbeW9jZw1i4x5MINdiV4xp/NXgnIkUWFPnOO+6PqQi9jnG6ssZYbarxlbaQ9FHGD2p3Cl4XyAIQqZbLOKO4ZkyjMo4hDodBoC5knu2OtdjW1szngGMCSEQzMMOh5+9VEk80aiqgLd3n5xXzD2o5mpzCYYIukORcgDdRArtmKUgBJZPEhDUza5bW11wXGXMACajtIVko/kKuB7h7yOxaVvgmRXkuLEUrRA2vzwYhlDme85UjHNx9izhV9UgBFmRsA3oK6aD9DGIXAKzx0Xmcsa7ZxcRkDUB7nsN4ZT6WPb3WQa9zzuzNOYO9XrPW3yB/cD8+OH7UtaOMPxscLuBAyu2RHOe0Gk8XmQKrenLuZcFd69xtDuX3x5M/sezkz0QXWF1uBV3E2/6mgDaZJ+2808qxALW57aUcIRLo7bgZAmqMfswBIl5fRJe0htXeSYBSnlqwUM9xU2VczdUJ+HhvfDvhfBCj1RMmi8nPT0LM3UXMqKKIhn6ixEQIaD+esQBzS2ieqf1bft2DRSKO8tkSTNfaVvmRiZ5NGY6zisyH4owIALnn/KQiXg4e+hT3VZ0p07pAFLd3YSlV1PdHZR0y8aLWQ5GzPimgq93zvVB41VeBerrizxTA+dB71d8c3/8Gp5hl8NaaOr+Tswjq/Py3nGC1ScYwzIkO1VasvwwfyCTc14pwKfWk9v62Fsg90A0E5s1oH8gopcCsPUgBf2tFdtQnuqnm1U+z29wDEP8lAGDv13zN9e7zrvMB4PxHAcAfr+72yfxec5VvXcO8f96PQO05ZwrjbwFFHCRuz/oMjJv3+Vpj6yq5vnsA+B5orPcvosU9XPSrAPCvVFJ1zTPA3w31nTkrfz21QxLP5+NqurcFVqetv50RbgRj+rbjSm5kMkUT5Zo6ESe+B2jntXDemAgO2adwr9FREILRjGzwGQDMejv/onah+TXnB/bzfJksePs+Pef+BmR7Tzbsv9b+mnTvUP3ZBc371AeiUl3PbD6877/zn28q7HScyvmde/1d8PfGS8vxk+MoX5i25azySwDw/Jrrer73mT5g6AVS/8r9Fwky46GKCPZdAHjmiDER0aXKt2sS86m2AWUgk2PDE9Wv3MjvNL4Men7ha64A/qx9RDSeCHsRjwzgX27Px18fLfBogX/6LfCfN9v+0//cj0/waIFHC/wZtcB/97vVuNkavEIxJfVVt4xLPygfErAWxUQBZuTyUuFjo/q0pZA6Ri9FntVkUteE1RodoOiCfL8hiB0sG10pRTLf5GW3lEqYwxIFUIq0sjLtFlLjsFFeA67VRnSgQG/wV4BZTzH9EirkUaDN4kvZ8D5tnuL9D0Ms1s+xXj7Famv1bz8urNTafInL0EV/WcXzyw/x5ctLLJYrqaD++PNB1w9Uumub6A9XqWk53Eml2ITyjJvNSrm8ymw8neP5CUtJK5ff3o6x266il1p2iN1uFc+7laxyY1VFRZCg3ray5z7eX99itx3jff8eEae4Lvu4Xo+ywRXIORqIwlqz6c6xP55iOBmMpQGo9wPAPz8bHDkerypabp6a2G02yrKEGs0hsT8to12Sc3gywnk9R7fr4nV/iPf3Y2xeNnEBeBZ4kOqu4RrnA9a8ZHkulCHItUvASBF77cItgNDru4vIHLrKBrfUFOpTdwUMQTt1+F1yfak4qNywGbO6CnS/CABLJf59ABhGtQoByht1P6f/SfGb6mZqmLpmVEgU2dcuBvKYtTzaDN6WMpETYQHAgrxU1DTBQoV3FLuLzCZluJC/DHBbuVSAUXKtxWqa16f96O9Nqn8BwQwADwt6Jxbna6kkyQIGrAX0bduNs4HXqIE3Ajx03VK9GgBZtetYY1P7CQCMSljZlx8AYANYgBMmY1z1HfBMwDVWzpdeAJWIDFf/DHgFSHXBupb+CljEwfd6VOb25cTYMnojm2ikDaqeY/981WsIlNIBGfvnQY9BJYwKhTYSMDUC8Nr6GXtMK35RAifAq/tqW2EsogGAC/AF4JkrgA08lozDxaIG0Bz775S6XC8mxfAFKF0FBwpm/BsLU8YeOBEfB8GgCjxpX6u/pz2tDv8JAAsYpjqXCjCeh7pMxX0srtM67NDPAWBXVVRASNtlZXhiv5iF1kltR/EPcs3KecC0AWMNALiKwXymApWl2pwVwAuIrmKVcn+T9CGlfIJUqBa5VnLSKYzlNJ6qv1FZpVLVJwDMGCvFn9ob21fdv1WsUdzSx1PFLEvwpjPgq88NRcAZwKOyfxch/GZsBAZDRRpQ+4rMwPd1LCTxt/W54FgxQSBldMqG1ZhZb2O1fdZasWw2AngBgrHvbJ6eo+W/7Q/K28b2ebluo9k8Rbv7Em2Lnb7Hr9WGJjCQEQ8A3CyJKJB5tRwZVitiBlx+5Hc9CnoAXdmmn+N9DwD8qogCcrWJJ4BQcT0f43w26AsgDEmHaILxggx9iEWBurJ+Rj1vpfDitJcSWKphVTLTHhqIbjjH8bCP1cKK3uFycgY3pA9VsNzJKYIW6AsArPxu1MCDwWDA3y4tkqVgSeU447DrUqUv9w/2AB4nUnFWft/ZBLKyDWR+U+RCML68F2FolN06Y039PtckQAycO6QCBgQW+GYCz0lK4Nz/XAcRvH7+yS4Wmy3FYfdrGSdIiZmF5MydrQLvh9J/2VIuI7bb21Gyxsy8lqecWYGFBlukAM7MbNpq/5Y55pApEvTFcYPxxVjSuMJSvVvoP8YToK6suRcRX3Z2PbAFPmuU1+M25fttVrpFHBHRycC8Cv/iIVhTWAVctW3NX0xHFNBFHDSoW44DBohBrd3ODHjWHABvE52MbPRXBjz24JCRltEC8jZLk/sg8iRrpGu2sWrW0TadSEtab0QQ6+VywX9eBHwn5EFTqLZcG3g8tED2Paqo6lFSj8sKnT0nNLyFMrevEPTGa1xOJ+1Vl+x5IEwcj3G6mAjBPpa5BPD41F/ieLIi/Hi8xLFnzzXEH37qvWYlIUgkODk+pBpawco+cBTwVcXh6icfQGFUzoyfdIcgI7vAfM+LN5Wb5/G7UkYV/HOdOL0Zlpg/qkDQ3IL42rJ/jqUOz2uWWUA6Z6C2o8+KgJnOGcq2zw/I1DJ9pT0rzymQo/aF+gzpIIEC//Zl15/5F0TUDwACf4fQMAf4AClzTZw+aH7oCRRK1wzGiNXVfpfDoT6LNaBzgFgf6zsA+qiF7mPL6vkJ6JVy8dcsoOefTev6N0DAxwaRGpfPnyryz3CDmoO1Z0k1edey53SfNMBf1vMmkrGnZ3/Qn28ky/o8Eykkn2dyhYFhAcBeMnQ2E5DF3JnznACUtFvXJ0kSRH2qOSG0fleKcT6b9n7fwa8Uo13ku+o0s+aqs4eUenzudFQoUa1WuE8BlNuLqH2rkQuMS4vsiuOYj9+yG67f0X9NaPYFzu93WcPq958NYyz2MdKZDYj583kK+zcTTLKdZm40jNvvfdU4mwPAn2FhH/DHeo9c37MLfP9NfkG8XE/6vP1v84vGEfNejWd1shtRTLcvSVb6N6AhAC39XpEC3ksUGVJzUEbW0+YfSDOffBLet8Dl2guInCVi1XcAYK45Qd57hWkB8jcA2G9qUxGIancX8Q0Cn/0oH3dPJrl/+q8VunGwmN+LeT+a/jBTct+/ns7o2UY6zg2u7xTQfn9/ixxSr81eRuM7Say6hTkm+c724B8DAN+DzRMRhDV6Ph7ma/Iv9OD/vwBwkXZqq1KfU936xq35LgA8d/v47DLZz/zS14f54u6htZ+YP/9f/6+PDOBfbNDHHx8t8GiBf/It8Gvr4j/5D/j4AI8WeLTAowX+9p81CDTSashAQG65dbAUDpM2PPyNzC3VPc4uZHFAsOI2bWOn4gGFx4Xsim/MY+kb9fhi7U4WNcl8vb8jOnBkfp325GLxqjycCjOUXSigxriirkpwgCIQBce22cRADvByF/11Ff2ZXL9O1rnLTRfPux+dI4nV7rKNUQXCtYrCFOsBalF8ok6JAeCHsibviS10H217jXFJgdwnCAs57D1Iu3LgP5/PUnl++dLGpl2r+O6sriH2hz5W62s0C+zVjnE6vUbf7xVWuIx9dKtB9rnn/hDD+Sy7zcsCpSRltcH2bIDsKUSijQTOTcoAF7QWjXNmraDxqbmy9AArUTNT6KSwjwLbRWnA9VTAoLyUCtjvq4LJLH9PRXKePytkuGCWaq7M9eU5FEEBmrhnpZD4UBTPgowOftkhKOR8KI5UL/3Ggu1jMfP+dXnafZGlbGmlQspMYxUw6/NIIWo6MgV0CmwpSI8W6ZXACiy/sFu2monMUqn5VB3lZ/crfQEAc5hfZ0Zr2lpToNaBXVbPAMwUsSnwA/w2sVipTC0wWaoZ+upqI8XiGkvotJldlxoY0Li8dGVNbRAKJbAspFcotKiCYB8N+GXwTEpeAQFL5f360F0KqZtfHZpc2em63G4L6Ms5LmcIC9iTn+OMElGK3YvVv9djDGfbNw9S8B4EWF16bNIvUjBiB42SGCAYJAfgV9mkGL0re7N3URGmA5aEqEYF6skAONW8JmQoC3MxGmyWVe0i1pATZL1F8f6i5xdJgLFE/wAYkeI3gR6IL1L+pkKb8Sv2f3+ZAGC3k4kYKgoB+Ka6T9h2ZpEq73eW9wYXhChRxlwpoKRmPI/xfnSXKSWXCxajgBduFQqQqgHxeecWrdXXlZcr5WIqk3hqFlFQtFGkR2FZxXA9L0EeCoia0zILU+QbO5CrkOsCuccxQK8KXwkI0M1oP4o0EFIAcwGiqsijuSGzgF00G2O3s3V3jUXlfipL3PPLpt1qLtVrrNZWLAow8NzL7Ix9/Tis9DcDwGurgUdsyvnwa9ftR9SGG4E4ep5Ukvi/AgATC8B6wAV0sn1edS8R7UYEIUDf9fYplttttLsfYt09x/bph1hwwYtFtE8/6ma2G3LXuV4TJDx7cj/ItCavmrWJ6wf8XUET0f3OEWhwM50WXl9/UqQANtB87w8o6o8xDFgtn5QDPF4YX7AFzjH0vRTwWLFb8cu48bgi73fBf2ePP6zZB0gWjB917JSkoyxGgcy47I/O5gbcheCEJh/iEup5OuhiiHYBAOz833VcYrUA6I5ACMfURmIzA0cuqhDOsi9VoXk8G3StAhhjhn55huyBulRECrILi1DE3IKzhHW53F/2LFKriU/CfWdtNVECIgUgMLgSzbLa2M+V8cx78Dv+A+gCWLssbenLF/2eL2zc+ap8RmXb93YW4HcQv0rRIQVFKTJL7VIgXa1hs/lA6zfjJ4vQRwhUqaSXnbrs0VNpPzhLm+vatAup7PneNcx3eY3rMbZYsAMaFzAhwgXEPo9Hjfe8FvU95rbEthTXYIG856GyrBbozuLkbGbtfaCrQWzRns0Z3QoJ0OClR6/iAlmI/RTrjdTuncYrXQ43mQ63ChH8IGfw2QjauMQWi3UymTHh7rrYbp7T9hLXkmuMRAYkWUnjrKxpK+ogr2nBeFPWu/et2LgDKBGowOTF75VJKzLJCAata6ZTytGC8UPfTwIVTheskZAn5URzPsXhsI/T6RQHXC1OONtctb4RcTCIEGXy0vk6xBtkqLT+F8ia/V1DUHOUyTsGGewwYddOE5r2h5tt6/eKuZ4Xb0V0cTjy5yLRSVEPUSgtqbnv3tPeADzht0IMcXygj4/B8j65iCbxR6CmOnISMa4Re9aZRDe05egMerEvxXmCfzPWsepmDdg1doyBnMRXzQ/MO+qHeV0W2OYhIccO97WsUms/el/QqTWT96vHaC5iX6U1zM8A8AT41FwhlwsTmgzEjgG/RnMVBKa0O4aoxTrYbQBNDYBrvc6C/oQX0j5pNc7vNGf1fn3WVNq2gLjaFzA26j6ztWQMMydKvcgchcsGLgGzrGa1VarHdZ7Kx6pdc27avmCLjvOR+xXbRpFxBq/dPE6GEtlepfwd1h4vqPqn+6DP6Xv6vvfngYynh6Rlv6aUmXqv7mlt5wvA5zW0fJWVLISZBOa0RJ20Qsci9x40Qtmo6tyawM6Hs0l2Bu3xy7IaYkbte9iLqHE85xUQXH2oiBo1V89Bq7q31X9oR403ESY/AlkCoPNcM2HHs4mY15LTS35V/FFdFK+ne5JzQ12X1o+MALjjXMxm+fxsNxMb/UJkrgRV+Vnja2qvhYHWqVUiDrkW1n2jn2g05nedQ+kPqTRnbdAai6PH1c4w8y+9XdUH7oD9GgNadpi/cWBI95oCFCGUKN4lHQlsoZzE8NzT5rTmdjt7TJfNuc7suTfWONP1sh7ciJF8hjrbyh0gyWeKbMk5iLlE9v0zxPWmXDYhhS/GvGsVav2bMn2mrNV1JkmCR2kfpfNMcfDSWSsfJyKmiB1W7euVs5krc14kLEjZ6YLEJlrXkPts32Lfo+mrhvh0X0atA1OPoO8UeyKBWu2Z8iFFcNVeos4fdw5gRWDSy/IZde7LOsCMyFC/E3FzOpJ6Hfj4GnfXP28L7hsbFvpT1rW+ydTNpaV4VLap9/7Cd+zzr7rt0742xwGUw1UAACAASURBVEOduwrop82tRocs4JpaKYjlwHCXMV8E3npX1kPECLW22p3hdk2/wPHQg75xm6in5gdjDXb/8S/+7f/xAIC/c8sfv360wKMFfiMt8L15/Tfy8R4f49ECjxZ4tECEAeDMP024TQKk3OHOD7uVO0a7Ad5h/6diT4IkOujN2Jlio6dtaSF5lXmlCXbGHP0e03d2ftLt0nEABSPgGAfUNaquzJ1VfcHPmFQmDUZj6xgoNA5NXK5USLpo2l2s2l28PP0urvoQyxiu6zir2Gb7UF5JRdfWCiGp6LAsxFKUrMHLEF2HjbOP2QNFUMmbM/dzHGO7afWzLFkbFJ0FahqgOp4AdS+xXl9isepjMRyjP7/G9biP4fweq/M5+v49xgO5qaAtLqDT/ugfsRDkdn1ovyrWliVVglkcCLF51rkxi4BYY3LiJuO5vKCkrqKgCltXFWKKF4YkCowoQEr2oQIw3OZy403Qt96HfgPgprjnVL+QNUqxa7Pxge0/CwBOkHY+ju8X7s8AYPcPP6sOaCqslwI48xQ5lElNkQWRUkVl7K+e33aocA2qSvVN3q5ydQGAUcinZa3A20TNdIjPXOv87DxX7VdW0GpQQC76DPfHVtGqmgG6AhIHoNFGymCAfQFIUhGi+O30fYnCEUvNBSQHq5Y1jiiwrxaxfXrSewBAqWifKi4DxQZIpQAW8J95pVJ4ZOqlqiGA0c7gpUhuANgqQ3JJldmr359FYvDfOOlSuN/LCp2/UYDGApr84Iu+n6OVotmyO/JHURDzN4r9jPul06xjjfofQFljDUUXffYqpZsBFaCIzB7VWOQeMY5sy67HoBIWPp/AMf1Wz7edKrawgO7TqR/wGVKGqj5u2DkAzGEfALgK+7KEntk/V+GIwzuYndxKKXJQCAd4OFM499uVTayLQS4o477A97Kd/gwArny+KuRP5JssqihbcgYA19j4LgCsorPHMuN8f0xFIQXY+j0F5JwHmD7azgpFKYBTHTZldFNUZ0pWIWSM3ZMVwVZop5Ki1NtLgK5NAsDYq1vV63XE1fUrCl8IMVeiBADIDfgyn9MLBBijS6V6PjYar8zbVxLdda9bOUSssMknA5jK5YpMX6yft7HonjVpNE8vsd7uYrnZRLP7IZruOTYFAK9W0XbPMa7XWmcKAGaMCQxjys3KGvMGxAz6lngZWe5ibs8Zylm24xivr39UNMHx/S3681kq+7ielKk9pM06xCFbQfcxoPrNzoca2IHTxAFcRcIA5F1eUOb7+efrOVaq2A6x1gQPKHyM4cprotC3XF3FfaIN5O5hxa/spZfSTBsAXqDMBwBmjI7RMk0wrrLfMR75vxXf9Auv2+MZ0on7PE3FeLBzhIkVAtqGRRyz8E3EAOOGIq2thV1EPQEKq5jG1RgMPkDAOI5xoPAnJXCCNrndETFJVus3pQrjhTHCV1mjT4BwAqsCibJQN1cPch2sb7lx+YYcxQdcZfamwO0stql4n5//gjofi+d0o2ikekcx6zHzDLALUMBjmohtx39WAVMkpl01/mTj6sq8gSxHM0yK/CxQGhTJe5H3arKrzWKrrdSxV4+AMqB5DyArM/NwhOGz8TvGMUV5YgquK+4RC63dMnTzl42JZMRMrFeyemafpEx71jHtPxbRdttouo1Brm4Xm92zxjyZzJ4zIQcZSbfyzCAda4j3jZ4jXMhknKfKfmUylUhRGph+MK4TzKdEa8he/nIRaQKwl7XQbgiOTJGlO4Qn2bSflNndY92OGl8RBulWAYnhaiDYAMhFILCAHbk0UBfH5WIQ8MzP7dqRDhMTLpca5UDLujwLtHUfphBayEC3fbFeQiSpqfaudYNxob1gkf70c+YQ0x6Zeax1i2vM9az2jwVY19onNimvlQo3Hs84PCTByE4RzN3Z3LjEvJEfboU6YDBfHY+Rss/gRgFlGl8o63qPuZlDrp0r7ire0/6PPjH97ZaYWWOu2rf2hfMiOu+jPOjMuIfsVONkL4DaYwsgSUSvzAXGPrtsu/lMpVytNVbfycjO/SaPZa5RW2Bvf4h43tR246P9dC4OGlsQXib1YTrZaM+QYN4EiOecoa1+7tn43G5T3xf1gyTaABoD/raMR9x4IO6l5XW7clRP99TEETLTJeJ4GXX+4x7Ufnq/9/4AAor7iAFx3ov/JlAzbbblYFSqSiyk1ya5afmiDbXRvMUBjAfvFaYzREVdZMfgjKp31Frja1A/oQmY/3P/XeCX9klFeqBtupvjgV5pDojpF7cTqsGUcizye4koV+SLuR1wPm0768DVV6vvaaaa9ecibtS9r9fX2lHjMnPLC9i5t3ie92td192B6UNmKApuT5cTibvmyHqanGroV/l5BAAmAVCvn6Ci5tR80jfXVGTletEE3WoPoGsuAkACdZqqlxAnjf5pLuRx6TblCIEbJ0H75iRKaw4sJfQZkN17kLLbn8C92f6D7YkJVElwYj/AeXYC4P2a2mUmoFv57TcAfX7n/GHlBAFJkl0TRDr2H+yFaYNmYQISD4W0lvtqkyVnRJDcO2i81/m7gMBUiE99apK3GwC+FFJfZ2KdQz8i70XwKZqNXkL32+vgHAWduwsolmbWv3lKRXjUfFsEBd5zAn2zH0iBffZ8qHvCz2nTndtH3RPax+tQroWK+HH/mA3PW+PzN66NCBsRWj7OH/QhNctMya65Sx/Ajhdz57L7moNbxl/1+e+V03MAePrscpH6xwHAxH2I/Jjj3+dYv7f2VZ86GNya4tbXk5BV5MTs61p7Z1//5t89AOCPLfL46dECjxb4rbXAZ3P6b+0zPj7PowUeLfBn3gKlAHZBK8FTbSBvB9v6FwBiMZsBP8WMl1VYFvcpzKhAm4WPYoRWG+ehoajwmmSLIf0L90HH6rqIuxMr9tW+VFFZBYrIVQ/ACrUHUr4F6lYDwGNsY9Vuou0AvjbRtj9I0gAIQAbpmSLygKrEBeftFhUx6kkXgVAB62ChosQQ3QbQF9iZwrULZFI3YjEKexW27noV2w5rT6vZlGksdvAYZxAiLDPba9oLOyv17fXnuJy+xnV/iuH4HtfTPm1wsbqmkGhAdpsFYBV8KkspC7A6bFWWaYKwqBh1OMi8mdfDkKoHilo++YlRqoK7M5kBnSWkyzbx87MwkFZxZg6XMsQ3U+z9sw/KWFXKWnlEQYW6wUX5KpDfFyYqg6lu+6cK4P8CALBY5dwjHZxSAVygNgfuZKjL5jox8gKCeZ4L1CoBOstHdssUtwBlAZrI9bQFJV9kHvKFOliPr/9UgHAeolXArgIuVoBUzvGdAGDd1rVyggGqVktA5jYBYPoW18DP61i3uyDrl4I3xVnZcnIvAaSXq9gREpnFdt1XDSbGjg/2ALP6OZXfKrALAPYj5xlC/E7gLipg7GchZgD6Zo6vCt6pDubEivIQwgMKRoHDkjT43ygS+a9RfYfMaRfYBRSjqIIaTT4dbbCggEy/JeeUw78V9hTrC8AV4JS2qdwPWznLLFjfbXFvY1KK0x3/FgBsdjYAi2y+56wV5gMA5Jy7rDzzvAHxvorfmhMEUqWahZ9TXVOFO7CLmjdpcgBggFkwoVKOlE2dlFoJCqOgKqzwMwD4Rr/Pwv7dzlagNPN4Al8qRqQbA9cjC8dZ0VO5o2nNzOMOWLQLxEUZnG4DUtJYWYXyGoC3AGAUwaibrLR3HweMUlELy1wUwGuDVIwjwPfKqLXVLXNxWrkynyybVLUn8JAW0AUAM97I+yXbF7W6iuXYtmocYsXeeq6ORlmwKIAXuEGsOqkTlQcMANxsYtltI5qdVIPN7iVWW6yht7HeOQO4232JhdDslSygR1T/WM9qfDWxQnouK9qVrfxSRW51Us4fHp05EtU7vU4MBoCP/TGOb1/lTIEd7aCxgWKenO1jLC69CBRjf9K6VL77AoCFRjCO+O8sBf1aedx9XACtKieY1tDiwePJBD5KRQwAvEz3CufCs95ZNbxEfb8ERod80fsej2euPlZLAOXMpU1gU8qOLC5zjyWQ479r2iaWRWgWDdXnBTx6LwDAy8/vhxo3VkpqiZZCGADYnR3MQiAUcRUnA8CYC/AY1RWTvEExVuNBZAz3a4p9VQSrNaqKvvy82y6s7E+Aq9a92s7U+nZf3K9iMv3A80S6eORWRpQ0irEo8piP+DeFYoZMzkv04C9bk2/4PVsdcoABgFH98rOiwhl/FJMhVuR6TS66nEFyPqgiawFb+rUsnrP2zvCi0Fr221cDvnv5EQMCOAP4euXuW/YF2UHOIooQaWLQ/tDSLLlLMCZxW5HrApEWgL+OMmhaxp6jDHitpt34d8t1tJtdtNg1LwCPDfwLsLXHZBZu87qYWLVA3ya+CewVoIQy3+plA0X+F0pd2WEDLI9XuVdAkBBZAlcK+2OLmMXPRXpiffMaly4XEOmkDva6MJ6J/Thn5r2RO4FgkujSf1m7KNx6zYXwoC6RCF9Ltj1KZdYv3ays8Oa+wsSsG2Dj6BQIXHqRae3ORklQuKy7Rzn2sFZpHKZbC20nAgagfz/GMTO5DTCmdXhaW2sJ1/qWisfcAyqrtBTw+XE1niFnsM6lIwbPg0i0RVkOmJV7TfYZBRLTfwpw+gaQy31nAWf62DTBDEib7zXrXKHXSaBJR4zcO/Oec3KGXC5mFtHnQ35OYlmkWjaRQ2ti/jzZuc4ACd7iylBIQ57KskQxbHBjjLfXUeum55RvAWABmfAB1Y7pHqLPuYherggGdxdJKBHfgutiz5kTFI95fvben1gN7PFl673wnMG1cH5hbwMAPCQZphyAnp9xlfHr9VLhp+F3ktk0p88Unc5Q9z2ZAx8Cd1IJX2Q17ZNzDqpVUfO7nE4MtpIRX3sWtUcCwDUsjkz2BSiVord+ldvsSTGYdsACCxNUZ19TZ1rNC6lorTFWFs6MrXvQsfZRH8gb1Q/zmmYOu9M0NV8rKoOz3rvWlfp5s/Xaxn5SZ7baqxWQM4XZfitXnKv/DL7lq9+O/tPv9Kd08ZgfxZkr9KcCfvM1SoGvv+X9L7vzEoszzrj26Yw3c8qoSykle71OPVbnNgh+qOTz0pMzK6BfSmbU6QCIOq8vNN7on5q6K0/9bMAWIE3nHdow7fULQFQ0Q4J5/E7K8iQ9y/0jAWU3RDlefbPsZOOmcld922ON9+f1desSUJfwm1+ytnG2gduUv6r+rk0TILTWwBtAqXNpWvA7AmCMVQKL1W+qG6Kir6+6TzU/0tZSoaajgvbHrEn18wfi9g2Q5v011G5HE73FB5L6vCPXnpA9To6v+nOBuhr/5r7rS4SmjKpgzaH/z2tWspm+m2+nt5wRCuR0cZc7Tz+VLf30ufP98r3lrp//nvfzu4+kH13nuWXCF7mkHjvNXXm/5kCua05+ZA3juQKYtZcjhfajIkD6s1SNznEcs/H5yQWy3mgsZf3DEVgm9HMf5wAwP//r/+UBAH92nx+/e7TAowV+Oy3wAIB/O/fy8UkeLfBoge+0QAHA/Lk2/hZHZElsAhXzoMLGWvmRLqZixUjhH5WJrA/zEEVRh036/Pw5PwirCJiHwxTNfnqFczVQbmXz0nywoSDjQ1dWea5YM6MGoSi5jC0n5A22nOsY12TfUszfRoeaZP0Ufd/JrNKfGPvQm4qgikMUQPirFIqABgAPsC4HMixXCaYa8KVdrJ7l50EFzW1HHitZjVZkyEI1K8AAVLz2ohlive5juUaNdYjT8WsMp2OcDj/H5fAWw+EYF9lCU1C82E5tGGIjSZ1tkiYAOFtyqmPpUJD3J/9Wj90fhyxceMkT9HB1IZyC7vOLPx9fFOsm5nQeTKZDYzGvs6CuQwXn2SxCKYNwxiqFmc9huyyg/9EAcK7QwqGzgP/Zoj2r++ozTH38riAoxUIegqxm9gFo3SU7+DsAcGVTy0ILoFVKXUBIgCqH2QHWFgAMwcDXYQBYyj8KaAkAGwzKypTAyFUsUUZRhEO1qwdS4EDty7+xgAZkNuCrnOEEgPm7gCtJ7FoVzcgNFlAptfDNAtoZiS7iy3ayivSSnnKIpYhsv2EVmWUJnaBFNnwpfQXeAhQBACcQXBmmqLT4uyxpAYsWVDbOAqFQ41b+L8phCvoASKi4AIvJQKUAT6ES0IvTraBA3eQhLoOViChIRcoQAIwiA7tmP8aFHCxGsXUXUulcTOEMAFEuNHepCmZuk8VxAjBYbvG/UmUtEgAuS3rubeWT3gPAUvikFXQd9Mu6q0Bi5k1ZQjM+EFVmFqLEm1LPGywSMAwb/lcAYKu7cmCn7WkVR7lWKfJTTaUCQtl35nyCAqcKoipEyJIcYMbFIWx1RfxAHZU2s7wfhSK5qiYAjAIIYFfPT8s9nkNxC9tcXoNuSsHbCorRyozK587C2naTRAj6P+o4FISZW6p4ATk5DAJ4aSN6EBfCzwDB9wDwQqbE5AEbAMYSWgDwslO+9pKfAW+bp1htAH83Ma7baHfPsd49SQG82jxFt/sxuu2z0LYFlu1kBbMoUrQSKaTT73gtFYpzHkbVrmw3FB1papsQTj6Cz4HCcIy3tz/G8XiI/ftrnFEYHg4xLii6W+17PQPmAtaitD/p5jKuUO9SIRuv11iS91vjE4AWC2kyuo8HjR8Uw7KBRksrud9JCmBe6zqenDGMZa8yvOmEKIANAC8BepXCbAB4NZ6jQQEMWCxAN+06U+Gm9UbqnSziyim4Kpe5zBehLNcbYQQoTwWqQUAgNzjVvoPtngsAvlI8Za8icAI1vsGmPTmmWbhVrnbuHxhXIl+kqlhjOW/UvHhZ44E+y/5Dua6pBKo1ptYZ7U8m/DEVMwXWePpRkc4K59vCXdbMLcXmVAhp3KTCqBTAWOV2qbhDgQhfi7GmbGDGUwvQiy10Kq3r+ZAsUsVPIzHOkjem++S8UQPuJSo1AJxgQ4JOhwSAAXvB2684o2Qg4wB5o1mIFCHygwAlyHhqEWFs2EizpuFeUcSppgMEZrzwPOfdr/kZUlPTWg1MFviqtROECDZ2hVDfLGZBgugTnnEnB5J9pCw+3O4F/pL164K61b6lABYALAcLuz7weMUqXC7Rn09Jfsp8bdYftRWxGakABtS9DFYAo6bk91VhLeccZrMkTppoVQCw+yn7RTmMyC2E15sDO3MUx7s5N0Xu5W8syhvoku4uKqgrlgEV5836k8KyLk3ki6X6OYp3rIJZj2RBqc85irRUanytV7Ose4MBjjWALMGcC3nu7XBVNAlq5crj5PUprPM4ExggsDH1DFL88boo2pXR/SEjuIrZNySLnXGKva2mLBA6x2QBWDMn02/OIQLvy/a1XGIsZBcAxbxRc4jIKah4S/2Vl1J78duL+w/E1khBSV59nqnEM0w1NBni6g8FmKa1bYF3h3QNYEyVzfFkgX+NeH4xGqPTEev2zAZX6znqfBo3I3QUdaPcABMM3vZ9NE1Gx6T6jjOHHJauJsiKv3Ae4+vhJIAYkT/KReZduRMxP4kkktESItg5xkGRCBmZoS2dkgRuuc6yxJYK2euBPls/2hIaO34UwAB47D20b6CPDSbxoGBOBwZn1nveycFupaoIDLfIDhOC5qBy3if52ntO1HyT/eGcimjdozzs6miXB48iSN6fO3SvaBsA6lxjJjJO3n/ejzn9Hjib/9xtav0w2Knrr50D78GCMfu6P2fNm6Qedm8Lq/k65eSaTursVev47OBVFsBF2GW8Mq8rGkHKf1vW0i4s6TKgmt+SBBUF/JcddW5f1V45XU/PSeeNxEq12+N6lfSebha0tG+/zzXzLyzcm1Sj837sB4q8UuAcc14RqUolzHfWV1xEKtfZa0h2L7/dzY53DqrXPcqoI7+PL0x9MT+358OKJHBbqV1yPDHO7FRmtpyjG7znmROmTSi6EUl5DxHP2FvcWTB/uGZe556hUI2Xn0ftmhFgzFm6lIwC8Bp/++DTEMzX+NCvE9BV/8nPM7czrrqDnIVmNt3sYbQEar7xukH+ukzsmPfYwiZh6AZkZ1a9HINmvYHH5xnIrk5eOsu6vog803XnHPBLIPBERJrlSc8/d5FgRBYp54MiGNwBwLVG1WuqftD4TEg9SvfzTgFcn+57SmAA4Jrv6G/1/PpdAdA13h4A8Mf54/HTowUeLfDba4HPasm/vU/5+ESPFni0wJ91C/ztX6/HCUDLQtFkWwXDFgZttpAKdBzELdTzQVyH1BsArGLA4EIrB3CAtQ/AL6+VhQAKAx8OpJ/MurBx54dUGxjX78xG9SbaGazDxRaSsqwDwNw9CQCW5S3FfBTAzSa222cV91/fsYjO7FXgplT8CTNZraM/U6BaCdDozy4uaqOMWuNq1RuqFlQozvulGE0hzQexbddE1wIALJWjSPu4oOJTf7NAKTrE2PBBz3EdD3G+kgH8HsvxGP3+57ieD3F+/xrj8SSwCt21CpQFXScA7APkx/bSYbJyePNeFDDLIznwWqFqIFWiRgHVLoxQ4FF+XxZ8bQHoQ51I31V4qgJVskmliaWoXAzxuwOwXuAuf2reF8pCdnr+DLzlqZU55ZcvUPXbofw9AJhH6tCVhyZb1n20geYQpPubSg0rf9MuPXNJy8qwsmGl/EWdI9U4hVoK2FQtUnmrnOi0kFRx0oCsCkI6gPm7i3CoK5bK/qUPAvQKAFbRxJm9q1UrJRQKK2cA5+9kAc1zUDQuVYTn+dhAC+zNn33QWwq04jqkiZXdt/uDCuyl+FVFm8L2TQEMw7wK7hTfVey+lFUmCmBbWioPWPnAzh8FpCPbt0GFy8+AVjwPO+j+ahALMAp1VU4m2Eufr1hKu2ZGUY/Hq/3IH+bfww0ApoAvjRkKsxkTWo4FFH2wQRVGb0tCZQRLjTZmBrDVp7J3zHukfNT6wiKd/iPmtYkCIrOkSqUAYAMBqQCmUJFuvPRt2einPSeP6TMfGwCYwzfFTxWBBACbmIGojbo3qiVZIpYITMUK2x3WXDBleKVi/87RS8XMyh6cMoizwML7Mt+rHpPvoTGSdu6qG6PYynVBFuoFmGXBVA4FFHxRIAIICUC2KpGxRX/DKrNUVQaDDRbzb2Uxm/OgAi9kmrkCGEhfue85BwgARv0pG/8EeCYAeCWHB+Y2jS1VzQGAUdmuUwEMUsaYwnuzE6ED9wiU9AC9eEIuujbW3VOsn5+jIQcYS9qn38e628YSlWLD89pYAABzZSgb1xCPyJ5vdK2lGh8yvHEtK+gChpnPKJBaVsM6przQt5/i1PdxeP0a/bmP/rTXfVYmdg8ABRAMANxr/NBRIA2JbCHJuS2gZWMr6c05htO7Hg94fKEamtbsvCug7jigJO6lhLwOJ1m0a1wKJIZYkQDwQJb2BT2nSB1L2UKfRcBQBrdiGwxgAjCKkJGWjKUYEZEgJ2xlncqKNx1F7gHg/D1kCY8NK7ulpGXfAlAwUwCjSgQAJnv+qIgDP0aZl5P9o8cCr2lLaY+vWifuQeD5ajMnSZgQ4f9ktZpbllrfpIqr32V+4wcAOQuoPH7jyV7W2RT7AHhZAhQmwPo0Rjyl4pcxRdZmu1qI8waIvNt4boPIgdW9rdaTzGcRfBJffEEChRM05Nv5gpK3CGBpUYjiWdm4KLFNXpL1tghfAMAJHqdCZ9EayEUJvCCHW6pAHm85s9ZJrV1cG+SJ1v9BnGg6PRfwd80+qtnEquHnLtarjVTGrAGo2m3PfKvosu59qxD9uBHB0Bxy4GTPm2sY+fRkEyszWxO4CUZaxyA95DposPQSfX+UBbXiSBKIFpnujFsFADAAtQFgEVS0R+S7Q0tkuW+aodf3nD9rbr8JB22XTAax1dp2VHCfKivLm7OI92rz/26AMONPzh6lFNK1m1ghu1nN+4s4o3TOzGf66ZF9PwCOxt0tn1hkIkBM5l2mG1mtW6klF5PVSvty3F/WbRtPu010TzuB4V9f9yKKMG/0/RDbbhNd18TpcPW+ZDzH4dDH+yv22s6vxp5YRIUciAXA1bic7yeL0Of9lR9B+2l9TGVjKUFzyN1shUtxNttLQ+LUOEmLerodY4c209RajxXymnvd3KlWDyyuC3MTt32PA0HPerjQf45yN6hXYLq2zbMuXJE6/EpraGNlPkDpkdcjoYb1NuMZJuBRezgDSKt2HS8bHGVw54F1ZjW+113GpieKS291equoEAPyiyRc8Pu3A3nxQ6ybtdZ5yDhPm8aZ4AK2ch6Rutb9Hyv4ikNhLDFW2P8dj2RnRzyJOOYbBrH3wPkqNzHcRzkv4AzC3lnzVhLajl43tgDAaZ0rsCf3ZjUBM09KQcg8nGPO/cb7Ft3Tum+zHE+NqGGM4zH70pxcoPHpJ30D9syYBnofAGT1FXcm7SNnC8v9sWmuiORhm53BTeXPYo1dTjV5Dptng6rvlGHWjHy0ZKzqM/vdfA7wFwB0fX62TfcA8oyr6ufmBRcoRo613F423EefCTUvaC87xjXXSH162oH/CkA0v8xKzgKdk1gsYtbMGV/W4wlIaz+YH0DjPs8yIq9Op0W/INehs4CcElC5Myd7X+/P7z2F9i46t5dLUtrUz8ZjOYDxeNdBbna8nLs++xLImcSF2u9oPcgzucjYPIb1NgFggF85gaRCU/N0Zt/qw+a+idcpNSg+yQaq0w591rFu95R1xNcpssb3LJSzFZkFFIulPV9ZcLv/1mu6/9+UqNUGBQbXeaFqRPcg8ZRlXgrnGcGB1yrSkNabPBNyfpZrEOpb1p8EcueWzgLEC2AVs8BuCgKQUwFMG2DFDfAuol6CtHWtgMsiFM9urPYR1bb3ivmsoczbQOMnCefaQ84AeY2Vsryek9e5rpol0pluGucVv1V1lxnR/dMOODsQukRxy4Lmp/vx/j/9bw8F8Kft+PjlowUeLfCbaYEHAPybuZWPD/JogUcLfK8F5gpg7/2tyKnNvzJ2Uq2LmoPCBxtVDm9lFabfUzcXjVeOIgAAIABJREFU7fJmZSq1a25Ubwcv7+DFtBTVPa/sM/BXcp/5ETgvRKCdC8g6bGUBF/SFTDhnPVpdRjGCix4Eej3HcrGL5WoXXfukgv1laCdb3LLn1dumZa9ANiEdAMAuRpGJJQB4MJDEuxr0WUbfG/CS1WEepmVHlOxeP5/2atU2pIoKgG3OcY4++usxLuN7rMdjLMdDnPZ/jOHyFte394jrUWXWJUVJPvvFANe86T6wamcAZxW3ij3LgcmsWoORKlanQtAZwP47hSi+6nU5kFIskIXWBOC7WDIVuGe/95ECsOqmcCr2NI9X8Su/7gHgeZ+dHypV0Mk/qog8+7o/sPge3E6N31N6qEBeAPCUaewi+5QFnH8XM5jXVBYTdnSpsKBYRqFa6lJLRJTJK1WvoA+BTvQVg+4GdwsA1mE9QWDZlKGyGFAVr6ORT5jVUpxs+e7nkVcKALyOpdSFVgCT/QsorMcAAstSE0taq5SlypJkwiqmbwBgFZUpQuJJWCx3VIEGfwsUJn/Yd8BMdOdx245TNtEoBwGPCgBGqYhlrYDlSzSQGQCuKJTL9tlexFhq8hiAolG2tjzHz5WSVxVvFDhHqaLooAaA+TwouGwBTVGZji2Ht1Q3qYAuC2gKnbTh4HFMWzC+AB9VmPHzBAhXMbSQZDWKCwaK5c4CvDJ5q9DCgT+BLC5bVrEJBBuwst2sisY53mQpdyZPz79rEJHKlt5gK39TJmqBynkdVRSuDPQas1UYmHKC7xSNKuSWAnhm0amaLfN342KvmfnJMJ8BwEzPlQ1PsWZO+uD5T1sXY5xZ5oxAHo9iR8XFJTnpBqVkGZ1Ke7omdrbMP83qtiZtOvIIqcquYtlwt4Ah3VeV+Yl2lf5Grq8QbZS8tnxm7JH9q3lP1XcSa7GRJQd0GdeFrZql0l1sY1xg288FAQBvY4mbxHoXi7aJZvMcq91TtM9fYtluYvv8l3oMYNe625l00W31ejQKRA39G2BYSlevtSgKpdQXoOO1wKtFgW4unFM0fX1/dQbw4T36/hz98d0qzczwFfEiM31HZQGTwX2Q8heChdS9PFb263TMc1wOX9XRUPkKAJZiH7UwamD+g3DRx1KqagPAZAhT+AcgRvEbAL6QIZYXZ20vUABfYzWcpaSnBwECAyIZAE4QWNfun1HAmWjhn0VwqrGTpCMRIRK4AIC8qQ0hY3kcKZ8WYkUCwHoM40wZwB4/AMDKvab+frKCDJCDccvPAMBl6UxRsADg71lB35afUmGk4qkCdvWAm6rtg/Vmqc8yNkNjrABgFLxZDKanorAB4NUYSQALAPh5s4hdZ7t2LNZRNG3Y9qycISoFMcoQ5rN6fhHneIEsFJfipgBqgHrZaiepRAAvVppklFO8HyNQABcALE+H8zL6AowB/2HYoBgEABb5AUt0wBo7XbBeKuc+lb7YowP8yvJZKuBUAotE10TDOBTZCZXwNm2SDbqiAv4eAMxaVMjZlHGsHONR6yydblI6s75pDhk0JkqJi+tEnzbQWp/GIRpU55c+TgkAC1DNNVDvo73yVesXyjfNw8QoMJ5Ys8jUzgK0N8YG2WRxnNnOKvBPamDPdax/EJfsG1pEvCSRaG8BQQwiJutlPehGl3PcCzNnAgJaY3x9fIZCgDQOBIx5DWIMAiyKEMi/3z1TaU2q7/k4VJqMJwER67Xs+5W1Piyi2+zi+ek5/vIvfoi/+P1L/Pu/+0P8X//3/6N++t/+N/8y/vovf4ifX4/xd3/3KrLLfn+K/eFN673U05BTUiknF5oPdqQ3gkUBGiIqlr1l7ekE3rj/F+BiJ5C0jU4ASEB7tpPAOsaYbNghWtj2WcBcEpUKrOW2loWvSF61b9R0kO3CHkYEr0WgJuW5zWYRrHMX5mmRlRYisyhLWoSDzHKm/2ptMPi5Ipt4zd6vkQ8DUTaQNwTONN4var2QWh4XkUH7DGzYd9suumbtfHh91lW8n86x6VgL2V9BYBVdQnOlSL5nz/cyuhhW0Z+PQlEazgz8fDnG19dzjAseB7GDtWCtnOtLz9gb4mXXue+crtGLXJQ29cQoyCLYBAyU3ieRPEx2aJUXDl2C14EwyL7Je0jOZqz1OiOwpxNR0HtTcyFuTkbno+flOeBGYyobGrA7zz+1n6q1SedO7kUS+OrcoT18nQd+CXwpoPQup7PUfR/OO3f2uQaf3Z/YQ/FVa1MBd9qToba9yyyeJyhpj5wZsbWG1fmo1I4iAKaqtOYZvku1PrA/vp2/VDfIJq4dzAJlYioLBSALYLNSlL55gXScVrtFDC9HEH2uzASvAx9z9WIFQTXPpQkEe4X99isv3314BrDXGgzZxM4TXo8AfwX4JmESkmIBwJC4mXP1s/a0y1hXHryygW0f7dfwnMBzdG0FqOYiU60mtTxWvowpzQk+W+l3a/arqZDX32quSsL7chFY0K+Z76d8e943iTxyG/NJmTEhAkbay0sZm5/Bs1sC5TlHmE1hpfatbb2X01e2Z9UFijQhZ4APR3KvOXrch0KF60qbDvcHy2xrjlUrsJhIWTwnRNycGCqgl/FWCuz5tXhMf7Qw/qR7eN+Yf5jXBmo817mqxly9hqb7zBEuFTX3ctZYngfyM9d4neoos/NUkZPUTvcZwDNLbH2mfD2bDZjxwFzlrPObU8ScAPHZ567f0Xemz5TkgLq/zLvav82+/uf//QEA/1J7Pv72aIFHC/zTb4EHAPxP/x4+PsGjBR4t8Cst8MECOgsdBQDzVG0scxesgxKqrbQslFWSVGIu3iZOqncs5me9vRm1NzVM/f4esJs23Lkr989pSVhP0uxsgHc69GUeGXZmBsNcJT1DhW9RceFB9RRxeY5ls4uOAn6zldJEKityf6UEy3+XvGJlgPSq7DaK2mQCr2JN/hwW0Fk4diEJ8CEVI9DucwMNUx5VbW2sZUwKcLYYYteiDlvFurvEuLrGNU5xCYr2eMt9jcP7P8T19Bbj8TUW516qSRUHKo+Xw1OtVsmILia7VDbZQAJ480uF9Lx3UkDOCyCpSCpWuTIMZ5mgOtzS+nmAVNFrlk+mw8yMdU0fmX/Ve9VZqYQu9/3h3lbpGwA4m7MsOm/P/3zpvtkmfRwQpQBGLSUSQ6oYNQYyv0xnJHluuqCn7KFUTzVQhPPLFtIoXcjtdW40AJWKSwKVnE9py2fbOJYVuIHfWwYwfx+XqyDLdNWgADaQZADYQDCKd+xqZZ+55H0BrChSWD2FZGwN+IvKGOXiiiIgBcK1ckxRDOvxCmCFU5xqLwpuOkwu4gwopCnAwC5VfxXTUzmE0tEFLwOflb1LIbGK8VJnKRMxM4AFAvP3c1CqpIAu9a9828kzxWoTS2iAJooBqILPyiiVlS1WZ5A7los4HY+20R55HasTAYAFVAMgUyrSrUtlbA4IFW+kHFnGag2gDPhGgYPnjwIdpZRbkm1qAKWKCjp3J8t+KdKJ/6b7SgEkM7n4Xmog2TcnqCuQNwEr5fzeqYK5RFlAZxFEBfYUcKqJEgCm71I81v3J75UZWYUGAGaxyrObMl7mxQw+2xwA5rWkjMp5AAD2WxWLlRETUFX28jmX6PHZPj+QL5hjqeZ22hXChSyj16NywBlHuk9ZgJd97cYAsO6LyA5+LH3dQJItoFU6yiKYLIABZSgoyV6403w1jFjZUzB38VpEjAGFfRvDsFIe6VXEjU4K4BXAMXAlHooogAFzN9sYV9tYdE2su+donp+je/khlu02di9/JWeJGwC8iuXmKW3ancENuMX6pJVCRCnbqjdS8qNqxA0i5wcvFnGRNMEQztv+TTmLx/27ivH96U03nvEjEHgCgE/OAAasPe0F5jKmuKkrFPbZiRh/5/1PUjNSCSZDe6H8bggZVuRjAS1FrxRcNwUwCsmlrh2l8Nlz5YLM3+8DwCxBTJcq8JZNcBaddEcFqlhtI0eN7EcAHs7IRQmdCt8EgEv9OxXAE3wimgJQhf0LM1hZQNPXcd2Uui7zR5lSUffQzqcem1k7nwjkSstz7YUy57fWUn6eFBO55xFwQCZvaxD4fl2rguAEGCRhrjLB87bbmSAVwPQJXootBQpgeAQFAH9ZRaCy38FNwIYdpRJKeRSSzag8YIrgVv1W9nYSLpLExPsogznHqYgaSZoSqJ7VfAHAAjxRAHMvIKrk/gCwJkFBNOF8XeSmACbEHNsqA1jrVu7RmLfJomdtk70za9ACYKdVzm/TNrJ7dowB5AwUwM7SZjwxBiGCSK2ba4zWJu5FFcSz4C5Pi3SuEPiQ8+HxdJSThnKA9Zm9BgqgRY9LR3FZXuSk/nKK/nTQv1njlv0lcKbo+6OuAZWwCFAofdMmmn87W1e2LdojwuBxNrAZEAshwwk8+BNozuvWTq9fZjYwhXwRlRJERy1Z+dncN0gkiqIgdmJllaW/eJ7t2Nm8GRilwG/L6SJuMtEIJ0jgqMDNWr906akQ5vPtD36s1jr1DfLK06o3c1RRDEMkeNqt5aRAb+a+brpNbHebeN7t4u/+wz/Ev/8P/6Bx8zd/9bv467/8IoLjf/j79zie+ti/HeJwfI+R+BOtq3bTcYzDbQs8V2OV8pZPXwRFufckUFuA8G1vmSSl7Pu8atdm9nCq4coKmr0i4ww1bLURWzQDErn+pSq3IAyBajduj11WcC1KxWCfFtybTRtdw7q0yMgCr1cCgEU8de61AJ0VgKrXDK0hO+IK2Ac2IjTwN/aP7cZRNOsWApWRCbrAZeTxTbRMVitfi7Kv80IhYGhPJ+tz+pP3OWTC94PJffRH2uB1f5ADgOfHVfRDH+9vV8UUEFnC/LNcrOMynGXlzXnqxETN/cibxTmJKBD+ZrcZg8DXs8Ff7XUmuGqMbTPEub/EYX+Nw7HX89jJyoWHz0jsgdZ/Bh4bsCIpGhzW3qjOQLf0gVQEe99Y46f2L5VzrHGi87EfoX1OEnjqdwWgzonMpUTWHFkA51zhl0q8es1pESn1shtBX5y9uYQpQmCmUhcYV8TcmzHCbVFKwKnWnPn71Pqk70leuLXE1CQ39aPNSibiiOZ9ri8BQc4S2s4mcK37CgBMFnw+VXuDHDuKQKB/SgGf62zaiGu8J3DF5/sGnJuRxtlnFdjruoZ7dtnBnwGARci2o4LuCa5YALsCv7AU92SI881Q5ADiLNaMSd93zhO6JkgXnJ+SFILNvW9XnUt5nwn+FXnB5MhcM9OTWGsyc4nO+R53rEjuEwaHoThAeuAEQh1ibiMtF68RC31brYsUkXt73+8ZsDoj4evasr7C4DtPh4eauEoQ4JxlCAAFHpfC36Ue9xY1SS0w2W34WcvQIuwwlk4wvK+I4uqXaavPvFZnnHy+Fc8QNgc5HriN5gTzJHSIQJJ2UfcAdL7WPON2DgBX/+DD1e2a8UfcHyDrzHOG87YWkUxkkbQyr7El8cRsBLI3mwPAFQ1UZ815NWMOAJdaV04LSQyu+eK+pqbb8Z3xD1lwmte0rnhvxOtzrZzz5l8PAPhDczx+eLTAowV+gy3wAIB/gzf18ZEeLfBogY8t8K/+JiUgeUzRIUJ5Ri66U2zgDKBiiQr9VjDCnGXjKRZ+FlVUwkrAtg4jAIYq7CcAXBPrfSG0rup+w6zDU4IJ2shOl2/GqA8AmceWlroUENcbK03epfChGNLGsNjEuPgSq9VzNCiAl5toN5RWMa5ECbyO68jjXKTn4NUPZ1k0Y+93OmFxuYp23cm6WQq5DNUS2FoFCgFU67T6jTgcyS8dBBxX8YXipzb+AwfQMVb8t6H42Ucfh7ic93E5/DHev/7HGC/YP7/F5XxUIVjZpxwyxUS+HeSy6X0d+XuzlROEyYNeFaz4XvaqeoyElD6ASbxC1trmBgCpOJQF9gmoByP5DgDMpQJA1WGmwN/Z+fAb1vZUGL87sMxVGVIAfwcA9iHo2+W7AOA6lKobZZ4X78lBrizfBAKnFWYVC2QLlfbPC7LUsF4KVIqpAE62r4DFmaLpenHApRU5Nn/VGVsAsA/tpczgRaUWz3w0VyRQCaOeMLEBS2j9Tq9H4d5KX0Bc22ga4AUMFgiNKlG21G2MqpYyLlDD20IaEM0KYHmx2XaWQnkWAsoCU2pefl85i9nXF4DOKb8pABhQS+rLbGMpJQQAk+F7lhW6lLzXc6zIMM2cUixsjSJgb4udIMX0i9RT2ED3J5SLvZW9ajcK9CcgdgHAKK14bytNsZqG0uEMXwAs9ewsPMgGer2KrfLsAHspzLhAzuvKelj2tVjbJjBVpAAFjlmVtbx63HwGADORWgmQrgmoVAoELpVUKn5RHTK21HMBolIxTO3JQELaSBvHU9+ThfSvAMBY8GleyGL8ZBmpOSqLTjDI0/23igy/BgCbDJQFz8rOzvaZCuDDGL97SVvSsk+kZp0AsKygO4pAVgMLAEkgSuA8ADB16QTXBQCDz1Js464LxGfetlo+P6atVYHyr/Tvtb5ftZZZGYQNNArgccD+uVFbAvZeGUOofgGjlp3AYdRRePStuqdYddsY150Uv+vNc6yfdrH98vtYdh8B4IYsYK5w+5RsGCvySmUokoKAaixPybC2uhHSRuV4V03OsJDn5Lf9XgDo6fAWZ3JHj3updQ0A3zKAlZN9Pqr4fe73Uu2OIKGMXdk8X6TMBwDu3/8oIBcUZygAGDto2UL3sRhOsUIJLHX/KZkIKExs/bwmQ1sAMP3powJ4Ofay5oRUIRtoKU1Zu1AwenqoNdPZ3B5nLqTyNxcdBdyDRad1JHsScAPyZpkubLXux0mFMyymPNIDscWo3K9j7BlrAMCAWKje+f3ZpIM1ctlAAez8yOPJoAbgZ+X4yg0lQR2vbbY/ry8BowkSy75c9qW3/datqG5yguaMGZhWOeDaayXJqJGN5M0CGmeC5LZJ6fv77eg81M5zUBtkcY/x3JH/a8BYFsvs3RoDwABXvIcKlCKQWaVvtwtbCpclqYhgpcgWMWShNrsBwF7LBA4LUDQgwVfZkaIAY/3B7hMAyOMWctIqzqholZndRgOwy9rZdNFtNgIJlfeL6herWBTAGV3AeGq6L7FebwXEsi4BviqbPkvSWsO0nCUpT/m6uY4lmnF4fzVIJlaCR51zCzMOQXOJiRqAjoC/x9M+rmX5jBqV38uC3dcgIlIqDinE614noYZOLCCvR7EMiSnn4URcrfxVJdyFfq2tkCy8BhjsNWAg6ER27J7j9fsEvr0mMza4M4B0zDSD1HO195YKOMFwCsSqued6pZfWxtsFYoiUcpU3hpbW0YvoTyZkuHC9UIQBaxbrHmOTfvb1zYSK7a6Jdou9Pn2gixZbfAhk60X83f/7H2N/BIz35/jxB3Ke1/H2tY/z+RTnA6BgL7DAWa+2Tp0LlLyfTjTpNuym9VnkorRAdxt6jXFT2VFIYFc+V/srubzk3jjdB/h9kZhQAMsJSW4ZkDPcXo7GwBUhAZNsdPXJCTLh/pC27o2SReooalt9dsCdPSQTIcdJUEhppgBhMS15Ppb6q1jiPrFpous62TqznpGnDWmiA1TucLKgzRuRAcbFOtrti5T5JjkQi7HROJMrBfbrEKKk7KZPg2qZqIhCnvsi1e+aNZa5802fYQUwhjr5fPB+U/MJhEOe28RVJIo+Thfy5VEi81p+vctpUFSI1uzx4jx27QM5h7B+LeSCsT/SH/v4cYs19TkuJyuSIQ1CtnCLXmL/fsr1DVIg+1LU9441obP0jEPWviQYaRzNyH49HyHPRZobkiChM3IqaGVbnAv2tFdJEoFiYwobrYzPPEeJ2KUM4bRdTeCl8Devj7OOnP+c20BvniEs51qV6lO9X+6Z0ohqAmbdLrM1CZvcJDQK+EmAFgt6qVZRjs4IFvXaNUYm1aVypm+vzP5La6WiP2zxX6AVgD3r5Am1t+1hXHOYR42Ua0FdqrJZS129UM6r5jUArPxMtIN+m2cT1QUutzOy5owk2gqgxvHjOETbLQ0AM6eirhd+aQBYFsy4D6WaVwBeMtMYo+9HImcge+Fc4XVNinWIUXL9KAVwdoRxnUCz3R5Ox3M66JiYWOpdpkXOKKq/pJsR5yg5x0D0Up8x2MyU0twBwFYhD9Hl+ZKIEd37vEVyNVP+9ZAuAQUK38BokQvl+JWW2IUiTuDxQi4ITJsT8dTFGu0F3Fdy85BvruxhLS7udBuYtbkPLItqKaETiNy1ELyqEyQBZFojqZsQGmBySIkOKtJDxP1SMFfB4m44TRFj+fsiPEwYfRJE3K/8ILU57Z9uRlMqUN3iHBz3AHDti+Zjeg4AV82lSOm6RfOxOlMAVz2DuI9af27P87N8HvcLfA8ALgXwVLuaAcA8b64A5vP8m3/3UAB/OyM/fvNogUcL/JZa4AEA/5bu5uOzPFrg0QKftsD/+F93o3JrsRPOLBz27IC7UrOoqFQ5j7arRdVpxjGFrIjdjgMZdm/OrHKBJjffuf9PwY8UKiqMJmhwOrvoT9GV18Qe2ZtXHjc7AAs4GVW45YvXWLbkKxbj3jZCiw415Fr2oKt2KcXXdVzH6Yxa7CW+vPxNrNbPcTgZFNtut9E12+gvbVxGVFqdVGUAQl/3h1i3FykKL/0hXt97Fe6ft7vYUIjUgZ5C3Y00a7DHDHY21QZfsXjyaxpYziLgcInj8ah8zGazirExeDWsKIy8Rn/6KY7v/ymW41usLm+xVPgnNmdGgHRgnxF2VZzICtZEgoah+53Dj2ogZMzkCVotXxkydWAry1gKAlmQKEBLzHlJk9KTucCozIGmr1BwrqLb/DAhEHq0ivOzLzG3Z5lT86KIDib5XgsV4DIXLAtzBTRX++tj5eeo7/cEhMlaKR9Xf6/iv4CpzC2VCFfqXhQivnqrb1yk4GCOAoe2BNCR3bMye1EXeQwZZE42eKmVZhnAvAbHTLH4AWiVlegcYPcpoE2KCYC+Bn9lNbus7MRNrNaoGFEQU/AD4AJogwTB/aLobrWI7mse2G3fdbsnU6ZsFpqlpNCBMjuNrNL978oArv6mz5sSi5s1NAXyAoCxmj3FMPZSXGE5u6QQd6EQeJSq8Xg8OU/tepHC43g4SQlMm3ZY3AEeSxnYq7i3osBPYYgCOv9WVdtA242IQuHY1WKyfSFmbISKUKy/CATmdxR0AbEolvIpKZ4LJpdVtIvPUgCrn95yFwsIr4lMgO3M+nme54eCqlSMxf7mu2whKbinnxp9+XiqebJywyIOaSGt4kFa4LoA7YKIMBCK8WkdzeuaKOJ5lIJ1jefJ+p25JeepsoCvMXU/jpTxnsO/VMh6X71HxA8vJlNAsNC4yemC12FueNqh8vX4VKYpbZ6qFeZ/xpf/ZpCYbGARMbBUTyW8CujZ/vRt7oXv+CpO3P+RIjngoC3VuXtMoQKDL53aAzNyxpnGExm+i41AYcYdxKBls41lt1He76rrot39IAC4fXqJ1eY5Ns+/j83TD7HqXgQQA2RhKz1Vk5VNbBBJgJBHkUgOgCCtALAu2nYrYMxkEUrYXmexyyQH+KzCO2QkSEKnOJ8OtkYX6AtYso8xM7gpZV5l8XwVYHWVt/HRSmHy6Bkzp7dYYPecMHicT5Oa+HQ4at1bXHsBwCiBKaKTWwzhAmLUesHYAAymFc+2Wo+TM4IXl3jifvKYBIAFFAsW8OI14oigO5LrhOYRgyH00bK28yzrNYii5KEiKGRd672GgGIV1xdpAc1bjHEcFgEQ/E526dkKYAp/lQXMBalQzd4GIAO70VQBVwG9inYiY9QYSkCgCE7zcVSkqwIAuO5aY1x8zjUpLThF9UnVlPp/AlErMK9lxJYxRDYoY4R1KFW7P6I0RgWcOdobHtf68YyvZwwaRBRiHGLpZ+U9VpYaV6W4T8UV98fzg4EsiIBsA2nbclxhfsI6FjILoDrqTs0XqXhB2WX4xfdYImHWLfZmWD5rPYQotTRolQAwRCbWS+yfu+1zdJut1L6KVRAYxZpFlvbGBD7WLt0P1g4K8yhbUfZzNSspplaLta6rUrcBciEV2QXAebwFZhgctvLXa7XdJ1hbLoBLcRUxoj8f4vT21UrgqwFfSBisa/2Fv3uyZQ23zfMQgzryQmOHn2WLzj5B7UzfdXlY+7F0rBDpLc1Omc1u65hdLSZtWVoA55ZtIvbUHsbFXVun2k0hCX78OtcBF7HT+lkbAu8BDkcrkVljAXdZg7x383XCJ7HThccexCX+Uz4wFuFS//o5LGUos5X7quBL9XrlvZ5OACFur1N/FaDHV9fZsl+KvMyOtzLPswEFcO+Fk8gwy7fWWlVF+1wLZYEuq3QrgbW/S4tztWnaNCcPVjbqRZpQe+Z+ukh7pb5229u6tTBejeNcH2+2/nVR9C8Tkgzwum1SFqxBj8q3B0imj6AUFjCysv0u+z8sAdaruGqSQmG7ijVA75YJovEaCEAm5TyW6U0spfbdxHa7U179VYRBK/Bxp1gu8jHdTlEG2A7UHlMOLqeT1gRID7rvi6X7vxT4UGpWMY5nEuS1l2pQfNO+iiyh7/F3K3vV71fruCryg/xsO7eI9Cc3F35mf8I+EUXjVePjfDnFcQ/4fI5udO48XxAAUcSfe0eQANDg3MQaBaGC1+xPZHVDGPHh53g56trpQ+zhccHYHw6xP5xtD09+wCJV8prvU3FYIBCRAu9XERwYouwnOR/z8gIGZwCw+kgxu3K4FWhJH68zMH+CWMT+Z/74z8BgLIrl0JRRCiZh39SQ3nF5XGt/mMRBtb8Uuib4iIgEoYLv7NOwHB/JuV2K0GO3L59nWT8YqwbFmN88/mQNPo1NR3HovvO52yZe33q5OvAaXbvWGRlwFTC3bdaxf+XeDPG8aUX63Iq0YGD12g/RX6/699v7KZ6futjvj4on2G4bXX8RmHmNDZnWwxjv+3NsN34vEbBxnGhWcTyeo2nXsd+z34943m40n+Au8/p6wKheZ6qXl42IBa+vx2jPBAeqAAAgAElEQVS2vnZIAxsWVs1vp3h62cRAVI/cf0xQ3G228ff/8HM0q8akA4J885ykXG2Bxas47E8GyBm7Ija6LRXnwflYETW2f+dz4UwkVTe28D3xAYNeq2satRfrC+RAXgsLfRwkNl2rscE+EmAfUBs18+F8jS8vGwHFPJ79pb6fryKJ0Td573azFGGQv6N6pl/zGHZybz8d4l/88x/jAKlXZKmIr6/H2G4aqZvbNSD1kDEwS41JHDOYJ7iXrLEi9J2ohVxFeGobn5FpZ+6/wNaso+inPJ6yVrPHUJvVgsS6Kkvvm9Lac7XnCJOVWINZl1BWZ7xMZRhn+5tb5fqE9qu5Sbgfg29vCXQzzuUgVvFOXkvq8VpqNRByRCYBOAXi3t7OAN56P/ZYihug1pWZ9bovilCbA9w3onHtI3jv56d0ish4hgLWBRazvqaF/PzMr/N7NnLtX32BDwC42uHx/dECjxb47bbAAwD+7d7bxyd7tMCjBbIF/od/2Wq/x2Zbm/3MPKJQypc2myrgeROuwhjs0jwQqr6RKhis39hgtq0PMseT1QlVcOIAxIYXRr0sCbFoTgsllAQcJO8B4FIEc8AzAOwL53DM4UjqFAFNPlHrGinmkoXVrOLE6bXbxDg8xWL5HJvt72MRT9EPTTTL5/iLv/gS5/My2vZLDNHGsSenbKU8LQoeyxUHMQoefewP79FyAMZSl+eQBSwk0suFCmKye6YggMKDA1VaAFOsmQ53HNJg1w5xvZ5kc7psUWYOcV3CKKYq/B6n/g9xfPv7WMd7rK/7WFJ04TCJ8tr1xEmpW7qF+QGFf1PboODlg6TbrgrVFLt14P8FAHgOHs9fWwV6imUZ6qgalk45H4cW91jF7wTJBc4UQxsLqe8AwHUumQBbNfDttecAMJ+D4okK+Qke+X1u6uN6ZhX45j/z7+8BwCqwpBpLBb0mVV1TdlNlu1FcNQDsjD5/AiuX+DkVwBTAysIrbWt5nGyMMxeYjCwVIJUd7MMwgwUwClUvVUUBwFJuocA1ACwz4swbVcEcJQfv2zoIEhUkuYkqYq7IU6To50YtkrUL3zMuPx+qiuxppae/TtR/ym++6bY+rlcqULgO3s5V5D8pFlEhqtB3lBKY55FtzQkdABjACrXi6UieqOWvxxP5pyiIexfJOeiPFOX5HUqOPhbpr0ehn0Ijr2dbWhdoBeByf7IzMZ4BQ1oKoVJfDyqSU2jh52bpDMWVlMEUjtMSMgsKqam+WfdOtl/ZJrLOTdvmKoxnHCXj7oDTu90OU0Xl7wKAUTjmmFKBMIEpFdxyPGEV7XnFcy9FuxvrPYsQvwQAJ4GmGPSVRWxAeZzUjwUAu0/fCBUFAFdGcI0rA3gRL08GgJWhnHgoXaocJbZb2zyLQLF0QaIUOAK6jPNqzZDlZov1Xo4vFRsTIsm1ieKaYxOttCer1AAwhSi6rRUaAOvjuI7LtfPvF8CYa5GHyOldyS2CCiwAMOoqlL/YQD/HsuuUAYwF9Oblx1htnmL78pexef5RADB52gAcV4rvKBI1xlAyAABjYU5pns/lXigAeI3qyyBwEUPKuZs1GNWJLZApxGUh/nySbboAYKl2+W/v8ZHWff3bH/X3AUKFGFongVGAxIyvy+lV45AABAgTqLPwRwb4Im/z0tNBAXQNAC/JRlU290VjotW4YJ2nGHmJtYpHJ43LWF5iJ9tPlPT22TDQWwUs28cWf8jf05Iuc5pv+W4eRx5LYxy1B7HSDsDX+xFnukoBXFa14xiHqwHg/WXg48cREPkcUiB5krbdPV+V30dTCUzONadU7TXOvNswueKXAGBbgH67Lk4gcGbQfQYA69L+FACYvGxALRS/mU8qDGi1CL5TTKTQzxgzAHwbfywnAGAqdKaLRa35tS/QEDK/Tp9ZGcsCgBfKVRb4q/gAP07iJ1lA+94yRTlK2+pDfsl6p70RY0kAr4Fg1iwrgJ+iQf1b9s/6G3EHPNYAMEAx66qtndN6v6rDmQ2+Xncaw0WMk5mzrA4piHvt0MSpTWraNEO6yM/Qn97jAgBMBMFgpT0A8OEdAHhvQAniBeNpHEROQqmKswsAsPN/B40n9ZfcH1o1CFHMjQYALMBdGaeacWKxtPI3u6gBtLJ4TcDRy5BJmgJ5U0Fb83DtvUe5WyRRbRbpMT2u9m1pyQ7wJuVvjauzSYvK3k6FL80mQwEAC9nrO1v7lH+nnb/u/XdxF9O5wp/H+6p1u9Q5gT7HHpX+yRjktUVElbo2Lc9RuBMJQHa8ML0xOgDc/KqtR50teBy+s7W3k8U8YFPlYCc4qzj43F7WulRjWkQlqYB9XplzKUVsnMCIJGNmn6+xVGD1/IwwrZEiJRkArh2XTQ8AfAGA2QekJQY0G9n9+5GyTG+6WDSsXybhAe42myZaZM2ocrEDB8GGdMi60qSNereJDjKTbAq2PivhJJNkDF6zaZ5EhGq7p4xSuJlrQzbqD8QQnLRPMaDicSTwUdtD9l/sidnv2va9HEcMZKNARl24smKTsaeMX8eFsIZpjyhwuI/L0RbrzBmepwGD+1j2vWILABIBqGB2sVatJV+96nzDJC3HGSIRcKKRY4CdAoieQGnM8JFyWftMznqM9ZPGr6bvjDdhvcIRQBa2xAEt1nE9MuYZv0QgMGYyLkUECe+HBft/ouYttapiQc6jxhv9FetV9jsVIWLA1uNCW8Jpw54dt5yZcmzP+7NAn1T282m0VqZBz2RLnqJMZYtrcTIRC5U+13ACgGcrnF/ao6yWUs/arZfBTL9lrl3LKlnE1cUi9qeL5m7Auq7dxKnH+aeJt/1R5+Qn+myzjtf3o9r5y/NGQCXzIBbGP/7wFH/46U3z4SrWIk0fAHBZ8zoIQ87C5fyMohfCzrbdxIhzVz/G5mkd/WEIxOyLC2ftiP3rRef3w8lkz+1qHdttK1BV1suQC7pGBCEpgVH4A0xDULlcBKou18v4+f1r7M/n2BBXwFiUu4vdycj09jl0GbuWSWsUeA3w+bzbiNAEWDspXxNwpW1xIBLxhmgbxsXJ1+E5yGQDOSpdz3L2eN4+yWr9sOf6nf17s1peRg8BSYRVyDoAq3Yww3a+a5vYH3CwGNQG9B1U9l+2m1Qwe9yJwC2nGMYq4Kvt1ze7jQDXdx3CfQaGqEs/Xovsb5UwpApFfCyXsW24PkdK8BoygV8BfOMA4P0xoHjN3eXQUEAw1vsiZmhwCg3VuKbf0n0Bnr2e0AeZlwzAe+3KWJXxGu/c74xj4vVWmZWsMxTrTtq68zYTCDyrcRz2w0R6mNaMnCorD7z2Eib35AAqQDnrbHZcyXNVZWLnuc7xHX6eLj3BW72fLLb9t7mCuK4Vd6WJmJuKYOahAoK7aVq/raMPAPg2zz3+9WiBRwv8+bXAAwD+87vnj0/8aIE/uxb423/RQvy2SmEYY/fknSaAMEV3DqWVnVPgHodWZ9yYoa+fKdQAzFJMIHP3uozD4eyC1Mq2XOhEWlR0jYFeva8UdLA9bSldG2GY4Bweqp4H4Cf7OcDPzBaCmQ+o5cI+OZBFawYApoAG6NUqt3GMp4jxKVbNj7FudrEiB7h7iq55iufdSwzjTirhv/j977UL/+n9Eut2iH/4+Wu0LQqnQ/z88yvJVvH81MZI9lr5zyVY4oIZShCDu/zHwdbqqASAlZPnQs4wXsQuhvGKWhmFyXUBa5rgzte4nv4Qi8tPsYqvsYpjLFFpSxGGtZW7qsHcm29dFahUbKSAdHJhbbNN1TSMb4HpLjjIGqgONLnqqeilk9wNrP0wMCqrSazXkiBPNdQELz8WvXXN+SIF6lo5eFtqVQTPg04BvBMAPD3ZL/INAJxAmIp1WZW7B4CnbOLZ6l6vfw8A17morAIltgB7bXwIF9gLqF5F8wTFKq8UhaIwcil0zUi2AtKKYBVQpLgAzMvCLRbQKpxkEUZoCQdYS7WUg4gdrQBifg8BgTzEyn/K31FcJ4+ULFP+LimBizLKdFMl2ApgVJGy8E4NYBXpOC9bqWxr6MpWdBXr9nMKVCdljLpNFsx0KFVb09ddFKO4JwVwIo3X80FAlBUbgwoFWEIPWAtirXk8yVbzSgEeIOvszFOpEdBoYgMtC05bcUqRrwK/gTZZZAJAKQPR1rPMN4xKxpK6byp/YORTL0Upt8R2E7cCFWLQj1JYcXZpkQgM67kIXCrgGicFoKrfz0DcyvAtFTAEFYG/afksACUBYKmGZTVtlR0AsDJNweiygEdBvkApA2Q5P+R4oa8I1LLzb5xK+pEXWllqUv9mkVDAWlYVUAhnPTCBrhuRRO595X5QFog5zsUHGW1DyzVIvUvbSnUMOJVW0Kh8N7fsRepkKmxIneW+JAtujT/UAbhEVOYaFs7WrnJPlc2N8pb35kkAErL0o6fYSg43CCYibKClUhwooGP9v4yLiButiupLFMGygOb7WrbQSxSJsoIGAH6J9fNzNDv/t/vyV7F9th20HrtsBICp0K0iFEo2ACbsJ9EUo+Rfm6RBsQpyR4NLBPbTJRPyTaQWBQAsgF9gMKDSNfrrSdafALyosrB7Pvfvzi29ngUe7V+JEOhjPAH2HmOBwpd8YGX8ogBOABh1Fa8LAMzjKcJTdNfPJ40jKYATAKYavF4N0UrNzJplFTFweSzOsYahtLzERrnaCQBrHFKrc5FUa7sAL48hjcNUnhaZqNYxA1HOGaXOB3ir/DYVQq0+FCCVhfCjMoLd91EAvx8AghOgohCIlWiqP6qgPgHMEDXydfoZWUlCqiRa1DgHP9S6QOGdsat1KJ0/6MNThloSYWaKRB5p89Xs53cKYP5+DwCj7NX4SQXw09ogL0p5crUBtwCDBQCz7qfQ0o4rAL2+3rLRZS8m1VIqKms9qzmO+UdtajfgqV1QeTIH8XFlMlz5mQDy+e8JAAa0ZN3sbOFst2XGyELZ2k3b6T9ALYhNALvt5kk5wG238xq6wp2Fdc4qYJSF63YbjSxIvNfTjK4NREUkLIOM+kWSsVQAlisEgBDS1QRms6BOQyinN9ltkGyO+5+9pzsD9PLfKY79exz3r3E+HeOocXfUYwoI63vWJ5RlEBNMCETRJnAMS2jcLhIArszLIVi7RjlYaH8DaAcAnECo7FFZezTX3SrQVgje7Px9/24bHKnyBOqijnYOtBSZuaagwBfwDGShG5zr1dRPPYbIytR4Yq/PHMS6VVn2crRZCBxmTykAOPelizXKMh6PgjgCA58hc7K5IMZ1jWPH0GYhPO1wAXYmrpnU784KNynN63OplPQ4AN9cLwDRVMDP5qDfl3Wz0jDWWTxP4sK0DyiAWE9M96NU806EyBRJmRSbpuO5D3DzFxJc+2C/Vu2PvO01ACxDUX3P/RL/FnJPjq5mE+3frgNnLT+G/eVyvYpV8yQVrk4YLZbPgLa2A8DxBQvnK/tKWB+czZYoINtYtzymjWazi0WL8wTjCVCq1Rq2Tntuk5kYf10siRrhmgGAT0cRIEy+YU93sr269lupCofolMAve1VbrGvSNxEwgW7Zx2rfYtAYwgVjin0i50CBtn1vQFmxGle9P+tYS4QI4+/kyI9G1r3LaEE2cajQWMdy2Jn2OMM4CsTjsWvJUfWZDaAIYOt8PQuY473rPOV9lSdCiA4QPDg7LXvOrjhvSCerW8z+FGss5iuUk1LoJkG5ojgKtKEfFqmJMSJS7mqhc7VUmEkQ8nWY3HRT+LIemhhVa5PPhDcyCKBhAUN2yai4BEDgRQh/Yh5WHjsRGE0sRsgFkEe72Gxf4kRcgs7m6+ivC6n1ua8Ap+9vRylZFYEk3HgdA7nlut/r2D1t4+9/PopkwP1n/iY+YI0jEYpTyOcAxHkG8n6ZfVvmlUfEf/XXX+Ln10O8vR7idBhis13KKQggdX8+xYaFD7BabjaLOPS9FLEC+ombaBz5ABGXxWmBq0XvDN/D6RK7TSdnjQOfi8dzfzNiSQrUxSJOl6tUy/TtPWd2okeWzKmXOJ5PAlz5TPsjxAE/dtNsYtBGfaW24vPu3wySti0RURHtJpX9pYhPVSo7VsDnl+cmfvq6j/fXk2oJO5ElvXc1eeGkcbLb7dSP6UPbDYAvY/Iaz08bXf/leNa40L8v1C68n+Ladtsuvr4eLABQbWYdb+/HeNm1qgOhUm439Mkmhp6xku4WizG6XRf7y9nK4WHQ56Lff/36s/5Nu7Detcsx9odjvDxttfbx89cD7mo4BdjmHucm2o6xuMXtZLuJ8/GQGcLu1+onANwVoaVoF8a4VncpuE3i8TrBfWI8K2tcTlAQ7a3kJ4tcw2p+ptOeEaKmx7fWI7mfpWtPgvtVf2DNm858dur/8DVFhAC+Vj68BqmVy/3eD9eWv7LI0+pc+4B8PbaRrnPdHs/cUQ4DNZ/wd/poPW6Tgg5FO+RkVvMBrzRLKJnQ6TkAPNVfcg19WEB/vL+Pnx4t8GiB314LPADg3949fXyiRws8WuCuBf77f96MsHgvqBQAgHdYdMEAxTIJBQMHMR84zNR2EdoKL2yq1gYwOJhSzhwBXMmE8kFDRZWBINheBWP+2zSjsh8pTvVHigQcKlFPDCryAz4AcFLsUXES5n4CmqVQMws+AeA8qCsvR8pJW6SBbF/HTUTzJZarl1i0X6JrnmNcdipq4Om7WlLseIqXp+dYdc/x48tL7J6fdJD8ed/LdnZ/eo/+9DX+09c/xup6iufnIa7Ho9qLg57th/LgivUzdmOp2KLtfGADCNSW3gd4AvLGiCNAO4fMZMKPa4qDhxgur3Hu/xCr4Y/RLAGeT1Jf6bAwY6CadDsSJyQgpDKcaD8KRccDOTmhgyOqZgrHUpapyG0gf6onziyXlT2XbPHqMhNYyiGMAwzgEgCZsWJfW9W5MmOQG+LCvUHn+qoCNIzz6QAkcMCP+McCwGVLOAeA56/74T3+JADYD+LQRCG9AGDl/2YuHN8VZSRrQxciVWSVzWJaPo+Av7Yeg1DB6VNFOGXP+sNK7ZvKYQ7SHCLpu7KuyhcVKCQAuNHvsNDU3ynqBUU6fuYgafXheoXiA/AKNTsK4LUt/lBE6fUpxneyxq17J/vMtKOW8IS+S+FdFpBz5MIAsM6THw68t9cqqnMBxFJ9SOVBpu85QdxBWaXKlrOXpAAmUBSUH2MqG8/K/+1t1TfAeodcAQPFqkIKhn1mMMKYl8Uu31V7y4Q9CnbKTTRY6II6hQiDTxz0KWSRyShLNooCzFe6QSiAIbPYwcCZdv6Eem6pYsV2qWKcByn9Uu1bKrrKRyywNVX6pXQq4IkiuggcCXJhB8lrkU2qjNLM7KXophlA4GAyxJMQ4z5/BwBXpYA/5j2+qSzT3lMYiIuF2M7qofMCRWaK8/t0zp76QRUUqlvwM3O9VLtpBV02tB6rMmjInF+Du1bSGwBOZ3OrsBIA5j0rK5uVQUSLrPJrvEjBx8R0A4AvaijbQKPIkB30/8feeyxJkmVpeke5qhFnwZJ01dQMFo2REWwgA7LACks8KwSvMksIgO7q6a5KFsyJEaWmCvn+c6+5RVRWTzeAVcK9JMvdLczN1K5een4m69raC+uogRV3UIo4gRVmBIAhTqRZY4ksoGtZY6IAztZry+rGytXGmqvXtlo7AMw4Ra0vozsIFxpHDvVh5Uz/BLhibDEG6ZUA18rsVpEulMnDPCUxQlSSywLZC9VyqDAKi0QUAP62NvZ7G8n/1WS7CABOGG8o6rveIFxQxFvI2IZIMexDYZzxNEl9737hnrsthT5kjMWzfqUAkYWmK4Bd1Ut5jPxfsoCpQA0OACcnFfqkaAzKxSIAWc7R8SLYXwOAHRfwvYbGxRcK4ECcuMjSjv0/KoCxz6PdXAHsALCUv0G5CwBMgVxK3wtlo8ZqWKi6AFZdFtjO6quQIQyIKgA42LbHtYYtxqp5didxstZzcY7XpPAc8UcRLQIJSsAfXbb70gL61wDgM+BbuAL4/DtAQhhjAGUFGcByc3leZ8GFRKYJhc2oYmG8cV8ocEZQXcq+UISEuAI4LACYPWG4dimyudlkgIb+S5kVdV1Wo3LHVt0t3NmjSRVcYPW5EhmC/2QBjQJYQPAmrG2+R5LbBcAVgFXB3q3xLPsQkUDUARueLEO9RO6oh4hHEo6yfCn8BrtZAF2fCrGYdWUwtqIZ40oqLlc6Av46weJofbe3lnHW98oPxYYdO+gBReRAvqkDwhHwlSJQEzyW5xS4UdAHBXBYIE/z4PdeNta0j+cuRuvKuF6xLoWp2+eJ82bwWcHtY8obn32HqxfD6+bO+DuThiafqQE8NN4CIHy2BGHO1LhxghCAk//uRCUBwcHhgvGkfGgscHmuCKGJ+gm26iIdxiJ2GGAMr6iC1BQeLDfjnhQL3suiN5bNUYkrADhYOvO3miMCEZBMbJ6LNXocX6wpzMKRsBHdaeIaSjtEkDiuTbx3/FmcorANEsT2BeAb87PjXjisgHHxv7SvCXOL9zo/W0lxGWZEzwmGyJSp7aSHWyq3S5VfL+/la4wBMgXAWPbOVWl5U1kC8MJZAwIE6xH7RP5jbBTYr7LoZlasN/p3iBaFVPcrjS3GWALgy16yhHBBDncV1LnuzqLMXZxXgquL58JD9oPK6vs99cOwV9V30YSCUli/ca4MzgKh0wGgDgMRB+QCQYx4ZtHRL9gPdu3Bph5nJBww2Axxb8K4YlerGArRvuRVD0grQFm2xE6khYiExTGAZtePepx1NVpNoyiVAljzQshn1TrM+W12W/IptanvpWplnZOFvgDiSWMTwFnxJ2Ed43XCMU59qa79vEsbQIaQui8QhwDi/GbHddBfO55LpAkO5INnld+5c3kOddgXaa+jM+mzRTR97zQzDzc6I0DKyZhP5bLAvFrbOOciIcwzfagQaH/A/z8xW5eFfX5orVbeNOsAFtC5LahPtah7DvV9u9hRWcuZHadF1subupa9d7frbejY92VyDuPTYSDuc9Zs66YSiAqgOXSDlQCW1AgWs/f3R3t1DcEHdxzqCP79ME22Kj0qR5dRZnqc9gLwrQoFUOg9IYLyWM1YwAkoT+1wGLVucrZnKUN5fySrt/JzF6+E3TKW+t7LJntC2QsI2nnd481NY/0wWZlm2q+1HWr22eqqsE0Z1LcaH8R7MDd6XxMJb3YXItrg7qrS4yhTBexNEB1mOxwHJyJn3IuTrbB/nv06ZWtss2yYaTeBzSP2zU5GhnjODIOKep6cdKy9fEGe9qA8ZObdNPXrhTjo3e5kY+c1HZTCkLoeIUrgxJTn+twjwQshz17WxZAsp8EacseX0VZlY8f9QWctxqsI8iGLmDHEHrSsCsVica3748H7u85vviZSIyF6BzYvdQQU3yjJHcDO3KGN9z2NtlmtZOvOXCVQN4yns+OL5in2Rd4GnHO5HwxIkTUB8Jl0wj4wOh3JQl59yOd5GQ0wvsLwkzYZoDucn+L+8RKc5ant3nOdte8KLm1xDyaHCRyamMv8uOsgsQ8t/Q0Ev8sj3fPo958i+UnaiIu6UVxT/6UAcHzd//U/vWQAf93GL7+/tMBLC/y2WuAFAP5t3c+XT/PSAi8t8CstgAIYAJgDrTJPdLjyAymA1fngGi2sQsHK6+ywLRuzmSw2chUz69vUupFCeiP7MZR0bPxT66woBsuKwaryZBVZjgDAKAtgQvaj9RziyLjhAAP7kg0x9oVSrITsJcSxkQXplxAydUMByGspViiDkVzfK5uTrZXltTXX11aRi5rn1g297Y8cihqbTrm9vrm2m9e3llhp1Wptd1d3duxPduwX+/HnRzscDjbNO8uWvVl6tNPwZDkHQKe7u90SR0Flv7kNsA4UetwPx/5Fm/hFAhKOCzZapbIpe7HnsacFXN7bMtzbMn4UAJyjAFZQ0zPDm/28cpo5F1B0AzgBSwM058CPBVnnFkVYJpGZDJOUzCUV5DOzoaVA4Vfm4OXzz1LKBdBWhePwbwJbwt/LvCn+TQTCJId0qzqAdlfBuML73AwBeJPF8ldfXv4KB5j42heHF2/F0JrVRQZweP8z6/bi2nQYuvxs+sAXB6RwGdGSOr5+BIDBb6LSRHbowQo6ApwCraJVNId3/e4Zb4CzsrcM/UKWU8pScrBHnwcmtArjntvmFr+5inPODHZGvfKteR1ZPruyUBnDAoABiEsV+wCWyADmnJpKDVx4/l7uBXEAMqmxqIpKik1/5PHQd5VBTBHAGfCXAHA8sHPdHHTPiqNgHS3FcviiEMnrez6wFwtlo6mCOAdsMkdHKRKX2Qt0zwAwIO6gQjsWe7IZRA0s8IsiXLAIjBmo2AI6vUGFN40/xiOfQ4VUJ0jEcZkuJ6uLVP9ROBDgLeURTgUUSfmAVJRhno96nDy52I/A86UoDurvCEKqa0VSSrC4FQYcit+RxOKAlc9rDla5VR+PAwDLClrjjyK8/y4l1Yhawcembl90AggRjsLJo8VfsMw9K4DPlYjQDqEwLZJGuAa30w39Uha2rvpVATzamzEGWCPgJWhweTucAeBQ15aVGxmloXBPe7ma1+d0Cl0UQZ21j+V0AOgpxqFGOOcDuyUiGcBux+mFUQBbEV/OOdquqlcvIJ9Q1f343e2CUeAyLgF9nwHgzIBTBTLJVp38bMAqgCCUurJQUL5vpiL71nJyFOvaigYL6FfWrO5kE43iHvBJmdtYaCoGoND4ooeyvpENhwUgjUORnfVK2ZhS93sR3fspBTW3OpbVrmzzvGB4oshM0RWwtndwahgPNqHwVZ72ybruyRYsnftWAPA0HGxWFrADwGQAo+gySFoU06X2xeoZcgbKfMBkFI0nyxgLAokBgFnneMydPfyToZrnKrHCZNyMVlI8w8qRMck9fY4Xc5JFzOaO60/oj+7e7ioVL1yF9VSEj6AynJJnsClk0QImkUeKygi1MF/tybSOowqWelgK4KBGlOLexx94Q1RT6cRjr0QAACAASURBVB1RgKrxL2z2otVmmN9wPuE2CrwNALAAVbktUCj9FQA4rGUCsCSVf1aAOF4CwSrY9Z4toP31AHhdAZwIzEXpy2Mh9lOAMgAwynvAN/YoKKPq0seWOxp4O9CujEMRZuJ9iFbRQTnMXMMUJMCQuST8bQSAEdaoX4Z91z8HAOeN25xDcmC9kgpYakSUviiBsYjmdweAcatAgaYYBMDcCPQq09QtNOWAAdkpR6HoZCgp8AGHWfdSCBi0qWd/Q1xQBnBwizgNXmBWXmgArSJwpX0wOdlYwQ6APA7+Dv1O6ke3XCeHu7O+wxK6s35AGQkQ3DoJUNmNrth3gDUCwE58TBcnXJ4Wz1RlPHGDGBtaOQNhIu6JBFyFOANdeMycjSS8IDz1fabPvRSm9ZmkCA2ZvlqPGc5hAxJjCQLx6OvsXKl9R7eA1loV+g8Zv4BCUgm7y66cKgQWawLzuZh+JJVWIFfQjxgzrHVxPRUQGNatGBPCPvVcrJay1xV9cc1jPytHIVlHO3eFcVszBmp3nuDrvF+UEj6MAwZQQIcjmCueXSBNRHtNzw0GTAtrZnAt0Db+vNUJOZMCO4MC87wuPc9fl4Y7/moOgsYXUpyN5joHgJnDTrzxUkq9DnmJRR9nFhFtU9Y/zwjOitTyOiiA+ffESU1yggHMwuI5/pw5MIybhayji7VVq62U9yjrAQR5f7K4NS6xYs9ruUagzkV1i306gJH6t1xcRrnMsFYINGWdlfMKbeL727gXdBJCsPv3lU4dQU4xp9E6KYBd3YhbjCIL6MOarye3hCbOoO8t1fxFR4c4yNrkEzljJUdFT/4pLjHhOlEAQ0zS1nSaHRyC5QKYqv2l7zGZhLGnFTGDqBHOyAKGeJ4rAzlXoS4+6Xkn7REF0rIXJS7kjPYy7ziLSXvXsAbE849ITnrcs9ohiJaFWwTHfuIuPNF9x1mFIg/rCoOSVCQdBo2TXni9IHN0oC1uGPX+qJ8ryyHLAPymlSVpLdJAmq81r05pacOM/J29T279gqUz63xqdV3abocdMmQ38qpny4pa+50eQDjN7LFL7KCoALotrwPZADICObyzDfeLrcmpXeVyCniSXfQiBXQnQDCVa9hNg4z3ZJ8/E4M02SbPBOT2zKvBmp024z4+9RARnJTU9ifbNIVnfqeJ7VoineJ4dKUvcRbkRq/IrR0BK3Mbh1H3YMTqIuTiMta1jxgn26wKKWIZG8Oy2ONjL8Vsrkxbs+s6d6Cc/QZ1BIDTZbZVUdqmcdI4oHE3HbVH8vWQLsh53GMz+P7tbW1DRxTAYkdeb+Y6yTQm+5f2Hi2B2CUyZiri/v1Tp/PM1aayPgDCAKQAwk2Z6TkacajeyS6G+A+zjH0+pHSU0GxA+OjmDiP8PRE8gPZYTudJKvXyA8p6kcVSkeV5Ze4dY4AohG1T2uFwtELjZbRN3djYDzpz6R1nz0BWX7VJexpiARRBwljWQSYQ33GSQ43LGKPegb87oHXC2PKNpdydcDxgX52hCKZPe03GPwNZxWQc57YuChu64FIX6zW46TDOR+JQJgHnWpQCiQrSh9oOi3KIAGvuZbCuF/gd1tUwapUxf6YThqgMbWg5Py3WHy/Oj3kiZ6TzeVL7t0Cwc5dsAeACf2Pd4EsE99kyO+4xL9bPcEm+Hobz3RcZxGE9+jUFcPzbFwD4shVffn5pgZcW+C22wAsA/Fu8qy+f6aUFXlrgixb4n/5tvXhOldOwsfxhj/tFJslFfhEHP6kZUTDKWu/KllNti5W2nDj0ZMq1xEqsLDOxOcm5XeaDpXawNN1bXqIGhknqtnMcHrpusLYdZAEsBfC4iD3JOUSs/NKBEoRFUUXjhf5geRrzcNluU3iX4nFrVfPOjh2H28aq7UZsYIDQfuqVx1NXa6lS2JMXzcqycm3r1ZW9unljy6mxbirs431nu4e95XlrTXGwcflsY/fZ+rFVWzqwJSNEt5tFaamMJCzR3IJPzPLws1O6czslHNp5z1oqMA4erg4brFjId/xkefJk6XxvecJ7ubxB7UDZXVbQrj4Wk16sVD/wU3fwRex5KYtWwWQBCjzJFht2LgGW0loWxaHcENszHBTcEjr4PYbn0Edi/VCHFlkMhnw3FApiqvphV3l7gBbhYBsPRTB9v/7ika8PJheuh36ACX+UVQ6ODXgLntUdXqwTm/5CofoFAHwB/vJ3zxbQfj3PiWcBrBIw5Ycx2SwCpgegNtpmRrtBvU8I4ZFNs3J5UVO4ZbS+C/x6BoFd9YP9M4UAVwGr1qd2dFstqYODDbQAYAGzFDZcYexjs9Chl2xF1FQqGBaAxoX6W7SAxipTlpsopNQA9Fes2wIAHNButcZfUQCrL0Zbw+CvLRA1Vkr5TKrAetFKjGqKd6PbOZPXS7EOAJh8UpTByQwr3dW/Al+Vrwhw5fZgsUDngCX/5sVBCpCMMYo5KubKKhEbP1dfUEAJYZWhgOfMa4CRFfNUETLqONjDJMc+rECxRcHc1Y5J5hlvjB8vwjuAc2ZsB0WtK0C8WWPxWtNrvIRQZPfCfwR3vWiuxyiihwxTAGBlm0abaCwzT64Alp10GAcRXBbwyftIERNUwdECOljnXtQjdL+jAkUKxqCajHMs3eOLtSAwz7mnIf7bx0oo6Mf28C7FgPEcX1z6pFg4kzQ8i5QujX2tR1sn5wxg5ZiVAGg+7chGWq/hOaauUKTBUer6mNX7hUGuQroKuhAfAANdgetqWidmAA6TBw/wy8981xXK6rK2GTvEAACjnMIqkzxt8oDzem1Z00hBhY1ttb62enUj4ElqGorlWDuXK88E5u9TivpeDJflc14KpGb8YsGoTNTIwJFRJcVElDOuDKKY60oDzwJmnEipQAYi6sS+tREAWGp6ZxMsY1D6AgC32NUCAPfPCmABwP4cMgwBixl3AFGo8AGAsYCmEJdSYJeCn/GJxS1KDOZDviO3h+jlAHBuIJcTuwIp6KUUZj0IhAHnTeEZoqrn2QI6ZgBrDxAsr8OK5FwrtYlZK0VhImUhfRXlodonqKkgUEi8YYl1s9mxwwrax8XIvmFauEL9HQAw48xjIn0diX1elulBYS+F3oWCl9+Zpr5WAGu+Uc6751v7PBCVW1+udirEBTJVmGodqAtPSweP4GhwKPgKAGbbJvvn3JUgECaiDTQAMD/T3tgAVgVEC7de1zIe5gbvbm6Rrxzuc94pY8vbGGhDGZKOeehvmX+ojcrS98ICmleTqBQFcIjkYI+QYU+LAljgQogWQHWVb5T1C+ALCAxBCXvaEnvnshEgxRola1qtoa4ElpIxc3t2wF+euyjzHotpHluJrOEEJydTQTV0NR79Wl7Enj8PfIGKMoBWzBcUZwVqA/DOWEAPNnYHG7qd9f1eimCA5MPTJ+vbg/XtkxTAPK8HCJY9LiQKVx5NwcrhSwA4VQFeQLPU9RTEnWAkwgRrceh/2JICCiTROj2sQQKAI/gbvvvy644HqLhc/XwJAAcltyaTsKdx0ZNq3bRNVDg5Hu2264wNAF+yn0MN2/YDz/VxJ7V4iBbh5/N6F9ayiIVpPFDoxk4V9V/I8ZWdLc7xF3s2WVfGPWgEgANnjSElK/RghRmFovxel25nGq9TxuDaj/r7KYKACJrweFzDI5EvEvO4VhGOAgHwUkUVeJzev3TNvimIf3u5/3aC0vN67ZOKn33iz2B1URFM2ikORRBZ2P9hFS2lL8QlEQ3ZE6LwrRWDo3UEJX1dWl6x1lQCjkWCkTV0bTkAMISLAotfnCpwhPFxhBIfFT4KYK1t5VqkxbLeOik1Z03zcxJ9n2xsIgKYOWTbChgbLFXjOIqxIcoY0qbM91jx3+X4IujKWQGKQ1bcgY83nF1EoDj53pA94ZlEwe+sVQA4rArsJVFHYo+C0tdwm0IcyZlsthSb6pl1sndCEgAwhKxplFJzHF09LBgKYuHiFu4o+Z1368rMCAIvjAHOKQBd2O2ypjJ/SEXMdbMPxYLfxzfXo/YQyBvWFM5cgRR6tsL1ziAAi3MA4LRG82WHDGuDOwA5ECW4W3NxWGfkx8w+wddAzQW0vQikYa+7ENWEwwKRSIXNS22jFTbi4lVgDc6+ZmNTwpxd2lJVNiyJ9WJvQM5DMZypvxG1gcNGXhe2FJVBDBqSxHZTqr/ZD56nsmkqu7u90T4onWb74R8f1UZ1TZ81+2XXW3sa7GpTCuhr8tSum9qGdrTdY2s//3K0d9tauep1mVpRZSI8y6ks97P2YRgFgHJt7Bd23Wj9tNi2gWiX2nqFKncREEouLSpP5eJiGa97EgjoyWzXdWVp7sA816e/m1hPGW+pHfpFe5BK5zF4dbMUxV4PMLspsSB2llTfTfa0R52cWVPxt+xAvE/hgOY24ovOFHWR2apI7GE3aCbflrkdex8PXGd3ZD4fLS2J6jLVTsqQ+/t46AW8bprU6jy3z7vO7ne9rWsy53Pbda32m02W2bauralc6QwB/2pV2O7QCnSui8SOx8lebXKdldp+UJ4vYyE9ZZag0l3l9uHxqHoQi4c+awaIPFlT4BQxW80en300bhunzMkXIqmbNflkLW5qE9FgbvHM2PNJdbK273x+EBEwPu6z5EzGczFrb8H7Qy4GNKa/A3avyHTGoUB7Quov2KL5S/M7JN1yYo8U92h+AAL4nVBsa9w6uMxzfZ8Upmus2lEw1+yFmfvYVzgAjg447vcuyeh6X52F3SFFe9nWrcnD0d5KiAohqoAFC9JedDej/7FURrcZNdFF+ST+rOk2rJmXa67mkbDcRACY6/PPFr/C9Z3PVBf/ZGYvAPCX7fHy20sLvLTAb68FXgDg3949fflELy3w0gJftcD//LebhcMP9ktipT6ymYU9n0ptBgjrBSRXXFGkLgrPdoE5vMx3dhobjtuWpbDGa+sH7H2wnuW5sDmPdjodbZl2dpofbbG9JbJUncUGZpvNAaYfYZi6rdVpmk0ZXgHUA2zjiwMYG2JtYBXp4wXgs4qVAzUbaltZmt9avX5nhxY1yNqWAlB4sbSabUl6O3ZHZUDtu8G269pOeWEP+8TevX5rb+9+Z5+fSivSG/v3f/hG5cPPjw92f/+D/fjpT5bMnyxJOxtPnUAp2tDVDV6oU04rDHAyGpeggD15RpE24gYgV9loFDgbW04ckFxmsy6xjhosnR+szPZm82eB58vMvXFmMGdwLxj6DdXnD2o3P3z4Tj8NVsRRXRZvvxcdexv3nS2JFwmjwlUHi2hHGT2NwnvIcfBCERX56WKl6l65ugd1gXKiKByEC+U9R9oKm2zZJWHB5sWE+BUPKF8RW59tqsMT/zoAHDLiQrH+awD4fGAKAPBZwRte92sFsEBs5SJ5cQqhgEQjKjB6UU/nx8DclTCR32OWsbKKItDL812ZI5thFfUdyHX18K+ogC8AYKmDleNGMQdg2HMPZWmM7ZXAJFcBA1JlAt8zS0oK5w4AY0nLBVCUwwaQwrq+AqDsikTs059V7Pzzr1lA6/GgcA8evuGzAKy56or3U6FUB3AURKgt3I4PxIWC9kxxvcfSrxcgHO2fqQYnFAKxfR4pLqCkcgtoivgg/+RekQ83zQ4AU6nmaJ0otyn6ZjmzXtcaMzxnz/qCiEIfpN86A9+B+Ag2kjUFoAXIBbkjxz5Q4KODwJcA8BeF6xglGYgUETjSHHFx3laGXlD3RmWICA3BGpoaEYpG6oCAVlFFBZ7AYwgU4utJJRzGqVv0R5vckAEcXlfjMRZCwvdn8Nff53Jc+8R/6QAQ+q+yI8N/MUc5ZIyeQWOGAuNHZIYAAKMCpqAuW9pnAJj2FBgcQHWKH/y7rNCCBTSKRuUJB+t5VCoqvDI26HMBQEXJLnvECwBYlqxSMFIsTWxaUksWAGDywFwBrDRMqQ1LrWkoX/guC2fsa4PCV0XyurF8BdBUWbm6sgpbaADgeiVF1YKyqlprbMlSU6Qkt7EtAbWEHMZxy7wV1P2hZMutofgtja2URwDAEAYmGwXE0jlcWT8Ei9oT1pkCgHkm2CsEicFO3dFOfWszwFTXSQGM+l6KYOyheR8K7CMFR8aly1kTyFuAyOQ5YlMrAocDwJAiqL4qL1tIEcogV/7m/H0yWCWXjOkMALuF+rOyMSWTz/kuPgdeqGM1zwbAN/Zx5muAKNS8TCEaF2figrtfCKAEzA2ALxnA3eAW0AKAIdeIDBEAK/YUAbwSiBTUJMxvISVOwC+X5v/+vF6xF4ngkfYngUARAeCza0RkGGktfP57HDv+tQAwxAgUwKw1EFVk+RwAYIAtwGApgAHM+K/ACpq93MW1hpw4MtS1xinv3VX+7F80l9HWtFdox6jyVZZ4yCynrv8FAMwaKXeYrwBgLD5XEQBmrnVb2rq5E+DL2CHzF0UV7hUoDt16di3wCYCXMcSYkeVz4mvUgm1pwd+t/eI1Vh0ATgr2VZPPDcoY9Mkf5TwZpAJ5WOfCpCzKRdh/AsSqr0FMgmg0QrDYW9/uZbfOY+z7Drv31u+f7NjuPQt4bK3tjq4QFvCLc8WsMcP7QNrQOoXal7lq9kgQbCq1a1PWtsmpRV+sWdwffXfSElaYWHbPiivwzdMZdIx2u+HPAYClWAzENe1JzxnAnmuosSXnCY9eUZRK7Oe6VOZKtx8eUfwGcgUX3PL8oACO4ynaRQuQCuMRIOrsShFAV7arKOogKHD9ygMmLSbM/3RAFFfRGYPpMkYJaM8biIL8bZxXBJ6TfR3jA8J84vsrJ0Ro/MRM37huucHKmQgY11mtRWEMOQFFN+Xc5hoTAteiGjtYcT/fPt+fXw768/A/y7U9f1nP8/spABj15Yn5ldNHFjKYodhAFirkZJSVhbnxcmZpBek2AMBk/+K+IyelwvK6FsECAmBWMD5q7z+5W/tKgY+qHuU8z6vWImWgDBW8CHCoyQyi6mhz73nYqIvJ2EStqygPZdY72KkdGFn0IgdeAsBBJYuakDVRY1Kzp4BMiBqcp6a51/4OYBlSAmuS1lDGY+/7vkQTPUSnECsiUpTv15SVLVBttoz1knGPuwUtGCZxXnPosRhmzfQ7oIxgm5QziuoR0FbOEiiIAYGDJz7jtsTFqp/87Kp1jT1p74QLPrLWQRSc4aYzCBy98vtNjAL7T0WtPO/l3Caftg4RJkHdGM8KAnNDHAQvJ/cCORj460I89nNaIATL4SFE0GiyYN6rbFW8tjLfKiN6Sgrr5tJGqy2pVnYq1pYwr1alJVVjI0rYJbcxZE4vZWbVdkuxQOBkSx0BS/GitqdptuM8W7fkVjSNPEGazdbq1bWVdW395PbIw+d7a3cHS4rMNjc3dhw6ezg8WXO1kQXz7dWtJo7P73+2/acHe3o42r9799qGQ2dH1Lp3NzZBVDqdpHIfR+yYD97nlH+8KHseK+B6tVJetVypIMedJmufjvbLpyeBgG9vt7atK3t8fJRl8e3dlY3taItsCHDQIn4n1VxYhGxsFPEismW892iHpyfrjl4T4PFv717ZZru1Oq+sb482dCjbfXOivcqCQ9YiohDjiL7GThbrZDniJKntuk4ELQDMFWM+Xez9p17rzG2T2N3W3aUgMuwPk33eDdYNEIkme7OprR1O9nhwsLkSERHnMxxwUvv02EtFPvYnqaVXKGonFNGzrcrEPnzqFB/F41K6nlDMj5YnqLghDSd6P9kvV2aHfW+nbpCLVb0pbDwOdntVWsN5M1ns86fO1pBtyTeuMqvIUG572bCLaCy17Ukq8LjXZ9wy3kfs4HVmo/0hPfs5O56vVRcRgYq6g7s6QZqeUHhD8JD7kG9sUI5PbWfVMFkBuC/yF/vDk9qRfTDnMZxtRHLUIsv66A5TPJakk83DJ7MEMhjVDM93RsksEhUDEHV6qEX4EuB0DM339FsB+UHkEFzFEDuIsCTHI4/+4Yv16Zx3H6Y2ObmFvcLlPvRc5wgM4Xg2vSTBa2vO/77ykHbS1JcQSPy7FwD4vHi//PDSAi8t8BttgRcA+Dd6Y18+1ksLvLTAcwv8L//hatn3ozNwbbYPH7CuM7Fk2/ZkqzVHDy98YnuLVWVZVWLfJsnK0tOtdR2M3JXVzbUl2Y2NJ/QLmRUl1kujTcvOpmFvbffRpuGTTdOjzdZqs7/ZrC3JU2vbXrlOTgV3AFhWuRQ5SwqYfrBVMQ1GZtjYjpHirzwkZ0oDPKfplVn6yk7TK1uStV3fvra8zqT87ZejDdPODu2T3T/tBAJf3zRiS++63MqGQ/Eb2zTf2dtXv7P//r/5vQ5gu8OjPe4+2B//8e/t0+M/WZJS5CMHjkMd1WRptjxTJ1yLLNGWaK/qn6FYUH9xgMGiemtLvnagQlk0hTXFbFXamc07O/WfLV0AzZ8sWVxhMqAsCWqAKmSHCbhQ4Tq1cU6DxQ/MWCy+UgGNgPeUCijKyFL31Nm436sIQbPLEk3VaK9RqG7zlZJRWTQRROPVKI6IGADgTUEn9UKtcsdSq8if5TCTOWgH4573H7tJADAg6iUAzCFHh52LIns4ez132nB9asviawXwrwPAX6h/v7KG1vWFFf9rADjaAbpVpmciqpgqEArg0P9Q3ROQSiBUYOkqi5pCLwf0UATT2YrDvWdCU+SQXXYAgKOKUecvSaoBo/z0lwEeKycogMAUu1Wxd1DJX4d+haKwsqRwhSEKqUXoZi47aGWSAhQDaAmgd3s2qXfTQiCVbLkCqObARyhhBqaFwNSQ3aQWkJ11VMC4GplOVPJ+UmMHNeNpsgG7wJDtRmEMBSIAFcopVyx6cUYKD2X5Dm41KPIHALLbZTLWZtQbyqMDOGb8uU2aAOvAwucQr3sGfHbuu7DhZ8t5fQG7gHJ+PwWGSCVxsqqkcMFn90ws/ZyG4mJCAdBvk1sYRybDbImyFF29x3srsjhG2Z0VQwGgJS9dILBbA14CwNQlB6xug1IxWmQy3fC8Y/sMeqnYHubqaNGpogZTU8gMBljWKA+ImkwDQqH+bE39BQAcB4b/3dmejAJlAIApIHgmrxfiPZ/qeVxI5RvHdci3lauDCvqoJP11GfsaDhcAsM8HnsMN8MvzZQ1dulVuMK+VBebZBjrMv2oLL/eqIArgq3tBOf6EpSb2mrXmUhTAKFUAfgGAE74zmgUEQ7xA8dAIPQDwLerG0npjCSoYAOB6Y0WNm0MjBVVebZS3na82rlyUT3Cwlz7PkcHWVuBbYTk2nYzXM8TAfOOkHymPsJdbyNQ8aTxQrKLoPgtg6gIITKZ27wAuBS8+L+qs4WCn9qjC/alrpbhfKNoPWEa3AoMhXFDQzFDRRz9jXgtSBrl0syubsEdUBmIosAMAU8THLBtiFzYdKsDbICUe0DqKD8Anz9QG6HUQS0W2oAzmehUfqwnH+6iiH6K97IXzBdm8IirIQt2BV+WJQowIQKyU8vwuxTwAsBMkJP40QExXSOnv43cIFSFvmUvFRlI9MCoq/pUAsMBtr7e7igsQ74zWmS3BueJyffpaAUwhsMbaMCiANQ7C3kiWzxWgL4QkzyjH/hZQOKqBZbXOGAoqRgFdMctcCm5fv4vcgd8I/jIvnAF2uRUEUklobxTVp8wV1WHn4ASUYAetLVpQPeK8UjSllQWKKicqAR4161uBT4yfKgDAAL8lOaSAwJCUpEwkE3jlCl+1Yyq72SSrLEWtiNI+wfbWozXygnHXuI4+ZKRyORTRAX6lBqJPc4NCcGwEiFHxxflxaHdnghIA8NAB9AYAGPCofbB+/2D7w5MU+H1/sP64t46MYJSRqANxPpFEnTkbApNM632vGi2R5f7iFrdONOLfA3DLOAgWKOfvanHIjl5ghrgkG/7A1Xz+7uCtB6UDgM7uNqx9jCvVBUyj4mV+GZ1kFNcqnipVr/J/ccSAxOeWzpAAdK/nxIYQISBwGJA4EJPYllyOr8ssRPrdvlusXnkHYrnve18zNYWffE8qVXLI4iWTPkYO8Bjrb/ziuRCIKgrojJGLSBNtUbzbOLlLue7uJsH4Yt2JAHAklPBdsQMCh6Oy1++JzkTB+kLAfXD/0D0JFt0OgPsGwHcQ/uXD/2LQaFiFrFdmUdS+iuPInaxEv9YsimJVm2nfn0GGyCsbpQLPXOFbF1LP82FYE0lmB1wTuaKCXEFEiCvpHRGHqIuCvhaoLLJFUVu5vrYK+3VeW3tFsuqZiyEwYLXs+RPsuAA/cXUhi1efQxnAfKiTHFqUhUucicgJDlaeFXWo+CH2QYAQkcuzanmFaK0KoYlzA+sfezr2f1N3tKkbrWJsQygdeh9XgEdq+MldKcJ/7CcBdSEmMb5ZMxVnQL+F0BSAo6jIRE2sn0dXDkLa0HVGS3cpCHGKIYYAMBr7Z8/ZFugdiBqA1HRkjc8zcYAx55xq7KM5A2FJ63ndbuHsfALPk/U+wx4h5LXSd8P8ASlSyvFAYqG/OeHSX4vzACEovuejL/K4n+ltqa3Kb61It7IHN6nJG+uYU6utLdXGpqwOmQJrG9PcWtYE+iH5yEVhm7fvbKlqu+86O04na66uCMi1x7a33TBbUjeWrdbW4iaSlrItZ31j7L652lo+Jfbh55+VoXz35pUI3U9da4nqC4lt1iv7/PmTLL8bjL5ns9+/+1YA3MNhZ4d8sVYEAoB0MrOxW24F1NKmIyQDIpDqxuqysF131PnIAeDZlmGy4/Go+//m9s4qsmxRA2epXa23DuSLIOikZe71ceytqdZWE910GkTG4j0hDHDNRZJZU9a2f3q0t9dv7NXr0g5Pk334+b36dD8ALp7s5uq1nZbCAWDOOIwVnFUUn8TrJNYej1qj3t291nWzke+Ord3fP1hhs/3u27fKSWb8Pzze2yjLZ6zL6XdE2WBTXdjIHu80Wt00tt1eWVVWduxb+3y/V9v1Q68+QdwOwDyW55xnPnx+0j7N9xK4u/H6J6vZ0xa4KWTWDZPd7werwsaBe8P+5P5pUCwIAybL7AAAIABJREFUhMWHx97ebkpLxsSuK+o9xIec7PPjTnsb/if3OcWAwY+gvWmL2dqht/Y42rEbbE7IcE5sRU5w7bMqcUIowFF3N7JRdtKDK/nZsru7DvMvz3MCulmNS0vPHpk5I5CEe9wMBlsGHAcC41uj53lXrngVxv/S2v7w3iO7rCfoQOdPJ5JNPo7TSKZlxLpNu14NonI62/Ew+V4OdS9OFnUitzvezfdpQZHLX1NzCOtdjCyJCVrat30R0+VrzdlJJuxjRUqJgHEQdvxLAGBei/d4AYCf9xsvP720wEsL/DZb4AUA/m3e15dP9dICLy1w0QL/49tiQTEL8MEGj4Kn7BHJgaSom2KzhE2oWdlklsla02xVUpwobJW/s3a3sb67ssTurFp9Z+vta3v9+tpub3PLs9b+4cd/sp8+/tGO7c+Wzp9tHD4rp/D6urL9EA5NJYxTCjQO/vTtIFvfIlikcdh2fS0Vy5gLGKxeg7pMvO0ACizztU32ysbh1r55940V2VaHy0N3sJO1tj/eW1W11o07K4LP9CLgujbLX1tavbU0f2v/4W//a9usr+zbN1srypMdjx/t//j7P9rf/en/snnZWT8eVXidsa9dEnt6eJL9kKyCsWRrKms5cFDApQhCAa0frLJUbH3Lr21YCjv2bs/75vZKBx8yHbf1YOmyMzs92jw+SZmFnSaHiHaYVWAsKfDMZoe2s9OUWrUqBACPRw5SHIILMWEpotUNNkm9VN17qVQOlp48SwurURX3Ri+6x8zfUBv1A1JYFSX2kt2Z5+/WZWZ1lUppehpdpZaQj1Q1AvavbhsV2/pup0J0AtsZ9r4ULF64FOB7qQQONTKpRi4VkxfgWSyjUdvh86mQh1qjAoj219vt/Y8r5eQ6gzYWuS9JrmeG7EVxXkX7cE0Rv1WhLxb1Q74pY0cAMAc2APkAgpEBJtxVtq9upcl4KgvGBcUzb1OxmWULTZ+ong99Kih4kU31HSxr81QKfFmc8YElR3XV7jkrkXw31MSyGMd+E3s/coAZYBQT3aKd06SU5IDLKLZVhCptjhZxASh0lW+w0oyFpgiIIBkScOyf0VXIUZWE8lnVVj3mn+Ek++fT4Plu2GmqEAchgTEkFTyqRYoBg81YaAI8yRKQIhyArx/4PR9qFmhFvhMHd/oxVVLGBodwWt2Zzo4qUQ6LX8qz4h4J3eGa+XeKHUGdjQ2x5hYe96KxLIhl0YqSY7YSZCvY27r9dVQHexYg8xfzqMCqYLnpYJDXgJXpGuw3ZQEtC81nm3sV32W7iAqYYqsTHqSKUkHDi+aKqnKhgv6e4rwXDgUPyF1AxXeA5GB1i0jEM4b9K4Jceu2vgK/LcXCpdJbTAZ85ZlOh6o3kEUglAVw6W2uGAjwqxaIJluhkioXcRWo355+lvApK4ZAbzOtRlOdxz+F2ZoaUQ3F+UnmUtghFF+4tRfWg8JXO6FSocN4KeAEcRkkF2lBrIknJDmVAk9Gp7N7UksKtMue8ENhbrq/spOJ4YyUgFWpgAC7AYWRmeWlFdW35CnvbrZMkKGJiu5k3AoDcEjeXIvj50OEg4bNdJrarQTkPgEVRVyQeVLxkcKIgGWzoDsojldUkRfiFolxmU7ezZeqUAzx2R/n3Mq5QC48AXFNrCfM/VutjJ9WdFLzzZAMF08UtNcnodjmCF84ZA/NAsZsCPqAxSicKh6PAFr4DRGY26DVl9Rygj7PDg7Ia/Ut8l6BI9QK4Z2RTIMVaUP1bYBMWg75WUUym70v9LtU7I97BJIhi7QCpy8cHDQwIjKouknkEbAUFfrwGvmtcstyG4nokR8SxonxwM0NMfTke9BoX61h83l/bdGJVfTm2QmSpryd8YTGNqpfLBwgGqEXxiwMF693ZBjqxgpzfkAGsf+O/oHiUHTR8hgvLeq2HAtwdIOR33ktZ38qrdUReAN55ffYsatqea8eg0QFg1j2fa7Q0sI8MYDv9k1y/oqmsKhkTTphgzJArCvgkC+h6JeWv1IjNleVFY6ur1wLA3P6ZdU2e9Jqpta5vX2v9A6SCvIRqEtKGngf6qA/yPDfgdnKe/wFAVch1uwQX5UAPeZ4UT6eDyBGyfm4fbDoyxg7Wd0cBXmRnt4cH6/aP1u4e7Xi417+xtkGy64+txnLfQ6KgTwE+kUnoiiP2jADSEfjROhPWh1io9Z1CAOrDxUcHCpqePXsmMot/Zx6U+3Yg5Gi+U8axP67vZyWS71G4NjI4FSkSVMECJqJtelhzYsQA40H3f0h8fWKMhunBwSi/0CDs+iKTPv4b1xlzgrVPCWuQu216n8SxN873cQMabZ/Zy8nS/Oyo4v1dUQNsO0I7okyTg0tY+oV7BhIEQHEEcGV0EYh8cRtI0T3wUYLbiy/cUQ3sc7artDUKwg/x97i+OozkIK9n/vofYDfu7e07FK1j2DyLuARQ5etPYpXyW30tigS9TOsRSl8mB7nu5J6PjbqegbzkrvgtKyycS62XZNQXxBlUlSvmpAgutZ+EtMT4q+utXoexKZtqEaxEKwhA6xws4R0cc2cW1PKcT1gv2H8ytph02Iu5uk+kJTHOAC59T+5ki2APLcIsIC8gGapegGUAWCcZMdED1skSmlx6wBoRnPy5rFH0dQHBqPIAd8VGoAOH9QV3DGHJKHc7Pw8IkKX/B5tnXgtC3oiS1xXLUuqLhOhuNOwvMwE9yh9wq1k5dRBl4hnIUvlf7DljH/G7T0Yp7gTeb9QvQrSF/06zx47loDBjCwCdcc6X5uVI5vviqBQsHGKWDLsy+s9Ch/ZOnnB6XK6swi6/wkIfde/aZvJ/q43NVWNzgxK4tqUqLb9a25Cm9tAOsvfvccq5e2dDWdkhWaxNEzuVuSXNRsTVD7udTWlm1ebanobe9kNn62ajs8/t1bVtqtR+/OlJe1OA2M16LSDywH1nZihz6/pWexv2fTfN2l6tNvbtu2sB8z/dP9gune1paEWOLarSHp/2clIpylLtD4mC8yzjykmG5Odi008cVWan49HbWcian2NYo7jXqHa3RHyAu/a9X8vpZE/HvV1t1gKYUdQyv++PO52x+CqTzK6bjR33O/v+7a3W6B//fG/vP77XOYr7R74zxNwqB0iurR1buYlNIfsagLbMCzse91amld1t76geKJN69/ikNeR6Xdkfvn+n9YOc4a4f7OnQyk55s1rrHHl//8E3MtlsV5tG/ey777+3ZpVb157sw8eDPR6Otq4hUOFY0et9+HlVNbZ//GzDsbUyzwWIA0YPwxHrNVttV5Y1pXV9Z+9//NHqrLKbhs9bWpWX9vD5UyBZjLbfP9n1qrEmqazOM7vbXNv9x/fW9Y/WHjrtx8u0sMMRosck4QF94fGImn6xvk3sl4eDLNGJsthsmMNPdrVhmjuprnJbZ7ZRXrNbMjPglU0P0Utnt8x2+5N1HVnDZFBD0MoV90BG8eHQ2YcfH+yuSu1VmdrTJ/qezOS1T+nFgGOQDbZ7OphNR7vZQjzZ27G9t2Q5qh40ngYfXXVu9boxHDGILGHcMe/MbOpOXn+pahS4EBGYQ33PdrX1eB3Ingjw9Zbat3kkGtsaHTt9CtFaxponznNYpyOh9ryHuKihxLOnL0Bh3brYs/JI/Ds5CFx8/W//qX/BRr5okZdfXlrgpQV+ay3wMsn91u7oy+d5aYGXFviLFvgfvikWWcpyEBd13WFWAcAhD5NatvK2KrILPSOsqsh+ymw6rK1Iv7HEvrHT8saub/8r+/bbb+3mdqOiS5o/2R9/+gf7+OmPduz/bOP4yebhweahtfW6sse9b2ylWqkBAjiAj9a3k41HrKn9YKaNs2TIwcIuKN3YKKuuw3VJDUEBOLd5ubHT6dZurr+3xK6UZXV700iZcexR/r632SjkfZJaieLHTC7vvDYrXltSvLW0eGev3v7evv/uG/sPf/tGmVR/+ukn+/D5BzvsfrafP/8iBfF2k4uNy4Wk4ygQD2Uyxebb220oOMeAKy58tIICeprZuFS261Nrp8Kub7f2u3dv7Mf3e2vqwUobLD2RAQwLlwxlP8ihUILZrKxBKXIXO6KgHiaBFPNEpjJWSInVWL8BPueZmLP90FrT8B2bqqPtHz9ZlnBgAnQflWdEzQFbPtRbA4oMinPKggtW09SDAKsSB5qwVXIGO1aOtTWbtXWn1PYt6u/ZCs7FKTmtneUzijLAB4djlP/21wBgmuoZrzsfhARAR0Yr9z8CwLBoUX6U3p85xOyOrmpC3/7PAcDqQhHsDeOAxy7c60IB8CsAOBzMnu0DUZYENTDZUSFbMW4osGoGAHYrKlfVoEBHpa0cX1lc+jAF6AWMkvogKG49+xC1F2pgUAgv7MB4F2gUwN+EYjhkDbQXFNXLxlWMmLFKQeIFwwnVgd6b1/UCIoW+GXD5rBR1K3PBbPEMHO6/itfYXFOkDHbXrvTwLGAeU4VFALBnQbsK3NXgKKooDGLhh91fJpt08twoJk429xQWsYDmoE2BLSjIR7fyxNgTQFgW0Squw1D31+a9UgHUgeGtwhmd5xkEECEhzIoC41H1AtJTROagrQIdhToKgU4sELFCVq6TFblbizmz2lVb/rsrvChcyR5MKs7nCp3eM0wJZwCYfhysnaMFZQSeGGfDmHjOIiLLcB88D9jzF+N5PlpDy0wh1Ae/BoB1PXDW/4UAcBwfl2AVj6nIjvr3AgAWkCSLQc92ZR6KhfqowAIAzmC7054BAPb2DoqrkEWqnGAA31DkoPh/BoBRPZZYSAZUEXAjqIykvFJ9g39nHHoGMKmzXsx1RXAnRQvzTK7k2sRWtiQU9cgXpc8COAUwGeVUXduMqkKA75UlWW0JtpooqCiyV7Xnb1crmyFlZJUVzcbK5koWmoy7HJUwakZs87CM5vU0JnmjoBCIADBjQUA/NnZtjLFW0R0SDQV8KvEUNbsjThvY0Hle2mkeBOTOI/EL2D4fbWyxfQYMHm3GFprXJOOXTG6K7n2nMaP1bBqt+xUAWAAZLhy0YyyuUzBPRstRNmQkCQYAGFUphXChL0vIBAaQCko5Fyqf5zxsAiOhgvsnAIrCelAGI5iloIY1OipE1iCeIwCYsQEQKTDLFb48j5w+gcSZ/w0AsMZcsLL9NQA4KoK5lqgwvrR+jk4VAM1xLYqbq/8vAeCUPQXrcVB3soYzN63qxFD/SkEv5aMDw3XMzg65pSVjr1w8D/gvAGAHEoTNA8SHsec4j7fjJQAsgBQik9rbbbgBgMn4dStcv5GqGSqew8EdxhfrXd1UAn9RKtb1tRXNSkQIFL/VamM14AD2zzVq340s1qvVtcDcNCN7e6PnA25pPVIkQhMIVm7XDkjsFhxejBcX4oLp9QwAe1ZgSkao5kgvGEufKEcUz9fAbnaaiCc42NA+2XjcGapgrKBRbdnca9z1h0c77ihmOwB86iElQXCihcwGlFOygD4JQIoAsBSJ0X5Seywnf2hdYl8erGQVayASoX9dAsDhgdj9vvgu05eLdSCuG5ESxRjWtCNw2rN/nXiBwj6MvzBO3D3BHxuCa0XbXWT/XkQUaI8GwBuX2pA1HC/urKgPudIBBw1Z56yDPg8i1KbfKkKAdSYs1lLsBscVL3a7hXl0bBH/L6yvdeVq+OjsLuDYeWnOn4sOxWEdV/+PVvUxoja6NYd1Xfu64PChvOizwurL0lGIcD1n+0aA+BIA9k8KQMrZRXeanbFNSWKniUGb24kZNRIfdC0hTgDQSS4wxK6EnGwyfmUR7ZNAXhSWsyZBLsQdpoCE4U4WkDMYT3H/lxcrK0UYXGvfKMv1AM5qL0cfDhbPgAOA0tFSXfsuua8EsDbsrATwhr/RehX2gfThU8z11Hu4qp/9IKpB/nPwN/ysHHoHoEUQPI1WouZnPcMhRqDtc6fluVrXIDZICcw5JjCBgu36CPmJPVsYJDhbLFLBYz3ttgdOkHHiLUQkqYCFtJzkIMOmTcAs/UAAMMC3k6Se14JnJe/lAPX4ax/bUvuFOTb2E/ZWdPpAqxGJVP0l7nkUIQCRM7gWnLuf23Wj7HdwvQq0j8oPypwZFgDIrUEj5nwAce2U1YbWNqmvLN9cWbPd2jHLbGCevt4K9H1o90Kqpnplw+radnluLbmu19e2ffPOTlliD8fBfvr0QRnxg84YKM3dbQgwboOlf5LYx48PVmWVHXd7NOxS0hIV0NM3gvcuROES2/PE7NX21q5uat2HP/78k/Xs7ddrzVsV1z8tdne3tmPHPL7Y4Xj0NYn9CtbwTaOPP7S9WGLLsJf9Nc+BlMoYWm+u1Rfb1q2k67y01aqUrXDXjXb/+EnjCHCYPtY0tc657JWcnMBoJWO3tHyBjN3a0La6hn17FMGiKkprNjeKwKK/7I8Ha1vAa+IbSmuatRVFYWWWi1TBfmloB+v2EI84c6B2zexqUyirGwD48+5BWcI1e9M0t6E9WNcdrC4hDDM/mN1scUZb7Ob6xh4fD/Zw6OxAXi+54adJn5VzJ+TAq9W1/eOf/k+73d7Yq6tX2us97R6s3e3sD7/7d5YVmfVzZ/042MP791amja0z2sTsZnMnG2ePrBqsP+5sjdOHZO+jXaMuH1tbNWuBzNOBPI/U2v1BQO327sqmZbTHh0cb+t7ytLB//OGTtWNvWTrberPYq9vc3nzzyqqqsHVR2N16axsiV4bW7ISD2klEAO3hIOAqygHFtgyW7eHDL7bMxHw1lkIY7lp7+uUXm3ejnfajDUfmGSLCiOQpbb2tbTjhAjXZp88PZtPB2v2Dtd0nG6cHs3lv88lJAiIT5Jnc2pysVorATd+nDjKf7m2c9rKhzlLIKoMNe3LHzdZrssOD60RIaLoEgJlWzxERAQCO6+LXAHDcW8doFZ3jwv5M03M4N/7FHjbMIy8A8K9uq14efGmBlxb4DbfACwD8G765Lx/tpQVeWsBb4D9+Uy4CjgBWYcpK7YfaTDJPm/rF8sJVOCgrsavhZxSfqv2OFBveWZp9b3n+va23f7Cr22/t6mpt1YpD2cH++NPf2efHf7K+/cGOu59sPu0sRYkq+z2n2FMQw/5GQAGWRD02wZFBHQ7JijXygjgFR+p0UrD4GdemkFubwOw9Xdu03NnN9e+tqe/s7vWd3Wwb+7R/b0+He9sdP1jX39vu8cEKctEkgyhsWCqz7I3l1XeWFd/Y1c3vzIqV/eFv3igz96n9aGaPNpw+2c+f3tuB/JvFbFsWtiZrqCxsmGbP8FxQa9Y2BfUjhQOsf1CdZLITS8So/rA7WTuk9s23b+y717f2/tPeNg0gSmfJ6clKay1LUZKgIvEdu7t5ZW4NitLpQCYQlrk85taanHSbulbBAlUy1TRYzK+3tQqTp+lgT08/WZq2ysYin+jQumHYZp3aZpVYf4xST+8v7nrnB2qpDSnQYde1FLKx3l6/smtUzFbY7tjZYeqsI2dy6WVidzq1lp3cThgWK4BtZLvz0ucCZywcxpU4WtfSZS4GL8VBgWSjF/woggMqx0MOBUodegLJQUe/CxVUfKkvhL8XbFgKi+EjB9vMYPcXweKgAqZQ4yrhoIhE+RaU6Sr2BpUHHRb2N4AvXwDAq9oVvX6NDlBR7ATc4uArC0nlSsNiD9aRqAgBv/AhpPgXbKEpBmaycQbIpaBE/milXEXlB4dMaAMoprigwiE2gQ4AJ1JaRQVvKEii5DybSYViOcW1QBMGKONvXAX8/D0qgqUaEZASbf3mkME4CwCWtZ8K44OlkuottqASHzubu15gMSAVhXN+hmENgYCfAVyZqwDApPpVjlYEgKdzBpsfgD3TyTXZofAfLK29zobtmgPArgL2UiwgM9bPAkjUd1JlgnuW1pcAMEUtt03EJtoBYAe+vUAY1U8CHfR/DqAIvKIfK+vXVYnUHRVpJzDLxxqFd4HDYRAAdB1l7xwK5lEVHLJF+XdXTgZrT1lJ+++8xl8DgJlfQtOcR1scNz6ewnwQKgwqN9I+LtBzANg1tGcAWH8XgN2G8VH7WMmwro0Ffdmmuz0036NtLXUcFe4FUgF2LZYBhoEEuEG3K2TOY9d/GJSFx6pRulIYYDcohpmfMb6jSAkAPMga8RkAloJ4wRLa51os1ROKmBTJAHFXV5YWK7dpR8lL1jbZ22QDV2sBxYD/xWpr1epGhUYU9igdq3IrgKcWAAwBhGy2RAVFB0CdRKExwz0lE5HCkbI/3d4O60rmf7p0P44CplDRS/lCARsrZo0VFL69JZAsUCeiZGk9d1v/LvvnkBVM0XPBOJTid2fjEYUvoDJrj3ceAGDsE5WdKlaDsxIAznKUwOlkBYXZdPT7JQKGy9/PCtfYq6LdZXCYYKxF1Tr3E9t3V/h5P3bV4WJEM/JvjGIpH0Ldf6R9GCeQpFD7js8K4Kh4H0WgClbrUdkYs9LCeuOZwCF/NNg+C2uPWaphbud9L4tnGg4X68clGHz5c/z4l2Mskpa0zsb15f8FACwbXADgYpES+9cUwFK+BcVmHN+Ms4DZBGAKq23fc6BYpankMjAvAQB21wtPvQtKYGUAe56wFKpZJoVUWTsIXNdXVlDkxr65qK3eXFkFAFytRI4oa8ZWHdSM2EZXlqOmrwIIjEU7BA3lUXpBV6AGNouscaGnPdN74tTrEyfKS+nxZbsc9lQiCzFXhD7NHA8YxdozkN+4s+lwb137aMPhQWp5JtHpuLP2CAD8YMf9Z1cA94MUTBSvNQ+dAWCAKrfXVORHzEsNWbkeNfDXAOCL/VHop1Gp83Vm3/O+Jm6gnl1zHAQOXvzKHI4xJQ4AizgWcrFlqBEs0n2q8TNCXI9aFceDTXS0j35e5s6XFdW3avuLGOzIiZLhQCBlCCMMADCTXwSAib+IezHOCfRTAcOBhBQBYKl/Q6GbftvgYhs2lgLR88Xq4ATD30QCl+Iawrg+A8BnYDcQILW+++Lte8Zo0ektLvKfQ3oeN3Bel6MFdPgMyqR+3svGfhoBYIhKJ0CpkxP8mDlZg/BdEJIjkgO4Qu0NwXqBdS8kPtaZvJCikziDHMeZCkt1AGLPBAaEwi9b/guohtlPAhYHRT4W7Dm59QEdl8NMUABrfQHYYF0VyTB8ZshK+jff5ykHOMzv+j3sAQHJYkYwar9okc2a5wAw8y4Aqru68J2NEMAKRAG+Awov82C11m7GJ0pgVwsrExgb5pAbTAfW+58WAcA+t7mVtd5f8HxwmBC7BfKDZ3ILPJZFuq+1+htFBHgmsWymAwAshXCwlY6bJyeW8PUvAIDZr4czxBcA8IWyHMDeCW/+epwhn0kdUeYXbIroKyJaAXByzmZeBFFiUwqkWlpVb5VDm6P6LRs75bV1KQDwjfJ98821jVVlHXTkIrUe0igRFvXK2jK1H8fZOiyfl8GWdW3Xb76R7XM/Ygu80x6IluRviMsApL/ZbGzqJ9s/3Gt+xMVq//Qk8iMf5vrVna1vbyytCnvsdtYNncDidVXpXjx1O5FZAR4NIHm1CiA5IO5gb765s2GcnYTdYgetooKek+NMRZ0jAJPbNLGmqnSNj7t7G3usqL8R8fyHHz84gXWa7Hp7a9dXpdx2DsfOxq7VPL1qUMhDhPCIqKvNtWwNnnb3tsorAXzjsbcmy+3N3Tv79PmTHTh7Qx6oanv17q0dw1kH5Srr/u31rTV1LpI9fk2H3Wg9hG7OCQNkVPaKZu0eElKncZWllcgjqFrlYoSrky22gnAlYbnvC1EWt+NR62UHsdZK27UHqwrer7RtRU5yZ8k42JtXr6S0Pjw9WFUU1h15P5nK26ubb2y1zlUPQjk7dr2Vxdqm1iNLqobscLOnp8dgyTzbTbOyGnJl11sq6xXOZ2wzR1v62U692fHxqM1PuSpsf9jr51VVW7/vZIf9eNxblp1se53Y9qq2b373vYB5TLBvN1cCgfPpZMnY2TIdrK5Q4GIhjyo3ExCsuXFJ7fB4L/VxkTWWz7ktbWfzw8He/+c/23yA9eREm/GU2VLU9u7djT3tef7Jfv7l0bJxb7uHj3Z4+kW1pCyHPDnIEp+xVlW5DSpUuYMDeyAcwrCLPo2PNoyP9sMPf7YiJb6ot2Hfah/b1FhcQ9y7iCAJ9Qu6sQhPYVah/bzuEM95ceV34mxc/c+OO/HvokHACwD83GAvP720wEsLvLRA0BO8NMRLC7y0wEsL/KZb4L/7vl4W1G0eA+sbRmz/wsGXGhcFGAqpbjWTSIGDBaHy9mZAzhu7uflbu7r9g2XF93Zarm17s7Gb29xOy4P9/Y9/b4f9n6xrf7THzz/baSb3Zbb8hJVhpWIy745dKmAzYMzIAW4cQ5akh026rU84v4bCTI7qQJUXB4A5lMk+bV7bOL+y7eZv7PWrt/b27VvbXhX2+emjfXr4aI+HX6wfd9Y+7ZUzw+fiMIQFdJLeWV5+a0v+2rY3f7BdX9pqS1Hf7Oqqt8nu7enwXpnFx3aWWvm6rO16Vdh1Xdu+w64zsZE8x6ySD6oye3V4opSDh+VoB/LhssQ+7CmaV/b9u1e2Wm28AD5OliQoZp+sLEar844wR5tCgUEFGRS9FElOJ+vayfqOIn4qq1hUwJC/101px26SypTMrKnr7bs3a2v3rQ3D3vru3ublycbhYC3AwIR+erFmBTCZWH+YQ56V+9XCRA6SGb0+KgWBpFiojrlV5Y3dvnpla/KT0sQ+7e7t09O9DdPeUm74ADN3sUYqI2y2HCg6W54FkDn2x0vAjNtMEf+MCWNLXgVAC5mRVLOezRuL7f0QbKYjQHWp9P2VQv0lEKyhEIuOsdB4oRbRv0db6QAA+2N4CbqSkeK72wV6zis2mVg+uyXyImvLBmW9bKBdiasvgV+ZlXmpsQDzn99lma08zVzg12kJGcAcy3UNjm7LsjnYYlIsSTNXhfhjKKfo52R5Afq6LW1UgsQTpQCYYE2Y4z968aXcIClSON+6AtgVjhEEpuj7Z/GLAAAgAElEQVTidocq5KmQ7vlUbvnnoDiFdf0esn0pDPjvJ1l50V8BsyjskPULmUEW0AK/UAC7FXoEgLGDVvFQGW8QIrxQ59bP3AWfQ/z34MEMRzsAtwKAi1REFFjW3jcB5JifPNM5ArvY1Re5K9mjtWoeAfAAAEs3HSp0z0qY6LTgDUrd6wwAg18HNWMsiEe7TdlAh2K8HA2xcO41lWjMR0Wx/+7g8jMAHDKGIwAcbXCDAvjS/plrigCwTBciGPUr32m34Fz4FwCw2huSB4AGTwt5yYxRCvJE6krt9isW0BQvfPwE4Dd+l+rRi/h057KUFvvZQvLMbvcSCeuTF5idaPQlAGwGLSUCwCOqwqWyRTmjZP96VjbkCggVoP9JWauwnhVry5uNZeXGyRYU3gGAKbLLwnajsZWSLb2+sWp9LSIGCkfUwwDAOEAUjBlldufK/dRXUPtfWkCjEhlQHCrPlM+FDTq26CitM+umzvrDzrNGZVVJIe5kp34v8kRGxuLUCfydOleknCimzajnyfZFKTXY1B5CBjC2eoPWDMZRauQD0+k8P5W1jHFFLqIsLGVNjfXlyfJklKqhSEaNIyVRyg4U+MItn8/RnWFseH2Wf7vwqhOZwfOfpWTEcnkyk+owZGIzP10CwFLIgwFAbggWsrveAUz6H5bQssyeATD9ecrnvnzbcyZ2yDKVCtkBZ/U0kXB8XEQ3ikvG8KU7xdfKijiFxjH1FwDwBbFC5DZMP7B1Dup4Cq6/pgBG5ci615CzjEV0UPwKgEcZHMaPrlux86w9IbJAdqWhsBiiQQWShP+kluajB2UwUM44JtbNiwgUKK0Aq7h/nsrnax7EFoFqyq8rpXaiAI/lZb2+leIXRW9WNdZsrq1aXYk4QdZvBtCLRTRkpoxxs7K8RiG8saxYCeCdVQhnz8YYYCVgbYyVTQBi+lSkHIShFdwfZgg96rdsHOLNd1t/1PPq1JjGC8QisuCoPdJ4eLD28Nn6/edAoDgJGO7anQPAu09Sgk19J9vnrxXAAFNSAAt0RUHohCon6QQqy78CAH4WNz+rY79YqC9+iUDRM2DkaKyy1Bf6uiulwhTkhKSw3sR15KwADrnA4Nt/AQBLdR22MYG4EQHgcwZwuC4tU5FjyPQS2gGJvreH573T759tlt362QHgQCIK6naIRIxzrd0h4oCxAeEojl2yrqWwCgpgHo8qYAfgAonjMg87uBRE0psb9Aal/MWc5X3fVfV8xfHNPOVfUVrlAx1in15GzgV+dkGxfpKLkZ8WTrJfDqQ+ZtAYi8NAJgCc30OYMWuMWzpXylslziOFSCjXCdY1sED2jp6tzdqDOlNq34z8YHK3K4G/vhdVmG1QqMY9IOSxWZnRE/u58O+xqz0DwA7kqh0AbCMATH8PRCdcKgQaC1D3tuGIobz7CACHDRHgkztBAQBj9zxZxVwOMYpIA+yfJ86y7P+CRbN4RxACA4uH/i17e3eIcR8U/zfP/IyqRQAzd0aQInnyfabeN4Cwcnvh8+FgE1X8Ui+75k8AudSAutPnz3cekolb+J8VwHz+YPn8NQAc/8aHp7sT8MU5M4I/oUP66qptGVCdvDiMEAGRPxcchtz+mUNKWa11NkiSxsa0srnAwWRrSXNtab2xZLWxU722LsltB4mQc8RqZXlT2VOa2o/TaLsys3tIMmVq1fbKis1G/Y318qltrbfZrq5vbc4yO7Z7u7m+IsnIHj59lBPYJitt6iYnMGM1fH1td9/c2lIm9vlwsm5qpT5drVf28emzHbB8LlC9tpY1Vxp9uEj4/TRbbbbK6p0gvokVEtIA1G7sK3GsIraotL+5bmxrhd3bYJ+edrpfzeZKbfrh84Nnts6LrKs5c++PexHUB9lZr+zu5kq1EpSeXd8r0oN6xtPjZ9uuru3xwy/WpIXVVti716/t8/2jvf/83m6vbm1z+8q6ZLafPv4i56KiLu3u5s7evdmI0iQ78XG2Yzva4djKVjm1zA6Ho8YSrjCPTx+V7V3mrtY/wgYlz/jmlW1XhZxDANmJnGKPt293dnPzxj49frJuGmxPh0oSKysnJa9o/9VagK/2XZZYL5VqYt3xIPvuzXqrWs12U8pdbPfUWt9PNgyTDdPJKqIcqtSO7WS7w732GszTq7Sw67zR/SYbYNofRPgd2ZQNANa5tfvBhpnXQG07WrWqtV94/8PPqks8Pn42S3u7e72267e39u1331lepLKCRxF9W9bWQOTFxWYeldWM8w1tkpdr3SvagTkOcs5ud7QyqazbDbb75b0Nn/f28z/8aAmcyI61p7SsbKxs1ra9vbKffvqkM2R72FuddNZ+/mhP97/Y4fjZmqa3JOFedZbMHsclTr7mx9KyBEI3A559+95O/YP905//aPP0ZEN7VEQL82KT4QrmTmYcX3SE+TUAmL3cxfnscr35+sz2FwCwM5v/Cwrg53Uszj8vFtDn2fvlh5cWeGmB32gLXJ7nf6Mf8eVjvbTASwv8/70F/uPvygWFRoL9WyhGqEhAYYjMvKPbpc3D4goSsdIXFWRcEZDaanNnZfO9LfatJdl3Vm/u7PbNjV1fYYFzb//44x/tePzZ+uG9Pd7/bPncWaUCXGLVnFi2OACWk4EKIMWBahqUH6toHtVK2On6ZlgKuAAgFSHb7BkA9mua55WNdmOv7/6N5fmt3dzc2Os3FDxa+6f3P9kPH36weW7FHBcvGpuqmSIiiqxbS4u3lhSvLS2/Mau3tlRkRpq9e0ch+NE+PP2sA2Zd5JaSg4uCa1lsW9QqUothOs3WrFGUUcxx1VS2TIKZ576z/XGw4zzbYTLbrm/s3dtru1pt1b5HgK/paGU22qrorc7JWezFeqaoglqTNtvNg+cjYolL1uFAIY8CEiqw1KqmlBUzwFV3GCw5newP32ysfeptHI/WHlGsPNjQP9mEHZqNVpSwjSnkk33k36NrbhD8OXMXN6dQRONgOk+NZenWNts7u76+ttW6tM/7J/v09Nl2w5OV2WBz16qyjGVlcpIuz7+CZXN8H2UCX35dFugvQGBqVBE849qUD6d8N1/CKWq6KstLdsHZ+Kw01lv/FcUW/xYB4Jj9G9VosRjpysVoL+3vGfOAXcHoALTAvDCmOETzJIpGJYXxwoFbFSbI0FJFxy2hsxKrdQpUmQBg8F4OsbLVRY0oq1o+g0tZ+O4HTqf/UtzhQ7tCOLMEG1u9lyuCIwCMAkTWmioGubLKgf54EyhCUmw6S2m88HSR+/ur6l9ZILtyV3luF57eKrGfgBBwEoDwMVhGti/FNFlCd3bqyacebMIRAHAXoBiLeBUbBo05ZblBpkD9qMLelwCwKzwcEXXI2jPfXP0Vu59bPBdY2cFAR2XKk3TPPCfxDACrr0prZmWOEtit/sTM5p4JEPfXi1adyqXTV7TzfrakVFEPwnnM53V3QRUgKbxTRGZOwfoZgIscVOZe/ozh1AZbW15dKsmgFpYCKSirPH+SrNhnu08aXo7Bl0X4eJXhemMBO44RtyLzJzE1sw7EsRuZ6aiAZRnP83BpCIX6ONYYMw0RuZWP06gApgszfqOSPyqBIxDM+uP5j2TnLojYVVSJtokaZ2Gce2Yh9VyXM0pBpYou333Cod1HGP4oKyZXAM+nUraWFEiZt1HmYvktS3RJKisVMhNUA81aoBQqexSKS8kY8uzzgscBe8tGVtH16sbtbfNCCse6XGucuXV+Jlu6eOjwKFV34qAAyedzC/HRATbII7g5QIgApElSZdT17dEG5SBij4lCChu7B40xsgoXcrS7QwCAOxvbvaUiVWARHRTA3VHAL0qpBIWIlFSDgF1eB8BX6inWs+Bk4QAwhXH0gZCcBgfvDYt0iuGjxgPgbhbQp6jQw0bV+1/QwAXASI/Tl0dU9onynvkasH/u3d6ZMYIiXjXakOXLOFH+L7V8AODBbB8s0umPslKnCLiYLIzPuMCvKIDV5qzl/wUA+Gtl768pff8aEBzXu8uC3aXCAyxSluepuwkAfAEAN1UiUIvhx3cVDIvkbAGNwlFZ2oFEEQFgYQxxzQ7OFBrjxDyEtdMVjj4/RWWm8JqgeFTbTnYBAF9aPvtarrknKlMoupcOAEOQaOrG1psbq9dXIr7l9cpWG0gSt27/jCq+vpKtelZdaaLIMn7eWIaVqZSJrG+sfY1TCkTuCNmqDBhld7P+YX3KlzR+AdhVj3ML36jD1I24VAI7sOMZ0JMl5JuOKJ3u7fj03rrdRwHACetQf5AqGKVUu/8k69Cp21vX9XKyUb8NCuC/AIABmEQS+n8KAP9lqeIZFH6OCohrg1agsOY9K789doF9p9YdX6bORApXw3tfEJ6G40CwhWZ9CWIukY5kI+3xvZp/g+PvGeSNYG9w6Pcs+3g9Hl0exps/yKeTAhiiYMg2BuCNat9KbhvP5AUcOmIch7rD7BhpHTaazDt6PYiCgZCkNzq7tQQVcOASSDwoNC0ody+IDl+0ZZA1n9WwQQV9jo0MAfUnZT5HllJYe9VeAfyUN4mTGYgvIJYGghFrEXs9BYFrjQPczQRQSDWruAGAXyIJ2OdVIiopAqQsLceZgngYrbeFsn3lSCGSBeuQA78ChkMeME5KDk7iMAO5z1XAnjEP8Xa2Yepdfak9p28MRGgIKl/2cGonKYLdBcYBX3+NKQLAuLyE9/LXp194ZrBbQbuqmHOpA8C+XuVa56LieLFMzkf8m2fWp7I1dwBY1BQe58rdx14xHnRCvb6Ih07YY43jfCp1r9beWUpCAG9ZQ0dTb5EQddq6sHKH6BQU0nKw4N5+lWUTOnepyJBn62f2lX5Q8f6g3E+Hj0PbxpPvc98JE1z49/A8oDspD+n42D3XijlS7m9aCQwWRFw0UolDeptT+sza0nprWX1tS7WRwrbNS5uKxvossykrbeHMm5U2VLV9zM3en3r71B+t2Kzs7u07e/fdt3b3LXmzZu8/9Pa///2fXJleFjrv4A5W15ntPu4sH2dbozweTvYjlrz06fXG3n5/Y92y2EN3skN/UHvfvL6xXz5+sqf+aKvtraFfhXjqqmi3Bm+aRj8PY2sJ0URFYcPcy+2B+gLKacg/m9VGmbg3VW615fbT4cH23d62mzvrp8keDo/aZ7PXqsuVFVlhx3Znh3anvjl1nf3++39j32xX1raDbLGzorbD4WCZSEeLvdpu7PGXz7at1nZVlzprvP/w0T7ef7B//2//1l5/s7F/eL+3P334WX26KFLZJMv+WTm8iR2keM0EOF9fv7Kmye3PP7y39w+f/exYZra9ubUyb2y1KuzpsbOHx8/2/eu31nCunBZ7dV1aflrsw/tPtrm6kWPXjx/urZ9G+3DYaTJF/Ysz1W2zsVe3jcBUyJ0oifdtb7vj0Va0rSW2v7+3qqjtet1Yk6bWd4N9eP9ebbC+eSOgFGI4w+dIFEJ/MChbjWXWJJltIX21kw1Pj1aOiR0fD3bqUqurrfUDc8rJmi1kMEjFqfXHUUT9w25nT7vPNp6OdnNb2+//8I1t37yy65uV1QCk42jNMtnGFrsuV7bOzNbEUmWp5eJ4QOKA3IU9M+pc5h93LXn489Eefvxg7//uzza3iy04zHTullDUjdWbreXNyj69h+DliueE9f/4yXYPH6xtH8zsaEnq59QUtT3XDhFfMRuFXLSURZz2tswHm08P9uHDf7bj4b3tHh7F5m0gK4nw5NE6EQDGnU9TRrCV54QSibe+f/ZZ4HLvydqqlCge/wooVm3gnwWAw3r0JR/TXgDgy9n25eeXFnhpgd9iC7wAwL/Fu/rymV5a4KUFvmiB//YP5eJ2SG6uzEbRi4QOarV7ABEKqYBVMO4BVymqpDYNZr2Aqis72Z0Np1dWb7+1V2/f2d3t1vIaddqj/fmXP1vb/WLH9t6G3YMV6WhlMltNgaFbrOQAUpe2aUptfFH4HR/2ygOqmohCcX2BDRkqTNIR8mCwbjsXlXQkr+xkN7bZfGdJcWWr+sq2N7VdX+f2y+dP9vPHX2yPjZMYwYlV2H+eKG5Q8N9aRg5w9cqm4s6mbK0K62CzvX0He36wQ/dou+PBrqi+TvD1gUCxkM1VCOOgjQI4b1yJQhujLCkX8l6w4mzteOxsT/4i3Ndiba/vru3d7a29f2ytKTIVR5pisrqYrMwAvtwml2KE1KJlaoextxG265ILIOpagDRnoVPoLqtMhx5sqQ+HQQqhP7y5trEdbRk6+/zw0Y7do9TMac77wVQHLDh6ztU4yf6WwknMT1VRlE6AGjzz0gbvn6dry/Ibq6trq5uVCr6TTbZrH5W7PJ4Oyq0kQ4f8wgzl0ABA4HbjEaR9BoGf1bvnTvvVykyfjBaFXJIUT2e66yWCGQ5Q0f75AmD+awBwBPW8/hesnSNQHYrbnjnHoc6BKR22pLK4sPHM/JDpBzTsOAGKvFhGUQ2AQ+Bjnp0BYAgEOiyWmaslZNOWORtYoCQFjVz5brSgim8qFrk1oIO4uVtNSnrp0hgsaKUQUQUVO1sKh1j/UdTxwg5FD557efaTaiAAyypoRSvEmF0aChZRufCsYMhVXEO5riw3ZcQ9K/mx2HTF76y+AcAk3HUcbRp6m4fRAWAUwPwuKz6szDloo3b03wds1JQB7D7Ksg6kgM9/Kp95AU4Wu1Ijeo9CmUihj+tQm6L6oiAqi0glJqscq2Jx+F0AivDxxeoCsoQDwF6UdgAYwoW3gVtsMjd4DflZAa3bKhWhhyty6QKBfwUAluVqyP+VKjuo8o6HZwCY65O9LQrgoB7Ue5ytNR0Alq10UP0Blp3n0YsyZbxFXysU4xyrMZOa1arKe59XG4TvrsByhTVPAbRSRnLILRUgpXxfMqqxNw/WzxG4CgpgMNcvlMAa3wEAVjy8q2aU5wkwGiy6ZfAqPAhVL8V05nYumjuqCmsAgKG8EBmQWz9ntpyC4orCqcYmKkNXUmEBTRwAkA7K/Xy1sbRYyxIa60yQBlcAY1e7dSvOem11s7UKRY3GmeftYbGZAQCX5P9Czng2WQ9NewaAsatFAXySdbUXJZl/mdd7Fc4T5c6RRUrxSaAdhXHs6A4PyvkFwEUBTBYb5COU9SP2iCfUU60Du0Nnp26vLDj9t9BZRrfIBQBTxiJKqaACRsEIUCwUR0bVZgvz+2i57NNZu2bLcTrQmJOuzcchY47MdonoggNJAL4FuQRgjIKgHBXC3IqqiP7djYBVroiPAO04Jdb2QR1MfZ+MejKAO9d5cduVj41VLeSAAGIxVs5Eh7C+RAto/iw41D8/56K/M5b+JQBwXL8kpL0gHP1zALD+jWWWXEDm9qAYQxWPAwtbD+Yp1PTPGcAoRxYpf1gHNXaUKxicYuM41Th5BuvkKkEzyz3D0asgnvOZkzaSzaCTEtSOys/G/tI/3azX89995uPekh/AGKfAjHK+kD3k5upOoC+2tYyPentr9ea1AOAUW+h6ZWmxsWr71sizT1OiOTB6rH19Ep2AD9G4Kv68WMlEPIAeicacrk9jPz4prj8OCrn9jds+O0mEzz+4WwT7kgWQhz5C4Xdn/e4XOz7+YkP3JILSeHyyvtvbkTzAp492VE7w3loKxQNOLqioWI88kzQqgAGuIERIGRls+vXJgsVjkvl+nGuQrjnB7DoCkd7mcZ39a8eaS2X7swL4WeXLXoJCM99x9mEvpXkzWqpHC2imgjBOGA+o54kPYN5VpvY5uz7YpoepmbEaCQZxLOl7GANnxW/4AHE8nD/PjGWnq959zQ34WOjXAkoCIEz/pa+r/XwLo70ECmBFQbq5kROSwv5MezXvLs9W0FFIHgmAetPndlffDvufGOsQ1fKeex2AdxGPYiE9EFVC5rYytgOpQv1V4+0Z/BWEiPUzVudS2VcaB/R9ThpcMGtbWRc2yXVEG1Epf4nzQOUrBfCSSQGcVbhTeI4w+7yihIxUi6jke0liDWqtTRlEQBoPi2MIuXIyYgx6I/mumvxe+kynufSLfhgAORHMeuxm3bY52kNHa2hnnfBvHtnhttAxMiPYSYs46FnAMYtXfZW93zhYwvkpgMucI7SusNfESQZ17uRKYhYK1hlsoXV8RCGMMwxgMoRBAcyRMceQC2SQ4LjEuUtrMHbSAZxmn8nc4EuazylRCexOFgDJX805Xw1U1kn2hmcSW+hX0QpagHDob/oe1sXzevIFQOOkUp8b2a9nlkKYWQrLcDUB/E0g0zgJlP5VFo3GMam1RFek2cb6pLakvLJstZFNy0x2dH1lLS5bbNpwJWINyHPrtxs9/jR21rO3W9d29+pb29xc2WHX2sP+UecL+t3T7lH9EhtigD1A1OFhZytUx+QAt4OVq7Xsote319bOI2a5tu+PGsvoez/uHvXv3333NzacTtYPR90XzhSQ60QiFcGjknoUggRKUly+mBc0N0+93d29sdd3W1lR3z998GzeZmUbMo3bvT22PG+W2pUz1s3VtfV9b798/FHkt6qo7Pff/N7+zer/Zu89emzL1i2hsbzZJuxxeW9e9+7VKyEaRSEhJKADQkh0EF1o0YFGNeqHgZD4HwgkpCohFY9r0p4TbtvlDRrjm3PHPueezHzvUa18EVIoIraLveea9htuiQ/HvQjly8tXqKsay+VahPKSBO3HFpu773G9uELIPRX3kfOIi/WFxvV2GrCnjY/2RCQZ0Ma80xmCmcbVbot+7hWfQGJ12/XYHDZyj6HKmme5xGUYl4sMT09HvL/7GrfLC51t3qwucbHKscoTEYc5frfbRu5j2+NeEVSd3F1oc73Cm9tLc1voJ6yKTDWhRnZCAfaHI47HHbqmxq+//C3yKEJOsL0e8LDdoB5HpKsLuZq1JAeSvMzP1B6xSnMsOTfVLbJhRtzPiJoRE7N/mxltxbNhqL7IeatYlVK9ihvbTjhsDzhuN3KCWq4iLK9YX5jx6pdvcXmVKQqA7L5s6nGRJLgpS6wJ3o9AyegkOUI5awox2gNlH9M2mzbXh29rvP/zt/j+336LbMzR0+r7OFkOc54iv7xURAWvT3XgHuCIxw8PwOEJ6J9k/11VT6AnSpYQ6E3R9qP6+zTyfMGDO8cj1yYeuioE0yOeHv+Ex6evsXl4QDKPWBZ0XnNnofiZNjLHpgLWqZw/3RaG9Y6TyYDbO2j9dmv1jwHA1ufcPuJsT6rbz1lkZ3PW//J/tC/YyA9ttl5uf2mBlxb4WbTAyyT3s7iMLx/ipQVeWuDHWuBf/DYR4XrqeVB2RRIWR9xmkud3FhF5ho7TCLQ4ZfWGB6xxitCPBbo+B4IlEK8QZRcIMtrL0qJ4wmoBPGzvcGyYk/Ykv8UyoiUobdhSBC3BqBBFOqPIyUSn3d5RFjt1e1ThRwfzsw0qQQ4pPnzRyAHAnmNN9aLsnOeVQOB8eYOLiytpk4pFhm3doO0rbI49giQTsFNQhcxi65AgDnOEzGjM1tgOJbLLFW7eXjIFUdk8tH5tBJD2UvGSVZwEEUrmqI4s2phSkoczNh7toaRBCwl8jhi7Fv2hQt3scTjukWcJ2o5gXoHXN5fYVxMuLzK1e5ayAE6Q3OwJe0f1FNAUBWi62rLkgljA8H5PcMzAsLqnJVWIMg+x3zZ43B8QTwHe3fAgY4bXT5sdpqEWyMZsHVp30hiVYABtdaeGRySzKiRUohKV7D5Z2BwxJ2ahFg4pMOUosgukxVptqLy4eMYcUbFZYV9tlMUTTj0IDbMuMHcenDPWvEDgM8UxDzDCms8VwcSVnCVomQamenZKST7+vMBO5ZQx9vnlinh+QBD8P1vpPwcECwQ2vEhAhLcKVE3QFRo9CCzFi3uczzo9WehaPU3WtbTjpuWrP6jRcpgMXypPpcQle5qgulTx5l1oKl9TfpyKP2GEvKBikZ+MH5znWud3pudQiRrbdSDjn6/PTDgVChMpRljMoQUg1QHsr7TcpGU0k6SsycidN/9eU4CwDZzFNH+XN+tzHt6ZZNgUBlGsQptZl0+nYpte2h8yVXgbDOCl5Sl7FC2eaQ8t2z0HAPeNiudkiLMQQgCYIBV/EgDmfbRSo2Jr6i0vm8AXVR60q9XB1s0aAoXpQOBUcOxkLJ5xXuLbktKUhA5HVPBqIeVpuT7KcZnRAjrgGHVEAM5tBIClmjEExyyjLb/ZA8AsRqqYx2vNginVuQ7g1U+fTUogiyor1klcPjBz33x24rGy2zsq3aV4DdD3lnHKGibtOa3gaRbQJzWXU2pREckvP/d/agXtb+f/OxEiPIhFa1rOCwSNfggApgKGQN8ZAKx5LTN7Z3ZXCWudJSfvO2X/+ixgzYNWuKeFGh+TOtDYiAjsh2ZTSWKFupVTAMtSk/awAomMIGH8IbPbZDHxHACeCACDhRpClbTBo5qKJAkW1ql+KQQAc35ngTSIqLii6nehdS+UepGFucLygKn2LddIs5WUVQSUWXTNqbLhZ2E+I3O7+Xo20gQ8MaVa494rgJWH6/yASUlg4W3o0RKQBQtnI9r6oDnbCF0sgHdoD08Y+0qEirlvBExNXas1iFbQzHqbpexljiKzgWsEnKMlFacfOV0jCIK1KvZTOTXOfC32NwJYzieWQBJVwQKAB8SyQB+RxSwtOxIGC+4O4VGhPiCwKSn+R6CJ5gbXb1tK3s8K4PzLEyUUQaG7DUyhLTTBXk+iYM2Ntx3qWYQIuYS4sSL3Cn48gphO0ar5wQNTTjHPv1U3dFa4eozr6+zXJFD8QwDg09ztfjEo5xkQMwW8AeBStLNYSoD3DAAmmJUnBgBzLNDO9nMAsOzTHeHilAHs3ruBZBaf4QEr3uZzgiXCE5HAgF+pWASGBir+03q8JxjvTPWVve0ILVptnUNIJEkmVYgxUlmnp1JplZc3WCyvEKULFVbL9Rvkqxsk+QVCKn1TEigKJMsbgOBFSEIGUTxb7zSTazwT4GVR3YBfpbuf7HafVYm8nSo9W9OeURM+S1e64g0AACAASURBVEnSgRH0eJ9+ereIqbFsbi6BXFe6I47792h236I9bNBT7VvvnwHgwwOqww5ttXMAcO8AYK5LzwAw1wMCTx4AlkuBf3t0oRCw+QMAMB0pvF/AT1QqlEHr1tlnANh1Pl5HrnkEgAcD9b3tspwj3LojS3WHjXFN4XiR2te5VHCNUTQBX8McSE9f3kb6BIOdAVaWQ2+W4ba2sN+7dcbtr6bW3p/DkIy648lWWleMVCQekLNJlxuyixwgOYLkB2Ik/PycbpQl74FiBwA7TpvbQz2PR+8YQ9hV3Vr/y8YB+4XWWalhn8eRCFduTT3ZGgvw5RpvCuDTOuv6Ml/7WfnLFYDRBhFmWpyLzEe7DO7tqAg2wgP3ekme2z6PtzHqQxbQzKSPpQAmdYG/02Y95GTh1G9pakBxmi01apRNn1EBvNB5zGalQWp8AcAOFDZXE2dfLZehQcAc3R+8qtcNMm23qf4z5S+BU65Jtjb5AxznBwLAPQlGcpdwSuGTWpgWz1T0WiYwCXwiPzH71IHAUuo7BbaiBBwALPcKZxmtC8V9mpI/uE800gVBOTrG8H8IzOdGiX2Q8y/3CPzfeu92P39aFrDdJhD4jOFgNGUjGnxsofOppZG1kohSbnxynyiiKed9Xje/t2HfOK1LDlj2pBu15clr/8wCnzMEIyhIkWDf8eBvhjjMnA009zWRXDRGEnjzDFG4RDelGOOF9Zm81B4mLnJUc4iekRUEVYcBzRQiKBaIFkvUJBO3R/TBhPWKhJ41mrpWP/3Vr3+Pru/x1Vd/UoarzjeKuYgxNjwPRxjmUKrcYr3CRMCuzC07Povw/vEDmp4wJeerEVMU4+r2FaIkwv6wFWEpjROUxUJ1BjpM3F6/Rj91SLMcPfcwPL32tQjPBIB5//XtLZqqxVfv/6j+Xy7Xen3uq7qABOoWl+srlOUKv/jlBdphwldff61omqvLW1ysF7jOMjwdGtzdfYd8fYWu7pGXC9khs+/NzYBmv8UXN69kMc73wcxaXvKWZ5kwQLq0M119GHDc7WRtzc+wuljLVYKK5du3r1RX+O7r76TmX11dKud4X3XoNH56zeWKHJh6AdRpNOPV8gJ5zKzeEBerTGSd7aZFN4boqHInAXEZoqm45g1Yr3OdkTg+iiIRkaKqGyRZhro5YL/fyK7417/6W1wvM+RhiKf7I/Ztrf3voemw6w4YWbcJaWXMDOIZC0YdcaI+VoiGESUVy1OOoJ0RjyH2uw6b3R71MCFbrpBdpGjIMhLzDDg87tEd6RwX4M3b1yiWEe4ev8H1uxtcXRdaB2JadSchLtNEyu6SIHYcYzFTHcx8ZTt3az6aZzQdz5ETdo8HzIcAd199i/p9jeYwqF/WLQkwzK4mASJDUi5UZyEYPVQdjk87HB8/IJ4POB6fsDs8al/Ns00c5ZpyuKAo/mvmNY8sinquMY57jOMGh+0f8fjwZ2w3GySTAcBUAXO/luUkV1mdQfsr5wigWsQnALCvM/ioFHGqhzPik1uRP8V1XwDg573Ky28vLfDSAi8t4HduLy3x0gIvLfDSAj/rFvgPf5vNUv+2BGmsOuMLKTqkNCwuUnEUIKGFZZRjnljEW2AYSyTZEv2YoR9iFQTHiAWIUPa/3MCyaL2vagGV1fGozfwiNTUh82mnNrLcpbFCEleyO2b2bTDsVHCum95sI50llgfzWNeSEZeraklt5hRsliQYYwwXmKI1Bixwc/NG6q0BuYrEBApIPh2LQofknDk1Y4RoIMjAYuUCSHM0YYzXv7jF1e0ae9pgZ4mAm33doO4GHNsWl6tYyuiYarMhxHpBO60II+2peObpmH/VokgmsTypth2qGnO3x3fffIfrdYJxztF0IRbLBYp8IdlPkdGayUBHYnUGPk4qgMqaNGRGEIvuBG4jZS49MMumMiXlsW6wzCbcXuR4fDji6/dPmPoRiyJXASvPYh38pNoLeoSRTN0wDY0OfszK6RoeZKlcZtFqkOIIY2OGilOHLD0gTQMMLS2mJyRRiYvLNbJkgW5isZh5PiwY1Hh82mGaydhvEUy0OwrF6GVGJE/LAVhN55WzGi0PS57Beq4MYTv4gggBYBUendLkHACWUv0M4T0Tnp7GtODLH7GAPjFoVVD8WAWsjYIDgQliKdfPFR+pKveHMZ57pQJXdi8Pd7QUtkM/D6NlTlUugUPLHPUHvYTgkAOEVSRSkd1AWP9VLgoVBvRaAr1chV/ZwCwN2QGURXKEiVmHU5norKBZGZXCioUd3WaoAseQKTscwCvA2iymPQCsv/nBXUHHPo+x8f1no9JEhU8WbqSgoBLY5fG6ApcO5L1lkbIQrXbtLQOYiikW/3pmlw60pB3QdCQU9AaI0QJdAPAoRSSVHOz7LChSxSgVC62eBYN7PQ6taHmaHpFSqatMOGfNLHBvEjGA15P9h8V4AsMETKhs9cXqMJqRSVkwMR7WlOBSAPPxBviyNMzn+WxgU5lxGrSfHwPAptBlcd0X4NmUAm0J5jIqS5mlBgDzqh9pAa1ivBX6+ZpNZ4AXn6sMqp8AgE+2nE7t+HEB34CoHwKAE4LbZ/nYnyqAWUjSenIGENOqliAWvz0A7O1qfwgAlmWnYngNAGbhVACyMqcNAGa7zywechxJQWWfnYUxqmCoWDIA2Cw2BUuyADqHsoCmm4VZQLP0a8CSsrnlaR0jSHLlkVJxxYHMjDwWVkMqp7IlwoI58UsEWYowLlVgj7JnBXAaZ1JrJOkCJR+v8cT8+RipCrVe4WaFQtEFpCKz+UPqeRE8TG/UcFywOB0E6IcJbXVASxX9CQAe0B2f0HVHjMp3bzAQACaxh+OnbRCSMEGbTpIsOO9TUj40Anb5GNpAUw5IW2ifFcy1wXxbe8QnpJBFNVot9oiY/cvxEoxyrtBqLEtrAsYsbbPlbc6i3Z2yhB2IS0TWO5GwP7fcl3AUeZmpUzxwvqdaxBzlrd/X/Yymsf7PtYfzH9W+B9ZE+bjI2aNTPcx3T3XjTwDAHNNc7zXVnNnsedtZ7o/+MQCw5kfBmfblFZF/BQCP5sDis0694pcAcMpCIUF0glwZVXymCBYgTLcWqsvoLJGQqOLAXdkiOzWlI9d5YNAAYCGdBuA6a21pYzVXWUeUdfrAYjzBQK4TPuf+mf7DtYNfMe1oE44jKpXodGJ7x/LiBsvVLdJyLQC4WL9Fvn6NJGP25BohsymTkpIyA4CVgWprFcev7y9mcWojh2sVe5etj47q4/a0z/DLx0CMrf2c+1lpdROlNhsuRJ326WovAip0Qtmj2t2h2X2N7rhVcZ+q+VYEx50UwMfDVgBwVdXo+58AgLUO2ERl/csIM7oMnGbcxdEnPiOseQBYItIfAYE9APwx+Evg1a4PwTsRkwjmn8aTDW+tO50jILmsbNH9XHFZykH3OAILWrcsgvw0VkhGsr2JZXW73v5XhCMbT/IvMRKCI1oMDbPebS+lddfvuUQUOlMGfwIAC8MMgQXHCEWLJBty/+UAZq0dbE+39zsHgEX6cMCwB4DZ7123sv0ZZzM+zlnQ23nkmciisaMl2VF6nAuHwF9vrc5/wgVzDjXHeVIDzw0EgAeS7iKq8Djn06aXgDD3ZhZvwNztMmPEDIE8yfcV4yHniSQRIEz6JlVoYULAlwQ/kg25r6Tlc4KEY4wOJVGENKMzBSNwzB6YYyIjCEhCGyNutNY6txmCv+p3dsYjKchIR4y+MKk2f1IZL0qTs36WdbMyr70KncS9Dm3vHCZkv2x2zNzLEXiSnbQDgbVXVGyB62y0YHagsSB0Ed/oHmP7TBJplNFLC2gSkHwP1HA3xxhlrfL1SIoToGtEgTkYMYiAxM9kezY5K5FsqPwj23/6WU9nUUcu4f5Sa/hpbH4eACYRwX99HgC2Nj65LDi2Dsk4mrmcYt8Gmbn2aBTRgjZwZGaRZsz6mUpgXt+QTijsQ+zEdDjhdSUwTKJbkGOKMvRzjn5mkEOMbFEoi3oIAwzhpH0l1eEKNAoDnXF7kmdCkoIYUcDzfY6Ucz6to7kvB3Q+5f/NUzpcAcuy1L627iOsVksRDkhcaIYR+7ZB1dXI8hBV36Kh4ncOsF6anXlM8DIiaZjK3kZ9bEFyEdWf19fY7TZ6XNfx7MCYmBbbowHQl+s1Vswrzhd42j05G26elUaRrOcoQLFciJT65u0XuLy9wpMDj9vuqPP2slwoB7g6bFH1nTLsFd0T51ICb5mzuz2iTDO8Wt9iQWcY7pDGBk110AqzePsLBGmMAx3PjntEJJJnBcrFAkkWCQweuW9KU+z2Tzrr3L79UnPb7tAINGXMUlaUuFzfiKTFugl7wnq1kLuZbNI7nu+5J46VVcwoDe4b54hAL+cQkio4BjqpdnM6duSZlPnFssTxsNdjdoxz2m/wu9/+e1gWhSzX66pBVbeIilLX6G73YK48cYhFucDFaok8jpCyA7QT5qZDSjUs918HHnhC7A81NtURNcdomYsIQCtuzqn7py0u0kscnvZYZjnyPEPTH/Hth69w826Nd1+8w+U6lSvdIomwSmIsuTY0Dd6tLrBgbx/Zi2196RmXxRznpsfczth9eETQpjh82KK+qzEcB+y2O61ZLQlSeYagpOK41Dnzw/dbjMcRIS3hj08Ym0fU7QZ1fcDQU83NiC7u82M9fqazEMee1N8km1To2y36/hH7xz9h8/gtqmqDeBqRx7PiPZZlgOUqwKGadUY6B4C1Vrp1TOUYRxb2xCj+9LFYJ+cLN8m8AMDP8+3Lby8t8NICLy3wuRZ4UQC/9IuXFnhpgZ99C/yLt+uZhTluTKX4ZHnB0QJ5SIioLhqp+GVu27WUTkOXoJ+oIFwiiW8wxTl2uwpJEWC5jFH3lgHIogQzapjXRyVP2xlIQVVVKE+nCdWWh0EyyfdIox0uV2R2P+G4/SA10VibAogKVK+0ZFGL741F4Li04hkLgnKilOuoWTn3QYakWGMMlwhTWg7e4ulAy0HaIl3iYQgwlQsBwassxqUA6QHLnJk7VDWY/2Kcp7K2ouXSq1dUFfMQHeLDoZWz7hxOWMRUMUfoe27aewHWWZmgniZZFSm7d+xxkbWyfz5uDqh3Gzx8/y1WwtjI9E+VQbxaL5Vd+fvf3uL6OsOR4NYsyAhNO6IsYinJdodalpo9rZeyBMd2wv2uVcGrbZjd2CLsOpRhgM1mg+/uDsYqV55ljJs103JyHGsqGAeUBe0daVHYqGDP6l7XjMqyu2Qljaz3rsf1mgcZ4O7+e4z1E2LsETML6Nih63opfHL2kznGq5sbhJnlbn5/t0Uc91gtAtTdQSrgsKddW6MCUjgTWK4FNByqBl01Y732ql2CjTYcfbFQf8iX8HmYnsQ/7iZf8PmhgXwOEH/uMb6479WPZv9rtoMqwMgO1tSMKqy7TDraaHkw+jk/2Iq4Vpx83mLQGpMqQBVAqSqZZ2WD5jnVgrSs5f9k8c7UAWZHbRIX2mXZ7cwpJUhvVVI+nip8FZcDFgbNMpBfUgXwMMq8LeY6MeuU4C8fI5tBogRUDtN+MXcKYD7esoVNBeKrtBzLvM8RMGT1x6KyqVII+noVowqksh52txHYccoOqijYp0KCcCzotQb2ymKQwG/XyH6LqntTABvwy2Jh29Vmt8W8OFlZskDYyXqWKpCTtsZZP1Opwv9FuED93OldpNZV4Y6FQru9SENEUpqxCEigl9c1ECDD7F8acMvGz9mtGojv5jgptp3yWNRvyw02FbX1HyqLTBk9YaC60llA61B/XkgfHdHBgTINLaHbAIyYJNOcakYScDhl0Sqat3slsfopiy3uflcT1WNZxFc2sFMC+/dlmcHeopqvYECBiA7+Wk+zWa9Ra+IyFAVgSUHtSAnOclH5pbStPbPj5JyQF1acP9m2uyzSwhyVwZ8ebPNOwFwHVNS3OrVcDgQAM0Oblmuy3KfyyVSCBH6nyZj/MvTWTxJ0AjRTpEL7PFmhk4VTGhXzhQlTxrRMZwapshZDjGGqbyoZkeRASAVwKiKUlL+5KWcSl2FKQJhFxjxfmgI4SjU3piqoE9izYj5JRyQQCeBwE9EJBJZ/BMtK9tNb8hJk4/rCvtP2PdrmKCCYheCBgC0L68cd5r5GX++0/tDZYWhrR0Iyu+epp/Ke8++Artoa4YrWim2PhJUm2mxyDGpcmVKLBCLaq5PQpMR5Wm2SiASqbfg8KoI7OVfQIj2NTCmvwroAZVu3y4xKeFMEyY1XCszn4vbpd+VFulzSITDw1//txgSVTBSFtR6M0hJmADBdFgmycqxwHChDOwQ2exat/3rm9wCZv+ecFHFuq6sx/Jnn++ed7vvIqvMZKKUizVvbmrLYFI1cS4jpDJ2NO44zuQycFL2BQN5khoBgAV0EgF1Ots/SXuQ2TszS/tnmVo4Gus1sWL3ThXel0F5KxVJ7r0p3dtfFK2wJcvE6UKgj7IN7Po43Z1MoMJnvOeP6ktp6lpMsUaBY3WCxupb1c7G4QnnxS+TrW4TZpUgTYXqJQPbquWxsud44I2SNX8ui5/g2stLzl1Nqnm779OJ8Bohxa4Apf8322efGS9WunPpOajlmAdf1A5rdewzNDt32Ec3hAV29QddQHfyEw/4JzWGrQjsnXpLoWBi2+deyQTk5a810E6+LPRXgq8gAKej9+hHYmBSWaPcHHtE9zRafyfs9s+Y10NFFvXiLYs4p/LhnrWfrxDMBSSkLFo1qESOu2EzyhMhGvREB+BwPbLqPZ6/jXtuIGjZmTfnr/nbjwjsO+f2Tt8KmC722q4Zv2rdcNqzPsp97YFyWz84GOqUNrHKxneLX932vIHakSvEDjS+g17ExQpv95/fnyXe6z1k4e8UvqUYD9+ZuvTaFsBO4UpE3uHVQSmezT7e5xOx6SVTSmuTIFXIvomsKUo25kE46VABrX8ZzmkmXBQAzOkZoeSSgi5ODwGCqdfV3jJEKNkYUcJJglr2Tiinrl9nAIb8zAa0clyT5GsnP5mH+bXOcOcDY/MT7uVfkfpPwlCP+yfqZBEBpgrVaWRYw51tT93L9kKLWPcbsny0exOcEyzFGezuz7dV7dlbQI50sRPTj6/Yo+ZkVL+KIh+pbg9Yj/j8BuHQsYv9kvAjfFf+3Q+gHAmPsWy6qQrbRXB/0fiyawCJESIggsXDU2moIN4Flugb89ZxiCuBza2x7jN8n+yFHZxT3SFtHPOHS2ehb92G7Ws451zONI80HRiLUl1MYWh4SgT4SyiJkcelUwM4CmoQ1zqWyFIqlwFeuNAkaVJ1PJMpFmCZm59IiOsNE5wWBhxHNgtFTMUxS1BRikRcYxhDtZG3TcQ4VSc9syZn1m7g9DueffUXbXYLEJBBEyEqCzrQrz5Qx++bNK4Fnj9s97h4P2O4rtBNtdU0RmZUpojTBsZmkyGUUAvcdHzYtFnmMi2WKPI2V70sXrEPX4ViRmBxIMbs9dnh9WeL2ZoVjxTglxgTEWJYFOn4GTMiyWKpaOp5xEc4WOVa0Np7pWhWiqnY6CzHfmmpYkicY+xHGqUByOe/wrNL0WEal+p8cwjjeaH3dtnZmKnMMeYGHwx7VvhLZIonMIpv7MbkEoUNR5GiGVgr7uq1w/eqd9pJV2+P7+wf1TsZuMSuZIC+jo+h8lGQhChJ8pxnVboPFYoXl+hUOVYVazko2hrIsk930oT6oNkHL4/XiQuRHjluq/Kv6gHaotQbSPSBPC+RFLucaOl5McggJcSAo6ogvJOGuywJXFzco81ykd46rLEzQM1d4+4ihCdB1I6qmQ1AW2HQV4tUSv/jdL3C/YXzJiHCMEbUBNh82uCqv1d3vNvf4sH/E2y+u8OrNLdaXhUiO81QhDXrk6LHAgL959zf48uYKBfcvjMCKQ7QtVf0z5npE8Fih3x4R9hkO91s0jy0ou2W9hDNbTxtmkkClTr+WQcDD9xukPVDvKsz1I7bbe7TdFk1jogURf7UvYS3NbeQs1Vnq7KGvgOkATBt8/80fUe3v0B6fkMyDOYSJ0Gf9PXSEPJ7tbSZwpHO3hn9KjNcc8wkpTIRZ5yBzcrRxJKQzM5SzXcDzr5/udV8ygD/bTC83vrTASwv8jFrgBQD+GV3Ml4/y0gIvLfD5FvhPf/O7mYVzHoqbbq98PxbqWWCgyqNpWCDNUOaXKBZLTFhhGGhPxcL3BcLkDTbHCYdjjdvbCItFiKcjD0gTLi5yYEpw7CYByCp0iA3JAySzBANtwtOgBYId4mSLZb7B0HzA9vEbTG2HkKxsqnK9MjkOVEhj4ZHqAoLOrnasD0gLVB5GBACTdUnrzewSYXqDILpBM1+hKF4hTlaY8xW2cYLvqw5f3JR4fZEps42FbTLI26bDgSraIke5pLJ1iZvXV5iTHNt6wlc8LESjMltuVrnUTFQAH+peGTisWmULVqyo8uLnrZAHPfq2wdQc8fT+Cdg+oDtUSKIcxzbA5cUl9m2EN68v8cWXl0hysvcTBFmA7YGHQFM+qCxBC8GANtsZDiMPt1Tw0vKyRX2sUYYdorpDsz1g+3DE4Wh2hmmRI8kKZTPN4aVsSMk6zTMWR2h1xte17FMq+Oqqx6pIUCYR6mMrW0+20X77hDLaYGbGb32U4oWZeDwcl3mBxWqNPGMW9BJ1zQP7gDQeULVH3G8ecbuMEQ0t2uMBx+ogFXiWNiypoaPdb9NjvWLRy1Qxvmx+UuyyGOUUo753n5zXfFnl88T702D4KQCYD/Tgr9lm/jgAzMezQMmCg7eB1mt4RQ+BkVPB0bYZsnpmBqgKm1ZcIWuexQ7+FNZL/jJZ1c4izhQrVrxgVVRZv3o12j1boY5vQOmzJ0RBbAUxm5n1S4A2TnOBZ7J+9hVWFff4unw/zNJmwd0qrgYAOyUIbQdZpNR7tM9i9n6m/jCg2AHDZxlppnayd8tCn57DghwPzBOJHIZoWmGQhfNBh3uy+KkWUfapFMAGADdth7YbzJJP5BCCxzQnHTEr5NapgEMDrtjHre5LhZzd54G3Z6topcaiYIVZo01JyyelL5WvIce1wC1T6SnPltfXAcCcV2XmpyYw4JdlAQOAraBP61IPAEuJcgYAq5Du+i+LbrJ2dqCwAF8CYSKqGFDDWqfsokm4YRFKts9OyecEKx4ElsMvATRn3ekBYA9YeXDNMoptuLiYwRMATODYKxZ/EAB2xX4BwMwuzQmOWxGDny/N7XbVsV3hXLa2LIBkQE6M1ed2O8GUzwSWekaAmAeAWbA0YsIwmRW3VA5SoJuLhdwhxBmhcpEMfwLALISeA8BufuXoYcGUub60f45Y4EswcqyyMJ4UAoCJYKe0dC5KRDmVwCXS/EJFurS8RFoskWULJFECqoCzpDTCBVWytO93RXWqP84BYNPvS5+o0WPgr9mNciGgGofrTEc76K5F09TohWxyjST2RAvoRxEihpbKX5JrGs3RLfPf2hoRFR+yXidhokdz3CPmOKJNdEsiEIvcVOZTkc/MxQ7DROt1s8RljADXAismUu3bSQWscQAjgrFlpUY1/MoAYIGGLMx6j3JTntp0wcK7YOVThqLljxLgpb05x4IDcwkoOQCK/d+PA/5UmAFVwRwbVDKy7c4ALr6h3fH/PwDs14gf3WN+AgD7x7I9OIYIiHkQ1uZu+5uOCOwfBIA5JbM/mMLXCEYZbdhjoHRglwBgtrlcQgwYloLYK4DP8ovPc08JBHuAmG1tY8TwSa/6lMpRYKDPMzVHAm+D6+Mb+HjZ3ieWw5xmsYAE/qS1ZVwssFjeoLy4FvjLiI7lza9RrN4gyC8QELRgBEe8FPhgPcdn+7pB7wrOJks+//ocAGwEQbdC/eBlspHlRtoJBKansUUNKMd6atF1ezT7e4ztBu3mQWOsrR7Q1Czkb7DfERTeyI6TykOuTX3XKINR+14PAFO95ggycrrUOsV1xX1irfuOoCQWmP3+UwDwCRRygJOIL36YCaR7Bos5/9uu4RnA9cQhPk6Wzk7ly6lFOfT+W+4UzwCwisXu/5zGmWttWYl70PcnAGC+Ge8k4fExri+qpYu48Bw5IIdxEmnc+mEqdhsD/EkQWJm/HuD1ThQ+c57FerqAnFlB83zi1b4Cqt2ej/O1Zfcy3dy1V2BzrYHmVNXxA5u9sMaQbrAzid3uIh+4D5Osy9wo7MIS6DU1JhW/dJqQ9bN+knhk6luBvNrnkaBk+aoEgE0pRtWwAcBUAHPNosLQ7/O8Qp6PjyLaAXOPGQsAZgaw1iVZTVs/9bEf/Cn3GMYhEHCmxTSVyjwv+BHliH3cz5nDCVW8lt2r2/TNjFNT9mldHkg4tdu8MwwfZ3u/UXsq7v+V0SsVMAFYEisMwSA8LXtmEirc/7KcegJXozkk6blm9c4hJAICx53cZSwxXNxSgsBcy3gded9osQZGSuLzBlkfawzLNt7+z+e+vLXq831G6Pj0yyuAT/eR6HlG3DBluAG8Rlx7dr3SzRrs1scst5nf3PekCGaCoSRw8jVp5c39Bff95oIi4gCdqtQnQ0x0luGZfGR2NIlz3K/wuQRozZZabhDjJDIQidYZCQqKAxhFhCBIyogmQpd8Z4s0V+RNJgB5xo6gK+dudn3GGFwsEGamUC6LEl+8fYvV4hL37z/g7/5yh+OuQt/ViJIZOSOiigRJmkgZ2bQESc1NiHMsHcUYp8T9NPfeTGfieyXDiX2cJPRjPeJimePyohApkqQWWjJf8OzPPQf3Y0mIZpiQpKEUsnmZYrlYoulrzQuH6iDQl6RujkSDtN3CKkJubISYDliSOEgV6DAiiRihZXsaqkPDYoGWyt66xTzHuChXRtwWmYrxMAPa9oA4MychEhqPbYVyubJ9ED8bCVJ02EgL7A9PArCbtsKiLEQKp6I3yxP9/2JxAYQZmq5VTafj+tR3KMqFDqjtwLiPCUlOJ4BU86zWMBFcLMveHD1IQKejBxXmRhTme+E5tMJNQgAAIABJREFUTPtrb7PcN1Jasw9yjiZRl/UVKozHbkDNGJ9mQtX1yFYXCFclqnBCsioQrQu0HQnhsRhmYRvj/us79V/WINi3qnFAvs5QLAtU9QZzPGJdsP83eLVaIKi3+PXtW7y9fovrJEa/r0X0YPSJIr6Pe6S7AUHFfWyJYddh2NtazWiuIRzQ8+XKHIub18hXF7IrP7x/RLtrsbvfIZl2eHx8j77foq73cq0iaXLo6bxAe3s7D4qQLdZOi2GqEIx7BPMRH775M46HO7T7nQOAJ7lO8fyTlyTvOBfs0wHVpgMRTMRK+XhGceYLf+UKYkSp5/nH7xF+iiD/6Xz1kgH8g9vHlzteWuClBX4mLfACAP9MLuTLx3hpgZcW+OEW+M//9j+bZSU89eg6Wge1SHMeCC0TeOxpE0S25xJxUiIIFpiDBFHKTKlLTPEr/OrL17hcRXja7/H94wb7uhLLkgzUYYhQ9TOWxQKvbtdY5ClubxdYljHIvv7Ln54w9xUO9Xsc9t+hbf+CoXmPoX5AHHSot6OyeQOCwLJYtcIKD+ldR3seFlfcZliAhh1UjUGfoAupJrlBiwu8ffdb9PMNLq++wDiu8Kvfv8Hv/tkrjBmZ8gHeP+3QDD3yJMRxU+OPf7mTZ2TfDgLCyosFrm+uEK+XyFYLXFznYuRerkqsylwHz6Y66oDDAy6zjFhMinKyfhvs9hvcLlMV4/dPG/z5//kO08NWPq3TyKzgGLTMpWLs3bsrrK9XyBb0SqUF18IyuqimnXj47bBcLtD1taplXRBiV7XYHI+o6xZfXOQIuwpf/913ePhmg+PuCDosN12AMI2RLxcYgwJhtsar10v8+osSb28vBEx9eLzHw6YSyz6PQ7y9WshCmgWV37xeSI35l/dbfYake0R7fMTD/SNojUUwYX+sUORLvH51i4vVNdrBDtCLZYIP9xuUBYtyHe7u7hB1HeKOmUT8fxWmqRJQTrtSWk3TZlq2iAIDKJd6tkqUusgcipWJowKjW7mlnVEh4pMD0ic3SKX0I19efejVIZYv96zgFGhJwNcVIO1xPCibSuVkYS1LYRYvrdjoBcD8nYdpPUcZvczDIqAYKG+ayimzI7SipNS7wqfsfbNYQQBYGXBi/5s1IC2mydaW5Z8sApkdx+cYWCurZxYOicAJrLVKasCCocs8lY1XQI2rt/4z1YAHd/UGaB8tRYhjKDvKsHITpRgxgNPseK0qqoK0bF8NpPK20Xp3o2XCCQB2vqu0GGQRiIVCKqnI7GfBZ1TW74C2r8Ui5+OoGuG8wsIiISRajJNJz1w4+mbx4Cy7Tyk7rOB3An3ZLq5I6FXAmfOIZJlWoIbLeJbCmwpg5XPzGhqAIrvn2PK5Cd6rfwoQt0IetT0qNjuFkc9AZAFTuXIetHWFdBUeXeZiS7DX1QNZYCLAKwCYigyqfp11NIv6tQBiK0R7+1plp7IoRvtWKij5ugKGz/Mn7f1KGczhRtL6DwDAfJ630CRIRf6AB2s5rGi5ZvVLAzRo/Uyw1+f9Wv9VDDXSxPo3AXU+hpbP3iZaRX2nUiQw8CkATJtBFafY3qlla3MMSTV4BgD7LGArxIcYBADHpgDm3zPztpl/Tb9Q0/3wNQn2BnGOOU4wMreOOdokNLHILiJUhjRfIC7XpgAulwKAAxY/8zXSfClbfxbrs7hAmuRSegjWYq6hy5XWmCXo6+wnzcyR78dskfktC1FzbBW4Rss8AsBUxFMBzOsmFSbnw6FHfaSKgsScg+ZtftPWsKv4dwUQmJL1OhkBA/qKADCVwrR8rqWqB63YqQCmHywdG6iomkaRJ0yX2UtxZfA6AWCXAeyUwASRabVOS2gRMOj8IOCLz+Heg4V2l+MpEZTNEdp/yDHA5g6CKZ7UQLtZ9l0jMQQC16R859t1Y4i2tFLK87FUubO/c1wYJwTE8Pf1PwwA/lQR8enS8WNqYF/LP3/OuQJDzz1TRPJxBtzaWqIiHmu+JFKkBgrrOzUr7Ty2dSihPTr7lIkCdVvh1ZNOqc9xpCnf2QsSAPYgGP/vSQHMecj9LbKIU41K8eOyTiU6F4BtY/hkFx+zzSOkOQHgGBlJZPkKSVFisbrC4vIGxYIq4FdY3f4GxdWXCNI1grDEnDBfO9Nekwpgo6MZAUnFSzlbGDDCMf7xl1PMnd8oxZwHgc/vOFcIG7BzDgKzvB9QUTXbekJ1OzO12/oRU3PAsPse1fYDquMjmmqLensvFTBtoOuahItRlrEsKlumcn/qzyRJEgC2NdGpqBUTcQ4Au/nTAcCkFHlQ2K0s+nEO+p7/7jdElnvowC+n/uHzPH/OK7+5NJ4rgLm+CPR35CKOL+eWK/IQs+d1n1MA+77jVcH62wHDn6p/dZ/LONT2wcUuaB3Vosmsa/uUgkp9ti/3Sg7IlTKYAK+AXjsf8LOQcMLH83a+XnamgNf64QgWKrA7xZSpd60PewDYOTNr/J1nT8vWk21Km2OpU88AbtfWAo89Mc6RJtRfhfbb8zvmqJ7Icka8myK6tdAb39wo+D+UBcw9nsBhv6lwYG9I54tIz+MizM9BdS/3cRP3ZykJSiXCiLEGtlba3pC5sIxOoEKYa5o5G3HPZn2KxEsj/50DwIoLcQ4zPCPQGcPvbzxYxPMkCQ2K5BAwbIpaEvNsv2eEP5KRtPdxREDayVuMh91O0Fn7RubR6/nP8vSZVquyh+Ze8VltLHWfA4ylFHYAMIlK7Iwc47NsYC1jWxEhDpjnfvAEDmuc0MKd61MgZeVA5SQ3aZp8PB3rHAS2uUjW05/5su7wPF9xD6n+LXDfnHzMCtqiHuhCZVsoU4wTRPWuGBq/jhDC/QuBWjMnJyxJNjL3Gzyzc39uQDDnTz7OzHAtNsP2hyHGnm1puzU5qCiH2Ah12ge6SA1FInCfPYXomHGkrGQD/AmFcu/VO1vuZZYgz7iLSRQxta1aERJyRkStU3Q8g2SMoCmwvljhzc1bkb/+/P/e4+/+7gO+vI5l4cxYCb6VLLW4GhK3FPsy1U69b647BCS97TrJX9xTcX3gZ9cUCgMvCQj7tANOguUi1uehRjxKSa4OVb9I4lTE2zyP0fYEQYHtvsa+6vG0PeLNTan7Mjo1hbPlKfO5AcFxOokNCERAM7W2Waib5RAJHscwxGK1wCIvcbO+RBwkuH98wuPmiLLk/qdGRyIfYzkiYN/0+n88qTCfdn3JNTJAQ3IR+6NcTVqUZYyqYewUsFpS2W/ssf1hUM6uVNabDlerHAvn0NWOExaML3HnRnObCOVkwTPXqKs7C2RflDnijNFOJOICR3qCg/NQhqHtRdItmcObmfUx52J+cK6icrJhOzBSJc+1h40XJcYsRbAukVwXYDIYc4RLkli6GdN2xB//zbe4f0+XmxAl84l5vswyNDOJhqxZtdrTvX11peiTyzJDMrRYUxFOa/OaxPsOIQkCU4BiBJJ9h6Ae0B5IlmRGeCD3oiwbAGbwJgHy29e4/fXvFe80VsD+/oiGda67B9RP77Hf3KNtN2i6nRTU9LaeZK3uXDy42eIl5zw/d5hmxqzsEUxHfPfVV2i2j6irIxLul+NZ5HFGehSlOY1p+XTbFA/8SvnL4/4n/BMPAPs1ze8NzoFeT/QTacRtFj5HTtFrfGKg8j//7+0LNvLZmf3lxpcWeGmBn0sLvExyP5cr+fI5XlrgpQV+sAX+q3/+36iMN04MyuNGmkxTFnepzGMxPpV6apwz5buGYYkgJCiVoB2WCNI3+M1v3uDtbYoPmwp/+bDF/a7B9tgiTWMUZanDZRrFWK9T/PrtGn/z2ysslyXG+oCnuy0eH+7wp2+/wv3dn9G332AeP2DqnqRAmpoJoUV5iqVNEIGFbx4mWXQh6ODxX55QZVUoH+gUQ1Bief0G+yYH0jcqNF7f/AZRfo3Ly1v85revcfOLS2Q3a7Hl758eEeezLJIITP/xj3dSKLdHy9hdrHIsb64QlgUWtyX+8Ic3Oqxzs86KO0Hevh90iB/CGTUzGuce66uVAKxqv8M6jzA3DQ7bJ9x984i7P31AOkxoGlpFp9g1wJtXl1iu18jWGX7/h18iyjL0PPCxyBNOuLy8EPi6XC2xOx7AgxsPQxULIdOEumnx5rLEQNvnP3+D3fsjdo9HFT14eErLEpkOXhlev36D5XWOL25LvHp7oyLu/cMddru98inzMEGZpcpIpV0ui/ltVWF3oN3hBg9ffYug3+Jx+4jDlrk2LTbbBm0744u3r/HuzTt8+e6tClpJHmEYWlysWTg44rDfIm07NPsjdsc9+m4PzJVsnLqWimLLq+SxnEoaHnEFJp6AYLKz3eHqpC75uKvTFvf861O3tr8PACwQ2Ge/uoKjBzwF3ng7TQ8+y66QxUhnA32mLhHI5UBgFX70NwsxVHPwp0v30yGQikbLOPTFSRVvhATbp+JzpAxm0cblyYnzLrkMVcVmNSvbb53CTYEfUfHLwl1kGV4sgKnKGVl+HG1v+cFkO6gMMlN+EAA2+2kH+DJX2FkC6g05b0eBvwpBNuWLTAGdDOk5/43XxgpHAvcFABPMHAVAUfHBqgnVIF1PJQBBqFZjjEqMgYoSAcBUZdHOzZQbtMOdesIFnY1HFfhYaaaK19nmqfI8IySznfe7z8P7+dlYLOThOGdunhTCDgAWiG8Kb6qAmecsdaNyae2QH8WTQGCBhyqgsg0sR84AYKcAVgHcFEFWLGXffs4b9TVE2TqziER1sJvsvEKX1rZSLhD48gpgZwFNa1ZF5bFQyFxgDxi3LJ45W2gBvM8W0B7AImh2/v+tSGmEhpMFNPN9XZHAVKw2H/sCvhTPztJZyYWMBHCWnLJB52sS4BLY67J9CagrI9i1KVXVMUF1375O4SUrUGe/zkgBFhKlaPcAMLPh+E+kubY1QXm6ZovOd04AuJ9jdKqysDBFq/pYlpusuPAnQVupq1isohqeRXmOK9o/U30BKqxyqRqZZRoVF4jKFbLiUrcz7zfJSgHAtH/OCAInC6RUWknUZ/2ChVhaQEtZ60eMyyyWc5yKZk4JpDIcST8zqnmU/WLXt2jrWgApVUCmJm8FSrG43ksBzCzgVhbQQ12JTBHQmpYW0H2PaO4FAEcsttPuua8xM8NUCmCSL4xwIZvMmWoq7xRhqNDM9WHqEEZqSeXKc82IgkE26VS/qODEojtBZH4mn71NsoEew+I31S8cE+yzBo6ZawBVKuyrgYDek4W5U8Wzz8qSmBbQTgFcNRwfTvnL+1qgac00OF8EOMrh5K+3RwbeOPXFGWnopwBg/0qfBYI/gwmcA8DnNtO+YLcs3Lhy75HAFQvXBIA1Jvg5EsiFRKQJl5EtENgpF9OYY8qUwt46V+piB4IRfTfVmX3z45rS1/3OWdopfT0ILLXYSWFq10JRtgLw3fJAIJ9p2nmMXCBUgqJYI2cG8OoKq8tbJMUFysu3uLz9A8rr3wDpEnNk1upTmIEm+2bbbla3pvj1amD2FYeKa4G0N+E4J7Yc8a+PJLHPIPBz0vbz9ZcNtFP/yieAii1li1q2H8kNzMvuux1GWj5uv8Vx8z2O+w8iWzS7Bxx2j7LFPNZHDC3XLgLAreZZ2dE6QoP2AdrXGNlBAIGs9nmNzerZv3cSYzRffgQf8e6PSxX+o34MAjvBpCNVeDWwVl9HvFBbWVyqkSrkIGBrDh8vssXI3HG7n38rA5oW0LJVfwZA+Vpci7y6mH8LMxORwNTIp3FEcqdFxp6iPbzVPx9PYoPvm+aiYp+XBAf9FPmKdplGlNBjuA5Tvcr7GBVAINjt03yWsNxdTSyp84Tf39ne6jnTWpdA+z8HyjkHCQJk3NPIdWMgGPZMTPSkLbWnsnStT3rigolXTf3bEyjQ5zLwlyCtKYEz7elHog4kKFER7J1cBGhxp0JVLtW/JA4mCJhXztfhvoPrIAlLVJSnJCgViFO6WDgrUj5emdKmCI2Udc//7zO0rX0jums4JxeCvlzDLY7EbpfhhAAjtx90akGqdE3xa5PnNJHo5+yXvQreA8DOAlpOLyJnTYolEFFPhCgF+zrlvLnHiObL1yF5yVlA+/0TUUwpfukCQ6KKGAt2bpCjBvebHHcjiaOmdDZHC+YLu/9D63eBwc4thna8JEgJAOb/Z38wataz0fmzOpexITamnC/PiaTiAGLXf/24ljpXwLwHgG2kM/rHXsgpgLkuusGj/qU9v+3NDfg1kkyIQv2LhDORPpmfzr0KSNg0AFGzjcg79prBwL/1ooj0mgQubX46kZc41vU3r22Aqjdbc04Kel/KpuZzbMEiMEeAkYpSttmhmxBwMOYR0mWCIUoxMYs6W+AXX7zGmi4Q3YiHr+6wv98DJK7R2jdgTBCtv+1sc6y5Jk1yAOvHXvsn/nsjaTLgm//bcrMt49niQXJZmtvil0YEaWdMPdfH1ETlUjtbtADXK33UMFQto++tDqDoGdrfd0ZciFMChgnizM5uui5sS5Jjes5F3J9bm7A9SM7gW6jHCTW1p4sC6+VaVsl5kuPx8UnZvgSA98ctBoLAHeOmSHxlXJPl29P5hiTdOTZ7a/2HKMSu7lA6wDpOZoGoSRJKkXqoIQA4RIKnndlml8oGNyZMntFxjORpc1rj/2M0jcXcGOkqTUNkKSMhJjQEU5NIeyoS62hzLbIAwfeIalZbq7nWdXyvUYxOhyUy1gpMxQLRaoE+jdAkAdoUGJYpsstS+c/RECHsY7SbHh/+9B7/9k81rsoCRWoOCTzfcu7iNWGhKAhHXC0z2TEX0YzX6zVowrYMU9RPj+h2R2QIkQcxVlmGop8Rc6060BmHeeJGSmZs15RMCC4XwHKN/Oot5jhDs6sx1gPCQ4/D/R3qp3vsnu7QtY+omi36pjIA2BEX44x9yZ1tFSFEt4MKwbzD2O/x/us77Rnq4xHxPIrwl5H8TQA4t5x5ET49AOy2KuKNsJ0dgcrvAjxg6/8Wwc9lmp+IvI74p7Xukw3tp0DwCwD8vDd8+e2lBV5a4J9GC7wAwP80rvPLp3xpgX/SLfBf/8f/3Uy25hx0SIIWSUKokYF5rRR3ygwZAzSD5SQiKDDNGYaeNkkp4vwGWbnGcrlE1ZLhaQqpZghQLhJlhPHQo4NP2OOLmxy/eruQxU1X15ipjN0+4bsP3+Dp6RsM/XsE0xZ9/YShqqQcmjoDe3WgZB2QhQ6xkJ+51DzIqiAhhRHfdI5uXqCdr7BYv0a2eocwu0W+vMWcrpXpky5y/P4PV8jXKcKU1tVH5a5sDw3uPlSojwPqxxabDdnrpm26fbdEG4fIVjm+eLdQzugqYwGGhzNT8bGAPbA4P4xi2hNL4+0FFTF1qxzd7lihejoiritsNgekUqGxsB2iWJbIygL5osTtL9aI88TyXYMJTd/izc0Ch+NBTFwWhupxRlYUOPa0U2JOUIPLLNRhZ9gdcXg44umeACtQFktcrJayWTz2Acr1GmkZoyhm5EWILKOVU4sjJYRBoGxjijAaZq52HVYqyE04HCqgb/D04T3KsMZ2t8N2s5PisjoyJw9Yra7w9vUbXF1fI2V+8nWJaqzFrm27VgDydKwRT1THEJEy5W/XH9DSTqlrUB0OVmDxxSQVK54zxvL8GQxVwcorgd2oZla0/9Ki7g5SHgj+dwkA8+VVyDwBwFYA0e0nEPlZAczbmG0trFYAcITwZDnMokMo+y49X7bOduD3KhVTNNEmypQDYgqrEE5LaAOABcSqiGfArxWICEDSMtApqpR5x8xgviEqQUyWSZtoFlBMcGX2g1ILs/jn/UNpkevyvpSdpwxDU5GwqMl8Ln6pjHSW/+srJSxgSjfAcXMGANM2jYU7HsZZGGQBhBa0JBDQRowHfs4BvE19U0oSzhOdLKD5fBJarADJUqkVrU4AsN4U86U4cVg2nPqP6xjSfxIAloSXChDaPROko6ogNIA3BMrEVMAsxkRUARP0JPjCv5WD7Ar3srfltSMwaW6eLJRIASwA3AqbLGpRzUi0z4Mw/OnBLRXsvSKPQG/LArQVYn3RncV5Pt6rtQQOOxUkFV10TujI92Exz8VQ+qLiKbPRgQBqJq8AFj/AACndTgcGN7jUl2WB/QwAEyhnId5nNion2QPJzpJTKkWn+FW2MhWMAonZzjbfy9LT2URL8O4U9yxKkfxA5YdlL0dIiHJJhcJ2ZksJcrdceKf8tcI8daskE2XoKC2RApiPZTaw7BtANRKVElGcSeVLSSVzglkICnRbgYmEjITWzwskiyWS7AJhuRQAHCaFwF9TAC+lTsnjDGlSIiVoLQWw+VUwQ92NTvU7AlFGlLB8SLP8ZLcwW2t+EUI9TD0abwFdH2V5zIvKNZ0K4I4qRdqmt3uMbYWhrUTSGWnX17cIh84ygAn0MvqgPii7lxbQE1WLXYuABXqONxblexIv+Fgryhs8Z4HTXJ/kFxD0SOVCwL0Ei7NUBD8DwCq4K2qVY5wFeJe16OzTpUZl3+TnYmd2QJUnPXAvQOth9nkKT/iTf/s8a4JUHAtsCo4PkoA8iNU2UKyFVIGZAcqfAsAivDgE7RyUPR8L/vcfVfz+PXaWfh06fw/8n/72y5WBWhwLllvuFI8EdNn3qRL2GcDOFpqqYALAfA7toqWQ5BjzpAmvfqQKSXyXZwDYf55zAJhzjjJgOcc4NSjv5+0kIJF0Z387sou3r3ZrXlrEyGh9XtLmcyEF8HJ9jfLyFmm+FgB88fpvsbz+HZCune0z4ylyAASBzYBf9qY+rJWZl04ILHKN1j2z6OWXXb6P1XK2jvpV2tMG/VHf7RNkfWu2opYHTKtXjlMCUq0BXbSc7fYYmw3G7ffYP/4F++13JwCYCuDqsBUA3DcDGrpVcIwJALYZlu+PBXJabpojxjkAbHo1vVfXDwkUaf0QKeT5ywPA54Dvp7+b3e6ZxbPHlBzA78REzubWxhMxM44Zji9dW6fy5boiJwn1BwM91S/68/fkogUMv3Mg08fgL9cdqZnO1hatIZzpPDkoBJhhbeuy/RR05QWwTgEvK3QXLXBSCqvvWZ6iiFnuW5iJ/13dyYrs2rc54gLHg9reESLUtU6e7NynG/DOy8n5VgCTcyHwGcC+venO4W16DRQwRNlgRQLjLqKDa5DYGXRuMetngrlU0BMI5j5f6l/ZMxvgp+sm8JaEJCojSTzl5yHRKkGQJiK/kMwnZyFmKnBfFzB+wIiEsovWnsXUxOYE8EzwIynV9pl2O/d2+ltrEtciUwcr05Rr02zxG/Zthza5SSmElyChMR1oEc0x1rc+6sMygPl8urgIZCM4K7KRYHQE+tvGtJS7fJWOjkETBlleOIt1pxImqVDvnKQL+doPBsYpj5igIAmAtrgI/HXj05xquCcc9f5MDU5geBQA7AEdI0La/tKvF34UWAawYxCdjddnG1Z2PhKt/bxjndqD7QQdre3sp4Guz84G/v/RhvsE/tLSWdeV/cOAX0YL2ZXKTWV8AoDt/5lzh8SKJ0CYClxeHvbV+shzoM0BAok597mxyHcuBxn2/4HtaXOZeJ/sjyKaBiiSCKmIqFSqBgjzEH0SISxSKUCDtMDico3f/fr3WCxuZdX78MevUPHMethh7rgnadD2DeqGNtMBaBCleBKCbRhQ0ubY7akz7tVIzE4j1C37BtuOql93fgHfT4qCYCfV4ROzhHMBmbIvFmBO5xeqz81ZiZ+lJ6mU5G6qx/sZFdW90aizua4lxx2tnbVBJ7E0wEQrYAdCSxUah0jFaonljEa75baLcbFe4dXNLdK4QN1VaKtGJOnN5glRTNVorf7IeYZ9i7bbbM8poBOSRe6wj1Axz74hcJh5zQJvvTsCz2N0vjH7ea5LXdPr3JK5fGKun7R5F2mSpDx9bvZTyx3n3o9RDlQh81rvaRGtqAizEU9EDnH0AsZbKJ5lxhjNaGegSyKMKffQCToqv5crpLc36JMYbZlgF3Toywi3v/2F5uV606F+PKD60OD40OL9dxXeXF3JQYegdXukHXyIQ9Wgbge8voyRhARSZxwOe9yWGS7yRC5y3e6AIghQhgnGplN8xiqJkDM3uWowNhapxVzvrJwxpRG6PMO0WCK+eo24WOKJ9s/bBiuqtx+eMG4fsX24Q9c84tixblVrTmBOuLKAOW/wyihjvNd7m0Vyf8TQHbG/36DZblEdK8TTKMU2ybQlI7lK1rMcSekTAFiEFQcAc+T6fdunADDXRhHLHMHMP9ZsqdlNP8NKdK4CmhHOyJHcD7xYQJ9N5i+/vrTASwv8LFvgBQD+WV7Wlw/10gIvLXDeAv/tf/k/zsxm6boKETpEcY15OGIcjxiGBsfd3uWQZmiHEENHxmWJOCoEEL2/B9brSyBZYt/mKFe3KFfX6KJY7PUiDxEnPaKIuYAd0pmSAkrZeChvcLFgvmcFzEfU+0c8PX2HuX9EElQIQ+YTMieGwA5VQbbpDVMr0Gpjy8KTO2fzPtrf8nAzTwWG+QZDeIXi4pfYVCVef/lLfNhFuHl1hZjFkDTBahXhYh1jsYqw0aGrcwW/CAHtq/chHh95CLaD05svC9xVLcZswqqM0O4bMTepBmSRe1EQCApx7AdsmC2zSJDnKdq2w4qHJlo4zRP6inmKrdrj6eEgS6NqP+lwWJQ5opyqstSsnakgodXn2EtddbWgpZYVbcnsf6x7ZEWJWnmfrm16vu4W75YxpqbHZlOjbSZclBdYL6h4ztER1I/IMmeK0Yg4Yu4RGfg9Omd1FkwjFpkpIneHBlk44rIkq542ajX66hGLeERzrHH/uEPEAwUPoz1tHxdAstDhtiiXuL3Jldc1oMahpgVpi3io0dcNhv4gEL3IaLNFm9IaXX3AcUcAmLUbqxSadZwVkmhP5wFgK9QzQ9Z693Pe3Cfj3RcXT7a2P77Unw5U3obWZ/k6Ncq5Atjenx3GpEKhGsurUk7Pe85a5ONJhveHN9qQVnyoAAAgAElEQVT4UcFopZjQlJCZFegMAA4QxAauertNWb8RPGJWmv4/VeJ8Tao5WDikSoTFF7OUsww5A4BZtGMBz1QvljVNBUpIRnicyVIwCAgC8xDK92XyGst6NKCNNp0sOlhunLW1WQZaYdBnAsu6TvZ7rigvsGBS0VIqCRUGWWcj87zH1FmGG4kBJKIQtCIITDBr6GkxZrZ/fd8r04o27T4jmLZrzPAmI5yHeWrVOF4Ep0nZa0V4grr833abKXxpU2twmxUopVtgQVjv16wjqVJMqLyRRVkokgqZ9mafaPljyiCUWsbaRPmRrrAs61XhD6a89tbYsiz3SgpXLLZ8Tcv3lSCaTeVyeVmgoQO8FecDe4wDamh9K5UWlcNOodUS+DUXX/StkWpYyOdrcn7VuHHvV6IZhwb/EABMC2gWUE09ZYV7dt+ThSf7t6w3nRLefW4pj5ydJ4UAHgCmu8Mpq9TN9QkBdhb4WbtmpqNrV8tctnwtFqw41ljE1vhRoWq0/u8gatryicigHHr2BZvPxyB3CmAZF0v5IctNAcAsnJkCOExKzCEB4EhzZ8giY1yYoooK4HyNKCfYe6lst7S4Qpjkyv9NsyXKnKrfXAWyIslN7c8GF2HIgD1v3mgWoQSAqerwikUWk2y8etFfHwBHTOimUaQf2sgxF4+ELeX+Mgt7MCIXi00tFYv1UWAU11XZONOSk3m/Q4toegaAedt8DgDrteQ3boV9jSGqhm38qBOGbB2qHAj4cpz0iEgJE2lippmpxh7L/74gpQKsA4AFREqYZMiULFLZiQMW9k0BzH5KUEV5vyNQd67PkwzBIh/7OAFiPxaUGWxjh0sHiQ90p5CYjtl6tD8/K3KdkmJ/AgD+FBj+xwLBnwOAtX649UkKYJeJqkL8aEpeAroaDwgsA1iZ2bQvpFrefnIOEqHCgV58HY4bjT0CxMzoNcMDA5jdGiX+yRk4qNxxDwI7lajDTRCKWGRApey6BSZRyWb7Nb0XWkATAM5TlOUCWUYL6EsDgMtLFJfvcPnmn2Fx/RuEyVp5kCIahvyZakzaOPb5v7ZC+i+qxeVgceax7QHgvzJMPinx7OH21iX/O8VFkJDkbaBZvDWbeyMUicAj4GmDtrrHsHuP4/2fsdt8KwC43VP9y4LuFscjxxzJSw4AJnDlog+0JsgC+mMAmKCl7Ox9VID7TNJROQDYf3oVgB1RyJdxz+1hPQipfYmb580G2u2R3O28lqI5ueus9YTbdKncXMa2U/7KTp3bdzrwOGX4X1lAuzXoPB5VOJ5IYC56wF285AwAtnXjjDAXOgWw8d6076Dy15Pp+BICeEUgMmBYBImT0v1jAFj8NkdO0BhgcdwzmM5y5j3HQOuhx0KddTKfYIA9wU62jyNuOaDXAGDnWiDipO+nPJeYso5fAoD14ryyBjzZ3op7cv6eWpQNs38FuiYYtR/jG2fvdIQ+Alt0inGqwp77CTptpJmsdocxxJxGGn/MCeW+juukCIBngK7t12jV6giGbkJLaMtqlDPrf25/94zck4LCtd/iR9grpORVtIeRNa3/OacXEYfI0zAbZQKsyuoVYPwMADPOQ1nAylnl8HQKU70m1b8GAE9DIxCTgK5l+5oUndm//FsWy84ZxoAQG29mDT2T32GWz6d9F0HjUecIgjdd00lVKLWssoYdMUuXTtDXJwcM+9MAYAN0/dfH6joHAKud+bmfFyGdcNzBQ84+7G8S6xkh7KMxTrUvSQNOBUzLY8XESPFLdx46CJFsltk5QXnABhLri21AMMgpFgn+0j2H45+gOt0LuBxbFAPb3kB9vRbVhYpsGc0auzNSJvuflONRgCxKHdnNgMGKpKFFgqlIEBYxpnwhQt2bN6/x7/8H/wmWy7fYf/Mtvvk3/zeapy2i447yTMUCHeoadUMnkhldy3gcy+gdef6O6PJiumPmBXMyj1Nm7saouxEBLa1pEa0xFsqJRSRZEVc4Xmyfx3zhJE2R5Rwv3FfSgtrI3fzpOjO6ekLNvZBOzjqRGvBJEhzndX5OroWy2TbglU49Pc9GcQqO05YE7OUK85ihXJS4vr6UCpjrxvawxX6/Q93skMQkvdYY+kYOH8wS9kTeim4u46hoKJ7dEmV4BycyOruoXIjEj+J5MBRphfMCp4yeezqn/I0COnSZcw5JJdwzE4yUsNv1Z9YK7PxnY5pz77FmTEJoucbcP/N35+FPpTAVxWMSyO67pSI2T9AnuQDgYHWBaVGgyWI0WYKKpLwiQvHqBlEeY6wm1E812ocO1V2F7jDjilbZWYq+brG7OwjAvd80GPse7y54XWllHePhcYfv32/x9jLDKg1R8H3XtjnM5gBf3ua4WGRSgneHSu44Ec+UAzOnA8zLBGNRokkLqYDLi1c4PO5xfNoh7wY8fdhg0dfYbR7Q1Rsc2kf0DZ1CzCqee6AoHlW3oZtVGI2I5wZzwKisR3TdDt22Rr3doT7WIlPm7nyzKHj253nMEdo4VH00Anusc6jxBgEfWT+f7WdPEURnLjbaX/p56SctbT6uj/yv/+eLBfRnJ/yXG19a4KUFfjYt8AIA/2wu5csHeWmBlxb4oRb4H/77fzVvdgfsdlsM7Q4zqOLcYuj3iNDIopnKUBbC6W4TBSly2vilC+Xp7He0fFxjDm4Qrd4hKX6JelxiShbIFhlurmjRRPbqAdG8A/oj5q5GyDylnod3Fp8rpBFtfhvU+weEU02zKLT1TsVKHcBYqOVJiw5pDuwig5sHVp3DHUBjShQekgkAv0a5/i36iGrfV7h+8w5zmqEjq1XsSaqSWCjtkWeWq/u0b5GRtZwusciW2NW0m6KFUoJimSAuJ9xRuRrzOQOC2pSwPFrTCppWS8wAZhlhigN8vx3w9tUCx4PZ1SYETaYRST9gQTSDb502tQQtegJGAS4uCnRzgi6acGThzcScqKcGZWqKY2aabXY1+ilGXmayjDu0VAOlaIYR20ONPB6VSROLMU0QjSDdEmm60HeeZljkBIVasajjZMAUDspSbYZa7VFXzF4dcFXyKNujrWpkzKnh+6m36Oq93lPQzdjvadkUik2dxCUwZ+iQYr1cSI2QFaEIAf1MxfAeOZ8nZQwtRhuEYYtgrjEO9SlPeGZV32ECAhzdQcaKLy5j9xMLTxY4PRD8Q/3eP4UFr7/Pl6xqTxl0zpbQgV7eitYKKlab9m59CfuqCm2+wG7KLH/+YkHT38e+w6xE9QmpOJza1tmZye7PfbMi6m33TIHLrCvLllNd0YGyLBQSoBUALAWwvR++QRYBZRGoYg5tA3NEzLySzy+z6Pi6tOM04MkAYJ9Z57LkCIbJutopiAV2spD4nP/Lz2N1z09VwAbiewWg1AOq301SyVN1yHE9jL0RAghcCQxmEYjZU6MIG+ynHbO6BRz3aFmIolUtizNUNnoFMAuYzoLTsn4NlDUtjXUsu92ygAUXykLcAGABKCICEGChYhsoIgLALEKzAGTFFha/WACxHGCn6lAB1VSp/My+GJgIdLQCpKkszD7MVKBU8jqlEMEtL0xjiYGqKxbjTwAw76ctm6mvpBgmSOZygwX2sqjH4hlVk1IFW26qgb02nnyeJoE2Dxb8FACsdnPt4i1mBWgSENbcZdmkepwbv1IDK9PNRE0EtDwA7HMcWSimFRufm+emAhYA79rVA8AcMwKxBACbjIsKYFPFO6WLQCQWUU2tyJ8eAO59BrCuBfu6+ykwIXMAcGEAMAv2zBOLmf1byhqaCpYoo/1ziSRbI8hdBnCcIi1WUgAveBvVv0GMjPMji2zqj7RI5hrmFFZuLTPLTKfN02Rh49rsQU2exh5e0YYUE2o6Khz3AoCHjsolI0vIK4G52S1zS/fo64Osnzk+5JUxtFL7ci1mkX2o94jlOU4iGOWzrdBTAca09exYWDcbaNnjDgR9XeguLdYDWqIPKsIRACY4HAf8+xwA9oV4IKCiSjnANj8Q+LJ5zBRHUnadKYB9NrX68gxU7MuEop31My1r9c1+LR1LIBcS3uYzg/vOCv8BsQtHqPBrwI8BwOeg76cAsH/+PxQIPh9b3r5W48QtSwWBLQJa3iKYwAfHg1f1snid0LqRbgQO4KWS3qmAUwI6bq2ULaZsOR2AnJIw5xwpnFrXCrsODHQZscpzdYCwit0WoW4zJpW4IvEQaDd7Aq15LMzLnprWmDHSNBIAnOcl4rwQALy4uEW5foVi/VYAcH79K0TxJSatOQVAFSTHo1P/inQkO12OFxIiCKqZgs3JZZ+XcoFRTs3o7F1NyXgGHBus4wAVZ62gV+D+zYHAjEWhhQvtXqdWtq/sWX3zgHb3AdPxAw73f8L26RvUhw26A9W/OwOAacnuAWAW2vU+pOXTF10OyLIxQNHme9sL/DUA7LcpPrNPZCLOAc4Zh5/tU/BXl+eTLPmTEtgD/E407QFgqX95fR3gS4KF9tRuiCtn3tk79wL9XT6wxasaWex0mxF0zsl46iOah10bkKflrcgdEC1Sj9ugkfjjCQqKEHB7MKkMCQDzPOBJDS4bmGsL1ww6RBAg1rrsVL9uCtXrK97UupSRH9y+zYlcNd/y85n1tO13RCVzALAIKhSgiZhClStfy9lHO4WwX1f5T7jmcL9lU7zzlnZqXAN59e4E9BIA5m0BbdDlwsLoAXNs4QcmkENSXTDHSPJUykOeE0iKIUmQ0T1hxvzsWOeQRAAwVY6Fsn4t29XGjyl6jUBlueBUIT+rUQXwOsTBiIduD6nPazEfvu9xz+Wtn7l+kXwk+Fjhsm6sySqeJyS6qRuhiKpcRn3wHKLnC8AlSGsAFTuR3ycJtJSdM8+MRuhjBq2smZ0KmFbOVLcxskbXgB2az6MXjbN6JoGQgBUBYL4+ryEnN45xzrfM6G6aVgAwTZUJeI3OylqgqQjHnweAfQZwyk3O2ZcRJ/2XY99wbnGyWiM2zxi1JyGAbYpOdRcHAJ/UxsyR5j6fe3xHyowCKn1t306Ql+d19qkwyCxrWgCwEWrU3cZJYLX+JzswAV3J+g1w5tmPHdZU7rZH5RO5f7WxzT2A2QAYmYWkilB9UUSKKcCS6tIgkS15ReUqPXmLBMEywZyXmNIFbl69xj//j/4LFOkVHv/0R3z9r/814rpGTFeT4wO6fo/6QBUwAfgAbcvrFgogU07yNGj8EbBMRIQi0GpK1GPL6Ao7m2cx864jEbbHke2W2XgScByhYL7tskRRsB3pFkLgLhYxhWpakU2pnK1p7c+4rMRl47LfcN2lRTPbVWxstStBWTDDm6RDgsEaX7HIhGFCgiBzmhOkSY63b99hfzjiabtB31U4HLeIwxrTeETfNyh47uMuiUpgTGiGnc4wScR4EjJDuBcmyZHKa85L3H+ZOTjnJkacmCNKJHt8OS+JPGnnQCPt2FzE9yuVvCZGWzsdz+NEfODqrH458X+aG0ie0JWA12hEkHAvEGBIQvRxgD6LMZUJ5iJHX2SYlmuMiwWaLENbZBgulujyCBU7JZ0N+D77AHENfPh6j+NDjRgx+qnHYd/gqoiN4NFPOB5akQxvihT7fYtoHvC0q0W8z4IJ13mMYd9gaEdcpAl+9zrHVZnKKpoxVKxt0NFNVvFFgGRt76tJS4zlBYrFFbb3G7S7PaKmxVx1iOoO28d7tNUTDs0WXbOXKmGmM0TUibhKsrIcDdAjRYsBtIq+l011WPeo93vUVYuEjlMRz0RsQw8Aa3NzIqedCOnaa5mFux7hXCz8736G8ffz3HTOfdPewDnKfPqc8/lKpCVHhuTt/9v/dWI0fTSvvfzx0gIvLfDSAj+XFvj7VYV/Lp/25XO8tMBLC/yTbIF/+T/9q/nuaYOnx3scDw8YhicM3QZjtUOcjJhaO9BMTaCc2iyJUZZWDB9bMrFpB/QKHV6hXP8Sc/oFhuAV3vziBm+/uMCMFvebBxwO73Hc36Pd3iEJa6RTj+12o5xXAl3rMlYxp1Vu2hbT1GPsj8qGpBqVyh4qUQS2yfLWAFw6BxPgtGKfVzrQzrPAOL/D4vJvMCevcPHqV1hcXiAtqeYCHnZP6McK47FBihENC+RNKzCpzAv0U4nLyzcI02sU65XY8wTCm2GPTfWEY7XFYf+Iy7jVwYEVskVBvdOAuhlASFWHQ6kvY7RNjyKOkI5AHgS4yCMdVqleI9OWcjNlcCEWeFONEw7tiJ4KFDJiswBpwYKIY6jPEzIy+/NMts8EgmnBvWlG5fosyliFleOxFjg2NDwA58qfDNJMmZRlmijbcRppb9ij6iq1SZGz0MHrsxPYtspiZfLKjrevkUTMOZ7x/sMd8jhAWUbIeChrJ8RjjqLMUGZLDCMNdxPs9i2SgqX9CXNEYKPHNLOdWQcgIHVE39I6aUCWMDeIDGqzHT1srMJ5jtNaHpsNVwFLThF5PoAlMDizRvp0cP+7BICFrfoXdPUg66dWDNcBy4HAhsN6O+BZihZf7CcAlrGa7wDTlJZkEw/QLGzEDlikNZmpNQQCC+w1AFaiEtnlsfrJwj+BLFP36n69R1PqstjHfF85IBOMYpEmZoEwU8FjJOgre0GSC1g0YsHRZfoS4CVIJoVXooIPmfUcnComUQEr1CISOUPxq2fKXyr+7AD6XJALqPYVs9kygCeqEkfLbONP9RHlkJJdTUC4U0FK2aey2TTWNQFf2ovTtowAL7MXWbDnEVo2msoe5X2mABZg6VQcghZ0KGZRkQ07KveU4JzHUFhcpnUY1Qd8bimFtS80u/xGZpkyt1aZt1TamGpMfYDqAI+lE7wR2GiIiymAfUaxtVHdeba91ZQMjjZFI0Gtxlk5my2uFds9AMxicEuAzBXwBQpzHqXbuhNdH2vLcPwUADbw7flx6jlsq5S2fvYezCZ01jU/AcDKSH5WAct+Vjm+TthJlQat4VyGKUkzBHIFqlPJ5cguGgOTAb9pMquQQsUCAS0W9gUSSMVIsN2KmezTzHmjmEaAOgkMLJzL+tkDwLyTMxGJKAHGqIAHgFXwmsnDZ5+l/SatvjMp4unjT7X7KKIF1fILIMoRZCvdF+clwmKJmMSofIE4W0kBTAvorFyikO1zIivcPMqRUIHC+UuFNUFaKtKZip+KIFMAP3vWy9xUKmCbDA0AZlmJJnxHzpVHKkY65WGLFEGLZ7kxdBibCl29EwBMtS8L5CredbWsnQX0snheH5XPi74SMByQhEEg2QHAHHuyex4NAKZ1dDg7S2g3xqh6SAMWHo18EQYDEtkMs9gsb0mnAKZiy5RbAoT0eT36yDawNZ5fguMcCWIYaEtoyl7aPT9bQFvOtVTBLmuU6hMqfg/N8wog0IyxEmzFs3r8OTj4OQvofwwA/ENA8V+tRw6AtQztZ+cArQ9nALAfh+ySVPeeFMAuA5i20BxzykalBTTr/84CWMQoztnOcp3jydYmy0s9Wd46lSjnbT+fDFxj3aXxYLCAH1l9Wz5lJ/cPG9sEgKkOy8pYtuy0aWemYpYVyPIS5ZLZv6+wuHyL8uIXWL/+PRZXXyJILoEgB6IlgjnBwMKygFuuixaIp0xBB+TSdtqvr/ZpziwNtaDYTV5HY5CAI7ucX4RTJZVZ2y6vXsQGWmSS3MRia6224nrS1dzLfovpcP8MAB+f8P+x96a9kaVpdti5+72xcM2tll6qZnraLUiAYMA2ZEPQd30wYEF/0rBhw/DPsCHDhiVYmJG6u6pryUwyScZ293uNc57nDUayqrrHA39RgVGdTTIYwYh477s+Z2up/t1xX7vF/nCQEwUJjFLPPwGAqdKWy8UPAGAD6gncm/LKSCJGRPp4X6O+7J/zpE4bnKOD4/RR3WskI28prgtPOmKwWecw1TrCt+2gsNYYd6IgiKAx6ZbgAo3/ngBwAH+5R9OsFlwyXOF0CgBzOyRraCdUaX04Zhiyf9v6GFRu0omzeK5ogVlESVubHOB1oFc/83eM+Qzgr02rer2g5B0IzOn3tDn2MAm3gGZb9gNBEqrGHnOcncNjgJrfpOYV+cgs/a27kTxhAJ1l1ZvdLAEiQo5cg2LmzLPQLycWThLmUBFUwHwe7VgLAitxojx4gtVU7qY5QSEDi9OMNtDmXEFwWKQGglpkiLmi0xTAnvMrMNj6ZwCIRRhyy2hTkFksgYHZ5hxkfdlBIUUTcOI1pxVTCLsfqe//CNxwvSPpVOAq1wPlCFN6zjgMi+Kw/dGAWFm+DujKScLAP5lQUJ3oyl66k4wO+up5I3/2/STXBoLNVAhz/0VATDnOXNtsT0rgmGO9plMTAWDOCbTgdccKthX7HAk0T29sg7BfLLipObkF0qZdcwajGBhOAC0ArHx+sAjXvv34SHMvCSp0OZTEhSt6ObeXUpuSNMD822D3jIk5z8FfxIiaRh+hs9KIUbbbschW0ci9vSBj7VeZYc7mJ9mS7Udgm++ZsTKcg0kolBqbazvPKiSFMetVWfI8FxCIzAXasX9upgHJskB5WaK4WuG+m1BdnOHF61/jd//knyOdFrj96j/g23/77xDtdlhNjAq6RUs3qAPPoEY2ovJ+6Pg63Mdx/TGrfu4J5a4isgT3yLZpJpGIPxMAlkMF82MFF8bKxpZWlwBukWJZLcCzF+2WjRhhVtbswz0jMIYR9YHnfEZkBQIt1yVG1pjVecb24B5V7cwThe834wwz18KKsVML9LTkzlcC6MchxcXZWlbTdHPp+y3aZoc0ocqXVucNcvZD9teRBFQ7O9ssztcgomuRKGxvxRvNPL8wusYAXM0H3G+N9nlnElYZ4yAiFc97FvnFZlMbimRtkShDxH0dSZADZtphcx+ucwDHLt2TOKka0iiCScz1YsSYTBjzGEORYFgkwDJHujrDTOA3q5C/+gT7NMEmAdr1EnURo8mpQs4sn5k84O2Mmz99wJ++ekA8sA8MUsyuCDbPI3a7XntUvV/t/UjyG3WeIHmdc8xZGmM8DFjEvC/DeZrg1ZIAcIx2t0O7r0U4oa575jnvfIkdN0brSwwVRQRrdHWHcXvA7be3mHctzpMR9zc3aNoNmuYBdbMlzK81AYxAiQd0A4kLdA+hlTZjVTaou/do9/eoogTdfivwmgAw8WzWAarc1rBRx3XRVnwe9j2b1hZXZ/v88tQGmnczAoX3h3Uw1Mh0/pvt/nA7tXsO951GO/C+//X/fgaAfzDhP9/x3ALPLfCzaoFnAPhndTmfP8xzCzy3wI+1wL/+V/963lA5tP+Atr/F1N9h7PY66BVUpTYGsg612QjxYMQDkQCCPsJ6eYl5Psd2f4bi/DPE5Rt8+otfY3VxhtVZie1hh0P9Abv9W9Sbd+j2N2I/zu0WEYHHaMT5stRhQ+XscUZzoCU1lRc8wA2GHJzMyMHuVxvcxsAD5eHRClTM1Qz9sETXX+Ew/RJj/hm++M3vcH5xjvvdAcP4gEV6i77boNluMRz2yjzOmMkWpWi7HB1VzeVLpOefIi4u8fLNCyl8x5FszQ+4//AWu7t3WI41sr5GO7dIC7NVZPFomEe0Kh4F6y3avUrHpcI7cxa5hU/nXKBbnq5UDMqyFeIsV5Hu0A5oaO05djoMLFZWxKIdFS2KCDiz+EEQpB/JRKbKj7amI15dV1jSYona682Er77pMcwxLtZL8JWZmVbSIq6NJZ+iSnsat8rhnaY9embcDTyUEFjrBARTpctDzdBTHcxDTY+zKkc00S7K7O2SicWlHMvFGmVRoJYis0VTdxhmKrsbxImxYQki0EJUhTgvAtKyzRQhPFDaZWdxORQmrVglfNMeEzr1iQr4CMY6IYAPMUa/Pdhy/IzZzD7GwqaYzvx7Xq8JKhapPk+yEwPwHJjwAnpDnunJYUo1nZmZywEANqBXxQep4cxaWCxcFutD9qkXFMzqzTKUWGgtqG6kQpjsehYqMlpsJ5gJeLm9sSl72WYsElpxhMV5Ar1i/xO4IigbFBwsBvDwL+mRZcllzDNlQYQZcyxAMkOMjSIA2ezVWfTKWDgj4CtkjwUSy5BLqUjg19SyV2Vlq2KMFV3C9eSBXMVCV/hZgW/C7AAvgSYWU/h3TfXLPsi8UlpC81DdysavbmiN1mlMMJ+NRSo+l4QLZQGPndQiLBjwHanyGlmhULSRifqyCblUE6Yg4HvjxVNOHb+nStgzlwRoCmSJBd4XU8RYPREhmOnIx/IyCPBKZyxyjmVmrFtBiM+V7bUz53l91CdDHfHEqov3k63OG0FMFqNVwA+KR4tqFTFG1s4Edt0fmAWcrrXMQQK5jPRuqYz0PHViNaF4b+o9VwILWJ4F7vJGbopEIFI3W3Fd5Bu3jRao5GOS/ZuApoFYNnZZHNT4YT6pM9VV7nZF1opqjdwcDqyAZ6pgAlhSTxAoTmYv6JsCW2NFoPIs0Nhylzl2Wbx+7GucfgkAS8nlXp+mwOLYYkGLoDm/msKKE1EotFPZpAIrlb4s0ics3HE+LTEzFzghMSJHXJ5hjHMkeYF0cQYQCGYecHWBrGQmcIVyscayWKKkIhgJiqREkRIAZonWyju8HW3ZTmrKIe/cpBfWV3hNpP6T2RwVwPZvNwx4qE01QgCY4Gmz32DqasydZf0OzQF9w/V90no5940UwlN7UDFY2XUEfKkAbhukWvz5XN7XSIUysCMxI1EWz+YJTCIRbT1ZKKcFdMHxEHOcsfP0SDnPqwxq4z52K1TLdLRrTRtFfZWdNAEFc/1gH+M0ob5PAMpBKBIatgR75UDtgBRJD+zD7Wzkh2Bj7m0aAC/HIwwAdjJEwGtCHramCl8z5FAfrKRdnWyFzrCmPH49BbRI0Di9PVUIPxGIHV/PeUOaj4T5q+ge7NadZEGFbUK1yKMFdADICP6ydinLXM7XrrLkuArrVVA88v2JQEeiEQvAIteZmpBjnuPAnFU+VgYbsGrImtSRDoYIsNb4TJHQRpOxBbTKdwA4K0osV+co1y+wvHiJ6vITXL76DVaXX8QgQjIAACAASURBVCDOzh0AXiKKK+0rDGWissnYXoIgZgMwngIwyqnXzUFe9bvT47wBqQaW+qTuOLHu0UX351LdJ0CNF5wgCQFgiwfo23uM9T2a97/H/uFb7B7e4bC9wf7hFvv9HbrDAU1DUqEBBkPXCBDkWiT1oN5AgHnCezWtj+0LOXnZnkRQm+q9BiydKn1tRbWPEgB6XrsAQp4qunUNDYc7KoN1fU/GmP4U3SV8zHHulwKcY44q+pABzP1/uN8d4PUYjxIIQFfN4MeT2w+s0/13QQXMOVHrha8VcjYOrhssyvteTIpHTomjWZ3LnUURn1wLjFjHv7OgkNwB3rBXC/tHEYWOLi48R3AJsHOO6VOtY5gThihcR+tcERMm7j+Co0RQznPOssI8iQSMZlCflXrY/6B5iwi0kRWvNpUkLvED5G4Hzcxf2tI6iOvkHz89qB9yaNCZiJa1cWagHh0qNJAZ45FlyGn7nJnts7J/CQ4LALa9oCmyjXx6VPb6esQ9k40newzbRjmyDv5KKU9VrDMPAvgb3FRMVWoGuQKFqdJ0cpNagISj3pSjBGvl2CAyEPdt5jIhS2fapwo051mUBFIOBf5tO0Pw7XGIyjaaWbQ+EJTZ25AmRacLV7jqvTLuwyIX2trWSYskMJWydgPBDp+RQHzPfI/8va3ANoYjV8gKLLZOdtxb+3rO/chH878fIMLJ5ZG04QRA7a3CmCEJLTxbGn3fx7gNtBPUeL3N1pmuIgVDAT4Cgqn2NPKMkUSNRGPuBwPJWxrz1p8JpAuy9NeVTTaV3ATmOfhFTDPnLH4GEo8JLhuQNKF3IJZ/k3uyRbxA6mBrRxCULi7nOZavFiivV7hvGZO0xuvPf4dff/FfIhlyvPu7f4e73/8t4v0eaXtAQzVs22J72KNuWgG8A8kBev1grW7nB40wb2PtM0SypjWy9W8Cmcf1Q0Ocu3+C5jy70HnAwHKSo5mLS2U9leGBpMNnkFhN8LftBu03RSE9Theju9ywj3Fu4hzA6xbLClmHBa6LZa7IkMNETSgjQSpFJuVRgW7XCwBO0SCZt5hwwDAx9LhTtAPXAgWaKOLF8qclOFZuho3PzIPSaY1tzh923nU+lK43+yvnMc5NwS0jOFCQqOKcIz1fqnFG9nB02NIkH2KOQ8atiKinMwL7os1rIoqlPMTO6LIJ8yJDm2eIFlSAr5Gev8BcngOX19hGMR7SBLsqw5aE0KsS9/sG66pC3M3YfLPB/vsNbt/tcY4MZZTgvEzx//zte/RNh6ywfT8jPUhC4N52kUdYKVYmwlKbhRH5NMtG+6zIcJUluGI+Ookq+51Ij8ruTWf0/ICM7iJpZnmB9OoF4mqB+7sNhkOLsh2VAZwcDtjd32B3oKXzFm1by9FM/WTuMDK7uuP5lL1/QJ729M1D273D0Owx7kdFsExtrT053yuFENo/86zIFAyewXw95vmNN/6e6xvPfDw76fUGd3gxkwj1CRJnrb5hj+E+kDftmYfH51qMT6hPPJLSTx2inzOAP5rKn394boHnFviZtsAzAPwzvbDPH+u5BZ5b4LEF/tV/9y/n93d3+HD7J/T9PcqZAJ3i/LhvV6FqJMjA8B7ZB9Jiyc+RPHyNBDivMSYXWF18hrm4xmr9ClNaKZsqyhq07T36wy2a+gboCLzeAAezohQrl/k1KtzQPjh1BqwxMQdlAPKVDQSWsvN4pp5Rt7ZBpjVSAIAxZRiGJZrpGs38S9x3L/HJL36LN59eYxwPiHGLfH6Hzd23aDb3mKk+nTsd+vnHqf5t0yuM1SfIX/4Km3GNzz97ifOzXFY/ZHDu7r/Dd7//Cq/KAemwRx8RAI4RFVT+sjjDfzFGSmceYUrLHyUANVGZGGMac5TZGeJkYeBbcYYsY+GTBWwWFib0Y4MkYs4vVZkscBNQSlBkERbViLJI0fbGMlb2TARcXuRYlpWUmYd9jN9/3aKWxXSKbu5Rrciyp+UuTwo8DGxploVk3mGeDsBwkAKbgNw0HNARAKBaIOqk3iW4Rounigc6HvYGHgSJniY6OC+rM11XMvlb5rc2VHDWSKJO6mFWGXmQpJoy3HSmfLLyHtUiATwKWW1eGFcGtF22j25+/j0qYcRS/zMAsClnDQCW0sMB3NMC/6kSJRTPnxb0g5OfDukCpuxtPRYhDTSwvuZjyu2lBWbpEP3YZ1jsEDCWJgKDA7udPzPTimoPZgOZSsVL3bKDM8vYoNTldecf11cd9gSHqnIq3R2VrASAmWdKVW/MDDrLDybwFdNKTnZ0ISPOQeWMB/5g+Wx20/onZEOnbssEVqHELq4VA62IrzxRFs4881NqEM/8JRAkBeM4COQlAEyFL783AHhAT2XjMODQ0GZrEhud6r+uMYICLQbpQkArWhWuVIzsddg2xS/BXRZ+LLuXKmFZFUr54krgQNpw0oFZERNadKtVVySpCM1CS0oFgKm8y5xWfkZiOQLABOWplPA+p+7rBbenghIqZHj9Q7E9FAwJchGHkyWnq4GpCJYax4sBLBY0vQHA/B1t9PlVtp0ONDPj8e8DAHN8qXB+AgCLBOQWnioxOgBshXgfb5MVHchqV4HIuAbq/xwby9IL/l7AZ9sSAJbogDUYZf8aACxrz0CWUIGEr2GEEQOEqY63rGwrrrOLGQDMImivKi+t+Ki5sX5vpnGk5LC/Wma2cnY9I5hzMhUbMa0CWbyjxSLHAhXBvK88lyo4ySukixWicoEoAMAVAeASVUUL6AuUCa3oCADnKkhm7HecdWTx6Laaj9OCKTY8r1p3e+FNoAXBF+a5qXcHAHjEpt2JdFUT8CVBYr/FSCS07QTGEujt6ebQUR1Mi3MDhsf2IOA1JurnAPDU7ZGygE9r9baWml6PVX4wi/Km/I3Q2/jlVxXHe5HHGLCXCTYZTOnH4rDU9xxXj24dwQKaEK5Zj5sNelgPglpdb8Wtz0l4UP+nKlhAlIHFrHMRqGoaUwPz3+mN2wnNx37nKd/CgB4H406s9QL4e3wfrp7QuP0zADB/f7ToDcvU03Xqyc8Bv/xLALCLAAUAV7kBwMxBDeSLkJUq4ooIUxY9EIBgy1T1CAWfgFT89RceRMgxkMmmlMeMXM0v3iFJMNPKyWKykBgb1ynHYUZ1FfPkqeaJtR/Iywo5SRHLS1TrC+TLcywvPsXl699i+eLXyLMLzMkSUVQhSirZSlpQqynYrMT5KPR1HsHjJT5uIAKC8TEAGR74+GmOEOpxbWLn5PxsGjZOZvRD5Xg6uI1tg+bwAcPhBu37r1E/fI/d9h3q/QMOmxsc9ltFY9COvWtoxT5pzeJ6ZVJ36UENSHINYHhfAQAWABoIYw7WqN+eVmQ1d3hzhPHkJIkfBYBZRNb6G8ae9V+ReUyYfwSGFSXgJACC8HzrVLnKAEBKfHOOcKdTz6EP/d2AF97+EgDMSTiAv5rHfV9HdTtvSqOQA4rN96VHBxgAPIvYFx4TAF72c8uet/Uj7L30OF+XBKf9FAAsa99TAJg2s2ZzHIA7AjokE5GAKhG2t6k4A3LQtQtDm1lZ2s9GKDLg9zHjNVj0kqSnDzrnmLSAFrb/Ihk0zjz7XdTRwAOy/XOxMCcYzyFhlAcJdyHCoyrWiLguKvPX8khT2rKnufZkpollG3qEx3H/bXs0U7y7lbpIhMEC2uZnqnbl3RJU7MES1ju0lLxyb6A6mOpeAoiBBERA1zos1x4piAVG8me3KSGxSK4hxsChot6sSwk8mzpYylQpfKkYphpxtlxgRmjUjJV5zFQXWcnfq1xeQhYwAWhlyLJFqJi0JzEXVI+X+vdxMQkxHgSMNC7F0ghxL4+HGO7lCRaH22kOsACrkwmMaw/38tobh/Y7hlQzcJdAo10ve5459Jg63UBgKoKZ+8t9O/0hOH+pz+lspjf5kaUrFc0kbkWMjpFy2d6ruWqRD2a22LTT1jUZjLQiS/CIVryZ7fdjnucI2o+mnuffiGKUU4EiYQZ8qXHS0r3rLEF+XSE9LzGSHFSu8fkv/hG++Ot/hipZYf/+Gxy+/j36m2+QdTscHj7gw/st3r1/wJY2vSShU33tmcYDSY4DCaDmIMI2tzxejj8na3LvxtmWgKdKCUYgkT2zzmpGHmS78flFlqMq2X4GAEsB7SQAKaJpMa4zi0e3OGHXu4EU0ewTeULnMjpmKRtB8TozX4OsxzJHly3QTRWWqzVeXH6GeEjw3Z9u0N0/4HxBAvg9ho4AMK3ICSJGmEhKmM0Fw9zLjZB/egtgr9S72nsFcNw+uwgVAtB5FolN2S2imbkLaNjrW1upAnDMr3JHce6U2YBzTFnbm/KXKnKnuicjhmxCm84Yqxh7TnOLUnvl9OwlUF1iPr/EJk7wIZ5xnyd4iEfE50vFuPSNHXLGDw3i/YT1XKK/bxB1E14sSnz1RxKuGnPD4XlkmlFVdJTLsV6k2h+RQFwBUtcu6VbFrF0CyEmKFUrEdJOqGVHWKqd3jDu07FMkyOQF8vMrzGdnSFcr7Jseu/f3mDYNon2Nojlgv3mHzf4DunYjAJhEFMPn6XTWo+kOUgDTVSBl6PS4QTe8RzK16LaDAGBGr3BvQKc3WkCrksJ1r/TznLm1HwlWXCefAsC8BIFwGwDgoPTl744OS26nxnmNR4MA/mpPyTks1EmcOHXqLPLf/2/PGcAfDbTnH55b4LkFfnYt8AwA/+wu6fMHem6B5xZ42gL/7b/8F/O7mxt89+5PAvqulpYPN3cG/LK42NczxoZ14RlxYRtP5uzwv27LDeMKSK6QrV8C8TnixTkmZoJmEV6+TGWXvN+8xWH7FnP3gIggLHM6acEqG9tYQG9ZJbi+XOgtMsOl6+xQboePRwA4bFB5MGGByRQCBBMJ4Bh4Ng4L9NM1oupL3O4ucfnmS3zy5hozamB6j77+Cjff/wHzsEfU18p3UyZjTBvnFab8FYbyUyxf/xW28xk+efNCFqSHhzuM/T3m7hY17aybA9KxFmKe0FUtG4VukHFP2ynaOgWGrRjKskljtY2FgxhjVyLPaDF9hixfoijOkWaULcRSNKYpmcS9ASIxD6EsRdCykWpNHnY7nK9LFaOYXcnG4oGVzE9aw63LCvtDhK+/7fCwGXGgTTN/t4BygkdmQUpm1SCJW6RRjXjeCwCmKrptDpinxuyVpkYHmnHsMbBg0o1Yi/pNIgCBc/PVK/ICi2qNIk/RtC36oUXf7KQknonYErSRCof2YCeKFC+khT7KQy0VVOxvBJ70lYdUqcscTGQBSSfcj3t2AGLD4eUIAD8BgqV4cgWYCh+hTuJKmKfjRWpdfy96D47cSejgNwO4TLmlnGoHDvVVhXcWmNx605m3VDUqF1V2zs6+VmGddYNENulkpvP3BLr41Tx5rbBIa2E7sJtMTOCXTvlWWLTsOAOAld9FRjfbLHWAzAFgZgCbqpfG6MwkLjH9BABMNUgqKSf7oSmAWQzi/aYosfcs5a++BgDYrY6nCWNPRZT9TjbTymKj5Wwn5Sz7FgtvUgDTFjqogWURTYDXsoF3B5ISCB7TjjGAyD16WtihdRUwbeqkpTUAWIUfU/ea0o5zjempCVKZZ6EpIARsycaWitTYMgapB+X1EsjCzFky72ekeXgsgRkWnKzQb79/ZFmb9bN3Xy+oqCjpNzWX+g8zbcny94y12SzapOhVMQpoamODq7wT2fdNy/nxUTHZDAaKqUDtr7sn9+UvKIA1PoLy/hQAJujmfycAwFKscT4OhA0v4nPcMm9byhK3oSVIRfWixnYQLjkArNgBAMuC/X/WuGQBIyiABXaxJsqirauCc9rGHVXAnq/uRAgCwIOIJ7lZTArgpWqRRAdaCEojEaB+FcUIW+b5wrKw00oAMEFf6XaTSjnAKM7RUwnPbMXVCkm+FAicVWtkC+b/LlGVa6yqCxVCyyhDkWTIqcQSAcEA4Eflol38YxbtycQiQoeAYMu9J1BA++ejDfQ4YtfV2DQH1G2jYmenSIUaExUIzBuljXqz03zM7+OpxzS0GJtGjg98DO1qpQhu+XOLiOOsbTB0ramFZRvqa9gkM20DpiLaDbIw3CKWGqdHqaKSFY3p9kAFkU3XJkU0ggrXNRa4+NqmtDoWrrzAyeJXUJ0T/OW/2nMKOQakenSAK+Rc0/4uALxBeegR7UcbXNXGvQ8/BX+fqhVPAWB+Bj6P+47T2ykhKCjlj+vCj6xRwXn4OOb9MQEAloLHAYbQz48FOzD3N5IqkqQJs3628a91km0fnAtUGKcaxh02vLgXbKD5GrJ2dyV+IEAZAGxgj5GMTBFs6qDgl2tggfKmI58bORYVUcG8Q44fRnzkKEhKK00VX51dygZzefEal6/+BqsXf4WivATSNeJ4KRBMynwtVCx382uw6PB9w5OTui0xj3daYfqHNwG8wqsdUPGHWHKxrq4BtbS8FahFIhzt0xuM/QaHzXt0h3fobr9FvXmP/fY9msMW9faD7J87EpNo/9w0DgDbvsnMbPhJzLvZV0QHgvm6ts+lTk3kSNqpuu45fIrTgmzo4AGAPJIVAqHoJNP5qAAOQK+31EcAsBeaLdeWDgm2TyPBT4QKZceTdPSoAJZa2BVFp2OG/fUUAH46ntTKFPsHchH38NzbWYLFI2HPAWBuSwjscu0161WqudyZwlXnXKMDACy3Du8u3JOFfPofUwAHIpHcaEwo6G4lnm9NQEwThZ8v2D5cN+lAYGK4IwisaJrgxCGA5SkAbBmsmgfd4jcAwFRv8uwkHSoVuyktVx9zf42gZHsCvgQzteXMwrMLnVeMnWaZwTHBBJ7NuF+mzS3XTHsMSX7cowVA0fZv3Cc+AkkB1LH5xwlKvt/V63PvMTHshoCRAcZhvIn05mpJA1BN/RtUwOrpfI4itS3rNyg47XG9gVoCgOmY5AAw94t0n5AjwYCc6zT3hyQp+UaFZ0Yqi7kP7Fu6VNBNyAEwZQSb2pYTuIiBysgwx4lHy1wqwSetm1Iyc006AsAW5yEVts5xdkIN+1gDAW1kB4eXnwKBT2cmKTl5MgokJLlihIyCHweA6dCjrF+eDQT+ZkiTHGlcaR8uBwURjRk1YjOOXDb8Nai+tgXG+rn2slzCRbwJQeGDwFXaZOv0qTXFrdHpjkKi68zUdNpz81xv2bfpnGAVF6iyAlVeqY/2WYyBx9t1inld4MCxXy3x5a9/h7/+7T/DMjtDv73H9P5rTHfv0d5+g37/gO+//YD3NxscmCursR+JhML+TKCQ+waqlG1M2e+5Vx8H7kfZ/7OjfbauC/dsJI1HmTst8TzN8wzdj7iuM5M3kRuOiDjuvKC+NfKMYkSCxl+TZ3299pEEMB7nKPZL5uCmixQRJyS+lyxBVOZo4hLXrz/FxcXnWBTnUoR+ePseu9sPiPs9+voedbvRmYiRXLIHZ1zHyLXemJZS69ogNTKhxpa5XDB2ysahfQ7uN+0MamczWvlr/JoGWPsG7S99n0mfGp0vORQV3UFAm+PG1gW2kdbKaNLvbZ22OoqyldMZczGhLyLMixgNyfGLClGxRLy6wry4wrC6wC6O8f3Y4y6JsEkmJBfMKi9x2O8x7DtkO6DsIyy6FON9g/1Dj+7QoT80ONQkxHvfpivKIkaVkSDP900b8w6LKMb1KlVmsMo0iFBFMVZRhunQotvtgLlBlrEfd5jYPxYF4tUKTZIrpzhbr7F9OOD+5gFlD6xIhqh32D68w3b3AW37gKbpzImAZBSNiVYOaJw76IzDeJW+vcM03aNKBuzv9pi7naJZ2LalnNk88IJrnQPA4qrI6cnm5z8HAGtP5yT2sAfl1BicNezc5MPbh/+RtOvz1ikIHOYoThn/w//+DAD/cDf5fM9zCzy3wM+pBZ4B4J/T1Xz+LM8t8NwCP9oC/+K/+SfzZvMBt7e3ynY9W1oRhpbP9ZYWprZZpAiChZ6QbSrgltofgsMTdT5USl0hys6QUPm0YN4UzwAthn6LrrvH1N0jpZqVLG0yaLmZ1fnEGKwCgC8IAEfYbho0Tf9oixmZwseSHN0bOHIA2Is2PHxlBGio+ppK9CMZpr9EN73Aq8+/xPWLNaKoRt/foNv9AQ8P3+L+w3dImT1FRZOYq6yknmHM3qDN3iC9+BXi6gqX15fK3ItRo69vcfv+awz1A/KuQTq2iBKeyGZMzK/VadHDaZWbmnjOISvWPByQxc4CSYIEtDpcYYxoAbVGWV2iKEtZUQnojSYspJIjW7NFK8CMWESBNKOypMXFmjt+Atd2IKv7ToWyqsxQZRn2hxn3D8B3twaUXV7ztSa83+xQ0/qISq6R7NQOadwJCKYdEsFxFjznuUGkNiIr34A54RIswCiHS0dfyzImkzovsK6Yg0nwv0HXUk3MgxGBcqs+qpDMjM8TdrzOj0+K5NvtrIJfzgxkqT/sQK8ii2o4j3lbT597dPHjATYAv08A4KcF+6Ac/qnpwhS6J1ZJFG08qTGr2OhAXMiB48e07CkrMArwUoZXUPoYmGAqFQOB/UwvIJ2HfbM3jJUTzGJ+sHlm5hYBYOUC035LBQ4LlWRxgAd65fEqGzhGNLNgZFmpfEECxSwsyh46yawQGBf6+1lKJRY/UOVyNwP5aZlmltkG3v4YAMxxmpLpzsuq7DjJG7wAZbaAfde4MoWgmoLDMIxUJBK45Xhhga9B3xEEZqYiXQEI+nIOoXrxoHGxOzC/e1T2LwtBVBGb9SbhMVrRsnhCezYrUrGIyKKlMjEDwKLijRX+rWxClbwpVwTg+vzHtpftJCIs+A3VEXwOrejdnpg2YixJrEg9Dwl/zCdzpTb7SFALqH28qBb0aKGAyNeUVZty8dxKkfMuVb0EwqjGohq4NpVv6DNdx+xTA4kpjFBeMB9PK0SKPP8/AMABWBOxIeSvSxhiALC6nXLg7PVPrdlD5qgAKfZTf13ZPisfmDngruZ1YJi5vwEA5vojsJ12z64MNrt0AvFW2BIhSbmmBgBLNc/ik+lB1I+pErH8RUt8JmwpS1uqDPW9FdKCxSZ/R/OGQgrgHDFZMwlzgE0BHAkQLgEWLLlu5BWy1RpJTgXwAml1hpwAcLHEYnGO9YIAcK6s9CKJlf1MQDRYLf59AGD1I2Vx27JJAJuXnPbP7TzhMI/Y9y32fS/rffaXjsrdltbPNSLZ+PeyhG7rDUZm/DKKYODvGxW7TfbH8VdjaveIWs79PYYAAI/MaaSamOOps8K8chppQOh2mdRVCxDuUEn4r7K25WDL0MPyAs0W3RQ5I9VhHLcsnrmqRgouCcFIAvEoAFf1StRMUMpzgVWrdntbqojZ92WJfjKRh358OrcHAZYUx/7gAFT9GACsWeHkjz51gLD+//gKP/U9H2Fqt49XmqMCOADBrlQyEtEJiOVrRwCAtW54v5ADrK83Et5rPXIFP8cKlZP+9zkGTfnh8fAqpBq4rXHiRCUbS/7zowBXhXQ5OWjsm9yY4rM8TxCXCUq6uzgALCtO5ivmxREAptMEAeCLV7/B+voLlMuXiLI1kuTM7HAJ+ApM42wbnDHMBprF7KcK4KMA2Jv11C75tKVN4ct59wQAPmb/BrUU1ew+I9POsd9i6LZo6lscHt6i371D+/AWDVW/LAAz93f3gKYmAGxrFIvPUpB5Zj03TiJgqWjuBCNXAh8t4GmjLkzG7Crl2KF3a4Qh7ZN8rtU28gTk/RgAfnxgGB+BxHCE+dwWWtGVJzbfjBuQ6tdV8fzeAGFicub8wJeWa7xbQesx7lkblI5tIOg9GTe8TnovwUGCe7zMCFJ0GFK/JYFOJBEjaJ0CwFyDCdpyPQ37JpKEAjmC63AgTGjsHAFgI0AoU9kVwOaIYvcfAWDflxHYCQQp7aW4RhAE0lphMTgiRDhBJaiogx03Y1e0/9IYYb+184C1v9m1CvyVlbpFENgbyWXnHKUkQXj2r/Z83Ef5PjlKLL+UhDvu2UhGE0sq033MEqaFtIh4jP8QIS+RZbQBwJmBOuyPnu0b5iuzyQ1KT58UvE8eNxm8/lQAiyBnGakEa23MGVhFwh73XwY62h7smBGsjsM9xOCZvEa+0M9cU7jGkCTIHG4BThZMLbce9dtBqj4S/zru9xjrwTmBJMKO/4xwYS0dsgAMHNO+nH2ZGRoc7lJ38hxkxEz6gmh/xrOaq3+pMA6p2YGwyOdoHvF9XVABBxA47OO1Lzs564SxHgqNQVXJfUq4WSxCcDxgviszhz9WAE9S+VLxS3JoKuCXpEx+pZpV/Zer70iSWyC7GthtazHt0o3MrSgE3i+1r7Ujxx33WGx32i7LhltOLhEmgawkKxihko1HI28BqDxjIEEV0+EqV/zFHKcYWFvIJvTLCPMyxz7JsJ1S/OL1K/z2P/unuD7/BON2g+HtV4gPdzi8+xbpNODm7QPu7ms0JHj21kYC8lkXcELEkWAqG3G7zsoyZqfm+BObiWcfiyfgPjGe6dDDsc/YGj6atQMCy5kAYUbt6PP4hCvwd+Q5g/1yRO0WHxxvZtdvBEgRfbQG8/2NcsMolyUiRiYxeiNPMRc5tmOGV5//CtdXv0KRnqG9b3D/9i3qmxupQvu9KYCZI5uwxkDC38j2ZtQG5xadsvSZggMUrxvfpxx06BLlqm+bNswdytrKc8s1f7kC2K1FggJYxBZ9Hms/9j4j5Vsb577xIJFWCnxuBzXfWhRQTxrlAgJ/k4sUfZ5hXCwwFUuky5eYz16gzUrcTRO+71t8SGPUObB88QIRN/rjjG5zwHBTo7+pMT+MKFqg2w+ygyYJnXvGrLCoCZ3BaNut/dyAcyoYpgHLOMZ5leA8z+QWR2JJiQQLXtm2R8Sz5dBIobvtaiRVguX5AtHiDHsSPVYrrF+80nXf3dwB2xrz5oC8owX0e2x3tzgw25f1jsFs1XvZlNOZStk8ppIfajTNPaL5AWXaor2nG88Gfb3ReZQxYwSAQzYvHVnUfZ2PQUICZrkxkwAAIABJREFU21jnKqqbWRPzvZ+SUybuvR4B4EDwC+u/iKPuYBNUwTY32axz6lCgMebTZvj9//R/PAPAH+/Yn396boHnFvi5tcAzAPxzu6LPn+e5BZ5b4Act8E//5nqmSrNpqIKl4sAK8mT4d80sCx1uMM0y0IA3Y3p6IZS7/SlSQTyiciOngpWZiLSO5eb8gGnYoh82SFUwnpHygOJKNB4mCCrwD2dZjFVZ6AC23VHhZ4o7Y4bbgSUoWvj6fBsqUHl1kudrFsyYUxNjgR5naMdPgOwFPvnVX+Hq5QrD8IDm8B7t4Sts7r5C2/F9EdCkPSUPtJTHXmKOP0GTvgKqz5GfvRQATGueaNyh2d/g/ftvMTcPWCkntEOUTJjjCd3U07gaERVlcYycBZxje5mNFoHUmIdIZW+t0fcV+nmJJF+hqi5RLhYCHmj5SwspgrUElZk5xCKIlDUZOawsePRYVikOzYBOjFwrzFVlgrM15a0Rbm6p4E3wx+/3ONQTPv/8XErcu90Gh8MG49giHpWoJKZ8TJtmNJjGvYBgMmOpWBkm9hHadPay3uNJImo6gRhSgAjg40E6x2q5QLHI0bU92p62o63lGIkp7wUzXrfeCm8q0ng/CIoQ3kcAWIoOV92ataATAKSqfCyGhr/7USf3vy32Mw/krjjRYcezho/fe2FN9TfPd1RhJjC7/W+pCOKFWL5ne3xQ9/qr+8EpAMpWIHIQzAFgfWZ/rooMHGduy2mZbbYNKaRqdGUXM4JyKjhMWc4iJH9nIHA4xfHvsBBB1rupQwIArEKhGsMVwETVVEyl7TOLiCxkGADM/pumpQ7yiB2V86Ilc1H5egZMWzac/j2xgOZcEBTALEDauGVOmxX3DAC217e3T/V+42Cn2azxZyo5elqh9Sy+1GgJcAkAbtB1NbYBAJb6l/OLZQIrt4xVPbGyH4FgKWtpBMz+rjxJv84E0qNJCm4DgE2pZVIVA4vZtmxz2gSSYU8FiVQqtGNlP5WiNQDAnMPC/GnlXwNzHq+nfWq3D/SvRzCARU0BmMOjApjDxgFgRgQrl7GBQK8ATrVDJNBXIppJDsA4OCDc9zM6L/j/JQto1qOVIeVAbwCA2STKe/SdsuMpRxBYBXZXRrEwz4J8IGioAJ8wD5kW0CSzkGhg7SInhxLIfZhTIRwyskPmr4o8rHMLpWf/N5CYoJMU7E6W4N8bZGNr6bMs3nsKrQO9vDCVwGHOfgEA5kpABRcB4Iwgb1ooRxFS27B4bva0My0f8iV6kiHyEtlyLWuFqFggX1wgr9ZSaC2WV1hX56jSyjKAqcTUGjUpB9FcKx5vrr/wsfKoyFJ7OklG2JEA4BldNIGBAs004TCOOAwD9iRZjZPGDQuI7X6Hsd5jppp35Fhixi9z303ROzZ0g2gR9bSka2T5TNUvWhbZej1WEQDMNyOBQpaILTKqdxlJQFcIqbVYQe+QK9udBCGqQm2N4LhngYrKqqB0NyUNf0crSs4LQUlnCjMqCCX+kiUlrdndgrYz8HdLQ49gS+jP5VpE5Tv7eai5h0zPR6tE658sHuurA7F8rR8DgH9Mvaj5IAi0ngBc4W+eKmx/DCx++nefAsBh7ZGCPvwLeaeTKYA5DkTMCwAw10s5ZRiZjzeOJ5JSaJVOm/uwHulv+nPFVfObCoZykbAxJoNHB4WDMIxfCyqZBGLZE0VSEhkjR1QkWJRkbdj8Tnv2nABwUaKoVqhWF4iyEuX6EmdXv8b6xReo1p8gyS+QpAtE8UIW7pJjaoY8yQDWsi9fhvCO/Q38haP7E499ARePWwizsz1mcjvxR1atHbruDn19h8PuHZqHt+jqG7QPN6i3N2h3G7TNBofdFnXNLECuS1x/DACmo4UUakdFP8e9uVAIDpT7jAG/liPP9WBWZrwBwL7JPXEaEWbjfT70tyMRIiD2ASg+gj8fP8csRE8soDUWI4sWkNrNFIPihXCdUQ7wLCA4KIq19/Nc7tO3x77FLO7T8UXw6PRnLs0BqFW8DLuLZ/qyLYKmLFj/yxaTdv8O6goIcUKQziluQc59cwCGQxzBqQJYb0N8AlcyOtFBALDzDLTu6gPFIJDLc0gvYMyJdQJAJwOg3IaVQJuAOxGOqJImqGsDyQBg++O+E9DAlQWrMoClVcUkla/lgZAgwft5n6HbnmWqn/ljhjRLFSnAPaCCwgkAZwR4LbbD9nMEimNkUSwFMHOAuVfreO4haUP7SyNX+hVyYMyyZz82gD/OEorp0Qzh+yNzNXncL3Xt3q8353lXxnmnNUttYyBwnyX1MIFesgJoCe17RK5XFHIT8DUAmLP5rLzPNJkFuPQca1L0sq9yvBEUZiY9QT6e0aw/CwAR4Gfjng4xtDfmmkZgzyKGqIS1FSN2xxjtVwVCm7I5KICDY4A1m+3pBDj6TXbEJ6yUR5JHmK6svYMbTDhb23rHlv8RANiJCCL9jgQtLeOZAHCWME+WgGBumc8EaPX4SKCu9kA6v9g1IulKfUJ90yzVpV7knpZ7T+/PnfdvncJlFWyb2p6kRNlv2D45oVuLnIoypISm5wxZRNJbJkeVPh4x0RZkkWBYZNglBfq0wMura/z2b/4xPnn9Swz3t9h/83fA9g7D5hakQt++f8DtbYvNvtcZViB3Su8Ry18Wqcb7rvKKpUa36BzdT4trV0MrF5hguRPxSBrlzbKx2WYEiHORqXkG598j8HdUqEuFO6IbOzR9J4KTCBVsd4HpVLQbkXQg+YHtVaTIqAAucoG/UZFhKkp0SYHLV5/j+vpXWFXX2N/s8PDdO8zbDZJ2j5u3bxGNrUix9HpRb4lHA2zVD83u2vaMdl1EcOD1U1Yzrd+tbXQMFMHASCwaFLwe6vIEqnlusfOiFL78nqpvrukem8J9nAgA7A8kk5CQqK5v2duifugsS0JvogzbqZgwLWkOV6Bj3eLsHMnqCvnFa8yrK9RJjneHGt91B9xwP7vIcfWLa2xqcxjrH0b07/d4+PoDlm2Kw02LlGlUw4iHhxbt2KPM6ZRgKuAiM2UzI7SqPMGK57JkxjKLsM4zrPPYnJjGCNU0I5sHlNEsVxzuae/qLRarAosrRrqsUb18jfSSDncp+mbG9//xG+y/v0Xe90iaPTZ377DdfkDdb3HYN+Zko2nN2rfjOOI+ny3F6Cy64M0b5Mke/e4eQ3OHsX2QSxXXe4LA3LdxGqGttUjvVO1yvhIh0nOg3YWBnB/euAZztgh7UnEyTuof6jp+nHhy5DjOV3rMyXzFtf70vv/5/3wGgD9qrOcfnlvguQV+di3wDAD/7C7p8wd6boHnFnjaAv/5b1bzOPXo61G5eTzuq2bHgvxk1qIEFfPcrE9p80QFQFAScMNK5SeVglRrpPlaasKI1f2oR5IOUk103V4sYanodIBwcIKHNNYpyMZlZleaitF92FspTgWBkwKdNrCO//GAd7R/9IJX7hatMUrZUdfDKwzxGteffobziwXmaYvN/i0OD3/Aw/YbZeeRpcvPyuKWkj2zC0zJp6jxEun5Z8ir13j95kqH23p3j7a+wX73Hui2KAWakobJA+KAhhaa1GVNlveTsXgjgIkHM1f+8o0PgwpC41hh35cYpyXKFZVi11KOLVkozTJUJVVCgzJ3CWYleaxcUR6uWHinhXKe0yp5Rk/wkIe2ZEJVxlguMx1Ev39HAHbGN2/32Dcz3rxZYZhHNG2NQ3MHSNXForEpjmlVREvomYBvv0GEGmlMi1DmqraYOztgM+c0bZn7SHyNIAsP2inSMsVysUJJi6u2RzPw9ZljRLZ8AIDJGGYF7WOrP7Pveryvrg0AtgO+9V7lDgl7YsHBrGXDLTCvPz7RhOf9EADmb3jAOmb1Ovhr1uR8HVcKOQGC4K9suB0oILglBWwoopvI9fjP8dWPQD8DD9W5rWB0BAVPwS7PW9P7M9a6vQ4BYNpsW1YVSxfMnOb3U2JkCVPk0naThWsrMLIRpRShLJ9lxjiSwmRmAV9FQgJnln9KBXAitSMrqiwcEoDOrRgvq0Gqusza06yTeU0sxztODIBT8ZH9g2CZCtqeMSfVG/uPKUFkZ+bKMRsjZiMoJQn/c0toKhQ7ZiUNHbq2QdsRJO4EUjGfel+zQD+qICXlL4FiAcCGdPJwLbVGT4WhoUjqsVRhHnPrDBgxZZF/H4qfOsxTj8F+YXbOLLaQTR7AYxacOe3JwpKtnMwoUyqDvc6smpnl6llBxi3UaFvpwC/BQCMreGFweAoAW2FLykeqIEPmYGuWz5zDNC9arcF0l5zHO2BPS2iqgNv5+Dw2D4t9svGUgstsxoLbYZTTCpQgno27kKMo13hXjHj956MhF7AkzqscXwRsbfC6kpFjIAXWC7aZjR92U641zG1kgUYKBgcEeD8BYNnAp+YGINBYaneziGbBLmQbKseM+W2uEhmRObiTSE3tpt6Yk1KgsICkmU4WngHMNtawsbxfAsBU//Jfyq/pQvfP6cIA4KKU5TMB4FgW0AYAF+UCq9ULnC0uBQAXJOlQWc9+xPXQ7fZOGy/YP9vyZwUYWvsd5zipEl0Fw9UmmtFOE8MNaHaOA78fRrTM0yYAPHRo91v0O1oJtgbW9rSybTF1dGdopfCdPStYCuDmgLE7YKp3Zsfe1JhoGU3Ly6DYOgGAqaSi0oFrFROJCQAzT81snwWpH+WuvE8rIm0DDWE5WhYGoFFA1gzsLXbVrGJdiGbLJwv/wMPB5uKT5hFhgcphAcC+ZrgwUa91GpcXBLin6t9TUFYkh9B1TxRc4b4A8J6CxsfvqZAJ/f6JMtjWsY/VxLrOQfn7MSdAln+BJBRAWz6eSkmOH5GQnCfHOUjjxUlF/FP8PUFhkYw41oKiOGBGfp+lXfKCGKir2rmUsUYsk4ram4Sfk6Q4ri2munf1fzYjUpQAVU+F1iGtDwSASZQoSpTVEsX6Com+P8Pq4jMsLz/HYv05kuoSeX6GOKF9LTdAptxSjIGIHE4uMQrcR/OOySP/zM0B4OOjnFzodABYOdx7hYC9XqDYPBxwOLxDu+Xe73s0D+/RNfcYWPjdfUC3I+hboz48oGbub9dqXaICkjEHVABLoRgAZ835VqQPds+c87nuGIhk60wgiNm+1xF4JytpynLV+xF3C0p47YcNWD5VpQbA+AjmB/vmI/EhksUn53+OKwLAowAFIwLJ8phjz22kOTzcBEBrh5RXJ0VknhU05liMdvvw8LMwJHdkoXW5+qZiMOwfH8+5Ul+d5GBuEB6hwb0WHSBIAOL55AgAc921fs6/dyT/OTis8eNEGh54BND6HoxrtvaCwlcJkBLgNeCMa6XaQ04cBskPR2tht9YdHgFgU3MaoCIl58y4Dcu05n3MoafrCdcc9W2t/fzgtG+2bHoqgfUc7s2017LnKIvYbVaTMkHBeAKCyRwfBKOyAjFBJrmWcK9WIGGUCJXAAs8MGO68P3KPKYLvcfyYkpePsenAGWM+tGy+HY8KfIu1sf5sT7B5vWt3NrcrY5fWzczpJPHBHktghIpfZdFyPyZ7ZlOU8lyqZWP0aAEClk4YoiJYWZu+htiZ1A6VUmj3o/6RZCEwkEpjt302oNvcN2gVLWBaNtQEkSeRc63PcADQAcZyhu1z+O98LSAwHprsqALWPO6A3AkYHICVxzZ+VAWb7bPZqtsapZ2Nm8S7N78IbH6/BnVuAHBEAJjxR5btzK/c50vxLYUubaXZ/9jWoX/amZfZpFQAy0KaRADNH2xnU5GO3EjqmBY8CEgWMIcifZ6IpAi6I5hjD+8Pv0/pb5UvkM0pZCVMACudMAsABoaywPuxwPLyHNcXV/js8y/x6etfImlq7P70t8D2FtPug+Io7m72uL1t8BAA4DhBXiSetf24Rusa+7xne0Pr14lcwcy2mGOHDkgknBAgZdvnXKsqrlm0hGakkQHHfA73KGwLXlPL1OV5fETbEnzslHHP8SeVPdvmuJ9hX5kwxDpcIypjzGWJOWfucYWpyJGsVrh6/QUuLn+BPFnjwx/f4u6bdyjoHLHZoLn/IJcWZk1Laa1sYQuyMLv1QPx1C+8Ti2+DhY2gJVKklMwkOhqIyDEb8b1pkFn2b8gAVhY050YCybKOtroL/57N75wTUiO+eGwB105bu4wITBM0GkdNZYS5ipBelGjKEvH6AtnqCsnlKyRnL7GfgG93W7xtD/i+H9CUKd78+g1uH/bISBrYt4i3I+YPLXA3orltkbdG/7rbMHN3QlZkOpcTBGZkkrkejTgvEpF0GQ9GImMx09WO57ZEWcCvq0IAcELXqa5WfAlB/XyRoVhTAbxC+eIlipcvkVQRDtsR99+/R/Rhi3m/R/fwgM39jSygm26PutlrfWRb9FSbJ8w25+bJoowi/sMBGLaYxwfUm3eYm1uBwFwRyswtoJ2IxM8h0q3vI7kGcR22yJVARvYplyRdt3rWWutkSSPc2mMkoPB9HWsJUvcfbx/ng2sad4uV8Jz/8d88A8B/foP5/NvnFnhugf/UW+AZAP5P/Qo+v//nFnhugb/YAv/Vb4o5TiwziXmrrO7lnsNFKyg6BMtVrDBAjAxlFUXDhnIkiEkroAoUDJXVSgcoHqZ4UNpsPyBKerPxzGcV9lnGY3FW9nHcsFdW2eWBi+AmGbl7ngpUlPopANgKLm3IBqSib2JBlPasCXJadQoAvkA/rbG8ukJ1ThCqkQU0M4CHcSuWOIulZH4T+JiHGFF2iTn5FAe8RLb+DHF5hZevr2TNM3QbtIdbPNy/Vd7beUHQtddBc5h7A6FU0slA+x4ekGZmiwZrL+YkynqLB4MYdVOgnYl4rHF+8RLrsxcoijNl5eW0dyM8IaDMGMc8vRHosALhJItugnlSawiwoNXchOWSYIlVmL//fov7uxr32waHLsayIoBH9naPurk31AipCgBZTvCLhZMW87RHPO6QJDWiuUY/MqumVjGTp3kBN8xgVgawqex4WkwLZgCvkFUxDgeCxo0sRZkXZpU3U3WxqB+yDkMdN7C4Q93ktACvA4wDwHoc/0erXQenQmf/USVwKMCfZst5tlMAgFXQ8MI7md92QDpCBF6Y8cOWowgsbvOmp/qu4fT1H4vtzsAOSl4HgEO9LCiyBHBJ0UgwlYUWK0IYMG6FdlrdlkUqEFhDkfnAPh5lw6WsN6rL7bBval9aABLINZ9DgdssbMvX17KvDMklc5vFEYJcmYqf9rNZuPFwT2Wx7KKVAWxKJRX4+X6TwiwWWZBk4YFAMEuZVKCokOoAr39VsYvQnDPWg0W0rrUygan4bWVlS+BX37O4TktaFtcJAA+0ix/R0ZZNgDGVxYPs0ieqF5VrZgCwkRdMGssiI21sqRA2C0fL7RKgyHlKBXm2H9+fWdzxZsUyA21lWclCkkAYjp0IMUFf5YPOKBLmdXPes+svMNrtu9hOAk5Ua7HrawC0q3EIvvRWVCFhwwrPAQCeQZvnADZRnVVTsNm4okukDCqFzSaMAPChAxrmBrem4ArAML+SMf9TALBZXv44ABzGnHL0/Kais39vn9EUvsdaKMEotRmwoIuywF3LJiOwy/xyOcsq49TtnaX8clWXck/NFl9FKxINaB+aUrHBPqoqlOck0jKZ758KFKv6y77T1fMTrc55nyBJkhxIB6C1HjOCOa6prGJBnZEGFaK4RMIc4GwpC+g5KzDQ7o4ZwMszoCAAvBT4S0C4LFZYrl7gfHmNRVKipEJBJUiueSyrhhTSUKD5+OgRMhWDRfij+4EV5CYWYJk1RrVsFKOJIrTzjHoc0MoCmmtGjL5p0Ozv0DW09e/QDwdMXePWz60IOlT9iiBBckWzx8Qxtt9iaC0jOBo7pFTqSgVMpX2LhNEAVBXrb/bKOqMeOWWniwakKlKa9af6vs+VWu9VgLT+HABfKf7dVpb31VT4qvBucwdvRzBqAHYEgE92OdK10Dq6NZvaU1WrasMnzauxc1L/CqQ2zUk+7Yf1J5CMwhwf+vKp2kLPCwCcP58A1OlrPFUBKymCc4o/Pvz+aMkXxpHmFS/eeQGPc0+INjB1j9s8U11PIoVb4gYQUSCaK349PlCvS7FhANzUBu5WIfyJhUTHElXoDWPc7YKlvtS4Y3GcaxYBKg4zs/SvVsXRApoF9KIotT8oSxLeLpFKEbxAuX6JxfmnWKxfI1u+QlFdCgBO8zND45hzaH9Y31tiYVBUPnaAp1bqH5uAnzzOvw3KxeM8pgzrRxCYbi1zNGBsN9huvsXh/lvsNt+hJehb32PYPaDdP6A/7EWO69s9GqkKbTxwnVI+ZdvZ/D1aVrzWRgLrI/daZjsrgo0rgW0/YQ44rL5bFIDtcXnzVOYjwGvEiaCW9zHjsQIBALbCv/XR45gj4cfHnFSC/jdoAU07Z9p+mqKMlutBBWw/u4vuUZnE/XzIL7U9keV0PlW5nxIw6DgUSH/im3En6v2UH32hyA8HgP2r9mtu1zz2ti6QoMqseFtvzHFCpDxfiD5S/wroCApg9pCnADBJiqa0fQSAuV/2XGS3oOU1G11SdZy/qLJ0xwJTHBqIR7InXYEmaVnNupUAMG2afcAgFvjral9mU0pdR+CXVtD8MEHN6/mm2m+lUgFz3bPgb8tD4L6Luds8S9FGusgK2UULQOa+hrt27QF9/jk6vzyOcQHA3AAFTFdzuVs8C0x01q0TGaxfGlBqGfBA0zBbk481IJVgLi2j2XkEAIvEYHa6IgrpfgNkCQTTIWMg6Kr1w4BJfhVQSaBFpNpJ30u5SoWwAF8CzqZiNfsCs6GmAvIIUiuD2sBmPq8nCC2Shk4yWrcivhe3rzbQzPZjivBwYoz19bD/dxDdSXynFtA/pgTWXsX3dAYA2ytbpixHucvRZ5sDGdSjPqUBTMKaWUCbvbf1BwOAjSxDi2ObPz0SQ24K1vk59/EMKAW+cnzNUmCgQwjjVEigDOcfEnBENjXlrRSe3AOTfNZ32m8rRohkINrxuoy+ooMQUvAkyz0XsglTFmOqCADn2MUrzPkaq+Uar69f4PNPfo3zYoHh9htMm+8xbm/xcHuPzYcdHh467JpBTjc8V9NWmWfsMCMGsrhdX6NlCpDWuYlKaPYRI2XICj0icEvAl/vzHEVlZySOGdYCmHtMsm0A7JURnBJM51ljRNvT3rfTOSrliNL+naRYgvHm6EBwnNDtmE3KAOaGdy4TJFWlr/PqAqvrz/D69d9gXb3E9//+D/j+99/ggiTYzQPq+zu5cBnZgRQsV1zrLGE9xL61PsF2CddX5wzfSGhu0VUPv/c/oDONOVGYqNs6cuTsL7OZtnXHnA4ev3KvzAmEJ06pUnnWySxKSM4GCUmUI7CYES0ixFcLDIyGurxGurxEfvUK8fIS2xF4v9/j2wNB4A51HuH6889FUNeekhm/Dz3S7Yjv/uMWyyHGaky1f1S8Cx3V4hSHdsCmsTml6WY03YjfvDkzt5POHNTycUKZz1hl7JMzqmjGGc9nU6cItCjuZNmtnOOqRLE+A5ZrLN68RrkucPt2i93NLcqmR/3hAdFhj83DLfZ7KoD3aGoqgC1ihrUyzhMEykf2p2ZUbaXKCDZv0NTvcf/+K6C/MQB4Yn8jATZCGdzQPNueriqakUw7IPeDnwKAeZ7i1eV67Nwhm2d5jZ24G0DhI9HYx0xwPNNc7nsF9Rv1Z+DZAvpxD/n83XMLPLfAz7MFngHgn+d1ff5Uzy3w3AInLfBf/CqdWVDh3rCr7UCvn/tZYAI3z1RXEWTiHlG5JjxQuxXb9s6qA1VeKJtntTiXB1BB9vlMwI/2RXsdEmiLqkKlJKOR7G14SEhyK+iwELSoUhWe9rverOkkGvVAHRWN7W9I2TA5AOzKAwEPM1ClKXJmIaXnqPsV2qlAslggK2ltt0Hb3SDGLZJoQLGMZUFKK+L6YP5GUX6FES/RRq9QrT7F8vwVluuVAVX9Hof2Ftv7t1jnHbr9BllqB18xpgmWeIZQxIMuvVbDEdVZ81LpinWbYd+lGKMlisUFrq5f4vzyDbJijTxlVl6OQ90goTKXZfWmk9UzP3dZpViWMXIxeKnIMDCEhzQCWKsVQfARXdPj/c0W375jLh3VYFBRjjnDZM4e9nsVOTBlslAtkhRlZjbQ0bxHmhyQx3vE8R59R3XLTnbOEZUXLJBtTQE86yBoAHCWFShXhfoAD2G0gGbeJLNcTwFgHjBYlHYRjg4Yx2Ihr7EXO08LiCqHpCz2mWJ81MnV+uBfUgKrJvETADABV4kzHCjmQZ8g6iCFgFk+h1vowwJ6vYAWDkuOPVkh10HeYL+lszUBRoGLfqA7+cOy8HT1VgCAeQDndeJBX7ZnshuLsShTVCXN0UyZz7qfNBQCNY0IwGKN07ZV0ORBlAAwiwEEtkgYUH5dSuszFj+YHcciIn8mG545wLQCyxwgtiIHAbFg9UzQ0yzGTFnC7CxTmFgQUUJATm3Bf64iUBGO73NUwYrgJk+rlrerso0XyTmmBgw9Vb8EgGt0nSmBqbYi6CRlMFXBzIKiaoEFw5FjpVeRhgpIXTpl3zIDlSoPSl3JbO9N4cGey2KCdzRed1pOBiWw7HYJGjsAxbqHKZNmFbYIZlpxyMp17EXM2WRTFtkk5R2vp+lxrWDDPmzFKetYLNRYvwp2bdZ/eND/cwAwnxvY3ocGqA/Bjt0O8IeaBRLLAD4Q/O0M7A0W0LuDjbn/vwDgMFaPltBSHTKb3dwpNU6dkc42YcFDds5PAGDWs9kyKxJsWNAPCmCuO5m3uWqcXvQXEMUx69bpro7PmHMoIgEtOE1JaFojj/6jAkRFd5bGDAAmKYJXkhbQnNeCAjiW9bMpgGNa1HJ8ZCUG9vm8QrJcISoqxOUaWXWGjDa31RmWyxe4WF2jigr6Uqhky3oO+13IAA5zi5QXJ7cjAHzU/Ab7e3fCcACYSq4mjtFGieygaxYpNQ5IcIilhmoOG3SHDfqqiRxGAAAgAElEQVSemdo7qe/HA23VCQQTAO7M/pkAcF1LATzsthgJFNcEgGnFyUI8c4MZ79AiGug7bhEK40hVPtVcDSLaQs+0UjcAWApggQP8cK4A1tLOseduIFKjW19UBqEDT8GWOZBlSHaQip2AlBep2O+0DrGGzX0Kbc750U9sjYW5u23u46Js3/2ogldqMhtfGmciXT32YX5HBfDpcw0EC3+TDhX+BF8/ngLAtFjn7acAYLk0ugOGVBhOpDCiCJl05i5gLgy2XyPZhCQKjhkr7htgwfv1+2AhTWLJOJtls2OrAvYcAJbyxxI+7PP7Oqv5JhSgqXLOmUvPPFIrrNsbIXAFLBaFcknpFkFAmAAw1YkEgJerC6SLBdKsRLG6QrV6jWr9CvnqDcolHVeWKKpXttl0IMSU7x+DwEfWll2kj8bPnwWA1Rfc0lVsspBf6vm8VA+KdNejrW+xvfsG2w9/wG5DJTAB4A3G/UbjiusQCUmMNCBwQlIEv7IgTPUW1yGBV+7QwZcTtjYOfv04/z8ShRSrEIY6r5/vE4ITgNVrCVSawvcfBABzXQgEyuFR/cO3SaWrnB9ohc/50jOAzQbaAGDZRwelkS3hHwPAcaRC/NPb6V5qWTj4GpwhwvrgfXol4qn1T5ENSGzz9UP7tcHOJ1lGe3Pv74wccMWw9nPej8O68wMFsOYhW8/tXGMAMF+IYJAsmWfuwyIBQxwzwt98P6l+w/1vUNYRNPfogVPVr2ycGQ3j9Cj+PAhJ5JoViEcW6Dgp/5rgizm4jFzXZN9ONa/tEbhOcZ81yz2J+8IcUU6lPR/DSI8MddsjyzKURansbRH41J/cZcRyFEwpKfcXu1oBJA0AcFiHjlbPcmjh9bbzR3g8TW9jJ4NRsdjSQorrA0Fa7U1tnxUUwCIx+frBVZn9nIpgA3IJwHIt4PphYCyJynrvirYwVbHeiJOFqRAmgKl8Wz5G9r6TxpimB4HzQQ3M+AJX+CrTtZfFtDKLlXM6ac7Ue1emali/Hok44ewR1gjra8F3lXuX0wXoY3tV2xOHbaWNE1mNa3D7HKc+E4gvbAVmATsATD+amAAr3Xcs35lgqwgVEQmXnF9McX6k5DnjSO/RCVhhPPA69P2AvmEklM1fln0byKumcKW9f3Al4vmUcStT3wskWlQJqpKEOb5+gocN85sjFNxTMQ+XF8I2QWiyFPPyBeLqQgrgT17/Aq+uP8OS5IvNOwwP32He3OC7r77Fw32DzbZB3YxoqPYeJweijfgQzku8btz/6yxAZSizfglYc48mRycjAPC9kQSxLArtjXgeYnasRdbwGto4CQBZUMzqjM/xrwxcEr5JeEu8X9k5iLm4uc5pM2pGANAoPY+RrlMk6xLpkvWIAvNygfjiBS7e/Bqffv6PdI74D//m93j7d38UADzcPWC4u9eejTbntC3nHEXSOscjzyns+yI+hAwGH9ciepBsmFjdRrb1DgDzirJf8m9xjB1zrZ1cbZ+Zc5LFqtj+KNiG+/jxNuS8pzbRWS5CXjAOxXKXu3jGSGe0EpgWEdKrBabVAuWLT1FcfYLl9WfKRN72Iz7UA97uD7hpa7RZjOWrc6QVrcNjudO1NyO2397h4asPGB5GpC3JByQwSFyrNq/7ScS/vCTRxQb8GS23WSc69GgbWrwPIhXRGnqZTCjGCRdcO6YBRcYYkk4xBAOvf5FjcXGFLs8xVwskyyW6usPh9h64P6C53yHrd9g+3GK3f0DT79HW7dFpiGtrknG9ykTWreseZcR4LhKT73HYfI/33/0tpvadfibJhSIDCjBs7xYhZ/ISz0+FzV9BASwAWPP2o3uZSkAUQfwEAKx53aPXLC7h6VnDiGN6nO9hSbbg/BBiFP6X/6t7xkZ+sKN5vuO5BZ5b4OfUAs+T3M/paj5/lucWeG6BH22B//qvKKPyDR83h7KN8U2gVGyuzlGBjEWfk+IHn0j3Y9rPDjxOlciTBdp9p4PTakl2OrOVDmhVKLZivQ6m4YxM4E0KFCtq2CGNBzwrvrKQq5chw5uMRi/IBis74sMClP2wRiAlnVNEZIgmayTpJSba2GYLoBrQD1vs9+8RYYOimGSXzEIxN9Qy1pwTtNMCc/oKcf4G57RmWl0jz5lJ1yOaG9xt3qI93GBd9Djcf0CMTgpI2zkT0DWpkTJbqMBSMYvKD7PuVJ6fAOwYh75EXJwjzs+QV1f44otfo1icI44LlFXB2gnattPBggUSAVzDKKYxQaYq50GQzHHmD5v0LuGBhmxcFU06bDd7fP31He63NXJmtxLoS1K1KUF7vlFanVLJk0vhOaPIOqwWVDYzA/IOfX+vDLz6cI++2etQvyoTDC2Lg2aJp6w0KrupUs5TIwHw4AgCdswA7o+WUjp7hALeiTpQ7FZlNzFL1YqNqtEeC+9m9UdglH2JTN3jTYoF+0mga1B6+AOOhXp/Cn9el48ZvqGQqiK5FIXMSzsp6LviIShp+GdD4UeX/kQhFbJ2aE2o9+P5vwL5jhbQphIN/AbWisJ75GcsMpIxAhj6mHNFENesEGkHTvtwO62RcEBAUQVCgrJZrL4t+2fZgBnDnT+zUCG4UsoStxGjakT2XfxqwBjVWqIfsEgpoJg2c6X9LbK851HAe0oFZJq68tegTqnVi8Xx8oTCmNm/BuR8tvEiha5bQ7s6RBbRZIBTbdg1qA+02bQMU2UsUrE4DKjbWmowFiI6qq2GCftDi7ph8ckKJMyyYoZcpMKiFRhlq8YCv2sIqdQ1QM6Kf7yf4K0x4135wUKxCjFUTDAzzWw6BcKrOG3ZtmUoSEcBAHZcxFvDbLENPDFTOpv/ZK3nttpS6PQGYEsApnoPgTYWgTh2rXAdyAcsyssWmiBvb/bQtOzsBhbiYW4JBM1oEe25je9vWdByIM2Fb8oNHkxBGRRCgRhh4/Bxe/yYqWofLAC/oR9TiRWKMS5ieszMZoFmZQV+Fp4LZl8J4DW7WgPaDWQjaMV2ZqFfKi86PXDdYLFfIHEgIpCEwKI5AX6bZEbOuyywc26jCkvXNGQDp5YPrN9lmCSztKI7nRzojEDCAzOviZTFyVIAcFJwPajQ0jaxrJByzl4sgbxCTJVDdYGoKLEoz7BYXOC8usQqX6Oi/SAmfeUc8TFcJUnH481BNvVIt/s7nW/UT6kMj82isYligb+kW7UshFMJ3HQqgAlYbQ9o661naR8sC3i7UYb2QGUwPcSV/9ugP1AhvMfUNJhJ3qEddNeKMIGB42bAyDVdFu7MAJ7QDyRl8PtBho+EjpS/SLcLdjy3LjQ7QpmYevajA0608JPK0AAmzotBaciXlcUff8+3wP0AgV6uFx81IrMOmWdnzciPpPZ7igt6K3MeZdOqr5+ocAOgut/7nsXB0yPQ6n+Pbc9beO6plfTJlbSx4Y99CgKHxwmgeqIEZvHvEYC2Rx5VwvybjFAQocSVk26fqxxDBwgZc8GoCOWnsmisPEw+J5BRCJYQXHD7Ybdjl4jbLaDVFcOeLSiEuU4TfOO8zzVF3pex1p2sIPCbKLKikKSfThKRQCiq6WkFXSzXqJZnIhrli3OUq2sszl4jzs9RLF9gdf4p0uJCinvArDq1Vqq4TWKRO1w8GUVqa2+0pwrf0NZhBhOxR+QbIaoiZdhzqE5nOsZW1s/1/Tsctm/R7N+jOTyg3d2j2X5As7tDT/tz5tJzj9ORrMTYk9ataHsMk1mksl/TzSUofTmnqYMf9ynBTcOunX0OJ7cd10QDfsO2J/SN8HNQ9h6nEQd4w345AE4aW1TKc/ywP7hiSMBvcIOgpXzjhCKuF7Y02udyBxe1VMj/9SiB0z7K9Sj0V36VsOyk8GwRAaZWD+tHUPFqn0RMNrH+KwBYDh0fz5vMjC+LWWSiQPIL0dwG4rhbsiVhaI0WIOhrjJTPob25b3Z2Bfsro00IMFAJTRClJ1DO+UIqdAKQ7lDuDa7r4FmjypHn45ULSvA1kOxItCOJIgEjkg0QJtjr4C/VfIGEZA1m6l+CWSL7GdDEdYwgL0l2BHkjAr9xgpF7uJTW0W4Vrb0J10VG0ti+jecHjhFap6rd/f9NkWrxFYHAZ+uPgaLHeA6P5gk25iEbVyS60chBshKW5Nyyfw385RlmRORuJtarLLqEf4NgosYflbgEqBx4pS0z1xCRIckK9r2K1L+0xvXzIvd1AqPd4pbOJLrUuj7mNMP9IV9P1uY9c1XpsmTEIYHXJNUKxCbwa9m2djN188n25wfj8OM53/M7fZDanGR789Ob1HWu4ORuT+CzwFxTfdvEaxbiw2QRLrrNuRTlPLspw1ntGPaTFsnCOZJ9OHKCArNwjWjIOZufZURZxOh67qO5pyZpchDRgkC6lJ1aq0k0Zc6t7aXCXpXP47+56+VKJCUyCZFlgbYlGSzC2E5YcQBTrRl3KJYJBoKjaYZx8QIX15/gyy9+g9evv0QRFegf7lG//xpZu0P94T3u397h7u4BB+aX0BJ4oDqZubyDiMzKPubZxwHRziNg2FcI6pKcyX9sH74fZUAjQZ6lSOlUQTA1SnVmJenayL82gzBH1s5nshHSGSMQTa3Pso/GIsjIWpquF5nF4PA5Nc8vyQiUCaIqxlwlSFclqosVkvNL7LIYLz7/LT757HeY2wlf/9s/4O7rb5FtDljSWvv+Hrv7B7R0YCHRJDGCLy3ZFcnFuBbffHAe56yktdiJpIK5WZ+ZJilgo8nagu5RdJigA4Vt6YMSPfR1bgLcocgJAH6kOxLBRA7S/MYikO3N6TrF6Ctu6odMVAoMxQisI8SXC2RXL1G9/BzZ1Rsk1QWyRY5dM+LdwwF3TYMPbYM6nlBeXWJ9VmJ5UaDd9ajfDdh8/wFZA9x/8wH9ttOqz2vFqWBbD2hF3uDcl2Lh2Ry8rtyLsi60fagF9l8sUrw8q1DxerImMjEghmfFDmk6KLf4wGW5JDHtDOnFNWqep6sKbd3j/vt3yA4j+rs9su6A9nCHtn/AZr/BoWl1ju37RMTTouQY5pgtdF6Mer6XFkVS47D7Dt/+8d9jbr9DNFMB3KIguZV7NZ5PphnFwsa67b0e541ACJN4wW9atvzy/QDACPvfU7sctl9m5y+R+jR1m4uIWT6bexRvARh+BoA/nuGff3pugecW+Pm1wDMA/PO7ps+f6LkFnlvgSQv88y8MANY5PRR1HACWRa+LCINNGjeixob1M6jUhryTaS0Z0miFqOfhYpQqJE5pHdyi7fdiUju51PKzyFYsDciTAoyHFt9syr5rMpCDt1MA2Dakfr87lIloTUUdZSsD30mJeCqxOrtCtlwiW1QYkxGb5gMe7m4wDBvEPEyBr2HQHW1F+Vlmfob8E0TpFdbrz5GrmE9mMBnjO9zd36DZ3WJVtajv3lmhO6OuyxSQMnRVxhezeVlgpGXZoIMYbzqYq9RIhSUVygv00zmi/BxffvklquUlFssVlovKim0DMxsJpPc6kA5utcUzNW3vWABh0a6bBh2I8sKyfGl1W6Yj9pstvvrTLXabGjlzK1mkRYm6o0VzjLP1GkOfoKoyZLQ8jSacLUbU7QZVfkCW7JRXc9i/Q9PcIZkIuLGIMwhYs4KKZQZOUpIwgzDT36vrFhMsw4gHczJQdZGDgokFbBcNnSqpXERkNlcnGY+hr1j2LK31HhETgerKGLbiFfuaiqwnBfrTvsPvl1ItHc+/OkyeAsCnBH7ZI+r0/dj/ZNLmr3s6tMJBjP065OcE8FeqercE5iHc+oQVONXXeZ6WDbRnNjooyL4p+z4x3u3wy6JMKNIQwGdRf3YihTKAVVg0wNUUbKYQ0XsmKKYQZd5vudKy8FSOmFk+8zA9q4EMYUhp8ZzlyGQRbXlXlDKlMbMezUqar2dqPLKZWYg0sIvvixm3/LDiSBzt79gGxkan3R8VH2K1e1YwFcBUK7LQ3nWd1L9NU2tM0CKgYXbTzOKsWbOxH9V1JytOHpRliy176FH5bir+9T1GFuapYmRR3otyBHp5U8vRWliME3H8BfxSoRmUASws0JFARWmpkvj5eH1oUcy+Z64HbOLSlUvWNT0riwpiBdkyIdCKNj8AgKVQObGuVRGKADDHnWVvq/UcLAsAsJS+BIFZwJYi0g74ygamnScB4WHG/cb6W7DqJE7H9uuo8uLfD6BPKCD8AwDgMOcFBVbIZeT964Ur4qXgtXZj7UYkGQK+VFETAHbr2vwIALPgRKCJv7ds4FDYZCab5l+1tRXKWYCfCBJTgSWjAhauUnQiqPgEJLtNB4DBAo4pIUaRkyqhbFG8QEIVMAlBSQXyZ+JyhXx5DlQVUC71c7a4QFxUqMq1VMDniyssshXKKEE2zygJHJNyxHqzIftWaPb5xfhWblcpSz7rA6FYJwVVoAYIrI7RYEbNf/OEhkV4RiR0LKpPBkw1e5F32maHrt9bIX0YMDS1AcP1AROzf9saE4FjArr7A2ZmBHc1Jua/k5AwtWadSfvDjlnxtLZ1O0QfV7SK5rqXskDKMiBVXcpR5Gr5aBHO66xSu9S8M+PoLbc51OAdeKLFJ1XsvJ9faakn7dkTYFeCloDBnALA6oQ/3P55SsIP1ogAWvG19NQjAcl/DvyV9OMc36BW/uEr/cMA4JCrq/cQYjdOPwcBNF8/RJLwrmzW9ZHmp7KKLP+X6+EJIYkECk3f3AJ6xq9+9vzVY76rFwgFpLldsQHDtr5SZW859IRIYqlespxjJEGapcg8coLqtKQokGU58rJSDnBerKUILpZnKFYvsFi+QrRYoqpeYHHxCfLyGklS0WzfLY45DyuJ3QFgI579aHsrcuBJxdMf6GVVbS7kxmIwlMUNCwTmvNujbz7gsH2vrL7D7hbt/gbNgeDvPbr9Pbb3tyJCUFVfE/hlLmTnAPBABbw5wvAx3KPxeti8FnKbOSeZfaaZrPpeQN+6tPeYM/uotNTY59yRmAJYjz6ZPo4AcbB9dmJBaCeuBWFd4GP5PRW8AnM5LQQrdQeA+Xvtz4JaX0Q/u0/P51pxAgCHz/GXAGBpE0l28z7HQX0KAFMgzz6t9TSzSAY5jIYKTWQEIALAp/nWAQA+RnD4uAgAsNTXtilRP9b37ANOJCIBiN2KJCq5RpAgQRCN7caZd7TnaW9BooUk8UbIsq8WK0CCCtcgukvwg8UgW0k0UAEEzAmWPTSJRhpT3I+ZA4Xl0Zt1BvdmBKQJ+nB9k8KPKvsoQcL9nGyfSdqz9c0UwNzzcc16tAd+CgCnHMACIG0EhBxg7qEFWPraxHFkri1UO1tbycElsuzRAABzk2H7OK4RpoTX+kDXB6kICao6kCpiECMFCApbxIZU8sYyEOArC2e2hB5j5w2pgwX4GvgrgM4zfh+zfgetmQSQ1YR674z48fFIINljDPTJpQwlQOZ0O2VsOlNGn9bnkRPyRRhz4evHxB5rI+4F9fc/AoEt3sSeRwIhr7+pejsddhxkVS50sHA263BCVcfVk2Aw7Z5F7PR+NxkphjQz9hH1IxKvByqL7eAVMnDpcJPnlgV7qHvUdADhPtIHtfFdbf/M/SnJnyTFap5xhhXfs+yfHXzM+F5ykhQIRabKxiUQaypwamF7VIsU2TpCG+fol9c4f/EKf/3lP8abT/8a6Zhi9/23uPnj36F5/wGLqUW9e8D2YY/doUbTTcpWF4mG6w6jZ2R97W2s90sCGf8Z2YaAJ/fZOi8SkGZ7wOJraP3MrzynFIUTKaLII6qMtC1iqDLKbY/OfknHIZ4vqEgPBBgSurPYnLSk/I5HnszRc+/DmJ4lM09yRLR+rnJMZY6+WmD96pd48+nvkGKJ2z9+JwC4qjuUdGF5eEC/3aEnk1NsLxIXDADm3E8OHusB4Vrx/BGI9Pz9NFiMkOotJI7PJGElIg6TlM7x9NHNjs5aXwPzTLNDWI98WTL2trW17kpYA2Fb0emD1txAzybIYxzSAck6Qf7yHPn1KyTnLxGtqPxeIy8XGKJZLmV3dY0d2zONcPnmpYTr/Psc6/2Ge9EBWRejudug2zAfOELCw0IE7Gpm99IuntNsIqIZezuvN9fg+tBhsz1gmWU4X6b4/NVLLLIYKR3WuN+t92gYezK3Ui23nE+KEl2Uoc8rjEWJ9fUV6n2D/YctLvoY25sHYLfH4fABbXePunOCcsSzlY0Xnp+omKfbG23CIy0IDYq4we7+G7z7lgDwnzC2zABuUEgBbJbs/ABGjzH+xyP5MDpGf4i0EkwGuDa6Y0y4pkeu1U8AwKcKYv6tpwAwSWunt2cA+OPh8vzTcws8t8DPrwWeAeCf3zV9/kTPLfDcAk9a4AcAMM+8qvwZyMWiPItNx42oHWcNsJFFpuWdZOCG2wDgsqhUsB/6AWneoh/+X/beq0e27MwSW8ebMOmuLUc2TXUTPUaQXoQe6E0Q9GOFEfRDpEG3RlCjyRmS5a5NE+54I6z17R0ZN3mLVT3UCwsZZFbcjIyMjNhn2285Fsd2OkiK+R6aqpN/JldekB1a6BrLA4pY4soq4YbeNqBSkkpSax/AWzOyyC11Cc8oPHhMAaIplgo44nsKFyjP18jWKVr0uNtvcdjdIGT2ZzigH1kst9dk9kqmfN0FkvgJovQp8sVThMkScUIl5IC63uLu7j329TUWWYt+f20gD1Vic2ZZXGTlSxETKgPOaJlexnpiCUbFWXCGGUskiye4ePopXrz4FHG+RpQuZfFLFrU25iwwNi2GYVB72XmfNkg8EBJkZYllVI5Rnkc69Ax9hY5Krv6A9+932N7tMbShVB1JvEAQlGjHFYYxxfl6IfUgD09nqwTtUCNNesz9HZJkhyTcoqtvMPY3mMYK03jA2FcIB7K8BysA0mrV5TwWeYHFIsFmu7MDM4EsMnQdyeCo1HWWnBIvO9BHVWZ3vf3xwyurBJ4q/9OAdIHq1h2dBvceAOYjjsh9VCaesvf9Nee9OAwuLkwFWtou8YDoskh90ctn5Plh5C0ZT4eVFZzsEV8AOs0ClmLUXUMeuOzvmXUTb2xLXwTlYwYMutxAFTtCFW5k1e4KjywMJqkpsVibUds4VaqNU6oane1wQktnpy6gkkT5PlZklIWu1AEEcmOxuWXtrf5MBWSqYmOWFELpRChg/1fmNbOvLHyPvZyvS+Y1f1+FQqrzpc40IJjfs4Tnb5Y1yDxR9ifaylKeFKBtK9k8s+BHi83qsDNiAQHdaURN4Io5p8MoggQ7A+2+WKQZCR6zANmzn5rUz7LiemUC20RiNrRSfbEALMWIlWDNwtYBwM6vV0xrldHI5iZQbIUhzgN8HSp0qALOYlPiU2khcgmLVE5N4HMfBQA7C2hvD36qAKaaUvOdKyKaAniSvS8L9ceiv9RJBo5xfBPgNbt3nxtlxAyqgPkcKoLrbgZtow0A9ipIU1lS7NkzE91V0o9lgB8AgI/X0t72kdTAYtSpepLrA8fJomA/9dbnrvhBQMABuqxP58wJdtEBqdrT+jfrKnxNFk1IhNGcKCKF9NQi4NAWUzbnSCl+kcMDMxVZWGVxRnbDIr2Y+8Oki8Q/HmMQQcEDwLnlZQeZFIlhskAYFZiSBCFBrWKNoFjaV0lA+AJRXiIr1ijyNdb5GcqYADAT+2iJTUiL8zRhYLvZFHZacDGrdI4jESo4nym72NkdczlkHi8B4CBS1lzFr35AozFE1UcrC/WBVs+d2aYzM7vXv1t0uzuNkbFtlRPMQtjQVphZDB4I+NoXLfwJAE9SALeYND7td4gceQCYCuHRZwVjkOqBhf2ROdoOoNJyyzo353w//7sYh9EV8bg/4PXjlaRSi0JNgVTslw4o5uv4+VUvycdPdBLs752UOfc3ERpOHiBgfKpQPCUhnc7px379oF7KPvhj1L/8/R+jAPZ/5/49OVDQ9W2pKL1NLtuQa4UrDhLbFcmCc41XrXGP5eYetjXVJQR5uAYROON7d1PQUQGscRoAdO+VGsSBvpzU70Fga0aukwR5Y+WTWiQD40LilJmjZqmZUBmmPHsCwPw+R5YWSJkHnJSI+f1ijXRxjqK8QsTs7OIK+dlzlIsXiGi3Tqt2NTTJdcyfZM8g2PEQAH5wgT52Ed2MqugC2cObDSwVVlI5TSQc1RjHCk31HoftG9TbdyK/0fqZls/tbou2vkNNi3SOo65F05Kox39z3WEetuWJql/SbULAg81dWjfYnqzmOzcIrQmOHGiCHwKLNlhUl9ee3D6ft9z1wJKfOk7BYD6ma+Jy/0zJdr9mcDlsW1L5rB8o51c27PfZv1wnZPfsnFkElko5aep7tpfWDj3nPu/X919atJ8CY1796x/jOiBlOvc5TtWpPZ6b4ymgUl8lMYgAsCMynI4ljkFPAvL7LC5b/KyeGCSSoYtY4HrM3sN9C9V7k7NiICDmBykjAbgT4Hppc4tlx5tymve2vhAM1trsnZGUsWpj1ttGm9TYwFnlWEsJbAqxYaLCmN878NfJkr31s8Bg7ckI/FoEiPZZBLME8FJtaDnAfJx/Q2pmZp7ydUNaRHO9IbmP+zp7LcsF557EVhZZt3PV1LrL/aCbaLzq1XUss0H2jANHvXDRHSJfOhcX7eMITMkhwpxLbE9v9rU23qiwZiYw93wkDDE7mI9zvHCfQ9WxKYEJALOnksjHrN6x41nCOcZoYbFxRnRMykxnQ833QfjdAF5jyfEc6uN6ur7VHtJGmVlQa4+mcebX4hMSiQOA/SN+n++b5L6vOwBY7Ws3A9QdsO4f4zlVe/tYZ6deADn7Kq+V7UNsUuJkTTcS2gRZvi/nQp5LSazha5u1tQH05pBgub7shyIsEFh2BAWpeDX/WdZvOwzaOzPDlQTBhha7VJiOzpmGRANZjlsOLs/pBHa5f2LMBGOXeA34vgW0YpbzAwF8ne95rcYO7VAhLSI8fV6gj2NsowUW6yv86pdf4tNP/xYxclTv3uDuq99j//YtiqlFs99hc7tHVbfoxlM/MuMAACAASURBVE7tZG47PJPkJ24PRiS1trBexz5hmcVsM5LKaedO16wQcUBIjlmyQETwV1n2PLtzz2GvcXGWH+eEKDZAmYAr1cjVntnH9n76gdnABiSLoEvrX57FpgHN2KPmLJHPCMsMQZlgTgMMdEeiwnR9hbPzz5Em5zi82+Pm67e4ZIzMoQbuNgjbGgPjbkRYndFT8e7WqpCfR+PANle6piIK2yxE4pwI+pxfREDiPBohE6GdBDFPWHEEmAfqdGNX2Px3ak/jHZ5IShEVke+H6CO/N6YzRs7deYQmGRGuQgHAweICQ1EiWF4hWzHmgcD7Gu9vb1BVHRo6DwXAxZMLtH0t0gs/W1/1CPoQKR3W6g5TVWnPwQxruoR10yi3KvbxuqJzGcdVKBeoZZGhqehA12O9LJDHMdbrNZJpQqqM4QPa7Q2qw9ZqFZhQTwHGJMaULDBkCwSLEk8++QJj12N/fYNi32P//hbNzRa7u3cG/g4H9HMn2/12iJDr4BIjpxsKsz7YxB01+y2iucLt3de4+eZfMLbfYmjfA1NtGcApnZDsvETCrqZiZ8OsbaAjhPqaBXu6r3NoDT1xiXEO/8dTtp+vbE1zdtHqM24PILKa/U25xB8zpe11//d/bB+xkeOM/viPxxZ4bIGfYgs8TnI/xav6+JkeW+CxBT5ogf/pZ7FigkguJbYaMPfLKyZdwUigrfutY26IAwJMNcDMTKoCSyRYYrVe6RC02+9kUdwMe9TtXplNPHxZDp9tNMlG5UZdCmBnoWqZUHZ4o9Ujz7oCgOVTZ2/EA8B+f6rDhor4IcIpQDKnCJW3laFYLRCUMfZ9K7vYKWgF7tCmrB8IThrtlfY7xnDOkSRXiLJzlOtniKOFQC8CRfVhi5vtW3TtDmlaIx4qFfHCINMhPuI9D5HMoORBaOikPPZ1AFmsWakFYZCjaTMEyQXS4goXT17i2UtaTq+RJgvkRYmOjFhl0PFgUQvwJaOZLHq+90YFFrMRDOJZNly5HBcJejWy7uzqPd69uUG9a2UF1tch5qFA1RfokysgXiJLU+QZi6yRmPYpmagppVYHYLhFiBtE0w7zdIuu22AeD0iCVtmRtOelIlFH7pngbITlssCiyHC33WIaaItk+VLKNJXixSljeUkJNEnh5IFdA6OUNeeV6e66CzyVHaApxz2ApgMwPzPfAzvHscBlBxlvTSvlsdRR1o9YVPRnXp51P1AAy1bsPtfuFPz1lkgfJnzdDy3/944WS66oLqs2l//nD10e7D1VAPvipbc1lE2c+9J4kfqbA8kO+2lCUNjsvkxdbZmLAUHimWodQ7JZJFShI2LGL61v5Telwg0BLhUIaQUtJQoLTqb+Vc6crKFZiEyRsvCUpMjyhbW1FFn2JRtpVcI4lljA4+N8b6ZKMEWKy5ZSIdYUEZwbWLCjfWavArpTL7KozsLPNIlQUVU71BUL9FTWB6ibylRIBEZ7K1C2tATrqCgx60BacEoRwH/T5oqq+qnTOPIKX+sTzAOj4sFuhNuk9FWRlFUVs1/3Zb1MxeT7oh7tfWlPzhwnXs80mgQC80BvzmhWaFGuN0FAWbwaUP4QANbfdwV/bwHtbehod8a5UYVg2Royn9DAXRbmKRjgMGg4jqj67UwRK1vonuCvAcAcX/yehQYpv/TzGYzukzOCzwS0xrCZ60Rwp/n5Izcp/V0hwoBfA3o9CKyyJjNCM6fUd3bOylNmQd/Zc7KLcwwQUJcSTBadTiGfMFPUrKBpl27IveWbUb0uC3E5E1jOoil/LSDLQF/LehSHgo8fwWEPALseIBUV7Rb5O5zbDQCmyipOmfubSfUblCUCKoCX58hXTxDmzDBdIU+XWGUrFEmJMkgtA5jqyYcAsCta+uYUHuLWS40vB2qYisduPsuYQARDAggA7/seTc98tBFd3aBnbnt1cACwAbTM/SXwu3n/rdkO03GD83TTomv2mNpaal8Cw6YAZjZwi1lrM8FgIrSNFI9ScNH+ltmLLNozW5CEH7QY2tEKWLxumoIM0PW25RRoUp0ltbn2Ei5f1FlAe6Dn3mbW2T87pbonEtniY6rU04xRgVQnN69o9w8dyTYORD06oTiAmn2RN/+4V/ia9XkA2s/625+zf/ZjQT3q44LVB0CZHz8nADC7t5uY/Gvw2kl95RXyfp3xCmW6T+ZUOjlnCx+R4NTAAiWdzTTVNiocuww5uRN7IZBbN/0YloU9CYK5rScsxlpUJdf2RA4gccb8RQOmlE9KIJoF0bxEnpFUlyKmFXROhxaq5lcoy6cGAJeXyFZXygWO46UK/XZhuX5Q++OBEVPG3d9+HAAsTZSs/UM5QbBf28uwL1bouy26fo9m5wDg/TtTzu9vpUhrDzt0VM23jcYDVWmyPO2Yvd2pUCygqWkdMEME1Sw6PQAssNcBXOofjuih6epkLvBrgGzgPdHtSBTxBfx77siRkOD27wJ3HzSLd/tpRwM6jBs1K1Pb1LwG/vuoAI5PCQMJmvI5JBgR0/OFYxGImL/p+q0jI/D1Tvv+QwCYwK4IPZ5cwOWYxA7nqFH4eV9rqRGrREI4UcNzjNIZwqvf+XPOr38OANbWSaCIAcBSYFPdxxVfILeRGXsBaASNLD90mEzxyh0BgWDrMz631V2DY0ZrZLnI3CFoUPl1yGXghBF62vo6ohE/lEgNIsdZJnAkxgbt0z34aypgZT87AHhW9Ab3cT4z2JTB3GfRzYX7L9tfeIKfAcD318Vsifl8Wc7rdU3hJ+vnE9djnwVs0y0tTaka9cp0glBGsFN0B/ds3sLpSFxgLM19ZxQhaep0NrB9Ma8+nZYsy5dAbiznFdEQZeE68EzUmyKY64Xei2ymrSNzfTGZJF2K7GwhwF8hzXxdusFwDerRkSmnz2LqX1lBg/tK2/dT/fnBze3f3JJpzjYnT7G90f0DH5AfNGnf7xU1/mdzi+J+m/1NMeGzfc85jqA/WXiBgnO507Q+xD5HFWsipSPBXq+WtM/HydgDwLZ+EaAkAEzA0PosdxGMZuJK7ckKYZyjnWc0XYRyVWBb9wI1eaMrDDccslOWPeyElN7tE/droUgvaZhiWaaKIzpUtmfPI1Kxe3N1iZixOiMt6FYSoEtKZGfn+Ltf/RJffPFvpFS+e/UNNl9/hfbuFhnPsNUBm81WKmW+X5KJFM9DxTvbQ2PT+iC/NL8aw8E5VnhCho1rOy/RDj1EyvMP50BlqVIZm6omITekMNCZmP2MADnJCrpGA2OjRvVxzhimwDW1fcq1L2VMjgH+zMatuhY1wds4wJSb3UG6YBbwAm22xOXLX+Lpp79BsXiK7373R3z9z3/AahhR1AfsvnuHfGL0lFmVy7OMFuU6N5EIYb3TO1MdAWDXq7m/kh21Vja6tpA0QOchswKnBbYZz5y6urkBz/XKzU36uf0h98q2C+V6TnKf1SAm22OLOxKhj0IszhMMaYR5AUyrHGO+wpCXCFZPsbh4gvXqSv34+v0tDndb1AeO4x7ZkrEPzOTl+S1AyzifMUQg95debjZ0M6D9eJIWag+OHarOOS+yrzfMZ2b/4zXsaJk9Y8E9SRTIInpsG8TjgJA25oe9yMVBNAmArqYQbRQjXZ0jO78CVmc4e/JEtYvd6w3m2x3a6w3uvr3Gdvseh3aDfthDmm+WfWba65OckCLPU8R01HIpKHHAc+cOm/df4+71P2OsX6NrXotQTzJrkdNG3M6LEUODHQH4SE7UNOsIJt5hwM3n/tzq56zj/OMODJrfTvYCzgDsSCDxZDEPAHtnAb+n/o//6REA/nBBePzusQUeW+Cn1gKPAPBP7Yo+fp7HFnhsgT9pgX/4RWxnB5f3qHsPth4LzmbByZs2/QJCzPp5T8XOGCKPSyRUcwSlLIUJAu4PW6TJgHo4oG0PUh7pDEFAmcDEQGCEwBCtl8g+n6WYYPWLdkU6lruNLg9ePNcSqDZGqp2zuUmWFRvtgmR9ZSrgmNZHIKs3R5Qn6GMa7/BoTxYvgSQqB2srVghZZpGUBRe+AjNOV4jzCxSLK4RRqYImDweHwxa7ww2ACkloBXHL7SPDk6X9lOUD+5ySN/UqispGikUbB/jwgE52fhotgWAJJOdYXTzH+vITlOsLLFZnWK2W2LcDGqqzOtpftS4DzexxCXb1Q6fXVl4WFYkxM/cIyJM1P2Dq96i3W7x69Rr1vkcRpBj6BF2bYtss8K47w/LiAs+fmuJ4HENUbY+um5DFI9K4wzRsEIx3COdbzNMN5n6LedwJAEa9FWDXOa9MFhIEAC8KrBYJbrdbzE4tNowN5t60yhJdsHjIw5Lrczq4Uwni8m+OOaQnBxaBpQTXXM4Rs4yM6U0tqaonpgxwfVe5UCcMWV0ZDwI7BdlDAJg1F8/g9oCdB3wNuLDDl1TLH5lTdHhy75kAMG+WAexsak8ygD0ILFtDX7R3uXf8aOIdSBl0X1RiP5Lds1js7OcB0txszmhTTGDLFOjmlSgA2BXJWVgyhjqZ7syiYwHUWUM7C2gq2AXgsjjAohWL+Dwp0gKXhcQ4Q5bkCEkaKJZ2PGXBkT+T1bQVT1QYpXJDFoMOAFZhhc81xEVWiw7YtjytHj0BX4JP46ACu96/bKA71FRaNTUasrabRgV85gL7gpQv7jUVLe1a9TOCyvNgylkBwAK7BgHAfcfCCvsEMx/JiHeWz+4a+yxgU/oSrDS7aANAyNT2GWlWfGLZlu+JALBZV85IY85zxtKOnAJEGtVo/kEAmM9XX5NttF1LUwCzAEWFMVUaM+iCzVqm7HFZmHf9ct/YY7KGHgO05vqrwj5tzlg8o0qSdtB8jvKAPQBMgNiBt8fe92Bn/H0AsC8y+PFhANU9wcMXJnLO+yRyUAUmoNcBuq7OSUY7Xd4EADslmLp1xHYFikUoVSMBAI1jqZrsySxWC6fUgDSr82POoorxBNTowsAZhIUwySdVfOfIHqQ+4DxOdbwBwJznmc9OAJjjJ0pKAcBRsRIAjLxEtDhHsn6CuFgiL8+RxjnKbIlFXGIR5ciY386v2ZTyKs+5AptRWOwm+89jsrifR+4LQnqO40SxiCv7Z6pTmgY1xw+VwASqmkoAcNfuMXMcDez3ldSKzebmXhDLeZouEw3zfhsxA5g/bwAwHyNQxuIV1wRnn95Z5u/Y2esaADyZPTRaVLVWQst5jq1Izdx27/BBGz5TLjnw1ykRj04RXCNc0crnwyv/1xGDfD9yEcn3befmZ481CJf6CPD6QwCwB3gFerm81HuQeEbhMtr0KY9qwY8sCieqjP8WANivIfwM/jP713HGEbbGcAiw+8ta3MC0onDWuc5akKCJOFJ+zVH8hu37eDsSkdw6pPXT/133O1JLAihzEvgYK+CIVAQ1Iq5FBgBLxaZxnwoYZiZwQWIECRMhYyeWyGgFXSwR5QvFX8SLM2TlGdLyEsXqOdKEOcGlw1Us51SWufJrphqY4/LHAb/+ed7WknP1NLNP006Bu8NB4G9T36Frt+irW+zuvkW7v1HOb7ffoqL9c71H0+zQ0qZz6tF3dJ8g4MX9ZC/gS1akDKFW9Z0UDVtfpOBxql/PVtDUFbJ8TQDOXCi82tp3LI4rDzi5cjzfsm5HJ4gHgNSRQOebx00v9rjFA/BLBAuRL5jr6IAoNxaNJGSZ226LpRx5jge/DzKChinw/e2oUDrZb3H/q77sxiKJPoq7OAGAub/xEQCnADBdNPg87QHdH6GwioV9b//sCQseAL53XnHK6xOLdHUfgkfajPr1w5S9UviKUGJAL9uKOcAkFPGeCkG2Wxxner5dA3/vN3IEjs0BxYN3VHDa98ZwsrR07ocI/LKr2L6Iz5GzUk6L01MA2BxgFOEhtV3u1L/coxH45Z6Ky7qtd0FMYqqpAvlFxwkBg44gecyYVvtbVrAAYG1gjZwmoNdf1CMabGuWiEJi3lhnkGOFHFdacwYSAOwcVrjGESzyrk7UBVPZKEKSmEDq3/zbPP/J6ldbywmRA4DpKkWlOSMN5Ogi0Gc0e2nu66RepwqW6xDPk/wYk/ZqyvflPM69k1P9dy3HJ3/ffUAqnB0QLOcX7zV+EjVja7O71kR7Htz83MiH/dni/t6yeo9CS+4BuA93VtoysNF5wQHAEYEw7hAKqcanwKKG7LU5z/Ln9neMPGUAsOJ9LchEKr5QpAT2Y7OE1mUII9RyhTEHoHYOMYQJ+iBFhwSL9RI7No+YWylauhkwT5jRLkkgsLR18SnZHOq82TYziiRGmcVSQpKUzXxgjpIsHLEoCND2qgV0tNwuc5xdnOHLL3+JL3729wg64PqPv8X1199i2m8RNnuEfYOmanCoG+zrQf0/z2NZ63atZeKyL4iSJTculxNOYiX3c87+WHbFrA3IQSnVGYoMFo4LnoeYF0wiNH/OMa38ail+J5F7SEqV4n8ajKxDV4tgkiMJB52U+CRqkADucuXncELVNWiZp8z9TxxhziLki0KRIcXlZ7j6/De4ePkl1ucFfvtPX+Pbf/4vmG/3yOsKh1c3yIMeKUFgvl0MlrnrSA9ctjQ/eGWoG6k2fs1VQe47qplwHBqpmWRh/k7OCCEHnB/vTyK+zD7a5jPrT3a+5t9UpE9kEStEZkkOYluT+M65izWZbJVgyiMM+YyxzDAt1lI9h8snSJfnWC3P9B7bXYPt+y2Cmn2swzg0CEJGW6kDKlaBdt1D02HoRhwOzEQ28ivPpk3LM1GAfgxEhhFZZwTKwiKSIn6xJhKMWOY8M4ToW4soSTmWGWXCvpxajEVNcg73K6szFBfPEazPkSzXWt/b660A4O7mgO2rGxx219jXNzh0e12bOLOMeMthJ1maauTM5hiSdjn3jFvsbr7B9u3vMNSv0TevMPZ7AcBlGaB056KkJHHFET2tvGHznFt7Se47rrcitN1PRt7twz/iePEfzFaeTKs5jeOItRi3d+TPWEsSMd65wfxv/9cjAPwnE/7jA48t8NgCP6kWeASAf1KX8/HDPLbAYwt8rAX+wy9Tc9bzForcAHKT72ygufnjRlAKEtnTGQCsLM8gxrYxhnwWMs+tRBwWyPMMSRqiH2vMcy3bp7av0E69DqayCmZWLO2ZqBgV8GeKzoAGPDxoukKCL0qeAsDGdraqF5WqPINTxcWvkN8QmOvJpQ+tSEWVcRZhLJiRageWw37EYV8L9BmJgDgQLUszBGGGiHad6TnCcIUBZHEmAif31RZ1e4ck7pAyj2fgkTBEPBYYaIM7Z8bgp5KWTF3t+k1VGMSuoWXjZSDDPMbKiAzyc5w9+QSr9UtcPHuBbLGUhdCmYoGEjPgObVdhHpn94xn3kzboPM3344CWqskAYo+ybkTIoq+36PY7vH7zFvWuRkaAusmAscB2XOG79gzJ2QX+za8uBeTT0os5Tq+uKymi85C01QpBf4O+u0Yw3SINNhj7LcbuDglVYXxfylplvzGGdVlmWCxi3N3uVWCdx1pgXsD2Cmm15vqcB/Nd5zxlzJuq1z1PZ14WD0wtLmUtGdxEgdR32WsHWV7pgMQvKkEcAOstklxUtAMoTxROntzslCseAD4tLD8Ef3XAdiqbh2PL14sU8SqA1bBUK6RbQV4FXqeg4e+f5g2zNnGv/rVsOh3C3e9JdcVCiLPeTDKnEFHDkkzBIo1V6w2wppWgKQuokKSyQHnXVArIbiqUypdWVUFMkJaWhXyDzHekissUwQJzY9p4FlIfML/xXvVrv8fved28FZsUwCpyWjYrrQhlhSiwghbTxj5n+cBUv52s2Zl9TcUvuwDB37apBGzRblP/rmtEc6RCoQdHlUc9z6gOHaqGwC8BX1qZs38OygBW8c8p6490aBZVXFacCqQCFExFwhutoEkGOAWA+biGn4AXpz5wYIksxENTLDFjs4yZBWwFI1kaEiyPJqRs2/A0A9jNs/46s/amqMJ7YJDFLlmfSQEcmSKhBejGS8BTh3XXV7aVqbVqZ/vcMBOYCmFlhltxwQPAVABLPXwCAPuC/UMA2I/Tjj6xH7n5NeWoTnQKRPZLgcHui+OA44FKMAOAgTQLQDtbdiNZaTMD2AFPFJzY784qlgg8kALMqWJl+0nlsgNVlWXt8q7Vf021JYWV/kZsBXynAKZaWABwEFtUAYsfskenJTqvFe3cMoTpQsX/KClU6AnyElNZmAJ4sUJ69gxxvjIgK0pRZEuUSYFlskIZpS4wwcgbXu3n6ohHCNjXpDk+2CdJa/HJvwJNpV40545W83/jXC7odEG75hnNdiPgaqgrxQjQynmg6qfl950K+PR8JJGIRfW5a2VpO7UsErOAz5xfywDm4wKDCQJT/UKrZ61NphSmIkZkKBYD+TytjTZvm7rJg7+mNCRmsMzN3lqOICzmuxxSgayuax3Vt0cg+N5q9nhQ8+uEazTfK30/PAJTD0BgFcVO1HD3eyHr1CQf2PriLPKcEtK+//MA8Olra63wJLp/hQLYfu+eRHQKAJ+uGUfA1xfvvE009wMOAPbOE3LXGBzwxmhrVQ1Nle3cG4UkyxzBgcgeLJbDvxu7nMeopOG8dg8AWwZgkiUWSZCkKsYSAGbeaJQQ9F0gJQBMXVuxQF6ukBQLRFmBvLxAsqQjyhJpcY7i7AXShIRCEuViATlU4+sN6lobQMJvNLZ/8GYdxABglqlZ4HRqRVo/jy3a9g7N4T26ZoOh3WF390p5v1TNtwSA9xvZknbc11Y1BhKVqCLyjhMC2Elg6gV+eGtc9kkzFlaPckxGIx/aum7rju69Yuc47/uCvsVoqNjODY5TymuUuU7vwWA+JpWuFMDuBU8AYOFhLgtYWBqdJNz4Ix7nHHPlEMGxq9d341KOEa4ILfcNp/79AAAWim0XxGcRigDprhEvlxJNHQAs3o7LRPeOD7nbMxXeUcMp9b0wM2SkrosFMKKc/S1mXvs1xu+zTBnoAGSBpPZGyPs5AnqnCmB93ETrw8j9PMlRtIJm/AKzewn6xLm9DgE22hMJaLP1l/OzFL18IzOtmQnqci2y5/McRCh7lJz5Xtlp9s+2PiUp91MGAMv6maQ/F32iNS7MQQUwSXnc03H9MoEniRL8uVm9ehCYwTi2H7U15Tj3OWakWUKbW4ed/e6tX2VhLADYvR7ndJ8BT6KruynX9wgAUyFM4p1buRzA6i3XuTcjAVeKYQK2zsqZawqjOzQeBP4SzKX1OBWXVABzfNmCwd/jtlfAr3OOIkKit0oyEs+DAjEMILZoIVr3Uk1sFtVmlXy/3wt4sdU3XSf50QDw/X5Il919e5z7/cupLWnDbJbJfu4iACw1KfPSSaSUxTETeOl6wLOl2d+bMs9IoH7+ULvIOpvt7fbfzjkkFEpHdyfabgcCgAn4dkmCegoxxAk6xGiQYkhKjFGOKSnRBzna0ZTl7ItUzPf9qL3X2SrFrmfMA33gOVJmtAeehkc8OSsEU5M4ObcDFlwrkgllROJlje1ujzgZpZC9uFrjy1//DJ99/ncCJHfffYN3X/8Ow+0d5t0OwdigbVscql4ZwMoiTthGPN+b/bGPHpJDhbKy/VmJiudZTlp2LnQWyAR640h1CAOEM4GFBJW5y6ItNj+nlhm5lY1oR6pRhbi6DOJIubcsKPC1ssLORFQQh1Osc8ft7mCkVfZvrp2lxSCktIFOmC27xPOf/z2efPYbnF0u8bv/+1u8++pbTNd3KEg4esczdoOAVuWieJvDBKOvCETT0UuEEPYhEVid1bmn4oxG6LJ+wutB9yjunQ0A5n/ZRbWfdM4s/t861fjFxMUHsdvxrK3zlogiVk8RKK01acYgAlOILgxlp0z3taGYgWWK5OoZ4rOnQLFGvFij5PrPPt7MqN7dIGomzE2L/e1bTH2NOTDnJpKTZC3O8cGzS6dZWa5F3TijbqhGz0RsPXTMJs/AMzHt7bgPTcJJTijcZBYFLcwn9D3dmujQFIiwxTE/x7TYplKb16ZET4X6+RNkV08RlyvUB2YRt8gOPQ6vb9HfbHDYvse2usNddWv7kGzGOKcikMrlJOAeKBHpkxtfOrMBOxw2r7B//V8wta8EAAdzjTSekOUBcp7J3bKgddwtpX5P7AkrZfEhVGHRQvebIIG3pwT64xxt/5BS3a2ZHgDWvs89xr2j31vw8UcA+Ac3mI9PeGyBxxb4K2+BRwD4r/wCPr79xxZ4bIEfboF/+FVGB0cDX7zdrpjUbtfIfT0LNK5YQEYvN+KpMrJy3O54SDU7zDQpxay1g/OMpAT65oBubtH2B/TMaXH2ZvOUGMg80BpqEqhJENgA4MGYrqPLthE78UQB7NiKPLlws8zcOR7LpBlm0WIIMLd2qG/JEI5CZIsQ4YrVohgEQaqa1ZwAWVjosMfiTcaiJZmaUnyVyNIVEBTopghlwQNjgB0VVf0eedwKsCCBnCqUaC60yQ+52efBnZlfITfzOqY4Ayb7PF5J4M5MyIsVIqqNL55huX6BTz7/BMuLSwHA7zYHqWsJerFgQbtB2dCS+aqKLhWftKjq0Y1kRwegqk65xFOPeK7Q7jb45pvX6PY9yqhANBaY+hJ3/QLv4gssn17h+UUpy2YCfk03Y1f12FY9znMWJyrEAy1EbxBObxFgg767xXDYIKsbBFONYDDL65nWbCMPWwS2Ixy2DlAYKllBB1THkAggoHJET3a6qoMuh8tZulENboURU415VITGZ+wnPHCroJcakeAUAB5VFHCAq/Dhe9CJeLERDahUvQdV/SFHICALk84O/Ji55wFrp1bzI+s0U0d/6UG9SLaEstdzVofugEalo78dSRZUszsFj6mQ7RlSa7gvWgerYKq8KurNLXuRGahkpJuqZVa78JAvRaMAJMthZGFQ2VkuI9irPLwtM9WOZLHTZlOZdczzJdAli0EP2qZIswJRnqmgqbylKFOR31s8q9RNxnlkH8KKkFYQ9QVEtblKe061obZlH3cqXVpo8ot9EUwouAAAIABJREFUu6PKqkHd1aBqo21r5W+xAMKc01MFMNuzqXs07YCOuaYcNwR8qUZmIYbzCy2Up+5ewX2qAFapzIBaTY4fBYDt3SdSdDmG/Mz5zdQ1HgBmfYiAZKH5zcalL/CfAsCcq0RucNmHHuinkph9f3QKYP5VFvlI+GDxi+oOKfpoAS31LxVKDkybgV1tii4qfxsVS4KjBTTtoFVAofUnp0Nn/ekBYIG7TrHly5r6qCe74x8CgPl+ffGT1msaeya0VWHWZwFzbpXS11mbs+ty6BL8lQW0s7ilg56x1mljZ5l6aUZLQFPVSR3G4rVIMqbsJQBsmb/3ADAtMnWVRRw6AYCPGcDMaHTtKGU8A4cJAOdi80cOAI5j5nzxTWeYswKz7O1WSFdXiIs1suWFbPaKtMQyXWCVnmER58iiRBbQKZUCZnZnfAO73LodRUl6jDbutBok+GD31JuPYSKrzLrvsO8OqKoaVdscC6OHu2tTbPR0gyCQe0CvXGDL8+0OO6mCqaYfCFbRxplqeUn8aMdeC+xloZ+/B1oysnhORcrYISEZgerfhpbsXG/Y1mQR0BViQl5Y9jSL+eyHndS/pjBks/O6sh94lYG3oDsCtyI0nO5NnBWtaySvVlV7nRS6BMCcfH8KTGnkOqyQY/Uh6PtBn+WcfNwXmcr39PkPLaBP/+ZfBAAfFxj7B0k6uv/AutU5sxzBQovhsxXPrXOjAcC+MMjP69tYufOpgRzW/vf26qYos/4oqIHj0Vn1qqCsNXRGRntD2XF6BTAB4MgeT7hOZBhmV7RPqRROkOeMt1jZvErbzcUKSb5AkGbIizOk60tkOR1YVlhcfiYAOEnWAn5PAWDuUYOA9o8/BgD+UCEsGJJ7EJEUVFWW9TP3qfX+HZrqGn23x9jusL37Dn21FRmCZLr9/k4W0D2BibpDTwKEAIPJnCbcmjVRpsNJmQ0oZxvLlme/oAuKKd9pke6urYBfU6IeAc4j8OTsn09A3uNU/BHg9yF5guuCgW5+rDn1L8FdBwCIGOCy4L1ymNsxr+4VkOz22N4m2r8eHSRkd+z734N+ynn2of2z9jSDEX84r2tf48BHOmawf8ZOhV449wiuC9r2uvERM1fzSEj4UwD4mAEs0NRnC9uyZkAss3Qd6dVtMxUJoN5Nxa8RhEYpJ0PtVwn8ShEsNkYuBTGVvnoV+Z86sNy54cjlRPEC2lW451oGMPdY/udS7HKdEjnBAGMqE410Z19U6CozlmNW7i25SK0eADYHC3Ygc3EhhOoBYLMEJvGMCmLrNIokcXuS415Qmw8DeQz0PQEV/GNu1HHtYIfmGDKgl9/aOYX7FMUGiLFA8MypgzWJmiKeimCuT1QLc9xwLSP5j2uTCMJcHAg4Cbwl8EuQtzeipxS+FvkhZxRn66zzgHOOEuROko+3uXUOMNz/cXwSpJNhrZv/PGIbUgrn5r3TSAG/Oh/5FB9RAFvX/PBscbqmfKD+JcHSRaQImBYhxTJ8eYaM4kJ7Zp4rTR3O5xuBUqQwXRsjUan9GHniAHFdOxcRwwVPZITBrJs5Vqs5QpPlOAQJhpB5pwXqqMTy/BLnT59izkokRYlKYCYJCLEANcb9yHo7HOUetFrG6A+DIobKKMYFwU1uOeoefTMi6iekY4fLbEYeD3j37hbvae8c0fa7xYunS/z8k2d4+uwTXF08xXzY4NVv/x/cffcKGZWgY42a+bAt51azfp5GEj8ZrfQhAVE8VQGiRrRRhIYjwEj5PHNM2WvoDCSgnVEiZtXLL7Y/AUa67FB5yrm94fyuth0EMCvLeU5RLlkjSOQ0FssljEQRcy6jPTFzg1uSt4dJDihhSTJ6gqJIEC9KFFdXWFx+KiVwmp3jj7/7Grt37zFcbxDtaySHDVBXCOj+RTA6GNAxX1uE0xEzFa8hY0nMYcx3vUBW7DYuCEinOojSnYhkrFk23prl3Hnbb+pPVaOcy/gZfH/luVF20o6sZC4FdFAwhyLP6lY2OYm5UaD842AVoydBc50ivXqBcH0lBfDq8jlevLhARKLi+x77b98i2DVoN3eob98DI+cOnv0GEVb5P35W3et9TLjdNIiSRKQG5Q7zPUu4nTgSsbULSfQiG8q5ju3A/TTJCDw/BBjpdEPb+QjoaN+8WmIqFjgEJcLFGYqrJ8jWFwKAp7pDUU3Yv9lgvLnF9u4d7va3qPotAiqAC7ZLBrJYE6rUSfYfKZLg+6Rb0x5pWKE7vMHb3/8zpuY7zP01wmCPNJ3sHOSYd+Sl+v2q9g2e4Og2tAS1T0nzp45LD/fEeqEPt0F2lnKLKV/br+FHIhUZzifuNo8AsNt4PN49tsBjC/xkW+ARAP7JXtrHD/bYAo8t4FvgH35xPvPwzdKODs78nyygdTw/FjvJkpT1LBmkUc5jE6ZpgettijBZC/ihGjPLYh2aomTE+XmGDXPShl7qVB5aApZ4Eh6SEhUrqUTKggFxNEhVG1E9NNUfAMBk5x9VQGRzuyIs98gsYEr9y6K/V+cIBBZOivUyFdM+SGOMWYpuiHBbT+hbHgRLrMoz1qoF9KjIwtca7FCVJjmyrFCeZloyFzjC9lChaltkmRVIutYsCKOgdIx7AsgGsBGEuDwrMARWzJD9Ku1bJyr42M4DknnGelVgCml/+ATJ8hI//8XnWF9c0n8HTT9gu2/FIsbcK1NUmYsTi1A8lPYIpDQ2VUiehbKdZdVuaCugrzBVW7z79hqHXYt0SjH3CYpwhS49x5vwCoe0wJc/O8d6WYg12w8B/uXrjYChizLGONZIxgZpeACmOyljmsMt0O0Q7ndICEozj5X2wyyGMm8njrDIElPFzCyOmoXvzANl1JMfbABwP6uwzCIy+c0qYBC4jpnRxKJOZ+QEeR4ZKJzJZssA4JCfPWThg+3JYhILucbyZ5t4gMDsZwU/IjoBl52gwQ45nq3vLKAJsJ4CwKfWz/7535cB7LVIBgDfq4C9JaFUHLK/tqIslexsB94894IFUIEIrviu/GMe3qXujZESyPVZdwJ0DQxnYVMZzrkVisTHFqPYMoKZ1egzhSOqqY7vj8X7WIUeKnnttMwiFDOtcqvQssAZx6b2zzMVvanyYrGf40mWnyQCOPAgcvlhKjaoEGoqYF9VYI61xpzsn0kecOAWi6wE9BCha2sBVCx8dF0jC2iCUXIdnCZ9TyWz1CQsBAQjupYFmF4ZpFIASwlM4gTvB0ydERWUW6rdnl380FGrVXjkjCVEhwpd9jWzhzYFr10rqlLYT4/APxUGzCvkXMlrSjCeAHDMewLABhhLvEMrvZSf0OYSAcC8ps5Wmn8nVXuOVmCR1RsLeLTQ41ghi929dQHB1nek4qUYaQZqWkO7x6j0ZftQDVw1zAc222c+Tua8zwAWYFybJSgLfL51joWGk90x50ZvR3q6qp4CYWpXn016qgB2FnX8iCJc0MqZbcd2czmPLMwq05xqYFqSEYclwO4so7lG8Xcty9uRSWKqtZ0KWggzKxwswHvZvcwdBQoLAOaAYEGJ6i21NwcIXP5jgIlFdxIZWHwlgUYAcK4xEcelxsycZqDtwkhixOIM8epSioFicalxl8c5FvkZ1vkai2SBLM5ACJgJflaodFrZwOzrfZuzRGk5v8w2HJ3ywzlkIBDxiYXJQ7PD/rDHgYSrjgp6C+istzeWuU7CA8kTNW1rmXHKOXvAUFVSBA8t112X3zvOAnWpFqZlOtURyjqlgpg5wQS5ZpObpwSkayqOawY0Wl/mfD0MygykiwTnUK17yvh2n83bFTsg2GcCn67znMI9weChCtj3r9xl8D7sbw8zT78PAKbVrCwi1Y+twKZC7YnVMt/xafHNvxc+7jOCH9o/+/dzWpz7VymA/WDyquE/BwBrInLECA/AyQJAWwYUro0E5PrXUQ6iPcc7T4g0xe/5+dkmBGCctTPHn0Bgd++HUl6Yo4SiDpyyniBVluWI0whFWaCfJrOEThKEAnnpbrKwPj6NyBdrpPyeNpzFGsXqEklxjjhfYHX5BZLMAGBGZmj/qCDkUEqgIPAKYDcff68K+EHl0wGtVBmZBorz3x51e4tq/xbN4Rpjw7FxwOHuFer9nfY4DSNAtrfoalqo1yIZcW+jTEghpdzF0ALaACYuUlRlES40NY7Z3EqtSHBC456fwwra0rUdrXB9FrC9d/dUu65OQMw5UTcHzlqbujHmyGQezPVdysgRVAJa9ruLS5WSymdte9t1v6aIZMT1xQHIpwCwKWM/BIDVJU/G0McAYF5F/i7n8szq5eqfynTXGmrAHX8uNw3yN30/5/aOW5HM1l4Ri9jBXf6vV/qymG4/N2KWJw8pAZX7LzkruPOF2ssADcuMD6Q4VIbvHAj85U6A6l8jF3F/mArIPbattzemu4by6zPl8XLfQ2CXr0WQT0ph/m0BGmYBLS24c1YytTBBcIJKFops6l9+aB/DE2OKEimAGTPAPE4PABthyTJmec205xKESHcYS5Dlp4lcto93UPF7M5HfNKSts3kCn8BJ7k8ISkpde5/7K/NUAeVU1FuEB9cQ7aNo0UtQSucenmEMNNZEI1KQZf7qnMjfI7ljpjk2gTZT9h7BX2f1rFHrgFpv/WwqTwO/qDrme+f40xjT2dZcm9j/uV5Jte0IEHqWU0JGzvnF2znfg8AfAo4kVnz89uHz/P7Q6F52HuCHj0hKE9hrGdO9FkKz4Q6RIaI6koRiOkuRiEYLaJI4QYKAnSe5Z7XYHKeOniYRsQwA5vvgs42EYBbvjPwIUAWxzn77qEDPiItkgblY42e//BS/+Xf/Hcqrz7Htegxxho6ZqiLcGPGgq2tsDjukRYnlcomIednVHgVJoNyX1hUuF2vE/YDDm3e4ff0OZ8mEZdjj/dsbRQOhr9FXO1yuEywWBc5WGb78/DOcL3Jc/9f/F++++QbddoOE+/lukKNP33GeNPeHoTenI+6bjbMxWY3Ck5H8XCgSkzGZtIMWAYJdg2pmAqQxFqUpgJkXy1mY527ug+tuQN11qARCMiaGRyID0wcSv9MzBKyHJIXOW1TcE0Qj8ZyxACF6kRW5PjKWiXsgEsNTTnB5hNXVGfKrlzh/+jmSeIFXv/8O2+sbHF5vMW8OuEx69Lu9LIpJ8iXASFt1noVsznOW7qzL0ImDb1B22OzjNm+SMJ0kzr5BpCs+13aYbUu1LHkwtnc2dwCv+gwwtLzm5trG148i9j/rAxxRDUFJzS98Hsn2/H3bWxNMrXn2KkOMJGrnGcblEvNijcXTz/Hi81/jYp1iakbsv71F/34LbGsc3r1GvzsgCQbZQDPih/Ul2ipTYEBlttT1YDwWiz2sOVkMEXkfHbOC5Y5jQPy6SBSLcrbgh7YIHdtlj6gHoChDTIwaci5Q1TwhXS0xF0sM2QpzdomBLiXLNSKeJdoB4e1OYHV3fYN3b17hlhERYw1EHXoSR+dUSu+ryyUOLZ3RYhQkifY96mqPODhg7t/ht//5/wT6twKAk6hGEbMPWxY62329NoKSrbFeja6pS7dTC2jtRx+YoJzuP/0+4XS+OpKn2J4nADCfo9qFJ6e589sjAPw90/3jw48t8NgCP5kWeASAfzKX8vGDPLbAYwt8Xwv8h5/9bI7TATsWjodaYB03nlkWYmxmgRg8EIwskE48xJQoy0scNmROXmEML7CvgMWC1n4EYQbUdSPV69llqrw/6nk75qoQlCF7OS6UpUUAYxF2iOca0bDHUN3iojhgHnZidtOmeWQMaczoFPGXxeZmEciURixgzcKkjsoYVwQi05VqETJk87KUZe2QFtjugcOU4nYf4sWLJzgcYpRFLgDh+rayTTVzT9oJy0WKhqzmIhfYVZYLbBtgSzXdREss6i9LNB3xAwKnE1aLDOUqls1smvE5kbJ8acX69s7sxharCFW7xzi1yqZhweKsZFG0UOHz85+/xNXLZ2jDAtt2Rk311kTboEFFERZMqKxU7m8/gLVXFqRYPDtb8ABLcLXH9u4WaA/Yvtlg2O6xeVchmzKkVAcgx123wHT1c5RXF3j+aYm0JNhhJNHNvkPXjNjWlvHYNC2SmaBbjWpzQDg0GOs9smGHaDggmmuEXYNo2usQkitbj0UNKvBSVA1B2gFxSnCgRZ4OOByY4xXo4F2WMfb7g4gH65KgH4FBfs4G1WGLGRXylIrSCV3NzweUtMcLWWA19jHzKi07mgcj5kpHlufFQ23sikxUJ7Cwrew46YB1uDxmAyoa1MgPvHkVF8+GHiwm4CSGO8FbZ2/o+59UUyQpOAsyFl9ZaGcBQEIIiiqdytFqFh8WML1a2BczWQRlQdSD0/y3tzykwpf93KvzNQ5ksWyAOu02Zf0l8NuAsKOlFz8bQbUkM0BS2bwhZod+KJdMNtO5CqGydhYQJsmYPVeqYhZBzBKaYDKLUxqCtMxVRlRmmcwEX616YsoFqURMtUHw1xfD+W9ZyooIwEIhbWMJ6rMg0ysrjvbHLBiyUQYWZqiQl41tL0UwiRWyQmZBsWYxcRAAzD6SSr1Dy2RaqtPK1hXXqURRhZ79ju3B6z/Kglisf5EQ+ByD41T4DJhrxqKcHdhZLOQ9be8knA1p/WxqVVlAqzgiTY5TqzKTz4r+Ku4q45Bt7hTfTs0tQNhlhwsIlGWiqTCIMSgTj9bO3u7TqXmp6qVDgc9rZAGb7VJ3MypaRvN3e9oHu+d1Vshn07bOJlbuEAQJZP02m82+szHnvbIhH2Ar7NdHi3dnsfuBFbS3tA2B0iLsTM3vbJ5P87DPz4y0oTbmWKAdtNXOJAPz4L2yswoq0U1dx6qU6oQsZKu9WSx3i4MUC1TGm10tC/RSTcm208BiqrJY2GcBKXZqRhb/ebUIANMWnYBUGBdIswXCPMecpgjLFcLFQurfZHGG8uwFkmyBJE6RZytkUSoweJU/kQLYjBn5JYjI2Tzfr9YsA7NE3TKvmv1Yag/mUs5oxwk1CRHMh29qjY+OwGt7UJFJqlxZNY+Ymg5ttUNb7VWU53gi+ag5HGQN3bUcW7ThZGWJ1oL8pAS3WkxdrwIZM4AJFmt8sho1NJiHBqHmVFrb2bhkf1SRje+RsnN3c5jVB9bOpVc4UCXs+y/JC06ZQoKCv50eyggMCaj5U1HDB4oIEhR4ewgA+9f0BbKHKmAfPeELYA/3Tw+VuB8bA6frh0BV/36dkkNrCw1TTmyobSycXP/TULeHb8Kp8EiI87+jew+8cU+gF3S2t86hwscR6EcacyeZlJ4I43IDWSgWUOxuUlgZBwiZfNkNaOD8pMJyYkRAWmrSslZ7pCRFntI2nQSKVOAwQWDaZTL/UzaJJBSVjBFZIaVten6GIM2xOvscSbZEkq0RJ0tbhzjulJHJWdl9QN55T99j2LORjfycrad6ublAV3nECgwbR+YOHgT+bm7+gGb3Hm29kdqwr/eo99caA1V1h/3uTha0Zps+aU0i6YIgBdc1ZZ/KLpR7E0uI5b6NIKKtMS5nz+cBCwhmHIOBxATGqBTW23Wd/lTBrY9KMPYEY5KY2YHE5iLi1WCOWKK9mOX96m9wMNIpgzwQN0Bk69zR/tQKznqYwK9z3BHxwf2u7+8tFxfD1/703vWZU8IEH2Lf0d6L99zPO/WvkfMCZASAM4syEeGAeybnAMF11bY0pvzldC0iqFuX9FongLAHhsXpkZ20d4MhwEmSGT+TDTgZ1lOpS+WvAFquHaFcM7hNIADhs3ulOiXgQJSDQLBrELpJeDIXCUeycxbAy305Z3lGCRgUO2o/xp+bqs7mM6eq8wBwyv0zx6lZQBt4wzWIIAxJTdzImoSLZDuqk2PaskeplHH8Pa+Q5b3ijt3rcd/L84koCOoms9TA/PwCyPSmOBn70e86jTJ1zUaVn4gkIYtcsbEkZa3Wgk4ArTmuOKW9QDkHAPNeCmDu10gY4j0XAeUQKR2Z/a3nZsSR85SxPYxyj5CIWfsVjkGuN1y/nAsCCb1SBXMDY4AwnWXYBka4iwxYpqku39/oSH4uX1mvq2t6v3J4ENjvxY1o4RvH9nReRW0tRrDvfu60C2zgrv3YfLYjyvw0UTuCpfYfJGGSwMkcUQN+uaHh3oMXkFmuRxcLZYsHjkBppEbt7aly7CcpD0kE4B5xmlK0Q4RDH6COM1TRGoc4x5St8MWvXiIoz9CEKZ6+eI71i5e4qVpshwk37YhsvRK4td0dMBCIHKlWXOrsUB0O2p988ewcMeemusY6SvGsXOMsSPDHf/otxt0BZdDh6YL79gPq7Q6b61ucLyIsswirfMaXnz/BRZ7g3Te/x1jvcPd+g2mgBTT7FPe5lkM89fws3A+mAsa6dsRqYS5HJF/yPGCgJM/z8VENy7FDkN0svzkP2ZmIa1aUcb6JkWSplMZ0wdp1PQ59i7QIsKMamGTBIEWWLNAGBaLlGk3A80+JKMkxBKmAYU7OU09QvMIynbCMZzRU8s4D4mBAkceoGWF0ucDTzz7Fs6tPUEQZvvqX32L7boeo6xFWLcKWMR0V5sbId5wdYoKEnDidO1bd9MhdFNIiyd1gJkgaah8XpRHqpsGS7cPPP3Tohk45uA0zlW1C0N6e82+i/sk2JtjMgcbOmaBYZqjaEBGjf/IUu44A6og0vz9LyxnOZX1LHB+HGLMAt1wfuT9e58rVzS+e4eUXf4MnT64QtiMO311j+/VrYH9AWB+AliTFRucii3JagGsNr81uWzklrydHxjpL0p5fblrO7lr/HkO0TYssjfSlsSHCCbOUqQKmOnqWZX0YdwjjAUMcYM4LNMiRnr9AEy1RJ0sMdIcLAvT7Bst+QtLWqF+/R333HvvhFk1/QEMyGIm1iFGUC83Fw2RUT3FpKI6YD5jmLdrqW/zht/8IDN8BXYUsahGhRxYFKLMAhcv3lQuHnzJEbnfThVuX/XlMa9hgNue23wxEqP1Lbj5Cy7/GIwD8l7Tm4+8+tsBjC/w1tMAjAPzXcJUe3+NjCzy2wF/UAv/Ds1/PSTyiG3aYk07KXQIOzMKp6172Ync3jRi6lu97haFPEEcrpNkTTPEl1ivaIFH52Uh62w81tjXzOnk4yEC9Z5QtSNdHNYYI80zA0zh3KECJ2g6oblCGG8z1W9QbZqK0SHNaCBnAy8KGuMwsYjDXxtllkgDKc7MKZGK3OumXmOVm1UYF48ysLB52hxxhdo79mOPJ8yfYbMyukIeDfdVht6+RpwHWGVUI5oOYMTcYCaYgx7ZPUY0xpniBly+eoB0jAcC0ktqTZXoe45OXudnNhsDNfsDPPnmCccrw3bsWRcliUo/baocDrYCCDoVsKCcssxxdkOLvfvMZnn3+BcZ0gU07Ys/ifd8hYWZoxEIUix22wZ/aEfWhxypPcL4iY3yWkpcHiK+++T363Q7t3Q6HNxWamxYxAbLOFM51eIZD+Sme/+wZlk8SjAkPi6PiMOuKqjICawRsJ+xrZtx1kIxZ9xPGww6rmPlEW8zVFnN3B3QHBE2LOIhRZDmCpMS2jmXpuK1bLNIA+6bC+Yog24D9YUSW0C6aih4qBToQnhaY0VZomg0CVIiwBaY95qDRgY2iY4LEBJCoPCb4xnal/TOLvLGUq3YYNaWwqYIJjlORZgCwL8K4vB2nvaPCQc5iTnmuIuK/AgC2YpWBeDyMWYHTthRWPCfg57YYTqrmVSwqxp8QGnT0dgV4/gb/rdeImOMUIWOWrNSSVsTnWBGARvBWVVMDF5lVJTDDK8q8LbNjdLMwQBKDUqFOgV4qUPTmEql7Ceyy4MM/QlBNjzMTOKUVoRX4jWVP5kYoa0Iqe00l6mSdKjgagGlsbA+2W7/mIX3sraholngGAPPQzgIhiQQCdWnf2I1SK9IimkV35cSJ+W0Fqr4haEVlutmwswzLwh4fb3sWlQy9lH0g0dSZALBX5A4qcHJuM689z6K3oj5VIoaBmGJVFmksglK5K5UzjcBYkIUsoDk2+TOfQ03btlztODkAmEoeU/d4W0YWFQ1gYXMy99XlvMlqFKCDIUUw3r5TNp3OxpO1VM5NUnlRFay83wBNbwAwlcB8rjKAOZ4IAHO+nf8UAGYd6OMA8MeXH6lvTgkUDiT+UBEZYMG6yAmgzPZUN3VdhUUQJ3rSOLJMYKo8ZgEIHEbGVLdxRfUH+71ECCzgs1AusId2yRqB+r9pi0iSSK3E696YwGCB/YmKqLQ/ZxGfKl4W1ScpH2i/nksFjJDKjwXCNMecpQiyEmFZIiiWiIuVAKtscS5r25y2tmGIJEqxLK+QJksBIFRMyJ7T9XUWpQkk0aIuDDIV+g2AoPKWoEKAbiAA1aNh4ZyKXxG4aO1M6/MDusMeXcdCWYSpazBWDXoCwvzqOlmoE7ANWAwkGaJh4YpjrpOu2NSLJGexCMjXb5TzO8pnnM+zTjU1O0HXHMcWocj37jLZqUCvON+6ejfXrAfWzJkvbLmsMvZTZdGdZO36HvYxAJhgFW8ekPXPORJy3M8/yCZ9oJLwr/8QqJKKzNsqPujm/78BwK5A9wGAe/K3ZDf5Z26CFB4CwBYBqtvRStgBZR+Av7IktmKht4/0SnSBbN529wEALCVlRMG7gVJqf4K9BKgSFlpjxCQWUZmYMCc7RJYZAMwxROA3z0s9h6AR95gEgBNmZ1Pty6/iXEX1tHxiBIp8LbCBGdwCgUmeUM6pr3Caou5DEJikK0fYIRAsgIurk3dsMJWu1HNji56gRPUWm+uv0e7fo6k2Gh+8b7bXGDrmUN5ivycw7NYkrj8DyWetcoClMBQATNcXUzGqfU4AYM7bXEoMjKLC0a6VAUuW8+2SXAV2GmnLZ1raPV9W+NQJzivVrgN478Eqr+YydwjFpp48hyo62edqzTDw19S9Vkj248Yrgo8AsBunbvn8s330+wBg9TGnWlLBmsQ1uWIYMYjuAVQF83aa3auIBblkuOhcBwBzHRBgfMz/vP+3J0HCxxS6AAAgAElEQVR4AFgDQ+AvewPjS/h5nUUzZzQBwBpBctCQclLP5VxtV4nA8TwRdCXIOtg8x72DU8iJcCclMYE9t3FTFjD7LAlIBh7LoUivaXs4gtLqAYEBHibLN/CX4AbHGfdoIutxoeP5RE4jzC81lRz3ZbQflW2vQ/z59qTaVQQIv6jct/F7dLc5Oo0Y+4CkN5tH7sFf689u7mDrSXHod3FsxwnTQHIniXetI/K58SDrWto5m52uwOeJ46UTaDcR4GPepxx/2M8njS92eHEnlOVqpDk1+EkuMPd50lHL6tecZAjschep8XoyHkXCY2YpWXLOjl2fS3Et9tqmzv84AOx5JJy/7PYjAGA1NAksPPC5gM+JFrWhrhM37ySCcG8igosAelrcs186YhpTs2Uz7sY+iRQkR1PNSiB8YDwDX5PjiWRZgoMZ4ilF1/M5CfYdsGtDHMICi2cvsJkKFBeXWD09R7hY4W6gLX+OkMRnOjjECd42QHK2QD2N+Pp6J6ta7onKcqXM14Z7g2nA5y+uFLNyeL/FOojxyeIM50GC8HaL5maL+bDDWFe4KEbEU4dmt8V5Pikn+Dwb8GwdYBlOKIIB++0tbq832Ox2IMjJ/pjQFluW3myvGF1ntr8kVirDl+5FAXQmYD8SmcbZlpdliiQPVNdgX+B+lxn2Uo3Tjjpk7YPjK8E4JziwbyTApmn0uXdtjyBnFn2GNLtAvj7HeLbGWBaIixL7LpSzRd2S8MB4jxnLKES3q5DTtWe/R3OoEYw9VsXMygfiiwIvPnmCl5dPsUoLvPvqa9y9vkXYGEGvJdl67OTYMjNvm2tGNCjHl/tcOk9w78XzHgHbRZoL8Oa6x/MPz1AiLMcTypzgbYQ7suDpR6B1zyt8uTa4MyLJpgRUe86nnLciNH2MxXqJPds7SpCtStli76ZWc1Ge0MnIWfZzXI20viZhcVLu8W4csOdaV+TIzkqU5xf45Oe/xOX5U8x1i+bNLbbfvkJ4qJEOvQjmjCmhwrsnEXNMEKeF1i85r3Wt5oWszBFzX06SZD3pPVFVn8aWdc6zGcdAJnW01QBIwDbSMbODecKcUCSsX1UYgwZzCjRzgiFdAsUVxvwS4/IShGe5RkZ9j/M5wIbg7+trFNji+nCNQ7Plzl2fux3pdMd6WYF5TpFGueieJFvGIFmCLmpf4ff/9R8RDK8xdQfkER11BjD+gPUb5vtqzqPS380y3treZwBbHeheqcv3x5t/7C8FgE8VwHzd//if2kds5M/udh5/+NgCjy3w194Cj5PcX/sVfHz/jy3w2AI/2AL/y6//x5ngWNPfYkSDMOp00ArjFFU1SgnFfK+L8yt0A4vfCyBcIY2XqLslzi6/wNn5Cm1fYZ4aJGGLm7sN6rEVm5SqjdsdN/4lLq8uEWYZssVCIOb+sEPQ3CAabtHv3+I83qLefIuwfo9mv0WUkKFpdb1JqkHiMzzczwLkeBMALAWe1cJ8wVSkVfLtc2ba8sCQISjOESXPMKdnuN5GiMpLRNlaFlarkkzNHq+v73T/bEWLXbPCrg6dgK0pKrDvc1xdPcUQZbLNWp4tUYt5OqHtJ5ytI7x4nlmFLgrwx7ctfvX5FdK0xO12lIKt6Vq83t7hzfUGYbvHZ+cRBlbeCCDlOf7dv/0bLK9eIDm/wGY/yHqLNrhkuCsbVyzeES0zkKi+6nss0wzrspA97LIskCczNu9fo7ndIGxabL7bIW6BqQZ2O9qghejzNbblM8RXSywuIuTLgAJN9AHVYAEOTYciTVSY2R0GVDxITTPKiBJBAM0W5Vij3d9iv7lB3NXIgg77TYVgCvDJk2fYtQWaMZdS7u1mwvXGDp8vLkJ88WmBQ9Uhy4yRyzYrIggQp1Xu2O2RBDXa+hqH/Wvs92+UyZdEPdLQDnhEtWStS0vo2Kyirehrh1ke9Flg4c8N/OVRikVfh/l4GZkUJU51Q6COJ8qTfCkPABv2+ecVwDqAOQBYxTOnpvLKKTKv5dQlsYPZ1drznF0hCxbODlo5ma7Gzd+hGssDwHydTDbQBijfA8AkPVibEF5V2/CArqqQs/rSIdHUj8dsJ1mpmQW0lL4qTP05AJhHWgLAGcIsdRbTVEZGAop5Hya5AcA+g80VtE3BZMULwwatEDmqaEdg1tQaZpdouaEEgXuC/LKK5vMs21cAmNSJBjQTzPVKEVrbym6Tr8fyqIrztMOlAphVbFME64tFXJfXzUtPdblkVoHZRAsHNz2UzTnU9BxtOw0EZlmXhUVlGbKQFUYaU1QASyHs7KKlJaJSXod3Uxyb7Tn/zXnMK4nscE97d9WRWayk1Z/ykamkYLsYwHu063QW0LKiI6hLUP0EAP5AAUy1sFMAGwBsQK/sop0ttNTuJwCwFRiMNOHtRv1C45W/DxceKaYfgH/8flWa2siDwAKATzIdXVSZ2YC6nGBlAif8+1bo5Pdyg3B28sykY84b20PjyNgcAoBV0yUoqu4WW36YsgjtNWZZK7IXUcFOtT6JShZ+KnKDBinJFVRY5ZhZkMxLgcHMMCUAjDyXEjgulogIFGcFipyqxgWypESWFCJMZFFhBU0CzFKSE0ggwYFq3k7XWeOQRBoqSyYStUx52DJjt+3t2jLruq0wjMz47VF3FYbqgJ55vU0nNSELT0PbSZkzNK29PguEfYu+7VA3VBj3UqgwU56WH9PIXDS6PrAz8N/O2laWtyRpNHJ9kHaZRVRdYBbWWLiyUU2XhyMA7GLipK51k54HKM0C+iTqwVW8jv3re05kHgA+JRYc+yIV6h8hHnzfpuhjKuC/FAC2sfLADvdUAXyiDPbPPX1/PwYA1trxERWwX1N074uC/Iezz/XrjvAlt974S2OPcQ2xseZvLDwTRKOtPdcfumxw/aHSkMBUlDI6gwAw1fFUc5oSmIrgMDXHCILCmQOARTyiPXRKBfASabY2xW/JvVqGrLhCnC6QFmd6nIQIrTeBASkiIen2EAB2wKe7qF5Jy2WGBV8DTklaMMcb7jU47qrDO2xvvka3v0FTbzA1B9SHDZrNe3Rdjareoqp2mlK4Bxtby2LvSJIgoUgEJKqJTQXsgVypDd0cqvFwOig+2GpYh+W6ohkqsj2Mdw/RGuQcX05tzk9BXa/+5WOyd3bkCn1/AgCrBVw2sAG/JE7R1cGIQMTdfB/R3tu9jgBdJz924szvG1Lq+z8WALaIBCO5FZz2qAB2e6mjpbMjHxxjF9yeiV30FAD2yl9/z+suMN3vxZxDhweAqe415VpoKmmt7lyD4yMArLlE+avsOQR/+VzL8JWK1BNL5AZCcNYcJWjnzHXC7Qq01zElsEViCCBWF7Y+zNcRNUARN9zw2fsmAEwSHu95ttDvEWQmGEybX+33/hQAPtrHmK7PKZSNdGTzi+Xpyv44FAxtcRMfAMCOyHASIinyiPZUBrTpI6iPGJGT+zM6RvB7qnqNEOH+Ds8tXGvUP6nAtf2bxbdYRrC8eGQN7Wydqf7tDLgiuCmVJdWgdEMheHwEfvk+CMibdbQ8qLRBUsfV+9S87hyUCAx5C2xbwqjKtc8vUqAjZ9wrpe+NBD4GANulZLs+UADbidTmKgcAs71sX27qX3rNUIVONx2SW+guwscn7kG0u7Q+I9vxmWcgw4JDns1JbGSOB+cPlwnLzyIwbExA46R2SLBtA9RDjKFYYV48ARYXCPIFtnOCak5wcbXGnMS4qyf89//+Zzh//hL/8u1bVCREFRmudwfkeYh8tUCVhNgxQymg4nrCJy+fY2wavPv2DVKmFh0mfF6U+PLpU3Tvb/Dd71/j22+v8cVVgudnwCJqMRxIGq5wFvXIBjpJHbBKSRiosdkeULWMfyExMkI4RRgY3zTFclMZJ54tY+QJyUWm/jW1N+Ng2N84n5DowG2Z5WIrGmaYdPYMRfSgvTNdy3okOW2gSaigUphz4IR9P6BijBHVweUS26FEXl7ik19/huTzX2BPogXPySRxn11ht9/g+tUNhqrFRVrgSbFEeKjw9pu3+qzVfo+ADmHpjOV5gmdXC1xdXODJ8gyHd+9x+90b9JsWYT+ipb2aFPXcv/F8w3gtxjrQaYNKZxtP5gpAZXikz0ubZHMxYn8mGd1FCwTAZlcJLOdZZ3L9hXEPPHuN7Ic8NzNjeYCcOuhU0IypHDrmOFV2MRt0y8WCTnGcszUl8TRovZST6NgzuqcXobydJ7CFwyJCeV4gWRT45Oe/xtPLz9DtKzRvrlG9eYdpt0M+kHhLYmJrcWGJ2W0nxQpVNyIpctT1HvtDjYTkfRHJItRVK6ty5qbTcccIInQ5GlEmJAbwrG21AJGAhx4zbbqDAau4R9/vpeLl5+kZ87JcY9MtEZ9dITp/jookTGbWjz3KbsL1N28x3d4hDXa4pWPIsEc3DqhIko9S9EGiCDHGVOQxBRQGAAfjAV1/h/32a3z3zX/G3L1yAHCHPJjkZrEoAhTMJnYrK6+PrqWP+HD3UrE7ta+ts7aH9oRYx8/73vX5B3/wYN/9f/xT94iN/GCjPT7hsQUeW+CvuQUeJ7m/5qv3+N4fW+CxBX5UC/yvX/7PM3O0Doc79GOFcaoQpAFWi6UKF3GaYbleqhC+3Ye42Yd4+fw5yuICUXKJObpCVuTI4xFx2mC/3+F3f3yNu0OLkjT+KcPLT57hV79+iadPL8WKbMAMXJ7Ft9hvvsPNm2/x6o9fodu8wXj4CsV8h/GwUbaauOWR2ZtyMyyRHgsVrHz7DbG3fDse7FmjNyo9z81zVGAMztBNS/ThBZLsKRbrp3hy9QI//5vPUVKxxWxd9NjsK9ztdio8tU2Nb77bIUzIJC1QLgl4X8rC+tDH+MWvnuDq02fYti1evd9L8Xx1mWG1TM2CuMhU9KGNEg/fLNKwcM4M2p72z2jx/tVrvHn1TsXEmgefLMPzl09w+fw5nn32BTYtVbmpDvQT84TSBIsl1ZY8pElyhTyMMTammgymAVfrpdiz+/dvENZ7DHc7vPrqGtMGuH1fo6nNmjleXeDyy0+wiWlTHePlz88Q5Rm6sRMgwQMSGdV9x6zRAdvbO/TNgCWLkk2HmIDA9kYH9sPtFpvtHYKmxnbLQ06MJ1eXGKYFurBEnp4hL3MsigirMsLB5UYObIeIwAMPPLSOJvu4Q8QDWr1FOO7Q99fY7V7j5v3XuH3/ClWzAXWmtKAk850HOqq405RFMA8Cq9Kr6ogv4rPYy2MoD76zrKI9e99VrljMcoUhFqp8XU4FHacA/hgA7HN+j+oYh2/4ovqRRStrdSpcDPSS1WJHRYYDjE+tC31NcDLFo38Oi6NOECIwWACwVE2mlKTtoDKV2WdVWLICE5nfvDc1730GMJXrKi4SJJYSxZQHAQEuqUwMkVPBnc8hCMZCjPwUaS3Hon6MkPZevPfAb5ypYEPlv8arFIKmEzFlhv1bykEVHF0BVo8NUnKrkEibQwK9AiZHZV/RgtYK0rMpgHsqGlunNDb1IQFgFkG6vhVphKQA2coSAKaVdGNW0jHBQBXtLcNRNpyCBE1VTrtczg3S5zgBtbIaWYTkc5hT51QgLLKoEM2RLmB4FvOclpZUrvJLii8W55yVpZTDUrtSeRCI2KDrJADYcoMtd80Kt0QelHMtF4AAQ2NKap/JyHZh12YRn/XOUwBYFp/MfuN8RAtoCZsDWat5BbCaSKpgy3RkfUivKRCZdtz3drMiNjzMnHLgll98jvGIcpK8t4v2hQwBwK7/sx/T3vm0eC+shkCsy1vl2MkJDmT2exwDUvqaSE59n7mwBKdIGlLxVspzGxuWZWgFdcv6taI5AXa9hlRbnDoyjAKYKVGOXB4w55cEac7IABb0A3RT5ADgTEVAgsFBsUBEi9sF80yv9IEIAJNUJfCXimG6WBAMm5nrSMCMIG+ogtw4mmqK2cJU1wcJbSBTWSwSAKb6oW0qWc5S/ULVb9sc9NU0OzRVhaY+SK0b0gGDn5sgEl+7oVKR1ucGTk18rbZD1XD8MBORhVyOP2b+kiRRq7AbTpyTLYis7Ru0NXOBWyQjFcOm3OeP+VwRMNwFbugzrhtJM1SGuO8cMOSJXKcgkQpY3ib3KOn9+HbmFAT7GAj8Y62fT4tr32fnfPoOfqwCmL/zEADmY1I60x2CeMDJ7fQzSEn48GN7/1H3OIEK3lyk370V9Imy2C1pNn85goUHRH1cgVmn3xM6jITiSBcfAMC+uGj5ziltnQXIhBpztDxMEvZbRgbQ/SBTQZqqRDlHkOTCcSAA2DlHEDDOFohy2qmvkeRLxPkacVwgKS8sX3FxIXVwHJVujaESmIvkgw4ioEStbv91in7lkApw4qckGcjUfQTU+PjQEgCu0FQ3AoDbwy2a6g7DYYtqf4t6814qrLrZomkqrbdcX3pmzMuVwhwoLIfT1qiBY8bZPnsA2AO1Ggvavtn4kKLSgUZyA3AAMEF1vi6t+o9aQwcAa247Udcb8eJeBax+9pE8YJ+3zeey9ZQv2JsK2Ns/k/TJNYT7jT8BfyUGtbn8hxTAPxYAVrRFanb/isekPTRzM93aoD2NsoBdv/REKqds99nApwQiT/LzxDgB5ycAMOd5Oioo15gkTn1PsM3yLQkqcJYkEN5x/6FHuT6w0S2TkkAx4Qrb29A9xAaZYbmJew0uKKmzeraMUeWYOlDP+3zTXUJ9QOu9KYA5vuhiYYQMEvO4N7DcUz5HKmKqfOlmETkAWMrfVGtV6OxjDJC0+dnWQH45axv9wP4uHUbs5oDaDxTAolEdZyTZSVONy47g90DqFwYs0QKawCu/l7sP/7YAYrcXnHvtt7RWcM0ZSUw1Bb2IRMqSNxCXEyYJez2tV6WE5npGBS/PhtzvWYawvQ2Tx2uf6eykOYAMWHZAtT6vSeLlwMK2lGW0vTeCNWrj7wGAfTOIauqsn30z+gYyB5IPJ3Dr4cymMEWvxj1VqyRjao3kWk8nGRIEOFcW6nUhgWNN0l5RbgOBkR0C1dmJBZRz72r7yYAkWuavh1S50qmKe78YuzZAE2WIVufIzj/DWKzlanXbRnhzAF4+XeHFJQk8Cf72N18gzEt89fYaFcmoi4XGy8XVOWZmq8bA19evEKcxnj55gvOzBHfvK9R3GyyiAodv3yGqZmTDiLvXe/zxD3co0OPlRYJn5xF+/jRB1G0R7Gvs3r9H2e6wDGtMnGf7iiEUFkvCMwzbpE8xdyHKcIEiK0GPHYLDdNLh/rHMYvURjladLRgzVaTISrMAlqU4zwzjiMOOEUymlGaURjc2iPJRqnjuYdiOVTOimWdU84wdQfvyHGN8hvL8CZ5/+Qukf/e3aJgdfBaDlsfbfat+F3UTlkmGw+s9Lkj6q0a8/8Mf8fb1DbrdDmnUY2grrFcBzooQizTEZZHamZrvq5sQDQOu390h0PoyYeQYURZ6hKwgyGlnX84JPAMoqmsEiiLR56ZyNI+ZOT4qKqdpesyBWahzn63AEY21Qeeqgf2fZ8CQOecRmol5KznmZIGwXKAlaSVPUazZB0JMaYhgaRb0JAmSiJjRzWackCgwvsXd9V6ubUk6am6h5XuyDJCUBf7mb/8e58unGA4V+rs9+ps7DJsNIiqApwENFcA8ty7XyP4/9t6rx7YzTQ97Vl5r5won8ZBsdjc7aKyZETCWx4Z8Y8CGIMgGfOEr24BvDflH+Mb/R9Av8KUEYyx43PKMpid085AnVtpx5WA8z/utqn1qyEP2hIvmVBGHVbX3rh2+9cX3ScvHCCYzkSyZe962JQ7FToprvn5dNtjttjrf0KKaxBg61kRhotxzxkXJ6lv7lAhVVaJrahTbLbp8jXJLJ5vc3idHXJhgD4K4p/CXZ/Dm56h9knkCVJsN/H2FZrNDWuyxW1+gbDfovRw3u0L50ZPphHQCKcmZ450wJ5pK3qaC1+Woqkts1i9w8+5P0dSvMTQ5Eq8RAMzYJ1lAEwB225u/BgAfbQy/XgHsnJO+we3m/rbyG393rz/mQv/rP35QAH/ntnt44EMLPLTAb2ULPADAv5WX7eFNP7TAQwv8Ji3wX//j/2FIE2b1rVHWexW4eDg4PZ1J5cT82SybwE8zWUjd7D0kyQmybIWnzz9CNnuiw0LgVdgecry5uMT19oC6HjCdTrGarbBYLnH+6BRPny1w9vRMakHmFg79HoerF/iLv/grfPmXX+Bw/SWi+g267UtkHiWmVHOa4xWj/Mze1Apn/M7z+1isFRneqRodgV0Ffx4OvWiBPjhF662QJOfw43Ocnz/D6dljPH32FGmS6qCZxD1ar8Vmvcdmv8f1eo+L6xzMQ8VA6+gEy+UC6WSuXNuf/84TPPnpJ9jVNf7kl19iVzZ4cp4iTnxkSYgozZBMJuga5h/zAGeIZDxh1beB35R4++ULvPjiLXIBTUDZ+ZidLfDo8WPEk6leK5nNMJvRSlGpWBj8Roc0Pwpktba9uQHTiE/nKyE2CQtFev4C5dUl1q8vsXlboLxp8O4tkZgI/UCG6wzTT07gLULMFiFOns0wnU5QD52KR1RaynKKBx8A6+s1iu0BYdfDbztkLODkW6xivocNvvjiLbZXOxx4CO4DTKcrhPEc0WSBaXqC6XyC01Us9jIt/IqqRlnnAhIIZkyTXgfyOi+RUpE7UMl2gzTeoS7f4vWbL/Dq1QtU+Vq5kwSnyGynumg2sxxhgsA80Pcdc9mM2W/QOws+LDLRqqwWuE2ltwXpjWCv06KyL7nqqBXkzRKLN7EGQ6COhQT2cT77bwIA052P6kT+HTOEael0q4AcVabK8nUgLUFEAsYuH5VsXwOAB72PSIAcEbI7cIuqIVoqmhWuKX9ZhLe8Rmdz52rkLKoIIGbWkgqNBgD7LhvYAGAC1swpswxgqiCl8pUvMYtXbHNj1xPRYEEriDKNmyieaDoyi2WyzM3elnniHA7KAZZ9nm25zGrS7DVVVJXyn9eTY7415WtrahLd3/YqzBMApjW0SB8qHLJY2FmWtFOFs5CoQgVzHZ11GjOrpKSV1WBjOXGcd1RZZxGJncysBVnQs37kAOChR0QkbywCyonAbD1VimUhUcCvh1TKbRa0XeazywnmYZ8fnUxtFnPMHjyQAp6FRctuvgOAWdRTkd/gGtTFaKXNAr65JAgAdorgEQCWqsspgWn9rAxgggoCgAkUW8FfRBtnIU01jtlfmjJ4BIBtRJjbAvsjX1MY+dd8HQPAur5OKTrO26nLuWJhf2Syj0ouK0MbOUK2n1QjxmYRKsAgIglkEMjNrjfNbCzyswsITnwVAwnuynaRlrECwKhsNwDYAADLflR/dIqagXOkxpwVk2QUx3UujDFJaa8ZyRKU/Z2WtrKAJgkioXXiFD4toCczAVtRlGIyf2S2uOAYYsFskBW0V5Uudy6zvMaG6kGShKi4YOYp514WuWk1S42KtXdVHZCXJXwvlXtEVexRlXuUxR51SXVwJYtnqe/bDj6L4xpEtFemYp7jiPNfKVC5rKnwNYXJ0FfKlmeRbegbs0+nQoZ5wiwsyjq9FfCMlrYSZq1nluS02nRZfSyu3lN9K8Je7grWWRg5fAy43leU3zpsfsOm5tYB2N3Pfnnb52D25hqfH7B9Hp/6vgL4Q/uovykAPAJiDve7tWoeX2t8n3K3eJ+idPd2jkDgEQC2Ocgeoqh192gXD/r+GuPaQk6nNCpxa8s4//K7WUCbrTrH3Og5qjgDRRCY8p6Ff46nSHbPAcKYCiRT+hoATECYt8V6DP+QALBsnakWZnYiLaDTTOSJKGbeL+3TFwiCTAQiriHJ9EzAcBRyX5rCpxU092XfAQC2RrFMXsuaJ/DUCrQy4KdFXa7RNjmqYo3d+hUqKYC3qHfXyHc3yDeXskLnHpnFY+4PaL9ZlaY8ZFYw90v8uR2MHMH9hYmwzOZZClO3Fuo9cTg6BZb6LUE5AXRGauFXHAR6Xs5p42V3Wxrdf9tnCf5yr+zW0OPHvmf57IgaowCZBAzO6+M8L2eObtCawPxszrO3IDPXllG9fqTW/9A4+TYAmB+Tlpdp4voa53oSprSVMEIVPy+3L1pLrQvJSUP93SmAtX6OOb8iWrk91G18hrNX1nJqftpSfveENM16l9P5rRKYtxHk4Nx/BAALtJVaUztsKXtlH+3IbTxzcF0RacsRjLToDHycAXmW+Wv2z8ocdsCvwEG5fci/xsh8EQFnR+JhXIRbDEX6o1JvMPtgPifzTLmXYnzPMQBstsbccxppTcNBnYhxNCR7ElA1Up9AGl1bl+vuHj9aQEs97xTr2gMQcByZj9b7zAJa46HWWiHXHYK0DnyVWphWzxqLRrgjIUJ7OgJRXKOk3HVOLlpYWke2qG8daywPli4WZhNtAK8NrDH/l+uXwFo6x/B9joQLXSfr0IrmENjrYmJ6kijZv3id7POOBLPbqXfMyHad/zgpwLayDqEZJ+JR4C3QfwSARytuQlQG7PLcRFIBVYNcHKKA6kZeO9uHsN8QGLbL58vy1mT99nF4LWRt7ezEua+NuN/oI5R9gEMbYsdNTjZFunwCL/sEVTRD3YeoGG2kvgJ89jhDELaYpCFqDHi5aaQ0X64mKAj68ymWKYp4wLo6IEwinJwu1fcYFxEz8zqv0VwXSPsI1bbGyxd7/NVXN/j0JMUiDXC29PH0BDhnlE21F5l42F4jbLfwmh02mxsMobkANWyfPoY3TBH0CSJ/gtBPBAA3IgNT4UkHAQ9l3uh98yxIQgH31VyDplPShiHlb8n9f1nDY65s2KMaClRtAS+kWpZOJ0a4Liuq4n3sCZA3IboZQfMnGKYrtKcL1B+fo1xlSGecmFqU9Q6r5Qnm0RxTL0J5VaO7PKC9zLF7vcGw3yJqa0zCEl19wDTocZL5SIYG09DHjMTjqkXAfSAjmPJKZxCdn3io4+eMGAlj3hJUinO95YzBz8joJrqrpVRFzyIwiiWIfeVo0+VlPGNsdprAVQsAACAASURBVIWLMSi072N8CG2RZZhOtwJGRHmMNZlh7yVIlnPEyzmy5RLRnHtbEggy1IlHXy1zJSrsPSeDj3kQIaxb7N+8Rr7diWjoe8wEb+DTvnrS4fOf/CPNu33ZIm4GeEUNj7nHPP91jeXpEuReLJCePAUmM2SnZ+rzjWePoZuIHwaKMNlsuIYTs6ZLSKpzImsDPLORKM0zPElqaeyjLloMVYN6s0axeYftxTv4QyFg3tyCIuRdjHjxCH12imaywsCM5wHYvLuEn9cI8xx+yZzqd+iwQzvkuNkUqBlBRas3P1FtjLEVqSygB/S0Ju/3qIpLbLYvsL/6JQZaQBcFkqBBKpcoOmB8AADmGjnWvlz0zfE6O0aX6Dz1ocX5O9xHocHx14MF9HdotIeHPLTAQwv8VrfAAwD8W335Ht78Qws8tMB3aYH/6vf+lyHJOjTlBnm1RVOsZZV7Mmf2UI/r6wJRFmN5tkDbR6iHDBeX3ODO8OyTT5DOzRqaysvD4YBdTkUQraZ8xOEUy+UKg5dgXdC6J8IPP6UVNAvqPBBUKPcbvP3qFfLNG5TXb5E2r4HiApOEdpWVbJVNq+H+UWWkwo0BwFIQkcF/C55ZBZ+2g4JhwhRVP0HerBDPnuLk9GN0/RxxtIAXZFgsTjCbxYjTAVlG5iftjgusd3ud+g+HHuuc1bcYJYs+fYQffkIr6xDl4OHZZxNkywC/fpXj+lBhNaNdUuXsCT2sZlNkWYa687EtBpwtmdProWmpTGyQ9i3miY+//PIKB1pNtcBslqFLJrgpgJOTmbJ9FxNK3TpZ4FZktRMgIqg09MjzGidphnmcojrUOuAEtLXKcx2885scYR3CJxCdM8sswroIUXsh9oGHR0+nCCZANgMmU35GHq5YlEtk/xwIAGGt32x3M17gtkNY15iFBfz2gMN6h+16i+ZwQFnQDtFD5pQ8hyrCpgzx7PEcT87nAsOoVC5KpiDxaN8JAOa/oG9VIov5il0J9FvMoj3Q32C3e43Li9fYba+FSBGoLLdWJCP4O5tHmGQGaFqunWU48mepFYRSkU1NC1UCHzyQWgbYqIq1nx3Qx7Kak31+EwAsIaFTqaj0dKRwG4tCKtY51Y4TQel34iquFvnNIDB4He4AYGUAu90Jx1w0mJp4UMbRqBRhMcBZTzuWOIFEWgeSUawCsxTD/Efg1tTCyiKTpSALgrTuZOHSUyFSwK/siY3xLfWVqlB2u+UxGgAsm8IwU+ZjGKSmLCGAJuWqAcBWSKXFn70nyzg0YH0sPvJayI5RQO+o0nV2zU7hQRUIFZH8ZwCws5KVAqVHpYwnXmIW/6mkcgCWCpCdlIZ8nMA1WRDSxpNFS74hFhgdAMzquk89EJ/NhS96LaasULNob+V4ZRhyYopZsKGdl08LPlMBm02aKUYsu1aGfqZuVbHXwF8DQM3eWCpuFg6Ucz0iPGTS2+zOMWkK4DsA+FbJdaQAJoBAYQSbiABwUTFHlmAF5yJTCpPQQKBXls9syg7IayM+8HfazRFEVlPwbUmxbm9kzPw9XnOkLnQFhNEaWva/R1/j/XcAsNme6mM7coWe3xX4WesyUOoOpJIdt9XGTG05goBjvqyewHJOZeHM55c1p9mc2pgw9Rz7Kgv1lt84yOaZwC8Lr8y1ZrFJ1oyyrY0RJswCdlmLVFwlLJolCBJa2i6U3Udb/9nsHOl0gYgTLQvvVNYyj0w2qyw40+UhQt8wx/egcZRkK1mws82YAU/FOgEHFiQJvhYVlbhUW7UiQTR1iaZu0Mv23CwZq5wK3hYeCRUsJFL9wvtZMKfFc0O1seVk8/lp/UxXBj4/84BZ+O84D9MujxnbLLb3NXoWUDl/qgFJoDA1P8cXv2soUuF6a4tqvys70QHAEn6ZY+Xt1/2Dl9Rf33ivKWi/yf6ZfzYCwPf3QuPf3FceaxR/A5nhvfc5gqhjH/vA34wK4BGMHV9T42h0ML4HUo8AsECLD3zd6l3HcTiuDUfvb1TY82lu3SbG900l+mhRTUDYfY4xjsAIF+NVIaGFc5QD42KOD7OkZW5ilFBdQ/UvHSQIaniIksRU80kk5Z4X0Z49Rkyb55hW0JksoAOOo4TW6JYBHCZzWUB7YSqwOJ6cIp0sEUVzKYIDPz3K/9Unc6005gAflz4tv9Rsap2Xscv9pM3oMNQo98z4LVBXG+y3b1Ed1qgKs34udhsUu2utL3Wbo664LwFKWa9zHTEimYhKcASjqnMKYJs/RYSQ/e3dd/5C8oabSvX+OWbtB/vG6XMk9Wgau7sUjghpjzvO/h2vIV+Lc+WxKljOO84Wmn9HbK6pDQAebaYJxmlNqGxeHceECJhHVu3fZax8VwCYWe+yG1fuOsxJg/O822aMwK9FAXC95N7uKAPYxQbc5sG7fdltlAb3H26fptVbdv9cEwmomaJXAIhUvabG1GofhLLDbhQRYbnxBGQFXPCxzN3V3zhduSSdjM0Ypf+WA2yBEYR1Y1PZ6ao7EJgRALKNdhYjItcRQDYCn2zLFRNARyMDfrl+kbDH6ZFqz1sAmGtJZGsJxxmdWWSZ7FxbxkxqXXsR8hhvcXd/L4cRflYDdUZlL51OrFveAcDqt7cAsNv4OkXvIKIl908WZaAYAYN0zd1CsRt0sLAFwJTB/J9FdAjY1f6Gzi0kMnGPw9stjkNgdWtqRgOASTwy5bBymCUCZTwGyR4KD9a6dGsB7fZpOhfQAprThtvW9XLNMKKeZXDbGBDlbpyO7wHAx2PTcRntL74JAB44OzImxcKvte+WkpwZwIyFSOD5Zpdv1uGjctwxQHm29TlG6frE9rMIkkAZ1RYRoj0sD4nwdUZnfmvRhSijGJOTJU6efgR/+gPc5Blu9oPUu6eLDFWRw2sLHLZ73Ow2qJhfy/eb0ko5RCPLbEhVu/dpm8w53+1PedbyfCyzFFeXdItKcDadwW9jvHlbIK86nC5SEfB4pEVd4nHm44erGNNuj+riNbxih7q6QUH3BbJQtICmqFq6UaXwMUEazeTE5aUxWj8w9wnnMsJcVzovyEnB93C6SjDNGCdAxyJgvS2w21dyz5mwdQPO2gXqtkA31Bg8OqS0OvvmjMZg24cp6nSKJlmhn58i92fYzlK8WoaIHpGs16L1ciznMZ49eY5pvEC/qTBsexRvDrj5Yo/ypsKztMcybDCL6J5C6+sCi9jDxBuQoldWcFBXiNsBh02uvi/Cu+aaUPYIVMBWJC7ybMixTgJIb9QOEjnZRaeTCNmEgLmn61PmjO3oBBInSYTry53GS1fm5qCkfaCtkzVdZYIEdThB7qfoJ3NgMcPq6Qrz508QTFNMFilyDChTD+tigySeIux9lNstTpM5zrMQ3rZHd7PDzYsvlGucDBXCgLQZWiRXePb0RPnfnCrTPkFCm2czA5D698Cxm/H1J+io9KWzznyu82glMoktZIzO4dglkVEOVHGiWsKhyJGQkExKBffsno9sMkES+Ch2OwR1i4jRQetr9OUOQ7VH1+7Vt1XTmizgTc5R+jME83N0SYp9XuH68gZZ3aLf7NDuNuirazTDAdvDGjXJ5YOHvKLqOYXHczSJHB7Jn50cpdDu0JbX2O6/xOGGAPAFhrpCGnRgmjH3Y1MCwBPv1mFDn3a0gea04gBgTR86x9scpWl2jPuwpeNv9fUAAP+tmu/hjx9a4KEFfgtb4AEA/i28aA9v+aEFHlrgN2uBf/ZP/9cBXoVDfoPysMbQbJCgxCzxpIigsjOIQ8yXc2yLBoE/xeBNkGYnCGdL7MmKdQdZHkSiIEPZUFWWSTmcJVMslpnAkE2ZI0wqpKkdAEK/QYoOlTbROxSb1zi8/RKT8IAkrFDsa1P6iplvSmAVC+5wEMf4vg8As0hChiztoSZowxVynGO2eoqnj5+jbEJlGPfMwa072YlOZrQ+Iuu01GGIjPJskqEoeykamzrEQCZxwkzPCHuGn8U9gkmDR+eZGMXbUj7POLi/p4XW2TyTjZsO8H6Is2WKzb5G1bY4m6d4vJjIvurPX1xjV/YoudOnbZPyY1gsGhCyKtZ3KHUY7OER+ItZDBoQ8nTYAlkYIegGzFMe+gbsmKtTNsioYiwGBMxQGmhBOkPVxcjbEIea1qb8HB7CdMCQDMgmVAEwv4d2Wgn6nsUDYFc0KlJN4hDkXVMVlu9zTIMSu90OTb7H1Ksx8ZkVnOs9pZMETZ/Ai1Icah+nZI9XNaY8iKPBRFXRCkloOV9XVzshTY9PUiRkODcHfPnlVwj8HLO4QJrQvnqLy6trNHmjAnK+HwSSpWmAySxElhJ0tEoNVXMRVXW0Kab6ksxj5Z2R2V2gJFjS1mLM3yq6VMAzcoEVzpmHbUQD9sX7CuBvA4DHIqwBvlY9us3rZYH2qE+PSuAR/NKhbjAAeFReOUc/PU/EHMZRzeEUwGMeMA9uBoiZulfKLCqCx0KjrBANKDfwl5mKTolLgJdAr5Tv7GcEeC1zkeCuivtqFL5BKzASWBOozPsFjmUCf5UoJ2tBMvhpScdLQ5WToaF9YzZX/J3PL5WUs4g2BbCzVyTA5ABkKoH1OBUWCVzeAcCm4jBLQNrfUQnpEySXyoSglVkM0iJaehX+TvY6FeH82SmErZB4BwCzQxBAtnqeWRmymMkMX89zIDMzgQVkD2aX6w3IaGMZGADMfmn9hf3QivsqolLNLRDTU17bCADTgpqgPF/J2ujOvnE82d8BbvzcZgEna06X4Vs3AK2fZevsAGC68lIBTNCX14eP5dRFAFh/7xS/AoCPrEEJAI8FhjHvkJ/jvmrzeAUawa/xtuNMVX00V7CQzTPVhfwXcLY00Pa4v0s7Y46XppSmjd3APDQbqyPhg7+zz/H98meVtdxYHtjHnPpJii9mQI/riUCB4wxGAl6JlDlUGwZUVgkAoMV0gjgxe2ba8gckHBEAjicYeDszfrMFvCTTGyZolU1PkNASXV2IGeclYpZ8WrMiJ6DMojjBXI6BKJoIBOOSQMvClsQENkoYC4xiBnxDhQrtWjkGKmb+Vlb07qn4ZUZ0rQKYR1t1Oi7QAroylJ+Jg7SL5gpOMoSyhSuOA6pCqKuxcGkqggn+oifw5WzXayqAqdii0p1zm1k/03pwBH/lmHBUgbq1dj4CgKnAeb+/iJ1y+0UVutb84xuP/oB9QF3lXqVr3Cscg7nHj7nN63RA9fiUx4Dwh3ZSv6kCmO/zPuj8dwkAWxs4MobAJ3v3el0CAy6WYASAx/fC+UHz0pgBfAQAS3XP+Su5uyD2WFPIWTQBfw4MzI1ZiKdKnnO5gWBhYgpgjhVlUYaMakiQJlT7JnI54ZpBADjMpgjDKcIkEwBMW3SuQQYAk0CxRBwvdXvgm8OEQA7XQ977ft97dQSAby1dzd2kqW+UnV1u3wkAbqoDDtt35ohz2KDaXiE/bFHt11pXmqZCSXV936Fg7AbH2uhsIItbI5gRGG66SvP8LYDkZIQjECwAbgyxdo8bAWC2nfKYXW7v2MdHvoCto97dfKz18O615E7gAP/x9hH4FR7mLKi1LrAm7Sz6eW35xdgSrg+yznfF5vs53W4a+9AwuXWIOB6HJgR3JB8SDZVp6ZwdnE35CABHdIIJuC4agYqPJfFNuOgHAOCRwDD2c4G2pr3VfP8+AOzyfM1vwoB6ZQEHtvfXekiwlUibKTAJ1DUS+zJDfvwbG0R8LSPI3UUMaP+vLGDSG0fHE6KLsVMjWxYEASvlzTsbaILT9njbPFhECfcM5tgitRf3aR5zYw2U5pjjzyQmRQKAR6Up939GQhizeG8B2NGBRWiiY+Rx/h7XRud5TMLpqG7lXQEVqMwYHTuXZ0pf7qu5X6PbhIAl7dkMNdX+jBm9AoFNcSdvI1kZG3FTsR/cr9S1gDjblnc6rwlAphMK1Yq1AcBci7iPk3MPr6MyTRn1YrffWUA7YFf7ZsszH8ejgGWxxxzHj3vsyNpL73sEgu9w8SND7DGb21TDtyrg43hndQ6nAHYAMJ2k6LBEhx0SBYaeqzGvP4mVkYiYJH3Relx7cNcP+DuvK0koAXNf+QiPGbjmElWPrgE+Lcw9FI2PvAqxGXzUYYrlo1M8+uQjpIvP8G4b6/z1ez/7GIsswq/+/E/xH37xaxy21wj6PZYTD4euxq7hmStE41O17WKWRL424qn2YP2Afd5hmqQ4FAZyP1mtsJovUXE8pSk8gto8PvTAmy93+M9/usJ/+Z/8EM31K1x98VcI6wOq3Rp5vhFoyRcj+TwvApRNorXh8aNTLB4tkZ7OuLMXYYExAxNGCXgBNtdrvHm3x4vXe/zuT8/w9MkpprMZk7Jxs7lRtvBQt4jpjsL9f1+IkHwo6F7GPVSFnArcpkXBM0Y4QbBYop+uMMxPsO2mKJYJ/iyocPrcx9NnU5w/PsVskeH0dIpwAL765SVw8HH5qxv4BwB7Ao4lnkx7PJ77aA43qNc7hG2BRehjlQY44Rm1aZB2Ha4vtmikGCXgCbR0g0kSDAn3mWSUJphlloGcFzXWW8ZK8RwcI8sS1SQWE+b1+tjeHFTTkE08z8a1RRUwyKTJC1Tcc5Ik2A9gyitXriaeokmnyJ6usHj6BFt/QE33rmWK6ckc2+GAduJjXe4ReBFCKtMbD2fJHKcEqG9q9G836K6uUF6skbQlvKZA35WIvBpnpwHitJPLRTLESGk1PdCeucWubLHvBtQ8OM1SNFGKOgrRct+fJvYZCNITLI8iJPEEUco990T79V1ZYrc/KGaFJ4A0zjDJEpzMF7KkLrZ7RE2LMK9RXb4T6cCr9/BRuP4WIs6W6KI5DkOKmKrvbIrd4YA3b66RkLi1z9HQsnrY4FBusM0pniCJn3tzD3HK/UyqtYL9jnuDvubn36GpLrHff4Um/zX68lJEiMTrkYRGCp6lHuiONEYsfB0AbBtfOwvJzUXruv0TYZabhe9AZvzQAn58XuPjHiygP7jdebjzoQUeWuB70AIPAPD34CI+fISHFnhogQ+3wP/0P/7vQ1Hu8PbNGxx2FxiqG8RDhQg5qt2O3GEhAn5kLPND5WG5OhewVzVUBCdIFwsUFdnBC1lDH6oEabrAcrXE7/7kMYJ4wO6Q46uLt9jsL5HEBZrugEJAYYu+opK0wiptcHPxFWIvhz/UsrLc7ygjOjp8H6nCpJ7kYZznaqIpY94r0RLaQ/UJmvAMiB4hmDzD+dPn+PT5MxzKXkXwPRm27QG77R5hwnYykFXkcBU1J6hrH4v5RMUUVkMKKrRAdmmBvM2xXLCg0CKNaRXHwpEVDK4OpQqem7zFyXyCtg0EjFHxOLLCz+ZzPDk5x82+w3yeidWbV2bvxOwhqv6oeMirHP1Qma1VQnCnQyWrW7Ng8zsPkzA2G+UoFMiVs3rXsTTVIepDNDmZ2RnOz87QU5UZTlH3Pqahh1c3B/S0TQ47VTGyaaRsrX0+YD6JlHNJ8J+nCWXa9S2ingBLhbzYwe9KxEOJoDmgK7ayBeX5lMUVP0zQEzBkbrDUIy3ogF2VFfyuRsKDit9gmoRS5JLxH3idMibjoMfFu3fwvQJ+kMtmPGDhp+8QDGZVPALAvt8jmxoQrBxgKtqYdSR7LANskjiS3SBBlppAf90ok4efyx+ViqrcGMDH/1HdRCBOALDA0vctoFmIlFKAYlkHtI2FVx7KWGClgmoEgPn7sWKY9sCKYnPFp/t5wHSsY3HUXvd9QMxy8UwfwLqSwF2y3gn4RpYFzL5I4Jcs8IgZvk7tS4U8wWHmF44AsFneEcylUovMZVO88A2y+MQnFAAsxS8JDbSspBKF2XRKt3VWglQ9TkWUYKHBipUsmlpxj2/KrAxjNJJBW4FTqo5bANgUKkTfDdS1wiEVxFKWSGpNizcWBQkAlyoI3AeAqYhU26puSbXkaCHtvDB5M5XCjQHAfD/MR1VhkspJFdJVYpKCjEpXZf0JAGbxTdpmFerZSczyU2luKixJsUSr4pCOCEfWlHLtZkawFflpia7rJAtoZ3EplZPNaySC2GHcbM2Vce7eOxUzBMres4CmKI3FfYttVYH/PgCsnGBlWUIZ5aYivrN85s9ksrPtBSR/DQDsjRGv37DMjADwqMo9Zqvzvra0z6V+fwsCs7xpv4+FfD39mJvMrshr6kgOLOjz92Mgy+ZwKiHMOWK8KhzDlu9ouY+c77RcyClglA5rRhBQQCcD5rmHBHbV5AYKUPHIwjuVMUFCC1sCX1QyZvAJCqcGaFG1qBw1FmiTqRQ/7KPMQCWo2uz2yiJj8Yx2/7TUVca13AusWMwcR6rGWoJLDr1gD6u7HsWOOYu8hgSdcnQ1lb5C9qVjM9tzKnZpa0hLTst9MxVWhyrfIwyoIhpQEbiS6wbjGVrNy3wMx1BTH1BXzFh08kEpBgdUuY2FEVBSLqPLkTangTtVqfATl+074rnHAPCdwv0OLKU60S791x/Jju2ejwHe8ZoTAP26vzwGgNU3XKHsu9pA/30CwKP6VzuSb1EAj0Ql1QK/AQDmfdKBHblVHAPAmoqPlGpqb3cbQV4WGMfxp/x6qekHEZP4RfV6lIQCgCNlzXMuJ0DBsUHrZx9Jyu8kzyUCgLOU1s4OAGZkQJzKAjoMWcildfrMwDXlB9IC+lwEiiidy12CWcDmSuE8fv+aFbS9NxampfxVgZQkIBbUOb+TrDegLC+0B6h2/F6gLnc47K5kCV3mW9TbGxT5Tk41BBloA00rTe4hCu2JDEgeM6/vA8AsNo89UOvZOHy0znFs2t9rLhcwZxb/I6w9tDYv2fUYBILy69aqfxReHoG/4gSOFhFH6uAR+BV47Po79xec25kBbPOvFZPlBkES0dG4+PsEgKcZlaum/BW5h3pIzu/ag1kWMAvaIwDMuV5bNfdd7hrOnXm0LxcPgvs9LZs2GQkeHOclEYCsj1loA0F0U94S/OV3PkHb+0bAEXzMF2H7MVuTa1CmtZnrqNpXY8dyNA3INVvdHhFNmgXu6U3pgpvdr8hJYhtyX2UbQYKCvF2kmjFTWPswpwLWeObzOZcaAsAhwT/LuNT5hbbrJC1pz2dW7VLhcs/iIjkG3wG2Lr+64x6Gj3WW0Ab4Hit/7zKA+akC5wlORa/maFmt0wmClrJ0mDDHFzr+cPxY/3d7OO7HlMFrALCujZS+vN1lTFd0trC8eu2hCfay8xOEJCepJnmU49Ls128VzgRbOL54u/maO4toG1lsCUVs6FziQHG3v5Aa2DkrMx7puwLA1k42QHkesQnIrV/jIkTAny1FBJQ7d85hBIdEtrTsVe7oSchkbjTPXpxLGdXi023BJ7mS98tfAWVl4BJ1jrS5JeGVRIWCZ8Smw670ZLVPJWI5JFi3IbZeiGw1x8mzJwjSZ6j7BKeLGT558ghxX+D//nf/Hn/87/8MYXuNx9MKi1mLQ1li8Dt4CUFYOoCZXbY/hEgp0yfpuGx13pKdeudhX/jY5Z6iLLLVCuliCcwmaBmXQaIuAvxgMcfvPH2CuC5RXb6Cd9gi6Qtkfoubqw1a7j3KHnnBsZmgGhJ4cYbVoyXOnp0gWs0Rz0kmijCZTpFEU2RpjMtXb1XToMPC8+fPlckaJwm6ZsDLL1/g7dUaXtfhfJLBI5mtK3E4lNjvdqhrc1vZ54Vieho/xIEraDZDfHqKydkJXu4CvGw6XE5KPP9Bih//5Al+/jsfaU2Yzuz6vP6rAy5frXHx5Q5h4SMdAsz8BotwwLOTDJlX48lsgpuXv0a9X2MWeDhPY6R9h3TosL64lJsW89iL1pfjWBcliJYJZssVktkC8xUJUcyZjUWILfIc764vMZvOlY+7XD3S3nC72d5G6Ww2W8Vzkfx32BTIDwW6qpRtu8iE/YCi99GmGTBfoJ9PcPbD5/hyd4OrJsfq2RyTkyn8eYJDWOPQk1RYw2sDzMIUaRcj3HfoL3aY7DskeYUorzBnXakp4VH53FeYpg3iuEIWhwgJIPsp/GCKvAZuihoHEhy4zz6ZwJskOLQVttVee2Qv8tGUFebJXMA/iZpkBckuvB+QN6yRtCJtcu5m+8wnEzxaPtIZuc1zZEOAbF9iWK+R37yGV+4xtCWappF4IYjnKPoMTTjDMFshmC1FoHz96hJ+0SLrS3iHA5riCpt8jbrbKUs6LxqR2OI405rBtYJrgnLQyxxdt0Zbk1j2CkPxAm1zhaGqkAS96iGcQZgBnE6M0Kt94NcogO0ei0r4+wKAj7efXD7+zf9LesDD10MLPLTAQwt8f1vgYZL7/l7bh0/20AIPLeBa4F/9b//HcHl5hfX6Apv1W+wvXgnES1Eh6EptSmXZw8KBhKi0HqItFXNzU3RBgjBYohsmmC2fAtEZ8ibBj370KX786RkW8wBvb9a43lxjn19hffMGby9fYZZ1uHx3iRUlWm2LLO6RBcxO28L3qQ7uUZa0LTIbWGUMqkDmgAEVX1QHUIGDQiIe5M3G1kcwZPC8EwzJUxy6FZ794Kf49Acf4/xsotP9X764wKsXL+E1a6DKldfGzxdQ4Usb2zCTEXE3mIKZoBjzsnqvQt0VKJhZ1B+w3Vwi9Iw5SyDNgAxXPAKQl5b9KyVpHENcbQFeLPCkyBYfIZrOsVyeCGToBH2w6FSj7nKEA9XIO2Bgfg8PMh66lgUqHr5ZIAvhm1ALfUNbNB78a1TO8iz2e+x2HboqwMlqhUePnmC6WCFQxl6Mw5rg8oCCB14CabKlpFo4gD8ESHkI9AJckL3M7FuqKptGytM9VcZtiaBn3vAefsfD+wFMjYq9Fj6VkaGPum/NRkyKW1qfNghl/VQjk90yLyqLqgolFcCr+tjQCkCjJXnX53Z9VVehlV4i1rwVHVQ5kjUpFZfTKQ/EZoXl9SxY+7J9Yt/wVZBh0YtAXofyQJmLAZKmluLjzQJaZHsBbfa6o52gDR0r7ESBA46cCoi3CURwO4i6dhmLY83PASAjkMzPp/wzVxiWhnwH8QAAIABJREFUjfMR8CW7bHfbCHDdFjhpwxbSAosgr6mcx8xjU/M6m1wWT5nP6BTsLBLxZ1OMWOFuLCz6LFRSqcXCpdrEDtYqyKk4S1srZ4lLpa9PhXekYqQBtgaECUBmIdUBhCqmqvh6lI+ng60ZYKq59BizU9SvUnGOCKMpgVmslUpXOcDMgTa7Wx7aCWyZgpUqLLNylsWfy2BUjhytAhv2YZO6jqpeFc37RgBwWViGY9PVmFKF3xMc5t/WpnRhGZfEgMHsumx+1JW/BX7tU/TK/yV+wrHDQzpBXyvmW1E7dTlN7K+8vmOhW0rhYEDsQB1aMwrA0dxhKiFlANZmbdi2zIm1wj6/85+UwCMIzJxfl+1LNUHdmEKWxWkDAJz1cwcU5SBFMP++dApguf3KCvObl85jJfAIpI0WouPlvQ/kjfePgNotUOxe5tY+V6rDu7GkcRMAk8isPTlr3pIolAdvryRbydAU9Crs+hz3BraIVOCytpUkoAvjgHUpvQjEU4HLB8Z6HRbmSYxg3iLtOJV3ndKmNlZhill4EdWMzL4WaYhqjRRpNrNc7ZBrp4E/Ak6LQrAC++mo1OLzsyTO8ZekCzkyKJfMG0TakVKXRcqqV5GqrVs0ZSESBAkRyspuO6l+pfAguUFqxYox6FK7l1WNrmoQeWYBTbICCQ3MUqtKKn0bJDEzpkutPQS8yOBhJAMVGnVpSl8SY0bxrTCM0R7cXT/xa46+ZM15dLrSc4yjRwXl9wFb3j+ClSKvOKLAeNs4Pfw1wedR/9G88w1eeCPu+U0A8JjVezs9jc6u957vm2yj7yuT7wPHxwD2142sbxNwEMAYvzQ1ObTibpwZwUKg7agGNvd9fZErcNu+RwDx6LKymIfODtZmZUYJEARm3xA5Kg41JswG2kcQ8ftdJjxJQLTnpAKYaxBJWASAaY9ItU4yXSKMqWKKpWhM0hWy+Sn8eKqMvzCeST0fT08RMwOYauBk5hTAiYgJUucH3A+Y7TSNmNUUPedf7uNMDdh1ucZA0+Tq8yQ51CVVVjk67gGbQhnA+92FLKFpcd7s1tjt1miKQsreoiRxrBXJjpnxJGDJ+tzl/3J3LGtbZZ7eqR6ZBz/GlhjgZBdAKknz+LT1zYFR4xooYpEtLQYMOwt+xSpoz2kAltsy3VrZj2qgcXAeq4P0Om5ZHcenHHO5x3YW0Xw+J9y0ZTk0EpGs3jlmnZ2yIlg+8HU3dse9lT1Yf0+r0kju8vqaTDxkJA5SISyFoX1PIk/AL/d5sfJa7/J+NX87pwjiqqLMuP2T7Hvd+BBh60j5y7mWxJ+O2bwErAiuCMhn/2E0gu3hTYBI5S4hStuDcHcoG38ByhE6Ar2cr/m7s2u2Xa1Fagj05T5dimDu/43xR0WwHB0cwDvujcS5c0Azx5T2SDx7cVeqP7XRTWBY0RmKNrAIEB6KlHGv1zG1My3YU8ZxcJ8mRTf3R5VT2XZS4Bs4rIAUfTfLaG6+zbrZlOmcn92MpPMHCaH8PhIb+N0eLwSV0S554YgX9ryjhbRZTNt6w0WERDsRhqTsI4DMXFKuOTYu+D5IcrNsYVP18nYChCMBSbfJ4YWDxcaVaMtS2ptF9JgpP85/dw4Cd51Yzeh+pUp4nAuPu/m4bjiDijtXqnsAMPcbI4HDY16ziDGm/PYG2jpTAU53HYK8BIJJvKQqmKSxEHndI6E9fkibEyNwUtUtN58gRdek2O9oGRvaXrVmvEcrm2b257K1YOxsusB14SnHdsOz3WyK+aMzXJcZFvM5np9N8fGTE9SXr/Hv/u2fIH/zJZb+BueTHbz+gH4o0BKkJ5FG67B2arcLq7W1W2g7Z6Hex7jKB+y9DNsghb86Rc8M2bMFTp6s8MOnH+EPf/Y50grY/PoNNi+/RFqXQEkHsgHVvkC1p5KzQle7dvMzZPMM87MZPzR8xv6cneDzz3+o614eKiRRgqs3b3B9dSVF8PNPP8P6+gKL5Qr73UbA8P/3529wOkuRBj7KA0FmqpYjkYF4pmDfI9HzJm9IgUcfT3Dy9AQ9rYjTDDelj5u+wduuwE9/doKf/OQzxBMPV+srzKZLZGmI/a7D619f4uIiR9xHoHm11zaYBD1+8PQEj06mWAQD8ss32F2+BsNBVmGIs0mCbrdBvrvGbpfj5qZB6/moPB/JcoZ4nuKjTz5HslpgspwinSaICIg2PbY3W/zJL/4f/PDzn2N19hjzkxhlTkJ1h+JQiyyR7/ciYNdUjyPB1cUlNjc7DE2JgYUU38OuChRlgvkM68FDTVL4xIc3A5KzFB//+Bn8mY89Ff8kiQUebi5KzLgfLj2Ubw/Y/fodprWHWdnh1PMwbWvQODrqC6AtkIQFFumAlHv4jg44C1RdgKt9jd3gYc85aT7FMI2QnUyxK29QNTs8ff4RuiZHfdhjEs5NJT/QtrnTnFzUDQ50DmDdJZthV5RoadcAD5//+HfEagoHD0nTIbzeITjs4DH6bH+DtjoIbe16H0OQofHmqKMZumyG5ZOnIHh+fblByjkmPyAocpSHKzQEf5stDnmpCC0SNzReua9hhIwO+B1Q5qiqDfLDa5TFG0TtG1T5pfKIKXZOXbxNQteL1PZtrhpydE42C2irTNyJfO/2sOYGwi8S+O7vQY/nsQ/dp23HvQ3ov/nFAwD84R3Pw70PLfDQAr/tLfAAAP+2X8GH9//QAg8t8K0t8C/+2381FMUebb2W8uHm9Zdo8g1WYYdZ1CNQ7qXKQ3ouGkOqeNVHIAzoBxk8qknbE6STx8hOniKbP8KzZ49xfpbBD1p88eYN+m6L3e4tysMNyvwabbHBbr3GMsvg9TXSyBegO3TMZGtlGd10VFkYWEfwl3tuAToqxDuLXt7GTF3lkzk1mbj2E/TBOTp8hG17hicff4Z/8ns/Elvy3bsbtO0Nqv07vP3iL9G1O1NI0c6QxcmEOTMZ2j7ToUQ5dDGfv0TP5Jthh7y5wX57gZOQ3P8aVD6xZsOMRRZ1jM1uKksWoVggpWUhlcRkupK93fhzTB9/hC4+RZCcyNoqm8xUeCkbqpN3qKprDM1aOYxmI8tiFSEDgr8JEoJxAn4JBhm4xQKlZQU3qAuqXQlgRFJnz+anSFZnSKcrRHGGYsvCZ4eCAF/YScFDJU9febIAnEwmKhzRCtZPfQHAKrpQfVaXuNns4aEEqgJoNojbLcKeCm4CGy28oBWY3XQEKHJZHWGo4LdUmPUCKYTigwoBZ+3rFC883kwymfeq4ErAiic8tm/Qsd+FsluS5bNH8K6RojLNWEwyBQGVlyya0BqNxdLRMlQ2cywqOUTrtkgumz1eSgfEOlTDgGdnDz1a5Lli4whgjvmmt1Zxt8odK36y2MQCq5Rwrkgpd++jTD6+it6nU7YoM9b1d94+qiQNDGRx1ABgFtmN/OAKaQ4AHv9WGcAhD9nOptMVDMdDJPuptYF5lUqDSXWyY1aPqqSIakb2ZY9AcaSxQet32UVLNO1JsUg7XBa6aCGug6QF2TkTRs+Klwal3s5Rsj10vztNlArO1vIWxiYVuQqYBgALyD8GgFUMH+83kE0wMwu3VPZSMdw1sg7UfKF5jSoR1i7N8k3jR2rJWip+Fg75O8FjKiL5PgJZdY1l3vGUbFaFlDmOymC2iiwvpcymIMRU5JyzmGOY8pryeQTQEPC178wAloWqUwDT7t3ICQ6odEVjWoiyDUYAWKAmVb+G10nBJRUwlV5O3UuSBy3KlAvMGLbKAGB+0e69KL4GAG5MIfz3BQCr77j8Xo0B/s/N8QY2uL7vQGBrB6dYC4zAwaaigmy8T8V/Aq3qynywq1lK6WWfd3QgvhXM3VqyW8+IlMFnmY98IgHAHGss1jJmgPNvTPeL2PJQwwjhhNablm3K9ZJ/N5kvNF5GC3UWpGWPTIKKQ6I5dmkFzQ4ixT2V/LRRF7HIlD1Uqhfs+8qrDNC3ARoWy6tc6yXXABbCmAPMeZpAOZEbukN4UgabHWdd0sK5xlDbehvSdn3g81So2lwFd5JmBqocHKBlCnnaqpNwYdEDYyH9Nrr0HiBE4sDx11iAH297nzTwPgD8vn2zU3SO1q+uf4xA1m8bAKy377J3P7RJ+64A8K1S4x4APK5Jo7pTVuujetJMC/SlZe5enj2HDNdft/KZYi7ykcYWp6D1Qkp49lOLGOD9EXP43LpLMlDM8SELaB9JHAoAJuibCgBeIVYOcKJ1JYpnSGcnCOKZ5t04XRohL1k4AJhKrhmiaCFQpGtLU8iRmOQ6gZJGHZFMFu63oCzVPQb0tjX3cVTAXwsAboodWrqClBsU+2uU+RoDx1NxEGhQl/y7WvbPAoClOmQshi+CkNYikTpGALhRsf0uM9UUc5xUjgHgduzATpHJfcmxApj7XV3SO9xNc9ft9eZW3KkVNYc6tErDnPEpYwYwn18RAe75HbDM8SnnEimFbV7U2xwBYBIsOfT+DgBg9bNxDXMAcEaMkSQSkqFSA4BHIJfCQoVMxAYAk08zZv+yD/NvRNokUCyi3PsAsIrbRwQJTeE8R2idsdW7ZZavVFqE7tk2JHryZ7udBKpb8FcocigijtHKeDKyLF6+Ee5p+BqiD5JAJKcJpjoSnKUSmN/NrlnXiXnztGQVgGyoo91uYC4fT2DFgGK3r5M1tO3zxutthDC2Lf9nynuuOfxOkJuK/FQEQAOATbHOPms2yrZntOfs3YQw3kYLZ72O64BcC+x3nsX46UkWNQteIzUZqU6G2yRlluYmYfd3Zm0t+2f7G643pny3eUixBcoAtvFDRTD3XKYIpnuF3T6qfbl/F39CdtKWR6+IEK2pAwJFd3CLZ2cLs4i+XX3uxtEdd+a990M3ofHrGAjWuDwCX8b77iuAdQ5045L3cR1XWq1HcjFJk6n6SuDR7p7EGQOAfY/WzwHq1rOICVlB2xybTVJMqKCNJuj6Gdo2RDzwMZ7UspuiRk5VK/uRLMrJEM3QB4kA4Helj0MQYXq2QJjOsZxPsZxkWCQBLr74En/xJ7/Gsr3Amb9GMlwi6vYi4HIerYbe4kg0Z9CdgdZZVJSTlAuEjqALuk4hRDVEeF0FeDOkaBYnWH32HOsow/LpEj/95BP8pz/8HBO6JO17/OLf/hGwrbAIgZNphP12i/zQ2Bmt5d7OQ8AojQlJd7Eii6aPJ0gXU/zgs8+19vQkNTY1fv3L/4hf/uoVfvrpMzx68kQq14rg3uDj3eUFrtc15tNEytOXbw9oygHny4lI1VROV5z7h17nSx4qa553JimGmNcpVgwHSJALKtReLRcwntF3VYHFbILFZAqmRG0O3JemSJipW5tVehb7+PTZCs8frTDl9mx3hWazRnfYggEhq4QWWQcc1tdYXxdaZ/d1jyhNEC9SKZInixV+9I9+jiEa8OjjFTwRcwZcvr3C5uYGq9UjrM6WGqkEhq+v93j3+i02zHSuW5yszhAlGQ5Fh6uLa1xc7JGFAwayQxFIcdyFMbxphi0C5CRQznxEM+D04xU++9k5wnmIbdPicl1hMg1R5+ZzcHi3x81XF8gqD1kdIC1azJsBcZvjyTTAahqiL24w1FdYpj6mMQnEKRBNcWiAy6LFuyJHN6MFdYjpowVOn53AC2ucPjrD2aOVDjY+c5Jp3yxBAm3PjcDbegGqgSpgqtJLvLne4pqW30OIOJgipV20F+GEn+/iCvFhj7ile9kaPhXKnAeJJMdT1Jih9qfo0jmS0zNs9zvkmxx+USNtKoRVjt3mHYpmLVFAXpbaG1RsP8a6hJERtORn30lsUNWsgb1BXb5GPFyizm+0X49DW/9YoyIAnKRm2zKegO+I0kAo+4k7dyPOUccA8Dhnca/2oa8HAPiDzfNw50MLPLTAP8AWeACA/wFe9IeP/NAC/9Ba4F/+i/95uLi6wm5zibZY61/cFph4ZEl2AiJkJcn/yJhnwUl0dDLiaRXGe5nxe44hoLL0EaLZCouTJc4f09Kvxpurd/C6HXbb1yq4BV2OiBmEXQmv6FXUoaKOdmQCc8lDFwN3QFF2ZsDqilwjAKyCplMcsaDTk8GvYobpQ2NM0eEpiuYx+uQ5/MkT/OPf+xSTpMO7i9eI+xtsrr/EfvsCfbMTgKusR9lrLdEHSzTDDEG4gh9lmE5ZgC+wzd+i79ao6rfKh0vbBgGzpFg0I5jDQgVB354KS4KIvjJ7ZbNL0CdKZV9IZVnF15g9wpA9Rh9R+XKG1fJcSrO6PCDwdqiLd2gbMlP3si+OXLZYDB5eA/h8cMcsVQJcVAebGrKl4mVk2Ct3KoPv0550hWh+hnS+lO3iIDVxAybZsVjI98lGpFaZxa6q9XTwZA40gQ4WWsqa6rEWdVuhqLdAdwCKHH21RVDdYGj28Po9vKFUrnJP8LfN0VNZ1uWyKI2Ypzr0smtS8UR2twawSsngVuCUZ2G58ZLNTjEayQABwj4WeNj0PYKUwBmt4Ex9wLM5634EsJllzaeLCO5TiqnndZbCtFl1oOoIAJtFsgFGrkan6pQ5ufHx788Q7IPHNaVj8JePVHM6AIvF11FhMwInBPXHw9ut+tGBhXwt6WOdHaeAYWeFOKodacVJu23+M7tqFvLMDnTMixsVMwSAY4FUVrA3wM0UpXo/DgCmKlRZY6onsuBB0oEVsiL+rgxgthPzuDhGLDNYmmtWQNkoDhCmQkYt5+TToypmBGxor6jC3wj8OpWr0xPcWlDyzfC9yv7ZAcBmncmiNlWPLA66nFTlq3Zgvl1d1SpUyvyQRchRPcLiIq0JPZcJ7ECupjFSAIv9JAioIEkFMK3oRmtotgNdBpj15pQuo35GltGygjY1MC0sVaBWG7Ovu/xCAcC0bh9LyQb8ygIzco9xID//hl8a+k6xaiogkgocQUYFe2ezTuUvAVsqfgkAOwtokWRcFnDdMeMdyhynSp3/eB8L3lU1SBWsx9Y2Vjj2+Dtt7sdCg4oHRxbQY9/n/SOgeqwAHkcO+yXnbH7x845fIwA8jg31iyPAT33aAbx6bTcuRjWatTO7nmdZy+6xJrJi4dz+hreLV3BUC5azsgOVTSlmJW9ZNpthpNRcUhmK0EOFmAePxSuqfJkBLCt0y11MpgSEY5qEq+A/X0yl4OIbC8NQKoWYwC4t9dlXJEHm+zeb9TBMpLQPfCqPjRhRc76kkwLBHJW8YuW818zdbWqRGmhxzt+bwvq+jE0b2kK38LsWnmcFeo2PtkJXVsr6FbHBa5W5SOUjrc7j0LIcCQzRCpGqYhYTNYZG69kjC1ped36OYzXtfeHtNwHABlTedQYWNI/7i/q/e7LjopVq/kf33d+/Efz/0Ben8w/ZP39IASwh1z3r6K97reP3e1/x+20K4Fsp2jd8iPsZbe8tRob962skEt2tDS6z8miMjePFcU6MUBHZmNMaSiUvM4GVw2q2tVQ1vgcA02WC6wHVwLw/jJAkoXKAqQxOmCHIzL5ogngyQZItEacTRMru8+U4kUyW8BNm51HtxozgCH4yRRRlCKMZkmyOOFsoI5vFarOstXxu9iHZ9WudYH/n2mVq3K6zjN+GWb8kPhBMavayfW7KvYDgutqh2K+lDKZlY1fk2O+3aMqD9hcjACyr2q4xG9qBqkRnYUtwiypIqvAdACxjDGf5PCp8TdFLQpN1oPHnUeXLTi1Skrvuo6Ms97mW6Wv3dG7OH2MSxv4wAr0jcMx6tubl0YJ6ZBY4goYIJW594Ouy2whDO1L0y1GCAIv7W82X3yEC4Hjcam93pADORPo0EJcAsBwx3DxOAFjuGQ4AHhXA2gPxtV2cqvriuDa63HGSf0Yl8Dh0BACzzbQNHAFg5kgbwUcAcO8IhwxPYcayLKHNWtnIaaQ1EkgM0NFNwgG8Any1yXAWz+br7DJ/SSeko4rZ+XIwGThrmzkBw8cA8G2D2RnCFMRW8OeaT2XyqPAPbi0F7DnNLtqBBk4BzHEqdT6dXxzIzDXApQtbXxr3XSKemSMFx81tDyR4q4fZhK+fGcWiTjX2Ycc+oyG25nO6RVABbEpeKirHiAz2e6rySSZSfAD3Y05FKnBYDi6m/JXqWrnAjVP4mnuPlL7q0/b8Glt8XgHHRmiy98FZwt6j5nuplvm9N0WrG2TvjQ13Wxz9dQWwzgXufvfJ7wD5UQE8EjHcecP22DxTxSL48oRF9Tk8np15zeimY5m/nMuoFDcQn9nAoc7cdH2izfd0lmI2SRBEKaqe82OCeAiRRHSOAi62JfKqx3SaCQRmrNC29JHOZxjorJBO0NOlZDZDtDxBR7Vi3cuN6c2vvsL+1Usk+3cIDq8xGa4Q93sAJeFfESb4PgiQkTOYTNih2M6Bcm95fQNu7jg+vBAFYqyHGC+aGNXiFPMffIpnP3mO+OwxoskMnz95hgldki52uPrLF+jWNdLBx9kqweXNTvsRxitFnEN7lxfLOYPAZlBhsvIQTEKcLk7Nor8icbPBxdsL/OrLDT5/vkRKsJxxHU2NwA/w+t0GcRhhMo/hhQne3VTIkjkW07nmNrp2Fcx4J8Eh8VEw0omWxmGIk5VFExDYK+oc+2KDd9fX2BfcR/U6h/GLNYB9PeC6AJbzOc7OFgLLFScSBALdz+cTZH1jIHC5x/7iAqs4wJznM2YuX15LuV5WnbkykSQfBbjOWzx9+gg//f3fRTYNEc8S5Nu9xkxx2OHi5Vd4/smPkWYLpFmKsmjx6uVXuLi4QsVxQaXx6Tmqvseu6BSFdMhzkfFv1gcX9RKjZb8LUuRegNzrMVn6qIIWQdLjd37/x2g9DzeHDd5eXyKNU5FBJvEEl68vsb8u8Yw1hsrDnBBt0yJuDniShXh8NkE0VPCaA5Zg/cS5IEQz7Dtg13n4q8sLYJrCXyaYP1ni5NEEi9MJPvvBU0xkem4rPS2+FQXGmknD9bmVK0lL0LxqcX1o8PLNDV68eoObdY7tpsEnH/8IaTDBlNm8V5eI9hv45Q2aw0bxVXRp6rsQQzRBkK5QBzP08xNMT87RUt273aG43CLgnmC7xX79DmWzQVEfsM9z1SR6rQe2QJE4yWgrRrt49Q5dt0VVvoFfX6Ht3kpw0ZcksnuYJlariBNPkU9+bNn1PGtoiXAOOka0OIq3+RqmIKdlcgm+bU/6of3xgwL4w+eHh3sfWuChBb5/LfAAAH//runDJ3pogYcWuNcC//0//++GV28vsL2+Qlev4bclpsyeNamC/o3sb2VS8TcW0Htu930VslnQni6fYQhOEE7OVKzrwwjn5xk67HFx/Q7vXr9CGhYIqQztazF8632FsOkxYaWHOlpm30xjFHWLsmkF2PHwwwMnz/jHwIMUKw5Y4wbZbKLH23zE3gQ9HiGZfo4+eYw3uykWqxWePQnQVZfwijd4+/LPkARrICisVVQhYsGdCuBTNP0SyeQMk2yJ6ZyZwntsNq9xqF6hq96hLzdIaFPslBNUK1IlZyo8swaezvjZBgRUapKF7yeyLw79KUp/ga0/BVYfwZ88xuLsOU5Xj1HTuqvYIwn36OsLNPWNCpIElZRCRra3F8r+mUpd1YY6ZsyYykQmdh6LkrT6ZApNgLaJ0NSUUKwwXT6GP13AizJMkgS7quHRXkXahBbYBEv5/GGMkBZGkjAy81Xpp1L+lnsCDyyi8tBE9uwefbFBR+VMvSatGWAusFejxwFtVWCg9WJdSIrINuMXCxaKRWaNa7ymzH4TaGj1p7FNqVhkRpFUpiyggLaRQJjS6pG9gDA2M2epIDAAWIoS5a1axpyhOq4Y2rsCt17XFIYjcCpygVS7Os7f6lJH4GkcRlLYOfWAMKUREDgWGhyNudF6ljfxuahY1t+7g50VLZ0CeCQ53FMAC6B2YJVAxohKYMv6HQFgWRRTmOKK98oLZnFehXhXnJfq115f9rN6rGXPsSglnUtgeXIqjtF+jlZusvgMpMCOs6VsrlS0YmGIswKL7lRHyq+dCgf2SF5Ms0LU5zUPQzSuwaiKsCHotl4qlhlQJ8s8q36a8pGFeVpnCnEKnPWzsaxHgJhZp/y5LPemcFEmqgFkBAf4tywQ8raur+2QTgsxWeia0kSZTQQJeHvN/s77TCrL3GX2MynYZTNoyl8rDLK/SFOl60QbXlP0jiCw5WNLAexygQnk67GBfbdC7Z2adbQivLXedAQFtYmru97aGrNQT3WvLDtN5UpA2GzyR1WwgcUHp/4lN8MePxgg3FhhtHHZwAKRpSS+17H/BgAw3zOL8GrHI1nN1wF898Hg+xvzKBlV0S4j+ygLUlmqLOY44NiyFdXbdbt9EntGWjXaODBgTLmRTtEujgLtGgXeUwUcW87pyMagUp4KEeVj27hISJoh0JVZgXeSca5yCjFmGTKXjOOPCjJmTfemwNI8xYmKIBrHCnO6BeKzn1q7sWdx3FhmcyCQnkU8zv/8R6v9sqCakUQbU2L5nanXCWOwIM9ilGw1md3GyVK5kObWwNxEb2iVt87bCW4R+KULgzkn3GG1jFK9BVA5Vl1/uC0cHRemnHLo6w5X7xWa+DjXz44zo4+m0dsfR8HxNykZvg0AliW1+/o6IPhW2XwPfCaOcztvf41V3v33+k0g8LcBwN+qAB7zeccXdOvqLRnDqSvH6IwRANacNSK9Y5zG0ZwzjgWRkgT+UoFJAJj/3D5LxD2qd9hnDeAluCsLaFneU7EVI0lYMCfpiFnAIeKIRKQJkslEqt4RAOYCTeV7mE6Upa0cVWXD00Y9EzjMjOA0WyonOE5pBz0XqEalPAvztlaYSwSVh13HjGxaojvglznZJD5wYtNYKNFUOep8I3C4KrcoDhsBwlIb5gUOhy1aKuxbFuMrrRXmusBIC64jHDej8pHP2mJwFqLsX6ZwtL2ZZdxb1im/RitbAbjuPpEr3AQ0WtQyymIEfo8Bq9Hq/36hdlTx3gLALgtYfdbtlflzIKDZRVC4OV5ipaMxMfbdvwkAzKd5DwBX56ByAAAgAElEQVR2+yq9NlW/jkTBLWaSUPlktwv8dZEIBIAnFN1xj+NbVIJFJNicz83i6PogDiH3PUcAsFrajV/ZNJOIJctmEhq5OnOfR+WvKYB5xiH4y9tMCUz40Fk883atHEopRisCLOfucW8zyvrNNprnCcVf0OaXkxH3QlqPzGJ6YJTAaE3tVLimBLYIAo4vrjsCdbVsOfWwuz4khGrf6WICCDwJJB6Vp4rzGK3zfSPNqrGYqWvsRSmBqY7lQNdb5CJjFsoj2ClYXACtzUgCXRixcXw+VMcy62eCdXxPVPjK2Ucq4FbWpVQZm904iUu9U/yOql4DjrWWOetngbyjrTrXIRKQnFsQ94J6nyKmUQXJddI2RIxWYVyIVOdyWTGKiD2vU7o78Pv+GjASl44VwOOcOH5+jSWHBN8qso8YO6bi1qNt70eIzI/dWs/zCzvvVACvkVhSEb+o4mauOlkNVJCzo9fdoAiPIPQxm8ZSAHtRitabGNmy9WU7nCaJCLM8Q3L/kXcDNoce724GxJM5Tp+c48nHnyB79BEOXog32z2uNlu0eYeZ72P7+h12r99iXrzDrLlAdfMVEn+HwGOWg7lbmRuXEa77iGAXHW9IygXinvnGBKp8dD7t0SPswwy/rmNUyzM8+vFn+P1/9ocoZitcbfY4SVOc0v3h9Qb7F1fI39V4tszw8fNTXN+ssdlXmFER6XWgb9aCaxDx6prEtBzr4hpeTK2xh0PRoChIuZN/EfaHWmROrjurOXPnqcbs8e6qMBefJETjR0gmUzx78hRRskTZ+LjMSxpmIZ1M0UU+yh5S4PI6nJ2e6+yTZRmuL17iF//hP2K/22q/FAcd5kmgCCbOn5UX4JLWy0GCR49Ocf5ohcXSnGCovo19H6e0NigOuLm4Qn0o8PmjEywYI0ISHonSGBSVxTNIRTYX19XAx5NnzzFdTnDyeIX99gqvX71AGqU43Gyx3eZ4+uQJ/N7DfL5E1fbYHUpsDgd4MQkGJFll2FYNrusGQZwgjiOslqe4urrBvmywP7C/BYiTiSzuGUFDW3Gf2c+ocXo6QdXkeHl1kM1wwc9ctXhykolA6rchHq2WQOMh48R9KOA3BU7jAY+WE6wWEbr9GklRIqV7Dtf+NMOuYnuFuKBtcxZg8fQMwbTHdAE8//gpHi/nSNBiyv8PewRe5qjBpkjXudD3ZdtdDAMO3YAXr3d48dUr/OqLl1jfdHj0+FOEQ4KsHXBSVYgON2j31yi216pPkKzFbHiPJInsDEO0wDBb4uT5x1pn8s0exetL9Psdtm8vUBdrDNjhUG2w3pIoxozsTFnUhci0nWKFaC8etnv0wxZDcwGvu0Sxe4u6YAxFi4y2zzFrAkayo/PF1wHAqpa5NdxoZzbHfN1XfESAHPeavwm48QAAf22zPtz40AIPLfA9boHfZI78HjfDw0d7aIGHFvg+t8B/84d/MLy7vFbRK/Fr5blK9dt4UhSpvqjTvtWkRjiY5l8qHDEROCI7dY6iShBOTjA/OcGuqOFFA5YLD2Wzw37zFknQKteHNqy0QUI5IGM+a2xFGGYM8SBC+2KyVsPIk5qJ9l8iebsLofqF1cZNeevxwGs5uMpWJTzIg/FwitXjn2HTnqBLHqMUeFihLy8x6d9iqN6gay4Av1TRSMRlL0bbzVAPJ2jwCI+ffIT57FTWuV17QFtfY1++xH77Jer9Nc5TAmcuU9bcNQWi0P6ZX2nKYiiVhkabZwEHA0HgFDVVypNTdLPHwPQZVo8/wfmTj8Sypi13HBaoSjsgdFLadgKeeLgmYBBSncbvQ6DCyghqWQpeI2XKbl+KL9u1EfKcWV8rZIsnCKYLsXuTaariQuN1oLuVCrUIMY15YE5kcVcTqPOZdGr+20VbyZqrqnZIgj38Zosm36HJ9+j2NxiqNfp6Cw97ZEmLZsilYKbFok8brLZD7NSbu4PLNjUSsMDPUWXLaynFrFOiGO+bzcjrm8LzUySzRIdStnHTHVTYFbO/pXrcCokGrDmAV7ltRwAwI45dBu77ALBKRWbb6Kx+b4uZI2hKyzMnzuB9ep9HykLVme7hZaPNpopHFk+qL9WhbpW+DgR2wO8IBBre5CyqHfDMsXofAB5B7FEtOT6vcn9pA608ZMtGNiDZ5coKoDQAmIXPW7WJA4A5SKjCEgAsZXuEOF3I/pY/q6iqzzHaFvK6UKU1WkC7gWuQqRD/lsCTFOr2d6M1tOEYZD7bCdaKp6M9Je02WbRkpzclh8acbADtdxb+WPjnp6CdPNEzgQG0FmRucGNKYt8rLaOOY6BlTqpl0El5wlxH5kAqN5jW0JYzzLcm+guJBg5I0BTp0CTm5d0CwCyasKBtIa+WoTfaenvQoV8OAs6aVYru+wCwrtGYAeyK3c4SUjFsxxbirohPANcA268BgJWX9T4AXFVO+euINorfY26wfmf2rFMVayxap2Y/6znxHoEL4zj4WgXwEfB7u6YejQ8BUqPiV4D6ncXw+Pj7BQnGlBFsGvOB6XjG8XAL5Lr1Qf1pJHhQeevIJQS0DQez6zQSENjeEnFZ77PCvUAL2s1SdUiwimVx1gXpGmE5fiw+CbTi/RELsimiNFLhNkloc0tSwyASBgvRzBI2VooV6s0q3J6bIAHX27ozW+dKdesBFXOAndKJ2WlNbdbMHHzssywm5Qda1VaYMVSaRXJ5uhJotqxfZiUOPZ0cqOyygjxzISkZpT2oVJRdL8t82v0LAHbgr7qwhqWH4nAHo8vW/kgdyEfQdXpsQvWZr0E0b6+pmwvH/sXHZ8qdv+0tf+2HvysA+JtUwKNd//jCI/FsrPN/FwXw8d+OP98W4+5LpO99wm8DgKl2P/4a2+5+1qWultgULibDjWEjzbnbXda8Eevcs7qf3wOAlSs32tZzT0GrQx9xSNLYXQawgKc4QJpQ0c51x9MYIAkpZjZwNkGazhGlGaLJHJ5AELqwpPDjiYDdtu/N4jlODAAOslsr6CgmiLwU6YJqYKrvOe5sDqJykP02R9dUclShwretCyP3cN3R3Mn1oEBd7FAVW/uX8+eDlPBdmSPP92iqUusCs7dlTesA4BGMIhBl9EjuIVup7uldY/3dACcpGZ1drc3ZdwpgA385fnm7Ec9kx0xuxpFCUS7ER/M9YzH0nA6xtc9kAK7iJu7tP8asYM7PXPO0fx5fi3O8+7tjUse4j+Ca0Lj8YPUR9qlvUQDf7/u348dmPKTGjxTwS9UTC9Z8Pe7bTPFrRXHiJMQRSPQ7VgDfB4Btr3CXFX5LsOCbZXvSzUSPMVCXRFYCsYrnUFGdwJYBwAR4RwBYP49rraMDtn4gldytFNkpgLWG0OKXXkR0cHAAsRyGCPK6jHe5KfkjgGwWH9qrGYKttYhkIHu/zsGCltVucHIPQrWY+vtIfHD7W3NjoYLMsoC5NyHgSwBdr6/fSVIloa5HS7Wss+dWGzpgWECqgF+n/HXI6agGphOK4GYnV6dNMNcXKoOl+a0J/NJOpEGnzs3L0Io4IfKDXHEMCJZNqut4ZtXM/ZcbFyQnSdlr9usGEHOPw7HsMoLHDGB9N0JFU/XmCuL2EgYAOxIE/95t2DkHjo4/781/xzYhZpJjxMhxYjZJswN5rY+xfcd+yHFmtte89qb8ZZ8gwkj1uOel+s55Szb6Ueb2E6n6Ffe/7DeNrhEBOB9pFslKf+C+PEqkYK+KXnv3NEswmcTwogBvdzV2uTkm+cEMSTrF6vEjLM4/hj9b4cX1Gv/nn11hOp3g58/P8WQ2x+7Lr/CLP/pTdFcv8Sxcw89fI/MIAJeAz72vEdIGEs94ygxIsOsR0vFq6BHRSKS3czkJugW33tM5iuwE04+f4/M/+Cc4+9kf4Kt9gVeX1wi9FidJhlUT4u0vX2JSh/jJJ0+xOj9Xbm9+OIiMHjcVpgGwYNZtvsdmvUXVbDF4O/hJK7CT/bhjhomZsKMo6bJixIaQed5Nh7yw+AxeY54OSi9EG2Q4PX2MLp7i0Ed4cVPj/OM5fu+f/mfI6xqViDshCrIle1/uZNNpiq9+9ef4o//rlzjPWpwvPHhUj/qNcoiLtsYNXVaiBBsEmJ+f4+NPn+Dxs0/QhrH21Tyv/OD8DJuLd7h88w5B1+PnnzzDR+dn8Ek0oiK1qlFuN1jfXInI9+hsifliKScYksTbbi+HijJnhmyA3brGk5MJPBLQSf32IyPHez6u9o2d0+JI8+C+GxCulgimM2SLJeLZHDdb2hh3eHm5xyEHzk/nCORK42O3OWA5j7XX/pO/eKk1NFTto0camgMX46QmkwjnZyuRu+kAVdE1punxo2dLpCTN1ns8f3KKKVW6X72SXXZGN5D5TGB7GQaogxj7tsDy41P4YYt01uJHn32EpRchQ48F6xIw4jrPnaYIDkGD9RpUbzMPOMB1XeP15RbrfY03766xvmnQVCGawsNJECPZrBEXNwjqHer9Dm1LC2ieJxntMkOQnin/uY4XOHn2TIrjNy9f4/CuQLfdYU7ye7VRP6Qb2nqXi6wZhpmcT9jfaLldHLjPKOE3e8BfI2yvANyg3FypjtLUDRLPXDA4p/NcQwDYk4Xz+wpgI9/YvmKM5BmdP+4TIbU+Hn39bYGNf/3HDxnA33waebjnoQUeWuD70AJ/23ny+9AGD5/hoQUeWuB73gL//L/4mSyg690Bvt9po87DfMKiSN2rsGeVBB70XFaY1AhU+Vkulx95GNoYh9r//9l7syfLjvtM7Dv7uVvt1RvQIAiCEkmJojQayZJtRUxw/DJ+cMQ8zZ9phx/87JeJsMMaakZDDkWRALH1Vt213eXsi+P7fpm3bhe6AVCasQNSXbKjUHc5dW6ezDyZv28TIDSjtVRO9VOK/b0E5xfPcXV1pULb2PayEdxcU5U0YjZzxXOnaBOogA51bfmFLDxzrav6tbPEY83FHNYCxEKcHAA8mvVnQoCQWUrBAYL0PYzT+/izP/tjTOdzrJZLPPviE6xf/AbPPvs7BGQ357ShJjOfBYEARZuhG47RhCd4cPJdHJ/eEzA9dswReonl9RfYrL5A0F0iDy3v6mbhLYhSG0Ux07kBZTFdaioCilbcCXtuY+ZIj45RYR9Ffh8H997H/cfvIp3m2BQsVK5RF69Q10ugK1S8Z3kzogKW9j4sHlF5xr8lWjaVLmw9FvBZMClxtSqVJxMMU9QV1dVzZLMj5HuniPOZciujLEKSU7FAJZmBa/OYGX05siRFTRsxKoxpB5kQDGK2Fy1G10BPZu812qJAt75Gv7lEX1MFfA0Ea8wmpAis0TvbRVQtwm6QMo2bmJqRwCySuI3KbhGKQ0+ggytyseiqPN+I15cKoRSHJ6eSsfRDKaJBXRYqFPUt1QemjOW14fVV9qrrztxEMROVGy1f7TZw1f7F7oKSeW0FBSNCsJizq9qSAngLXLha707RlS9JjTMYWOyVzlvgYKeAKkKDew/PhYVORSR7VaP7mcQ3xapJZhbQ3Oix+G7tZ/8k6JA60R+XmWBWrJfFtb6nnbz/HJEds+C2rDvl18mG0EDjhMV5Kh2Z10jlL205M1qL02vK2xOyX1IpMCCKpmazJ/WDFSXsD9oFNxXEDX+Zihg9XBuqeKrvYs9bsZqqKz+eLEvOivIEhVnMpd2WAQDM9NLhXObd0DCPusbAwqSq4YU8KPleFfMFAFNN6bJ1BRazsGE5qlQAC7gTKEgrXZeR5yrtBgJbFjBLzFKeiJRic4EvcIrsMFoGMEFfU+aQqOCU4bIkJrjvr4+zt3f23l6Zp+KA+47ektasmx34y6K+A28J4pqalFbPtM4GSmX7AlQAFyVBcGt+2T1TNcyfzA9WNp8dc/dxGwD2wIEHgHcV8/xvr/z1V5zkHv/Qe50S3y/AX1NI+j6xg4oJACZgnhgITLzTZ5zyeX5X1ZXdHxFIKYW9WdtSRes7nArijlixnc8J/BqrwcaF5hH+LaqAQxEPLO+USnmqeW1scELjOKGDQj6d6HNTZs6l0qFjMc3U39r2JttRkQHOKp0lLc7HnSZHqtOAmraEtOh2GYg887p0Cq7WctJZgGPWNXOB26ZWAZTsKdo/MxvRCvqmyGKjKLJAmYwsnlLOS1IEr7Wp3gWUO9vvXZDUOZyiWDklqWtFX2/yw5jZenYQu+JmybmzvXrDTmsX8KXy7zbIuvu6t5K/XfjyfeqbKoDfBgDv9vVdJeM/BADmsXbPU8LA/0oA8E2bOEDedeutocIW0XWve6eKHYtfD3woT9srnjkfOXt0gnPM86USOGYmue5VtJZlvjzBX6cC3hIkqGCJzMIzsSJymqamAGYWcD4RACwF0mQm4NcysnlDywwA7nuzTE0IADPncoKUGX7ZFDHjNAgUs0CdZIjdZ2SZ6FSNVPUS8DXbZ1P/8nf1R45pAhh9J8VvReC3ukZTFgKMm7pCu1miKDdoqlZgNOM1BEB5AFhrOo4nUwDrETZSsHsA2LJHPeDrAK0dAHhX/WtA8Q0A7DO0dd+zZbgADN3TuORzue4eAPbXTXb/N3jaTTf2YLJfs5AA4wBgRQbsWD978prvOuxjJAv6vqZ1ydcAwLvv3R0/4slQMag1yA0A7B1V6IxC+8qMluMxMKF5TTIKGLb1nBmKcK73CmA7vlvvuLXSlp4i8pHzCpXjgwHAnK+V+6v2taxdxpIwX91cSlJ0aqBYbeNWgpqbmfHIPE5aO/PGYXO3SZO32b+y8PcKYUfq8XbAQYjWK3tJGvLRA/513cvM5UbXW+uyG3CRz+Vc8ylywd5kILV3twAi5wHqkyQVW6H7DPclFj9g4Le/QzqFr9YV1sH4k1A425Ign1rZOQ3JwUMkPp6gs0F3CmCemEVxVCIciWhH8FcWwnRTsXHBe6gAYaqJXZaw7pIiNDnFPGM4HADMPY7cjqjUc2OZTAndw1o7rshQ/F4VAW+zftZtyEcWOIIh+zPXWXIrkI24Iw84kp6O5dcOu7ctjkUvxXNkMqmAPQDs519lxPi+QViSikVB9+i5d5MFNOMiYllAk+TCzHOqNLkW5rpZ+9shEFmSztCcg0U+G6nqzbQma2q2byhbX86xe/sznK0arAte7wzz2QGGIEeUz9HFGbpkiiebAP/hRYvvPj7BX/3k9/H4KMblRy/xf/2fP8P66cc4DV5hP7xENl7JzWkYG2tTzjmygA4R5KaYD3v+4zpjlPqb7UzlaJDnGCdzXIQLRMcP8M4PvovT7/8ETzY9LosC904OcDyZIryucfnpGdImwLvHh9g/vS8CTrVcIosI+A2Yk5BZ0HL3AsvlCgMKjNEF4qRDEsXa+4t4wz7Q9QJ853mk+WqWJ1iuayyXlVSi3ANVrC2kExTBBNHkAP1kD/10jucNcPhwH3/6V3+J8+saVdkro3m1LEFnIZKY9hcJPvvVr/H3f/sR7k86zJNGLlh0UOuGAnXbYkXlZ5ygjifo8n3cf/chPvzDP0KfTVHUo67T8TzG+fPnuH51gQwB3n/4AO/eP0FYtbh48imitkVTrBA0BaaTHI/unyqT/vryDE3LGkFp5IxhRFt0pilPM51nRFvxKMamGeSIcLnu0LGPTcyeekOiy94CWMwxPzoRKbwOI9RDjPMVCVDMwh2VTxt2wCKLUa7WGJsWv/zNBRJS5OehlMqTjGRR9o8BQRZgjFNM9/cwJjHmewe6p58eHQgAzqMR908O0C6XWH76BIezOaZ7U8wOjzShrxzZ8eX1GWbHU0wXCSZpiQ++913l9k4AzOm+gEYkBA4QAr8JEnA7X6JFqfkqw3lf44qK5rrHq4sa6+sWxbpHcd1gEaRoP/8cSbVCMhToacXcl7qv1i0zkKdAti9Rwzg/xt79eyg3FZ599gTVZYVwvUFO4lhxgW5YoelcBvAwoGFNhsr9hjnnLZqSLlMl0K0RDdcIhnMEuFbuMK8vo4dI/M0nBgB7R4wo9wCwTWC63zonHd6NSCS4ua96F7Ob2705Ht08dh2V/Bri9Xd89W93APDv0lp3771rgbsW+Da2wB0A/G28anfnfNcCdy3wO7XAv/kf3x/XxYY7SNRVhatzY13vz0JMElMXeQWwmdtZkcW0mMwA4uY2RMdssCABelolRzg63cP9k31t0q+WF7i4vERd1diUNRbTAJvNgAVzdZGJJcoNWcJC92gqZBblWBRQwcsVoFWAMWwKgwPrlEFFS0xug6gAFgAcIGNWKeaox2PEB4/xRz/5Q5zcO1Tu8Be//RSbs0/wya//C0AAOOtVbGKhpe2YHROjHY7Rhqc43P8O7t17iP35VArC5fVTXF18hqF6hmhcAkFhDHhnJSagmqckH13iAPL/26r+9NYhRNTSHpuZQHOUwSHq6QNMH76Pe+++h9nBnlQny2KFoXH/+hosQTE7mcXNsLPUVBY9VRxkoYIKFVqlUdkFFiwrlDWLL1RqZMCYoxkXCGOqgO8hn84xm9I6kcUFskldbh2BQ2XshtifTzAkMQqC1hlVn5YxSaCrKUsMlA42tH+mDfQ1eoLA9RLBwKJBgcmMzH8WXpm/t8ZYVYi6ARHZx+xaJn7bPnzRkeejnhbYubFNpWSQ/V+EJMz13Wf7h2rjttmgoHqnrc3ejsXK9ib7kDiaB4L9xodFUgJILKyZMsWsLAnE+I0TQT8+lP4mMN9Uiv7BgqQwEvfEFgBzBaBdFfMWyHVKVil0XAHVK2MEFspx2wqZxGleVwY7FbCzDZzmozaL+oxALfuct4LmuOKmz4Bly3jWP9kQWiFQ7Sx1CtuBii4bZIwGEwBMMoiKkqFyrFiIZ2Eh5B+mciGbKI9MVtFUhIy0S2SBisX7XEqWkXODU/4ql9E14kg1hIeEdOJmaSg2hgqaBD4tf1XKYlfYsyInFVQ3il8RLFSIZN2ShUYWBFsDnkQeMQSTTHVaO7NwP3TMN3M5cyKamDqYFrks/jFHlcVKKlmoAObzKog6tW/H/n/Te51d/uCymsxBgQpf4biBqZb1NUcrfFMZzMwp9blolFJdWcC6JkDuGOBe0eotXD0AvFV4+bxgl/vpbZxp+0yiAy2gaSHI+anm2GABjxhgYKBuWdAyz0BeryKjuJndn32a7glW+HPKNAdYd/UNIKDL5gbCbWDOA786750qBO8bfOwCYwIH/HscYcM3MV8ThOjGIFVi/vMiTbi+vgtaaE4mmYGgvNrXjq/cSK9Ydcf05+0tHa0A7KzNZSFJ4oPNE+rXJENJqc+sPsv8oj1/mBIgpm1+JCs4jo18ynxgU3DNp6nujeuCVss3pA0lQksJSDW9kYlo+UcQguo7FnwIAFMRpELVhn3ZvNKpCiEAzAw82uRTRdU1zKYj2apRJjwnHI6NbTaiA7Zp+9x0jdqPQB+JWrSQrmqDPLwLgUFnN9dZAvidx62IdCka/eNLAPAbwd/XJYsz9f/Xc3p31YkOD3mt/2ieuWXZ/PpZ3oDKEgbugKG7f+v2Z24DwCI03La8vvUhU9jePHkbqPbEp9t/y//+dQpg3rtff7zefrsW17vv2+rW3gAA744/n2nIz+reRDvOlEo1c9bg+W8toJXtS4UQs3ztfkKbTb2fcRIkDRFATmKBGEmeyQqaxIkkzwXq0jKaFuqyxhVeZ7bOIyMNSF6SApjWz3MkiankpLanCp/qJr6XdukEKwQIsaBrVrBaU3LOdz8JXFGZz0df022FoO8aHSMuCAbXFerVlch4bd0qY7QRQc4Uh7yPWAY7AWBH/BGgVwsAlvOEW9AYlkbAy1xFbjJ8zX53aw09mjODFhQc33587eb3egDY29hyXvbzmOsOck5hJMmW+XLTT2wOtt7Q0lZgB/TdOq7sdCOpHl1sBjOASQjarle+BgDm+NjG1PqID88BGwhgmi0vozqoAPbdmYCvB4ClAI6pAr4hSonk4wl97Ivuvy1mwa13QgKbN3YtbwSAuaoWWZP/zOFIijmuYbRYvwGAe2Xrct7nG8z+ueXeR+sTA5Rlq6xJiTYUjANItdYxO2i+j2ShGIEYNOaUojWTrKl5HzAnCG/5bDEAdh/g/Yarfp9Rz7MRALwDTOs7Ov4c7+0R12jiVbnn3YQQuYnZ8n/Nqlj9kO4PLotX5+BCxM3RxHJ/dTzubbg65F7ArX5JgDDlLvs0FxIjBgJyo62hZMsuspERjDgeqMwksCsr9cEDwPyovU9kDQ0tRh5YfIcIno7goUUJiXhyf+F4NyDZAGAjOOkr+oggR6BgM/CS7ALAts52BILtcHl9PlUb+AxgEkI9AdQ53wgA1vW3fsc5y9w9CP6SKDAxFTgy0M8JMZ2MUoF1CdfVJLGQXBZz3Wy2SOzDvOcLAKaTQsL+Yq5TkykVluY4lSQxLlYtig44OZ0rO/r8uqN+FmEwlSK3Ro5Vk+KyjXEZZHg5Jjh5cISf/tF7+MG7R3j56yf4xV//EsWzj7HXnuEgPkdKABhURzZqY7tfmgV6PJmIpKb5jmuSrpNjCBXYHfeVdBlaHOIVCciLY3SLR3j84Xt43hLYy/AH33uIx6ePcPnRZ1g+u0TQBTjd38dktkBdECzrsB+F2B86RJs1VmcvUGzW2uMOYYE4XwJhKecUKbuZHc26AaFzKd6NpHSwmOD8coPLyxJ1V4ssyzFedhG6dIoy2scmm6M/2Ee/N8MwSfH4+z/A9aZEU4WIgwmqda/72IP7Jzg4CHH20Rl++7PfYC8okY4rxP1asVDhuBEYWo091kOOKp2iTg+wf/8BPvjhj9BEU9RIcHA4xYMHMV4+X+L86Qu127snJ5glCXLOGlWJsKnRb1aywZ4mIbJwxNPPf6PYAsbFIGgwzxOUm42YnrTgjoYIOXO/aQFe1iibEW3IHOgeA++raYyqBwqqbKf76KZzxFQAHx4jOjjGZd1JiZvnOYplgXa1QTYMuDeb4+nHn+Hi2QblukGGBodZjXhsEAQ2zsewl7K6iBJMDuYCTecE86MEWZbicMogTNkAACAASURBVDbD8V6i77I5X+PlR5/g9PAAe3zvwT7qccDVeiO76p5W8UmLo5MF5pMe33n/PdybzMDKzp4AYKDRro40iRGpFMDczdUChgfkpJ5jiR5XRYNXr9ZYXbYoih7VqkXWhhievkBcrhC3G9TFNbqm0Gq/Ui7VFFVIZfQhov1T5PuHuL5eYn15jfaqRne5Ql6sUBXnigfrhrXqD5yfNorOIcmWpNoeXd1iaNYYCQBjiaC/APpzdM0aTbkWuXhCgh1jELS/sEiEbwIAa555LcbqZs3pp7HbwO/b1pu3naS3vCD3gTsA+K0td/fCXQvctcA/kRa4A4D/iVzIu69x1wJ3LfD2Fvjpnz8cr5ZkddaGw5GF7YA55WbuFGscJiOrZFlzhcAkj5BOE6yuWoFZyvIMIuwt5pjOcgGjVVXii6cXmM1C5QnSpY8LY4HIUYK+ZZYoi+ORlKXkPYdBi5oWTs6G19UArAyRAr2z9LWMQ+59zLaN6ljuuScEloIJzjc5kslDRPNTfO+DR3j3JMav//4ThNU5rs8+QdleI8tHFTZZoKmbEJs6QTMcoxvvYf/gXSz2jnB4sECIGsurpyhWL9AVT7BeP9U2hIACgR6vijJTYfMKI0tbgFFi52W1ElrBchuTIMIMQ3qA6OQx5vceY3H6GPligbpucL5aYmg26PsCaEpEQY9QOaUNRqI4IHmXx2EzW04rN+itEF+CVQ3qpkRB9mndI47mSLMjhNE+sskxkskCaWYAcDUOyguuO6osaM2XYBws5zKdZCgJWOUEIgaUtQHmZVkhYUG1rTGUK/TlUhtg1CsEzAAOVphkjQBgKnCYo8eMHVpdRVQQUBlDeyjXPQ3kdSR9WnoRoJ2xIMpCkCvqq25GAJPWaKkylQUS9wS7C+WyMkaLgJuY8RUBUqqGnQLN2fixYMBCX2YOxQ78pJKJxybD3pRqtGbyclQCeSrF7eQu8j/9YsFhj6/ZLnoA2NXRtoVT2Sm2I/IdC08pGbkJlN2hFaLY4Vlk8q8ZUHhTgFVWXkJLWaeGcaC52dkFUlvJAs0piz0AbAph9lIW8KgGNqWvAcAstrN9LQePCkef7ZsS7I2o5oqVMcYikwBgKoN1olbs4vs5HqmMlAaeBbAd4Hcr+abaS0Va+77jNlzTkD5u7q0gavl5ciBUdqMVzpXsy6IU1QFS8lquHecZgq32HlOb63du0JndqGxIAr20Kjd7RBYtVUSk7TML/bRZK1joN1C4pXqYklhXPCUIXFUyzVQfoqJXf8sqlvopdRyt0thvVeg3RbmsfpVNTfDXAGL2KxasqIKyDOARE/qCOc4Bi7im0nN9w6nAfFHSz9VU7jIHrqKNM9XABH2p5uV4IE/EvaY+GRkQ7AFgkSZYp/T5v+79VAATRPYAsBNu46sAYKnenST06wBgX8Twd6rIjzEPnnlFjQOAvU3866oyI8V4cMK3iwrOTuUmIoRTlbFf+UzjrVLSDBpee2xzYCNeH84NLNBY0V6guM0gppEaYyRRgoQAcMrsPiDOmLFGhWIkC0cWmWmBy+MoAzvkZ2z8sbpP4IbnJfcDZ0UqFT3vuwiUBcc5mLbPtHCmCotzJEkK6o99iyig2jLAZrVWMVTGphoTJDuYjEA2jbLpM9IXgeE05twfqdBeVh2awhS+fg4aSb5yUQear12GJ1tAvzuLcA+q3o6ofQ2QdGr23cbetX/mvKQlxA5A611CPVHoHwoA+7/pCTj+/Hd/7p7Xa+CvXW71s28CAO/27d8VAN4CeG9ZwnF8ETjivfTmpwEe+i47APyuctofzuGf2zHj7X41s4YBJvlOtAGXXsybz0LZTfJvC2SKaGXObOAESZJKCawMehb/nQV0QmUbx4/Uv14BnKt/B3GELMmQTGaIU8uT51jiOVDha/brVOox9iJDNpkjne4hTWe65wg0cz9FnlBedq3+zLnc3C14nzG1LrP4+Lw5QHTbzFMCwCRMEDQuCxZmC1SbJcqSduocI5aFbX/DWdJy7GhM2fO0xOQoJZCmxEyTkTrl3NcDwHSIUd92fZ7ODHYh7YfWePr77mkXu/pWANgDtA5Z1Ty3U93YBYB34zbMacOTw4x4R3KQOWQ4VxJ3am+ydff9a2tN7a39d+ZnUwDzXmeWl1wLiXvGlXFM1Z7ZYNLFRYAw7Z/dvVHRFYapMl7XrYlu1L9eod7RucaBdroHuXgK2oVyTdI5e15OrlTBMn7FFNjOmpkAsRBsA3oFFKv97LNdxJ+WE3wD/vKkUvQiEmYCf+01O2mujywf1kgNVBL79Zrsn7k2IwDNt3Pm1lrOiHGyEdab1RuQkeAnwsuN16dfTxNA9EQmT/QjWKqdl8BY60Rc79rRCMqSQEoAzXDnlhm64rdanEbg1j6ygB57xDvqdmXNKyuYRyMY7J1ZSKYj8cKpet3Y4RotDWMpMk3d6/qbiyQwu2dn8UwygyMF8/x4v+PkqxgOEaYM+BVo7DK6SXIiSMYxxdMWmcvNh4RjmWsqIxnaYrsxIfKL1sX28O12G0DR/CpwcUulcURgr/ZlgzL+xxhqVPxyDUsPJ/a9gNnQcsWZCgCOZQFNF4UpQmWdZxi0hw1EMmg47ghyZbTUpwODzRNst7LutDbLsxTXJdcFAeYHOQpi5yIYpFivCXbGqDDDZozx0SugyTL0XYzwwSH+zb94Bz/58DE+//mv8cuf/T2688/xKL3AbHiOZCRYVaBnfJJU81yv0qEkRTjJlAfM9mW8CudeU3eThDOi5z5issBFP8E6PcQyP8GLYY62nOFHf/oO/t3//D/gwfEU6ycVfvnX/wmrC+79rTemUYf7ewky2uMWNbAs0a0LpFEjW+Ax2CDILuV0JeBdpEqbc6kA5liKwwjHhxMcH+7j5ctX+OLptdsnMLe2w0CCUT7DMp7iMphjM1ugX8zx8bpHPMvx4OQY65JK2BzVhuD0Ah++/xDz2QRnn3yG5//lBSbVGml3hf1kha46BwYD9JowQBNMcVanuA4WiPePsEdr6yHD8ckBPvzeA3znvX1916uXV/jko9/i+48eIQ8GTEhkZ2Zs32HKeCbe0+pr22c3lfYOWUxC0hrB2CJiuzcd4i7ELE3kgsbvT7L5smiwblqsmhED16SOUHCFGJfRAZbZBF2aYfHgGAePv4MXRYmS68Mkw+Z6jWkY4vcfPUC4adC9usLF85f4/LdX2Esa7EVrzKJaJCkSnrj74Wcx3UM/meLBd7+D+aOHGNMURbXGlJnPe1METYeINY5PP8HBZIZpnuLk3j1EaYpVWeDz558jP1ggW2TYP57jYJHj9GiG+7SKxoh9zsci/stTQJp6/uvG2tm0R6gxogSwwYhl1eLl+RLXFxVevlwj7KeYMu7rs+cIVpdAdYViuUTXFlLZN4zVSmdYD3MM6R7CxRGCbIKirJCRWLlsUD6/RHd5gbo4RxLzr1Qom0rr8qKxOZ81FY4FuunQxW1oV4iwwtgxA/gCTbUSAMzYFsYc8H7HekXiLKD5u1lAu20m7ym+0EAAfIdAa/v3m/2PSJtvWTe+9elbyMcdAPy7NuDd++9a4K4Fvu0tcAcAf9uv4N3537XAXQt8bQv89M++Mz4/e4WuqLGYhyqg9w0LxpbnR9GQivj9KAUZCzBpbvahRTMKoFNtaQCKNQuBtGwL0ZbcrFphWsxyVRGs+MSioc8sIRBixfScgVWyEqS6qm+pwtggJqjjNvRSsLFkx6InsSYWIBvDhTJmA420Me0xzWMBVMsNrZ72kWaHSJK57NBkT4U18rhCklR48skLzGdkAzt7t3iOpj0EghNE2T1M9+5hPltgf55jubxGVbzA2L5CsXqCoX2BsS9UrPLWfKGXMDgPVAKqKhbvKHXEMqf1XJAqw67oZjh997uY7N9HPLuHNpwqo+dySdvnGlHYgFv3oasw1LaZGJmlS2WhwAwWYwnW5uh7FgYI1hDAYmZRic1mhcvLlYqnC25kggNE8SH2Do5J80WY5VZkYB6Xk3qwuEN7PhYg81kiK0eqvakwqGpaPfXo2PhUHDctumojdmuzvkS9OUfSrzFNed4Fxq5AQyC7rREIMO7Q16Zim9LiyNVQnJvcdoPjSyu+hu3V3wJJ2J5kO1NtxN9V9CWY4tTCir60/ya475tfAEJnFoKGKRrblu1IW0oqjlzpR2Agi1BSbhqar/5LwJ+gi2o73lLO4mi3j21OKjv77sMXmtzPqjJQj+NGx3XKKlnUOuu6OLVcONUPXTHTbGjNFtGJOLTx5XeJqSDlOGLWqbIaneWtAxW3imIW1HeKj2okX2B0YBPHEYErFhgjssozKhQMjA0Sqhxn9IAXKGzW0KbUVa4ejblCJnhRJcm2tUa3Aqb73Xz3rIXEMLEtq1cI0wrPtsD28LmJmlMIwDnJqvLj9LoHfb2ixZQhLE4NCrZlHqoxDUIqR2hjHlDJRWCU42VAP3bomP3F32VPSPtnAsCtCqJSCcsCkQoqU1WaWsX6oGwSA1qw8R/LfAYKc7yadbTL86UFdGZ5af66Un2p6+oyzgmgSdGkbMCdLDtHaOC8w8sh7NBlP/Jn1Zh6jN+LKl6eJn9KDcyc8i6QQp6AHm3YV+UIipkJDm8zIXtgQwtfrzRzdtLKptRz0lTbpduRKu7+twe8duf87XDgEH6DxHEXBLQCyOsPKT3c57zVMN9xW2nJ902nphoXaEkyxVa1aPcgs3e2Dua7obev5jFlwa3ATMuI5z3RxbtbP6cAiSo2grAO/qdCR4BWlggsIZFCVvupWUJbTiqzEwKRpzhOtg/OwbKaddnWHe3kzAVDfZ8Fr35AQ1VH0yMTq8jAGv5r+SVbK8SyNLbeVAJ+TfXYq68pM5lEF4LJJRXsvvBuZ7FVRfP73riWW7KBRVhvr7nuby7Pc/cq+WvhFer+mLeBVAm8vkLmqnGxU8W63Ru+zkLZYTe2cNhmOt+cqSfm3O7D/h1vU9Buv9+XeufrT9wGfNW+O99nB5/dfvBNn3nbn/FtRxCO06fAOE7Prk3feKydGxW7v7d49m2wvR8yPiExFQsBRg8O8+d0kmA65RzjMllpBiFyBe2eY+Ts/7SEzglssL8zt5LEiEj5lYoWUXYvJy+SIaiWtImMWb60jKR6kfcRquLoPKFsTeZLxgny6UJAMAE0s0wlYc3JZgmacY6WJaWBO7K6ZSGWBCD9szVMmuYGWohExEzsClW1QbmhFXSJsm50LxAhiOpXWc0aoYggL1XzGpUiH3Eo3VhBa3Z0DgJUFblRs1X/ytq1ts8RdJQtr1wuzHaftzY5tTs7591iLO8/PuPXz20iVbrisFfsK5rY/2VPCtgZb0YavBnPu3nAt2bdNyrlv66veoLI7hj396uMAM1ohCeue9gVeN5cWzFRgve+aWY20HlOFbCLU3BFboHAjjSnbiT1pttkuAgMN3XrqxCe5PpGEL2cRriOjI240wfmbjRY4Z6gnK1VYrQjiash6CUiQo5uCZEsbockQac1N5+3eZ5QRM+cdl5TlwtPVwi6QKgPh+Yyw/9O04mAPeWXugbnOotEPK1RaPXryHz2O4FLfk+zxiBhR4QElyfPzGB+Rt1ANuVGgNB6TcpTs3S2+4lZl5ti162ftIay+4R1F4KooRFLa7pItEj5vfl7Qx0jLcT9O70C2IHD4DqEiwyui/pt3i9ZKabgFX3QxdWMii6QeteBzDxXWTyTbOw/w5gDB1JbZrARMUjQ8/carrl05rysLrLSsq7d89t7mPWn3YdfA2ielj28vaom9GTonTW8QGXX17T+9m41YshxTcz+xM5JAgz/m5sG9g3G9kTI4rnA3iSi/T37HAm5/G9mAdMemlm7RoDkOoMTvIgMIhOaGxStjbm25vqCfXE6myCbJLjcdHh11SpSqB0yJLMZNl2O6yZU5vrsdA9/t+yxt5fjvb0pfv/BA6w++xS//c+/QXD9FEd4gbR+ghgETQtdQ7qQcPMdc//Ktb4yOEg2pFWBMeLoupOEA+q+17m8qoA2OsA5Zqim9xDsnWJcnOBf/ME7+Fc//e/kBnX2d6/wyS8+RXENHPDeMhkQRx2ysUEydkjLAd2qRto3SBjh0m9QtlfogxWGoEYaMEqKf587BxJ+uce27N+jowyz6QRnL5c4X65QVVzz0Aa5RkESw8IyXq+pzJ0e4KxP0eVTVNxPxxmKOsAkm2C5HvGdk33cp0X1/iHOPnmKz35xiZOxxLw/Q9afIxrPEQwFStkYx2jGOZpwjlddgiadosvnyPfm2D/cw+NHR/jjP3kfV+c1nnz2GdqyxCwOMIsCHKQBhvIacVVhKNfIMZhmnE4wm1b7XppwB3GNGSMZqA4n2bAbMU0T5GEipw2O9VeXK5yvam0OqyBA2dN+u8OQz/C830M3m6PLE/SMJVlM0E0yrIIIhUiBAR7t7+HD+w+QNh3CyyUun36B5csN8q7AAis0mxUwGChdNgFqTDBOjtGmB2j3p5gdz/Ci3uA77x0KiN+fL7Q5aS8u0Ly6xEGSYZHnmOUkJHTY9C2aGGiSHgfv3MfsYIo8GXD/ZA8P9nLMECHlnnJg5nKqfRrX2yJ1aJ5nTFWt+bkWDSvBZV3jalnj08+eYbUC6jrGXrpA8Owl6ufPkA4FNlfnipJiDYFr7i6YAvkBmnAGzI7RxwkKRli1PfJmRHe1RLCmHfk5uvYa/ViibhqU1SA3PPZETlFsl82qAjo67RH8vUAcXaFYv0DXbtDRdUTjZ0SWB5ikgWpnnG5E0PPzzpaFckMAYz9/0+NL9+UbI4wvrbe/RErcXW/vTogA/tef1XfYyNes+e9evmuBuxb4drfA3ST37b5+d2d/1wJ3LfANWuBf//l3x2dnL9Gsa8wmZuxEVYwyRQm2tqonWlHKMaKzibGPa4IDLnuROBltnbkJY9Ge6kaqGEculFlIt5gsKd1YQLFsYaiolsa0+KMVFjMSJyqY902NcrPEJKGdlFlKsWihchtnZ1o2EyRzVl9esbZpRkwnISbMq6kDNDU3xtxA7MmWkJxR2kdFaYkkbNAXlWw5WXCraascHWAYjxAk95HN7uFw/x6yyQyLCQs9a1TrM6yWT7C+/gJ9/VK5wATczPrLZVxqg263ECq5WJgirioDUbnc0lKXdYMJsvwAm2qC/dNHWJw8QDK7B6QLjGGCiw2Vsw3isEEaVghaK0TK1rYPkESmTiRwSRa/2OXyxw5VUEJfY71ZommWWBcl4jCWmjkM9hHHp5gujpDOZxiTFJsuwrIeTN3GzXPXKveL/8/zFCOLuVMWrwgkVQiCHm3fKN+m54a85eamQF1col5dIu03yOIC0UBgmK9VGIXWs6HIViahgPlUVqiRItgVmYXj3gIFfHFM+c8OghjJlGVDsmjKAq8C9FxBkwCwA04EALuxIAUj/x7BDcnTDCAVAMziHeXp6pgEMJ2KNGA11gL4BLixWOkUnNu67g5IacVOB6qo2LSznNj5T/YFAjkC+GRp/npOsJ5nOZGgoPAi+7DAXxbcdxQIrsbn7KAJAFtO2EQZQt7C1QqkpnKwItKE/opONUyUkQVLsyM0ZRltbGmT+TYA2IgbOwCwsk+JTjK7jsBYavaCOi6LpA4AlmKFGZH297ewEhFJxY6676pCLJ9x1riuUCmwn/OTK+rpd1cUk67ZZ9UJDKAqoVUhn2CYf1BR27dUqhMkJjjAgijVwaYCbtralF4sOjatQOCuZRYdAQOTVjHjTiCiz6gT8KbkNgHLBAx5/NjJIwUGq5BrwAStLQkICwRWZrORAZR1SMWT1NlmwyuVsAOCRQbgf8vW2FTiLFb6DEcCvl4BTNEyFcCcy5X/K/V5oHxfHqNoDOglAEzgkU1nFqJARVbNNwCAdc12gIRtG/tiwu1Chcf8vwL8Y7u+CQDe4jwcCzfCpzda7XJcewB4C5bJstnaUqDZ1plh54bps4C3qPDOay5rUb1Slp6c3w2BZ+/i+BTIxYs4cE4hlsCcP9rypVLUp8xv5xhQ6POOsssB65ZzHWJT1CqWS92kqj7v0CTdmLUcFcl106GsGo13OQpQuVVVKKpKlpjSDasw6qIIlFlvc5+3gt7mfe58TRWvPFjorqMHobxyVlmjMoN8fcv0JgD4NkCv8eM8pW+DwG8Cet+2KfsqEPjGlePmi+2eh89Y3e2/u1f6bQCwrr1To7/eM17/7W0AmT/nNwHA/thfddzta2+w4N1tj68DgP1x+Jnd8UH7QVMXGxDJvn1j5RtgNqG1eaQ+KCcD2q8LACaYlyBPc1MCM/vX2VESAOZaxQBgjhmCt+5+4RwpuP7LslwToUgNAskIAOcGjvYEbSw/OJVltFk/EwDetd4QIaxrBPZ6VbA9Zzb+VCQqSsPZHRiIxnVmg5YgcLFUJAoBWtqqk/xj2aP8HIEhkuV4HHOA4NrDjuGBKEdE2kqw5Vuh5r6hzbD/E1w3laIfgxxjyuPl/OyzfBXzaFmlut04UH4X/NV6hyQXD1DtFHL9sW+PM387NEKPs/ffzuM3+d6elHOb6POPAYA5VUV0KaGazal4bU0TIGNfYvZvYspgZkwKJOa90GW9CwB2hDwq03cBYB/roa8iVxmzWla2L/ciLM47IJcArJxDBqobXQ672IGpIjAG5v8y0kLuI4y3sME/BDE6ArxaxNrzBOz0ujKEqfA1BTDfT8BXalsH/vLGQHcIqvSoPvbXVwpUHp+kQBeJYWsGu3FpHSWQmICjAcByCQkJKHIsmBsQ+zPdTrT+3KpajezA19h3SQzyfuNm/WxgshwFnJKXoDIXBFVtBE4BzCPVh7UcmgKtbazfe56viLtyEaFGz4G/AoGdfbPcKMwVxUh9Bv5aljb7oRGYBP662AJT91oWsIG/PE9+RwLF/DwBE0/4cH25c+vfnTW5+HluJN6+d+wqfbUO9uv4twDAxj80cqYR9SyNVPswOuDQ4pmrQUeQpKU3YW8DhyLk0VTAbxpPRJakIjiMpgjDGULZh+cCgPfmE4zaPDOjtcGrZYM0CZWnermqUHbGFmV/3VtMkE9jnF83soOOJxlGkmimCxzfP0UXTtEwMfXgEC+KDc5XDU6zGR7MJhjOX+Hlbz7B+ulHmHUvMB+eOwCYa2EGC5nVVYxE/b8NR3Qho14sT1pzW8c1M8kCgfp3n2Z4VWV4hTmyk3fx53/xY2zCBQ5P7+FP//IPMGw6PP/FGX79t58jbVK8ezLD0VGOJCB5ocFIYJQ9rSzRXVMxudJ+8+LqAmGyRhx2mKRs80DZt1y/x1RwkjwUj5jPUyxmU1xcbvDycomKmbYhcF01aOlkRSV/PsUwPcAqXmAVTpGdHAKTBZ5tWoyKGMh1f8yjDMeLOY6OTnDx+Rk++o/neBBsMK1fIGlfIQ0ugKBSZEo9JKiGCapxhldNiGEyR364AGYzTCZTPHywjz/58e/j2dOXeP78JdKgw0EW4ySPsJcEyIYOaV9jfzoR8H358hnKFTPtGb/UIksIGPaIoh5JZyrYHCEmdKAJQsxypuUGODu/wKrqQf12NcZYso4wBuiyKc5xiBVJtvspygRYkYi1mOKSPVTxUhHu7x/iKJ3gXpJjvDjH9ZMXWD5fKu7p0YLX55pptCLH9gTPowX69AgvmxzPxwTBfow+K/FHP7qHdx7ex/5iD2PVoXhxBpxf4SjMMaHVeVWKVNXFIbpJhDaPEc5jLE73sbc3xYPTYzw6nWEaxZjL16ZDyvl4YP+7YXLwXlwOJEVMUGLAqmtBeLXuRzx9ssaTL86xWfU4Sg+QnF2gvXiJsFmiXJ4jCGq0A+NQgCGZIZ0eo00W6PJDNGGE1bpWBvK8CTAQ+N5c4vriJcryEj3Th5tG9tmcAxgtQKIt+2GxKREwr7ldYuwuEUWvBAD35QZ1SwC4Vq58ngUSWEzoAObJmI74vRsXIj4jHdJ2HMTetF7c3p/fAgC/6f79+nOvr7r/t7+5A4C/0br87k13LXDXAt/aFrgDgL+1l+7uxO9a4K4FvmkL/PTP3htfvKQCuEXKUFbadkZWdCG7sK1sQ639NgvCrjDDBSjz/1go4OavG0ZcrUepcrM8FLCV0r63tkKCsjBpbypQi3/DVqRVMyDMIsTpDIiYL8qNcCBmZLG8FhuSdmVmi2nsZznGsogTBxiYYaasOPvGBJ5ps8ljFBWz30Kxq/Nkrg2iMnJRIQhrRGOHxYQsYcP3qo4b9hnGYB9R/AD59B7aboH5dA+zLEEcMg/oDMvl5yg3n6OsrpD6HCgHsqmo7jK1eD6dU4CaetM8eVhXMXumCfLkFGW9h/zgGPcevIt4fop8vo8GIa4IALe05WyQRb02SFTfcpMRtLTG43a/EXjJQmkrZJz2i7xgtAJr0FRrDGONsi5lNZfE+8jyE0yze5gtTjCwcBqnWNUhrisChyHSmCQAKh0HZLRypAqIStoJLc1CNCNtuns0fYW6sZwmtJXU0FVxhWp5gahZIY9K9MUSfbtGSIbwSLtsq76YWs3lSbFtPNPeAQ4eeCBopeK0K+SxMxqYzmMwY9ARCQjXko1PENBl9nrraBabuT/0ykVfYBdBgQC9A4NJSqAVG8sbVPmxmEGLu8EBwCxvKNGLNs3ObmlX9ntTHL2RWHmwWkCg/w47g1MbOTcmvH3TttDulPI+F1hjz6l5PQBs/e3G9snygM2SU4BQbtl2fJhi2OecWeGQFnzCuKSeMQBYFsORKRpptc0iPgFcjilTYpn0hgpggApd85dm4ZGFeBYMqWJgbmMUZG8AgFk0IxRKYUS2bRgpVUYHwG9DPA3h89/B/pvX2L6UmRWaWtK/ZipgD1pEKnTS2lN5vR3LvRyGBoaPtI9j+X5kgd+ygZUdybHTVKYK49zT8HcjX1gB0jkbUFksO0L3PAEClvik/unEymehIiDaGpr1uam3qQaiyt4AYHUNqp9kiQkBwAJ2XZ/xSmC+piK5UxJy3Eg4/+WaxAAAIABJREFUFykCTACAVL8Efa0WJ6CXQhwpf1mU1X9/GQCmMIL1YB6Dn2F/5nzKAUWYw+ebb8cRgUaPLHwFACzV0u6K+g2r69vAhB8i3kLa//4loND1ff/6bZBxQrKSFHWmAha5xBdUSBLZle3vqDO9CjjbVSDfeq/uNzqeDWB/fGUCR5GIRab8MqcC2T9TqUIraPY/Zvs6dZeIFg4E2/bxkQUkU0t17HsqnjMzsUHf0fa+2VouC4bdAkQjIgLILPgVLNlan/PUGalFpYy0zGd1MTc/3f6Kfh5+3d3g5v3Cl9/w8PW4rX32W7JwPQDsD3Hbcu72ob8KcHoTEOynER7nTZ91PA6bQ97wXb4KAFa7fY3H3ted79sA4Led75ea+r8CAOy/gzg0ztZbzgRxIOtRPe/uU/68qFSh0wqLrySsSFEuIorZPNOOlD9pgar7Bm2eU2b/5oolSBLLNJUtupwjrICb5imm07nuN40WmCQUOgCYwJPrsFIFy4GC44n3HEck8qpJB/IS7DV1ryngObdvwV5Ztlsmu57n+9oKZVWiLliY7UXwYaYkgSyRMLgukuUsQatW9s9GgbAr6QFgux+ZP7PFEMijdEf96+5XTukre2WmC9gSRust/i5HHv23d/qwrEupst1ntmpg95nduXC3//n+vXsv9XOW3UNv1khbBxPvkuAOuvv+b9JHdxXAfu7VesuRQbkmzhVj4fYWjiyasU+lBgAzE9EDwIxM0NrHxWBoPyHHDFPHeqWm1oji5FAxa9b5BIUJWnFNJqCWXyCKpcAV4c8tMpXh6gBgrt9JrGT+L0lpcmsQwY1AMu1UOY9zfcTMdoL2/BskvjFCgwAUDUv5OtdjZleutRb7/OjWUANB45sZlqQivkdKXzdrkzTKGz8/T0IFz0HuNSJQOmcad3ytw9QZOafRKYhHcf1NbhBGeLM1j+7ssnP2SmK7H7jzoUqXoNBIFxTLgDWVOtdIrdbHls9i0RxKTmbkjQNyaYUrINeRMeUYxLWT+jOJeabZs9e5DjPbaI6z0a27LTfYqfQ5/jSe3d+RI0Zj9uTcu/q9oFsH3ThQ7KzJ+R5PcnBvMHKlX4fdLFBIwtud+zzxTn2fxILt/o69io46zNslHYo/nbtBwPWwuQvx+kk9rk2QZaNHQYqUc1mQIWSkTZwjCudATHtoI1jOZtOtap0Kw3XT4/hoopzUs8sSZUswMFE8BEl+XP9fkNS9P8V8f4o4n2B2dIJHH/4ITZDgqmBOaoJ11+Hnv/oMD6YLHEUh8rLEs199jM2z32LRnyFtnnMnqj2kss61bo6QjBm5bUDWa0/Nv0dwnvbLYcR51FjkJBe/rIAXtNy9dx8f/OD38C9/+r9gM2Qibz58uIdx02P12TV+9bOPkdQRfvzBIzx65wTX55+jXF9haCrsx3PM6AzR1Hj5/CmKNTPal0C/QZrQ6cvGhZTrjtwgQDQn4ShBmKS4XhZYrmo0lnuBFR19ghGbMUAZJCiCHP3eAe5/8ADR4T2U6QTRwT6qMMZksiey0+X5FcI+wIz2wM9f4sXPX2CvWiEu2VaXWOQbxQoUfYeac0pIG+Eczwvg8NEBHr5/H+kBHbimWByf4Gj/AA1zevk9N2scTFI8ONrH8WyKaRhgymgFZmlXBa6fPcHV5Uvl/16fr7BYJIiDAiMzeOsBGTOPhwDZGIigPJ/ORF56ebFBE4TYkCiIAKu+k1q8ncxx1s+wjicI9mKM8xTB/gzNJEUTp8gWC2TpHPMwwrQNMO9HbD4/w9VnT7E+W2EsVzjISwTNCnFMNwyqvoFyyJSpvAwm+KQaER0GePRuhJ/80ffw7qP3MZtkaJY1Nl88R/v5OeKyRsb7MKNLSAyLBlz3HZo8xOT4CFMCwAcLTPIRj999F0cHE/UFygEyxFIDc8Txd47BFszBrjDEe+DVuGgqWUGzXnB5VuHjX3yKzWWFo2SBVCrea4zFFdqyQJo2ci2omAsfz5DvnWDIDtBl++jjVNbe7aZEd8V/S+yFJS5fvcRqTfVwIXcCguuMz6LfE4FkqtCrokLfNwhJOB4uEfVnKDZn6MoV6vb6NQCYayvW3zQjOZKuTxDYrv+ccREdIL5qjXn7tdvr+zsA+M37l7tn71rgrgX++bbAHQD8z/fa333zuxb4Z9MCf/WT++PFxVJIQRSPCKncjZi3ZRmVXg0mgM6iOkGnKj5PkMBnLnIff341CBzLZxGqfgRVJCwkkeWtzChnK83Nd8ycHgRS9Mak+8dTxMlEBRMWEetmhWKzwpQbcBbnWjJqLQtFMZ/OIpcZr7LKUVHIiv18sEBWNs4Kl5lKEcNeeV4EdCr0tJYKB22uCDLzmLKIiyfAuIduPEGWnSKIDnG8fyS2Zd1co1w/Rb15hgEvsLxeYj6lda+4mjfFPbWTZcwyM03saFUMrN22BbgxQzw+whgeIt8/wqP33kMyP8b84ADrZsDLZSn2+zQbkCcj+qZAuSlR0d+V+bXhiGk8KOeKRZWyZ35SpKIqC54Ns+xKZpz2qIYaRcmi1VzK5r3JQ0ymx1LbUKWwZHvVzCpmEcOk3wRp56llkVVtICA45HmI8U91TYW63SAKasTMvGvW6DYrVJtLbQrDgdZVFcZmg2EoEIy0IyV4R9Y+/1l+G3FrRe6yiWTVdqMAZg1YigSelPK6LCdOBRQWjFNnd8dNvwflvH258qOdlbIr1PsCJvu4Nj926ZRDR1CO4K+uV0wAb5DCXOi0zvumr7H2YZmdr08VPjdv+6yTFLwNAPZAyW7etj7r1J5erZtSae8Kn8oIklqXRSgDgJWNx396j/U5U15ZO1kR3qmJnWUtn6cFtB4aTwYAq8DIoqkUwFRomQJ4FwBWIYgAsABbywuWDXRMG/cEYUxlA0+IBVCzsOOYNe92qlgEYSrzSTU0dx4snNnXt4tjqkfXIDtN7crrsgrdKW/eFPj5XoFcgUBbqrpoWThI4moH1agcmBlFNRfzfc3/WBbPZI0TAKaKTBnAowAJ5ps1zA7j+1T8JGhMwsQgS3QWNC0LT9ohKVRoKU0AWIVRzneyeY6kVgkjK576h2UBWzYim4sKHymAHdApgaeUP07VzaHorDNZBBU4wGwop/SVkozWz1QA879dkVogsMuvpVU0o2NpR+5csrcWpD4jUjiwA1AFALtzfhMAzO/i52H2Vf3uxtk3vbHefP71T9wG6XwBY9epbLeoMZvdAMC7dr8et/MA5m0gzw8LZp2/7oL2+tbAA8DK6CUxwdnOc74iUSJPCThQ/eWzvC2P1DIgrZBuADHHnZEw1HXd1MT6PAEoKpyUk6hiv1lOk2Tw7MUVZnNa7tJ2dERREBweMJlEmOYJNsvKXB280pljSorDG0BcIKkHEnfmSd3r3f10FyTUaHR94EsAumse//43AcC71+c2AOyv9j8GCH4N9HoDQPva6zsA6v/XALDGxT8CQFZb/TcCgL0NtLIneZ92Cjd/b6Licjo1+w7L9qW7iRGHlBNMu2fZnqfqf2nscn/TTE4bIiQEzNkzO2gCaFI0Mh+YMQNhgpZkGuZNUuXLUDxZrNgYkCKSSuAkRcx/JLLJ5tb+cc1IcItKNCkM3bE8yOXfJwoRF7oCVBlP4QDgqpF63hMvSA6SPa2AKMsZJQBs/jZc0XgAzZGPHBDmM1N5T7Bx7QeUB+S4VjU7fq/C1fuc8pdvV5TFLaaAB4jl1KDvd+PaoPHpxuFuX78N/O7O07fBXz8W3gQg+9f48zZB523z+y75ZhcA5vfLuZ5hzAWxUUfU4FqF7hg5raDZ16iII1fRZU4bkc3ciTwAbH2KqnEHBEe8rApfcOCvjm72yIqoMCC2ExHMYmC0PiGAFyaOVMlUW36G+a0G9LKPk3FFRW9DxxLmrBIo19/icWx9Q8IliT/KB6ZVubyvGdcSGiCo47mf7oJp/t/aPJOk5TKqSabj+oqfV0Px7wdmv8w1oNZYdh/R2HAXQmsw7U1c5q+ycqnQJJGBBAZbD/EbShnMf1oXGWmBQLBA66HV+kj25yIE3wDAtFa3ccXW7S33mmsidHIskr20bKBtvWSOKUaW4HrKAGhb53cuD5gA4sCETwLBsqw2AJgMNVMKG4jNmA0RpAi8+/2oCB03MREaD67z3wDC1kAijbrHLvHSP+dVd14Z7AkGflFjEd9GJiQZRfsH5UFzvuJ/swMzjsW5FFDlS/IBLaBFdohFCkuS3Cm8nRI4miEiiTLIkGcL2eCndEYgUNn0Unfee3QfV8VSFr8kYB+d7OHiaoVffnQudWvV9ZgxO/Xhvoi+eyd72l8u+x7lEOFV0WPdBMjCGN9/cB9J1eDi02c4//Qp0vVzzLszpP1zxMOGmkqXmc7exL2AEduqsUIbEnxkXyTBjSPAop+6KMBVO6KMcmwme0hPHuD3fvR9/OFf/VsMkwQvX65QXr3AQTTF8KrDk4/O8Hg6x7/84x+ICPmbX/0HfPLJ50iDACckYae5CJUXry7lxJBnLZpio+xU9raBlv6JrbVsT2TrHGYrkzy+2pAUbfMk+xAB6BXVsIiwpgMYbboP5jj97ilmD9/B0Yffx1nd4rJtsX86x/MXJa7PLhD2BGVjrJ9don96iWB5jrS6RN5uME1rgeVNMJgFNFXASLEOEzx+/xQ/+tMfIz44QdkYSTOLYly9eol6dY3JOOC7D47x/sOHmHL+47qN34tOFMUK1fpapPjN8hKbdYH5lG5f3KPQumeQMjZsB0zGGFnMPOkcXdXi1XWJMQmx6YDLpkfJe3YWoUonWKV7uAwiPP7wEbA/BRYTNGmEYEbwM0Jx3WN9vsHBkCJvBvRnF7j49DkuvlihL1ZYTAr0/RpZ0mlfXlNZHGRYIReAPnuQIz/O8OD9+zi9fx/Hx4eYMOJr06I72+DqFx+jPDtHQjLJ0CGJB/RJgOuhQzCfIjjYQ7w3xWR/JpXx+9//Hu4/PMJBNhGxNpM1Ng3huHfn/orkigErDCgAvGhqXFctrtctqnLA5myNF588RX1V4OHkAMHVNeKyRF+RTFAgT3q0vO8HEdpwgsneCfrsAHW0EIhOImlXVuivKgTrNfJ+jdXVK6w3r5SRTYeosuN8TEuKGAOZ5NyDVszpNrB8HK4w1mcoN2doaGPeXKOlAph6/yyQDbQHgEVU2VpA75AYOed4i+idm+5tQPd3BYC/DAjfKYC/6Z717n13LXDXAv80WuAOAP6ncR3vvsVdC9y1wFe0wJ99sBiLogadYmPG+bS0AYY2XT4zUWo3+T9bJiILJtxsE7jzVrrcm29WA4I0lMKD6gky+KmwVI3C5dOJWa7qtmW4krOpAl6SYYwIAKeIwhF1x6yeFWJXrJYKo7XymYAkl5HJhTLthFmklEKZwJVTGAg05HacoFY8xdBxAd+h6Wp0QQupCZoB04mpAVQLSGj7NgOCe4jiYxzsPcT+7EAAT1NdoyxfoK2eYsQZzi+u9Vmf3WbFUW/JZuAgN54CrFW3t+K7mpIs0ZHZdY+Q5veR7R/h/sNHyPePMT88AK2sz65KrKoS+wtgnrJIQ+vPBgUBYAB5EGHOelXXoh1aZS4pC4z2iW2Hui2x2lwLRG7RY0PV2DjHdPYQe4v7mEwOcThfoOlCFATkaWPnsvKyYMSCm8S6U3FhQ3WgAiSt4EJwtO4KZEmFJGoQMben4qZwjY6WUPUSQb3E+bOnCIYSUdRK6cEst5iqboJuBKpYvHTFn5tuymKC/VbSZpwPKie91aq6ohX5qD6ysqpt9vVWZ4/E/sBcY1OH2GHaxt7D3/m8V8/Krk0gMAvSZOqbml2qIQJ4KkKZOlOFavdTgPWOcsxbV2+f0/u+vJzwyrrdDDK9y1fuvDJvJ+9Oec/KyjO7TSlAaBPs+jsBYBVFSeQQUG7W1gKDZR3orG/9MQn6KrPMFw9ZVDdwikAwxxHHIwkZUrVIscWCPouarEVl24IprZ13AeAomel9AW3DZGNsihiWNMzC0H4y91HYoFQ3LFwaAEx7XM+AtoItX75BS/T3BaKxwGlzihWBjN2/te4j4EkggAAw2QQsLJJtrgHJAifHksldtQlnYZNkhrZF01YCjpV3zflHNtIEgC3TzueNETAeaBPaN7I45PsJ/JJ4QcC3ZzHDFTLlfsAMWEewkXWiStHWp6Uw5zV014jqJ2ba0SqTfdKIBy63k1i6U1by6xDcvQFmneLX5UmSiU6SDhUrndwU+NM+Q7tob/8sxXBHsNsKZXVp4+U1AHinz+8CwLpuW/tQG29bAPgtQJcfl28C3/w49fPCm95zu2BxG/igw7jyNHV/oCOEHW0LHN+ypvbP+/5j5B577AIo/hiBs2b3n6t5jyJr3417kZK8PfLWNSCyzGZ3XD/v+HP36nJzziCgYPc+9jtlkboT4XxIpZSyw52jBgtUKgyJMBJgdUV7PCNH7ba1ATIjgh0LObWv+7pbwor/7ttWeHPe8+sg+U37eqvo3Tb/OgB4d7Z8W7/wp/NV6gebR25O/Gvf+yY1c/dm5fBOc3zlf37t3/z/AwBWZ74ZB74fSv3v2kAZrATQ3JjeBYA5x/A1quut0M77EAEqf89h/yM4GyNUPAUJS1TsRsj0vFlDE4RjZioBN5HLXHY8XUYsI5h4GcETgmZU0JlFLwGlkP/TfagT8BInRgTyILBs/AV0tc4C2gFbjlnB+x6tGbu+NsDKkTFI+KGluuIApPxtNPdz/SmLXq6PuIZjHADBMwG/RMhtnUsQQkp8B/j637cKzG1mhOvl3u6ZwIRre1nTO6IgLcp38359Z/OAL9/L9ZmytN287MeiKWBvuufuWLptCb3NdXfEED+XE+C9PafvHuebAMAe/PVn4olsnHqowOcahWCvVMDOQp/dgvfBec6+RetVe53OGHyNaxzOe4pG0GfNElkAnZ/fheu7+VcETw8A6y6MgYs3rktk3U8Al7M+tWRci9C6OUTbU50boVPfNCCXnzE7Zu4bUv0N8xXh+snsfQkkc2+j/sr+zUgOgn0EA51ludYvBFfpEsHPuhu7dxDiz4YWzvzbGl8E3eyn1lZcu0nBbms4e5hCl+sFrQ9JruDTUtyy75LQppu81jByQXEZwAJx5YBiHUmENaceFuDL/YWOw3WW67BS4zoinABgA5tFmOS+gygXz3Fr7WwECQOkzRL6hiRBfoU5XWhNNVB1TAt3yxQW8YLn5wgdzshbfcjf33ejCLQXknJ7ZxDcJlK8BgDbXmJ3uf7VALCjEVKVrevH68j9K+ciopJUpeZSmVNFHcUk25pVsYjMo4H4BIf5b6RSmH2FDOswV7b5QJeoyQzT6QyLvT3k6VRxHiRKHx8/wLop8fLspdiC907v4fzqDP/P3z7Fs0tCYMBskeL+O/tI96aIZhP84mmNl9WANsxwVnLDHOB/+uP38Aff/T4OJyF+/X//HB///GOsn32OaPMEp7M1wm6FYSxtzevmypjQZAx0nB+CHs26pfG1bIi5ZsmmiZTGz+oedTrDMp9j9ugh3vvwA/zoL/4V4oNjnD0/R7C5xrSNEK1GrL44x8EY4S/+5MdIohYf/f1f47NPn4icsaCVdk/HiVi2t7NFgrqsUKwr2T+TZEkL4jBl/yLJgF1wkINFNomRxplIAkXBtTsnngRNz7V/i3XZYlX2GNIY4SLH0eND7L3zEMc//AF+8+oVLrsRs6MjPH12jnJZ4uHhCfbzCTZPnksNe/3kORZ9gXnCMVGiagokeYYuiHG+oUV2gmQxwQkzf//7v8Q45dwSYHnVIWWG86szNNcX2E8C/ODxu3h07xjl5StUq2ssz88xm85wsLfQPaipS0VjtRWvB10pGrQlnWBGLOIEcRdhkU6RJRONy83VBqt6lJ18H0e4pqlGmtDtHqsoxoshVhb0MA2x//AY+ekeGnJ6p1SvDuiKAa++eIW0GnSdwssazz65wOpFiaEu0OESpwc9stQI2M+vK2SzCVZjhsnxBD/84/cxf3iE43dPtLeapZE8o8ZyQP10ic2vfov6/KXsrse6xNhV6BJaQMeY3L+PJmMWMxDOJ4gnIe6/9w4miwx7x3uYJBFmEcHfDhO5IbBXck6OscaI87HBRdnio09f4LMvnqOrQrRXDSZ9gukQ4Ih73eUK4+YKQbtB0FeIQ9ZSepHiqWTuwn1E82OM0yPUCLApa3RFhazqkDUVqqszFNcXaHpmADco1qUylsMxk/sJxzVttIN2RFVuACqAu2sU62eoNk/Qd0v03ZX2nlyhTG4BwCL6OqK6CD9+veh5ZJrb3g5X7N6f/X17t87wdYDx7WPfWUB/05X/3fvuWuCuBb6tLXAHAH9br9zded+1wF0LfOMW+JOH+cgCFy3/sjQS45rbWm6cmTNIgK3mBoJKMyo9MrN7lkJHgahWZCDrueKimIvwJMKqbFS4YaFMBTG3eGXhQnUOgzLQ9GaXRasrWQKq+EfQZKONlAoBrCc0g8A8X9ClQpO1mNTjgyqYUS0SWDGAClmKecnAjEIk8RRdTwB4sOzasZUd9UwgWYy6a5WZiZRqkn2EySkmtEmeHCONc6RUkkYFmvoc6+IL1OVzNA3Vr0Y3VxGGBXkPPbl1ufLiXMHVFyIIpnBh3Q8Zpvn7SPdOkEwPsXd0jMUhAeAjKfgu1i2WZYXpFJhloxTLbVsrw4g7OG64cxVFWMyhUsCssFhAaWkV3VdStFysr/UZ5v8E0QIHh49w7+QdzKeHmKQZyj7EipmSspCm7WvL/R+OFxmKohVAS8YyAWBe+25g0bVH3VZAWCOOGoR9jZbg7+YaaFZAzY3OFYZiLZsuMpUR0TLOrHC5b2kIugkMtOIpS1FSc6qQZA+qErcPWZCbBSIfyopzGaCyhdvaurlPyMrW+h6BUxVNiXjtAMBeIWuZzSzGpIjSUNmacdKjZlsTpFN11pQVKmDyN/bjWwXW29nF2y/iFcPu1DwA/Bo2vKOS9MfdVSVsAWAWSqU4YX62KfX5/UxZaiCvSAnm1CzA2DKBXcFe48zAOVl+OnCXSiipGAiYq0DK8U6bTaeWIeCecKxaUZHZZcyqVgYerW1V4CRgTLULi1gJQmU32usqjkoBQQWMWT0b0Ga7XM0NUk4YQKxyZiedjgBoFTm9wksNQ+UTXQGc5GNrBb2TASzgfhCgS4s6dgKSQCzjjgWb2q6vU4xZP6KanQBwKcUwy8OmwOzQ1QSAW9nBjSa/MkvFlgAx3QWsQEnLRP4Ns0Tk+/i7DCRNMSfFG5FCV5GU0twyn53bowqRdCew+ZLX1eZl/nRCIbWRt9kkwCvgwOV5SuHrlMCsw6ooRkvLYUTNDGCnMiMATGzcq9AINlIVTLXEbQDYq3/9WLttAexJGLq2HK9eAfw1SszbN6xdBdrXgYB+PPtjuK6hXz2A4QvELBYbOGvEDMLvriNuc3H9cUTceBNAt1NQDpgvrnHn5k6nmHRTvsbptj4je12X7eUQYAMtjFyh/u7VuezXTm1lk6LlLhLg9d+X2AGVMgIu+L0IBPP4HDq63iM2GwdM3PoeHuvkq5r23Y5Hf4rX7TYYuqsM9qDgV+yStkD6LcB9e63cZz1A/DbF7833ffsf+yqQ9U0K27e9/439bEdh+3Vg7u0+fNOP3vaKCXj/ocdVW74BtN5Vs7/12G8BgE0lPyJJbzKA/RzDY22VnAGjPsyNwwSJBuCa00ToPk/HEZu3WYDnOosAsM8G5rydphNTVEoFz3nbslmZO09QjysCPi8LdZHrDKQhyEDCEfk/vO9IFekVwLJNNsCKILCNb0/puLkWnGv5uo1I+wxz4tuGWcBmVUtFj+4JJPJpyWsWtQKASR7S/G35vh7YUns55xBv/2xrP5erutOVhZW5vN9tf6GA0rk5NPWNute/LpcHfc7U11IA89bm5n8/xiSY3gG8dtz6t2slP+48IeQ22Lvbf24DufydBJuve7wJAPaEAhpgyDVI+whHKCUBNbH1/Yz4WWjqX7pieBA4TcxJQ/2PjhnsZ1q3GIlOuCX3MFJKEXALZeOsEA8tHWIMWoeEsgbtSWrlHCv1JvsS1zUxKll5Buhl3eudUNj37CbSB6kU3ASAlf8qogIDUkIRrlp2Zq5rXB81UIB7BS7YCJdyDWVZv7cBYH6VjkAs907O/pkAtCyetwAwAUv/hfm9TDEbS6GslZMDgC2flXsFrmNIEOU6h+PMW6JLAaz9lnUkO44jNjjbZbOPdlmv/YiAew2S3pyVg6xYuZZ3inlap+uSKJbDOrUfJ8oLJvDjwN0xsHUU9zJyVhlH1LVleMtJRda9Fk1DcJnEDa6zmLNJ0hqPawCwI4K66KHX+ucbx4O7p77BBjrQQt1e133a3yc9gYsAvwBgU/4SOFIGsDJySfTK1Veo5jXgn+C99SnB5Zw3CRazL1B9LvKBrZWDkEBhgmHIcHywh9lsD/MZlZAxVqsGs+lEc9FnT641Fxwd5GjHDlfLWm0430uRTlOk81QD6cWqw//xN2eoEm6cp9g/ZJbtAr/37iM8uvcYp/MIL//+C/zs3/9nXDz9FNWrJ/jefYKLKyluO/Ut6y8kMA/BgIYRSHScqjrkiGQ9TNJ3lmey3T3rgGWYoj08RHZyivnDh5ifHGHv9LGu43GW4DsH97HoMrz4+a+wPrvE4/0Uk7RFiALF5lrE7WjMMXZsE5LEQyR5gqqhuwP3NyRtdwiSEMkkRDf2uFxe4dVVharucXIyx72TE4RhivNXS1OLtxGWdNgaarQ199QdNrxXJDEefPcA2ekx6skEP391jadNgD5Kcbw3wyLL8Z3772AWB7j44jmWz8/w7NMXSOoSs7TFLB9QMKIpiVDUIwqiqWGMEgl+/wen+OAHP0S6mOB61eHlizP85IPHCIsS1cVztOtLvLOY4XR/hq7coCxWqKsa89k+pouF9i0cA3W1QcI5ZmiwLgs0Zal9yCTJENYDJskEEcncre1nV6yKSzVBAAAgAElEQVQFuBzqZU3HtRTrtsWSd675DOkx7Y1HjHmAa5K6jxaogh7FqsSrl1dAEyJuIry3d4xw3eLqeYHNeY2+rbBuL5HlFWY53RQGXBUd8mmOLp7i+J05PvjhB1jc38P8IEa1aZGTuE4S6rpH+dkztE8/RVqUyOmhUa5l5x6mIdosQXB4gG5+gDpJMeYp2rBDvpcjygdM9ifYO9zDh++9JwtoOUGI58KYsADrYTACfTviP/7NL/Hrj15gEi0QbHq8u7+Pe9MZJl2LrCpQX58hagt0DV3KGnSs50Q5qj5DzTiw+QHixSnGLEfLfeCmQLSuMKyXWJ+doSmu0A1LdEOJzWYjMkEczkT2ydJM9xVen6aoESgOa4Xryy9QN2doqxcYPAA8jpjkpgBmBjAfJDztAsB+LtvSfayYZHPsG4jmbwKA/XpOhHZXP/Frhtv38ttr4v/9PzV32MjXLXjuXr9rgbsW+Fa3wN0k962+fHcnf9cCdy3wTVrgxw+nIzeLzDoks7bvTDHEggpzfAmMlSVz0ExNSIslAncqTrO4PwbIsgxZkqOuOqSOnV5cu2xNmjxrl2aWtCx8GDCVIhgiBIMZ+NCqV3m3tA7MyMDcCMA0BQbBF8fy1sw8YqTNLZWOnVml8nxYDGPmaVEPAg6zqc8Eo23aFAwtqlmg7wc0Y618W1klJbSG7pVfg3im3J4sOcJsdoxTZsD0CXKu4bsNmu4CRfkSF9dfoGu4EeO2n4UNbvZtc+wfBKl5bDHkQ8ty5HkKQJfqYIpZ/i7yPcv9Ted7ODw+RTpfYAgyXBUN6r5TMSxJzKaN14pMZ4JoGXPIWPyoaaQ9YMKMvSRSEbMXSFxjvV7j+atzbIrKLH2zAxwe3sO900dYcGM5mSvvZlkxy0mmvAKAx6bGIo0EOLCQRGsnFjTEqh565UV3YyXLtjjuMbQF6vWV1L9Bu0LULhF01wjqAn23wchiEzURun6mkuZ3Y1uwkGAPUxZbPdZMfotN/1rRxYrA9m4eixsms4i7ySpk0VN9zKkZzQ7ZPrPNBea+PGROUmTFUCEFtOWNEaSRA94GlHVlzHeqnqUANkBOAiWhJV8eZbtghv+7b9ugvQYEu1WHjuvO1xfdaZFHpUvqCvMaBU6Jxb9hfcSB06+p3kwhTEUXC+8qnjgraB6bNQ+ztaOCl+QLFjFZOKRilyQKK2DJ2I0s68SUu2p/ZnJ5oJdFKyq+ZA3HImpsyhcHALOYxQ0xc75VvCR6paxvszhUipMAagLABIPN11g1P3kLWpHTFz7VQ6jukILDgcD86TMefRFQilxDOqX87awIKqUJLTw76nRYwOyMMLEDALcd1b8+o44FSILCHWrOSQQJOI/UdjwCwkNL+10DDFiYlAW1+7x5DAxOyUv9kangg4jgs8sxZ1mQRUwCilKU8Lo620upi1iQtUKk+pWrdVIZzPmTyl4PAKuvO2UMQVoDgM1S28+lfJ4gL4FiWkKb+td+Vg2Lr05VLOdTd2xv/evJFjuqX12THZThqwBgDyz4/v22e9U3AX/9Z/0xXwPAeE4O/PbnJgtt5wpA8NvGpjvKDjCmPu6e3+F52BvdJMTytizZNZ9Y25qS0kD6XXtvX6DZLdTsKpZlPe+UuXS14DFocW/nGum+RXDKg6JUhnPMSCnJz7FvOAKAj1zwqsLb7chz5fjm9faP1xQCnojj28WpEne++tsumZ53xvJboGkXSPK29zrWLQvj20Cw/6431/h3A4J3BV+3bb5vg6P/rQDg1/rXrVbbOm9/jRL4bY39DwaA1fhuWnXArp8v+AKJG5yufYYyiUUiuHH94lTRnJs4Lox0RDDLgGDeL7Kc/Vbf3OarxCyh09QA4FgKShaNc1DxS0KQ7kO8LTAX2JHpvDMH7x0iEYoIYwph/h3CuiIgqkNbK/E8Cf6aawN7gJEwdN/aAlAWAcA7W8J1G2gP2ms+r2va+lMdybHsFcR2HI4rAcBtjabrQSxFXiYu31cRF04FLKKb5kNv/3zDBfFrGHGI3Jzqn+MYEFdJtwyu+Rwg7PKZ9XpnwLDceRU14tbHfv7ayUZ/E/Dr+9M2z31LPrlRH2scu2zz23OEH6dcV3zdwwPA/GnEG7vHiRvTcm1ituFaV8nVxRPaAswyI7XQztXnHU65lklGfca7wKQEVXnMrVuII/g4siWvNIEBZfcaDcscjCIqgOmtQ9WpgbzWCVOtX5jxS6JCT5COn9Xaxexv2fjtYJnCZsvPtZOtXXoHyraclN1nDOAlacGy4BVjEzDjNZBC2Fs8ewWw9ghU7crNhd/Pcn8JDvLGJPUobYZ1fPYDdgy7MZMkJqCREnIBsEbEpaNN3zMKgwQH2p9z1Lp8XSl8zVrZA7ByoOB+hS2kjuaz6F1HY0a94lyMABGHXGfRMZr260a8s79vr0vJyysgJb+tnQTqysZZsk2XGUynFo4DBwBrfe8AYO2fbEwprqMl6ddIyX6O5xUWkcnfiHwn3eHb6bx2bidb5fzuXOwHpUh3XwaAuU6Wxbdsw6m8JuGRAHCmDGDm+9LuO6YDgsiVMULm3mjNan1Dc6f2NaEsYzvnWqXXghSbBpjmE+2xJ4zsCUNcrVqBe1014Oy8QJ4lWMwS9WwCtYwroQp3Ok8RTjJ0cYSPLxv8+99cYJzMUCc5Pnz/PuZ795DlU1ksMzs2rmt8/MsvcP7Z57h89gV++F6AYCjQurzotjUltsC2AEj3U7P+ZnTUOCKT/bl8t9CEIc7rAReIER8doJruY//xfcxPDzE5OFL8zE8+/D0c0cmqBb74m58jWF7jMBmwyLmI2qBYb6yfEjpk7jDthTed9mj5IkUynSPJc2SzHNP9BbLZXNnEr85f4Nnzp6i7Ae++9z6OTx9qT3N5foH1co3zV+dYXhXo1w2uLpYoiwpxFuLoKEO6l/+/7L3JjmVbmib07b47rR0z724bEZkJmQQlpCohITFDTJjAjAkSj4AY1Yh3YI6EeAAGDBATRogZQkIlUGZWRMWN2/i97uZmduw0u2/R9/9rHzt2rpmbR2UiKiLsXF25+2n3Xnuttdf6vw65Z+P7fY9vUiqYI0yWc3z1ZgW0ajWe2C7StEBTZri8vEWVZXCGFp+/dJG3Hcp2QJpa2KS2IVk7+Cd/9RJ+5COKuAeyEFoD/vJshgQN2u0V3C7FReghsGr0NdN6aW8QCWmgc0KxrBZyN4mmdSWLrMlqoXMOyRC9hXK7Q5GW4q6WxAsEQSIgOGsbWd2I44AfJ9jlBXbcuwQJGt/G9W4LN7Zhx54AwUXTYJuXiN0IQ2ujSHvM/Rh+a6Padri5KbBPc7zNL2E5FV4tPXAOHmQD42F+NsevfvUZphcLmWM4LwxVBqeqMHFChCTgXF6hv36LkER6zhcFTZtbYfp0UYAmCtEkCzR+hDYMkHJ/5nZwEx/hJMRiOcXXv/oFljOOCe4VeyG6Z3mDNC1xc7PHu8sdfvjhBnlmYxXNhcm+Cn2cJQGmtCsv9ii372HXBco0hWOTOE9nMqqkE1jxOVpvCnuylPqM0ClJatntkF2tkV9/QL5fo263aLscac7YrR6uE8LzuOfl+HCkbeqygtOWcIYdtrfvULcfkG6/Q0v1cM29pgGAIwuRIc6S4Mmb2mE9beoPh3XySQaL0J2O5q8R4D1d20rpgvO18rB1jn5gDfoMAD+1unl+/bkFnlvgT60FngHgP7Ur+nw+zy3w3AI/a4G/+exsYLFMMkcsZjI1AgLFvifAK9Vg+7yB1TH/lepYFkUqBfFsG03jI4lCJH4Ebg49xxelxm69xYAGUeShsxTk4ebDGliIYdWM1UEPvhVr3luptnuB1yGKCSoyW6ZE3TJ7iAU3Lao3BFdo3cq9MwFgkx9VUYxq02LYVsAawGRigfskj9ZOXoKh88XuuJEioFoKUz1BxmptWWjA/NIQ9RDDGmJE4RQv5ktREDATeUOAs9rCcXLss1tUxV4KGlJsPwJ/1RaRdoUEoXWzL6x587tiKUvMp/PgWivMzi4wWy1hRROszl/BDgJ0tI/aGWO5UT1tIlQVqLNFScDc3pwBnugxj31EnoueG7uygzPUuLxa4+rmWhQpfmDD9ydwggSz6RncYIbJbIHOdlG2NkojVa7KRqy1mPHr9A7C0EUjGa4ES5nF3CJ0O7TcrEkRizumAnl+iza9hdPSupsg8B5Ot0ffVJIhJvtZqkclc89B3bXIyk7EtwTjDsm+tqouieAy60iAM5OHJI55I0Zs0d7LAIQGOOFvSOHU2OFSvU4AxTd2iAIUS3aOKkymUxcs0vE8qdpg8Y5FagKtjksWdC75fpr9p8VIgnAHAFgkXHfD6hTAOAaAdZN1f2kxAsDHG7ARAB43ZKK+N2DvCACPmX2jWpRKHBI0Rhvo8Yji0GSzUR3IdhAFlhIj+DCiWjlvUVlJ4V+VLhyzUcxMslEB/HMA2KZvPC3sLCp/RVasxSyzZaUVNAudju3DJkPd4ftNHp5Fd4HKAMBsexbSqBw2BTWqdgTfZa7ffQBYVcWauceH6LtM9iNBW/2fBUQWQDlP2LBMJVpUMJIPyUJoqSi+KawIADwYBXBdGAVrL0oX9lHaQIsCuFZ1WZFWag/fMSOvwyDZ2ZqvJyowZujRwpngs00A2Fj0GpKDEB5GZZgpNgrJgHb7ot7WIqVmHZo8a6oujJJUVGmmb9cECwgKGHUKa8GcNwn+CjAp1otjJi6kKERraDaLZASPgHHNOskgduksmkuz/WsAwMf9/TEr3lOF2ekN6l8HAJZ+bcZkYxwETHznAYAQ9ZhkLf58UXA8REmCEpD6kbUD53EBMNhtlegv7ahg1CBKWrlG8jvGws0UqqVofwBFRns3gsC0mFUAmNdTx7wOWB6PFLsFvLMQRyPgrAfIITgWdwRcMgATP3Osqpbvo30jRfBH53ZQFpwA4QcQ6U5s/9HV1GMA8DH4Ky30jwgAH8+h48GdOH7eK46dvv8pAPih7/9oI5y8+FCB7fj0H1XrfuRH/rEBYCH9GVID+9IBADYqd/ajujYRCqZ4KIQKo6gXcI/OHKG5zwj5imtHD557BADLjctCXvOeooQhXqvAcxAnvoBeZdOI5wYBEs7/EmkgufaOEBH5fNW0xv5XHSEEZLJIhlFQSi1dWRQ1SlAW0Y3KXsg5bSfrKHV5IGDVi9W6RccGycsmAMyv0ax2FtpZaKYTi4AszPg2c7uKfnVtqbbQBHWOrjAXLkRNeDM340gwL2P3PK4dOFdT+ct5hPP/OI6Pu8EIAPP2JwpiY9k/zifjHPjY/Hqs/OV7D/EZo4uEGf/HAPA4Po7XOE8BwMeK4ocAYLpoC7FNLOuPAGCSClwLk0jn8kBIBrq+YS574A/i/jIq0KkWH10YdE2jwK3OwlT4qrpXFb68DNyLkICgVr0NgVaZkAn+2uhtgk267uFne3Afwy82Ck6TYd22CupKxAbtpJUFIYreA4OCma8k95gJWghvA9Xxrtj9ivOJkPMYPaIKeD46Oj6Iu5DmAitBztg9m3MLfF2fyZZKsqlVZauZ77asR0hE4DzBvigRF1QAE7ilS4ml+xLJ8TXqXskFNlnboujlvlAIdLy5qQKYY4j7HlHZMzOTjijEfgg8C0lESXF0UpG+eIdY6PvMmGKEAdW8Y8Y99wmj4lfagBneJFOJgl/Vv0qqIMmO43UkBxtXKnPvHzmlxwCwzA0nLkHH6/N7xDFzDQ6EtoPriiE/mjUWVeLsPwoAOwYAZquRyBgIgCsOBbYveeViAS1zkUaXkAzAuYBzlKxRWqrWx7WwK32UMTn0WhalOFyJ+tFN04AsbbHfNJjPCDg5Mv+wa2RNjWTiyDzsRIkAsd/vKrxvB7jxFG4yxS9/8QX2WOL7DyRiOriIfHwxD2EVGb75zXcYilu8XNIWvEDVFyipzuYcyX7E/sAlRORLv54zy51qfl6rfkBekFLBPaWD295GN5mhSUJMXp7jL/+dz+BEMRaLM3y9uMCbxMM5LPzd//5/YtqXiPoMF3MfMRWpmyu8v7xF23BscUz62JdsWhstialBgMVqgTdffo756gJ24Eve7b4oBQTe7VL88q//BkHgoK5alGWPmw8f8Hd//1sUG6o4G3R5Ia9NZzZeXgTY1y3WJfA2bZG6AdzJHK8/f4F4NkFW9Njuab084CZrMJmSQFmhLiqkeYZXL3zk3A+0XD+7cKoIRU7ragdfUwkbukirEi9iFzN3wGoo8QWvXb1HMGQ4C4HIqmXvnRc5iqbH4BHAj9XC3vEQRjHKdIdkNsWLv/gck+W5kGv7usXN+59w+eOPQkL47Mu/guuF2KUZsqzGPssRhAkcnyB6gf2+EIvkd7eF2HgHiYXFaoJ9XYqjQVaTiE9w1RPLbLZd4gfimJCzbZoMP+yv0FolXs19VG2LGa3kLA8XixnefPm19O1ivwWDgGI6Le1SxD1wHk9hZzvYm+8QNjmsupX9GWN6as5lgY82idEmU9SMEYoiMCW35n3aYu1hQLKIMJ/FePX5V/AiV8gyZdFgs1lju0mxuaE9eiHgLyoPqyjExTRC6AyY+jYS30K7pf32NYYyRbrN4AdKFM5bF27I7N8lWn+K+OwCyXIlfb2vKjRX17j+6Rp2dot0c4Ws2KDpchRliaru4YpSXe3cCQAHtCCvqMMu4CDDfvsObfMBt9ffou1uBADuLQWAmQM8AsAmxUznS86HJ0TVU37L6GYyzmWPAcAyHYuj192q4nT9eeogwnc+K4D/kBX/83ufW+C5Bf4YW+AZAP5jvGrPx/zcAs8t8Ae1wL/35d8MfmiL0jaZuEizVAoKvuNgu6swJaOW4MngSLGNG9Wioe2v5mL57lTAHbH5831EQSSL2Hc3G/EAldzK0MHVTQrP89HQTnqwEXgxppMQ+9zGfB5JMaHJCsyiBrZN1egtmmqPMtuJwrdttBBCMI4ADu2GWBII6QvH8l17tzGXIgEVGSwceQ5cP4QbTDC0EzQNFczMulXAiAWWlBtbZr50zGmawA1n8J0Yr87nGDoH09BB4g+4vLnFdrvGMNSomtzkgFKloBleu7TEJPYk/3hwTGacBckJZlGjJhIj+/YGxESjKMTZZIkXL84x+D5sf4LZYoHBj4U5+t1lqZljlotpQqMjgg20V/QQULnqWCh4PdoOadoIyzakErMe4LDuWLco9inqIsVmu0YUUFnjwPMjxMz/PV+h6GJEixl6x8f1thDVsW/3KIoK1+sUoeVjdeYLy5qFLRZ+ciodm1Y2KlnNaznApxq42aBLb9HXawTtDp5dIL1dwx0a2YBS+TMJQ7hhKFZaRWMjLajU6VAUVIq3sGn7aFVoykYUmZ7DDfcO8wRYTD2sb25Fqa6FP7WhpoU0GbYswrFAUVStMqwDG3VNxrRa5xL45D5KC8OaxRqFVHp4sESpMaowjLTXbuBYLAazz2kWoIB6YvGoBUoRUBypbeQ1KgXkfScSQMPOFUBXqsWmz5oRq7aF+o9xXybfYtTGWlzXjwkASEDa1BmPs4H5njFDjypTU3cUEIr2nFSJEwASHL4fc5CVUEBVvxQzjSIrCFUBTBWDKBWM/SDVB9IfJDuZKgfN9xWFjBygFjNtJxJJj0dbsoD9mgoJLW6yGCmVy9FcWwpjvpFv6/MjwCsFNmFWaPadirqoSj9G8DRb7YBuc2ag0oVFUCk0UrVLIJ+SV9qpsaBYS9acZs9VAvDSWo0FUsmoY6lh4Gv8HG2kWdjUIiiLrcWe8wDnNLVir+pKrab5nW0HX1Q/mglMkMExVqBk69PyUC0ajWrHgMMiADfdRwvfWvz2WIRUQ8uDsJRFbwUc1M6YXy/kAP5pVDBUeRK00Tg+2lXq6/yfceLHyt+6UeBBlMGsA48KXwE2NbdbVGOjkuaJu81Y9z0ULk7e/xTo9RAod/zcYxmU43tGy/d7P2uUjw8duhFs3b10Iv09BYI5jkYL7mP1s/TdXoEL6d+HbnqU48Up+pTBf/wD/MxYsB4zv8Sy3Rze6EJgRtBxFNjYrhymAuzT0ltA5funRrs5Pg6neaT0lRdOAPKnNkack46vKfvdeFzC4Th5fTyaY1Dp+BiPAa2HrtdxRunx64fvOLK4+1hXHY/59M+a/KOjx2l/far/PjE8lNnxkYdaMj/+GD/+mLr5qeMbx/H4C6fjzT5WeB6NhfGv4/Xk72v+vFo2i7rTJoGI0QCsW3tSEOX/IzmCM58fTgTYUGzNFqBEHHipCpYMVK4h1T1GY0QIrlFfRgIipOAqgJooRxUU5n19fI5z9egQwnl6dGjhOpYPuc+KtakqeymlFcWjEIEG5HmhVrjj95v7r1rhco7ngJRZUYfLYXCOA5b9X6MCCFyN87P8LNe8io8d5myJNJAIVv2zzPV7RyGiXJ+jMTpaPN8bM0fXaRy+B8v3k/lEfvsAiimIZnhS8ufx/Ho4tePx8JG++SR5x7i0iIVzYCygjeo4FDcTBXx5pfgnFb+RB8QxiWxc8+m9UZTDJEUKKWA0C9HrO9rtEjAYAWBRWo7EMSo0GdRAAbl0PCW/DfA095dKxh6o2NksKjlJlCMYzO8jKYEWznqQut5hZjCPw0JrcU2lltAkPXLf08p6y5Bh6X0UxPKbJIyKGlks0w2pTYBqo1w3wK/oZ83aiUcQ0GHFrAUPClX2Va4lePzSnzUjlOtrWQ7SalmcULhiMGsco+4diap8P/daBB7G/F/JABYi691FZ/+nbTNtpcX1YmQKGVtnWkBzLUzAkMQJJVJybCmhgmslkmgln1jOS62fRdJuFL6ihBbSXq0EC67J2S50MGFCi7x+MImRucecjo5xUYarSni0TR/PYASIj/v28d/5fj6O1cEjQUyiZGn7zLUuXW9kMvdhk0hsc93ravY5UZaByl/+WzOARUXrMGO6Qcj9I/fXkh3qYpC4B/YtVy1/qbrlPCbZzhpjQ9DcsQksUjXcw3N0fx7YjoCdJCNWfSd9qqCLl+1ibzlY1zZyN8DFywusPvsM2+YMmyrEbu8gtF18fRHC6zrs12v85nc/wXML2E6FchiQVrXYSstYs4Cfrgu4vou8bLEIPSwSD9m+Embhahoh3bfiJHN+PsO2dzG/mMNdxvi3f/05nOkEcRxhWvd4HcX4ej7Fzd//HfJ332MVNFhEHL85bm/XKMsGlzeMIgrQOy7iSYIXr89QuY5Y/LpRjH/r1/8UyWKCXVYJseJ2d4vfffNbJJM5XnzxJWbzRBzKfvzhG6T7FG/fXeL1bIoJ4422O7GY5959u9/i+8sUN1mHPTk8yQRWNMf04gwf9sB1DVHxZs0AJ3FROQNmCxcvzxL4sQUv0r0y6wY//P4n7Nc2sq2FzyZzTFyPxuBw+xpTNEj6Cm+CAZ8nIfw2hdNsMPcaeDb3v6kAyrdFg7Sx0XPfFIXwwzkcEkUsG9PzGV7+8kusvrqQcc374+XbHd7/9B1mZ6+wvFjKWOV1uPzpGpvdXlXpjif7nNv1Fn3vYVcU2Ga5mAeEE5JfHHFKk8zbxobte6j6AI7nqBOYDcxmIWpUaIMCbtDj6y+/htN3AnKGbiLuQW+/fQ/f9uA2Dd5MJ2KTPUOPKes2/YAJKtTX3yBoMnTlIE5mQr6h85hrY0+3qukUznwJJ5oKSZ9zMffzNZmLLvcyJezIB92apqsLsdumurtMO6yvMwRDhKk/FWW6NwDLaYAkdGROCL0eKKjk/Qn1boNO3AYatBwvjQPLn6G0lmiDKbzlCtHyTPZqDnOb377Hh2+v4WRr1DlrQilgl8jyAllB4hoJb5HO+YwIqF10VQ0PBSy7QF1coy7eoat+RNPeoK1KbpmF9BBFFgJzHyOB1SE5SiYhnbVkLmL5gPcYEwlzehuWbbBxOjp+7Wfr9yOnsYdu5af38P/5/362gP7Ikuf5pecWeG6BP4EWeKrO8Sdwis+n8NwCzy3w594Cf/31fzSwKNcPNYKAIK4W6XbrAhZZvTYZzAQwCcxZwrCkHZSok2wHcTwX+ykWKmeTAItZhKrqcHW7w8DqohRybFxvKgGXyDRmhc8aXHhBgOligvWuwnni4dXMlhycMr0Euhts1pcIrAquRYZ5q0CwZE0pmMICiEcA5ABIqNUfCxXjYtkPycKM4Pm0Q1qiHXyUFbOAmetlYZ21cMIYXjQBghiWH6Nn3hBcJEGIKquwSByEPi3iKhRlhaolMMsNvIvdvkUS+cqCZ9YxWfvMzykasdXmpoyWsdz0TyeKBghAaQGzOICHAdMkhh/HmM6n8JMJbC+WjM6//SFFEic4m8V4sZxINg6ZvmHkIgo9WJNA8pz2bS322SEraXWHbNvA6yy4bY/dVYp8t8G3P7zDhMV+sSq0EQYzxNMFJqvXai/luqBr9DavRdliUcnY0YyMWX8hojBE7zgoGlrnsjjTSV+hYoIgmzMwQ2eP3foD+uoaZ2EFiwD+foeyzNAUzA12EQUxJvFUrMya3kdr+djtGxRVBdtT+0T+vkjT7BbL2MaHmytMQ4JlNfa7LTy7kQ0cr4dlsUKvKh/2MwG/xKJSi3AshFDRw4fWnpnrp5IbWmclSaD2db32+zBgXyG9v0VvMQ+NCnSqI2rNo30EAB6VtLpBGwHgn2/L7grn5m+nILDZkH0KAMxv56GySEsAWO0374ql/LuoKdStUF4b84BVQa7qmMMxG1tNVQITwLXg+ZoBLACwqFxUnUAAmJaEQ+8p6CsZdayiqk0iSSEC1tpU/VKBHwgb3ZGCJcsg4+POY1YKnyyAyTA2f1q02OM5KPCrYMFdkZSM+OOHAMByQqaI2jQHAHi08u6M1JVFxa6lmwELgwR5CfLz/QSFWaAc8x3H7LxG+npLhbAoZIBskwtAzPFMsIHzAwuVNpQ4oGOIhWTNAFYljJGFsgwtFVltDcG35W96VfiSAMC8puxTVEiJdaLmIktmtrrwHwBdKXwacHcs1LK7i4mCdI0AACAASURBVJ0zlWIEno0tsgAQpohKoQ7VfyNYXJSqQvMitY3ujYL0jwEAPi5aPAgAn1g/3us/Jjf78NwJACzCpaMPjADw6e8c1HInAN4pwEhc4RikGxVKYu1slO3Ckxi79ThwzBN3auWjrOHxvTxPXwGdUwB4BLppq6q/c/ehe0WfIwD4UzZF4/GP52QEYPLlHwOA5RgeAKdOZ9DTfz+mcPj/AgB+CEx9EmB9BPA+nMc/EgB8NOXdzayfYit9DOY8IHN/CgCmVblwXIyl+ggCjyQlUYnJ/YTRAwS6FCSVcWQNmMxmAqzJbVBcOdTXl+8XUE5SSFQvx3sPLW/lPiSqXjrUdHLvoWuCAki0zVWHD7WCNtm9ZpY9cCrkvHv4XA+JzbKxmOU9wdhryFzaaM6kaEfld7WRGJVCQpD807qLqbgjYeiag0pQuQdzvXpEzhnnZta8Rblp5uwRAB6BXToBjI8DCHx0zQiAPQb+iiXu+GG25SPjS3A58+XHAPA4Zg9TwwMTwGNd7EnwV75cYzoeA4C5npHIAxLXaDcbUPlrgRbQVABr9rqCwB7XJOKAckew0fxohi/Q3UUBYF5Jgr9CCmDUBAIBPNjH9H8lXPYSYWHLHocF/MYog6ng5DVl/ITcdyWyQtd8Qo4TlZ4yAhmZwjUvn+ffpd8wb1jWMMokoEWrrmeU3CBZsDp45P36O/q6zJGG0Dd2AQLM8vtCDLqzKKYSl+Qydg72UwmJJigsH1SlMO2TheDGdYQ4fCg4qwCz3rgIAI8ArAC3QnxQwpvEDdD+WdT2xwAw19Pmtwlecr0i7s7KKBPihAxsla4rGc0AxCTb0fJXjoXHwdf1HFT9S4cVXRvJmdDBxNi6yxyoYmkDACuLTgFgJULdB4A1Nui0fz8GAI8km8M9V6zBfVFvE/CRa9pzIU7QN5I4mYBkXirAua4dSFpQsjTP2fUYR9QgIvrIFaNYAfjSRtyf2oPGPhAkV8BYJczMH+ceid9RNVxDOkgiZo3SYYbOC9zfNtJXerjYtj3y3kVphQIC146P2fkKk9Ur/FgtsaljLCYLJJ6PPG+wjD1MggZtU+B376/RoMPZRYSsq3Fb9tKei4mHWvZRPmzJnuiQZXTxagRoC3tg4gVATSeHHqEfIZgECOchFi8nKFxgFgRI6hpfTWJ8RSeqD29h797BrTYo8zXS/RaWQ9W6I/vs3vLQ2QH8KMTq1RKW56GlUt/xMV+9EKI3QW8SLj6s1/jtjzdwLBLMfUxmU5xfXOB2fY003yMKA0yjBH5RoM5TWHaLtsrw3Y9rvFun4kgBN8JtZcGKp0jOV/hQurhm/SL00YUu4mWEamLDmXi4eLnAy89WGIIBjm9je91gf5Xh5rsd6o0jAHBAQLmqMbNrrALgwmrwxnMwaZlD+w5xn2M1dYB2j4J1kLZBY3u4yTu0jg83TAA3hit7VB/T5Rxnr1dIVhcI4hBF3eLDj9/jx59+xPlnXyGenIv6VMDeq2uxvuY6lUp1Ep6zPBNyQllVuN7ssU9rIVWx7kMHspr32jCS/N2S82boYc/6hgesXp6j8zoMQYXVyxXO5p5EatntgPX7Gj999w776xxTJ8bKT/AyDjG3ekzrAkFTwakKhH0Gr7qB35ZoqM7OK9mjNI6NyrVR2B38+QzJ6oXYL9e9jbImyZYxWg4sHlefizMZZzH2aRJcb67X6GsLbdEgIqpa9UJqmE0jnC0mAEj0LRCwhtPWSC/fIt+s0VWVkvN7kikcdMEUjXOG0k3gLc4Qn52hYJ5ylqJcZ2hu9/DzW6DZIS/WKOo9qqZCVXGeIgDsw/dDcVfK0h55USN0KiQ+LbxpRf4WZfkWVn8LdCUst9coJ7qPtYNYZ8uQ521BJjedqQ4AsGTEH6Yv+cvpenR0DjrMcffffi9q6vQluf+cfP8zAPxQKz0/99wCzy3wp9QCn1Lr+FM63+dzeW6B5xb4M2yBf/+f/dcshaCsK8QRYYtBFtm7fY0oCNBSATuJRb3Z2wPW2wIN2ceODT9yBSji+7jjfrFIsJqHuLrOsb5N4blkavZwIwvXuxqD66LtPTi0ZHZ9sTp+/WImdkRTr8fcrrG7fody/RPc/gZ2s0Zd3MIbyPymVTB9THmEZFiqJS8Z8rTNokW1LFilsqjqYAGIA7KkQ7juEvFkBcebAwjRDS5q28eeOx5/gtYO4UULhPEctse8IUuY11bTYBFzQ14IC91xesn/CkJfWKJpQRsvTwoodMOlNSyzhJi7I+xuz0ZWlaK6jAJLwN9tVkjFfRlaeD1X+8GLsykuXi1QcanvhkgL4Lc/pJgmCd5czBBGgSh/bd9FFPmYL84wELycJdjXGQhqBa6PPqtQ7ArYZYcuzbG/SVHsd3j305WgAI0ULR3EUYjl6hzR6gvsGhctXFEVs1JCJfN2m4utVUDL4MDFi9UUeQts0ha+KDYITNlwBQBu4AwFvL7A7vY9qnSNxMqQZxusP1zJtfJNIS0OYrxcrYQZn/N3nRn8MBB1ws2mxM0ux3Tmij1TnmcIww7r9Q2mQYc836CrcpRlSiM0tFWOvsng2J0U5QhA0pIxCWK4jieFoZYWcVKsbU2GIYtVBJgH2L6qhMuqRF2pcihJQgRk5FssjhHoK0QlSgBYFBBGEaClRFWo3NuYmQ3aWLAbpxRRQXAzdWIBrR7Hd9bQxyrgcc83FkAFQBHl8937R4Uo7Z9FaTUWRFmHkhriqGDgsQ6SBUygm/1RCve0JhzBJFFa+XB8Fi5VCex6VHAdA8DKPndp9WwA4FGVK3Z2JwAwLcSk4ECbaFrg+bTGog2esTs8eLRSzcvD9RQApkpHCp8GEjUAsFohanGUgLBDS2kplI6b4/tLNwV0qQBWMJZ/Mst3aKkANioYS+2c+TzHERXAoxU0RyctEVnQlO+S92mRkiSF3TYXtS7zednPmD1FANlmvpTVCatd1GosqFLxS2WMzFFqHa8FSLUqZVVTnpMsYCVrCPDL4rexuxy7z1iYZd87VvSqeswogE0xdFTzMuN76LT4KHaDJMAbBTAt60YbURZK84q20GqfLqQak7F9+G5jHX2qED29hf5DFcAPFSE+pgA2devDYYyq3BMc9zAMx+/6GZBngNH7cO8J+isD9/4ZC8B0VDQp6TBubkzH9u+SW09wLLz7/Kk9/N0N7aGFydjPD5QSLf6cnCgBUlF0i7jxLid9PN8RANYBdXfs47ePFtmPbYgO8e2PrJ0kgpXNNNpe31ND3//Qv6kA8EdB3icA3OO+8BRY/FATPgWknf78UznHH/2N00HCN4tVuvnUA2SItjQAMO8dxKLEuleHBfuzkOIE2CUQw/vAGD/A+X5AHNNZxCiAhTjEbFQlcGmgK4vRg+b0kpAk6kolIglJxgJqEm1YCXVonagqSmZslH0rhBk6pfjyebVw5u8OYqPOGBC1rOVaQRTC/Uju0cxUnazVwpb3Pc7rfJ6AV9vV8ATIuyMcno4TgiV8CMh1mvUrX69KXwWh1c75TgU8LmjvxiWdHnQ60eMiscdML/o7Zu45jaIYj+F4jB8OzMxZByXw0Xc81Z9OlzNyLA8QCR6cHowFPvsLLS+Jf/KyC1GNoC7Jo1zvUAnMe6AAv8RfLAGA+V5xOhGLaFe4YJ4Q0QxYanJwZU1iLKB5HIz6YOcSQNgJxOZZYytU/ctOTPUv/+xsT1wvWgaLDnQIopKTJDdVf4oDCbN/hZCgJLgxJ5hrEonFIIGWJ8c1zcDvNEpxAsAhAQldv4wgsBDhhDzHvmqsoyUzVtc8fP4QiTGun2RtQcN0Vf460k91jSG2ygL2SsiJWkGL+4mS3HTLNGZdq7uJKoY1vkIdRpRYSzCSQGUrgLFRynPtwLxfUQCbvGv5DlUay02pIzGDCCz7OXN/OSaMd7kBndXZmWAnART9HhIwZN3E3+a+TsanAZ/ZaNy9CmCtPWxU9Mre0IzdMfJEYhC4Vhstwnl+YuVt1uCy/hwJkWZcyfeOa+i7ufAQc0KGjB1ArKBlcAWyvvXdEC4dsTwqvKnEplKXxEnz/b32Z36MoI80BfexA+12LQFX+2YQYjGBbxJPAo4Rq0ddk4hcinuVEPpsIPIjAX5drqvpNkWLKcmLDrBrB+TMbnV8lLaP2g0QT+fw5uf4rlli3cb4xZsXCMMQv/l+jxeLCC9Wjoyn6/0e5y9izF4ssSkzXGcFfN/GYjFBXdERx8V8fiaE6GKfyWIj3e2RbUu8jqeoti2+/TbFnFbRtoUJFZhzgosDfJIiNzn+6edn+IuLJaz1e7jpJdL1O7F+ztM9LDqI+Yx1Yru5YodMxmsyn0g7Nx0JQ3SX4N9VYT+4nmQkv9tUsqdbnYWIEtYxAuzzXFzJ5osE1X4PlJXuC6wW27zATx82qOoOPq2kwWgkD3sEcKdLVFGMW5K+SWCNQkxeJajPIljLCPOzKV58eQaYGsq7txtEXYT9D3tkPxZYDAkSOo9le7zyO/z68yXmbYVlUaB89wOa/S3Okg5TvxMFMPoau+0et0WLPV1U/AgW91J+gNl8iXAyReDzOiYIZlO4QYx9tsOHyw+43tyKGjYIZ3C9QO8rNce3japuUOW5mlbY6my1y3bYbktkRYu8HFBxnqMjWRzBnU7QkBjgOqhCF5kLVL6N6Ys5Wq/D6vUcs/NQIqfmsQe/B777lz/iu9+8RdiFeBku8OX0HCvfxZKqW17T7Bb9foPIrhCjgG+1GJoBedYIiE3L/dq3pI8MsY94thDnKNZjGOnVtLzn8kYQoOwrmU9JsgmiRJyQ9rtUrNJ9IdWQ5ar1oygAooT7Ubo4FXC6Dm2+R3GzRp0WSgbmb4qrmo/en6Fyz1A4E3jzJaKzOXZ75lIXQFYiKHNgv4HX77BPb7AvNrI/JBm/bV2xfGcOMNcwBJSrokLktoj8Gun+Gu/ffYO2+h6+u4Nj01VP7e1l+icxinUmTitU8soiROckIdAJqezxaBp9u67Jjh8/W8c/K4AfXJo8P/ncAs8t8OfbAs8A8J/vtX8+8+cW+LNpgf/wP/5vh7JtsdlXeP2CG6QGl9tMrHqpLrhNe1mIkhFKULOvqboEvImNOPZwtoqkrWa+i1eLGOeTAN99v8F+WwjDmZvzaObjw67Bj/saVWdjejHDdBqjc1ysViGsrsaF3yOh5dOP3yO7+QFD9h5t+gHesIHTVcoIJ9RBMGagBRj/LWt72TCT0dp3LI4o+CtscRtIpswNimFbS1jOEpPkAnE0BbNJKwT4dj/gpnfw2evXmJ8tsSkCRFGEV2cRvr/c4ofv1zifU61riU0UV91FO2BfDbhJLUwmU7FFogWx6zKPt0UcOgIw/bDO8BevEmF2ziIHljugzBuUZGpLQT7HV/MOgdXjzecLfP5miazqkTXA1bbFu5sKu2LAL784x6vVHLuyJeyNz754LcqZLvSQezZyYfi3ooJoS632O2SdfrjFzfsbpOsd0JSSp1uXpRSBPDfAmzcvUXpLDEGMMI7QcxNfdbjdldjvcgG86hKycf7rv7wAtYy3WYuqayQTeZLYsFobVteg2KUI7Rx+t0e6XSO/XeN2c4PN9UY2MbHnCnN3kUzw5sU5ooiq5wkKO8Ftpjl83Ni83xbYZQTdmf82IPJaXN/coCkybDbXKKst7L5AXxWo0x1mEYu8zOsjy572gCEmZHZbnrDnWQysG6oTetjcYIkVdy323bbD36WNdIUi53u0eMisZNdjZmsNz2Fec4GeWWTMYzLVTU88/zT78HixcGqTeAB1jFXTqOwbgSkp0JnH+N6HQGDJHT7YP9/ZQBMAluw8o/4dM/FEEWwySaUwJmCvAsDMT5RivGTqaQFJi+kWLNqUiVWntgXtxlQRzOw7zbkTu0Jjly3KFpvqhzGbTjOAKT2kLR6JHooK8HtcOASA/UA29FIcZcFmDCSS3DtVSozI2phFPBZpWfVV9ZfuXD0W2Pi5YwHk4SJYAv6SoKAFT2bfUfXLgoOCuVLcNCCvKoIVCJZio9gU8j1q50x2OAv/AhQbK0QWaWgrLUrcrhWWN9VhLCjx+YG2hVTeSLGVhVS1lpayYt8hEE9voys1ALCWltXa0DH2pnS6FxW3KQSwQHucb3qwfSbIMBYGFFOWAlBJYKG9A38FCycAXFKFohnAIyjMQ2WsOPPfpUAqyiUFD/k5VQRrp32o1v/Q4vkxC+inbrQj+HQKKoz/PrWAfgwAHn9nHG4jWHrItj3hZozZp+N4vTvO+yjYMdFDLDBPTkgskE9wYiFyiLJRFbqnj3tA8PEByhsf2ZocENvj+cTkElMBzCK9EAB0OIp1r1FtHn/tsdpY+ugTKtIx4vQxcPMYAB7fc1BSGQDocG2OOtPHQKTj3zr++4N95B9oAd2OAP5jHfUPAIDv5vmnev3d60+1wz8oA/ghsO4UBD46v4cIBt3Yv1m0NACw9G9zCoKLkNRC9a8AVwQxRkWjylsI+AqxiTmuvJeIO4Vt5nQqMdXhg5mmhLg4JvU7CAjeHaDaJqtCcezTvJUcfu+IM6EqRwKMCvSKytFMbDq3jx73qiIU3SgBYK4vBawlsYy0OQ5iAxCN53w4eV0fjMpdxZP1d8fn5L4hIJYCvzLHmsx2nXhPFcCqdB4fdGqQcXqq7j2eN8z9UNqF9rNHat/j2eSekvgREPd0nJ/2CSU3fWL/PgWAeTDGEYHmMlzvMOJCgV7aPkvNHyS7cS3O5313BIJVYR6YdYusaYQApUpeQdpMpARJZSN4a9m+EALoOKJgrr6/NwpeUQ8LcGsUntIHDAtPAGCRtCvYNqLXAvCSuKCOPfKdAizTslTfq2CvBz/Q/RMTU2V25zpKQGyNeBnVsSPBTWymze/IGuhgAcr+agBg9nn5vg6uWDFz/SO5I+pAIn3QKIBN3xfHGwFedY0siwFxItGLqcQyZu7SbahHYzKDSajgOltjMeh6omp3UfqKlHVc87Bvc9EhaduaLcG1FW8QBwU8f0QBZnVf6SSaiA/6wIyqYckbbqhv1nWSEezL+z4dANbPkbin7W6A2dOuO04l8rKqy+WtVIRzfesk0geotEVPu2+SJwNxTPKcCAFJu+wn3CcZlbeoczu6V9kIE7VUpkvR0BK4t8UCuqbTVq3ZywRVebahxE30aMoKJWN4hh5uQAWnHiTjbEgCJoGxLhu5JlTFki5dU/mLAPveQW35CCZz+PNzbIJzvCsjvH55juXZAt9dEVgeEE+Zgergi68W+Oqvf4WacT/dgIbrQe4hAgubNV1tBgGEua+IYhdF1iG9ruFVLaLexvvf/oD/9X97i5Xn4ouzSCxuuQ+x/V7Ul69dG//k9Qwrb0B98z2wu8L2wyXaMkdVpPBCkjxdFEWLwfLlfDg2qf6lSpeW2aEfS7vnRYei4fczD5ZbCwd+4MANHMR03+I4JyGOObMNFc7G0act0fYdyq5BXpWGEAGULV3PfKxrF7kXwVssUCUJ1raLig5WixD9ixBnv/gMXhKg9y2UFhWkrWRTv45fo3ybYf92j3NrDqto4KQ7/PqLJX6xjOHevMf6//kNwjrHamLj1TKG12VwrRauPeDm6oPEMrUDyfcBWvYjx0cYhXDIfCHxxKaDWIKaubVVi11ayz7d9lyE0xhxTNNldTzgfoyW7FVeCIGXLmI3Nx+w3maae8/s6ALYlYyaimHFEbooRB34aCYRqsjBzhtEnesuAjRuh8nKRxgHGOoG0yBCvduj2uTwGg9Lb4ZJ4+HMDfHC97FwbHj7Dcqbn9BsPiByWizoOGe16OseZcm9eC+Er4pjwmpRdA1s31f3otaBh0jdGRCidRxIWrHbyVyq1uqsA+n6g+QVgq6hR1W4oOBw3VbuHyR3N7Q8q4EqIxhMe2bWugaxEC9aXs8FcmuBMkhgTxeiAE7LDHVawqsruHmG4sM1nG6Lstwgr7eyx6TiuqnZb2kNHyIOfVHKczzTvcxxCuw313j37hvsN/8KkZ/CtemQR/mzybyn81qgMU+8J44888PeQO7hGiCk9+SH9wWPReSM09y9/dAn3LafM4A/oZGe3/LcAs8t8EfdAs8A8B/15Xs++OcWeG6BT2mB/+S//B+HxcLF2dzFy5dT7NIcV+sSrlEBBkGIvFCwgaDIYu5KMbluW+yyEmlR4vI6RwAbse1gCge3N6kofmaRC4e20rGHeBHi7PVUsoh2jYXW9+BHnhYb6hwLt4WVrfEv/o+/w/UP/wpe+Q59+gFuvxEFsBQXCH8OyggXgMYUvgQc6iz0narlRL1n8jRZzAniGVz7BfzgDIvla5ytXknG7x4+dn6ENkhw/vIMqxfnsN0Ijh8ImPrj9Q6/+ZeXolD23U6ybqnCZQEySHycny8RTRKxY6JSlopfbuY9zxXb6l1RSuGCtYHY88TSsCpzFAKs1ijTHFa6g8MNKNWrsSs5nVT5DgTCbB/LWYyL1TmmsznsMMIm3aDqB7z67HNYYYD3m2tVFPDEO26iCpEEhgjQ7HIkQ4/bmxtUWYrrqxTbTQZRpfUe3ry+QLJaYvAiuBE3lq4UWbOiws3NHte3BULPxZuXM3zx5Tn2WY28HRCENpLIQxC5yG4LsYtuixR9U6DYbnB5+QHVZoM632N/u0VPAJZgLFxcnM1wtpjibDnFL375Stp+W6gComv52yYDDAOKkuzgBl2doy33SNNbXH+4RFXvUGYpPOQYcmYNs4jEwpiL2WSC5XwmWVss1NKKm5teFo8cV5UMwo7vGt0UOr0Ae7S7zXMy62v0aATMj4NeCo49clE+UEVBK1wWxljWYeH3Hj5CRd8TgMmpYo6b1XuAhgHcWFM+Vt+IIErsNE22j8kBPgaAx+LUaAPNzR/Pd7SnFqtEf1CbqQMArMooAaMEEFbAl5mNoiQRu2cWFFhsYAHKvH4EAGtBkll6qqIRK0MCwFR0+bRTV2XNHQDsw2UmMK2hqSA3pu5SaOxZiOVxG6WTAZbV9NiSLL0RbBYiipfcm+aomBkfotIwCmCCs1SwWMyi47UUJTCLnscAQCX/FgBYpK4d2p4enUb1SxW4WB3qZ/nIigKtEAqYc6eWpKxAUKlSlWSU0x6d52OKnwMz79R2lAVSZq2zPx0Sj2Vfr4VNDclTR0kqogTEH60gZeduirMnFtBjIX9UBvPfYnmvdVkBGVhXHRVnkqlFkTRBYI1HRl4NQq4JaAFtsn9F9Cw5wmNOpJHTHF2BxxbO/1AAWAvhdz8kdWzJ8TbPmWM6veed5vIe+oYZp6eA8c+AzEOG792ZHeMbfP8dcHL3yiEj2QDl4/f+7PtPAMQDIWSU1p2AKew740O66NF885CCmF+v11/v4SPwrC6l96+WtOkj89ejzx9bXBvF+d0AFCGLPE7BXyGcnADAUlf/iA30QyDzxwBg/u6oYH5qLXR6fcZ/PwQA3/vNJ+b7T1ZDPnWAR6/fa4ej9n+ofU4VnE/+jHEQGN93SlA4VXzeWZbfXWfBw0y/rs3xja62BIFVwahzmWRsCpZCC13brDtJpqNqUlWYYy+V+w+owDQxAPxJzo2+3s94j68qrhXpXODA912Zjw/W0AJw8YZojlWiGoya1mTusjAs18xMDMxSFcBOwCUC1PpZgsRyPxHr3RNSiCF46OGphb5Gbxiw9wAA32USj8DvSLQZnRw470s/Fqvp++pasYClWOyYOHGSKX48Vxy+5wijfarQ8VD/fYyAIber46Z4Cgg+AoDpNCG4qpkrOK+LEtiQA6gQpuuMEthUEcz7IVWU4mziah8guY2ktnHNI+4jJBnQh4Pgmtg7a8QEAV8CwFyf0AZalJoEXgWk9QU46ajYNWphAZKpsrVJhlNkmmCBAsAkxfHzKn9nPmsrODH/zZNh2AuJaiOBTR1QPD9UE+YRlJd5Wd1selqYm/XJCADzpBUEJoHPVpyUbca+ZY5U8kDFcrwV62y1gNYbN89OSGjiYqLgK+WA6nhCopoqgEUZbGyeJXKHJAUBgOls1AnIwbFLhxJRAxO4GVlo/G2J+CVQq0C0xfuPrIv4PqOu55saBREVc9YFhgLA3Ad0AjgL4U/Oh8dH5b0hSvSDrIvG9QjbYQSA5SsMsYL9RcYs1z8EqM19SiM07jrpMdlLHFhGu1X9mxBn5T2yNicIJUxoDBYzfsnk4nVjvmiEkHtIL4Qvmb+6iGD/5Hdwj9FWrYBwjheJUlDAdhKJaUfedcjSSoiqAsxz/9J3AlBJOwjIpLnlBJnKZhBQnq4+XN9TNSz/9w1syxOwtPcclL2HtHVQUuEZTmDPzoDlF9gMiZxHkEwx+CHSnipQC9/vKvzlX53h5VcXuCxrDJMI8dkSeVejrFLc7HcCwicRgW4LcRiK0nR3cwu3bBG1DqwtEHAZnHUYsgaxTdv9Bouph8/nDiZDgYD7u5sb2NkWyZABRYqhy5GmBZIJxwkBYPYdR1TVQgoVEqqN0Hdkb822FzcbWeSQKGRxJpe9eNP38EPdr02mHvZlgd2+lHtOk+uaPe8r1G2Hki5ZdHsgyYh7ITdEadH6OBAQeFjMYS2nqIMAP8HCZubhV//uX2Ag0B96qD2qsnv48LD0l+gvc9TXFYLMwsqPMeMqbHuFuNui+fAe/ibDq9DCLLaxjHxMPAd9laNOU9ze7iX/mER8Wse7oS/K5Ib9JAgwSQIURYkgdCW+Ja8J+lvqemZxblE3Jy9UNywSoXmu1Px7/J2+xYebHTLa/Zi89Kpi0JKNwQtR0f0gioFpDOdshmGaYO8BbeQhujgDYvalAp5nI3QJAtfIrq4wDaY486YYshr15Q4rx8OXZxewbm9RXhP8vQaqAlO3R0wrf/brRserALk+ncFs1EMn2cSMH6IbEcdRQmDaCVH2FqOmUaKWKYxzryjEJfKIpG/e91vYdCJgnyN5iNbKQn6sZfyoo8GAulQAmPdyx6XDG8dJhMaZoHSXaMMFrPkU0xcvRWVNK+2obRCWafAnFgAAIABJREFUBeqbNYrdBxTlBt2QoiIxXfaAJIN4EqtFtzgq5TmmCUJ7bom2vsVu+xb79e8R+3uJt+qsDk6n5IpZwHgAC3Uhk/kBAFYC8NFe5LBhuIs+OF7jPUbMHN/zDAA/uSJ+fsNzCzy3wJ9ZCzy1L/oza47n031ugecW+FNsgf/8v/pfhuUywOtVhCgJsE8zXKcZ0rzHi7MEcRShJlvZ9bEtUgE6uYGKKOscWtzuC7x7t0WXAy09gosebtMhdl3Mp64UMearENPzGLOLGVLLlY1FQ2sie4BP1j558em1ZLH85l/8PfbvvkVx+S367D1CZLBJ05QtMosA3NZ1GKjEUDK9FtYaVpMMAMwihhTuNPfLdmN07QJ1v8Tq7Ct89uaN2FY1bowijCnvxfJ8gdlygc7yRe3MosI+L7G/yfHuaoO6JmvWxiTxMJlF8CIfy+VEMnuXyzMpDOy2WyRxhJpZMmSuulTRVQoM2zYm3Eg5QFmW2Gd7NHmB7P0tPG7EdgWKltZTLmZL2uRyM2MjThK8uljg1ZsvUVQ5fry6lKL2my+/QJDMkealbFgHS3OFGw36hG+HGAhm5jX6MkN6u8XtmpvKEr9/myN0Asxmc7x4vUBnu4imEZbLCGHkoagLXF3vcbMuEAcOFssIF6sz3GRkqTqYTWNMZoEWT5hpVmUIuMHMd/jpu0tc/nSDJtsDdYFssxeruaakfbYlgDZtwC5WU3z2+QoWVcA9i2K0ByfYRKWQFuPKokCWZgidGm5foMo3uHz/Hnl6i3cfrjA0BM9z2AaM8zwfcTiRTOXQY+HAMRtoUoIJZiqJgYpfKsoHpwfdy6U41PeyEd7vC1R1CddrQXGGzx3ZoPZQUlBpzIZMsh1/XuE8LpCfbr5Y3zJ4kvymWt7p798BJFq8PP5q1h1HAFjtn9UakY/IVxvqMftuLG6NBdRDIVTAY1UAj8VSqjtZ1DRuh1rgJmuZhXZm18ln9N8EgAkEs/ClQLEqglmMEWWwQ6Uvyy6aFS7ZvwIAR6quYJGMRRs3EIKFy2w0KoIHo8yRTS0Hsmb6ku6hzaMnKsfJ50xDjRagnn8KAJ/M0sbymYVFsTbk3CDqFSUliB24FNhVwUK7Z83CU8Vu05ZSSKBVmgC/rQGBRVlDK8QGRakKYynaszDHgqmQMTLJjSatm8oYUcBIhjn7Od9HwoAyuRUGV4COvG7d6BOspk2pZloKCCzPa7FEVF+MnTvK/B2B0hEXUitEFj81K13sLGkSQPK7FJZo32jy8Vg0NQo0GgmwqDSquUbgmM1ihpsq7Y46/McWzY8BwA9ZlR6u4Ci0Mk88BAKLiPwgef75Hfo+gPHzYq8SOu4/7o3bBwDgx9YBSkgyoLx5E7vXY4AJnx+JF+N3HurRjwCLLFIdg9oCmp6gcgcBIm3uaSNqPjOCMzKezZxy3D6nADBfG4/9owDwAxd+/NxDAPAI/uq4u69dOFUhPlXAemiOPb4+/5gA8EPH8tT3i7vkp2TxPtapPtY3+dojGdOH/vQH/Pah7Y+GxM8A4BOb8YcAYJmizLjh9Hd8Tcd+R1aLkCdGAIsRBobhJGCgWLMaBedIipIPGADN3C/oCqN57FyjOqK4E/BYXGA0t5f3ds71Ctoqkir3ON6nxkFhgFN+H8fwaEGr87IeK+9/vIdqv6VzAgEpnaf5OCZUHDJKRztlkhYNKCWfN218UO6O/xag7Ug1PAqRBWg+IUhwvcc0iyPUdWzP0+50SqwYL/EduH73ieN+Lg68pzb390gnd597kOzwMRD4AQBYwEuuOwwALPc+xm7SKte3FPB19X7JNTcdxHm8jJsJPF5/ja8QTJZw28gQshgtoQAvwV9RAQsATEtmBYjFppnqXyGs8TmCR1yH8LOcrNU6WolxLPC7RqKsHV6uvwGACWTQRpouJ1QsOmZ9dAwAC+GBFtTHKnFzQTin83daEwY9urQoAY6vqcyepEoBTngZ6Iwkt+wGDvswCBpqhIU4kBAglusxAsAj0DraKOti4TgDmORNyQwW4JYkN1X7ct0j6npCklxTEXCUQF45EKMk1r2IWj3TWpWALv+tOcCiRG54TPr7AjwTmGZWsBAydJ12l6E9yEKFaxmqX7mYoRBS72/aDx8DgDl2xgxgWU9zLCmF+F4qywjw8sY8rp3vgb9CJDAXiX3KnmCwA7Gul6Ryy4fvefB9ArseXItUUb1m7JvMME+LAlXB/WGIrkswjWcSRSPETSp861ocmMoi59VFXeZomkb2waropm09icUOsrSD7SnZVaI6ugZ13QrgxZU1AVDLI5nYRmN5KDpHbI17P0DtzmDNPoc9WSIb6L/lYXI2R2l7KGDh232Hz385R5eEKGMP9iRB6djYtQWKpoAd0AErkH7GWCKHc7BlweeecJtj2JZYtgGS1kF7U8IvWvhVg2UA/OqzCea+DbtaI7/8CenVNeI2xcwuZN8Y2AOyolTnB2gOd9eIp7r8T+UzgX2JPmKzS09XIoFGBEDilpgPy+MTUHDoERIMdTTnnet2KrkJitZdL683Qyf7aSH8uDbybkDrkGrsYwcfFd3DZjP4qyWKJABeLPDm179GR8JGFOBmvxY1/yJZ4MUkhL/pUbxvsX+3F1X06yRE/v4tLr/7AcNujb9aDoitDtPA1+xl5kgVBcOdsd/n6AT47uRYHc9ByPxhi05XBIB9HXPUn7sedlmFqtb7WxSHQnThPdVPQolJYMxXTfKArAsHFE2DMquQ0rWI90U6iDEigRbXVojKd7EbAvRJDG81h3c2Q0/r7eUck4sVrMjCrq5l3ptF7OsW2l2LkDNv1WP/03s0NzvMYOFVMsPu7XdIP6wR9jWmHjBxLUzotmUywjk38d5NxW8j8RGdgPfcx1ckpDKSxvHQWRaqmteTRAWSUXQku6LIt8SOvqxI1G0Rha7Qd8LARUQbJckab4RUS1v1rGRmL32lK8lEF5W+76PqY7TeFKVzhjqaifp79eWXuN2ThH6DoK7gM8e4TLH98A77bI2mT1EUmZDQJJqI95CBLhAkRrjY7Ap0VYHAq2Bhh6Z8j+3VN2IB3ZGU7vaanx1ZmMq97j4ALGsnubxHJOdTAukfsN7TmVofT62zx7v8swL4Exfqz297boHnFvijbYFnAPiP9tI9H/hzCzy3wKe2wH/wn/73Awtjy7kLurXSzqtserGCujgLMUtCFNxUOBbSvMUkdpDWldit0Ubpi7MYNa2qmNFDW6WctmM9PDJWhZhLyygLjechmE2wI98z0PxfMlH7rsIqGHD19j3yq0u4u3dY4RY3P3wDt76G3Wfc/qlyTSwpW7RDJSthgnlSExTrPgIczFCS8oNmQ7FoJva1MXzvNWz3Ao5zgcHiliRBHwRwZ1MMcYjO9TB4HqJpgpbMzapHErjwmfO5L1CWan0dJrSV8pB2LbZlh/OzMyyXIaqa+TkVZrGPqquF5T1NbLH9KaoazFp8ee7LRp922/usQsitSdYhYa5QWaGxuEElK1xZvFRek0DPIlIYu6oMdjqs8wpff5mg6VjMiiRjprVq2C4tjDSH1bO46eiR7xrZaIX2gMC20dYWfvfdDk4XCtO1RoeK1ysMEc9c+L6DpmtRpIVk2ZQ1WdEDPnt1DjdkwcMWq6zFzJXiy7boZGOz5IZl6FDvMvRFhaGkHXSDdFfAoYK75Sa8l2JXHHpYzCLYvoc9N/YWjRSpldb8K+bQsn+xyJFnJYY2g9vn6Ms1nC5DYJe4XV9LxrDn1Wi6UgCtlrZwBJF7G4EXS1EiDDwF/gayf7lR7CS7T20pdWOoRndUD/F8yaJmhmsD12tA47S+z+8DwIq7PQgAj5LgEcDV/nk0Go1iYXyG4uXD37l5M9aW4x5vVAKPADD/FBBYHah/BgDzu0QZa7Ibx/qnZB2azDwqo2iDxSIJC5zMZeT7yQqXQhZXP7J55fdQ8asAsKq3jAKYKmG+xwDAkt0ou8jRe1EBYDcgAMznDADsBHCYBezxdQeebRB4Ud1wq64W0lKEJXQq1oXHALAp3EsGJC2q70JU79nxmhXcIOpzo8plsc9k24k9c9+jrgy5hNaDooJhYVPBYD6apsDAko7JgO662thAc/Zi8YFFF7VT5DzEgqlYWrckGuQmM5oFWBY5aQ1Xq7rZ5OCxICGHagANFtFo08iRzfFCAFium2lWtRxX4MJMe3Kco9pXlS/3bUf5byFXGICXNV2KS/gnC2GaO2lsHk1WJZ0IxDqaDHQpGet7eNgjoKiVg6NixEduOn8wAGy+dizoSrHiRAV87+fGSsYJ4HDARg7P619GsKYhyP1AAeRAyDDg02NZx7yu40Pa5WTnwKLzCPQ+9Dvj14/HdACkzJceq5L4S4wOGAEftukxgK7HbIgUY+6umUioAJZzMNbP7EfEKqReeGwFPAJWZt56EgA+9iF/6Po/ooA+BpWOz+HfRAD4Y8WxTwGAx2b5xwCCfwZ4nxAMTvvYp/zmz4C7jwDAh+8fAUte37FfHRUfx3ahg4YQUETcp6Adz0FuB7YtKkLJtJMbsubRa+GauiBa/PI+wDu0Wu+Ods3j+JWcYSHZjA4WCsQpQNthmoRHFswKNN17jAArvRdljjEEDgGK9T5v3BaFhEMwkg+xVO9kxXKfrWWG4AiMyzGbSUiIOmJlaybUT7BYr+iOMo7RE9B4PI574/dEwX08N8n5jd9lXpAlx0kO4AGkZ8Zw+TCBYeyHB6LHI5bRH7WDPgGAD+OEWwYCv3Q5FeWkKn1ZEA91GXFwwohCfV8oADCjO6jAZJyIEtsYVzES0I4BYAV7qaIloKI5voLvmqxgKoIJCnN9JHmT/LfEVfB7uW5Rq/JB+iezrY2NsKgTee92BRSierEX1S6zSgmu6PqG4LFFBShfN9m+ch1l+h7QGgbBobsK8Ev+A+1cx0maY8eX47EIBBFoFeC3ObiO+EYBzGxeKoJFT0+LWkN00/dTBDyqfJXYxo4itui1KuwI/LK/E1RRIHgkrKlilyAM/+Q6W47PALiaJUznFfZ8Wj5rBvAYl9DXqgCW98s8QbceAnNsDQWA+Zoln+FvjEp6bQPex0YAWOaVEUA3ZAseJoFCBYB1rXMKABMVHxW/MpyFVaxfpOtnaXiZu3hdJXKI41rIwgksKxYAThxtbFo6M0aFmbyuECXlO2HJXsOBI65ZbdnB8Sdw7VeYJQtR0NKPdhhKAX53uxRFnpKCgKZJ0ZTUZXawe6P8ZZu5NqrSkcgi5rmy/ZkNTOckKmN5vePAhx96ogblN6S1jaxlLnqI1k4whCsM/gK9v0Tp+qJ0vaaN8iRGsErw+ssLtPMQw+IMZeDjfZ5i35cSZ5TMIsyXC7RoYMuadcDFLMHUs7F9myJ9d4UgG+Dueuzfp1h2wJeJg5e+jVXkYnt1ic3tJfxmi+lQIRz2mFk13K4Wi3fWFQj8MbrE7l1R97I7uB73yCR2swZRieqf1rsE/3y+ZnLAabXNNS73q13bw/LpLGFLrrZLcI1khNYS8JfjvGO+Musf8jlm0SobJec48Al+e9h2ETI3wuLiHLPPVjj/y7+Af/4SKesNfoh1vkFWZIg8H0t3gii3UV9lyK5yrMIYZ6GHt7/7HYrrNex6g1VSIXFrvDyb4dXiHM0uRbVrEPQDmqxFVygYXpet7B8459CpK2L8kjPIvMN9CM+Z1ugkHLL7xlGIzuTEDrSm7jrUfYOsrlET6PRdGU/McS7lf36Qc6ANhkQNJJDHMTKLfcJHx/5wPsf01QuE5y8kH7jmmHKBySSBT1c0duFqwObyBkNRorndIuE+KsvgEmhdb+E2PRaehcgiSZ3RYYFk9fI+Kg4QdE9j4ch1QK41axQk+1Z5g7zIjUNRh33byVzJvVdt3At4bTkmuB6gIp5kE0bskJRA4YKsM9oenjMg9Bx0TousKVDWhcRYNZyLeM8PArRWgiaYonJXAgC7szlWX32OfZHj9uoadlnATlP4zBBe32C9e4+83qGpU5kLLcs4S9CZzPXQU3nPa1jVsMDz2KIq3qPLfgD6tdQXbG9AxD4ckkSh9zl2QeGcjSTwEwCYOd2PpcLcX+g8/K+nAOBTl6D/6f+qnrGRT2nY5/c8t8BzC/zRtsDzJPdHe+meD/y5BZ5b4FNb4D/7L/67IS0rKWxVfYN3l1vkTSNZLPO5D2uwZePveraAMUnkymaCgFLVdDiLPCRBiGzXwoePvrYQOmQ6az5NSfWcA+y4QYt8ZJ1aGQ1kLxetKGs/m9tAukfQ3qK+vkTYXGH99veYB2RqUj1HmJLgr8luYYHANsx04wXK4owshMeCNDdtloVJHKJsXHj2C4TxKwzDDEVOa6QE8SLG4HjIWBwPPDS0JHQDBFGC0HdxvpigFQbuICAwAWd69DCrzo8sFANtsHvJTOIGKmFubcjCUI+yaBH4thYthg6+22M1D0RF8n6dISsbvEgS0GKSLPG8IpObdk0OtmWF86Va6hZVg6xqEce+AMNB6OH317d4fZFIpqPTJ5gmgbBludHlZohWyp4doql6hFQZ9C6mYSBtEYcxbtbAJlWrpKan3beEYclx132LliBoU8nGo7MtVG2PV+cryRYqu0E2ll+8mMj1T8sS212NyCFxuxbVscdiUlXj87NACjhplqLMKwQhbWVpsdVgmrjIqgYTsstbGzmRiIHlKTLmWWhxEDpAW1HNUCD2GmzWN/AHAsI5Klph13swArbtCrQNi8nc+FHZ2GI6iTGJVR2qVnUsHCiCJAoDKTgzv0pS/MRyW6gDokZgkYUb4loKayMAzA22NbAIQ0BOtHeH4uy9wry6jT36OC64G0GRFolMIVYLTfrxAwAs1oD6/wgA8/XE2Fp5LDqO2YtUEshmmgpmrWXRypK1K1rMeYENX1S7QEELahIEWDwVhQLD9QzY1pOFzEIlwXPNZSQALApgMrVZLBUraG6uWdjklWOmo1oiMhvYD2I5aFHd8H0syHqh5iPZ3OxrBp7YNIq9nn4nS+9swpaAKttDnjeSf2l7qnxcySg2JbqDVedx09PumVZfY+WbADAfo9qkLivjLEDCiObliWWoMOupMKgkd5vZdA1BYJJcOB9JrbWRfk2Fv6pVICx75gwTwhYigXghquJGCq8GeOYXqFLY5PWZC07lDnf90pJkq5t8YbmeRjUnkIiEHrOYqjGApoaqIKnWX1WhI6p3tSEdlWUjAExbNcclgGKKo6MCuIXYqxEkZtFUhDljDuAjAPBTC+Y/CAA++rJTAJjX7hTDuQcyPAYAywfHIanKWD6eBIDZ8KYA89CAHgHgA0hzdOz3FLRm/I7fMf7+WEgfnz92CJB+faLulZxTAwSfAsA6hygAfMiG5eGbXOhxnEj2tyGIPAYAj7fR/z8B4KfWMA8Bs6dg5lMA7d31MPPtCRg2KpgfO5anvn9Uy4+f/xRA9rHfevB8Tyy2T8/nXrd/qkGPXzdj5aGMaulnpp+LocHdsLr7q2lHYhPqQKCEFT6o4BRgxbPADFGdq46IJuN8RocYj3mOvWShHw/t0QqfYBTnRY/3Dzq+CDgziOOK7dIOVe00GOlB9gQjB3q7Qy/PH4OxCiiNxyh3mL4X1d7oGi0Ak7yLzhBaZA6NvexpI8h9WzI/9ZXR0lnuLcbpgeOSRe7DNRvv+eM6wAKK7O7zcnwnhI1Ti/uD9fyRs8j4mXs5wWM/Nz9+cBk56f8EgPl4TAX8M4LbQ33sY2shUdppn9Dz0zcHjvYRAuleIMtzBKE+J0pJKjRt5p7eAcAE+miny3WyuBzwHuo4BuBVMJYW0PxTwA5BiKkcpOLNnCSVwQRZRRGsFtBcONnwZP1riSLYQsDFFZXmjiqJBeiX660AsGYDG7sWyW7gusoohOW4fCGnitKY6yNja67xF2YtQgBHLKxJ0uOftJDm66NN8wgAcylAkFTXFFyryL9J7LS5ViA4rO4ntkVgV2MsJBvYZAArUDuuge4AYK6PhNgmALACt0LIkMvE3FqCqiYDeAx853rHZAGrERPXP/wOVdcLgCzHq0Q5zQDW19WuXddTPB9+XtbrVB2LmlhW3fK8NKdRxY/32lG1q4Q2rvU/AQC+L6o7AYCVjMi1pqqCOXHpNWHub99PYLuB9jvXh2P5sh4miEXw1/c9GmWJzTZBKNcmsVdVi4G/wHL+S4TBTOY3WtE2dYE82yHb36JudgIWtU2BnmpV2g2wXYdO1LZUiftBgkkUoxclZIu8qJCXJTy7l3gSOiLMZyGSSYymG3CTtkhr2uL6sNwEpT0Hqcj+9AwWs2T9CVZvlnBmU5RegCaMMUwnKOMYw3yB27LEbZXLGHQmLsJJgoYE365F4gaIHAfLMMLCc9Fve7hlj8u//R2++dtrfB3b+GdfrzDlFdzv8O0332K3vsaLWYeXcQ+/K7EMbUy4Nuk7pPtaQeBC91mMeGo7W+J9ON4a5g9HvdQusqwRQu9sEmpOu4jFO+SVZkrz3OkKJusjEo3MctBmvi770MC9LYHgTqygqQTmf+yPOZXmsY/a9fGhHLCrXQG+z7+6gL1YYG85aB1XCOSdQ4C/EuAxaIHJEMArbXitB7seUO0L7NZ7JF4DFwXCKEMcW3g1i/BieSHva7YV7LRFv68wZCUcklK597SpLe6EvBsnjtRreP7MrSW4yD7kcp9lbs7ct9V0A4s1EZzpwHXboOTYx4CyboX0zDlcgG/mUHNPR/tlJ8Tg+NhZLrYdraBDBIsE0dkc/mwmudJpU8EKfMxX5+hzumN1iLwA6foGHtXU+x182tDXHdq0REwXo7aD3bRwBxsLxmgtF4hcX+7ftAOR+UI6lx5zxbqR5UmETVnSfUnvu/uyFiUz1cuOS+Wyrlhl72mITuw3MaXwHdcHnLNJWuaeh/th5kXXGHzOXXQEq9Ayr4I56SRLDJGMhcZboZ1M0SdTnH32ufSPbLeFl+ZIP9ygWW9glWts0ivss1vAKoScmwsQ78Cl013voG1tJSHInJeibm5R5u/QZW9hCQBcwg0GqXlwT2bVuu9KmJn9CAAs65ETBTDP/Xid+KArx9E9+hkAfmjB8vzccws8t8Cfcws8Vc/6c26b53N/boHnFvgTaYF//t/8D8N2m+ObH6+QZjneX13h5dJH1RSouMimLTGLKa4jYCQLb1RwtlJEGDBJHGzWNTwrwTxcom2mQB+ITTCLox1alF2F3ub2oxIbYzJW48CD3Wk2C62Qnb5C7BcYqh3K/RXK/Rq9MJm10KB2o2qnSoBOHrbaAumKXwtu48QttphUk1oBBpts7AVcZwYvjOG7IRxm9lgebjYFBhafWGAkmOZSnRjBskNYfYDQp1rYNvlKzOTKhGWdV3v0qNBSHcjsFot2U2rFJiRN4+vGAgAth8lUJoAWBiEcSzNtmN20TRtMJ1NRHUdRAtuzMZmx6FnDtzvsi72xiZUynGxmCax7vg2fquWOygQCzQN2ZS3tygLE5Q1VsTam0QQuLXfdBF+8eYXemSLtAtjuRDaHw5Aiy7aae8rr1FXw7FaAq6rtEIaBbMjqNhQ1KFWb7aDgX1V2WMYusl2BNKsFZIw9F2VRIvJcvFxFKBtlrtdtLuzYPN+j72tEXo0ib+CZrFkWiAksS5HHKASE8UwAsG8lZ3hoK1hNI5lYA0G4vkE8ZfGMQBlJC5VYq7F4RDtA1w4QMA+JdRMyqgnUCRDTq1paNoMWgpjFGk8zgZgVTMs+WnpBC7xUPbRtaTKDtOItJUKpIhxVN09WDapo0AIn//5Q8f9OKXQ3oUhxSSyDgcAURmXTKlmJJgvWFsM5BXodIKA1IpUOHCG0DSaI7qpC2Kb1M8nR7DPMtfLoXKiKW9oUsiBCQJgbf9lPykZZc+ZEUS6FTf1f8oHlNVXi+l4gxUyOJQFojYqFfZw/RItD+V6xxDL5vWLVZV4ngi8qYs3V4/eQec9CvmTwMXPXjG8plLJ4a8Y6n/aDSBnwzPEj0E3olccsI5EALjPkqJox4D8VFLzO4mXco6fCxSCjooqRAiSvPBUzLDw1YptGUJcZTQSQSWCgmo2fK9MUg1xEzQWum1pUxfyTmdEsZsp8JblQnBf+X/bedEeSLL0SO7abuXusmZFZlbV2Vxe7pxeSmiEhAhSgP/qhH4JeY6A/ehC9jIDBYJ5CkMRNJLvYS1VXVW6x+Wq7mXDOd83DwjOWzGoOyeoJBxKR4eGL2bVrZvf7zmaWjLJCVHNDSXIu4bizOeX1auZwR02AwsaBNX4tZ88BvM4W1O2qnt+q7aQUdeClm1oCgenG6HJ++X82UTjW/ClFMP/On+oZk9hioIfr05ot99iGePAiv+V+eC1j94ZV9bhBMVaeDU0MbsvwuEuJqXl3mwpttG0DcLX9fPe3sQrVIBp3i9kBYN/YTffS27KG79vm3SHZBXxvez/nA/82Hp+btmGcyTlYP+v6NQBTPJY7SuLxWN6o8HuH6mgLRO8M3J2q2tFxvG/83uaY3zI1rz29+z3DtfpOi3J+ggPS1ddz541IOgK1rh+f4Qt35/xd2ze89ruM49ucE1KGO+LAGAQcpv1N43tNvb1jCT3el+Hzts8NoPKQazu6fRK6GrbDie9AggNVt5yfuv7dYG84bCev/7x4UmFHZRR/8rosUSSvp1I1mdKPQLFeT01i5fJIRxu+tUqX9e0t1x93DjCbdrB7Hl8qROJygPL4miMyjbu3S414y8EflhW8tw/g8aCAk7rZXReHzxgIHcMx59/Hc/c2AHeboX7L9XN8fblpU9+GhDG+3ugzRkumIeP4xka07J/N9pn/CHxwexn5GTuAeC81wJ9ZwVQIh3IioYMOLXdjWZpStcsjLj03SWMKQCdBlUCw2ePK4nlQAROUlWU0FYMparrUaFEfWKar1ik+WimIzUJattAuIkPWRyKrmqrYnIsIzFjUCf+mNR4Hjzuje709pzqEWdUE+Hj/V76pUxfbf2ybp787AAAgAElEQVS94AgRXIPo9Q58DR2AKoIZcy37VipZEu9EohAyRgIblbyV2WJbdsUWWDZHJTsv6HxkfzdlsM1dA3LlwMSdGyIGBov1xtxVCHbwp+y6hfXWaKjMa031q/01ebGBtVRqanFhn8+Tr9H6jwy1qwztgQc45OZqnvvDuTrK1ZYd8PVZe+Weamce3a70Gtl1O0BZk9EiM6g+b8H1LW+SVFuToGpzwFbZU61zaT9PZWrox7IdJ7DIIxXHJOMOKk1Tk9etjzwPcHDwFCePP8b+3iNUS2B1mSPqaiznl9hsXqDIX6OtV2g7ko+5f0PIdouQdrEkYQasJyNdIzZljg1JuJ3F7fB84X5MJgGyJBUgui4rLHJmvpLokMJLD3FZB6j9GMnBPt776Ckmj/cRTPdRhAlynyrQEEWQoU9S+OkUXchs9QY5ScdBg6KvEPUeJrQQqxo8nu3jvYNDTPwQ7XyOi2+e49svX+HZNMQPDmP4dY78fImvfvMKx0mB4ynrkxYHWYzPnj7G0f4Rzn73HIuLS3QVFc0lcq6XSb5oE3Q9o2Oc/DtuVMdxbJgtTRcjxhhxQGjFywxd5d+27dYpgkpR2jub84QRNXgq8nwvGw+bokIp4mkrlTDV+Kz0W5YeoYeyoz1xB4+2xuEEaz9BNpuonlqTdJ2ESH0f62WFWRghg4+kCVBtjAg6m8RSI9d+i3jq4eQoxMmjCX7yw5+jXQLN6xzd6RLV6QqYr9CVheoQ32sQxLWugco6T7j9VwTWLTGX2eEujoT3VdYiXN/zssQpxLHQeKHDhgA7Y3JUVJEswzqZ+wjUfiDCfp0k6FO6tsXwJwmCNEaQcv4EWIpB6Mu6OJGSl6ztBh3jp1ir141AzSTsRRbhccuiAIeTGU5OTnDw6AiPTj4E+dbn3zxHtckt7odODyFt9HnsgHLTYrEoETFrm/O1arEuKlzm7C2RKNMpE5k9Ddani5VFYsVhqFqXCnWSgUmCCYMOcdii8zuU7vrU1bTaqBCQFBYFsktv4xmW/Qzh8TH6gyNMH9NBzke7KuBfLnH59SvkizNUJKOXr9C2S5RFruubrnqS8DJHmtdwkkVoed8g9DYIvSUuL77F6fMv4HUXKIuNYs0S34hOVFPTcYvXbq4lSTgfCLwiuzjiFL+Cl/6BACPSlItFYw03ROTc5gy9WzLtrhN0rxw9/s//+0EB/Db1xMNrHkbgYQS+vyPwDi2O7+9OPmz5wwg8jMB/2yPwv/3v/0f/+nyB87MF4qDC2eVrVFWB9epSKACtp7gGpBJikxv4RTWqZaz0Uo/WmwBp9BiPj54hTU7QdVNMpnvI9hLZ6H754gXmmzP0/Rrr+RweKhxPAuVG7U8JYtLSuUTgFejbXIrLqliipGpUasChU8iOmWsSkBbpMqjk+Kwu0wAGGxtfncMwQ+DNEHhTY2iHtEtzrHqfFqfWSfNSsyekPa0X0FZ2qhwctBP0Xir2dpYQFFxr2zb1JbyeVlG5tsnrSrS+sdbbnpZVARrahkmJ3KhRwsxZZZ6yaO9CFB1Q+THSvRlqpMjSKZJpiizzsKS1ULVAWS4QeUxEZXwos0ZpL8S+FfOTE0RSzIZIYuZJdZimmYrgs4scVeNhVTADL8P+8Qn2Dp7g6P1nSPcfIYj3sC5YJs7xqy+/xdn8EvtJj7AvUDUFZtxf2k5LeRBrX9hs8D0yWtlcDFGVBVYXOcKOOV6WcbWXRSrEWVxSmXx0kGK5WWO+nMP3S1T5HPlmgSSo0BSFWdw65YEKJ1oxNbSdq2UbzVqezSNrIlEC0csG1Rl9o6d62TNFQ1WtUVaVwDqpQUIC94mKI9ljqVNkLHCC6ATsuaUschISEsjiZqNY1seBVK4RmchUbjaVFBBqajmFAz/L2nNXjzHgwme3DfxB1bPzeuUSjzL/+GeqYXiMxfAdVFODmMQ1qVSYEfDkFCcQyqaos3V2sXF6TlbPXm+NU+5T4FvjyMknqMrlCT7Ypilzi+eBA3l9lzk3AMCydXYWa9zWOJ6oOWbW0WykXlkhkojAhhcbn/SXV1aw/rFJbwSMgBncVNhIHcym66CBNAZ4S7Bfx4SNXoK8ppZRZ9WnlVdsahKpjPndnKd8vQ24IhqlLL5S1jBTi3ONP5u80Dlqqm/LiTQlDHO1qXohKcAapmx4mqrEKWjaFpvVRnOfMg9a09N2jhnSVNHrvU0JdjcEYPA8kRjZVC5spvois0jW4jL1qG4xIgm/iypgXZ9cWPSglBumkXM/VbNjAApMccffr6vmTBVh841gL0FsXiP4mcSBBgCYuY88L9UsIpP9FgBYEPUdALDm/rjD8G8QAB6UrrtA1xgEvmuFwPPlNvBXt6TbOi/uQ78rADxs08CFemMb3AdfB7CuFInDdlmj8M09HF+33gAB36E6ug24vGtsvgtA+vuu4m46TmyGsYl25zEcKTAGAJjbwqz12wDgm+4Lt23/vxYArOMzypzd3b4tQD7M71tUntdA4LHadQQCD9fpXbtgLd8CupDYtw+q+WuXlFFO9XDvsnunTVKqhd6ca3Z/5Z2GysbtufSGtcCIVOLm/CAU5Xu4DlFu8UgR/QaRwN0PBxDYnBrMipbHdjiVbvjq7XYLE3MODpyPgyuDxo3CQGeXPCZr3AcAD2Oyu7275/p9BIu3BYDfOAZuLtwJALu1UJwYEGcgN0maBgjz/9OEqjfLACbHTGsTktQirolDhFwfaJBjEcRomax5QpCOTXWu4JQNzJqB6l2Cv5YFrNUdf++oBDbr5pBkN4H7MuRF54hvtrYh6c6UvQQK6XzEz9M9Rupjy7S2fF+LuJD9NMEogVCOcKcj72zRdyfGNQDYgC+R2bgQ4LqBa5S2hk9Qh4CGYnIIQlrUBwEYvl6ET75PBAOqhLnGsXWRMn0brofMVpirZK67+X+ugekINYDUgYuO4O9S9jJygypVZfdy7W532IBrLfOBdz+19859x6yfDfQlMH2VRdx0pkC+AoCpYrY1rUaJa5w7AGAS7Pgwmt04scJWVDyXdL0Y1twkH2rtZZ9LQi4jdng8PT9xDkWMLWFdRJLpRCiL1QskV8ZS+YpwoizYSOtF1kpyWfIT1H2M1YbK3Cf44MOP8Ozpj5BfVDj9Zo7F6xXK/ALF6jnq+iXabkWtJhpFdTDnnKRL1lqWb971sXLADUDneo6Zpo1IsZMsVqQPax1G4XAerNclTi/myr31kxQVMgTZHurQR07azHSC6fEREqo8gwTfEJD0U5RkjVIVGiZav1P9XPs95lyA+D32khCLS9b1KSYB1cw10q7D48yHV1eYEnTrKxxGPb749XMcxYGen6FC6reYTCP80SdP8NlHn2MSJPj2i1/h4uUlAi9HVaywrns0Na/nodSUaDiWLbykE6F1iAegY9GERSPVoxVtg0nWtDlnWcAWPWA1DpX/nsaWin46k5G4SmCREU3rqkFe1SibSs5YXcg6gxm6tRSnXpagIJE6pNNRJlcjXtuTyAgBm02BilFSkYdD1fyQ6xkBZI/ZyZMEydEUP/3Jh/j8R5/hww8+w/lvXmP91SmiywrhaoP61Rmq+VL2x55fIc2AKCVJmfOP52EFL+BNgOPBc/2KhEvF+HrTGvGZVzNjgsiRjL0REqK4r3nN+rbX73Qu4HWqJAWWryWATHtp1mZxiDakpb05EvCnSCy9AcBBb0pbmbMp4qZTTBgd08zBo8ckSTGdxDg8eIxPfvhHePzhDxEFMcpVjcvTM6wuzrHZrND6DaJZhmxvD2XbYzmvsLgsgTxE0MUoli3mixZh2mGel7p2RZGP6cw8kXnNXq8IlvtoSpIleuzFVoNRbcu5E4V0TTPyAepC9uuKeKDltp+gTTJc1Bmix4dInjzB7OSJkYCaBum8wvN/+g2axRybxWuUxStUzRLFZoO6qdGBOca06CYhn6TmwNwjaiq/me29xMX515i/+gpt+0rKfwLSKXttmYfUuYe8AQBrLeAcoizF4JoFPrdfXBVX620JXreQY+8DgMcW0Dx3HgDg3ZXww+8PI/AwAn9oI/AOLY4/tF1/2J+HEXgYgf9WRuB/+V//Y396OYfXlJhlPQqCdYtzVOVGNlIEaVn4s7Biri2LdBaTRV2I5ZjECbwmBbojTNL3sLf3AXrM8Oj4CJ98sofjIw//1z/+Fl99/RUaXGI9P0Pf5FweY73Z4OmjGUICcT2trrgALxEHzG8pkOdUwQbWUHDNMinzxFbtVWPQmvoq95BlvgFjwmQ6FuYpdZzwyByFs38bHVwCuF5EULBTnhfZmizSO3+m/UA/0Xu5n3sZCyhu1wKb6hw+rZk2a/RdCZZKtGTyWtpHseHho+7IFffBmFMqUmtmgJYdmi5AFmZo4wx5HyE9OEbrp7ILIquWlk6L/AJts0HgrwWY+2zONFQkct9ZvLDZFSPCRAVGGhO09pClVGSGuLxkNilfm6BuUnThAZKDE+w/eob3PnwPfrSPRdmg6ubougKrtRUvXVsgDhpZAivLxg+Vj8Q9UbOLYJ0XSHlN+9NE/qKVCn7a9VqvtlNhMs0CNSBMWbtB7NcoCQDnzPElALxGR+trB6gJWCPzuiUA7BSUbYeACmCC6mTEdsxN48EliEgWNYtQNqaYM5yL9U07Mo4hWdjMhDMLOyajmf2cNYrNErlhjhGBNs9HQhktfDVHOA8m0wRxEAqM9mhzRuCX6gYeR1njMld5Z6mw8+u4gco/7TZMeRwFyDH2zDWzqWThpojd6zIepY400e7WfpOZVxKv+w4Ajq2xPVj/svijgoZjQaBZNs60XZaK1xQnzNJirtQuACxQl8xpBwCbwsWAYSldXFZxwExfKWJ4btFWmo0JazRwHpKtz+d7px43NbEPj80yNmOTiVQxasgGVMmwUaoqXE0tKg2M7zwEvA2IgylhqLqQJaFsGN12qTliQLIx25WaazOTDVKqWTgn2ewsqXCxFiEbotbYNAu4IQuYzzdSyPCfKUysUdqKpMLz0ZqlJRqq/WkbXTN3jIQNdudqKYfVcOXz/A5l6JHQYDaMPPhqPNIGzYHFtgOtO97WqORbTAFjx7oo3fPumuZ6p5a5OQ6kddbQsoyWynfI/jUAeMj8ZZPNgCwDgAcgwfWX1TQVYcExHW4CgN8Afq2ffeNjOD8GYGU4P76LAljH9x4V8K4C+DYA+KaNvREUvgX4Gr//LgBxAF+H1+wqgIfPue0z2H+9Bv7ujDMBo6uMz7cDgO8bw3fJHLsLAFZD/gaA/F8DAL5pWwYA+M5j8B0B4GGu3kcQ+K8NAG/Pv5H17xvbdMsc1/XKzbdbleo7x3f3drl7uvJzaHNrV2R3v3OfMTw/PrcswMEedo90QI97T0kp0871Z3gNn6Z6bJiju1jbTefB9jx137n99hHorG0Zjcv2PU5tqWu0c2Jgg3d43HXeSSgpIpspHYfXDgCw9n0A1d3fd4kdN6mA7z3Xb75sXxvz3Zfc9ZnX5gkJnC6mQOuW0QcNr5NduIhsth6yY2ZxCCRZ0CGFz5PolpLAqKUD1zWR1tx0sJH1K+hEwtgIKjS5/iGoxwZ6YpIpksbYpFe+BtcgXH9EBlHSJha27uR6x1z2fTDooe0JLPN9RqLjBpA0SXVxy/VWlAp4ptJQd3jVJloJGrFBTimsO8w2mOstAsHDg5Epo7PhGmPAgEpbx3R0GKEqUTfnRgCwVIMdLV657rO1HM8Xs4A2EJdqeRHAuGbhmqayvxHoJZFT2bxc39CCWQRNywIWMEwgwlkta03F73bZ2IEj0okQS5t2pyimLbUIdgKIjbmruA05qlg8i0gZLtcTLXNxDdyUxbvLDB8AYIE97sTVvCOxc5y5LaXxaGIRfBv9LrLkyFmH91+dn1viJYmFzPMk8E/yAEFgzp0QXk+Hmwm8iCpDKoAD1Q0EFgkA83uymCTgWq5RBIr9IIEXZiiKFPsHJ3j/2cf45OOfolm0+OY33+Ll7y6Rr86wWn6Ntj6F560FALMWY7RNGiXY22Nda7UgrZzX6xZlZYpHAunMRSUJeH+PdavdoGilTzBss6nw+nyOzaZUJAvohpWRhBlgzcMX+kj29mTtW/QBChI7A2aixig537tYivmYDktRiJzTk+p7z8fFqsT7ezNMMg9l3iKLSbCuRAqI+hoBGhykwHy5wvEkRF/ZWTGJQzx5PMMvfvxDfPLJzxB1Hl783d/h7PkrdPUSm3KFIu8VS1JXoQHeLholmdDq32oZzkvVBKHNJY6DriuyRr8CfnU74PngzkMC2kkUI0qYm+xjueF4tqi7CucXGyyLQiBwF5n1OpXBdEAjeaPRxYgWBdZbEClA5zAjifj9JGW0yLoIkcDSACXJJpME2JsgfnyCn/3iR/ijn/4MT09OcPZP5zj75VdY/eYMyapFsJyjL3P1GoKAYCr7FKyzmYNMi3eeT6xNeTGhhbOdD2az3mhdr7qV52DI2pc1Fh2OeI2hRXapDGADiW1c5Fqgy56H2u9Q8SjRqY0E3CAk9i53rF6kX56BAUK5GwUic/uc/VsicA8vGWz4A2STiYj42fQAn/3oFzg4fqpr6maxxuXpK2yKHEHqIzmIEU5TZQ3XvY/1horuANVZB3LuF69WyJcdstSX1X/JqB+eDw7gj0OeFyW6xsNiXiINfZwcEoRtscnXYNWYpI2c7ny/EADMPgh7UYpAClK0aYou3cfs/U/gPTlBn0RYryvkZxeYLmtcvjiFt1hgvXiFqjxzAPAKdU23O94XevQSHUTKfmdsAcnpfreG3y1wcfE7bM6/Qd28QpGvpQCekbieeRCvnXQTR3waFMC8Dmp9wb+yJHYE8u36Z+gPOPLeeL1yI9Fz5+b95hrhekHxkAF8z4Lo4c8PI/AwAt/7EXgAgL/3h/BhBx5G4GEE7huB//Ev/+d+nRfK2m2aDbp6I4COxVtL22IWOU2rooZFpgqJGMiLWgVPms7Q1jO01SMkyVPszz5A1+/j8ZMDfPbDQxwd9/irL36Fb15/jdibY1O8xsXpqWygyGZmVqsUo7S5aivEAT+3U4OAzTsumpW95CyN1IR3OVCsUlhomezQQGED2cju5nsCBERftaJnIygQaMnGC9m4VOyizdGyoBJbk8UPC6sJGho3eXsIvD01jZJkiqlUwhWK/NLymehblK9lZd059Z/Z87EpYyrjtqUNmIc49TV2JTOJGlrwThDQTmtyiHi2L8C5FSs3RIMaRXGJzluhruayx6YClkWv2Tyx+UUwLsQk2EMcTqwNypwbWkwzZ2rdoKiow83geVMsqwzH7z9DEx5idvAejh8/RhOyqMulWHx1cYHFfCkwdpZ6mCU+StcdoSVUFKcqbqUmCEMUZSu2b5GX8BtaXNPWtkZV0C6Zx7BXFhuRqGziI4uZy9egL1bo+gIxKuTLDarNEpHs7thcoiK4gEf1AZnNBNyk4LHCnjmwkfQe/I2QOzt/qSyg2pZ25RvU5caAWccKp8WzHZMrO0dl4tLajcUTbbEG+z1aezX2L4wj2UfPUjYIOa8ohWSDrUZVUZ1MxQMsA3Ar+3U51LecdONFxVCYDQrgQbXL59nMTJzqZZyxOADAKvbch7HhyUYGm6QEjQfGLp9n03SwhLLeJAtza1CwmUnVCwFg2TqPQV1ngT0AwFZcGiC8VQYLbOWUM0UMmfNSsVBhL6WDKWaoolFDU8QK0pOvA8BezPnJbYjgRwYADwpfnq9sBpLxrGxgVaeDd60rhEcAtTKIpe42q0c+yNQfgGF7r1P3qmHZqjnFh4BdNh2lXnevYZOnZeavy+4dFMC0g6MigMqCkup/ywNmE5Vz0HKCS7OApgWjy7OrK54fPP9JbtgFgHkNtJnNbaBVNJXA5j1JgopZQ4+PPV9ckiAwbmi65r+pgK8AP2u0GqDLf7QJ3yqCqf7lpdDwaQOA1ZAdwF4T8jr36dHzbHBcffm1xv89yt/hFPk+AcDj0/q7gMFXbPoR1LGDgLGZed9jDKK04xDRG944AMAGsNt9lO8fGj2Dgnz81ntBofs3cftx32cAmDtxFwionfw9AOD7jvP4HPmvZQF9E+hm13v79u3+O6Bud5vHHJPhbzeBwW80Ft0c2joY3EAE4P1Z17adv42/c/d02YK77vMrkuB2HtumKC1e7yEguGXVtU8Y799gcX+duOK+nOsMp8i5pgB2JBw2ZAeL2mvzbOf8Gmf3DtEQ/xwAsO579xBmiBG96+OtAWAe2gGfd0S23e8aSGwEeweLXs4l1g6KviB+GnLt4yHJbLwJgtDph4BcRIKY1q3m8KJ8VikAaf0cIqG9qZYVJK8RxR9FVZCmytqDOcBcI2mNQxmZkasIAFPp1erzSGpz4K/WQJYRHEaZCA2KsxjUpWb4bCCLVMcEsUjMCwUEq6ZxpkcNoyRGzASS0qRY5k/ZW/foaka32BrFgNYGvjK3a/iMmWAmtgOpCXzYZ/MO5lxNRE5jViodS7gucusbrZvNQpfEVtk/OwCY3y+iGoFZrZ2uAGC+n0CwjGid9bOnZVYnwqK+X6pMUyLrQUIawV+3BtP6iM5HApo7xcNoGfiOAPAbzhgkko7IBqbKHs0thw7TEYUqYNZSrP/gwF8SCeR2o7rzKvOXinMCPcyn5d9kRU99uQiZVGFW8MMYMW2UwxmKOsbe/gk+//wneP/ZT9EuG/zT3/wjXn59icXFa/TtK8A/R1MuBACz3hYhOkpwsE/grZYLV5Jk2Kxb5KWrzUM6RJEIHGFKkFGAKAFgW6dTHbzalIp74rVRJD/lGXuyrO1lFcQ5HWDDOoogXGR26GXDmBAeVapJIxBkYy4v83XLskWaWH24N2EOsqlsSSigapaAuO/ViGinXFQiZzDuJ45TPHq0j88/fYyf/PTP8fTRx7LYff7//S3mz18g35yjKEi6JkhJYiIVwCR/ky1L9ybWHI7EQJtoknk5ybR0NmtxHlLVPCSAuLrFiAOW08rjmWURJiSLdD42RY3VhsrYWuM132yUF0vyecNzirWj18pemmsqEjdq1vo9LeNJsTAwms5KVOmyDou4FqeLVhShi320kxTd/gwnP/gYH3z2OX7wo8/wwfvv4fK3azz/2y/w+u9ewF/kSDYbzLwaMcHeoFb8TN2VrvfC/WzRSnXP7+tFuGZtx3NVSn7PyBN8Ha+JqvtI+FBVwfcWqKoKhSyDmDPMupDEELoZ9KidkRrVvi0VwlSdS/lrhB0ef2UP8zqm64HdsFln0gGBF2dm6tYec4VjhGkGP5picnCMTz79KQ6PnqAuWywvLnG5uETV15g8muLw/RPEj/aRHScovR6vvtng9TdLlJce/DLG8nSDYl5iL07lPMZ5QMcm/exJQCiRr6m2BVarConnYzYJdD0kqYR22nRm8kmw93J0ZYm6WqMnqV8AcIRgMkMezpCcPMU6ncLfmwjc3rw6RXO6Rnu6FABcrE5RFmdomyXyzVLnOp0lmJPMcymKI6bGW/3G3ki3htctcH7+NYqLb9A0L1HIArpX5i9jz2TxzPzy0Go4W6ewnzQAwA6sv2FtM16f7BLWdu/39ymAr9Z0duF+AIDfdTX08PqHEXgYge/bCLxDi+P7tmsP2/swAg8j8DACNgJ/+R/+pM+rDTyvwfnZJQLUMjd7dJRJjcnCvKoa2eGyYCPzlYUTGbJ+THVlgsg/QhS+h75/gqp4hCR7hJ/87Bl+9uNDBFmBv/niC/zDb/4RXfcKUb/E8vIVUBU42p8op7YqaJtcIY0s31ZfIMsmwKdEk6X0mOXNZgCZ6+yg0A7K4GEVZlvTU1lAs0nEYpmUVYKr4qai86go5SK/EchNBekgMuycTRK6DB720DW0+EoxSWeYZdwgMmbn+ue3OQKOgwyPzS5NCru6l4KODwPMrjcx6cAkK7ggRXzwFEF6iL6fyiZof48Noxbz9Wvk+SXazr6HFm80xWUDh40txi1xb8KQCUNmr8t/cZRKoR17xs6eL8mcz9CFh5jsPwWSY+T+IX7w8Qfws5CG1ljXaywWBWJm/6JGVdaIJaUA0jRE2bIoMVCP1lYspDkXCKK/fL00u7euReh1KIo1lkuqwxtZMM/YFOALla1bI2gKfUfUN1hcztGUK8052oC3bYG+3qhIo6raAkutboqVU2lKDTVkBIlH8OKZRr/rc1RVjrrO1TDi5nOM1AhQ48BALZVRzkqQP1ng+rGnQpZgWtvROpqAP+2uCcTGakQFvlkBEwCmRbWsdBuA+PDQxNw2Pg2N13ftNsN3G+FDlqc1aqzY479B7UKOgn3QlQJYv7oVCokA9l4DfAeQif8nCE4GsSmeLbt3sG/WfJGVuNlBD9m+Zp/pFMHKRTNV7WABPX6/9cp4frGp5hqrkdmGS00juWoiQJaKXzXNBqWuUwCrUSqbLFMAs4nG85Tnq9mLsZlhOVNjtYfOZzZ3XEfRGjtOPaPtNhs4Ng4NFHbAshtOU/daRiT/Pyh7ZRHmGpFskPBY18z/5QQiCYPzScCwWZxR9S6VC8FfpwAmkYWqeJIY2DAN+lpK35oEibxBzWYd862ZQUcFMq9d5g3qLBHZXFV7xa5T5Ou7n2qCOkxjsAUdz4chA5jgL4dtDA4PgK4AYAG+pgLmGBBHlAW0bPb6ba7UcJ/kqSNx0TYD2P4yiui9fkvlIRMLfQzAXC2rh/85GNzOy5GKbThvNOzucVOG9vUvtd/eBoAYxuVdFMA3fdddQLDGf1cB+YYEcjQ+utXdfN246bv5nBEJdh9X4zzch+zUuwKAh/HeBYDvBX/1xqtxvgnsu7Y191go3/T+fy0FsM6jXbDxPkU57zHuMbaAHmxq78tQve247j7Pe8y9YPQNH3bf8Xzbc0ofvTPV3GXavvUWlfB4PIeXXBvjG943DDl7ySMx5PZaNs4CvtJK3jySw/i/eR7a67X0G66nN1mhu+kutc3oK4bP0+eP/nAdCLb7se7po9dYlhRhqd0AACAASURBVK+BL4OF9Hjrx98zHL8B+N29vtVMT3GEjjFoL2OWG64/u8f7XxoA3j3HbiI2jI85X7/N/3VgukBhBwDz71wrZSlBL1sH0daVa4mQwADX/nRK4RojjI0EpzgKLoyAKOP6hGqqIRbDMlxNYxUZAKzcYAKBDgB2+bCMoyh7WkgTXDaQWOpfgh60TOXaKSTx1JU0VpLonxHabILLQYUZvXrv9Rndugk8gMDbdYr5KwtIbWn3XOcCVLV27hsEBGZBtRlViAReORYEwyx71yCgwRGlkcKX6ywR3lh7KfKCiksHQLucXq2ZuKbSkt6AX77QsoFJUq2V9WkhpFwk23pJCwwHAFMFLFKmclkrLq+1PXJG0XaYYrEDARwDuwcAmNJcIx4OZ8zdCuC3AYDdoTPrVHEEuXYygDAIE6Cj8pegZmrrWYGGpgSOBQyTvGi5slKWs8p0F6mApFGvRdUQAI4wm+4pfme1CRAlh/jFz/8Ejx5/inZZ45d/9WucvbjE/JIA8GuE0QW6xiygi02nfF+qeKdT1rMt1rIFTpwa29btBKCVg5twTc34GgMgk8jmeVW3ApIJAtPpKC9zfWYUh6i9HnnNcedJF4gcSrBPa/7IIlYsS5trR2Uaqd6s5TTlCdQ1UDqUQrihJTVJ4z2ByRApCRkhsNrUAg0bkh3SPUyO9vHzz9/Dz//0f8DJ/kcozs/w7V//Lc6+fYVmw3xVkpS5luacYR/CLIZV4uv8tO1hTcqNlGNAaGRQWV07tS+dkFQHqMdA++weTUliMuu9EFEUoW5alHS34hVAcbY9Nswgbpz1M3Nko15uXsWmwiTiOeuBqcqsHQWW87zpOoRpqOPOTOCEoCjrryRGE/tYsUba38fhJx/hvR/8GB99+jHeO3mEyy8XePX3v8XyV6+R5R3SYoOwKhD0hfJ+SeqoSUZm1a+AeJ5DRpzgea39li2wnZP8XQQOmtYTrKaz1GATLWV0ibwqNE6y1Oa1IWAfhmVZD5/ubHTlICmfztvba5jVQrwOxKwXmaVOUkxr1ukivPg+KpJykwRdlqCJUrTRHsLJPiZHz3Dy/ieYTvZRFi0ulwtcrpbo/AbT945x+NETJEcxuizAumzw8tsN5i9WiJoMm9MOy5cFgooOBIy9ivD4MVX17Fd4uLwscHmx1jk8oS130yufmMBq4vuYxJy3PrwuR7F5DQ856s0aebFEVxci7FAd702m8KaHyJMpvqk6eGmqfkC32ADnJfqLFSYFSeznyNev0TQL5JsVyrpEz6xvXuhpBy5rcV43PIH1XrsCujnOzr5Eu3qBqnqBDZ3kaKVOsnxq40qMOk2uegJaRDjShgDi0ENFR7Mhp5ftkXEkxqie2q4vdtY4bwsAD+//T39VPWAjb7tof3jdwwg8jMD3cgQeLnLfy8P2sNEPI/AwAu8yAn/+x8/6xWpjeXVVriZBW/V4fGALVoIfXKCzSFSBT8a5x8KuQ5gwAynBfMEi+QRR9AG65jGi9AhHTw4wOwow26vx4vIrvHr9T/CCc4TdBeanCy1unz2KcHlO0JBNtBZ7tAxOPal0adWqZtWw3tzm0ZkCWGx6LpKd0tYCgWWKpt0fLF9pEMSGDAHDoRBUecLFdEClbWUWsg6k7UIPjVTHMfpuCh+0gk6RxRmmMzaNSuSbM2yKuRTANF6WXZlASMvVZE9EjXcWHalv/6c1GbNlI4Jlvl5TdgmK7hjT/SeYTI5kqbS3n6Jsc8zXp1itzpCFbOys0eWl7N1Cp/Y07zQgThIVKyEbVixsvBiTLME0y1CVHl5fkjGcIEyP0YfHKL1HyA5OcHh8gmgyRZHQLgxihLOopoIgrypkKmxDZTMx05hNABWYikzz0FSWa1oWPTZ5oazTvqpxSUukzVr2y5PMgb+yZmoxTXy0BGlzKstrlJu1bJvR8V+Bnnmp3QYeu5ptqXmQb1pCjKb+YAHNglJ2wokA4C6YGGO3pQqZiumNjgWdz2h/PFYysiDWYXGFEcHDVeuAYtrp5iymQuxNpphk+2r48T2Eufp+o0w1H6UaVNaEMOvlcRNzV8kzFNtD4/WNhjtj2GihFnOMXX7PKPNvyBhWv3JkAT00wDif2K3gZwwZeZySbLQQu+ZPY8Cb9bMx4dmosud71/i8FQBmQ8E1D66DwCpBBe6qIQj7fCqA2cikelfN3iBz6hiXBXwNACZ4zIYMm7Oh8vOsQcO5NmhVqDiget7ZussKk+eSla4CEEfKX4HNBLdpU8BDpGawbaeed9l7PBnNipANLzY0XZPRKYOpiBG/hNZiskdszdLL5VXLdlHNUMurq5sCLRspDa3EStn+UcFeskknC7YGfUmVcC1bfTZKeeCWa7LOra0mcNd5fQrwZX6fKC3mSSi7R22nkRp0nRvEZiNQToSHzgBgNbJGOdMiqLgcSYHFtX0ve3hSALv8X4IUY3Uuz5tdAJif7fQ7b95y9PpddMc28rbF9XcBgId9G2/AWwHAg63sHeCPXdpvQbbcF44zsgYweAyq6HwffcT49TaBdz7/ml/lm4O1ix9fAcBvjqqa6K7DcwVMXbeBdhGp2+G7DzDUmFzbn3tWGyMA/yaw9986AMxz5S6Qm4LA4XETADyQLt5lTXbTa98gGW3n392ffN/x3FV4jl//BhB/E1h7j8XzeOvE57lpc7dPXv1VlJ+hUe2+YzgO488YH5vx9up+MaiWncpv+9UDeWrAqHa6oNdOyRvA3eECxu++CWAWILtzfRiubdzGsb0+lT3X1wRXXzgGfe1a9Obg/b4A8H3z8l6Cxw0fcN+cG96icXLXhzfWRSKi2T5vAWC3BpLls5S/BLR6rXsmEx/phGo8ZwjEz44CJFxThCHiIEaQUKHJ303ZSQCWuZ90QokcUMx1A4mOWicQ8A1StyYhoY13aaohmaVLglqIxssEdJjriSOgSVJKIhvjYy17WLd1KvN0eAlacbHH+zfXO+ZaYmsUd/x1/3fqWhHPzKHkGgAsBTfjSGpzvqmZo8tIFQNlZQVNBxSq/wZLVpLK9BVmi0vCrdYxJPc2VOVSadmBwLM4aYyxoDJQ133zIdf73FykpelgOetpW/h5DTw5jBgp1md9ROUuSW9OtSxSH/9ecTuGz+B22HsI/qpe0prLiHw6L78DAKw5PFw0HGA4kIZlHkUbeJEgndeQuHhcHBPY5xo1gdenCIPMRZuYCphzJAsmZiWsOcXiaCgkuXLj+s2A7aIqkWQZDvf3kUwOcLmgwnIfJ0+eYW96hGoOnD5fo1rk8NtLnJ19BT+YA91CNWdbOTAzoKMUh44OWQ3WRSNwlVbPSRoh9Aj8Wo25XRv6vpGCGUNUA5cLAqqN7G5X6zUeHaWY7U2koCQATMtv2hvT9rhsGtmEZ1GCJPHs/Ak65xRDsD4UYTCbRJivckzSCPuzVOcHB52AsNUIPDcJiJKwYNV5E2eopjN42RQ//PgYv/jFX+Dx0acIilYW0N988WtE3QZ1vkFecm3doq65D2QM2IWDxHTOSz5X0fGKDmXBYFFNgiNrAVYQPJddnT+cW7QsRqh1L4nNzEzmOAkYro14WtRGUuD/m4620FSIdlJ55kWDTAQOD3nnyfKd9RjXVCTAhgnHkqrg3vJxmQ+dBmjTCE0WIHx0iPDJZzj6+Ad48uQJHh1NMf8qx+brU2x++wrhYoX2/ALBJkffFYhoxR5WUutzfc7zzvTG/CWQ/TfV2FIfu/snj7kILi47PEoIKnLuOvJHSMvwQuc+exQi4PPzPEbPkGA7zAfaS3fKteX4kKRLkmpEpbAc2izjlvU2+ydUUje+h4a11zRDdPgITTZFHe4BswMEe4+xd/QeZrM9EQXmqxqn8zNs2hLhQYb40RTeXgJ/koCk/PPnJb765Vfo5xHKyx7NRQCvAt47jjWvecy/en6u/Z5kITabHrEXoGH/iLvT8fceaUDAv9P/k6DGLK2RBCXQFGiowgXHtxVxx8syzNsI2D9AMZshOjxEV9Xo1zlmqxrl6SWSdY56eYrV+hVyCgM2S6nxScCtpACmk1gmYjPrY9Z+aFfo2wu8fv1btPlLFJtvsVlvdJ7tTdgz8tTKIvk1i8wGWvdCCSLs0q7qO/CUYWy9AVdbOULomEw+vkWLxDFaR9wHAO/WDw8A8H0rpoe/P4zAwwh830fgAQD+vh/Bh+1/GIGHEbh3BP7yv3/az5e5QIqATGuygtetMmBZNLO4WW86JAkVtNbipuKS0VTTqY9JkmKxCFDkBwCeIvDex/7RCWaHMwRZj72DEi/nX+H8/Leou+dI+gKUptI9eRp5WFySMcpFrieAMIoJ2bLQYzOCmV5Xtrq2GDWA1bKeTGGrTssI/HWwkGWoEDmkhZsDsVQYkSbpLJBqp+STpRFrBS60e192Tl4/RRY+RosEkzhFNmGmaY58c4G8uEDfl1IiKFNHeUxk3RqIwyJX3zEGQlgPEMgUM5tKYQLAJ9g/eh/7hyfKHpvMUqzzNdblKaryApv1GZpqg74kONohJiM7GoCoHgcHiaydBI7yw/seaZhiOpnIpvn8rAaCGeruAF36CHl3hGcffIzpwSNEexl82nVFAS4XG0S0qwqoAOwEALPEJpucw8vmFo+RModYirDJ0wIXl5wLLKAqFJsVXp2eq2AmM5rsd6LEWcAsYA+zLESZFyjW/C4W7RtsigUTfJQL7RE8q9cIUMCvC1UqVW6gt5o4bLBR9eyn6H3mciUIg6kaa127Rt0sUNHGyetkzUy2M5sTGmuXlcn6aFDMCACmMoEMZwdwEQCeTfawNz1EyhyskkAfleJLNF0OT0nCbFAZS1eRc3dgRGTnjhcTu0oiWTOPFC3K8XL5gFIIOUYvp7Hi6cjMFoBtzHc5EhrXwP7uCkHZSMdXFtBUvvAfGx2WC2zv93qqWwZQ2BoFA9Ar9bpj/rMxqfxfpxa2DFprXA4AsJpoDgBmy4Ub5lOhLgWwqdSVxyuraLPWUyqdMvBojcecPQv7UxawAM4QjSpWU/zKcpANRaeqEVHEKX+lanYZxGrkis1uTVltA1ndaowNqhHODRI+eAx57pLEYZm8VPiKTsJropS8VMRcAcD8+8C6p+K3rgs0bKTUJFIw0JkW5swInptCuC0lu1X2HbO89f5eGVyDtSHfx/1jZhcnGEFpzi2RS8ToZzPREUwcwCHDApNm6DEGf3ktckJ+2xfDqrc20CJEUKzM5wh2O/tnKjoGAFgNdYv2c8z+K1toft8WAB43FZRTfvut5/oZcfW6fy4AmJ94Gwixq9AbBLS3vf5dAOBhT8bvuUlhKWBrAJ4HS7cBSNt2be++dW9xgkHCvPPybQ7iHQCw5svofW8L3PwhAcC87+8+xqDXfQp0qTsdUGXgnn2a4hVH9rlvO7a3HfXvCgCPP++m25TjyThb26vzZru9o2uL1k4743XbrW+Yn/eqUJ1TCj/bFHjXw2CHxudt4yLFp5vjY7XscA3g+mx47G67Pru25vD4oc+5Q7nPTxzO661Bh3v98Lfdy9+Y+MF1ra1H3rSg3n0fr8N3PUjAs/vuddtuzkNeh8b7f9M43EUAuPubb//ru8x1txTffti166UbDLOBNsB3mIP6PYC0cFznTCYeJhkJbu7SSnw18JHEqZSZMe150xhxmGwB4JbjptwMioS5JvFEaJVdtG8AcJTMnFpYKz30nQHHEQFeZjtiIiBY4LAWZrRQ5TqHESUGs8oMmYo/OTCYiw0BYLMfdg4rVABzjWKhmnpYRIOtR+wf1w1GOjMnELN2pU00AeCWal0HAGtOEwCWDTPDUgZiLCe3JLdOSWuADte4smSmexHXQbJ+NqCRC337Pmf7rMgWNzG5vpYi2K1NaOXM3GEp3E2dPLibsGZoufahI4o751hDcDttzUWbaZcvLFCY6sLrADDntPD1qxlzZwbwlk+1tRq/foaxplWeMN13NPT8O8E0Khq5Lk6V9UsXKK5XwyBFSMKi4lRCTCKLxuEGcW0plxonlRRwThtrkkvrBmESYTbZx3TvGKucecEHSKaH2J8coln5uHiVwy8rJGGO89MvAZxjtX6t2KFhj6kstuNvwH9RUOEbYzKJkdHyhz5RbSdglPbncqAJQmSZAWUEgFdrW3OyJtusV5jMImVlE4Ai2ZcAZ1H3WJWFzdGQNSVVsp6spFn4aI3YdMgbm4u0UC7qCsezFNNpgrrQwlUgdRKEWmfTCpczcTZNUZQdFq2HdTqBN8vw6acf4sc/+ws8nn2IsOnx4m//Bt/8/d8j7grU6zU2VFoyl1fkRa6nTQHMc4vgstTBVI+TcMB88IgqT4K4ZsNM1baOs4jkTsXO/kCU2nEmCYR2vTzvda6ZcxdB3iFT2NzPOEatAP2q7cFs1qb3kROIo4ORT8if+bghwoj5ucyp5SLa5UrzYpZFCB6lSJ4cIzj5ISZPTnAwy3ByfILV8zWKby/QPp+jfnGBhnFZVAB3NaKggR9WTjlv9tYEexMRewlcWxY0n4v4HF3bePwdAMz7RBqFUiSbQVqLJmxR0j6+Jimer3X276yDSF4gaUOvJehrKmNh+66uDUhmZ13DAoJ1lOo7T/Om4Xjzu6YThPuHaLI9NLNj9NkBwv3HePTsM/iJVdSXiwYX6wLLusLar9BNfER7E4Qz62MsXs/x4ouXOP1di+IswqSKsBd6eP9JhIO9WNeg3zw/x+9ebvD08VTHjXbUWZhikvBGYbnjWeijp0NT0/IwYBo02I87pGGNgBnAHBPuMxdGaYoXKw/9wQT+oyPsnTxBzfO4rHFUA+WL5yheXqJevMZqc4qivES+Xip6i/dt0sWZD55mzD1O5cLAbaACuK3meP36N2jLb7FcfYP1aq35drTv82vVWxkAYCraefdhzeuMqLauIlVtBPah7jeCMq+bRoa6jcA13KOvOYBo8XL3Xf8//82DAvi7rose3vcwAg8j8P0YgQcA+PtxnB628mEEHkbg9xiBP/vzo365yeFXLBQ99BWZ4GbxRXY+wcrVupGdGu1mBQL3vQrEWeYjZd5VnaIsj7DZHKD1H2MyO8b+wRThpEcyW+Ni+QKX6y9Rrl+hXlXYizxMWXC3PeoyQBKRZW+gVsDsWOYNlwWW6xrTiTHlr5rq1wFgAlq2aHVNPKfwVCHvGjUew2jGn6GuAx+Wn6MCh8xWNgTFjGURGKH1EkyTp+jbBHEcY5YlAoBXq9fYFJdousKUlERpyJYVZk6QyjV6BtWyEDr7O9myRv2nTVSGZPJDRNkx0oQK4AD7BxnKdqNiYr06xfn8Bdpyha4opWplsZdQdjwUsiKZEhQOxAJnX4VM01maYr3uUVS0Xt7HutxDHR/BT08QT57i888+RpekKPwEjx5PsVoQjK0RB1QjspmWYFPWCMlajqhibpBmxj5nFRKHZO93ePmKCBILyBqXFxd4/vpcmcBZQjZwg4OMVml2bFiIdk0jq+io77BYrlG3VOxu4NHyuc3R13P07QZekysbmA0jx23VwVEDTuWQKYBn02NrXmOtvOSKOdZdjTA2tfLgPtdXvcAqKYMIusoK2kPFIr+k2a9qWllZBcEM+/v72JvMUFZsWNEia42m3YiJrWNpfTydJ7sA8LgBGlKhO6qrdgFgsnsHO8OtwsllBBLM89nwYjFnuKg1QhWla6B4kBjo57DV7ZWAzQ82eCR01/uoMGZThDbe1twQiHwDAGxgsllG3wQAG0BsjUvLXOK4OttogcmBNZJobRxkamyySh0AYAOEneVzz+cD+BGJDLTZs8zgfuhMk97MRqimELO/rBFJ4FdkFIKkUgAbCYIgMhtxAQt4ZZvxWBFgptLGgGCB0LKVp8tAataDBFlbtmstG1ifTwWuz2YgG07WXB0UwHyOr2ezQ43LyizIacXI+WcK4Bb1Zq7f+6owW0U2dKm0oeKmNWXBAABL+VJzO5gRzL1lF8CYCUPjSc1ZWje7hiaVwsOccuJhB/LaWbcLALMxMeQAy2HdZWOTB8F5xFw4Nhl2AWC1jQ2X3gIuPJd2AeDtdfqWFfRt4K/Oke9gAT2cM7ugw78WALwLGN9msbtVN44AMO3LCAB4m9s6rz+7jwH85fO7DP7BknZ4z7sCwPq80bG9VyG44xF+Ewi3u/1vKE/vGIh3AZtu+ph3AYCHOTr+nLcFgMfH4m2O6+5rbnOZuHf8Rx90E1hLRZCwGEeA2oKo7jnn+3ltc94WBL6ufH9zr3VuDBNwWL4NQOou0Oz+vns+7Z7/cqlxVvUiCI5A+F31vU63kYX6tbnkQH37/Kt7+O79e5wBzVfqPux21e4NBljZ36iMuiLX8DrLNd34sWvJfB8ATCDm9wGAiecMj5vOpe9yfr3Le+4EgCU1dQQ554w8YPUisdHdhPmmCTDNfExm5qKiexRFmWJHhbLeTeNISsk4ThA5ghnJnjH9NnXfMacgAikknwVk1vlUBe5pLUI7aKpCCQzxgEa0Bg4y9LQFllsJAWOSSEmU5TbQBcUAmo7zQAQ0WzMxdoOOKcM80fpnS1RzJDkBwHRaIlh3RTwzVwdbh0gR2zWo6wpVuUZLdVrXIKQdLMl3vDtr7WAAMH9qYbGd0Wb7zAdB22EdYgS0wXHElLhGhGMWsFmXd1Lz8uvd5yq7l7WPrYuMCUs3qVqK0lD2sCT2llr7qGRiHeAsnk3tbttDgJibRVAnNU7rVgEsAHjg+7o9ERA+3OtEDHa/i8DsKkPVXdet2LXfWh9alrs5qZJREqLtua6NzOq5Z85LjDBMEBAE5jpVCmACTFxnOuKKwN/ALJm1TgUmAk2pCm21VvK9GaJ0irqZYrJ3jEdPnuDpk48x82f45lffIr9cI1+e4eLsS/T9Odbr11IAy1pahSpJrVyjmnWLRRzxOwJkaay1XVXVSNMIe9OJbKOzlIRgWlVT7WqxHwQHqQBuGIHU05nGQ0n7b5H9GrnuECAkaUFgcuibpTopsFwP1x3qnhnHEZqOitga+9MEWWYAY18zHoVrVUatkoxqUS/T2VRu4FTIruHjPI4RH07w85//MX7xZ/8TZnGAzcsNvv1//hpnv/41+vUCdb5GWRSyr9b+1Vw3czRJjSTo7fKhBX6JNoooImHZyKlGJL1iVeg8IDjH/gALKNYxBGzpdtTR9YxAsl3LeV0ggGtgq+URcV+p8uS5zczdsqFenc4A/KYADb+TNRRjwGMqOkPFvqyKBsEkRjiLUWQBqskE2bMPMaP693gP7598hLMvX2P91RmiiwbBfIVofYluvUErmzRm1vJ8osKU54mr4+hkQJI7gXlOC1Cxz+sZ1+zcNyP7ciCYl8t//F2pxmGHytm+i7Atgj3P+UrnLesgrQ1cFhErKp0oitah5biPinOhdPbbMLc4Fp0cjyb0EO/vAftT9PvH6A8fowgydJN9PPnBT4VsZgcxzpc1vvzmEvO6Rp0lqOIeVcR+kydw9PybM7z6aoVXvwWedBPsdyFCjb8BtuTxkIywLBocHyYiPWzyDkkYiZTA6xTJCBmvzbTzpstZ4CFDj6Osx0HcIfJL+B2dxBqUzLqOE21rkSWoswyTk2Ndt+rFCtm6oZQe/uUS9eoM6/wUVb1Avl4IAOaOFcx8pvI+TRArqstzNeASXTXHq1e/QVc+NwB4s1b984gAcEKkt5cb05QW0HS8cL2pLQDsHDIGAJj3QxEQ3XpGALDEBrevNvn6BwD4u6zGH97zMAIPI/CHPAIPAPAf8tF92LeHEXgYAY3Av/+z/X6+LOBXTi1AL1CBYWTVEoCy4qFmp5SZU55ZprbMNmqBfSr+mgxVnaFpjlB3RwjjfUz2U8R7XICukVenWG+eoysv1bCYeD2CBrKJqnsWamTdWyOLNlbMDZrPCaR0Vw08t+AVy9SI1mqgbAs12l4RDVFPhBm1xoRkLhFBri2DWvlXZmlGRmvPTB8BwMZy9ckaViFPC+gMWfQU83mNLM2wf5Bqgb9ZnyJKasRJi7otzB5tsGlzjVR2oAY1EIFzgsRc4KvR4YB1BBNU/QeI955gNjlGNkkFuNU9we8zLOav9F2oCZDWCP1euT9BaFZXtMSa7ZsvnsATgm+yl7Of6EPUlYemm2BVZChxhBIn+Hc//wzvvf8MYbaPjkXoNMZ6WeFikcuqKkusiOex2ZvGKmjZKkkSNixbZQTn+QZlXmK1ZJHVId+UuDg/R5nnsnUm2BUHtGMy6yMpLAhacnxEMmAmaoWqX6PpVvKeZd4VCyPUa7FkCbixvFdd7UBGgMpfHrBEKmD0M42/H5ZAv3BgbSn1OJsZE+b7auqKnmzzQ8pXA4JL9zoWW/w9iSJM0wMkyb4Y4SzkmCtMyXrvr2QzXdYtkpAgOVCu7ULCRpMaTK6huwV4RgCN2Vi717ltYK08PMYN6uF1k4gNH3ufFGWsDd1nyhrKZQDzMwy4NTX9wP7loeO2sUGURE7tK/DWvpXH+ur72VDg+81SS2CR1ML2fz5kI+0U56ZtsQpTFmCSJDtraYKybEOEE1m/0RKar6cV1qDG1fg2ptodgF8phdmg1c9QbH8W87SJlvW4zq8BNeBnkuVvfsVDo4evD0Qq4aDZ913L1lNm8VAdB2oYy9JMwDAzszr0tIBmM2QAg/lTfQ/aI9Zo6tpUwi4PuKuZP12hq0p0sgonANyhrzay1me2dadJRlVMg6qgapi2dQ16Em9EdGj1s6aino2+tkZV8PpkuX3cHbNbZIPKQGA2BviQCsJZhzunRrNstmhhs6VXg8BAX3MmkNO6/j8AwFIaO/vnQb23qwAe8iWlUCeAtAWM7fo7gIzjue4myVaNT+CCn0+7s7setwGoV3P26t3vAjwM73J94VsVwxyru0C2Nyyd3Qfvbrf10W6A4HYB3B3gawDMr957fbxIELnrcdN1aPz6cZ7q+Pndfb5tbLfP33IYCVwOINzQbBp+N5Xi9a3fBdDHCsa75sJtWabDHL5tjAYA62iulQAAIABJREFU+DZgejfDd/d73mZ+7u7j+DN2FZi72zls/wAA3zSv7jr+u2D67mwhgHbtsfOCm477eKzGBIO7Z+J1K/ThO2/rT94EzNu15frmXss4v2ED7PzdOWdGn9EWVHHZHeyma8pNipgt6Gzuktceu6fjTdeOa8fkDQ/Gq4/je+/LkL7pHOInDOcRSWB3Pe5TAPPzx/tw33y/88tu+ON2LIZ1/c71cyBYaMk3uLR4pl4ksW2IuYhS2r4a6Y9rMK3xuB4KY8RU/rosDEZhEASOo0Trwp7ZpCnXu7T15VgRqI2kBJYjT7aHVjUDlb/MAI4scsWLpPxFNIVCSqQYNuWgyFLKrSX461TBPNG0jiJqbfmkBIYT51RiBYm5m/CzuE7iOqbIV6jrWqAq6yGBpFp3GEmvytcG1rYEVhuBN1ww8vV+XyGm+pJopJyOnCaZgGpnDiSs80hg0xkgSWUjQKdTODz3wQBg2jgrDkUxFIMi2RTCw+lEFbEcTERk4/cxYsKUhMSPCLxx/7i9A4jdlrWRFLUgNWBbpDg5npDcNxQANjHeuIeOTkCVKTwGo3k2ACJajTob7GE+c11FrEY20DpN+J/IXGl4/LsIZRMjiSeIuB71IoG/cWTRJRzORM46Rpbk1uU1AUpmMZs1LkW5UULYrMWGxGp/ip5W0t6eFMB/8qc/wZPHPwTyFuuzS3hFjpcvX+Cr3/6S8Cia5hJlvUZbD6TiQOtPmVUTWCfRsWPcTiQC8CZv9f0zgrEp1a29fnLe8ThL2e4WPXR5Un502+g6Q8tn1hoE1JhvrXGJbD6LEBprZFCRGEniK9fLvW/2wegRJ+b0REesiHm4noeqNFA2TVNktPSNU+Vq02rKm6WYRxHivRQ/+tmf42d//Bfw2xYv/uFrvPybf0B3eYmwXGJxukDkt1ivN1gsGiDk9taqccpatkdmoy5XIkfCFsHAgN2B0DocY63Z2dcQUEzbbrpVkfzB42U1EsFyU9hbvnBR1ahYswocrkVIMPch2ZCh92j5zllmdQQHiGurdGJuXwQcG16UCIRPY/T7BIBT4Pg9RIcHAoAn8RTF6wKvfvktHnV72GsaTMol/LxAtTHyMYFZ2k+r7jKc0Dkacf6RWGE/uR0itSpwfKgNDbCVQpd1rw9U7CWowGaNzOsKux8O+JV7gNX+cj/iea9ayVyiROimlffIGcCn2trZqctRjTXqNEWdxahJOE8nWEYx1gjx9Aef49GTZ4hmB3h9vsTL5RobP8HK79DQLYyfkybqQb38zXPgvML5bytM8hD16xp13qBucwHtvA8EJH3H7CGRlBGI2L0/TXVuduxr9bQy9+RMxn7ANOzwdJIipbq6r9A2jKHa2DWO4xcnqKIMF7T6n2aYPTmRrXt5sUC0rGX/XJ1eoFqcoqzP0DRLVAV7BAbOl32ALqT6foKus2xouqy11RJVfo7T06/Ql79DXr5A2+RIUhJeSEw25y+SvieR6+2IDGUovqLP3EHl+oYkc15+jABsdZVI4ySXj66FN61Fxg43OtSO+KZr7Q6Bjs/9l799UAC/6xrn4fUPI/AwAt+vEXgAgL9fx+thax9G4GEEvsMI/Nm/3+8XSy58e9nmNmUvcEzNEBJeVUBQ0cfitZOtjxoRLA47IPN8xMjQNinqZoa+P0QQZ0hnEyR7XMQWKOs5NusXqOsVgroGYbVITQVgXfdg84bVEoElAcBky64qs3Niv8TKDtcAsJ10ZY2zBr7e5CMgwYdspzwW64RDWRBRjWHKRD38Gm3RoGPODaEkqgccm7vvyE1PEfmP0FYxDo/3MJvGYiMvV6/R0canL6y5QnBXtmgGM0sk1dJG2sBesoCpbKZ6mr+zaIuE2GYo/KdIp+9hOj2An5BdHqBCic36Qt9TbM7hd2T3NwKAMyqnuZ3MJ2o75RLLpktFGTfFFWf8KdA1RtWkWBQTNMERFuU+Pvz4U7z/4Qd49PQJZo+P0PoRlivLhSLDv2p9JEmMOPExnVA5wWYU94qgbYmmKnE5X2I5z5UB5Pcd6qLA2fkFFotLxGyJqZAgeEcbPrMfo22e5Y1R0kn2doPFaommX8On/XObKx/H75bwCAp3Fdq8toJSB5SWVs7GF6nY322T2bFmRm+/hocNGja3XO06ndjsMcD/6gSRqsA3i2iJLNmvonVSGCFJjzDNOI/NCrCiFVpXoPMIVueomkLWX1SecJP5GABgKYScCkhNvrEF60BiGCkRHGfhChh2x1HT0wey8CrvlQ1P7sjQFFaBNwLQ7gKAyeBnE9SsoG0g+PoBAB6sn5XjywakU6tYXp4pfvndfJ4KGh4TnTWdgclStPCnrKVpAWbfEYSZAems0gUIU9HLHHE2cJldnRgAzIanfK5NKexF9jzPYf1Oa2g1G9gkJEGDVTDLcbOAMzmM2fDZ51F5zkYTm7ZXGcDD1UNKYKdM5rbLXtxZREu5IgtCNjNoX9e473VKXOUCs2FQo67WplohAFwxB5gZ0czrdo2UYq3GQkcVPxt3ZNsLAGZeV6VmgYr32pTubKbRJp3XE4LMTWkZbGbxxcaCs1ZUE1btaiOgWH9jC/gOIBMZ4gMgPNg/DyoQgcD8OxtUTgE8zqe8us5et4AeAGD+XWqnbWb1zQDwcNbpdY51zsYFH/cBFPcBDrsKwKsz/O3+dx8A/F0soDVuN1gL3/hZbwkAa6y3V7KrffuXAoDtfvrmmF577oaq6Z8TAL5tXG8Df8fbfBuI/30GgLlP4wbeTTP+nQFgm2jbx23A/03nnQgqd512N/zx9waADXe5lks9Pu6DIuw2gJ8AsMx9bwOJd+b08KvIfG8BAI/H76amwhv7v/Oi+0gt1xq4N5Ap7ru+jgHgm77rLgBY960brglvd+W1V40BYP6+BecGotzgCjHk6NptX83tIeZCDicxG96WwSminDifjJCJEND1JKZqk0Qwy0JNKH1nfEvCjEZmqDIygqo1KgEDhOFENq6TyZ4BtkEmUhoBNyp4CQT3XoyaRE/f4iZUO9ClxsXkEBihXbRAYK7F9ZPOJ8wPtnUSs4dtfcJ1FMlnBEnNn1mEt7rSP4J3Bv4agUy1jB+gK40oy7VyU5FRU6MlEc0BwCQYci1CZbApH21drjWL1hAEWR0xUgsCA4apkuO6mGDZ2PqZpEyz0CXW2knx647k1h6ESkkqQLW9TWkZodoGWygYgM3zrlfkEJnEBGTkruLIpsM1fRfwvQsAHu6R48vM1g3DZf9adIlVBDyHWSoawY55sASOuI6N4YHxJCmqLkISkcTI+oVZnnTQMfUvnZ5YbxE4pAsNt73k+JDn13AN3MpRqaPSOWTQDdXqM6STA5T1BH14gJ/99HMBwPnZBt/+9hVQbTA/P8Xpq99iki1R5mcoa64r7UQj8GxgXOWAc5uvBH9ZfTKyhiQE5dmK6EDXH+6XAbVcvzOeaIhX2ksis3ImwFkR/GfOLdd1rFdt7c+lmp1btu7fgup+gEjjYLUva0QSw+naFJC8HfhII9aOrCcT1be1H6Bhbm4WINifICcBNY2xd/wEn/7ojzELDzH/8mvMv3yOWV0hZkzQ+QXWiw3yzQZ53qKmuw6Pod+h6tQgEFF1AICHBBLNA0Y5SQ3pCJ4jgJgaeR5L1iq0qY7DAGnCc58FtqmHOZ6qV0RM4NwlKaIRmMvzqWoqs6EWCOxb9vEARPsdkpSAO+/TNSoWpSQS7EUITyZo9mao9x9j+uQ9nDw5xN7kEBe/u0DxzSVwlmNWdEjzObr1WgAwCAArU5quWxZtQ1cCyxW3h4hiWxd5A8TtHmh1mtV1mv2a+3XQog0IHA/KeTE1SIPVd+m9LtZK4+yuSxpa9oKoKudrnWvAcH6JjO93ykUO92KsPB+rIMYyjeAfMAf4CPtP3sNHP/qJ7NHP5mu8XOc4bYENa8u9DGXIcQ1wME1RnjbIv7nA5a8WWH3doDytkPA61NKFrUfVMwvbx+FxrHvBpgSqzscsi5UDPQlI8gmo05Y1d8Y6tgVO6GzHm1xboivX6OngpJ5OgC6iEjnDZRChnKY4fu+xiPzlxRITuuItV2guFijmr1FU56jrBcp8JUU839/0IVY1kGYZfBKSefkjMaZbIeqXOD37CuuLX6GsX6m/EISdAGCVwfYRWwBY7uW/JwA8vr8O80UEsvEF8w6CHd/zYAH9Lqubh9c+jMDDCHwfR+ABAP4+HrWHbX4YgYcReKcR+PP/7rBfX9KGl+pSDw2VwE4BrI6GGvW2KlRjQN5dhO7sQSDT61Ogi9E1U8CbyPaVbN8oJYOzQVEtUGwuBABHbYuI2WQux3ddtnodv4tWw0maqMDcbGgDRoatWSyrEGFRyuLaNY54keain8+bhZgrggbZRk94hEAuix7ulTUZxJSVd2qHqrCcIz0s5suaAmLzMj/sEEm4j4PZRKrYhvm8mws0zQplQ3CndYW4qYhDglPEk2ghxAZt0cEjM9Xrwcwxr+kFtsRqDIVovKeIJo+RpDMEzCujfa5foSwusFy+QlVdSh3LPFBuHlW11mhl8UuAzUe/zUZjNplZEnOvWeZ1bYCqTlE0e8j2n6H2jxDsneDZhx/iw48/QHR8gCBJsSlKbHIqG511bOSyzsIIk1kgq0I1oxqqhGtZdBd5joKZvjlB4Ryb5RLziwU8srPZ+KCNEdnfcYJJlkpZasfJbKbJNJ5fLuH1zEut4XUEcAkArwQAByixOl+J4cp5xuPb1AYKMgc4iCaoqTwH1dAr1C3luCzgaGB2HWAaCP48zCyYHV54ZS1HhSTrc59ZVwfI0gPEcYYoCVGUJWpKff01OhSoOAYsJClALq9sHwfQ50phcIuqiMeIG8LtcOreQeki5i7J3a4QmxAA3uaX2dwfem58TTK5+g4V+C6rebB/EouXFlK0Iwtc84pgp1ND0A5MVs+uSSIrRNecVDGvaDuCo/Y99vkOAFbj3TYuENFiAIB5Hllr2w9SKW48qfzZjOFx7GQjx6ZZGu85C2g21Qzo1eucEpiTndbNcACwmpe02OOHU22jTryx4O2ffQcbtGrERKYANhWxWQfodWoGh/CY4eZUOVR36LucOpw/pezpOzRqfDIHeFAAFwYMi7hAG0ZmlBVoCyrgmeVbkzaDqlygI/u/XKBvKnjM22JeNi3kKlruGcGhV5YebfMaAcB926GUKp6KoAHcHtkkOjY+STiayyMAWNdqV9RT0aE5z+uRU/8OOeVSN7ArSXM5R5ggADzYPzuM3d7vwFtFOw//l+XlmwCw6AA7mZQD8Du+TvNzbwMohvkvtvsNYOo73eTuePG/JAA83EOvbc47AMCa8u+448O16C6Q9KaPvBUwvQ/w2a2c6PThZAiaTy4f1+bk7QDSAJbvZpj+vgrY3X39tw4AD9t7kwJYAPAdedc23672+KZjeuNxfgsAWNf2GwDAdwWBb5tnw1bfNt/vet94n+/bf5ctYPeqHRB42MftCN7QFdiuHYe4j50JtgvQ7wKmkUOAt1/9ewDAw1ePv2Ns8Xzfeb67bTddM8bn3z8rAOwubuPjOsylMdlA0J0cTQwAluKXY+aT60WbWgOBfTJMBRQTHfad6pfqPq4HqPSjGtFHmCXKASYQxAcVg4rJiCYirSXxFL5iUDIRW4OIaxlTg3Z+gKKl3asBwlqVcE3EtT5Xt4N1s9YbjrhIAEZgkVn6hgSNBADbRVLxFs51hGsZI5k5da8AVVM/UmUrVxMCUPweAhi1KYAJAAuY7UuRM8mGVHyFSGmmxJXTB7+rdhmhBO+4rmrNbYRrG6oduYYRKCvs1tACA45NrTsoBAny2u9mjcv1DJ1ZlLfJ6768gLmdBioRcOJ6R0sbbvNI2Ww1n6l5t2Yvo8k7BoGHdbwNnnvPTfcoF5XBOnNQgmrdpUBhFxtC9a83QRAk6D0SCEkw5XxIzPbZ4zzh3DA3o44FXtPpGBL3I9hcEyDUOBpASFVljVbgE8Gwg4NDTGdHWJYJPH8fn376Qzw6/hjFeY5/+Ouv0Vc5FpenaIrnyLIFmuICRZXrWEjRSiW6xtmyhWVRnPCzPKl3RZoGwa5INReVwDwRZEXeGhBK9SvtcHnSHOynqtOKqkFZ1Gbny8Ue7Z/liGPDakResyq3MXeuND0JluYURBdi7jO3gfUtzyMjk/uKEmoVueOjISg9ixDuz5BHAc7KVkrjH3/+R/jw5EeozlfIf/ca3moO73IB5Gucn82lvCX5dVOVOu+pVA7jTIAbQWyNiwM5QxFKfbnsCLgUmD2ubbgHdu6R6KFtDD0kfmwqdNbpTYs45Hhf3Y0UEqNawNx4SjqAifzBWiRASMCZhAK+hY5pNNMWOE3yJh0HYnizEOHxBO3RAVZRhun77+Ppe09xdHiC/GWBaA1cfvEVotUauDhDv16jpbNWW6KncTMztjnhAh8Ni1nntnT9nsltMCtsjo3mKo+aq+dsA2ldTQUwj7WROoJBXuqUv3qPsxXmnGcdpbmvzG5TOdt1jmnjbqypsKWSNehQNx6C/QhlEgnsX6cx/IMjeAePEExTfPjxD5DXDeZ5i1ebCq/bDqsgQLMXokki1B5VsRmiwkPxfInFry/R0BX9vMVxCKznK4RejZzOBbyuxIx66lFKfU9CPY+th4MklZsZAeAoIpHeR1D3eMTrvTJveP1cAg2ttlt43IYwRhlNMPdDbLIETz96onNu/uoMs00Pf7UEFisUdGorzlAxgmpToPWY1cz7Q4QV+2lRgjjLRL4ulnSI2iDulvj21a+QX/4K6M/Qd7l6OlT8MmaL10Uej0EBbACwO8LbGBaLlND8ukUBrGnIqXLLOrB09d9wj921jN5dZ/2nv3pQAN+0jnp47mEEHkbgD2cEHgDgP5xj+bAnDyPwMAK3jMBf/Olxv1isVbwyN0RWpMyKEVDTK8vIKgcF2Jr61wGQTe+JXe91xrJEmyAM2DBJkWQxgoTvKbGu1qjyBZqmRNTXiA2DFSOcBZVZ2zLTy8ckTQXwFTmX8e6FA8BLxjljrZxFKTdrQoslWbX2poyU/Y1r/KgpEaFvaU9rVsksU1jw0OaHhRpzOKXgNQxaBZIpeVnUZwiwhzSZIPEmKkCrag2PilVQCUp2vtlUE08m8DsAwMy8onVcW3Z6nsCsajUHACfCmUJ4wQn8+BB+OJW1nB9F6INaGcCbzWu09RIB87acFSkbwVQEDoekleWcFQBqeLER5lzTVJgjQd0EuFwnmOx/hHB2gmjyBB9//Ak+/NH7OPn0I/RRIkXvi9O1gKkojnT8cuaBUmU8oYKXQ0aAmOAnM3RKFKsV8jzHJt+ocVEXFdbLJZaLtRpU2kbP0zHNJmyeWTGtooXFqdehXOTKSvW9El27AZoFum4Fv18i7ArML5Zm28Qd63pUhSnSaXIdJftSUVe1h7pdoGQBJ559ZzZPsks2tr8KIQf8qhYenlaQmf1OkIxAY+IfIJ0ey0oqy2KB42W+BPxCeVxVQ4CawByPt50egttHqhU+N6iyB7vl8Sk4NFs5n5Vz54B9NiEGAJi9KdEW3HcMx3j4HClhdhXAOwCwtoOvC3ieWQN0UPTyeSoHBvBXVnaOKb/dVsU5mSrYGk7OIlrAqDHj1ZiSPSIBY9dgY+adlMBU3LimKZ9z76M6hgr1OKJFVwyfuXhshNJ6TQpkIdZXmcCuQUr1iLJ6OdjM6iZCTXWHCBsjcNe9XgAwLaEJ9tJaWsoPa7jyd3oYm/KX8yk1twDbUaesJ+GgFQDMBiq/nwBuTVVGw4YM7Qpb1M0GdUmlRu5+SgaCplqgrUu0+VLZvr5TD7MBR8toWjFS2U+FBw9zU7bImRfMjGD+ncpgWUvyamjZxwZE6+xCRQX6CHwYVMD8q+aYmzvMAiOxhtdI/hx6t4ze5kMAsLN/5mvUN3bvVbPLTYih96DP3gGAB1XvrgU0XytlsQOOx2SH3QbDXQDfuwDBWzLQPeDxdwGAb7N9Hp/ft23rGyrgewBgNalHr3kXAHh8Tfq3AgBzjHS/vwcAHsbyJqBvPLb37dcuqLX7ed9XAHjYj/synO8FQG9ZF9rN+64/3vy3LeHgvrcO97SxBPY7fN94LrwNgGn35auNkxvJ9mHrhGtzxHUCbgOcB1eR3e/e3t9vIUwMfx8A4PFwjb/rPoXt+O83nQv3WYzfBOLedU7trnHu2j4Joe65/vJecw303VVcj3Lhh/sQXy9SW0yQyUZOCkSufQkKJ76iXHR75/JAsRiJ3IUE9FJ5SzUvraGzFD7VwVq30B2FNrYxkjCTB2cUZ7KEDuKJGvk+nUUECEboaK/sx+i0rnCZvlzzs06iMs9lkkq55ZS+WoNobWEAcOQ82LVWcuAvfw5rVkWlCABm5EQrVxCtG1ra/7JYIchIoNViKciqaUg0a6jLK+FzvULFrbJ1CQAbUGZ20j2aqpOClWpVPm+Z8lQIc+1cmzJQBDOXO6y1A98/2Cy5KxDv7aTOUg1KW2GCTh0dhfh9jdRv/GmZwXRM4hcQCLbP4XeZstWdCY70dtNcvClKYSDBWbbL1dpFzjZO8av3yS2G32HRMCR8cuKQwEiyYuRPEXjMdzYVcNPQ8YZEYAJJ9i9mMdeHqnGoXN6WEAQ/BWQTAObEb+WWxMzWOAtERjzYP0Y6PcCyIHPhEH/yp/8BR8cfolnU+OX/+wXWF0tcXrwE6pfocY62mqOs1qib3r6f36uTjsefAGAnAJhwHwFL7gcPGBW3+3spHh/PBIIWhdVyXHNzrIqS4FyH/b3MsqobxpFwHWsArrKhybnm3GDUSNgrQ5tK4MFqlnA06zvSbcWzSHyEqjlZ7/pIGP1SWp3UeqTzdqhoxZ5FiKYRMEtRJzGK3sPjZ0/w737xl0j8DJtvX+Dyi9+hfn2KvS6XBfL56VzZv+tNg3VZIpv6Iv4K82UNoONsrkRa9/C8cug15xVrHm47axll/TrnIOnQed6zHg1NqRy6C5JsyBtGsbQGoMuW3IgTw4OKZ4KnKvLliuacj2j6zUxekig4dmw/hD78LEaXhej2Y5RTqktjHH3wDJ99/mM8fvIIZ/80R/78Aue//B3SooE/nwN5jr6kKxD3mDbQrUgHvHCy7yIS7PaKceUUw93X8SJpg+v/QcHLOs3OcqmZ2YUxF+ihmLXfhxLZCBvmCkc1Oa+VrCEK1mGqSzgHzJVMpAHFXcnXHR6V72GPkhfq/RQb2l4fHgF7R5g8OlLsVecnOFsV/z9777EsyZlmiR3XIsTVKQuiUIVCd/VMC3LYZNPGyA2fghvyXWbB5+ATzCxmw90syCHN2lhtnOlphQKqgAISqa4I5VrQzvncb0YGrkqU6Eb1vTBYZt6I8HD//Xf3//uOwsuqwSaMsAo9VLEHby8VaYDxVEHmwLmo8c1/eQ2cdcifNfCrBvteha7O4EUeksRF1rVYVzXKngA+Ha4i7E8iTKIIs9hHQjc2NZ8cTNBjUnmIGTVFsgwtoHnPHFjTVKo3SYoL18ciDPDo/UeqBU+/eY3JpoOzXCPINyiWr5AVr1FXS5R0ZOB9jfFFrocVCeJ0mYhTpCRqNBzbDG19gWdffY6zF3+HwDcAmNccLeOnqbkK0I3v2wDwYIUxPCf1jB0AYN1Hef+VMICEhzerClm2X/EsHgnC2wCw1Wdveibba5N/+7PyHhu5bW17//r9CNyPwPd6BO5vct/r03e/8/cjcD8CdxmB/+5PHg0AcI2QljuVscSJ3dLVxxn8hQT0sGgWACz/LzSOg9rhcppFpyd2Mm2y2CjxqBIMCJ7UKNsKZWOWvl5HZdzANGfxLJa+o9xeKgDTlJlaruyoyEK2vE82OSyDSiR0fm4AE5LpqCqlOtQKM1nYyvvMkwJWNrXksrMmYani93BasjwJJpkFKxXBYnELAGYHge8PEXpzBFGKvnGRL9emgPVrBC5Z9lQGWkakejy0lOO+sUElEyWgLnrZWLPuVVISizFaaim3yEPo7sP19tC7qYpkNyQwVaOoVsjzUzgtVbGdgEY2cYa+iASWLLaY8SsF8JChHEgNIWjZirqOHdYYWZlgcvgDTA+eog8P8OTpD7D38AQf/vRHKN0Ay9UK56sCWc5xdxDHIerBAlfNEpbb9Isl6MX806ZES9VwQdZshXy9QbkpUDMXeL1Boe14iNNYGWxxxEYbLauoneVPA4Lkblkp96lvM1RlhqbdoKsXaLsl+not8IzaCto8MQuIQBlbDMoU9lN0TiILqrrK0bS02S1VILPpwyJGc2IAfI2hbleFQL5Bjca/8W1tw2I5hO8yF/kQk0mCSZpik2co8gxdnwNuhqphJjM7l52OQXGyV4C//Ao2JE11bj9jw3T8sy3fMHhl6bwDANPti9tWvT9YSLOwI9Cq/d8u8i7Z76bA3LalZvFuSl42a0z1q/2LzH6QzQ+qzw0cVgtF26fN13YGsBooQyYwD8vUwtw3A5a5X/r8AAC3vWc2a55l+Crfl80X2seRxt/b93u0fiaLfrCbdt1IShlP9tEGDmv8mHU7NB5k2UiIvDeA2qzXzEqRAK8ajbIvD5QFqOxhfZevf2ubXmRgM/cnjC9toE0tzIxl5qi1soCm0pfNVVPl5Ghqy/uVVVpNlThtoHObx7INrwUId3xvuZY9tGzNq0KKC+bjkdXPfRfQywZizbyxUlbstYBms2CUzZ6yy4ypb1aJtF5/A+aOVs+Xwhzdbzj/BpWucsPHPOCBRFJYs5Rt2G3176gyH+3GL2fwYG8+zudRgUhLwTeg62BHPygETTG8/brNLs2dYf5eB5i+a+bqbYDf7jPxXQDguwC/4/ZH9dpVz+C3QOA7AMDjNt7YYt78ZN8uXraV1HdZD2zv/3Xvvw2UGg04htv8Wwpg/m4EgLfzTa8DnW4CkCT+v0GRfJuCUfe3nfv27vH/Y2cAX+7PjhL+KgB4+/my+7zRvey7KOm/Ayh71ffcuJk7fMdd9/2VB76XAAAgAElEQVTbQKxt/Dp1b8tswN3XR9D3zWPw8lLY3Y/dDODxHNy1gTDEL77LpXnle7ePm989/vs2APhb98Mbrqdd9e9V8233d7edt/H6emv9tD0fdgDgEVTm0oEA8Dilh/heczoJCABT3UeCKl2LTI0YxTF8ZvgSeI0C+JGPMJ0ImLPcT4J9bNYTAI7Q0zGFDiFcHwSxhQtzHRHECOhqEkbwYrOK1vpDaxTbI4JEem5LqacVq9YfJBhqDcQ1itYptm6ROpYAMMFVgrYD4Yx2ymYDbdERBH+ZJ8rXfQU2DmparkukZKvRtDUc5gGjhsO1OkGe0cJDQK/VUiL4tkPGr9aSplrls9zCRbkuH4icspDmvDL75ss1CJ1chiRsrUm2AGCS21wCZ30LT3VPo/gXWUcP76VlNeGjcT1uCtLBTZrry2supKtAYN3PtQiyWc0/CFaZPcqwIb02gGJgVAiBeFsD+gJ6qdSL4DkpHOa6wkc4kgQ7izmRipaqX+Yk086JakiuD0elNMmhIukRVC01bZhPSiccP5kA3gRVN4HrH+Av/uIv8ODRJ+hWDf7hP/01yoslzk9fIN98ja57jSpfoGo2iqpRTu1gAc3qMnRdlBJd2lrXyJkkY3eIoxCHBylOjvaQ5zWyjHOKB895x7qRUT+shQ0IV0CSVJ0GFEvFrZxp+5PfRat01g32mtlmcwgK5RHT3tqT5TNJ0LwKQsfHRIQL5gsDm6ZH4XZwJhGigxD+XgInnYIcxg/+8Kf4wz/5b+E7PVZfrvDsZz9D9uwFHngNiuUFyk2OYlPhbFEiq3J4EUm/vcB4qx94XQ3X0TAPRnBY/QKq7RWDw3rE+gE8BipomdfK2cHfJ1GINOJ1bzbfxaZF2baoqw71QOiwcbR1s+MT9OQX2n3F+iCWcU3rb46V45FkQbcbH25KANhDPvVRxj6yOMThez/Aj37yR3j0ZB+vP13j+V//HC//4QWCdYFJWcItLFrGo1W6Wyp3mAR1nu+O9T2vx8vrxLyvtEvcvyFTljE5I/FXql2B/Kbkt2aK1RN23WwxRy/dhGin7yoiSfVKa+C2yAjCJF1lAVuRaj0YsuKD0MOGRNXQRzsNUc9C4OAA7WSK4/d/iMOjYzihi1++WOKr1QoXcLEKXdSzGHXsofU95OsCbu7AX3R4/ekFwrUDvAawKXGc1vBRIkzs+043FZZ5pV4PiQ1d7eBglkoBnMYuplSxyzq6xZQW4LmDtAMilPC6El1P8q1lYNeuj5qZxb6PCwLA7z1Agwavn51hsu7Qnq+x1+aoVq+RV6domxXKIpeCnjnXFUhS4DMmgevEGr9IrgZ0jrvA6xdf4PTZ38JzX8HpSz0zCADPp0aooBg5seQk+9HQvg0A8zY9Em41Jwe1NgF41v+7JCwJCLbI6tsA8OUjbGs9tEtevweAf+2l2v0G7kfgfgT+iY/AXeu3f+KHcb979yNwPwL3I3D9CPz5n7zXL5ZUNLYCKT0CaF2PiM0AhUAZkLjdTGVrgdVFI0unAE3rCvhkxmvK5ohPVueYBdqjYj5VU6h48d1WICwZ4o4UuwYYNTWVfz7iMJXCk4xkwhJtX6HrS4HG28CvSLdsJg8SilEFLNayACZDc1kgNWQAK4OUBRRXwGwfNHAFKhpASwC4Ve7R0CtgBlDHxtAcaTIVo3u9WitzxgVtzQqzeKKdMfs6A6Oc4yAmMNWJPLxaOCh838oqYctjRBlzh7wZXH+K3iUflWMQoPdpxbXEOjsHmg1C32y5L8HvoddEkKq0OCArAlgYUgVBQrQW+o4yieo+QF6msoCeP3gP0eQYP/zwA8QHB/jgD3+C3CHgXqKua6w2LLAbZe+UtYMkDVGULIAreDxhLI6qSglCid9gtVrDaSqcn13g9PUKPUNHqTTkfrFZQsYwCQFxhCCkEtPT/rL4JBt2xmZBy+8uUdZrVMUSRblCUy/RtSt4baV8HDY8gs6BR8B1yKXmPKHVk6kbSjS0wWMjTNZrI8j0Zu5f9oDUc7NHvCwEZWPFMQDKkudkgsnsGOkkFgCcy+6aNukFmm6Dqt6oweN6tDob7ep2QWADRiMyKS6B/6FxMFro8ve0gB4AZGPeGgg8Nr4oUB/VwVIcs5EQGOg8OJ5dHqBI12K4vwGALxU7g+UzGzgkZ+hP2p4RAB4+p98RdN2ygGZRPwK+Y07wtgW0KWe4v9YcYmbwNgDcgb8nmWIAVKXG9dRUjaJYoKPZTlsDhVla9j0EaF04oWUCu1RkyHrMlDLW5WDDNdC9SedzsIFW9vWQOazmLtUbtPDj/4MamBnBfI9Pq0c2AdnsDc0O2mykbX6w2UvlLi2r1ZiV0oZgbybbZ+Vx8d7E66cqUFcZqoKAb2YW9o3Zo9MCmp+jDTT/XdNWvCV7vRG5gcCvGnBU+LBb1rWoamv+8m7V1vxuNhqtYWsAMHu0bDwO2b+0MZdyZyv3lw2uwa7OLKDt2hsBXlqYc/zotzC+zn/r9qtM4oH4Iz/sAezfApJInFBM2ADyaszGPPItAHj7CaRb88hIv02huwNI3AYU3wFLeuthqCl0i43ud1k/bAMf1+3TmK/21vZ3xmMXuLpNDbxbuPw2AOBxf++i8GvrN4DvCEpdBQCP29wFbW8DkK4a29tUwW8piEcAeGfgxu8dr4PtY96dyzfND27nJmXqXQE6LVuuAKt3AcjrlKh2Xb77TNY5/o7V8O733enavOVNuxaFI9hzFRHgqt99a59GBfAI+l6XBbwzdNcB8FcRVm6aj0Ms65tn+Hc4R9u79q6EmZs+uztbrpp/N823u8y5XQD48jPjPLgGAOZ1o3XQsJNaN3EdRYyWFtCMRuG6Rkpgxsv4CEkGU44vLWl9+ATkqEgjaOV5AofDgOuSSEBHK+vaWEpgb1D89ghFKotoBx3H8CZT9NymWJ+mBBbwqzVfJ8WwbGkVkcFoCwIoZqM6Zv4qokaqPCPY1k2JSgSzSs/cpiIRjDWU2T9TEcz3yaWooR0sVbe0UW5BH+CWa2blONCFhM4ltSlvQbsZA5pHAFikM9kGG0Ak0JK2uR3XJa4AYANVx+xfqlwH5aUKErO6NQsdAsoEvSynWPvVUv3L9xuAzDW/AGQtWrgYqd/OFR0AYF6WAiCvuR5GAJiX61sZljy+Yc3Ac3CpEDeUTm5Qdm5ozsu8V64vCc4kCDyz+Gb9ShIoM4GDwOzBqSglkVhrLmV/c03GSCKOfScwlTXlWORtA8BBaC5XVI4rV7SL0btz+PED/A//+r/HRz/5c/TLBr/46/8PXlnixbNf4auvPoXjniNbMV90g7Ye1KtupFpIVAPHQdWazbEAWKkzafFMICnE3l6Mxw8OBACXJc8z13gk3TkcdpSs5Ya61OJFea6dgWhta2yqV/nDa8YIm1R/GlFBQKBDwqI5eVmWtg+vc1Wn+fAwHbK1a9bPrC9Zx+2FOHwyw+zRAV4VFUrPwwd/+C/w8R/915ilHlZfb/D1X/4M3vIC7auXWL86h9vWqJsaWcEIJebwcp5WAlWtlCOpQmdneF7Z+e46V6pmnm9lJQvcNQcpczAimGnkR+qHSRQh2M24HAN0h/qNxz2oXNlP4Ha5fosiquc59WVjpktB/Qflf3eycCIYrNkWuAgmMZqpi2aaoEo9NPMJHrz/Hp7+6BPsz2M8+5vn+Plf/mfkXxdIyw5zEgmyDE5lcKLnmWOZsqd9F01t7GZN72EcxtxrXSNyXOKcNeCfzgjiXgwgP7djP7wueXrprjQAw2pkmLJ3HFfWbnKlEXgu2b9ILkoM1gmw+s9qOV4XHRjT7M5jNBMfDZXfhwcooggHT97D4w8/1Nz56jQTAPy8rLFgjvvJAc66Ddx4gjzLUV9UaM9qnFQTTHIP4QbwC5LDCbjmUoVTkcz8X86PdWH9It7KJm6AvTTAjAr2niSfHqnvIm4dJKWDhL0rWiE1hWo63m9Ja6lp659OsIl8ZJME+4+PpaxdvThFlLXoz1bwSXxfv0JZnaImAJxnun9WrYOy99GHPmbMeu4Cs3HnA6/O4bRLZOuv8PrrvwH6l3Ad1nkd0oQ9F0d9Bd7H5Ja3CwDrkjSii5LUhnpLdcwVAPD2c3ww33nD0dxd946RFNcs+v7dX90rgN99FX3/ifsRuB+B79MIfMeS9/t0iPf7ej8C9yPwz30E/uyPf9yvsgwdiym/hU+Gd9MgJhCj7ifBXVtwjsql3uXi2iyNazcSY9zvaSHtyWonCCIpZit1YAgiVOjI83Ua+L5lY1JASfah70aAG6MqA/0ujmeqodnscL1aua4OaEVWC7y1fbGeg9bBHZsuRFjfdA5lRUTImECGCjgioqzlzI5JKbcugZQengletW3WcKMKuCcAjABxsI8kSdHXLvIiV2gmLYCpTA3JcB2VpLQc4jcN4+K2ZMRarDCVp8zubZgNRCtUMrXVFSLoNIUfzgB3gkY21QSBa2zyc+T5Bbo2R0QAmI2wwUp1bJIxW1iubwMAzD0W2Oz2l5kvm4tOLNrA38feyftI954AwR5+/PFHiPb28OCjD2QBXTcNsizHpqhVKPtRhLyqkdeWXeS2LDRqtGWDKi/AMObY79HXBcp1ibOzFRZnKymAmSvG8p/HR+CuZqsqipAkMeI0FGuaBIC+brHHYyag1hEAzpR9nBcrdA0Bsw3ocUvyQE/7cPSICeaxuKwckQRY7Pau9IvoeyqT2SwzYJ7nX42X4RyREWzF8DCHyAqn2xubJpxlpYuipI3ZRArg6TTBJEkF1FVUYLRry7MuczhdhTCyeT/UyaYEHxtWAjGh7C/LqH6j/t5WQxJTH9yKLz8/gj4CyiqyqIemhpS2lptK0gEbF/xz/LkJAB7fY1ZotDpk44tKmBHANdb2aActVj2JGX03qGNGe2UH4WUGsKkOLgFggsdSEr9RAIP2zsyyU1PErLGkgPECWS0SeGdDSvm/Al6H5uhglegM6gtmKo2qXDUkB8mPi8TmwJC3Jyt5j1Z1BHPFQFDzVq4E+v2g9pCyx0eUzDSI3D5JImzQjkpiu9HQcs9sn9l8ZWYvG7NVuUFTZ2qUyppZ6pxCFulVQQVwpiaox0w8zuFqjYb2YGwy8P8iV1Yf7RIJANeV3Y/YfChyy/wmAMxMP1nPqflLZvmgvpDqgoQIcxTgPY+NP96y2WOg5ZsBvyM4a/ZgUgAP14Yap4y8ogX0sB2ziNZhDTmB9rruAYO99zaIQgGMgb/2fg2ZlPU2/ylKGtzq7NrYAXSvE5xdAixjBMHWg/omC+A7gUzb2/pHBIBtYHdWIO8IiO8e7+8SAL7L2uldAeBxm2MT/zbQ8rsAwJqjwzhfKoB/TwBgTamtObX999vG8qrzeanq/21VxNfN9+HEXqeQHY/lbfBnuFfdoGId106X82xomL459iFOY/jFTWPGIRktxPn2q4De6xTqlwrda8b1rufqchyuOGYRo94BUN7d/12Cx28DAB4Epno2jEYp1x37+JwRyTE0AJjPfgN/GRNiaykCHVx40yHHC6n6MwBYxDcvFEhFoLfnmiKK4RMAVl6ki5j2z5GtFRpWFh6VvrSADrWW6J1Qaxg/TpUd7Kcz9IEndSaZfCS7aS4MQtQ4mtm6Roo9KoUtYkLxEwJXjMIhEFg20L3WEUW5QVXaw1nrDv4/EMKUASwAmDahjdYKBHm5HibAwKgdssD4O5/Zo1cCwJYD7HBNtn0THexuqd61rNnhRaqIZYE7ALlabw1SXSoTB1CYyjoCQ3RJsUVBq3gcKYd5rkjWHABEAsDeYEs9jtl4/9L48atvsIgnwLWNU4yxGOO1zK+PiKQMVsHadusPVtO2Jo2CCVyPlt4xQi+FH8YIqQJ2GU0SIInTAbD3FRFDt6ERQCNpj5gvz0ulc0KlqYHhJFQTTOe5dGUBzExUH10Qo0aCxpliNn2EP/vTf4UnP/hDZM/P8ff/+TPUmxLLsxd4/fJzpMkKTkcFMNeS5tATEAAm0ZfEYxGnCciauw/ziUdyIMFaWRqHkeohApoCP30SISyupWwbFINyfLR+Jsht5EJz56Ii3oB4U9ryFc4zkapZI8h2lp6zJFuQSOEqn9brPOXp8k+B7Z6LyumRsUaY+Th6f479pw/xbLkWKPz4ww/ww0/+K0yTCfplheLLX2HeAtmXf4/Ny2fIlhnWqxyrjYHtZW/jHZHsoTW/ORrJFWiYO6NSnS46VFCz7oljkjeGvG2C1K5vObqUMut6d2VfrZ6C8E+6X/GeMm6XNdEYLQQkIYnOJE6Iom2uaSJFdlIARxEzhi1TWXXGNEQ78dDNU1STEN7JEY7few8PP3gPaeDh1ecLnH32NfpXGfrFEs3ZBZBl6Asq5bmYLmWxTJBd54NZ01sXj7jR+jHgl+CqnlO8/wzuTXJOGa6Jrh4UxOZPZvckvWbOa+JpiIg/KIsHG2l9g+zUDQwXSbVnXWfPRHOYEi0fiB0E0wDVxEUeBQiO9tHN5kgePMDRow+Qd8DzVYZn6xwv6gZLzuOjKdZODYbsUJFfX5Q4++I1gjMf3VmHvcrDzHWQpiTyU6XdyKWJfaCyqXGxJiEGOJomCB0Pe2HA3ZADATnZ08BF3Ds46AKEBGbrHG2ZoyzXRp5hBrAXoEli1JMU9d4Us0cPFKNUr9YIFmt05+eoXl4gX71EUZxabyDLUNQ013ZQdrSBdtU/otMUnwMkyDsUD/RLrM6/wPNf/Q366hu4To0oZr/AUb0fiZRNQcbbALDNSPsZiSyq2UU0+DYAvBuxwP4Uz/8lpry1PtDvtv59FcHzPgP4qlXy/e/uR+B+BH6fRuC3Ve7+Po3R/bHcj8D9CHzPR+DP/viTfrXeiEFO+xmP+VE9M3xEa7UinIxeFc8dWiKBUp6R0+qj5kJZqkwg9j0kcYLQ87WIZpOiZNOCMlhUslx2PSKJBFTIdGfeyRFoxlNktHb1MAmTIc+X1lkEW5m5WyDwqbQjEMpSw5oSYkAXtJWl/SyzhkyJzMV3U/VoOl9Ft1oAWtiywBuKdB6Hcn3Ipm6V29WzExKYzawKSSfAbHKEKEjQVg6KIkfXb2TnShb+PGWhaz0KLpZrNgD0dzamyBBmM5FWt2TNjhlCtV4zpSZzyaZw3QmcaIKW40Z+t1chW6+w3JzDaTMBrX7IytuymgzY7NXcajoZJAuh9dxWqmb+CJju2SByUVJlGu5h/+QJwuQIRZ/gpz/9CPH+ER5/9D66YCLwqGxaqX8JjIVRjE1RYLFm4WlNDTL6m5IKxULjPQ17dGWJl8+XWF1s0Ncd8nWJ9bJQcUoWehBPULBZEEWY7KVIEzbbyMrupC6ccfQrWtyRfbtCXa5RlAu0zE5tV2jyFdpig6oqEDOzJ44ReYFUkkVRW+GvY+ZBVuirBnVLK+qOsJwVO0ZkNsa3xUVdVlVRwPFmE8FDVXsoCxbsMWbpPtJpgjRJjC3dVcp/zooNsuxc83gSWdeX388ijI2usXmpPx0gZd4TwTUpE0awjqoBK7YElg33kBEos3/aEiRUrp3hnSxoRwCYf7K4YyN0/LkKAFZM3KDgl0hlCwCmNSEbZCMoPjZSxixgA4DNAtqaK8buHgFggYImvJUFNFU3ei8VyOrEEggMKX2QsoDNTjZPBbDKXjG8zMKTKngAgTmIlpNn1tCO7wuwVtPULvwB1CdYHIr1bKQPNjTN4pkNXcc18JcqYALAVHtwe1T18HXXDxGksyET2PKG2eQdx94yjHn+qGih9XMlRUtFQkCxQc08cOVekdDCpidVwGYBTSY5T5BsHaX4pRU0iSMEgEuRKAgG07Lcc3rUJWdrg7JoUOYEimuBwfyxjGEqb/inNWfURObAD41aA3+ZJWzqXVrqv90IY0acqXyV/ccYdDYMBqBXKuDhd7wvsx8kD4banAtGV3DN862m7C4APCp7CQDbvlvDwezN3wCel6DxFc/PbQCAAPJVP9cpW3+XAPBV6s7La3EHeLl1vzTId1tMXKcCvqpo+W0qgO+yt98VAB7nzm1A2O643qb+3d5njs33BQDexkHeuj6uOQkjwPibAoCH2+5dTvm7veeWOT8S/q7aKB8xA352+fK3Fan2bH7rZyBS8XdU8b0Zzzfve+s5fsWXj++8CQB+Q4y5fkiuygDefvdt83/79evA5ruckKvAX53z4fxcZf/M17e/8yqL+tv2fwSAua2RmLd7TNsg99iU5rqHjxhe/3yuEOQl8YwOJFyPcb1BV4soJOjjwrMQTil9kziScxAdhxzfMoBjgmJBgJjqX6oW6VrCNYtHFagPP0m0XuBn6I5DtxCP/0+nqj/4frOi5ZVqSjiuN9P0YAsANvDXrKAHp5MxVmeYyAKAGZnDNUNVDLm/b9S/JMaaEwnzXl3UWWbkXK4/WGcRfOA6hYvDvkVIYivXCKx1FPRg6wdT7xE8JpDEUaQS0iyauZ7RmrciuGLIPBW8qgeVD2yEO1P/KSdIILIJhc3didbSypFlRvGgFOY6hmtg1o7K++0bRC6tkg04G11Jxvmq5c32pXvFQ9TZYoi8IYOMoDUdeIwIZ3N1qMsIZqlO9JHEe4AXI3Jp603r76kIzFQDu3yd5503GilFLftU54jjXZu1NS1fK9YwXN8qfmfMQ25Rcd3Y1UjSwBSkAVXGU1TdFLP5Ezx+9CH2Zw9QL1v88hfnWJ1doKvOgPY5POccbbtAS3CKWcQuI5a44O/hO1SDEgAmwMq1qynKqQbm/hLsZIpSHEc6L0nsY0LL8oGkyQuHpFYud6uuRp63KEqC/HbNk8hgwJLVL+O85bZGsJhzPKUCdrAalrtTZ6B0CA9R4CMheMcx42uBg4KZtLGH9EGM6YM9vKaq1/Xw4cc/wU/+5Z/DbVrkL1fIvvgKzuIceP0M/WaBbLFBtqbSs0HOGphzLnClvLc4qGFO0tabZJDBSYhrWc5H1s38Ha9vOgQ4dBJi1JUXoB1iUli/cdz433gNsybiMZEnJFtn1vXGKRCgyt4Bx8aI5mQ8DsQFKu95Hwg61Wh0TepJmI5ctKmPfj9CPU/Rz+Z4/PEf4PEHTzTe519mqF4skX3xDcpvTuFv1ujzCk2Ri9DRo9J+6LgJKF5agBgIq3aN7j8EgA3EZw03KnhJ4mR9Zw5H7JOYm5CuS9Y7vF/QiWhgJtI+XtfOYA8+Xpuy1ydtRXWdUoTRDIA5J5AI6w7nn0d+P7wZvY1DXNDtaG+O+OQBvL1DzE8eYd30+GaZ46tNjmUYIosCNNMA8XGo88358/KLV1h8tWY0NmZViCduhKijjXmJ1mPvgzFRA8mfNX3XYZ03mEU+0tCTexhznth+CvoOiediLwgwrV2E5MsUmXoPbZ0pB5i1YusFWPQh2vkE7dEU04cPLVM5y+GfLdFfLOGsV6jOT5FnL5AXC6yZCcz5xjkB1sR0jEgUJRCHAdqSdWSGujjFr375KYrVz1FnX8N1GhAnTmPWzhBhhKIB3bIv0Vo9JS97GTy5RoC6GQDefo5vW0Bzs+wtXHJ8hhrk8pl+RUHx7/9TdY+N3GVBdf+e+xG4H4Hv7Qjc3+S+t6fufsfvR+B+BO46An/yycd9WRZwuhoR1ZW9KxCvawIcHOwjDD1UZasC6vxiYQxZ38P+fA9V02BZdEj2EpyeVTg+mlpRUdToqlqq4pQCX5//LlGz5E4C1F2FZWmWQ10/QxAkSPxErFantfTcKCDoWQoI7WgN3NJ+uWGElho+o1qgVAfJkQCYoKfbqiyRfXPjBLLiCeJkkEL0SOIQJUHMnPZqZLhW8BMCIgVerSpMUg8+bWejEHnl4mA2R8zPU31bbWQH2xP4qXOxNY3t66IoGmQlLZg95S+tyxb787mylsKI6kJPeZ6RGyhfl4v2zbpBHEyxyBscPD5A4/nYVA0oNqg3ObLVEnFQI4l6swFzOuRFjckkVA4vAdS6SdGTduvUCGMHUeLC6X01BrrGw9HBHtYbWn15WFUdDo4fYO/gAA+fnGB+dIjDJ0/RpwdYV7SomoCJOlRux2mKsjK1I6tMlzZnTY2qaMx6y3exyTLEKFEsS1ycZ3CpBGcPiiBs2SHPAT8KkLUO9o5n8KIAIQFRx8VkGqKrHOQZP9CgZWZqk6PJL+B1G/jdEl15gZpK6PUF1us1Yo4tme1Ulcoi2EFeNAKUmXtWluWQqcpuUo6yzjWXVAizumejbLBWYlGvpsZY7BMZJmDtMrM4QZJMpQyhNTHnS1Wx0q5R1hsUxRqeVyOMIGtoAsEtv4MkiHjMF+sRhi4ShTJbEW62e9botCKrR1eQ1PAmM5X4qNSTg7U02cpvGqNmwauCbvgL1eX8sQaQ/ckGztg01bUyqubV2DF2tjK6mYUngHbIzRa4Z8pfNv7G7xqtoUcQWHlag1rYoaJ+yEVzfJIaTAXABhIzfKVC1QdJqDA5vEgRBGZ9UwIrV3zcBymTjb1ORndIS3jtDwFbNraY9UUFg9mljxC6YsnVFLHmjWzYRPjwEUQJwnAqez8qfX0W5PEcYZTCkRrClDlq5KrhY+QBAb/K4KUC17L1dNbYABTQu7H3Kh+Y1yMJKwNQ3NRS11TMyJYKuESd09acOcA1mpKkh1wNU94n6ZJQ0uqR/5c1upKNnkY5wOyMylaR/ybjf1DhmLUk7110SuA92iznR0toDndJi2eL8zOrO97H2IAdGlUjIMzzpPYwY755kFQSDy6NbzVht61kh7m4CzZtK9xpR779s4v38B5mDYpvgy/bjYvtbVyncHzre4YvojvC5ftvQWF3wYrbwIubnrHjV93Sv75yE9vfuw0yj8cxXs8c53fJJb5qfL4raDTu4xBF/tZxvMs232TX3XXF8m7vu3Jftk6KAMZt9eQdQfhxL0YA2e7Jw735GtXa5XVyKxvgzTFeNQd/XdDvXUDh287lNra6O2/13LuGwDEe4W0K1fH+sH2PeOs7t8f6iqmxCxDvvmXbgvmqsb6tER39heIAACAASURBVDD236+7V1we/9aGtsd0d/d3v2/XIvy6e9Rd7olXXTnXESZGYHu0a9/97FUEg+uuzJvuqwO+cO1F/ZbCc8vad9xvnw7NWrpxLTPkyossxwZ8jyQh0cyFz276oL4lKS1KQoQRYyBIMKPtr4eA2b+h5X86JIgxV5RKYaoaqd4U0Mvf+fCCWOsREchEKuManyyngYA2xE0EfmLHNuT9co3C92m9QaDE8bX2LRj4qAc1SZ2txUzUpchmXGM0RYFss5ESWD9aT3b6rNn3kvhVoqc9dEPPnU5rA16Acg/RdgjG8uZj6l/ZQ3M9JhUu/YPIDjMynQDiwSrWk+sIv9LWRLbmMbejsqnMWnZYZ3OxqYzYAQBWhIVygo0toLU4dYl8dskJSiG2b6uQt2bDWOeZ4ykLxjEv2d7E68/Wvba2Hdeso3iZrj+cf3ZdeehbWzPKPcUl+L+HMEgQ+bHq0DSJpLJFH8FzI8R+LOCXCtquNgIuj4H1AL+L9RDHpO5JdCaAblbQIiL2HeqOFteWkcsT1ToJeo8ExH043iHq5iGODx4hQIT1osDZ6Uu09Wu43dcoi5eYpCQI1nBaAr8eAs0fKtpbBE6PMhvBPuJbdEVijUPwNRGYub+XCBTkOiEOYn2W6z9nYNYxIzbLK9lEi+zJfGCSWm3JjjiMbfrK1CfQOvLSQclsoXS8iotiFJQdqOaTQaKBnLEYEUPHqtJ1UVPheBRjcjLBV3mHaD/Gjz/5Y/zwo5/KIev861P8/f/9l+iXGR75LaImR7k4ly06r4e8rtD6Psq6RUKAjQpUk8HKsUckRcXG0M6aQDfJma3AO7n8ULHOmBhek4R7+V7HR0DgmLURCQLanhEFOFM1x2mRDk8AOAkAvH48pxNZggbNVFyndAXwXbgdHdAGV56+ViwTleA5OpRhh+AkRvjwAHWQ4OTDj7H34H3sHURYPi9w/vnX+Oqv/gH7vYeoKOEUFaqcAHAptatU5oppoQLejpfHw6FX9i2v5BEUl0reWLq69pgFPOR9cz9LkjVIjKY7GWsmKZ15J7BFil33JGyYyl/qAP6ecwgOgkCUEAHgiueRBbcDnwRV1wgY0SQQ6F8xDzgGqulUAPD08VPsnTzA66zCF+cb/HK1RD6dYeW38A5pEz5XHXZxliNfNPjV3z+DtwjxwEmxV4eI0COvNgJ/l1mNaUL7c562Fj/+4IlI49+8OMXD/YkcljbLDInj0cRfIPBRECN1QoRFh75s1NepsyV8t0RWllIAZ8EM3tEhmqM5/P19BLGPjiTwL15in/e15RKrl6+QZy9RlGcoqtxs0XsPtUM3qQidEyEKJ3rGdCqwNihWr7B89SXq9ef45vmn8N0G+wcOOdm6F9K6nuA6yTK0tabr12hnz5qtyHkv0ubtzjaaYg0X5/jMvaxDhmfnLrEteMf17r0C+Nqlyv0L9yNwPwK/JyNwW933e3KY94dxPwL3I/DPeQR++vFf9NOJj2yTYbXMURJgTFLsz/fRVA6ms0hFEBsIm6zCelMhCiLsz/bEGPZSXwVekVPm5WBvHsPtGxSbDdKox/L0QizhdOphs6F1k4NV1aBxPVmsMf+WzOTEDzAJfMRc/dYlnJYAyQpus0bVLFExF7Yrxfw11nePaugH8GYdsbBpHRVelsMVKcfFDVPlJE3mqZS4cTQBeyiLlyV8slPTDqvNEtNJiK9engpgOjqZy5aobhxMphMDvVnmVhtU2RpuWyFibm1bSQVA9TCBtIa5MY3ljS5zAntsCrEgZHOFGUq08PKkgi2rRuBnm5sdXHo0Q5CQT0zgpUG1yTBLqKQu0VH9OvWwzDYCIwkAu06LpvJRZASsIzhRwzIMVUO7rxhOHw25xY0kpvO5i951MDmYStWaTGdI9/Zx9N5TzI4fIO885F0AP52i80OSZQVmsYnE5k5ZVIg8qmQbgdAL2tS2LY6iDuWqwPNv1uirTrZKPdWMbY91ViGepOg8F/vHtNoNcPJkbsBqGOLZyww9gdWqh9vmaKsc5foCfXEOFOeosjNMvQzZ5gLFaiO2fUALX3cAgYMA56tCBTd/OEfV2GCeTluibFZYr5dCv6j8VqEUWtGv7C/EyDOVw1a0hj4maYxIUng7d6YMblGVbKJRlZmhoYUT85hkPb2BT1oxgbyOBAPLZOL/BOSpimdZzGvEgDHLKJOmmhmxNc3KrViWhaH+fBsAHhswakmo2NdvtM/9cFyjuncEgIea/1sZamyUyaZNIC2BYJMQSxnM34/NkzHHSVlf42sGCqtxKbULO2/WYOs9B4FH9j0zfk0JYwraQXI9hjfSJswZMraUReyr8WSNOlPhcsylyO9Z/Mb6N5kf3KaUu2q0GlirxiWbbcoAswaU/h+QcWbwhQSAIyo7YjV2qQAOExbzqawdzXraPi9QnmCqMu9aNGU52CizkVqrucKfEQDmd1umHl8fGrayA6TlYYeOWcB8nXM7X4GUe2XyKdePCuAhU5j20VVtWX9k/NOJYcgcpoKEjVLatJv6wrj+/F5a1/O7ZMtHO0L2cNmkGxQ54m9sA8BDBrCAeapARGAxYgIvnVEtLuCCDaVrABw1Ev4RAOBvK/yufnqPjQ4CwPy5DQiya+vtbX1XAHgb3xsLiXfA/N7aj3+qAPA4Xt9LANhun/qhBf9bP+/YELsSAL6MARgeBbu2zO8wGX4bALCuh52G4HVr4HcBgLevoXG/f10AePv+c5UF8W3X6G37vw1A7m7rLk2A7wIAb4//bQ3Y287/tjp2e7t3rWm+CwD8rmDzbxoA3j7OEQDmmolqJmXxanVmFxnXmoy5oOLXuusEejyEaSjFZxhMRUSTOwjVwlRJRnQQCdB5zAyNDQB2Q61jHRIPuY4PE7mYuNFEsRFUDTPaQlEWfH1wHFEUhQBHczUx4NfAX77XV53BWqccgLcRAK60niUYLIAxz5FntIUudVwCZdpmAHs5U219SovRti21VlZuC/NZO4uaaNpGisUx09ewYCPwjT9UCkvhO6xVuQa5jP4RK49ENAOENc4COLnesiuBax6S1UiIo8K3Ls3FxF4fFh38BS9s7d+Wwk22sm/P3MGN2La9BQDbGBgATOBXourBjcZUznZQXEdqlaj1JxWqRrlgpi+zf6NoHwHBGf49DJHGKfyBYEoA2OtDc9qREwxzfwfAj5a8dMhpCfI2GmOOb902Am2krHao1Obii8RgQlkuiobr2AngT+AFx1isj/DkwVP88PGxIkLWi1M8e/4r1MWXQPcKgZsresdDZMpeMJuWa+VSYH6+GgBKOe5wjvtaU7N24Zp+Pku1j1wT05mLc4/ziRFEY8wLwd+MNlFcp44WwAJTHcX2iADIYyIRU2rZ4SQJJLZah8pC5QJTIct6gNbPAliZXDsAlRFVwD761MPsQYqECuCyRO64ePz4Q3z8yZ8jjX1sXpf42//4f6E+W+Fx2MDLNsguTlHnGxEOcrIcg0B1A8+L4qBYd0qULtrnUAtwSOiqRXCcjEclBQ9kWVVdSGjvTpLooKg1W+MhN5yfbYEw8hAyyqhrUVXmlFXyz6pGIgUlXXI8KZLjIERIoFgEFDpHmfqYoC3vQ51PALhHO3fg7KWooin2n36E2dEjeH6Cs2fP8fLTL+FdtNhrHCSMwsoL1FWm+CnWstyWiBjMs1UdZMsZAv+6Nw61pi7XhrWlETyk05W7GceNZF1HrmUCeVkwCCRmtWp1EOfCMA1M/a9F9BAFNiiG48RB0/XI6T4kKakB5bTR5nWZhB660EXtuShJmCZ5fW+C8OgEk4ePkB49wFlR4ItlgS/zDMvQxbmT4fjJAU4+OIIXeVhflEDt4PlnS7SnPdyLDpPSQ1dU6PtS5NpNXWMeu6q/J4mHk+NjRe3Qoez07FQ26KR+9GWLgyTF4/kewtZDxEzsrAGKGvUmg9Os0DRUATcoHQ9ltI+OYofDfQT8P3ZQLJZINwXqVwvgYoXi4iXq9Rmy6hwFo36cBgV8tEiQlbwmjVwShOZQ1zMrePkCy9MvgeKXePX6M3aOMN9zENORW8p0c9wiIWIEgEl0Gmuyqrw7ACxnsSvWe+o13HWhMLzvHgB+xwG7f/v9CNyPwPduBO5S+33vDup+h+9H4H4E7kdgewR++qf/az9Nfdl/ZVWJiyXVwMD+bGL2yKqqSUxvMU0SvDqrlXdzON9HQRzMa5FMQmxyszvd34tQl5kyYkOvVSYKF7K0H71Yd5hMU2QtFa0NNq2HJJ1iP0kw8WnJQ8ekBk2+wKTPge4CbUnm7wJlvkDRrtH0bCx0An+ZiRkGBvp4zEhiz0PVKlfRPlrXRzxNsMmJ50VIZzOk6SGaxsNm5SKZJOCKu2zJYm+RZZUpEQlGJwE2JW2WDWgKBYJmyJdLJH4Dvy9QVi06WgR7PtI0xiZzkMwnKBraYjODiYWojzCOperlMedkmjqtsoFionG5LcEJtLPAvMhyqUYjNrQcR8rXzabAfB7jdL3BpqywP0+wP02Uy5NtOAYssoyJW7JqY64qGwat5RkRkHecRjkzceRjPosRxQkOHx1j+uAYfTJF60UovRDhdI4uDLBm14M5s3WlQtln46BtUdW0kWUB6kjlHXcNvLrB+jzD5qJAvihRZ5W+lwxlWuj2YYDpfooHjw4xP5wgTCKdv8WqRpW3WK9LOHUFt85Rby6wWZzCLc4Rd2tUmzN0xUrZZrT/5nnVrtHe23WkQncFCr5htjso0VYlinKJdXEBhw0U5jWz0UerNz9GxyYPIiyWBHl9WSE7Ya8momWxdQLuqQBm3pbc7OSXRcSACosWTcdCcQ04zA+yTCo5DdIS2md2L03kjD3NcyUAeLDbovCR3HlGlGkGDKrdXQCYRevYQN1W/15au6rxNQDIUsqaRe82AHzZrxlUxcrLU1NzZMSzQWYNIb42NoY4DjzXsisfwOExJ5hNVH5X73VDBtfAupcShvtjoDqbo7IRHPxtrS/H94Y6ML7Ga462ZbqO1aTi6JqFGRutPBgqdQQuK9OXOcJshJFYwYPlHB+ar0OT1QDgXkodgshRlEpN7BEIjlJZk1MJ7MeT4XybnaHszKheGezhacN4qQpmHu+Qk8WmA62e7Sz21gTk55pSf1LZq0aZFMGlbPyqfK3Gp1k00iEhV6NUltFFod+TtV4XFdqKc4zK40KNXTZwSb4opfw3G0YpAahA6Brlblv+L1UPg3W/fb01QgcFMAEvvj7aLRZDBuYI/l4CwWroXZ1rOT4/RkxfTachB1iN2UvLxSEjehtU22lE3FUBfB2Qc93vLwHga5R3V60CrgIqbgOQdj+zi+0NPbQrFx3XZXTuKil31Xa/CQXwmAN22/HdtlratrC9alu3bX/oWd72Nde+zu3fBALe9v0DTvTt7d9WAe4i+1u2wlftz1ug2TsAwHo03EBMuPX4bhjZ28ZuvK5vOjm77sq7c/f7AACPp3J8pt526rfH47sCwOM2bmvA3jS3b5pn264fN52/dwGAr5pruxmDd72vju97FwXw9nwc94UAsNZMVEXSPWV0RhmuGWX/kvTHdQ2tX6n0C3yESYAgjBAwA5bOR34olTBBQK75PQJVjEIJI0WEEFAjEEwFsKM84UiZp144lWMQ1cRceI1rmCAk4ZT2Rwb0jusaKQ8HoNism0ne4hqBVsg2m2i/SuUsFaVcK7E2K4tCAHBTlIqCMKWuPdTNzJbEMKrLSAQr4Aj0a9HRvamv0NUGJMuOWc/oIct3GEjRFOXINJIUB+B3sDzm+0dMWdbOsnDm+1spXC031uIqzPqZnydhkvWakUiJpomYNuYLM7aHzMitC24XAN5eTwgAvrS8HdY1g/OCsE8pgG2/VAYJzBstjbWSVk4pXWhIIvUcKsEPlQNM4m8cJsr8NXKorTfR+qiZLtMTaHRktU31b07AdMxRJcjXkXBKlxiqm1spZRmZY2st/sPqCS9K0fUxsipEVk+QxB/gaH6Cj98/QZEXWJ+d4psXX6Ipv0LgnaMpl/AZnSRQmvBvYK4xfab4ka6ZaH1s8SYkE7PutP9JnKSafbQrjrluJrmSIDWji7imD3psshI5Cb08ET5tgDmNWLP0SJNYn7ezS/cZU4yaMpSZpb6IDQSUJTgfAOKGFuxUyQ7kXF5fLgHg0EHN+vYoRXoQ4YLkBsfD+x/8GH/6r/5HBJ6L8y8v8Nf/8f9EXLU47Cp4mzVWr0+R58xXLYkFwg0D9KxfmDPL+krkR9qdc/4aOZbjwgxkjjvX9bTH5j5bxI2nMUhp+U7i6lCjiD7Oej6h/XeIYl0LyI1I5JYnL1TDs3YtstJInhwXXef2vSLJqjah4tsUuBHvTWGPygU2bm05wHsJuukh4pPHAgmp8E/9KZ599iskG+CEtd26gl+XQEM7+By9LhheW7yOjVgu0gm/WznExIjH+BeF4uj+IHcfXhvDHYb3vJD3NTkejQrgAUAWCDyecauH5TgguyCzwlZtAkf3UaqIaXtMy3GOL+PDNNddjm+AjirhwEMRuSiTEPU0AKZTRIdH8JIIhRfimxr4pqqwolJ40uPxj36AvZNYZOiLswLZssP5syWKlw2clYM9HmtGl6USrlMpKikMO2Uys5Yn4YKQd9c3It3HUSpro/xsA6+lUnsq0UDKe0RWwSlaVJsN3KbEYr2Qqpigde7todubo5hNBdjTiW11usIj3j/WOZyLDOXiFcrVa5TNBcpmg5JzIgjR9CGKmg0Bxgqw3iQAzCJtjXrzCovXX6BefYaz818AXcUhQaJ9J+HE7m/kyBAAtggds3/m7ZUAsNZvdsrtvXxxRwE81mjjfXVc91/2Et5xLXoPAN+0mrp/7X4E7kfg92EE3qUG/H043vtjuB+B+xH4ZzgCH/03/6Y/PiRLvsersw1enGfYn0U4mkUqdGIfiHwWgrQujvDpLzaouhj7s0MYeFBjNqX1Dtm/HQ5nntRxF6sLzCe2YM3LFlVLCDXAMhvycjzHbJPCFPM4RNDWmBNYLVeoVq8xcxZwmgs41Ws0zTnyzSkqgiF9oR5ArRymXsWcT+upgfFN5rWxUI0NTTCXitbTRYuTo6fYP36MpknE/CYYlDkOirZFmZdYbjLEkYuAIGmaqFFQ9wbEim1dZKho41qwEbPCsqwRHc+RdT5O9vcAJ0Qvm60YbR+KQTqfRijqViCtFKGRg4u8UBEdgYpZD03G5gDtpRqsNmR8Q3ZGBCyzrFDGlM88mqJSsTWdhtgjsF3U2GTML7asnSClVVCkJhctsPnChKzjuka+WqFvNrJu2p/7SKMYT94/wvGTB1hSlZmk8KYpKj9ExXy0yEfCwqfYIIoSZYgtTi9krac8myRFV5ToLjJETYPV+RrnL1ZYvuLYNAgJHqpj5CEno3Wa4qOPTxBPp/CTCOtSwVFYLkvky0wAl1dm6PMlkC/QZhfwqhUWZ8/hNTk8ZZ51smErcgLazG/jnOoRRAR2meU0dCU62ugWAoAvVueAU8oiUIrswd6N+V/oE4TxgRp4SWj5ZlWdDXleBPGswRFSAU6gkoBk38pykPmsWbGE7y/Q9hm6io0vMvVZlDUIQqpVabU2ZCrJitas76QkUGerR8JpqurNGlXW1H2Ts0oH3Utr0W076LGCY19rsIC2DN+hATG8l0X4mPHD7YyNMhboYhgT4B7szbZVwKZQMba/gcUG8I4K4FEVTFa5gc5mgUYwnpbcsoBWY8oaNWY8Rpa6NY+YGUyLaIHMWm2ZQsayxggKW2Ur22ZuS7lmZv9sf3L7nljvZjc32CqOSptBBUAAmHl9tHumCthPZpcAMFnZXjx5Y21ItYvAX6pp2Ewie7+2e4mY72zNWsXM3zdVYXm6yne2Biw/bzaJRlRh95DAbqNMvw16NnwJ/AoApr1ziTJfoyoKWUgzD5sZwGwAs8lCAJrbZPOKKiFlqg/56toTh1l7tB40S7htAFh92NESWtbPFpUtYoYyzSS+f6NKZ+NUmcA2Z9Tn3bbH3X4+jg2KUWF7Cfp+GwAePyaAZWd7o7roOgvomx7JN4FfVwHAmn/XHc81QNttANttAPBV+789pldZ4N4GAI/7NOZ/fZdly3fNBt79rtsArDe5jFfv5W8CAB63fJsa9Ko9uFYZvjO/rxvj7fkxfv9NwNzueOwCqLvfs33vfgso2bnuvssc+E6f2WkYjjnw152Dd7l+rupF/rYVwOZ3bz9jc/RdxuU2APg24P+26+e2Ob39+pv7wrscwdXvHS2gb/v+bYD/uvfeRGC4NuP5msb0W+PJBrjxyLRGIlhAvEnZ3nIqocMQ12FUu9GhiKAXCWQegiSQm0gQMMPXFL8EeEgOpOrM9yNllpIASHcTA4AJ8BAc9gQAMz7CJwAcs8HPfFVfcRckqJFsxnUHd85cUUyZadEabxgdZZXZupBWzcODgY4hVJNS4csfAi9VVaIscjRFJechWbAOYKNWkyIW1ugFQjZwCL6B0SoE8ggAE6Ss4Q12rlzc8tnLf/NHkRmj3SvXqFLwmiLXnGssCoPApgBAkRk5+weim0SiIzBtWRTGf+M6xsBfOxjbjp7F1E3Kw/nNHLwKALbn9gBI7ZDSpAAeCI8jAMz3C/Ci2lEKYSMMgqpUKmipkKV1sRMjjg4R+SnCwBfZMI0ThHRQckKRXvlnlQ8qW4LHTS/wtyiomB3zlFnf1hb/ISJeK8XdCJRr7Ki6TAKBza0boaxCrIsEB/sfYDY5xsPDOV68PMfmYgEfZ9gsvkQSLIB+A8flGNJK1oPXkejIQaiktmXAqtOHb3hMfI/nIgoDhK6BmFwnk/RAMJR1LCN6rMYgybKRBXRRDFJsz8A/qjoJ4E4nsa4lU43beRoJpfw73ZJkVdvT9tgU17QPZp1YE5glaC53IALALirmAJOMOw3hz324aYDC6XF0+BB/9C/+NeJgjuLsDD//q59hToCuyNAtlsjOlyjWGUoSKHnT9Fn/8dxynU4rcVNmK+dZ9YUBwMz7tuOkixmtoAfCKt2GaIuNWGClgcKs9VlfDOMXeVhcUGXaI4p8kbRZjxRFiQuSndeVcpTN65rG5ipw4BFA5b1CmeTMjqa1Nt0IXPSxizpokccOcuYz752g4Ll1ScLvMY1niBugerFCc77GtG0Q9VT0K6hWGcCqOHjPcHhdGqFBtV3na1d4Lnh96rrm3z0DC0lfFT+e+cmK4bEoHzuxdGuiRTRrKkmCL+1LxlPPew6BdLM5N2DYjwNUDbN4TQ3f04FN0TRWh8qVgcB/4iMPPGQEgemSNY2RHBwCSYIuneLU9fC8anARdsA8wA8+eYog9eAEDrJlhRdfn6PJXCy+2iAsA8y6BFMXyFfP5TSXsl8RU7gQIvBojb8Q0SSdTPDgwQ8QuClW5+fIFxtUBPWLDmHnIuW48VrOSJah+CDH2fkS5PO0UYzcn6KbzbDiuUp9c0WrWxzUDiZVhfMvLlAsXyJfv0JVnaPqcmzaFkFEknuIFhEcN0Iaz0QIb+sabrtBtXmF9dmXuHj5d1itv0RbF0gnwCwZ7llDzJNEDQJ/38Tk8DHR1HcHgHmKx+fst57F9wDwr79Yut/C/Qjcj8Dv1QjcA8C/V6fz/mDuR+B+BK4agQ/+p/+918J57uPFKsOLVxkeHCd47yhG6LoInQ4xGyEe1cABPn1WoaxpqzpDzoV/U+PpiYfYcfHkJMDDmY//9798iSxbYp3nsmPuvBAnB4d4cHKIT7+psS46LMoS67JDs+kwPwjxMAUeRCX8bIni/Dm84hm6zQtE3Rna6gxVcabFdec06FxCpWazhIrM1/F2bapEFi9irVK5G0/ROhFerx2E0UPMj36AMH6I2d4JUUmcd0CURnhyEOLvvjhX62AvDfH6vMLBPBbwygJyucxxfrFG4BTKismzFfzIhTuf4cUGePrgAPPZFOdrF7Npit5LcFF0KFoHTx8mmE09eEEnxeQ0ZXZWh/UywzGLz9bB6/OVvoNFC21dWZxO0gCPjlJ0rofVusWnz5ays/6Dj/YEDgsAZ65S18q+jmxcx/eRVSzefQMjyfyvCrFb+5IW3ytMPAdR4OHx0z388JMfoKIN7iSCP5vDmc3QTxI4tG52XTU2ZnszvHr5ElXBDKJY1ldl2WAapAiXDbDOcPHNa5w+X2F1tkaxKtEWveyZjw4TxNMU8X6CvZM9JFPmrkYoaA3GgrLq4HY1nKrF+mwFr8lwGJTYvH6Nr778Ckdhg7ZYoVxvZI9LBXLfuoijQPZ8q7pQIy9mFhRt3cSKpSKSjPw1zs5fKRuNBXjP3F83gu9NENHCz5ni6PgIgm1pJcX/W1rtZVisNlitNthLfMS0BgwixJ4vwJYqWVpCL9fnCKMVqmahcFUpP5savpTEJB/UiMmop6ZDADAbFGycsVmmGSyFsHLZhoalZbTxerO+2DZAxKlNWHRU9/J6dsgKVgP0Dfi7awM9Nm1UmA92eVL0WqU+5KEZyGv5vaYkNjB2UPZuWUJbfpq9JsO1gfGtRkoU6NgJBku5O2Tf9QNVmWx5+7HrUyDu+F38+2BNR7tyvkdWi5cKYDZeY8sAlgKZ7zclsE9ljYBi5vTREpqAsgOPql+fVo+DDXQyR8h854hKj8gAYIG3puBl05V/F/g5NEbYNObAyXKR1beaojzfLaqGqV5smFKNQfDYAGApA7jdisz9UkAuav69Uv5vK5t7sxSvyw1qKnuYgV3majDxdaKvnIPKAG5oGU0CCLP8JL0xa3FaSqshRHULbR4td5OA8Jj1q75Uawp5iYaoEB6iBEnikSX5APjuAsDXLoTvAABf9bzZBS3fBQC+DUza/r5/DAD4Lr2UXUD91wWAb1vVXJcRfFcA+Lac4dsArN8lAKyG5ztaOEtIc9XPsJ3btncXAHgXtLpqnl53Ht8CgMc36Vlh/7gEsH9XFesVALDG/RrA/LZr9qrx3f6KbQB4fO9tucG3XRNvqzLb2wAAIABJREFUvb51/m8711dt910A4N3P89zeZgF91fzanT/b79m+v9xF4X3tvLtm/u+ez91/XzWG3wkAHnaMn9V3DJPiW/NpUECNIDCnoXKL5WRC+9YArm9ro56uOj6BXx9+TNCXqsmJbJ29ISc48CIpFWnd3AowHoBfl5bQVMzx8y78IJLVs8OsVSqAQ6rVCCwSgDOlJy2mGVnCtQrXIHIuIWGN4COBFMI5tAzleoGqTq4kuK4YYii01tC6stGagaSztmoUHUGEk1UQFcQGzPZo+VDn+oWsr5pba9AVowKY6xEq5gy0tPxfknapIdy6eRC0Y5CmwJ5eAJtiSwg4KCPW1L58j1xIBgDYYjC4sOVxcefsyqBTilk/Dxea1KujhXD/LQB4nI9vAcEjYLx1Y9glUWld6/bEwgygtCWS1pgC3x2CunyRjk48sayPIoTBPoIg1bxgtFESM9uZtt0BfJcK8RBdSYIz60wuyXpFH9UF14mdojxITC7KCmVby+JVw6D1FnOYCbaZO5Nidagk9jhnuAY9xMH8PUTxAfZnKT77/CWK5RKTcIkuew6vO0cYcPxaI+rR2YnqZda1vQGZbhCjdyOBzVQms/7hGp6E7QnVrSHjkFgjGAjLM839ImGSQKdsrBkvUnHtyG1a4cFzXhLIGkPINb52U5AKkSRjwumsIXh9ksXJPFnWBARDXVOVEhhkec7v4fXXBA6aEPBnIbyph9J3Za1OhfOjk0c4nD/GfjzDN59+Cj+rEJYV+os1ys0a5drIkA0BPq31HURStTJz2iJjuN9WH9mcnkQDOK65Q4KkRafQgSiiWppAPwkbsm232odHWGt9bza7SewrdokRTnQ2auoWq4sSyzXX6K3cnnjMunJbIwqb+5Gj+wqdypSfy7olJbnaRTlxkdFefvYE7uwIRw+fWt+CkUBFjf78HO3FAmdfvEDcVyCN2m0LdD3X+3Ydq04cFO3895iFLEB+wG85X+g4xvnIkCjZQ7scIxJVCErzdduW4nMJ2A8kZNlAD+Oq885rnKT/wf6Zu8BxM+ttHjdrEKpcFRJs1z/r3MBFG3koAxc5Y64mPoKDCSZHJ0CaoooTAcDP6hzf1CvkcYsffvIhkoMJat3THLz66gxhN0V+VsMvPPglMAl6pO4KDw5izOkiF/qYTTjnWSfXAuDTdIqAtlxNj82qwEZEAsZN9QKAI87ZVYHVizWIsWfLNS6WuRzD+iDCAjHc/QkWJFTsp3qWTEioWORoTzfIni2U59sWZ8jyM5RtJve0II5R9wE6EjRINAmn8Hi99czz3qBYvsDq7EssXv4divJrEYTDqMf+lNeCKX+5zvF7kgjeJoeLfHO58HjzBL9KAcz74vb6TH2GOxBurlsX3CuA32l1ef/m+xG4H4Hv4Qj8rsrp7+HQ3O/y/Qjcj8Dvywj8L//m/+mrrsV85iGmNW/TIIl8zJIEfVni5YsLfPGrMyxoQzxJVGzGyQST2R4mEx9RQpVfjxmbKV0Dv8nx7//D3yLL1rIgc7wQ7z05xuOHD3D84ASLTYMX6xJfvcjQOR2enESYxR4O/QblcoFXX36N5198hvybXyLGKaL6NdrqFfLqFL1TDk6ytBampa6jhTwrlrE4fXNeLO8rTKfYbEK0ziFON1PMj3+Ij378Y6SzYxw8PEYTx3jy3gQP5gm+eEa1cYu67vH11xkaSRNNYfjyfIOL5RqToEFXbbDJVphMXDRxJIDz4w8fKlv36cND5ZXCM1Zv3tRI0gRFUyFKfCyzNdIZGeAlEhbF+QYXLzN8/stTLBZrZWWliYunD6Y4fjDFyZFZ1VIB+Hefn4nZ/iefPBZDu2EhG4bs1Sg0xktiNRnyIYM39F3UtPdaLVGs1lIBv36xAJoSsyjA8YMU7/3oCaaPHiI+2IM/30N0EiFzepwuV7jIl4ine5gfzrA4W+Hs7BX61lj0LCjjPsJRHyMoKiyfv8TrZ6d49XyN85cbFTDsI3F/90+miKYJDh/OMD/ex/z4EFnTKgM5DTz4tIarK5x+cw6nXONB3GHx4iWeffm1AOE6I6i8Um4yG2V1xzwrNlFcXJQVIj9EHEVM9hUwHgc0p2Je6gaLxWs0bYGKlnokC/gxpskMk3guckA630deNcjKtRpXvldL6X32+hwvXi8QMzfa8zCNAuylnKvMCXPRNz3KOsPF6muUzKqWMoL2vrRrq5X3xEZbGrEwZnY1i2SzGFaDiBSGvlMDmFZxl5mUQ2GvgntQtoxzmv8eBL+XuW0ePaSH97LJ+Qa8taJxFAqPzWD+jkWh7KSU0WvNGeUBS61iTRD+bwpe+/24nbF3NwLEozrYVz6vJ/tENgXMMpoa1sEWjd0GbYR6EGtAyFpZDHV7r5mVGTDMhopY6kFiymA3AL+Dmb6yU6QCQANkwD8BYAG/bHLRcnHI9GWDTBlfymBKESR7Ou9+lJjtYzyRtTmbprJhpEJFtt3GjJftHrODfWbAMduOGdNs4JpVo9Q1bIzUQ0awbKAJBLPB2kklzPzfhuAvs3xp4UzLZwLAXYM6Y845AWJaSudqBBAUHkHg5WqjJi//13taAsCm3mHTp5EEy5q5bMCywcV7Qyur9qH3OmSkWUPLfm9KHqAcM6llqW/qXc5P/t3sxszG+Vs/dwSAdwHeUZmgpoSy0galwtZ3XKVqe9fn7XUAMLfzNojwpqu8e5yX4MMNX8733AX4HTex3biWruiKsd0+/u19GPd7WwF827jw2r6qmHkXAHj8jqv29SoA+DbQd3ufL7lb1xzIbaDcXQCom8aopRf/FT8cN5ujN4/wbQDwTYAZX2Oz8qYfEjoux3/nRF45P+/yntsmzU2v3wIA747ZdwGAt7/+KoXpPwkAeBjnwUH/nebJ9vFdlaG9/fpV43fdnLwKCL5trK5rdGwrgG86h3e5/n5dAPjynj2CeltzcNzPcczIO6MilOsi/kkAWPdAricCEsoMAKZysWfEhzeXEw3VvwRrCACTTOn4kQHGQSQ1nxHLSJgjOEzAiFnABJITOdEQKKQzif6UNbStO5T9q4zhCIFIipYHrOd1TwJZNtjqDk4xPQFX/t1ydukS0tQWAcE1BaNNmAM8qoMVNUGFqdYEXB+T0NWgl+Uz/91obSJFMa2JR8bLoAD2R2WtUDMCWEPGJ//sG4GNUvaReInmEiyWmpKApxShBH+pfK21lqUyWJgSV7mVZVAw1ENzZfh+qTSHtNGrbjeXAPC23JQfvwIENlcbA/6U/DHEUMgKWETBED4VqA5XzwF6qWTpfJPCc2ciBwYeFeARkojZziHclrEyAZIoQt97qEpTuPKkkLhKwDTPC3Q5iamlVLQEu/TDMWMUR8v1fQ/HJ0RZIyt6rAoC8wGS6QGC5BBB8hhpcoAfvX+CTz9/IecjFAvE3Tm8/gJdS8crbpujSaVnIJvkmCAj57UfoyH5r+X40/aWLlMu9qdUN/tw6I41OPFw3sqSurE1OWslKtY1XnWHmg8bYYHesAYc8p61VSULDQr2gYXqepq7HnN/GwKQ5mTkMI5HYLyDrGTWM0FpHz2tgD0fddiiiwN0kYPXVYV4NkEURTje38ODwyeYhhO8+Pxz1GclplS7rzN0OZ1yMvS0OadFtdyLPES8vgZxssiFsvw2YJv3vsT3pWSWk5HyjwmemasRnZ1ij45ZZodNRyKqYsd4HALY3G/WSiS10jmAJOIiq3B+kWO1IcGXc06TWQCrsnKHc0OkjXWfKBa83jnjWUcQBN3z0aYzbLwDIJkjTmY4OjzGNAzx6lfPUL1awCty9OsNgqaQAtjr6RzGa4xjwIU6E7iobLf7ibip/MLBgtqm4pDZLG5Gp9xk2qTrch8AagOAjfCqzxMMHgaV53W4oi4dAmQ5P9hCs+4ypjJZNyTJsqaz+xBJDzwXjdejcnrUsYduGqAn+D+bIDw4QB3GyOMY54GP502BUzdHPXHw6EdPEM5MnU2r9tXrBcplTf9sNMsKUe/jIHEwc5c42Y+QBgEO9vfx4GQf04TqfVqQt4gGlylWl3XZYLMsFOPVVh38zkXSB9i8eo1Xv3iFYlFhvSpRFz3yuhGTqJtMUbLHcjDFyYfvKQN49eICwUWOi1++QHueIzs9hY9znK1eoW5yrBtmVIcierQO69cAkU+nCdaNlSygCQBfvPwFisXP0TTPURYbOYYdzm0Osr/AH2V1b9s88/raJv5trU+vtIDeurnu1hV86TYC5+69+R4A/nUWz/efvR+B+xH4PozAPQD8fThL9/t4PwL3I/BrjcD//L/9Zf/o4T6OHu6DcZurJS1PXRzve8jPOxQX5/jLn32O5y/PkaQB5ntzREmK+R4Byn0EE2PPNpsSDNtdnJ/i//gPv4DnlChbKiFD/OlP38P7HzxBON9Tluc3Z0u8Xq7h+wSAUwOAYw/Zi6/x5c8/w5effoZn//C3CJozRPUrWUGX5Rl6p7J4XzkUOWJBuvKDsuJUNkaq0rlClk8U4MxwvphifvAhXmzm2H/wPj76+EcI0j08/fAEyVGEvYMYDgHJirnFPdbrFstVi7OLFiv6F/eu8n59l1bONZaLC5xenCKMHDWBDo4m+Pj9IzUMPv7wqfKQK3YiZC3HXN0EFS3RCKwuzmSrRVbqfJpi/eIbfPr3X+PzX5zB61pZcZ2vK3zyk0N8/NExEub1Mu+od/CrZ+dS3370dC6GqYA0L0HHjCPPReOI+E9jNcv+6Rwkga/8pJbbPdvg2denWK82OJiFODqc4NF7h5geHWB+PEcf+3CnIRhbs+kKFTG0RK6bGrPZ/sAUb3BxsUFTdphFczirDfa9GEHTolis8PyrFX7xyzNsVrStdTHbi5HMEjQB8PDxDMePj3D8+AE2VaVs45gd0KLSsefnC/Rlhj2nwursDMX5BV6/fI16s5JNLsF5diYq5Zy6qDoec4/IjwZ7MzbwgJh2z06Ftl9jsXptKs2qsgaJmyIOZ0gjWjKlmO5PBADnFXOrG/hBi6LOsDxb42KRS8naFi0Cx8XhLMDx/gRpGmieeGjw5de/QlXnyp+GW6PMcng+GwwkxOdWgLotahAoNAUpGxWcp/xzSsunsQl3ha3npbJqWJHsgsK02LrMAJZF4ds20Dv9M2uOCgC2RsklGCv1r2VhEbwdWfSydR4AYl1no2XgkBnMa1+NKH5OVmq2HX4B94WKXtlDs/hlI5WA79CYkG0aGw4EgPkZg1z1Om37uLPM6TMFMJX4BH6jywxg6nzhmULYdyxrWOpgWv5JEcxt2OcIDIfRBEFsGcBelAhg9uKpAGBrDFF7w+aI+UiqeStg21QhbLIyD2y0cJTK16G1IjPIaO1MFW8pta5ZfZs1XUPL+IbqhVLN3LpYSRnDOVNuFmxJ6vdVsVR+Oi2iqzzDJlsj25RGeqhyNX6rupSVo6mAW2vaObRyHBo8zAAk0Evi/GD1rNuhORZeAsBjBnBFAo05M+6ogM1iTHfVQVExkgAuHziXluXDLfeKHGBTCb35uW5hfZ0F9HXgw1XA8faD8CYAWONxaQX96wHAtwEs2/u0C/7ytd8FAGxPxrd/flMA8G8CrL9pAfMuAOy4nds+s/191wHA43toK3vTz3cFgMfP/ToA8I07dg1B48bP3OXF3zAAfNtXXjW+b7li3GDpftu2374P3A72283w7a2O+3fXOXcXwHT7G24CX6+79m6zmN/e/m0A8G1jeBeA+iYA+DYL9PH7t7/nLaD7EuwbCHNsmod67FsusHI7Cf66UmAxLiQMzaVEaxR/bpbAAeMrCApR2ct1BElfVMmFgxV0uAUAu7IMdgn8MriRnx/ygrku55qFwBHXRFxfUflLRbFyUIdQRjmIUKPbFAJzbF1lTiJSNA5rwrbkeoLEscGlpK5QKyLCwFcCSyIVMhaCwCuBWQIwssTlQ93IYwSPCQJ7BH5VQNmahwAwHYcGDEi4EtcXpqgkJkyiKZXHdqF5BK9hERlce4QEuXraThtwbYBRa+thhwAw17xc1Y3KX8th5Vb453UEiDGDlNjHW6r2b/F1DMzSUnALzVDqMBXMzgDE07IbEVwnNMCf60Kqub19+HSJIYkwDBAHiQi8ThvB8SLEPtePAYrc8pGpuNQ6qu2wWa7QbpZomM9MYh8VtHxe9FR9cq3Vwuf63ONSrUHetihaV7UhSYgIDvF6OcPTp4/xL//gEb766hWcIsPm4hQJVvC6BbqGBSjzSLnG5to2kLtNIM0liQsJMsbP1MxiZoYoVZAeEmUA92iqTnOVc57zsGsIjNlVxTkvcmfQw+ugGpcWycqV7Q3A5nDzmywOxnJkuUoWuZPzo7OoFwKvutJ4Qqna5/u9XjFFBJo5vr3foXZd5G6DwnGQex0W9AibRZgmEzw43sfTRx/Aazs8//wzVOc15n2NjtmsBW2qc7hdI341eVE8l14fw+l8KdElsh0Ii8yl5n4xukeON9p5KsENFL0kuLq1SA4aB1pA85oPPSQJ7xcG+vKatOs7FKmZNsKLZYmi5FzmcRKJtSRus0U3gitPCMnKUoo3JAI7Ynz1iY9q6qIIEyzbOSrajDcufvL+I1RZhZIq1BcZ5m6D/5+9N1mS5ErPxT6fp5hyqqwBQAFoNsnL5tXAe7WSZFrRJG10tdNC2mipjUwLmekNtNZS7yFpcx9AZtrIrlFkszkARAGoqpxi9vm4+5F9/3HPjMrKzEh0o8lGMwMGq6rMCA/348fdz/9/00loiXOXrXLYqOGJstUwO21eoxUnlyFSinOARN9wcAxob4jxJIuaLHEufDmPXSHJUuVqQ/NPIYlyjEwRau4Rfa+lf+zxPsHrUtyVBgLUwMjoszw0Py9RTBTuMi7JRm03qDiHA4fZVuhiD3YSwZlNUPshsiBCGnq4tBqogwDO8QTjl1OAdTxJObaFettg+f0ZsgsCwRkORlO8Pp7hxQHw/GCKiGRu30HCud7TVEi18IW8YKjFJNyYW5+GKmt0JG0UFYrzFVbna6zfpci2JIpT5U8QN4QzmmDD+vRoguc/f4EwYkZ1iubdCvXlAunZFuuLCyTeBu+uztC2JbKmQW0zY57q/BhACM+N5HnE32uVIl+dYXH2NZr8a1i4RJ6l0jc4nrGONlE9fAX99TQ8B6+f1322+e7yZxcAHpS/w/p2qDOun8X9hoas4fue87ef3U8A8L4V0dPvn0bgaQR+6iPwBAD/1M/g0/4/jcDTCOwdgRf/zb/Vnz0PMZramCQe3s5TYQP/yScT5KsCdZ7h63+4hAMq2Fh8+chbsjpjnJ6M0HotppGPdKVgqw71pkRTMaumQ1FqpMqGn4xxdHSIonURj7gwtnB4xBwTstlz2K3CgdchXy+RnV+gWp/h4puvcOCu4GENu5yjqpbS2BiacJIt1Ggp8Aw72agGh5BJAk2NjmB1h8iqY4Tx5yjtZyjsGZQ/g3IDfPb6AO6YhV6DcWDyeUPXwWpdomtYpBubYFWbdsR45CKJ2NQg63uLKNL45myNgkxTz0MrciYXmsxoOGi1g8mE6gAPDu2iaV0l6kI2UIycIdQVdK1wdZ6jrQyC8u08QzAL8fLlSNQKCcdMk3GusNrkKFWFz58n2BbM9wrgBD4UNCpqc31f7KrYHGATwtPAel3jIHIlB4yZRqu0xGzkYzwKMTucoXVaTGcalc7hhh2iqS0NjUrT7ruRpkYc+dhklahoAy/GYgVM3FAKKY8FcuNgRLu7xkG2ZkYWkCkmFtmYzQJYkYtlXsEdsag2wBrB0AkLPM3YHxf5Zgu7UkjsAtl8JarfyMpRZDk2acqui2Q/U31c18yYYj0dwHI9+NTGCgu6g++28B0CrinaLoVt5cKcZnFqaYLpIWzw3PrwY1qUs2wmeK4kX41WvlQbN3UL3/WQrivkaS3K3+NZiMizEYYaoa+xWi+hqkIAYsvqJKcNFlXA3McMCT2j7cY00XiWCAoSBJZJ22EUGnY4X8LivonaMlOdTZYdG6fdv/P3uwDwAP4OOcDy+X4lI80aI2C5BoAlf5eNBNo0i/L3RgUsoDItp/v8X8nT20EAB6UwyQkCEPase25Dik3J6GXhTWWNURuw6UIVw/V+8d8mrE9sE00LVFqDYjfP5oUbhDcKYKp+HaOwEbtnbouqGjjwbGYtmbw9Ar9sOPHf7AQL0OvQGiyCG9ESLJb7mLwvSHpFLU9HZ2yrRa1swGTukwDGTijgL9Uu1wAwD8R1RAlDJS7VvqL0ZRYcwWQ2XEgeKTN0ytjX0QK6KFO55tkeLjYLuYdR2VDlWzRVZrJ+sy3SLDUqE8kQ5jWVSQYVVTVi50zNgWpl3hnlDRvKvQ10ZZqUxs5PerLSvGJDgP/eBYBF9dsrf68toAXA7m+312DSbXnhh6CJbKP/zNC0FVvIHdzkxwCAB/CX273P4ngfACxNLtnX+wFgyZLcAzA9FgC+C/y9b//vVAAP6rcd8HpXTX3fg35Qsu6eA/l7f0/Zd3y7Y33X/v4uAsBmP/cufeQN/5gA8F0g1l4A2MQ1yuuxYNn1ke9YRd/M98eNy73vugcA3t2/H3NO/L4BwLfPw755+lgF9V3q393r/N77wz2/uK2svf22x+7XXdfih/c3CRjdOynvA4CHn18/q2BU9W7QA8Ak8PU74XOtGbjwQ5JWXXHocYNRHwtiC1hsi0W0A4sIMlVtvllHMMKCCkEhmVFBLPbPDoJ4jEbIZowlCeFFsUSTDI5ENtf+BIC90NhG9xezGD7TMYaKMHkMmRqDpDGTLUtg1jbERXEFISishMhZFFsoxTUrQT9XYkfaQQFMQJfgMq2hqbYl8EtbZzqU6EYsn4fvsDvS83pgl38TgJOqTy3ENTktXSPWwgQG+XJ7gi1VlSSGMh6IwC/XGlQAE3g2kKEBZqm6k8xReX7Rrtoc7rDmfQwAPABRcu3sAYAHxaMBgG04FidCAJdWrGKBTHIgAXqeM64JD+DSnptOMi4B4BCwPOjOgMVcTzIupii4ttKSmcp1MGuQ1XKDdkPSXoGS54njx9rGYtYnBCD3gp6HzLVe3SCtLbSWh9FoCj+eobGOcPjsGJ++mOGbNwus5is06QJRuwWDcjqViYKYylGuNQX9tFwBgKFZw0UoSqCqKllfH7Cui3rFLuONaG0sGbyGFEllct11olYPmEmqO7gBc2ttVLQZVyRp3gB/VNTLmJO4KSpWoxQVoSjBz9Z8VyAE0N5ViJ+xTR6w2FL3tQNnhqIS1NYoXU0xJ94XLSJa+I7GQoh+9eIVBw6L779Du6kwpo40z6UuVILCd5KlKtEzXPu3rPv4fydkBc4Vm/Y2gr9yFjCXm7kolqiofZJfqfa3CYbXkqMdeB0Cyf9mvUAwmHUV+wKmhqGVO+tMyRFmj4N23yVrYyDLqHM1ymcCnoP1tHFXolrcPLylH9E5aCxbgNBmFECFPi5LG9PZgQDJm3WNF7MJ2kqhWBaYRRZCXttFCl3m8FHDdTohHwuoy7xduS9QeMzrj3OLaztT5HHtR9CZrmLMi9YE9OX/Bp7UV3RSM/bVMp0EKCaebNTcol6W6623tB5cUfpoIHPbMo4BHGlznGbMOCs6uxXnM1rnF1aLmgpqSqZHAaKDEcLDU+Sui61tYRN6WNga9VEEPQsw+uQQ8cwHXcyoqq43Ndr1BvVyzcodkyDBQeLh9ekhZnGAhFFAQiqh7TqvcpNlrfr7qdSlJAjQNrxXtBPYr3OFalWiXDQ4//pbrK9yrFcZqpo24zaU48ObTYGTGdwp3aI65FdLbP5hjoPOQrXIsDg/xyTY4ruzMyjN/kyLQtNRb4S2i6Cp2nf5Jwk+FXSTYXv1FquLb2Crb+DYV8izLSxb40QA4BsFcCDhzjd1lQH1TdkiDjA7T867AGC62Zm1mZmH8tmdIoyY/EOvJwB479Lk6Q1PI/A0Ar9nI/AEAP+endCnw3kagacR+HgE/pP/8f/WuWpQ6QphwKKexUGDqW0hXW8wP5/DqjK4BOLqXJR4XhixFIETRkjGHqoa0LTXVWxYdHA1EAYOVOchaywcTCdorRBZoxEnNsYJEIY1oqDFZrXFm+8XmPoasVXBqjZw1Bqb8/dAdgmoBUI3Q5Gt4TvMwqTqrUMYelBlK99jKg+j/m3EGomgsAvdjgH1Eh1eotWfwh0/x+j0GdZsAsQuLLdBmmdIAoWIVrpWLfvP4t5i9osbQzUhkiRGFAX4xc+nODqw8N37OdJ0CcdVeHd+JY2QomokG0oEedJcIAjmoqxbRJGPcewjCGgjC+QERinVbRtEvi3g5/KKFleNFOYFAbDYhzdm4Ukr3A55vsXl5VKkfMcTYByzOnNR174UGFQtSJYqiz+XYJ0ByLYbNppsHI0SrFJmOoVYpC3GowDTcYTAD0mbRhQWaJDB8UoEgRbr6krVoqaVTFPmCLETQHkwy6s2kKKPTaWLVYUIPp5NJrC7AE1HS95IlLpbpZFMfclLrq0GmzITVvgksTANfXi2g5aNh7KB1yoEBLOaEoqWz/kWusqQZRkqqivZZKIFl9ICMBtlR4gkDjH2yfW1oQiOqQy2ncN1MjhOAegcLYF29gca7rMPXQfoLIKODTrLwJK0CKTFmqg3yGjuXCnwyYZ3qfh12ABiuc99ocqzkkYMQV2roQKikcw02+2bHraC5hjyXLlULhfSLGNRRdv1ulSYjtiUIXDNhh/toAncmaKNhaAoU3twjqc2kHN7o9b02Q8SizVIA0PAX5Ih5HNmO6KEEQdm037k+wcVML9wUHgaUNc0OU0Wlsl4Mgpg8+/rfKu+CRCIQtcwzQkWm8w1bsPpbZwtBD4VMIaZTuCxNRIQs588B4MFNK9h5jRzL3v7RD9MTMHag7uuw1w2zncqHDzJIqPFn1gGktnu9cpesW7j4PB/jkEgQK7rxbBESczGLLdFhjabwUbFzOadqHT6vzNDmLvLhq00NhzmbFMVQkWQg7oteuATYEQwAAAgAElEQVSeTUFj/0wQ2KiKjaUiAV2Zlw0VwiQZVGLtSCv2lvbm6VreQzVQU9L+eY2m4J858qKEbjmnaZleIGWWt+T8dVBVDd/juWGjqUVe0FraNG3Y+2UTQyyKxRrOKIJl/Cmk7xsDeXbTUd3tww8N9d0Mzo9kpH1j4j717p0WtQ8AqvvAkOHpdTf4cDeIQNX5r/u6z6J5d3vDPt/epwFYHZRMH37m7n2667hEDfDAax8Qs08NOOyJXD4DeC9//3g877LI3je2+/bvNsC8b3u3f38fAeDj9/XLhN5Cb/j9cMw3QNKHxx3z3t3TygaCw+5nflOwMwhNc28gXvC7uM3h//vG7zHKy7vG8vo4+8O8L7v3rmttmBIfgLJ7Li/O32HceEzyHOrvSbePYd9cuWufxHb0DsD/vnvJ7e8Yrq/79uUuO/PdbfO5++D1ecdtafe79l3ft4/j9n72DrsfER7uOv7HjO9wOnctoB97TT5m+7fP1X33T7nmJM/0cfe/ayLOzvOFAAbBYK7rCPrKGkbyeC2zrpFaZsxFjuSjkpgoOZ20hu6Vn6JopFKYhDYSw2TdQlDN2Lky2kRTlUkwuAeKZH0in3fhBSYDmEpNx/Wg+wMW9xASaiVnk9ET9TXoO6grBZKRdQRjI0gwy4VwqcRRhCCtEgDYEMuo/jU5vVT3inqzawTUIxQiwG7bCLAzAMGyfa5dxbL5QxIi40nkRaVv3aLm+oXAYW+pqkl4o8Wxw7dw3UMAihbTxiqa7kMCT8jikkC0AYB5OgnSyPnt12z3neFdxxGKLPm67UJC9SrXM9cERwEhqdK10FJ1aTGShBbPVGBH8GxzHgJadTsRQBtorg1JXhViYYhOu2gbD11n3F/o2JTmjNgwIBKJdHytFluobYrlag1VK1GOEvrmHCuLVuo9AmQ+Y2AsJeDcumhQKAdJMoHtjREnp/jTP/kUs1GEv/r7C2zmS2xWdL7K4esCTlsaZbHvohECZIhoRGcmjSQKZP9d20VZVAJrHU59xJ6NSpEEqyW/lvss581mheQg41xqbKnFR4wjUow1ArZ5CZ9ETKmTzHxoVYcx61DJetXIy0bu3zw21slFrRGIKlkQYSEjcgiEqEvASxbPBBRbGR8SobO6gRO7uFQNlqxXImP1+/mrFxjHI6BWSJdzZFcbuFWDMQHPokboMFKFjCgC2BTeewZU5X2il7BznrNeZi2kKoUg8EX5XpesDWwhfPF8kPzJ+B2PkT2SZWsLWM41O+cx/21U0z2g6QYSwWJxPoUhiizFZl2gbmijbQjoltuJvbQ477BWC1wBZam49nnvYL2uLaSwkDL7eGQj1cDh8REm8RRVUeBweozF+QWalOffQp1toemUZVfwxYJdS6+C1x3rkaY0DgBUb2cV1f9a7jmeHCOvAWPt7naOjIdFq25SkSses3GLIujtCTtYKLUyT4mWSw4yT2dv/c1tcx7xM6IT5zF3tsRTcS5ofpAka5uAs4WK59ztUHEKeBoViTQRc589hJMQ3mQMJ54g8z1UcYRzq8QyAooImH3+ErMXY8SRK0rncrGCm6U4jQ/gdy1iy8bzgwlmQYBQ8Hcz//iiI1N9nTVuiMwk2RIUpprY7wFifqIsFHzLQXZZ4s1ff4dv/+47VDlBchubskHa2Th8eYxmHMEa003Aw/biCt6qgVcq5JcbdOkSul5gvp6joFOTpZEpEhRC+P4IquV9xUdDwo1WKPM1VpffYuQssL78FSx9ifVmA6412TsLQguJRDvR2ckAwMNrqN8H5JdiCvYL+KzkeSLZQ+oujrm4Ou0QXFm/9g/4YTsPPl9v5QVzH54UwI9dDT2972kEnkbgpzoCv37X6Kd6xE/7/TQCTyPwz24E/rf/41JfXRV4c3GGJdnMKkPitQh0hcX5Ar/6228klyhwKng282x9hDHBXBtKG5CXWUtW52MUJHA6D03j4HzVYDYZ47/68z9EWndIiw61UijqEmeLBS5Xc1idwsgDlsstDmIXI7+BQxCkSLF8/xZFNsdhWML1CtTbjTB7aU9GlJV2TI3qK3+WI7SbJaNVkCBaUtG6aYrA/gJ58QnK5jle/+zn+Jd/9hrT0xHebtZ4d3WOdHUBW2fCoKb1akPrNNoLKzYCEswOTmA7MZJRgH/9pyc4mGj86qt3+Js37wUEjl0CNLkoRutWyYJbgCLJKLKQZmTtMgfMl4AqsUiyaYlLxrEn2bUjKgdaH2lOy7AIrz+fwh2F+H69RVaXUE2JzfoKy8UStipwmGgkAQEpF4ulyZQyqbeGoc3mHdnv/L4Xx1NRvMbxDFoz+zQRVfbBLEIUhYgDF+s8RVMtUVZLwNoi9KkUoJWyFgDKdpRY+0oDpnWglANVOqArXO2SdWzDakO4dgzXShCFExwdHCEZj7EpGlgs+lWJvMmRFlt4ToujMdXWzFPSSDcFtmktNtyRVSNyOnTMOitzxI5GUWVSvPIYqfwuBNwiykUrPw/jMMSYDT7a8da05loD3RaWlcGyN4Auga6UcyOizM5Bq0jNZwODFmsyY6QpQEtt12FThcpTH7ph2UhVKM8n85eohOe2CnRtIZZjVGBwLovlHFtAYq+sJRvbsRqKVNFRBcwmHzWwLptIBIQ7HMZUjhsWN3FHadD1HSbXs6TRM+QgsrAjIM8+plGLSO/yAwDYZPPeWHixGcHGB7HZASwRZS/dkVlYOgYAFqIxgd4dEJjjEvoEWA0ALBlRg5K4V/rSSm8AgPlZ02gySlz5ORUIrrGHlsxfaUAaAJiqYzbMCL4OihkBgHnt9MpdZvUKIMx9oJKGag6XDVZj6yy5aJKUJKbncN1IGq5iZU3bP7H+42cDeH4Em5nCtD/zAjjMLbep+CAIzSYvt8mmj/Htk33iHNixmGfT2NhRMxPQETB3GBexQOyGLGCTuXcNADPLj41a5vEpKoUrUfTU26WofjmH6rpAkS1RpMyoygQwztICmoriWiEvCuRZbhq+bPpQ9SHsfKP8rahA7pU7dEcQkglHRhQ9bGDKrdOoHtmQ7dgA+d0BgDnf9oHANyDDsN83jZ+7Ht6/DgC8C9ruAxgHMsbud++Cmryub6uEH9rmfQDVfQuTfaDL8Pv7xnUXAOZ3CFngBwDAu2fhrn3cv3/71X8PLcr2nZ/hs7vHP5wPmTm3CAm359ew/cfu5b7jvX0sTwDwzYj8kLEb3vtjAMAPAdG/SwDwXeNzHwB837309jbuuy/0TqA/uB567Dkcvvc+AHjYzmMBYF6fsq1b1zMFk3Q9sRhl4XFd4cp6hI1zKj8tEsKo+qVDiUPvaC4HPAMCMwM29uQzDkFdZogOADABHMeBH0cCBNPhhGvRwIvgBiSfiQTZrIP4O9o/i1tKb1crlqu9G0xDXyCu3m/Ic7381gDAzP6l9XNZiP0zgShFa2W6jPDAJY+Xaw+uz/hgHwBg/p7uIPyTWcEEkztQ+Suf489kG1T+cX3QW+VyVWaWaLIerVUt9Y2AzD3xzwC9StYfXIsQ+CKIze0bdSJPyE6AeW85QrD5Q6LZh3fW2wAv16iy5tzZlCEs9lOT6liWAlw/8+dcp3M913potFH5cu3nu7HYcLNG8SUyhhm/JACOpH4i6Y/vpfV3oz00iopNuhX5GCcjFBW/06xhVWMhL2tcnG9Q0Z1onYu6zyKg5rpYZQ1c2zMAOd2CIhtRBCzTEmnZwvJ8jMdTaDvBbHyEw8MJ/vjLZ/h3f32Gs7Ml2jJFjBKJo1DR/pgq3cgTxTphwC500VKRK5nTXNf6yHMqyTUmMYkINshl8DwL0xHnpCNE46yiJbQWcIxKYBIzCXRy/Kgoz3PWeUbZS9Ir5zS3SXcsOkAVpcI2qwVEErKERYDTMWSKfr74vou6rVEzc1fiEyyxCS8zWoE3ODwYoWAectuicG2csydg26JkfnlyhNeffoZJHOMf/vKvsLicI6DSvelgVw0SXr9dhzgweb0Fa0KbY+vdECJJSOg9rqPQ1B2KBHe6OVHNTwic126n4XMhUHQIbI0w9BEzF5x1XNPCItmXRO4effO8EIqkTW3Dj2IURYbFkrFEQBCFQhDlVcyXOO10GnHsgy0KXhMWCQWsX20Paasx58/GgA6A009fYTY7wvNnU1ydZbh69x75egtLtdB1gZDRRG0Du6mQ+A7iIDSOQ6oR4gHrWsneZV0o1yezZo31tbG6Fo43VNXBJdmZCnUS9VmX9dczQV2+l90EIST3AD5rOtapcmh9zJaQgF3anGs4bW+nLbbnZt7ISzLOmYpsFNIZ73U+UBF4HwewmMWemCgejEfIowDnbYl05iKNbHinMyRHEYLQga0Ukq7BFB0ObAdHQYzTZIQprwW5B/GsGlCabgdUuBO8piKf80/qXdaGBH+NbxQ83heFAA5UeYPsrMTZV2/x/s05FguSz1uJ/encADXn9/EYDeto30OXVjjECN18DbXaYHFxhu36AnW9hibRAxp5Q8IQ7eSZ0e3CtX0UNe99vI9v8P7N17DrM4TWWzT1e6w3W8xmrGQNYZu6BnH34kntAeBr8Jfj2z/n9gHANw5HBhi+5lNd1/wPP+KfFMA/eAn09IGnEXgagZ/4CDwBwD/xE/i0+08j8DQC+0fgf/pf/06rrkKuNlgsr3C+eA90GxwFDdpsjbO3b9GVG7h2ZljqdiuM95LM1s5HaJNdTVUdCyQX75YdPnv+EpPZEf6DP/0MhwcRvnq7xpv3C2xTZsdu0DVbyWj13Q7pppLF+zhwEflkSDaSmbldL5FvrpDELHlpe5bC1sx1JZucSkxS+1nImsKSK2JaF5kwK9oeedDqEIH3M9jWa3T6U7z6/HN88UeHmD2L8PXFO8zXb9Gm56jLJVablRRTZOYTDCqbCE0b4+DoBQ7Gh2gtWjnTxqvAfHEFzynkWPxuA0dnpgFDNamqxepZaiAWPxUQhR5CPxGr5q4ly9iWTCANWgMlcKURMEHduIjGY3z55Qk9tfD12RLrfINtvsR2dYV0cwW3SRHbCiFVpjxOFhjaFpZx02lUVAvS2kiaSzYOp88QJDME3gHc+Bjwp9L0On1xiMnIx8Vije12gTy7QJldAI05HipaJ5EN3yWjuRSgi0xfdsBs+HCRoGNeWhSgdTzkhYu6GcF1jqCdKY6OjvDJpyfwIp69BotNBj+ooeot6jpHXaUIWCq1tEAm47wzuWZshnUVLEUluhZQS1HxWBM4dcVCq1JU+rIB5SGgnRqzfxLmTNWoq0wA4LZaodNr6G4N2ATpSwHkyFRmsUyQn2xoZioLi7lllcV8sAlCbwzPm8J2E0TMfhWAkhAjQbscqk1Rqwxal7CbXOSWFrPWxH6vhe0w+9oAui6baY5G6zTSZOGs8JgdzcYWbcV9Wxi8BClZzPGHNVE6sXe2oco+h4sxU3QklMalua7Z9JJmDL9HMtA+tGkWqzbmZMvvaF1nPmeKffNzdm6kcdarggcQWBp9FpUyRjkjTPH+NTQB+XMSLYwy1pamAJsKbBwN76FywQDABGl78HewpGImkuSKkXVuqlw2HkyWL+33qMQhQGsat/y3yfPlNpnR54vNuigbRHHCMTRW0MwEJpDrhRNjYUYrL6qDxZPP6hXAobH+Y+NXmsC+AYapBiFwzEYJ1THWAFLzuwxITFSfTUPaPe/66Yr9IhutoujpUNHCTTXSRBVraDZtmBOsagF2mfvbVcyo5vVVyD0vz9Zijd+qEkWaiVUdFcRFSYC4EDUwG7dU5XSK9uYkPtAZoTLzQtQ+lmSUsVErIEav/mUvhwCwqIDZ3DUf6eeTmYdmGz2bvnfd588+WhTzmmiNEmB47TYMfqgCmNt4HAD8WDiOHJiHl/J3KXRvPzUfCzLujuP13/vGdR/9uDNOD+/XowGQPUMxKANuH9P1tfyBCfZuNjJxhD5fsX/z7XF4yP5a9F+PUHuzifibvB57bu4CgPm9g5rrvn0Y9u+jDLU7ACcDnD/uaIb9YV6pkGJMPN/1a1cpe9cW7xvbx10/N1aq+xTAci/o9+u3oQAeANzd77m+dsTO8/7x3B2D28f9WAXwPoXtLgBsLBY/3J+9AOUeBfC+87VPyTuQw+66d+777EP32982ADx8948FAHN7MtS9Eup6DvU26DwemrpQgRsEDoLQlRxgx6M1MF1fSNL0xJGEz3gCxlT/JaPExEpQLkgVsHTRe6cVRo8EkViccs3jBx58P4RH0hu3y8xVAq78HAFH5gaD7EDjUiSgL+uNYZKRQCdzzHivMtKBykEqffn8Z8QEAeC6KmQtydgIPue5yJO4BxLOaB8teb/cLu1QTd6DthqjEOZFM2RhSjYvwV+zdhUAuVcRG6DArCvEElq22edIyLKRA9vK+laiKOiAI2C1uVmYwxiyjUUX2zulmAfiAALvKtSGz8ncGJRqvQ2tqFJp4doTEK9BYJffQZKbWYbx3BExYfpn13LtSuVvgMDlmj4QBTDV2JIDbTNOZISWtSIBMyp/bRIyfVQNoz2o2nNwfDARIqBk6HYEgFtRwp5dZji7KGAJMblDEBOYJZDs4vhgbNZFGthkOfI2l3X+2SoXADEIE7w6mmE6nuL0cALXdfHt+zXeXS5R5znGTo1yUyAmcbTuZM66UYAuDEVB2YauWCi3vofplGRlLTbUtD3m35PYQRhCarwo8BCTMC1EQLpmUTks0m2ETiTr/KKsUOR0TTJ1AsExgrokGcaBg9iPoMpKXKHo2mSuNvYASLRmdjbX6CTrNvI9bmQU8ZtNLm4zJ+NQSM8pv4eQoG9jqRpcMTLFhaiZP3v1Ep988hpOo/H1r36J1eUaY4K1GRWfFmKCkVVrInhETexjmdHa3GRgezbzjqmC5DymRTrVvp6phxmVIkROWrUHAqoxStc3/j+Ig0jin7hGJ6AYR8xtNVbxZUGAn3W7sBrAnO/NZouLK/YBfHihL6pZRQt0yc7mfYL5tQTDWzSMk9WMk2Ed4UC5FrYOUHgdLrIFfvHv/wKfvnwudsdV1iLd1Pjbv/qV1E08bqep0BU5EgLlUSzXnlJG9U/AWgBezk+J3XGE5SmkDALZcHuwmORlC1FAoquNpqwNOYWZyRwBEuv7DGexr+bdiSA1Vcb8u9QPvNINwZ3fI1bZwh5gHBeLyN5yXNyTqDNukVcKJaOVeJcg4ddn5JIDL44QJYkQG3ToofA8LL0W+SzGym+hDxNEJyRjW/C0wrEDHNsOjnWLl6MZjnkdC+ndEGf4H0F49j2oPKbDllTbfRbyAIIzbopq54BOTxYJ1i2yRYn0IsPV20tszte4OFtgtaiQRBHsIEJGP7gXR/AOJjImnDdR4WD77gzlfI1qNcd2fQ7oFJ1Vo1AtGjuAtgM0DUkAHlw7wKaope/l6Bxv3/w9VPoWE+8MZfEO23SL42NHgHrehyPPQhhahvhyK85kl7jI+c41wLDOJ2mc52GI9THqbfPIkfPb/3t3jfXQivX2+uZJAfy49f3Tu55G4GkEfroj8AQA/3TP3dOeP43A0wg8cgT+h//53+m8SrEu5rhavsXl4h10O8fULxG0OfL1HHaTomuYi5Kh6WpoZmORyemF6KoYuvMQJRNYfoxNkeDT158hig5xMJvh5GSCr767xNXiCo1ao1MEGHOgzpDlBRwEYuFLyyGL9rmaoC7zW3NUeS72vTZKsUdi48Koq8iQZDcHUHZF/2kBshxBuwxISa5j056gq19hFH2JaPQ5vvjiNV69HqNyKnx79T0adYbV2TeoiiusN2s0XSEFMBsErTVC1YwwnjxHixh1a2OU0M+QzRfuV4p0fgG7ncNDKbZTLhXIBKOlocI/tWTvsNFERQAbA7SMoi0TVagW7cj0IeCPMYqn6JwQp6enODyeYJHnWGYpubNYbi6wWrxHW63hdyk8q0ZARjAzaiwmgZmXNHEEvGnQ2LR18zAeHYHc2VIdYnL4AnZyhKNnJzg8miKMXXz17QXS7RWa6j1UdgG7WcMmwJlXwkKNA4JlHQKnGfpSaGsXbRWiam0oViB2jFoncPwZovgFGmsGPz7Gi5fHmBwnWKYFsjLH6ZGFs8sztCoFuky63pYyTSnBIi0WM63Yj7HhxUaLZZnCkwUlbdvYiCmUhaqk6piWSSzeHYxCsp2p4N6iKBYoiqWAwBo5YBewaLsrALABxLRioWQY0nQVY+azamhJPYXrHSIODmDbI0ThyGRYUZXcKZT1FmW9Ql5tBQwO7NwA1r0CgxlpxkaZl4iGJR66WqzJmcfD/pTnWowlM6CyRKSZ/WC2FceAuVlipbxjV8oCj0piY9tlzrc0PFsDAA9ZwDIPehX60KQxzodGkT78XbbNy+TaAvomH1j2X+TB3FcDAO9mAJssYe6fCfsyWcGOgL+0QmTjgnOT3ycqAgLAoghmY8G8CBhLblaf1URzM9Ng6cFqlxZ9nFtUzQwAMNXIbMySOBEaMJeNVGlkmCYAM7Al8/caAB732wxMBh/VvXynAL6h2ABa/A5m9Qn4y0YflSD8n9drJU0jaZYQ/OXvuV/ybza/eF0Y62gpsCUTi/cpElM6lARyCfTWtHg2KhraQNMumo1dgrxVsUZT5XLfq7YrFNkKVb422XJ5atTvzAUua2QEgBtmw3E+KdSSL8zmMG2hmQloGrOcawSAmecuFII+95c9XGnm9E0DNqeGlxAY/okBYO7L/eDN48DCDyIlpaP+4etB0PeBr3gM2Hjb0vhOBW6vtpdj7e3c73tc78t9vUuh+MhHv7ztNkh/DapdW4LebG0X8JWr7Z6c3YdAUGnS7+zgPgD4MWP+2OO9zk8f9puqmJ0BvIvIsA9ovQvovivvebiuPhxD4D4AmGQfuZ/cc3D79uu+MbkN5j4GAOa27gSB+xy6h8Z/nwX0AAB/pMLtr8O98/8HWkDvHsvte81j1au7J+UfCwC+a9/4s4dA8Pvupfs+w8/9ugDw7fHdd20O82P3fR/s3w/oxAwA8AffadIcjDNODxK6kY0kIiGMCt5EnvNcv0hEBQEUcYIR+xKMaP3JrGCP6xmCF2ZtxDpBc80Txv06h3bPBL24ruB63ziKEIQlEGz7ofzbgCfmyh7yatmtF+Veb+sqY0hia6sQRSOJfCBhjM96RaeiqpK1MXN6DWjLZ78BaQkA80CNKpdOPkTEaQ9Ne1gSFQ3Qa/J+DUBswFWjpBXHEgGTDShcV1zf0NGoVwUS3CBBUcxFGoTMWO4IfPWq416uayxZjYSYAPcAAPNMyC5eP2c/fODuPlJ6HNxspt/cAGTIHOX9xx8+T0Ylz5kB2QlNE9iVSBd3jMCjc8wInsPYm8BYQHMN6UaSpdt0toC+rM9Kgpod1XsuVBtgNIkQhjE8n0ph4xTE7z5f5vh//uICo5En58MNXTTaQhJEmIxjzCaJLNAX6xRFXcH1NLZVJxE2yWiKP/z8CJ72kBWM6rBwtcrhuQQMa1F7rhcprLJCVzayv04YQMU+UsdH9DzC7JME8asDIKYrjYPNaiXqW663gzhAGNL5KZGcaWZCj5OJrGNJUuDyu9hmiLh+JxGQ5ESJsCHwreT4stUap8+eIXLptlUKABxTNQ8ISF1xDds6KFWNJErEYvz9+ZlccNNnRyYvNcswiRPMkonMz6IssakLtJ6FivVR5CIrC+R5junBAU4OTmS9vHz/Hl7LmKARuqyA3xgVq920SMJYegGWF6DqNDbMT+0IAHM91WEySozlsnxfLsA0v7tuOJddhEkCxybo38Gj2rlrEZAEwrqsa5EEASaTiYw51+pZtjG6UQKYwvLSWKcZypzkzEaUpnQIoJV2nqVSm4TJyIDyeSXkV123qKoGQZSgdoBLVaL2LWx0imfPT/DJq5+J3S8dl67eL/HVP/wDXIt1rUsuOHzVIGEt1nGbBTz2X1wPdVsKIO/0QO/QDKAtN18kTlMpzHNDgJv55LxWq4q9Dg9WbSGOIyEDbItM7htBaO5hVUvLa8b08Hq1UbaNAOqskxgVRpA95rXQGJCb2/DFCYGAMse+lvzqrK5hMW/atdBYLtZVg+lsgpOTE4RRgIbq9EZhYdXIJwHSyEE9DeBOaXWeYRLaOHWAF2GEnyUHOIUPXlmE1A313wDWtQDACjXJ6qK2pvMVXaKGfGP2iOjSZWygeY+qywar9yuk5ynef/MO+bKAYi5wXiP0IrQMeQpjuCcz+EeHSKsS9bYAVgrNMkN2OYffblFsztE0KQpVoGxa2EGMFiRXBNiwBWF5Yr1OADhwSly8/Rq6OEOTfy0W0NvtFtMZ1fLmtsk/BWCXeu7miXZdGw3rHp6bfh0g3CRa4O9EbIhV+gMAcM81v/cxfbsW+z//ov4BT+R9T/+n3z+NwNMIPI3A794IPN3kfvfOydMePY3A0wj8yCPw3/33/1bPl3PMt+9QludQ9TvoZi05vFZLC16FOk/F7pgs8pDZMh4bRJ7kBgV6io6FNrO0vDHKdopk9hzj6AWcMMbnn8zw9ZszbNK3sLFGmc0FCCarM80bhE6I6XiCoqCFrpGlETyhGjKjXbBkz7IgZXeCAItjQA4rMJbQFi18K2E+kw/qwEja6pZM2CkC93OEySs41iu8/vIlnh2FeLeZo2yu0NTnWM6/RlsvDLjd0JyKXSIP2pmg1mOE4Qmulg68IMRnpxPYqJBlKzTFElV5iSa/QugoAbqYEctGCUE/WZSjQ+Sx3OAq3EKnLRSVlgxjdGw0RajKA4zHz+GPDqB0gOcvnmN2MMF8tcUmX8C1cyxW75BtzuCB4G8Ft1VwFS3HNKyQ/GW+HMlcYsOB9sPMQ2ZeEe2fW+sIrn8KL3qOrI1x+uoFwvEE05GPd2dzAUrrit/xDna7ROKSdc7mkZKCj1ZvmsA/88KoAKY1WjcCLB8dG2N+hEZPUbcTWN4J3Og5rPAQVjTC4XGCeV5hlLR4eWLjV3//BkmY43jUYbNN0ZbMKOaYMCuV4FSHmo/9Nz0AACAASURBVPlmbGzRRous984SRSebayyoyhrIC1p9afgsbP0GUch8Yyqx18iyK2TZHG2dwtIlHNl/AwATlJNzQxUk85RCWoTx3y6azodnHcIlkO0dwnEMU98nGEnsvy2QVVtsNgvk1QoWtnBdAsClqIn5EoCV7G9m9fI8sFGnjcGfOBkLmCruabJNZjHxBLLBGIaOFHw1M7l6JQvfY3oOBInJsL4BXkTM0RGkvQGAJQ9IPtBnAvUAmCh8e5svsUTsO2oCUveWevy5sYpm3vFN+J7kPvWWzzLTBoBblLe0SmRGMkFSZt05/d8NAGwaZiZfSpqfvRW1AYDZpDN9O+6vNC0lg9cW9jybVWLNLIAugV1bGN1sTvg+wdoQmuoNsrz7rrHnxx8AwLSQFiIG7f6Yd03FL99PJbHLbLOxAMBszkqD1qM1oAGe2egTy3l5L20hOQ8MiCygMdtCArab7GMZUyGpcE7zeJi1VqIWe+fS5AMLAFxDiUqY2WsVynyFlgCwKlHmW6TbBVRuVPJVvpF8t6YyIHKVlb3yt0VDJVBdmGxA1YgSmHcb8vRpkS529rVp8BoGv8kBFtVY3zTgLXd4/a4AwGZ/bpTFj8mJ/QD03XlG6j0ZuteMhEc+Vx+2b/6wmX0btPlYpWjuBbdfH6kOH7lvd71tH6g1KJOvAb4+f/xmTtxsVfZ1pzK6ayzuO1f3jZvYkT/w2gcA35VVfN/m7lLxDkDXcB7k3rwDUl8r1cSy1WxZxqq3Hd25TX6keN4di/uOgxml3B6vyV3g+PZ+fDRHHqGufmg+3CYm7FOiDsc9PFuGf+/73G8EAD8CYL6TYLFDIrlNcLg+fw/MuUdff7269MEJ/FgF8CM7Dh8B5bctj2/dTx46P8Ma4679/00A4LvuHfdfk3fc/3aOSfb/gVsEl9J8DYd9exh7HOSaJMlNOb2lrSfOMbGxaubawjKZrbKeIDjiuAgjX+ygzb95v2Z2Btd3tKHleoEkMka6UP1LANjpLaB7ZxLpyjsSNyGRErxvSHOfgDOde2jdy3UjgWWnzwjuZD3D9aqARxIdwRzgXJ79XJuLSwzv1R0BWwI8ZjEoc5cxFAR8m0ZqEps/7LN56RAtdtBi+2xyfC2CYAPC2tGhpL1W/nLNz3uXRxcU2qo2tSFpihK3E5eeAXCWe7G4MZn1pUV3mf6mKYTYaxWw/O3By2Y4j7wv9kPYx5CYtbDcL5ndSk4oo0Vo1ivHQGIwI3GYjeJD037VGyGg05IXCwBMAJTgHnN/XT8kHCTq37yxUZQOSroSWTEsP4C2aO9Lq1mefwdRECAZMR7GwtlVjl9+Mxf1Z+Q7aG0X4yTG1UZJdMvxdAyQNMoCw2nRWS1ev5pimTaI41hswWkgNF9RWdvh6MgDtZJJaGEW28hXBdS2wGqeAbUNJwngzEa4IlD5LMGX/9FnSH5+iJQK1omH5SJDS5vbJBLXJMl2pV1006HItzg5PRBVLwmmtIm2VIcJKdieg4KEwrYV16HNcos1I4dWV/izP/1XiH0H59+fwW4avDp9IfbSaluJGxbJzGVTwXd81F2N+foKrh9IfblJNzLOz45eoKuVzP9oHOFiucRW5aho6XtyilV6JbVlWWwQEXSrayyuznEyPcXrFz+Dqxo4ZYtiQ3V0ihfHL8X0tygzvL94Lyrb2A8Q+T5cu8XJyUvJeqUmNC9SWbuzNCYZk4QvWrIHwUiut6asjGuTrOVbZqKIWnocjYT8SuIAnbe4bifZI2Kd3ilsNytZT5fbtbgskSRaVjXyNIUfxBiNDgxHwmJcEuvDDlVZGMWp1WGpCmyhkLYlnr18iciNMY6n8CwPV/Mr6RHwWosDH4FjIQIw4sOURE+lBAAmodQXIr4n9SwJ8ySGep6PJIhFsb64uETA2qU3R/Op/iVoTVBWA5EdIApjqVOzkrFJFsIkkpo1zVJxLaC5Em8vbhTKvYzHyntBlm0FtKYlNQm3FgF2zSxlF0qV2OQZHI8W0rWcayqnU9Wh6jpE8RjPnz9HEvpwAx95o3BZbbCgU9YkRDX2kNuFWEAfzSZ45dp4GUb4F94MJ3LFagGAmXAu1tpiBq1Q60rOT0MFshBzoz4ai5bU7F/wDkFCiy3gf53WmH+7QHGV4vzNBbLVBoEVoCuopjeZ2zbt2mczWJMxikbh/PtzuLkFOy+B9Rq6WGBxeQZVb7gHxv7cj1F1LpIgwXIr/l5QvDcKWTzF5fdfocvPoIqvEYcbZNkaYUiLbgLyJCVAXM6SwCh6P2ICmnaC/D8AwPy7698AwKz5wj4TeLjZ3lYAPwHADz6Gnn75NAJPI/DPcAQeWY79MxyZp0N+GoGnEfi9GYH/+t/87/rs6gpZykLqAnZ9AXQrWE2GSUKbXNoa58jJpLVZxBo7JRa9VdHhKKTVVYDOG8HyJvCSF8jKCcbJSxwenODkKMLl/D3K/C1KdY5t+h6+V4hKsMhaqNQWBmpbE8B1TfOhrSWfaLleIwyYfUTgi+x5DzZorUZrHeIyVNjR4ldJIWKLpRpVxYRA2PNIEAUvYVunaNUx/vCPP8UXn40x315ilb7Hr/7mr2E3FwbEswrQCluyNMVDJwG8KcbJK+SVj9BLMI4dyZJtqhXaYo7L+TsELosxk6cjzrCcGT2AOaibqOwkIGi5BgAuig5VzYwaB5FzijB+ATeZAX6C0eRIGMx5usXVgsXbCvnmAlXN/awREORutbCjqY7tAqChWoGATp/rQp80kwdmCeM3zWK43nO48QuUTYJnL18gZ9HUdjiIXNTVCqp6h83mO7jdCqOQCkLTRBIlp/jq9RZRnQWvceHqCAz1sSIWeD60NUWpD1DjGPH4JZLD57DiESw/ROu0iKIGL57ZKNIlrC6F3eWSo0TFLMEz9isqFtQlxM5alJ6Oh1qxr2WYvCEBPO2zRsdmQ4WDgtuU8N0SYVDDc1I07RJFvkBezlHnW8mtpiEcv4CAnO6VDQTnpQFKnkBHRbaNRofw7LGAwIF7CMeOMRpPZS5Scd7oAlmxwTq9kqxWjS1seyOWu8Zej802btPYObNxxfkgALdmFq+xhJPGgLB1eys9Zvn6HuLIkwKQzRvOQwFP+3xXqji5PaqHb4o+Y9/MrK+AXmZglpfJeTVKXyCgrXT/IgAsLPceAJYmoOEmGJawZAMbQFgUwxabBa1RxQ+2zn3GFK25BMwWlYVpiEp+sGcsoAfgl40yaff1KmI2UYesYH4hm62DlJD7QwBY7KN7y+eOVmPSoDXALd/Lxg1VHI7POUiyhiMKF2MBTcXOjQKYql9p+tKqjc0+WkdfA8C0eYtNLh/BbALObJbwe9g5ZqND1N8mb9j1QthBKI0BowLR8HnRSwOXhnO8h5nGrQDbmtl8ShpjbLgI+Cv/KznHBIDzzUKAXqrLCQIT/M3WK7F7bNsKxfoKZUGVMEFgBVWVogSu2QiqCmiqgepMrlc6KIiCp2GDmN+t0SnjmnCt/KUCeACApVl88yj7pweAH6fwHfb4PtB39+F8DQD/sE3f+3x/DOj5Q9SZvB5/m6+HAOBdcOhDYO9msB5SCz44FoNia4+E8x8XAL4Z6Wsw2Fzm/f/mnm1IOmYM6pr39Zsm20C64e/4994o4XrDHyiyb8+5O071tYUf7xe9/R+//3ajbviCYRPXgP0ty1u5F92jzB72effPXeB73zzc/c597x1+fxsAlmcejSN68hIbsg+BmncpRHe/+zEA8O7xDp+977q4rai/a/ruA733jc0+Usa9su9+w4+9pvfNhYd+PwDAe/d1z8EOAN59b7s9lveSZu65f98GgG+TKPrH+IcAsGPBj+ki4giRjOsJrkm4RiGUzKc42XkkecUJlaAkvZpMYCLNVAKzfhFimENglyCMLVmoVIkSBGbOKEFlh7bPVA3TooVAZT/BRBXsuKLE49pOQAnPE+KbWEb3k4AEMirtNGMjBLhRhuzFn4kFrMngFcBXAA4SAAkSEQwmibMP0JVcUiqAiRura0vQRpEoekMIJHhMUJhAkmSICqnUREhw/SLRFRLTQVCYJE3jdEK1p6wn+5EmOCzruOuHtCF6CpG3B4L55+3M39v3Oc4fcZhxb/ZR8knFapfrXuNsI5bGPHctibA8SSTocS1IUJD5vwSBCYqF8N1Q1o8SI8QYG2E0e8gbki89VJ0PTQcYL4YicNN4qLWLqqFjg4fpOEIYB9imNb473+JyWwqwSNvgMPTwftngzbsM41EAn2twz8Io0ZiOffzBlwc4uyqR5jbOFhVeH4/k/L1f5UJIpXNTFFn4j//lMdpC4a//4hzZknWfiy++OIT3fIxfbkr8Mm/xyZ/FSP5ogsxVeP36S1ytFmhYI8QxlsUKDa1wtRIlMOuQn3/+mYC/86t3Mqi0w/109lzm8tV8hVU2l5o9L7dCTBhHE7w8OhGw+O1XX4lq8l/87A8wJjmSz0aqPFWH7abEenmJuimRTI9x+OJQ1tCbhjpMiPKUET8kUnhwcFbkWBc5LldnmB49w2Q0xdRhIFCHgKpMdNika7GdfiYMqRY2Cbtpg2KzwrPjIwEvz87OMF/N5Vp5dvJS1M6qTPHFZy8QUxFL9fU2g+O7oqxlDdZqjarpBPQmiErtqDxTuxYV842VQujYGFE9TVC/ptMOba0bqQ3ocJSWzMSuMJuM4TNTmBbalcJ6TcImo7I0SEQNo0gsg9uqg8WsXuZ46w5ZW2KuMrSBj7QuxEltHB6Isnk1X2CbbxCNp4bhQEJpzTxoF8+mR0g8khro4EPAPMUkmUrdU5UVymwjtQHvYGwG0I0o9mO5x7VVxTBvBFR/02mr4vsztFmFMI6FYK3a2lyzvsnGJfmV9xXJ6vWZlx7gmzdfieL685/9sdjhq5JRNQ3czkHsBQiCWBTVJLyyximrDKrP5aVVfsl7Cwm+fiS2234HxL6JWdo0Oa7aDO00RD3yUbgKzz59hWno4JXr4RV8fAYPR9IFInOVhQwVvrzr0AyaEDDvX2wgOKI2bjg2MLbQjaqEIENQnsfraQfdusb8zRWKZY7N+QbFOhUyt65KcQkLggm88QHq6QThsykW2wqL8zm83Ea7zeDlG+TLc6zm52hpAd3VyHmftkJxD2B9mZWsw0Mhq7DOq/KFOM/l6++hsq8wGWeoyjUcpxUntNGIcLGFLNcYhx8CwOZ5aXzxOe85FwbyoPQbbgHAQZ8B3X9Knl+7z9y7AODdZert5/P/9ZdPCuB967un3z+NwNMI/LRH4Lfblflpj83T3j+NwNMI/J6MwH/x5/+L/v7dO8yvvkXbXOJglCF2G6zXS7haYxwzQ4kgXyNZppWuUJTMEbJNDlVpIYojuHGIIDpFXh6grg7RqkN88uJUiqiivECL75HXb7FKv4MbNpLfuV0VGDM/uGMxZvKzShYwYkELzBcFXFnVMudoBtdmXlcs+Zx15cK2FNJiCdhUxXJtS4CPGT4VWoLVOobjHMDzjqH1EU5Pj3Aw9tFo5tBe4euv/gZVfo7QKaBdJtUasyACqrYdigrYtk/hWBFmowMEJODmK5TpAio7R6W2cEZUDAjv3Fil9U1c0zQ2jRLdg24EhVgAsXnBKsyGg8g7lrGqaQM9PYYfzRCxYFYV1vMzWN0cXTNHq1ewUUtDxW4tOLQ/ZgnkauN43dHySNy/+ixkNohM3m1dhfCCl/D8Z8jqGLPjQ1ihj7JuEVoEo5ew9XuoiuD/GoHXCLjPgs2oEjpYDi2u6ehmwW0duCoGOhdW4KKoWSwewPaO0djP4CTPMTp8Dnc0RTBO4IYsuiscjmnPVYvikTa3vlNLY4dFpmLjhoVNR6CVdsy0X6MymBnBruR1BR7txl1kaYflqoGqGzjNBr6dwncruM4aGiuUxQJltURL0gKbYGytiBWugiahga0GAuQshKmO7M8dEMBGAteawHcOYVsxJuOpZDhHHvnGFfJ8jdWWOa0rtHoLyyb/vpOikcUlAWADshowgbZk0qyiE7LLBiBQKTYiTG5vHMoJk8ZRRADY4bGb/WW3jsoJKjnZJBTAwfS5RGjBOpek7CAwADB/T/Cc9r9smg3A8NAU5T75tJk2glUzP8UyyuQ6Ecww2cBGbSx9Px6P7LtRyZj3GQtEAUu0sWg2qmfTSJU8PTl+owI21ooGWDFKYQMUcwNkqZsOpPlCkhiMesTY7fH7JQuYjTrakTGP2HYRhBFcLxILOmMBbRqOtPUjcYC0BZe2eV5k1NNUAIe8d/RWjKLqDSQjjgAwv18AZmno8k+DjAvgS+tn5sdRXezT1suod1iI02rO5CVL28WocHoLaGlUai2WZLRgI5huQOAainlaVBIsyBzPJTOYgG6WrlFsl2iqEl1bIdvMkacZqrxEwyzAskZT1JL3xuYLJeQd1cNswLL5wcZQxUw+3ssssaWTfLzB+rkHgHuzhQ/ipf5pAOAfjsw+BvgdHs+87n7s1y7weZfi9YcAND4Z/qb/eOdrHwCzD4x6LBj9YwDAd42FjNUd1dSw31Q5PPT6cRXAN990vd3eInYAgY1zw40yO01vGBLDWO6CTLcPbd/5Gsbi2nqZnDIan4iQjoDKkNN2tzr8el4Pubx3AMB8z33z4jaIuw8A3lXQ/jYA4F4w+MEU2B3D3bz7u+bJjwkA3wZ/eT5IdBpe+661x95n9s6Rezb0WLv33f3ct8/3/X4AgHczhu/arX3bHz5/3/t+mwAw95ePdkmL6dczhgzGCA6uVcxzn2sgnmchn4lNCzN/qfy1kCSJqH9ZA0kGsLih0DLa/GlznWIZi+ggoDOJLzaorm/WOXTlkbVST6DjekbWNxIL4yIvKnmPQL5UJoqFNB1JjKMIXT94gyDZsRPgV8kz3gCuXAMSHGYGraR2mqgHglUC4BqgWB7+Yv3MWBgCxsYKmj/vOseonrkmlsgaQ1ikPbSsZ3tnFn4v16WtMg8qrs1oTVurUhajBCIGcJe/F2WwnICbjGOT92v2W0xf+M+dG+guGDz8+M5nPcGP/nw6JONxvWkb0EqxCNL8GddtPhw7gWtH8Kj+dWn3HQgAzLUfx5k5wdR/sq5oaBvNus8iGBmhIenQjcVKumo9zFcKl1TvhoFYiFe1kvXVuiyRVTUOZjGiMBIVcNPQRlpjvi5Q1Aq+1yBJqCh3kZaMtqGVso0XRxOJ4mF8x3dXGd6ut4hGZj0982wUFyV02SDWLv7kF6doJiP8v6sc/19a4eg/HMH+wkUVWfiDn3+Jd1dLbIoMdhKiEWYoJ795FjRFipfPX0ktBJISVQlb24idBFVdY7lZYFtucXJ0IgRFzpHZ5Agvp2OElo13b9/CbhReP3uF2KcDFImExoKcc7AqCGB3UltyXOdNhfPVXIBkrsOpTqWCenb4DGuSaOscheSQALPZIUZRgshxEcNBpitZD6t8i7EbI3FCxLRpp2JzuxFHJlWXWM4vxVqdVsinz19IPfj++7/DF5//EY4C2vdqrKuNXLcc3/X6AhXBOXQYT07g+zGmXoiA7lmED7MFAgATf4SxF2EMT4A4vp8KVro4cfbnaMRqe+TEosz1xWOqQ04bbWXAYddNME4ClJUSUHbCaBrLRqlaaN9G4VsoLPY4zjGbPUNiO5hfbqTgon23WM17NpaLBaymxlE8xWESw+00VFGhs3hvilEWtVhQs8aUDNyyEvCVxS3VyyPm7BKsT9kjaZD4sdggMx9YEazW5r5D5S7HgFE9dkDlO13UKqmXvJEDEm0IfL/55lfSJ/niD/4944LQaGzmG7R5gSQciUK+rVpxJmKsDpXALe8/rivqWSr1s6oQJzf2EvxaY2wzHguSjbygjbLfQY19xM+PEU5CxLaFl7aL53DxGh6O4WAkV89gAW1CXVoYG3MqgkngpfF8phuUuhX76or70t9QeN+g0ldvFLbfZ5h/f47txRJVmkOXtQDTLu/rzhhWNMbG8xCdPsNSbL+BdlGjXqVw0hXy1QVUPkfdbFGpQjKA85aOATEaRYsCD1EQIU5sifIp8yXq9Vusr95gu/xbTEapAMB+aFTNrOddDRSFxjjaiVrpb4ryjOpvr3cBwFJP9PdxQ082r+u1+DU582PyndyyP/jMh0/9JwD4sau8p/c9jcDTCPxUR+AJAP6pnrmn/X4agacRePQI/Pl/+t/qTbaEKi+Qrt7CsbZIPKCtlDQ/aO1D9uTVaivqQzs0ma3Mhq3pXtZp5LWFyXSCKDzBYp7g+ORTpIsRkjDB6ZGH5foctX4LeJco1CXyLpcGiat9dJlGuengx7Tm8sB+RyDseRfrdWmycr0QxyfHYucDdwTHjZDVNkneWGcLOLT5JabKAqYj61gJ+10zH7dL4HkHQBfjcDZG21RIQtqYzXH2/hu4SAFdSvHQWIQGDTirpUBP0FRTxOEUs/GhZPzSLrmtybQ9R9lmUATPiBVRRWpisUjavV6g83dSnFgaNTO12I9xCNxRMeCjrSawrAk2XYBkcoDjo2OEVCU0BVbLC9TpGWy9AqwCmtZGZMST4ErFs22sj6Tn0VmCWVFkSnr0wBRtFZDlDpp6DC98BjeY4ujZMQ6Pp1inOdLNBvlmDm1dwO42cF3mGZPtrxHELnKC/Ny+NkoBcqbdxobfsvTld7LJkKDBBG13BO2fIExOgfAYNYvrxMNo5kgDxPUUPKdApzP4Fos1qhdZsLEPwCKTqkpHxp4W3lqzMcImnQ+PxTYB4MbBdqOwWFao8wxet4WHLRwnhY0tgC3adom63IplHpsZjih/jRrT2NWZUl4KZwKrong1cw5sQVhjAYEtPcI4niBJIkSescLOiwWWqwvk+QqdvYHn1qKykNi0HgCWPN5eScZGG9WXdPymWoGqipJk7N7abhKznLMR+D5GZFo7LJqZf6zMiSYLm3Zg0mAz5RmbX1TMsyg/mBgVRMA4XILLtQGA2fRkU5P7MjSOCeT6nlGjmxw2k0ksMUP8Xyyib0BgfhsBCZ5iaWLy/x4ANkCvJZbg5vNsaHIcmRlsAGABZD2ex560TCU/wVzPNEf5Hsnl7cHinosvYDFBWcm4rluxIWNjQiwaqZZxqbIhqSFE2xrFrrEk5Hz0BOwVSzfa/HHOSEZXCD+IRNXBMaaNMy2gqfw2eabM9KMaiIU7G3+0n6aiJ4LtkpwSww4ieG4kDHKOAw8rcHrp9dCRpK0iWft9Hh+BXzLgFXN7qcqV+VCjFttGhWw9R1msexCY7PAcBfN/iwxNWWCbLcVWThU1OlXJn2VZoikb1PQPL1NRBlPVwzGg3VxR1WgU7SNpe9eaJm5v/SxK4D7/V2zCd54UPwUAWM5zn3H1mIfcbwMANs0U8+0PqRfv2r/bgMcAAMu27gCB94FF+wCYuz6/Hxz84QrgvdbPOxWVgJ/9v/cBwMw0e+hF68Mf8roBPM12STIyGe/mnF5npvXEle3mw+3vjp1c8ndYMf+Qc8bvvRcA3hmn28c4gND7ANDbn/tNAODd+b7vGIfv3acAfiwAfNe1tvuz23P6NrB91/7u/uwu8Jfb/10BgO/bv7sIEj8KANzPvR8LAN69Z+7OyX0A8PV777nMxfhDYinMnx/kb4vSXJs4jr4TTmBDBKJun+NL62BGV/AewMVzx3UAiWS+EE+lBuKaSdS/BsjlYon/lrVO58HyLAGhxClG/jcKYK6nFIma4g7U329oQUsCXZ8TXAjYJpCFUUj6zNAkqEwL6c6APTvROCRLSvYvQVtaMtcEbqlQNFnAPH5m/VJxyc/R/YaWz2IB3dtD87MkRopjsxBPGLvCNYsWYFjug0N0B4ElAZJJXjPfbRKVmTpKkmktJEUTe2FOEl1rPCH/GbDXnBcD/hoV8A0AfF+O/HDX51rS5BkbMqKZR+acim13x3u3J39v9eDk48Kx6PQSIQgSeFQAe4mcM9smEEwlZwjPYfavg6Yl2ZTkwhBuGInta6sjlC1tW2nLTItoB5ebFu9XGcIgQBS4QqAlCMW5JcS7tsM4GeHV6QQnB2NcLku8+XaFX765wuHUw2jkYjbhvLIQBiE6uBjFvqgUSTYoG4Xv17kQA+mM5HcWmkUJu+rgtA7+1b9+iSwO8VdFib+sOhz9IoJ6bqEbWfjyD3+O768uMN+m6CIPdhQLG1hrBScKRTE7TRLRSxKkK8sCgcsYJRvn8znyMpVzGU8P5Npg1ToKx3gZjui5hVWZo0pXCAkQ9kp0KlqDIEIQxgLgxqHoYUEo+G26wvniAk4UCRBHlTi/azI7EVVy3hTIVS3n1fcCTEYjUUdybVBUdIjqEHshDvwYJ4iRNRugKjH1EsSeD1VssU03Ys8dTY8wCUKsVYGzqzd4cfwJrLZAV2UoqwKj8Qy+G2CxPoPiNKTSPhojV1tM/ARjfwq3rdAUayQkGjMn2bYw9Q6QgOfJPOY3KJC1G6OKdX2M7QkiKDB1muFTBRqkaiO5wyQrU9VbFVu5N82CCUpGuNQE+I+l3k1RoK0zJP4U9XaNfLOW7YaTQ1Q2id2mhiIwfsi4JSppsyWqIpWb2OHxJ1K/kkzKLyGROa8VlusLIcXOxkcynjwrVsFZrOHVDZp0g0mUwA8TE83juQJUb7MC2mrhJyPYLt2fOjiRh8QJUELj2+0aV4tzsfeeHM4Q0muNmeC5gi5bsVTmuEnNK+TXDpZvLPN5T6WLQpnVyNItijyH39qYKkfOgbhvdzWWaovSt9BMfBx8/kLI7HarMG5KfBJM8KUV4RlIFLDk/+HVGv28zHf2fQil8i6TQ6PswXleX6qtxHVKCOW0Lb8okZ/VuPjmW6zfXUCXCnbVwNMaHkKxj2+DBLkfoQoCuKNYasv0/QrZfAUnW6NeXaHOF1inc1FR81rOWzaFEnStJ9c6icih74giui6XsKoLXLz9Ctv53yAO13JORyM6LnTwaHRF4oECkuCaG92vmXtviP4eyufbbQXwsC7ivZZEjeEla4WdeJN99967ntlPAWEnbQAAIABJREFUAPDtFfXTv59G4GkEft9G4AkA/n07o0/H8zQCTyPw0Qj85//Zf6mX6yWa7Bzp5hKxpZCILbDJu8ryFrlqGJ0JN7SE68pGAIVVtD1bFx3CiAzHKWw9g8qnsDFBGIwRBwGyIkPbrdE5c7SgknVtuLS0L24s5EuI3RJzYGgyTMDX5GNZ6EpayfqwdITPvngprOxa7KZjdHaMTNcomgy2VaNMK4y5U4qWvyYPsyxbBG6IpnHhW7QnYnZMKQpRVZ6j0Qt4zAy2W2G8SjlPtrSEkrqwdAirm8FHgsODIxxNE7TIcH75DovN93DcGl5MFr6WPFra76I2+S3GgtdCEFpSSBU1bYiMwtHxLXiRBd91xW64LENU2kE4mmA0TaRBkqYbFFJwM+y2AOpCmjpmUS5Bs6ZxHZliXdSh2rDt+Xdh+GstdslkFOsmwKbyMBkd4tPPXiKMI5RViYvzc3TNGraVwe1oKceGDmFlLUCcIpAZGLCZOb1eZ0mB7DTMAeJ8IPiWoNETdPYhtH0CO5rCCsdQtoPj0whO0MEPW/h+C4cAM1seYv3cohSlgo2aFswEezVNwALJamUJ1pCl6yRodYBxMJJGRrGpcPGeNtwZ3HqOwEnh2DXaJoVn57DtAkWxQprOxZ6KinDRa9LSjtaTRL4IirlkcjN7uoMb2JLhxoaC1syTOoIXHMG3JwJSup0lrOaqXKEol2I1rZGKUttAgbt2djfqLc6BgQ0gLbBhZdEL4/hrKkbqnADwAaJkjMVyjaMTC2W9htYMCe6rPZ57zi3Wlv2VTAGGALQC0t4sWyQLmNbSfWawCPHMtDH2or3SVoAPx1hLC4Dbq4MlzpYqZZ4S7rgM2QAsM4fXKIKNFTRt0KjSZSOTwC2BWP6O17EB1/l+FsYsnrnzVDiQxW6ydc32JF+PXyVDZtS+kq81AMQEhanSYTaXS5A2QNMSlGaz1TRk2UARW8ZeWUyVMBUJBIIJ5NICmpZrBH9pXc/sMXq387s7AZiN44ATjqRJyHNPq2l5PwFhfp7/JvtErBuNxLTXaJum7HUOMMFe0+AVe2v+T+tnRQVGLs0C2qCnW+aJb1FTyVsy4zdDldEWLMd2u4BulNhAp2mKKq3RlhU0c6KZKVxmojqoK5MvxnxAkgbYkKQXeKV6W8g+w5StW+NOYJrlt1U3t0GR3Yb6XY9P3vc+Bl/YSP9hwNz1tq93aPj8zfVz+/uFWHPP1wz7RMvLH/J6NCDRb/S2QnEYW5kTzCjcoeAPpJzd/dkH4A4xAvcdg7Etvf9lXCjk7tQ/O/rAzH5c7tr+Q+De7flAq3s51lvne9jGnRbXQ1QBz590ZO9+GQzqWgvWf8+H7x0w87vGcSDhcN92wXX+nMAy73t0Y/hoXu3MmQGg/Aj47T+0D6C+79geBFB3T2lPnuE8vivv+Ob4zYeGpt6wv3ddv/tU4bvHOljs3v7MsN37moiCIdx67W53EObvU4jufu9d55ikN+7LNaml/05z7m/GQ5xZ+lP9wT1OnDD4+R746gkH5j5pgKbhddf3/5C73F3n4tc1KBiOwez3zrXdk1OGfb3LWOCD4x/m+s41aSaSOerr20s/Tg/da+4an10A+b5r9OH718dxsbvb2R1THtdwvMO1wvU3nxHX/KzBArM/cVyHkHhqLKB5zs3iiGsGKn/jEe1PTRaoRFYQrLNdsXsmgVMIYxa3QRtokt8I+hrSJC2mCfQKsW4AnOW6GNYMGspqZX1D0ivXQSYnmAAt/7jJzRVlr6wrCPQatS3/ZyZwR0COF6omlMgTx8nO+W6soAkAU/nLPwnymvxf6v1MbInQXiUbmItirlPU9b2GRFPWayTYDg9biTzhOHHfWRsyU1jgJ7ON4VnAGmwAgD94TMlcMze2wWr/4zlgJqBE/Qg5x+QU01panFX69QszY7l+YyUi12zDKBfSVGn/TJVvjDgY4f9n7z2XZMfOLbEFb9OUO7bJbpqmhrzBMboRI2lGv/QWek2F9AbzXxF3DHnp25w+p1w6eGwYxfo2kIXKk1XVTRMKNis7Ok6ZLCSwsQHs71sukExXX4Ahg641dJThuo+kP9tDURGw5lo0hBNESAtGi3joDBfrvMNqp3CTKuSqRegRTGXmLeOL+IC3sMtqmROL0JE59Oo8wK/+sMbv322RFgo/eB0hLyvMYgcnCx8V7aYN4OJ0gcZg7Wfik9czfHmzwofLBPSb9jsD3a5BmTPT1ISzdGC9jpHFDr6yW7z+fIErZ4cXP36Nf/q3P8Of1mv81y++gDE/Qe95MHzOsxa260i2LK15AwvIszUid6atzB0f23QDo2tguxZmJ+e4TW9Q9Q3icInAcDBjLda22Fx+2M+LrC7gy3Y7LOZLtHWD2eJMXKOut1tkeYHedeEHc2yTlahBuUYOgxkWoYei7VB2LbKcpF0gjGKpN7n8LsUO18LMDTGHhwVs1M0aavUeP33xOd4gkjl+mXyNXFlw5kvkrKEArNUafVshpksQgcgiw2cnP8UZbGygs2hzWkyjxQ4EiHeITAcXzgmMpsTMjlA1KXrm7/pz2PDZzQCN2rfdBoXKxQnr1HmBGWxRAJMYvEOHFArv0w9wgiVMpSTPeGEF8OGIynijtE2254YILfZJSsRdh9gMJGqL630vOpH82gw94WGpL6TXQnJ7o1CXGVSTo3c9eH4s15djRVKJfKjXqJjdW+VIigSOE8nD0e2BmWHh1Isxp3KfRAXblz23gwDbUuGLd79DVmdYnL8VR7EgOEGucsAN0EoMl41vklskqkLTN7A8D3N/AdCZaLvFaXQCo6ZavZQ8dMdzZXuN1SM6eSFW+CQdqHQr1tNW02FhOPjZ/C2citbnwCZvcZ2uYC5jzD89EdLvlmprgviGjUUH/Myf4QIWZkLVZrXJtG9aJnOUeKcqYArNgQ823VPinYljmVNdzCYNazlaQBsWspsS17+5RvHhGup2i2qdwCZpp+XdyYPrzZB1LrrZAu7ZBWh7oCqF/OYW5XqHerVFw4zogiSKNbI6BU0S2LcolSdihcCl84CPMKLNdgY0a4TGGl/84dd49/t/QWiRSM4osQYuM9ttns2hXh/I2nYAtCWjogxZM5OHpF1jxgXPodHO8XXL4TN40jK4dwseSZp7guFACPu//+XZAvqx9crz755H4HkE/v5H4BkA/vs/h89H8DwCzyPwxAj8H//5f+/TNEG2/YByu0ZoM8vIQpH1cCwPtbJQCeqkYDgsn6nY7AQIZKHAhkgtQOAMgXOB0GJ2KssiW5iyXZOhYTnT79CYLPbIJa32RfxuxWLDhx8SiqWacLBWMyx0tYPQCVBXLuaLE/RBCNs/gSIA48+QsEHnaf7t+w9rMO1z7vXoqgpJkiJ0Te1+pgDXoGq5g2XkqIoVmuoSTZegN7RyjmxbwldiOyt+cWSXu7DVDLPoBKezM8kjrvsMu+wKu+wDqjYXu1wCO8LCZLOiNSVniwt0NoPYoCQAVFOBx/6KWOxqYI6VpKVmUB3Dgz24kScAoGH3KMsUZZbCaHMNMpIOyuYMra457mTYkwXvU+VMYyU2dQYLNzb9hwamSU6264nVWVIZomg9e3mB0GOhW+Dm9gO6NoXZMi+MjH4NiAqDlyA999ElGKcth7ndkA0XKieZQ9w7Asx3zQlacw7DfgHTm8EMArSWgeWpDdOu4QYtHL+F57SwTKo4TSEBJBXVrZxDDtrOhwkHprDzQ2nsdPYcq8JEwP1exNjcVujyHOUux/W7KxjFFQKngGsrWIaCZRbo2gxZthJgzTQqKRJpcDXGmUkzS3yUWyiD87HTCjDaALLZ0Dlw7TP4wTni4EJYvATfCQATLGf7oOvWUGoruUJTkEnjVxowl1bf2AjnWA6g0LRpTlGy55jwrXOE/pmAjmmSwPITwErkWqGEk58hwO3wL78nXkoAmPOB+UK6SaYveALAfIlKdw/4TvIux9w3noshG5iOcdI0H7bB64IA1lgEMnNaK4sHwJYAriintYWiWBsOVs+SmStoslYPszk6NvH4M/4NgV6TgK0obLQqmF7ZbEzyPtAzG5qqFNkpPZgCMIt6hs06b2jYagUIwWSxgBYLxcGammCvxUYXVSCeuAno97jyv6heqGqwXLTcp95Eb3twvBg287I8/h1to7lNZv95cKkiZm6wzCLOGULjZLwzZ3psULKDwP1n05YKGa2k6cjAZ55frQHgUikkya1u7LC5UmYoC1o+Z6jqVIggzPoqc4K8FfqcoHGOvqCyVyHPM50vXJeSzyeKoIb3C9qnKzSVhqZ1cxags7iAlEMOJ63Gxte9ZvpeufP4A4TN6MOXzP2/CAB+GlYZ33EMAL4H1v2NAeDpZz2ltr177/Hy4iEV7WNngM+Ax8DEBwHgAQceAZqHANzDz34IAOb7jm3jwYzjYQieAsBot6df+owfHutDAPA41pyLjwHAbNYd7vc9FeHw+aIaHPZkev/WION3LxefVNDex701gHNMbTwBWh+zyx439xT4K0/GyTb/HABYwNcHJu247b8GADwCvMcA4JGYsbeK/SsAwPJkPziw0bL7iWW2nsFHzt9T8//Ydqfn8K8GAB+zDZ+AwvKZT0zzpwDgw7l17PvD490f63DDP/yMu/uD/svxuTZuRww6jgHAwy3FGdYtdLIREJgEM0Y60N7UtDGLSG6kjpbOJbRo5rqBcAPdd3pEPgFIkvi4ZtCEN3HS4NrIIXDMTFr9PdcsVANL0gnBW64VXK4/uLQxJYt1jNnQMlnWFXp1IYCurCE0gCv3dfoWMRJC8oD1GmO0JDAEfNWqYP6Y8Cj/dlQCUwHMj6Cdq3yC3Ac7rQwWK3r9OVSkEQTWgDR/zqOmRbSuN+g0chwAvgN/5boZTsh9wPcvA4C5SZ/gmUlwnkRUgv1csDpi48yfmwZVwCF8LxLXGAGAqQ7k7whUMSLE8KBaW4BYKoT9MMY61zFA8XyOr68LXK0rvF8novI9mdE2hwRoS0iIdLApcqpCeyw9X2yPGQ3yYZXh/Y0m5v38J0vkEgHSiQOO2CfbNprORbTw8NmPZlJX325ycdv6yTyG27RIrgtskwq1aaIMTJz9+BTNqY0stqCWBuw3Md78/Kd4fbHAGi1+vV5j1bbIjRatbSIMaEddIzQ9NCpHSEJo12IZLmVerIsaab7Gi2iO1yTuAvgi+wq94yJragTuAmVeUJ4pJM9lPBMgnsRZkypl20RZJthuNwjjE1RdL7bYDmtAkjRhYJUT4PLFDtxxfUShLePAejirMskqJphJtyDOrqLO5D7rWo5YI5t1gZAeU4aJT5xznArcR8oBrZmBb6oM39QbpKigOiUuQ5/EL7FAgKS6wsIjaLiQuZ71ORKjwQY91oruYQ7i3sK5NwP10aLoFpp7LVfGbnuF88VnqFAhKdfw/Rn0f4QHmUVrIMUGt02O0mDuccGgaCFluL0B3zQwdxaIEaFGIdUC/w9AYLjBS/g4gSN61RI1bIF6gQ06rEBXK1dsgQN0ouC1exOqq6H/Y49mDguuAMa3fYLW8LCttgKus97Y3l7h9elrvIxOsTBsRAThux4Lk/pdA9eqQsX83SpDUvHvLRiuj0rVSJItvOUFtp1CanbYqBydE6DomENeI7B9hG2PoDdw4s/gNQ2CnvcxR0gkuyJB71pQRo9ZfC5rAldYdxVOmbFcdzinG9Y2R1b2WGU5NozICR30Cw/eaYSr1QeJzXE7B15Z4W20wCdBiIvQwytuYzgHPHNidS21Pok6cpcSUohkALOSpvMSnQ7EKYBCfAvXv9kgeb9Bc7lGcXODelMg5rZ6A0pZ0stQVoA6nCF+9VL6RG2nkN+uoDY7qE0Kld6gy1fIyxVS1nFCruE9hT0WW6yxLZsuaS0Ms0BgJ2jzK/z6V/8V/fYP8I0tHEvBtRo4Vi9Oc7LeZO3s6PU9AWA67oWWJsV4AwDMek5ek/XpsQf13Xr4/hP2IQBYNnlQxnEbzwDwt1npPb/neQSeR+DveQS+e0X/93y0z/v+PALPI/APOQL/6z//pz7Pd8h218i3KywDA55pIEnI1g3Qm95gCVWhRinFo+X0sIhHkoVtmGgbKgADRP4ZZrMTydWkDW3NHEtVoLWY+VKgMUsYkmfaaItUZvTsWgRzD7ZLaJmgEO1eNXjTNwac3gf6AE6wQG/FMINT1FaEkxcvATeC5c4wCz1sk1TyM7N0h9ApYdMutUrRFopBVcJwjvwWpplC1deocyqSMzSqQ0OPVDY5ZJVM6SOzuwgAewjMGIvFGQJrjqZV6Fvyh7eo21ukdY6a6t9RUUcwiWzUnta7bCLR3nEI0iIXe7QN5Y+GpnFbU37JxpAHK3TFsowBMARiCQR1ZS4WxmTyE8wegQ+xZWYRyiCuoTGulahaPUBbYn6ni2qeIwt5Y8N3IkSLSD6n7itkKXN/S5jcz7aFOeY6sfnEAoQKmBEAJujYGQiZGUTFbmPCNl10XYy2naM3T9BbS5juTOcIORbCmOPQwPNa2EELjwUOM2YtQxjfqWogmm2C4GYgDRg2alhos5BOKx8VGdRBjGUcQxUKTVYiuUmQ3l6jWl/B7BNhbHcdzZ5SWCjRtgmqKoVt5mIJbrPiY7eQwCdluOyFGS08g8nArVYq0LKvYwYv7ZrOEPhnOF++kLzpPKuQZlsp92Hw/F8JY9t3Cb7fNXdH8PROlTNq2DQAPL602oQFMXkAzAZ7g9g/Q6MsKZ5LdQvXz4SNToU6i3WtONX/jn1oFoOctqN16QhGjMoLrZ64A3bFBWoC8nI7AuoOucX8ejwGrSC+22et5tWgMpulovyd5voOtqnS7Bx+z0p2VMLI3wiTWAPF0ky3dO4xm6Njl5BjIxm7BlXn2jKd5f1oiUZ1AIFyKjh0yBmVN7RdJDCsAV/LdOR6ZoPOdtjoiySLzHQ1EMzrjaAvAUzaQR8HgAPYPv9uAIBN7qcP1w1gDyoenl3e0UQxz7zmoUGqs/f0OWbDgJm8tH5uGmZXl2hVIU00pRSybKN/1tRi/VwWCQrapJUJ0mSDqspFBcL7qUkAua7QpMwWy4UdrwFg2qlXktFHK7+eOdPMeit40WrbxVEhJYq34bQeA4Cnzf6pLfSxB+QhALwHob4FAKxtuyfXxAT3fUhZeAgNTwHgowrByU4/CbodAUG+zd8cjsux/ZCGyhFUTMD4R0Dqh7Y1fiYB4PGlt/M4eD4FCbntQ4vXh0DoqR57eryHoOODOcAPra5GkOmBiusjgOdQaTwCQwd//10A4Lvxuz9203MzEm8Oz+OfDwA/NKLHB4pgy91z/u49Yls7EIv07+8fw+H5eUjRP51nxwDg8bOfWiTvx/2BN46/FwLTZP49NM/3CpSDa2eqdJb72mhrP97XdLzr/sW10/3rRH/HpcC3VQDvr7nJdp8ifUyH4dh7pwDwt2k6HG5jVC7reXnnPDKO57dWAD+SG/3RqXxkRw/P4+H95fD3T93f7h2vrJvv7w15keNLGtb3CBHCJxtO9P35ML0/yBu4zHUJ8uq1BD+Iq63A81EKaEAXEw+hT8tnEiB7ijSxnIcCALpcwxMQFCchHUfBdQe3WQ/exQII8zNMQwh6zKUkgZPrm3FNpbOFSajVSt6aAPCg9tUWzjqbV/+Mjh983pNURqIZH/Ujc0sDvwR0xxuHzvrlzzWhkC+Bf8WdROf48o9IYpO1Ml9D+UJyqLaOHslk+muucx4CgOXPh2f8/rQIGD4MuIzTQ8+r4b5GHt0QpzLl2YiVdGvAtQIhjZJMS0hOW7+SDclcUWb8urJe8zwqgOmnasn7uUbk2tBiTie4bmTuryeAsBvEuN5xRUeTaxuu5+JXf9xinddIigpxaGIZu0hrOmP5SMoGkePg9Xkg0KRY/Rb6ysurBu+uMvzoBwRELeSlgkUVYdPhNm2wSgxcnEf40WczvFtnohae+8BPT2M0eYXNVYGa9rq+g4xkgbMQaWiiWjpYfhpg9ovXePHzHwnotkaDa9XiusyQshZijdUaomSNPButKhE4wHyAOn+3u8X7dAPPcfHas/HZ/ByfwBNrYipeL4utqIrLjtFMPZbxEm/PF2AYjtW38BmhQovdrsWXX/9OgDUCvxXVvU0jADtJ4CRWhlSrWrxmlFyjonSHgVLVsF29RicRkymxXMfzGuHShgAwiZAnjoszg4pgBjPxDNIfysIWLb5utrgs11hnN6JI/+knP8MnOBMY8LJ9j6rMcBJdiBJXdQUqRsvAxLvNl1hYMwQN8MnyFQLDFQiYBFSCwO/LdyjrBmE4H2jvgE9FORyEjH+Rz99il6+R5Skuzn9KfzRRnW7LrUQMkTQcR3Ms7AV0qBQZKbUQMqhg/QwzOSb+lNUr6wmClbQupmq1QkIjYlEhM81Xh9vo9TvB7w2JHZJLDGyRi732ttjCcDy0SuH9u3/F5z/4Bd74rwQs5RXioUMsRAiDHR1R2ZLgskaNJE/QWAbyPMW2yBCevcaacVSdwqrN0TqBAKoki0SmB08pLGwfSyvAWRBgOQCyec/YsBsBZEtVIYwXOA1PwKuV/YwTk8dkYt52UDuFXd7gm9scK1Vjy76ErXD62VtcJVvcbtbwzRh9lqNb3eKFbeFnr97gfObjzcUpOpXK0VCJbnW0UKY9vZ5f9JzK+xoZrdB6na3eNz3yhBm+FT78t6/Q3irYRQ2DqvW0gMt7pmSsGzC8OXovhCIA/PKVKKGLPEWfZ6i3CZp1iiZfoy9ukdIGOk80sYc9sN5HXWkVsOtG6IxOYrA8M8Ht5Z/wxR/+B5ziC3jYwrYUZ6f0RpifzsgAIWYPBGxyXP4aALBeJ9w9Mx8DgA+f+88A8EcroecfPI/A8wh8D0fg29Ri38PDfj6k5xF4HoF/pBH49//un3uCCOXuFvluhTmzaZkdmfSIwgCG7QqA05olqrqUHBoBhZoeVdWhraju8xEFc/huBNcLpQtDW7HWIEM9hWGWgwpOW5ixeGCWK3mSZVnDX7iwXAfKMFGJwpUMTRsmrXjIiXVjwFygtWcw/XNU1hKvX38CJ1rA9WjVa6OoCMZmSNM1+mYLgwvx7RpGXYk1EQ2oPLeBaSZQ9QplcStgLovX8UUoz2QGGNn+VCN2LgL3FGEYwWw95CVtmDM4fgbDTqG6CllJBasGw8Wutu2lgUMAWExzyb4n4XzIVx179Hw/1Z90aqX1Fo+figOytjnewrRnbqiA1x2cEcDRwkJhTwsLffBaFOWl7vjo5s6o8KR1cQNURFtprc1iZMik6cwGbbMF+kKEAwatvRtaczN/iDZGmoFqeVqtKe5JzCSSBhjBA6ouXagmRIcFeiwAawnbjWE4zFs14YcGeruCbTew7A6O3YpVMI2t+Bm07SLvubM8WMzncmNhrTtBKNtYpxaccAbT8aRRQXJCl5X46g9XMKst8psrOSeqLJCVmaiZLaeGbdCauUDXZbBFcc6SmXm9OodVGtBs+dD6t9NFOxWeDbOHO87jc0TRKRw7Rl1aKAta+WZAv0HV3kKpK5hmA5sZRTzPQ0PtIQB435gfii+JiaY1V8D8uQCu/RrL2QVaZgdBYb37BiBTuNMAsF6QDJk+Ahrv+3ryxR7kHX7OBiRfBGynvx8tnscikL+WYpO2qALsDn2/IR9uVFKNwLEGlDnHtU27FKksuCUTWOcBjypgsewzHZmjYhktvx9UwlTZEDA2mbWrM/XGfRaXaO6gRft0Q+cJE3Ad57RsiwAubZtHANiGzaxgmwpfZujZ+rPY5OO8cQnkejAI3g4AMLOA2SHmdvg+tl9EASQW0HPJbXJ9zmUNGHN70iCkAnh/RtgCo2KemXv8l/c43SDRDVdTgF9V19KAI5tdK4ALNF2DulaoqAbm75tSA8Blhny3QUoVe8r7VYEiJ+BbwiHASwZ+QoZ+orc5AMAVCTckcDQ1DBJw2GyrdQf3MQCY/d6PFILDD8Z5e2fFe//pOAWA92CT8FAeBiIf+dV+4x8p7R54KItd+COvYwo72b0HQNdjCr/Htj8SMMZr7NCCdwQwhPcwXpuTDR4DhaY/ewogmQLA++fYBAScngW9D3rAxu1yHPakomFMNHXo272ODf/jgPb9v5haUB87Vt5Djh3X/mcjKDTZ5ftg5tMK4OmRHgKoI4A1ApbTsdt/fUQBPO71QyN5zM75bj8+HlWJdJgAveN7He9OAS64zUQpzO9Hi26+/zE79z0wezBHRwXw3Tl4fF4cAsACSk2B2OFrAupyPPtcz+Pb3V8/9xQu962uDwFgDcrfz+kes/Cm+Lica7p+DDl6/LtRsT5aQE8B9MN7A9//FEFkeuxHweLB0ePbXW0fn8PpfJ0CwOO+HgOAD22Tx89+6l5z7zp5QJH7FAB89Pp55OA/uhceXFA1URA+ZQf3Ew0u6Q3yXzq8y/eaG3mPFDC+T55/w/onCDxZt3LBy1UXgSAu4CV6YlijMJ9X1jKmKe5FXJ9ohxNbb38gxfH9XBM1XBvQncfSgDDfz7UB7WipCG7tDjZjLGxmaHLbzBTWGbp0L6JyjNfLmJ87xklIlVWTWNah5XN/AJolXkUUvASHtRKXls8CHA/UrzsAWJMf7wDgIcuXADDfT4sEuVB17SZGq+MDnNEpJtXAd9u9s4C+/4DdO+F8FJfy0MkfVrwCIOuTLspsEoPllJOga8I2XFhU+zr0OiLA68IQJW8Ay/SgOtanAXyHQL02i+V5I0GQa0jbC2EYXCNSMczoEGo6fbF9zitOAwevX81xtSrw7oYAbYlPP4kQBw5K1WJV9NjkCj98EeOTi7nEAZUV6wwDteqQZhW+uc4xCx14oS1rbZ7ndVqLrTShv7OLGK9ez3CVpFIrns88uG2Dclfh9n2OPFXYVS0SWhctPKiFizK08Yv/9CO0r2JRiv7g81/g99/8Brnpwj05Q+dZQjDYJYUGwvoWp4sZAo9247442LxbJfgLyVs4AAAgAElEQVRQZPBtC97uEm9dB//Lp78UoDBFh/ddhf/y3/9fKHeGujFxdnKBZejh9sPv4JsKn/7gc8yCmQCmt5sNasUayRCSZaWYRbtGXlU4u3glYHxSbLFNd9JHcP1AslEboxHwlwTMIIxRE5olEMzsYoO1USckDFQZumIHq8rw6vQCJx51sx6u1AZX6VrUszyvXbrFz9/+z5hLuFOLd8WfcLW+xOvTt3jl/1A7YwmA2uND9kdcBC8QmYGAyvxdAQWLhAIY+GLzG8nyZayMEAQ6hUxlCOwAJ+5SaoCsy4RoabQNFv5LuKJNZl5whw/qCkWjpB7xDFOsmOdOBKspYagChsrwanaCU4NZwtQDE5Z2kSCVuphJt9wnUuMJ2Mai9dWwJsnfrFmv0OIaW2rhkXU7ibVhZFXRp6gVo2IqvIregDphKok7FAJcL8GaXSuNr5tSyBEpDZSbGmm2g0lrdddD1ijkFpDaJi7LDZRlo+51neM0jahy7aJA3Jv4yesf48R2sGBeMYCVynF187VODKf1tOXCY3+kqjCzQ7ydn2Nes7w1kOQN3q0KXOU5vim2KP0Op5/8AO6pj23SYHWTYHfNzN0acdviTRzgxSLA6YkHNCkC38fLV29gCYmF0V/MUrfl/igObXWHmhlcjJxSPdL1Gtn1Duvf7IBtixPTQUj3gyyFTaI/+wVU+1qhOM8Z8RLu8hRmGGB1eQOabqe3G3Rpgb5cAdUtsnyNVbJDTXGDFaBBgKb24XoRwoDuaHxOldKfuv7wR9y++y2qze/hGRvxd/asFrbF/HSA6zodpaTXGASAuRYNTd5X+u+sAH7oufsMAH/bldfz+55H4HkE/lFG4BkA/kc508/H+TwC/8Aj8O9++W97VdN+dIsy2YGxQcwJUnkP3yWYYsP0LAE16qbQADD7I12HquhR5ZYohefxCWzfQd+6aIaMV8trUWQshWgrrEER1NwWqedkV7OaqeDNqTK2JSO3FJWrpZsaqkdIi7XeA6DBXyd+jdpc4sXLH8AIlvDDM5ycRaLGLbsdVLlFlaywu/oGRpbAKUoBgFmSOD7tdQqU5QZ1dsXyDVVfDt0h3VCwegLTzIliIefDtRfSSDBNS2ydaGkNM4Vh7GBYLRq7o3AWqh4s2gaVLlWMbHqMwJzn0AJOSxQIQKpKL+zJFnV9AlDMOeIYGTBcQ5TSLS2VpPHZC9DIpo3OudLgbEeAnOAZGyQE44ZsW76fAPYgGEBJmyXmuVKl4LJh5cOgtZZNmyiCmpWw//mZJsFfyQXT+yeFCE84m2lKA9meyTIXYNwoaJ1rBGjaWM6R7SzF7gjMTnVMOC7BZAXLakUJLA0jWubR4pvNV8NCTbUmgTsSCPwZfOZ1BSQfhKjgCzjseAEc20ZbFOirCl//8RL1aoc+vYXZ1Wg72n+VaJiFWqfojVKAX9MuJdeYhZfRVeh5Dul3R4Y6gMhyxY6NFt1s0PGcAxHC8AWicIkoWCLPOhjsxJkFsvwDLm+/QqXW8LwOPhs6E8BkzFWd5vKJluNA8CXXQA94gQ3XjmF3L/DyxWsx+qKF3PXqHZLiA+KItlFsSowKYOnGyXfHGtKjVelo+6ybnDrvUnJ/h3k5ArWugL7D/xNl8NQ2WMBfsSkc5rQ1qjj09wR3mZGnbaD1zVSDwIOaxSKphGoLKoBHAEoDu1T889qSTGB+EC8cacZqAFgkPHIN3CEAogCmt6PFjGit3LdMAsCO2NaLmthiI5CCD1eUvyzC+a9tB5LhyyYVAWA2BMXe2WZuFOcjG7EaALZdvjcSlYfYShtsKjBDWHjscpzk33dit0hiATP29PdityiqYKrTKq3UbajQVQIIt7Rn7qjqrQQIbpgLXKVQBcHgElmywWZ7KaBvliXIM1ouKDhth7osUO1qUQATHBYAuKpwBwAr9HUnjgXs94rF4z0FMK9JDXxoBfDQbJV9HpQ3Qia5/2A8BgKPALDM90lzfg+A7RVD3/Ehe0Qtu9/C5HPErX/y4nyfYgR7AdgDgO8hKHMIYDwF8FB5OAV9p+CDXKmTz/0uAMt4SE9lMBMAfgyuFQeK4cVreLg6j6qRNRh89/7DY9d3oLsXv58CZMfUv0+N31PjfwcA60zz6UsaY0cQfj0X9Z4+ZQEtxhec9fe2ffdZxwBgvV29J/Lv0bn6OAQ8JQZ8mytjun9TEPMjAFgIdnqLkkHt6uv8oRev6UNL6+l7B0zpo3E/tr17wPvwhimAOx238XieyhI+ZrF8D1AeGqQjCEygXBOL9LmZzhlui2CVvi6HL74DAMy/O3zmPqV4v69a/HjUpuf1qfvDsWtpSiQguePw/vPXBoAPp9KYFTg9sulxHCqAH3rfY9fAvXE5BIC5LBtQnVEBPK659Xm+2/Ke5DCodMf5OL6HSwrPYcyDtj2pCQyLkteUdQUBXrFHJkQkAAOJb65YQ4u1Mx1HxCaFimBLyG0CIsitgLaeOiOYvxeHI6sTEmRLEyAhnhliX6vjMLQ9cqcIRHNlop/hktM7gLAWY1oYs6MY9yDs0/3B8jro+ZfC4KBKdxy4we1meCcjKmBoVbAcG7cnH0SiGcmgwzb5Ps7/QY2sLXRoQauJlHKE+99x3PXP9vPxYC2hM4CPJUXcf6OsrieTTkh9MuksWY9R1WcZA+lPHgY635OZm1wTgl/TBUZsoqnv5Lmlew3Xnx4iEpatQJ9TUaLSJtpF21sCSpmmi4uXM9yuc9zuSgE2374JMYtccQ+4SmohCLw8mcu6k6eAwDxB1s1mretYqlV1JhAcKspVjZtVLhEn3If5MsDi7ByblFm5dFdqUe12MOoedq2V1ru8Rc1l7VmAyrOwNYH4h68w/59+htwmmaDB1foaV8UW/skZgtkpDNfDF199JZ/P8//Zp58inuna+vpyBdXbUHGEZHUFv0jx1nPxHz7/HDPXQdo0+OJmh3/95msY8alkIweRC0N1uL76AoENvHn5Gq9eniBPa+ySDBbBZ9dCNPNwu6vwm9//Qcb17Sefosgr3GyuZK3bMzc4PsHi9AR5s0VRJfD8AC9evYZCj026wyqh3bIPz/cRh3Osb79gUwLzIMLrxQ9EEcv3btutAJbL+QUieKiaBG/sE9HJFmjwdfUeN7trvDh9ixfWhZx9/h1/T2IFgVW+6AJFADRTKfKmRBBE0kuwuw7LcIElTkRx+3X1J6RlgkV8gYX1UioALrLdrsHcpEZXV4O0ZP6AAu+T95JnHLuhWELPLU/yiVlp5tUt8mIrrmlOa6Cl1XV8gazaiQo49ri/Dtpmhbi3cerwqFkJSvUnWca/zb/G9XaF+dlrNKqEb/tYeKcSR8OMW52GrbOKRV3cU/PbITZCgZmvG4VVlQlZgHUn53+tasTxOXrbRNV1AuQmRocPxVoUwOxVkClsU93Mz6xLLE0Pn57/SFS9gXQiOqSqQFKSkO0h8mdQZQaXDlvra8z9Gc6DGbBJBcjfpg1uswbXRYErVYAy+C70YYY+VNfj5ibD9ipBt61g5goXro1XpwE++fErUYiT9DqLYjiGAZ95SLxfsa4qMrkfMK4KnS11kcoKZJsEalUC6w5B2WPGfc5LdEWK0OZCoRbSe2sFsGYzdOECzsmZ3CM+XH6Q40xv1qJK7ust+vIWWbHGmgAw731WKI4C1Hwv5yew7RhZXaFrcqDbIlt/jQ9f/yvqzR9g9yv0bQHHaMUC2rM1cY/ke643jgHA7DvwvigW0Ho6aGetgwfpQ+vr/bNwiBTb/9kjdRf/5tkC+rGVyvPvnkfgeQS+DyPwDAB/H87i8zE8j8DzCDw6Av/+l//UV1kOw6TdcCE2pDGbhlUvBa0lxbTISyVjkmWTNNmpdlMGVMXCeSYZPwRWeoKcsmhtxPq5UjQnooqVitahOSkg8NC5tTt4oQYAq5YKYGZp8ne6qeFZmplt2EuY3hnc6DXS7gTnF58gWp7Bjk7w4s0MrdkgVylWm/coNrcorr5Bv17DLSuYzGk1WgQea/AcVblBS9uefoOuHzJWiaiyMWBI0o6of5lt21CJDE+KUcdhXcFMzlu0DQubHl7EEaHddS8AqUhzh6zfMcOFqklPGjpaVdA1tOaytB1s0yMMPbGHTnMlxbFkS3UtiqrFzDWE1SrnYFjn82NGwNmTbpc2PuPq3x46jlI4DCpO9nDILZbz6REEc9ET4LbYnMjQdzrH1uDYs+s1qo0IANsmaDM5AsIcI5dqZVpAd1T3Mi8pQNfTnGoG05oJkMtCkg0Pjm8vmb8tTFogucxLo3Ub1cgW6o7qXzbRYlhBLFbPVF06foDO8dHZZNJ6cAM2dAyoPIdZ1bj66grZ7QpencpgUO3YMOOnLFBUzJBS8D2emQH47UheoM0uj7USsI6qarKh+5oAOfPfeK5DAbDD6BRxdALXilHXtGVqYNgEgC9xu/kKSq3gB71YvU1rpmMAsDS5xxXFYDk5OPwhmgUwuznM7hTz5QvYlo+qLrDLLpHXVwhcUqSZjq1fomQyOwFeBeyVa/E+MDPaQY/NZ1HHDNbOMl0mKl0Wm8I0HhTqkmEnU1g36JjBOyqDpYe1t4geVRl0MDcQkCwyKIAFRhyOVwgKlgWXhABTN97EVlB2ggAtm3RaTaz/Rmf/sqHKHD42+dhoo6pD5zppFSMbrxK0bZhCIjAHG2nH0qQVOhfwA3SD1hkAYFr8RWI5J1bQtIGmgoQAsOMNmXgGTALFbgyL9s9sAFAxT3KAxcavvs9RQcFXI1l6A/hLpY9k/g5OB9JU5X2zQl0XOkOav5e8PtpFNwIAMwuYALCiErjQts4CAG8+oK4r5HmONKFquILL7DRaDCYVyjyXvF9+X5elMP7bmlaOLfqa6v5u3zw9BICFuyENbj2v7oDGA8BoshI+BgDfB870tvTzQX/95+Ta6o0ceWwdwbGELzC896Nfa4HfR6+RfCH7d/BHh2LOJ52sj+zTQ0DOg2DlZA+/bRbv+CfMZ7/f5Lm/QxODi7tm/GRQxuMd+Ar7+9TH5+14SXQIcx4qW6cA0LFxObQo/giAHwDsY+CvTJMDAPhOhf40AMxLeMxQE2XbHizSz3C+aLvH1+hUegiwyfeHQ/Mtqsfxs54C+C0C/INjxXjO9/tJLGm0gP6u19uwj4+NP49tBIAfGv/xej+8yPbzYnTGOLDm/bYA8JG7wH1F8XcAgHkMXEvdA4WH8R2V/BxvvsShYwo8fUQ00e9rFAHnY3upfzbNwD4G4I6WusMse9Am/qFPGK/TPdFrcj8cj+Pwb/8cBfBRIsc4hyZrm8P58BgA/NDcme7v0bGd3OK4tpV72AjsDxEXD43XuD2uKQ5fXDfJ+dqj/Fwz6/WFKwAt1y86K5hrGX4wiaIOCZywBejlvjDOhoo6Etz4AOpJ3iRMOqy7+HOulXiyO6sXjhu3p22gtQJYq10hCrbxRUBX3mxoVRuFvgRdqTplpuo4FyxDg7xUAI/3rZGudnfMHAC6FzE6ZSSI6bW/WECLkwmtfodZNF7HA1AsoDKJiFzLPQIA81jk/knQbZr3wL/l8X1EzLr/RKGTi84e5o7oo5CxoSpbqh4HtjkQlfk91bw8RwR9ZC3o6gyRXmyYBDDW/kNU91LZrcm9VaUjRJhR2/U2giBAkjXI6x4nCx+32xKWB2S5krrvzUUA2zXFKjoIeL5pDdsgcjXBOfYdFGWj7cQNA3HkCiE2KxtRAAseb9qaeOrasJmL29HyW8n6bbepcerZeDEP4RgOcsZ72Da6yEfCC3geisrUOr+AMYuxTm/gxAv86cM3sKIQy/NXMC0Pv/n970SFu5xF+OlPf4bZIkSSpfjVr/8H5ievEL54hc3tJTxVCZD3enGKk+UpGtPA5e0l+mCOdVlC9b3EBtG5pigSBJ6LxWyJwLFQ7GhEDPhBJLVtFM9R1i2+/OZPQjQ+O38rJMasSOEHrKMdhMxknvsouwx5kci4n766EELENi2QZFs4vl67e0GAm8s/yXV3cXaOWXgidsgkNm6YYVvm+HR2LsAmXbqI38UhSeMmvsxvhMB5IhmsuodBIrfvuJJjGwXU/uoa/ipZiSNYWRdyLJYq4HcV3py8wak5l8zdr/sNvrr5E/rewdsXP0MolGFt4ayBTz1/tSVzgy8JANs+ToK56Hn5aZy1fG+JBrf1NUL3BG2TI9utcHr6Q9lG0bMXQLtixmaVuLDmmDuEcvVVwPdkaPHH7XvcJht4fgjH8XAWnSGytQ6Z9u7MsiUoSs8i0h8ygb1JcTBxld3iQ0nDbxM360sYjovF/AIny3NR8W7aCre7Ha6zFXJb/23DfF+J2LHhdQ1mKseLMMbcCbF0I0SM8BruIazJeM/jXCcYzbqoZZ50VeIsXiKk49v1CpYRYrUucJNXuMxLmd/2yQwZFJx4JuNwdZWgXBdQtxXcsse8t+B7Fs7fLtA7DUzma7M/1XUIfQ8VayOlEEUxWnr1U0xAlX/DzOFCnNX81oC14bzvJcu4LUpYTSVZvJ3R6Ps1Y8ZmEWp3jtmrlyg7rR72VINyvUW5TtDVK6Bcoaw22OSpECx6x0fThYj8BQJeN52PTVFr++h2jS6/xPrqd+iSP8JsV+jaHHZPBXAP3yExXLvI8TZxCAAzPoDEbQGAx2chn0VHHnp8rzxn98Tr4U3Dm0dnlP2z+GAtMyXgPQPAD6/znn/zPALPI/D9GYFvUcJ/fw72+UieR+B5BP4xR+Cff/7LPtltEHoG2iZBVVQIPFMKB6KStGZlN1+rB8mMbGFIt4yscgs1qPj10XcOLFo5OSF6k80Dhbav0PVMEyLrlKBHJwtwZvvy37YxdGE5i0RpVxF07Uh/1Ax8sVFVzFPxEMcL5O0Sln+BtF3gxcu3uPjkNc7eXKB1LJRdLWriq5sPWF1+gLr5BnaWwGtKmFUFGAq+z6ZDDlRbNOkKaLewbNpwkWVNxJTViiOAb8e0nN5H09MWTGeKWg7BlwQNGZ+0FnZ7mF4vjGKCiATLCHLzRavkUYEiQoAh94jaza5hLhjLOH38YcAc3R7brBQwNwyYMNoKs5qAG3u82t7PkMYPXdkIHDNnmcUCm6mjhS+BYrHQHvol3K6AzlQWUyXps+HBPg+taVtYrlZAc79ZPNH5SFj+Q6aeWP4O1r21oEgWXKKGPXOsgMZhZpIuf8n9NZl15AUCZGqruxaKhlYG51AnYygqC4egnYPeDISZb3tz2AR/gxls5iA7AVrHQU+1phdKk4T7aHc1bFXimy8uYeQ7mFkmAH9VE0xvkVQlchZydoPYZ7YZG1zkUxcwqMDscjSiBC4HANhBU3I82U7w0bU2LDtGPDvDLFpgHs+kIdZWBQq1RV5+QKk+oOQcYmbyAwjR2FjfW0Lv7VXvgAb+bjaL0fULnC4+gW3S5IuZYjl26XttAd2uYdq1gHUiHhEAeMhik2aj3p5u0Ao8KnnAxEbZzOT55/mWptkA/or6QRjDnD/661EFLFvhaSbkPxAI+HtnaI7qeTyqUTSA6LmA77lw+aH7XqxeQpGgMFpAUyksQO8AEPcmG3C2iH7ZQB3VLQR+Dcn55fY0IMxM4FHEwn4er0exaRd/dR4b7RYdmC7ztB35vicD3nJFvetQAex6At5ShWHR2o3ZviYzmqgS8SXzqenvA8Bkj1vuXQYwgWLmOYltNAzJ/ZUmrIC+ujHLfxuxXCShguCuzudVimp0KmvYeOX9UDctmPXLZlTHTOAiR5EnyJMt0nyNIs9RVQXSpEae5TCHPHOV1siSRBLLBBBmk04RDOaNtUU3AMD7duqBAlgisQmQDgzz8X3TRr80HiYA17cBgPdg7BRMe+TReqjgnUwg/Qx44rF8NCt4AhB8BAAfALZPZVQ+pWCdAhTH3jv9/f7rB6qLpz7r2FAQAB5fRxW4EwngPfByGAc2o/cvEXVNBmjK5HjkPBzu9xQ4OwYA3R+Tjwfj3pgeA4C1+ExevBdMX8cATX1/vNM2c/u8N/LfEQDej+HweeNmRwB4/P24bwJ8jM2yR6rFh8DBqUp33PaxzRwDgPXaSP/V9Po5PHb9viMMhcmAjcSyw+Mb93sK0Bydn4ebHw7ibwUAH44nQfzx+TeeZyE0DUSU/ThPbiSHqll+/xQALHPtCNA7JVjwPYf7990A4PuK+m9z/sbju7u271TA/PunMoCnYPCxufrkPWnM8JYBuptY47b+JgCwTPyPb0j39nWy3pJd03ytj86PdirR/2vb77v36ZxSriF1Jq/tubJ21UQ3fbBcg9se1xuGAHhcz3gB1xuOtoK2WR/RjYN1DL/X6xYCvsJzpSuKS2ciR8oeIZYNgdVyL544OIhzzd7E9k7NTtXuCAALrjjwV7j2drmvrACGrIRx3TeeroqqtCFPWNs36+gKybXRqy/5VxMV7vKIjY5wG51pzH3OsFYA6+zgcRxFGT3dzj0QmADw4RP+/onleMr2Wl37kBCowXFaOFMFHIm6V0BfFlriGGMKKEyAlcTDtjfRMdpFxsCS2of37541jNIxI3RfYvwL4bm61442BKXozqR6U2riXVbgekUHqFYiWE5PQ5S5IapX1n5N1WAxC1AKEEzXGRuzyMM2KYUgyV37cJVjsaT9sY1NUYmda885FdhiZ7vOSgS+he26wNxz8XYRSlQQ65uea93QQuM68E9cbBVwk3ey3fOXDirWI64H1bvIGxOe74D8ASFjE1wyDSxoId11+O9fJQhDG69fxjq+pTek9o/oSOS68EIfq91aYlV4hhqpIVkL0mbbRJ7XqJoay1C79+SVDuMOvVgik/it2JzX2gJZ0XnJBHyfwCzPJ68HwJJ9JD2Zzlc2HN+X4oW26XXfIq8yBHEs9suOSwt1GzV/5tPFx8dttkWjWnz+2T/J+r/cXGN98wFhGMDxQ2yyBMuLV4hnJ9iurqCKQq4x1vyb7RWC2MfpxUs4doTLy/dI6wrzcI6+YUbsFT5bnuFnP/k3OF2EeHe7xa/f/wbvNzdoTQ9vX3+GH168lFq/qXO8+/I3kg9+9vbHiBZzbKsaX375W9hegLPFBXzTRuwyuXhwJjEhwLi4DLUtqirDYn4iWdE7VSNlHbDbYh7GeLs8x5znXwdUSe1BQPZG0ZaazloGAt8VJSsrWdKxCfXyL/huHjGvRI6pY1CBbOG2LfHF9hqdG0gdE0VzWIy5MU3M4SLtatyuUmzKBDUzqFWJtFVClFjMzxEHLox0jYswxokV7YHwqlUoK4oKbPQsRknoJeG771HnNdwW8GwTXm+g3jK/18f1NseH9Q7vtikyy0BwtkBH8nsUyb2t3tZoNhWufneDWe/jpUMyQoXOLcHPa6oWG9pDex5eLWZY7Qq5vneZgmsYeDVz8fJ0CbNtkK12svC7CBw0uwQeM7x53Mwzlwc6bfUbKN7TLR9mHKN0Qpy8foWCP89T2EWJYrNBtU7QFBv0xQ3KeoOcamQSfswYTeci9heoWl+ipNJSIc0SmP0GdfIe2fpL1LvfiQK4rjPYXSN1e+gboOv53wIAlnglKcD1c+4jAPjgsaoJ1/qH/JP/57/Vz9jIx0uP5588j8DzCHyPRuD5Jvc9OpnPh/I8As8jcHwE/vnzX/br7QaLmYm+6bBZ32IW2vBpt1t18HwbTd1Kg4PFl7DGGwWHYLDtoOy0bS7tbphWw/JEmpJsYhgKXZ+LytQkf1aUaRpk5MKTqsss76U4s1zmxwZQvQfHpy5T52Tx/6LsBLgp2xDe/DWUeYr45Awvf/Aar3/8AsFpgBWZo2mCm5sb7C6vUa8/4BQlys1GwL7WUogI2DIXttyiy1Yw1Q6+XQkwaXSDZVvniVVQR1AbHpwolNQsUfKJhWsCWCU8p4Hj9ZIJJc1lAqc85E4rXCVFiBm3VNTyRTZnL2bOaE2CrwRNLSgCqiyyDQWVM/9IIZ6xfGuRJrkUPxq4M2AMap+y7UQBrNoOHm0eRZlJNFCzfYU5zJW7TadjAoCm9JEIAvOzCGgr1aFUJRYLMtTZ8CEAPOYzCwIoVtOiYmZOGZWW0k20JXOZJ5lqbWbd1D2tdF30tACzZwIAO1QZG1SR00qPZIAWndHK9sQ+jzmutMJyaRsdwCHw68eivITnaeWv5SBYzOljKapMAlxu18JuM7z/wxWMYgckO5gNQTitrs5LhU1WCP+Z9pcELnuDlrsFjJbnimNawegrGFSYMx1aNSQla0vulgQAbWk+i2MBgLnlPNthtb1G09zADXcCAG93DQLNVfjodS87kOSJSZ9LN+U1u9d0AwTOKX7x038CjAhG72K13eLd5ZcwrC26fisKYNr9cZsO//YBAFiUYgO4oQFgAiVslummGhs1utl5Z9XMPG8BlgfViT4QNj3vABOChFMA+O49+m81AOzApfJ2cALWzTbAH7KBCf6OjdMxI1iDwZ40hu5ajYN1NAkCzMIeLKHZgm0mtq4WFSBsnpIkMADA/JnjaNWAIeoOZgC7QkZgM4j251QacH5aXiw20rSEFjWJxetd91vJ2LeoAPYIEHN7WgFMNgabTswAJnmBR6izf6m4IQhMUJdj10Hx4mHiXsX8X6p/KzTNcA8cMrQEIFYKSXItSmDurypzJNsViixBrTLkeYY0S5HstLrdKGvUVYm2aNDKpCXAnKMuqACu5f5KIJlKfiqAuY+TyD45xob3qwEAHhe6hwDwPWBhsho+BIEPFcD3AeDHwSeZaYegysGffGcAeAQ2x6bFdHtHducvBYDHjOwp0HT3dS/3oPF1D2AZftzovunRF7czuJE++J4pAMw37QG/4VgPASK50jSuoR0jSBLh15Ox0Ragw0ceNOwf29fp73gvkutJ4wFH7o/6Rw8BTHtAa3RMuLfxvx4ATJzj3rSQ56TOuuTPeYkdA/ElE1hzuB59fRcAmBs63Jz0fPk6GMdx3EaA7x64z2bvMP+nGctHz8OhGnzYgT0APEEQnwQDxw/Q5g7D+b0b3X0sAnqaz0UAACAASURBVH//yPx8bED/UgD4UKFON4nHAODDvPLDz39q/n5XAFhfn4+TOqbj8yQAvL+O7/5qus9/DQBY9vngQfI3B4D5oRMSxkf335EgMhISxuvoAATW69s7u3A+D0gK4VLbcIA6Y1wC19iGKDhDgr0O8yy5zraQZAqer21ZuS7nOorAm+dzPWwJKFPWDaqWyk8Hnkegd3APIc3Up7sR18MkyhHQHK4bwX6ZgzoAwqL87USRS2WaVubqh3tD+1hmAA/3XMPQQK3RNUK05EtHiGjSn/4MWb2grFijaeBWLJ8HEJhuQASQCR5xW1T73uX7Dswso4Vn6L/Ru/IwAHxIxBqz6JvRYno/Pe8/pAmME7AlYChrWUJZzGCmmwzXe1YkGcBUZmttpTGof2kFbUltwbqHSriW+9fySOhMxJrHRKtaqaV4TkgCJZjcivQPWK9LUX1LjjMzPzPtsrKYu5jPfGRJLdayEhckSmjqMg2YsvalnbcrwDAVgTxHdHdi3bU8mcln5VWNztJgZzj3xWlpk1USsSTraqEik9jImB8bRa1QmRbisxBp28P2XeSVtgi3nBaW38P3Z+hNuiX5uN5UWCyIsvZIaFVtAifnMTYJM4WVZJJ6JG56NgKXSbOdWP6WTY2LkwCbnMfbIQpNIciQYHtBq2vTwc2WYJUmAfgej1qD4KxvF5GLqjNQ1Z3E57CG5QER2PapkOYckyWGKYTkjKRGcdPpEYV0qeJ63NaWuRwLLr1ZC9DpikrrOhOb9qKtUVAUbwAvl2cwuO5WCl1bwycQrpTEwrh08nEcZOlOiKOe58M2XSTZBnD0Ov1s+Qq9EMABVZWweU66HhdBhJMwEnL7KlvjVqXIDEYwWVjOFlj6PlqVCZF7mzP/tUGwOEFPdX8HFFUuRTTVp+ypMM+YbkAkgZqeh5pzgPFMdBjoOvjhQn6etwrb5Bp5ssEsmuHl/AKeZaOjUjuIBdxdba5FoVo2SmoHz6fVcixRMQwPb9tK7h+SpENyKBWypoXZ8lxqn83uBjvDxCrfwfdDLJcvpIeRb29wtnxLewvkVSkxVY3nYcMM5zIXd67l8hyh4wL5CkaZ4ZQAt0FdcY8q20r9w3NH9wS6PLF/05SFWKPXKfsuPkI3kuGnavw6KfD17RrfZDna0EV4toS7iNGwjjWBmy9vkF+m6G9ahMqDXZgC1hqMGavorGSgrHssw0DU7jfrAlHko65ayab2zR7LwJF83yqr4fQtzjnPqlTSkIPOQrGlFprXkIFSNcgZkRMu0AYe2jDG4uIlWqtDkSTwiwrFZo3sZgOVrdBmV1C0M29Suc56I0LdePAdAsAuThZLbFMS1XMsghLp5hJX7/4V5ea3sFoCwCks2nYzgo053T7g+XSK++sogCVEaQB+HwKA9drj/uprv3wYEpieAeDHVqfPv3segecR+D6MwDMA/H04i8/H8DwCzyPw6Aj8x3/zH/qyLFEWKRZz5hbtsJh7Yp9j0Y5YQIkeYeQP1rGdZMWoWiGII2xqst997BIDvhfCJ2NzyKNquhxeUIldMpWzBmrhp4pitQOqhhmeM1jmHJvcQzCfA30Mem0tYxdVXQtAwqKZikAqRG3/FJZ3An9+in4W4eXnL/CTz18ibxR+9bsrpKsdunSH/PoKTplgs1qLwm5+6khBdBK1WLg1rv70FdL1Dea2wmLGor+XDKOiaIUV7gdnUvj4UQjHs1AzFygEdskKHQr0bY0gsoTdzYadZ7s4iXxsrhP4lo3tqsRibqOuW/i+LUUtM46rxkJHcL3zsElqhEEIz3Uk96UqCtRVjvnMQRhYAmhzRZ5VpRTT8dyFEzi4WuVIihbzwILKWvzg9QxlqfPE2BiiCJCs9F1eIc0Uzs9CySRjg2YWM+OnEUtZghOW1WMeOygq2tE28Dwb7z9kCH0LjmVjFjIjF/IzKjIX8xBRFKGsWmzTFo0RY7E8E6vMKPDRdTZcj1a7jgBNMleI4tgtwtgWgJZs+yh2xd479iM4TgzYPgzmstJyKfBh+hE6Msdp0+u5wv42zQ4qz5Ct1+h2KawqQXFzi65UYs9LxnGpTOSFkiYZWfbSZmDTCzXycofzhYNtmqAuM8wjC/k2E9RPN7csKKVtwEM/ROyRqe9is90hy7cw+wyOu0Hbs9DPRL1AAGcE2aiW5viPtncstCqGL08sRO81XyVH2YZtn+DFyWdYzs8QeCEKZi6lV+itNcryFqZVS7FLwNOhba/dDbnP08TO4wql8eIXQFgsBvX+CTgqQFAvP+dcYLPaYEOPiihpXLFBpJdCAtoKUKy/HnGh8Xv+jtcBgV6xM5QWmP4cUWSx0cr9p70ygVvm5VkUq5KbrhXKMn8HubwobES5PCiATTYStHWiqOFJNmGhbVlQfSeNDlrFeW4omcBs8kkTLpzpbDfaNtuuALe0fnbCWPJ8qQC2Ja86lK8lD5QZ1/ze9XR3yXbF+tkicEy2vqiPdTXN7dFSjaQYArzM7W7JSG917rncw9gMaYYcdP68ZeYv7chrAaqzfI2yyAQkJqjLDOAyz1CUOxRFjl2SIEuVWD7bbEzkOfqyQVOV8J0Gq/VWM9vzUtjurt3h9rrUholsBA9AG23mx4b/qOwbFdl860hMmKoGp/P1GBY4ZlMfPmSOWdseA8PsYX4dAinjPuwzWA8aE3ruDgDiCFodWbU/lQF8HzjTRzFVRY4Amuzf8HkPAbx/zlJjBJD/nL+V63JQ8O6FnnIfu9sac8R4jELMGEB/Xqs+LeYY5UZbfXGt0PcpmmXwK26jKgdrUDZrBzW4tkglsKtVk4NZx73PfGrOTI+V790r+w/AR76vYd96ILPc2TtrYhNf5FcRG6FaYjyX3KY0o6cg0LD/47mdAqT63qePmQ03UQM2PYpCW+3xWhmzlPn3Mm6Ddb6QboYDOry38/vxd/t5Jg4d+l7K3StyvZOH18ZHQOee2HCfgjHiwvoa/5jh8BRoe0w1PD0/Osv8u72EYDT+ybFKmvHih8jqAx+hLQj1+dmf3xbyfJK580ClPh7XmFF+uPmpYvbu3ndHhBhx72MA6/35+/iYf3x939/h0TFmus2HSAP65/rvx/eU1d38kWewPNsntvhPqNSPKXTH54V82tD4fWgGfHTfPhiOp+b1U9t96P54dF4fkApk2wPB46ExtbUg8SMiCgmdYgrEHFaukweyEpV2rjj0aMKhEF2EUEfC2mC1yTWK2KoQpNTW0UJ4lPUH1z36HLYWt+0IuCXkuIGMwN/plR0JXATMhp2BJuJyTcT94Nfj+Sd5U/5OritNSKPql8AyyZe8DrhPVM1KvMbA3EpzuiNpFxMCl7IOFuWxvgJ4u9cRF50AmZotxM/uZH8NYTDp907vP+PlrT+L67W7eS/bEtIcFc/DBBU/a32t643pnxMo1fEg2mablspC7pM1oAeHER10eTEIlGrrZ07anpbP4Lg6AgBz17lONFttS8s1MCl8RVrJ7vP3jMWR8e1Zn5Hw2yEvdAaAjI/FfWE+8xiLYkBlHULPlTqvb6gc1GvR0HfEHr4slIDwgReIMrCqGlHEcjjSrIHt27CF7EiQWecF0+qY56LMFWLXFqtv3ugqUUGbiE98BASMbRs8fXlJoLqE63Fx78kauO985GWHqimk2KarVNuZUIYm81LJKFbmQxSPUi16u0fdK5R9LWQHzm1xx6HzVGMKkCugn2RK6wzsVVYijvVFxDU9rZH5rOS2WU9KK0AcO7Rqnmp1PjGplufsdn06RWlCBC2L5fxLgaGLKZIrOpNzVxe3PHckFJP8zPqc/0e+I3Uqiap1w33Ti4qybBD6NvphLhHEl+tU25nJva3ieIYWfDolNQ2svkNWFDCViZezQOfUitNPByNwYZ+EgGsIqbPnNcLz7bgoeC3yGDjfWRTR3UvVQgClGxrvP57HyBlGJ2k3NC4iSJqW+dx1cCwHDYkivisW3KxjijxDGPgIaF9MwJNkdcPQNWJWYBa92N/jSDAIGFVlGSgKphC34gZgk4ht2pqQXhSIwrmoeNMyRcrJT+tzx5fPE0Vo10lWr8WHq8GIp16Uv2lboTUtyWv26aLEteNuI+y0wHQFfKYaumb9wvsC680gkP0VFzLRBLRCNHepQjZMLPylXBO3aYmvtglWvJ9GPpyLhZDv7chGU7bIV1vUtwWsNeCkJozMRFMpxPMOCW2VuQhsTcQxP4/CglYIOePz1egbya2OhOzf4jx0cBH5KDc34qoU827QtKgrBcvs0No9ClpEk5g+j2HQFvvVAmnZo9hp57Hrd5eob7fw+h1UcoUku0VBBTBH3qKDXIjQW2JXOHhxeqqvj66E1acod5f4/W//BVXyexjtDVSVwzVakJBNNz6JLx8inuT6G1wqHK5Pee8abpvVsA6WOILhYTp91k2fk/L1UAeMz12STfS1e/ckPvasHH/2f/3LswL4oTXL88+fR+B5BL4fI/AMAH8/zuPzUTyPwPMIPDIC//zz/9yz0FV1Az8wcb3awnMNeE6POGAWLaAINkhGLgtnAjK0N+2gWgPB7ExUrOh8+H6AtmERyMKtw2a1guuRibpD22xhGQoWJUFsADAPuA/RW2cIFy8BewbLiWAYWplHRnqyy3XST9fAdJg17KM1A/QO84MWsGZz2BczvPnxqWT60K4oWWcoVgmSyxt0GZWaBXb5FvNTD37YILSBwCix+3CJarNDSCtIBbihLcV7XhA0YmPBgeoNKap93xQ1XtVmKKsUvUFb60YawVebBq7jwust2L0pAKDWw3KxrxXUslrvLNCIOCsMpKIyYBPAxtkigi8yVYU6TySj1jZpd6VX6g0UbsiKJcOcdbbrIC0LKYBdy0Vk0JbOw+kyxi6psEkKaYTkbDRYpigzCfh6NpXGwIvlTMDsJCmkcK5VK0BpVimx6+Kxszgln569HjJ1i7KWpkhZdYgCF67v4ct3KxhWhLqf4XR2IkX92TKG59pwfTLfqTBm2QeUvdLWXV2NjFk8gYtX5xE22xKB4WAWh5IBTKtnP4zQOi5qKh+Y1Rr4yERtRVZ4izJJUGy2aNME1XqNPtkIQ5iq7dZyYZg6T5qNzaoxENPmqW3hWA36tgCd+fIyk7loQmG33mmpMwtUWpax6W9aAmZT7TGPXGRphu1uhb5LYRpb1GoD1XAOdGjZHxobrkPmKAvj8TU2xUbF03RhwQaI44YAFujVBT774Ruxnd4kCUp1hevbd3A9kgDISBeYWVs7CxirleF8jYXi4WXO3RDB8LB/3xUA5t+6ojpn4+RjAHjoo+x/J0DvYG8oBsnSA2XjR1uiS9NNFLkDACyNOEfnUUv3Tx8BlTOikCY4bd9ZRBPskuYYLaJ5eUjTldcprReZTe1L84udIDZ6OL5ByPuKC5fkAo954hoAtqkIdmj7TPCIttBUovuSKdexyeeEMETlq22mLWYGM+fYi2FYnhTho9JeCn6CugSAqVShAldyfrXKnt/vs4Eb/q6GqgrJrJbrpNgJoYbAcVdXovAt81QA4DRNsN4lKLIGbV3Cblrsdgn6ohGbul6yw1L5DDYveMLpHpCsldyf2ACSMR0mh27VUrmh1Sp7kOzPBoCPP1weyjb9CBDYZ5jeRw6miq5xjo+fNAWix6aGNDEOVu38rMGR8sEn4FMA8Dh4ouwerNan+/aXArh/6d8LADw97kHBqk+zgSDQv95b0VPN79AJglmTOueUIB/vWbz/5QWBXX2sJPXw3iLPagFQ74Os2l1CD+1HjaZhxMeM3ofmwyEAfDg/qMBlY5c98/tqSiq6gJxpFHSVoJPBMAEk9mBQTozjO/a3uD9TIJnHzHscf34MAKYl4v4iGcgBo/O8vpKmate7aSazebDQl7k5NtoGAHi8IMvyuwHA8nmTZt9UGHyobj08L8cugr8FAMw5swd8DivpEZQfHC0es6jmvnHu7QHgERvqngaA9ZgTcPgYoJ3eJ6S5egByizpt8ln3m6P3D+ih/R+vh6eu78P700NA5XQOaQBOn00CgPu5tY8KuZtvBEweex0DUqfX6tT+8dh2/v8AgB8kNTwAAI/Pv2NjKxEaw3XKZ+E0m5prEqV0nIZkQ0ucBtVZJKJRVUp8RA+wQfcTk/dREhH1NUoA2Xa0Ew5BEMvRACaLBPnXNuF6rmBdBC32xDqNserns4CPjJegmq6XdRRviARP+OU+47GzxGFnmpkgmcHDvZ9gsAD7rOFoySoxIaao57hG4DNAu5hw/cK1MlcIXP/rem4KAOt9bSUSyJTrSwPO+n5z/3qT9doAAAsAOADMBLUFAxsfEIdWIiNoJ9unfSzHl9bZjoC8AlyaDlwrkGprBH+Z50tATdaUHZXVtpxfubfLIHKtqe8NJDh3dLdSA+gt1tB6Hwl2EhTluOiIFBOW3cMRUH9wZDIgMT1UdhLcoQU0gWQNLmuQums5xgo+J5pJQlMn61VxcFItXpxF6CyCZq1YOBNU5bPZpJMWz4lq9fki0VDGxEK08LBYhALS0mFqnWYCNkrcse1IHJMhsUzMHGaB0sJ2O8mw7UmoJTmXQLPD+p5jBWRNhcasoUgGMEk0kIRnUcpyDc7ar6Sds2GKq487FD0k95qeBdc0URNoV5q4aXaa4KkquirRftoVcjFBU+Yg89pi3cz1u0UUSsiyrcQK6XhsTfy0WNxx4vIfuxdiZ2sOhAPJkO4QRa7URCSec03C/6gY5+XAGleua9MUlW47hH/Lup4/M2xx0PJUC6dXCG3dbzAaC7Hvwx9qSlq6m6HNiGn0FrOPGLlSC/uMsVeVY0vub01wl6pXbp7Eiaq4w7MZY8S+wBC1IV9LTrUtNae4CKhagHBefVQRj2sezh/OC5JKSdYvyIzr6CTGRa6NOKIrkQXVlKKU5ocK8Y/Xc6dgE7i1HVRFrkm4hoOmV6gY0SSYu57DfJ+AwBxHYQdZ8p6Kn0tChkFSgA2HlvW0/i4yUbp7dEfi3xv6elddi0LVcKNQSA2yJiOI3hoyN/geh/0Vxlm1QNLZKBwPmeuiDFyYywCgkryv4To+wi5Am9aoL0vk7wt0mSWA7ekZM6cdyUpfbUtZs9qOibRoUTQ9rm8yLGIXZzNLVMC+AUSOgdA2sbBNlJst7KodMpI79C1zv3NYgQV/HqCjUvnFG5hn5+g8qoyBzc0afl1j9fUHNJstgjZFU15jnVxivd1Jz6a3QgGAbStC24Twgxk8j/exBjZSNMUH/PF3v0K++Q2M9krigdyevRhDYpnuAGB935YIc67dBwB4jLjYR5gMAPHh435K8JrWSuMz/tsCwOP64xkAfnw99fzb5xF4HoG//xF4BoD//s/h8xE8j8DzCDwxAv/bf/w/e4KJedHI/1sqUGMTkcdspBoLgsCGgTzvhLlMy7C0bLA4dQUkrUobURBrO+Pa0gVY28En4NazME3RtwnQpAK4CYuVDN7aQF57mJ1+CvhLvHr9CmE0R1XZaJSBuq1Q7HJ0TS6ABnNp2OwmK1NZHvwohjWPcUkmaRRgGUYImSFEUm6eo14lopjrzBa3yQ6GDyxPfDimgsXiLU1QbmqYigWgg9ncwa7QllMswslYPomYA5UAXYmmTVGqLRynQ97mAsB5gY/blE0JD30FvFpE6JQh9qshWf1snrAJY5Ex3IO9XlqVZY2JXd6jaoAfvVmgLSt4Jgt9VstUDOaSM0UQvGK1SCvj0IUygUR1UuizeVTnHebMyq11k6OgvXYPzONAWPs36xwz30Wa11jOXDhGh1NRVleoyxq2aSJJGp2x6phwyLaGjaJpsU0KnM1DeMxSpZKAeT5UFzOTGaYUo+vUQFa4uDg/Q6c6YVJL88IwUClmatHeikU7lQ42Xr0McLWtpREQ+DaqqkZgGggDKjQjuIEPL5ihNoGys9BQrRCFqJglGxKSbrFdp8i2W/RFiu7/Y+9NdmTLsuywdfvGOnd//rqIbKuypEqSKokgBU0EDSQB0kB/IIAzCdCUA36AvkFTfYBGmgiSJpoImggCKIBZSUY2kZHRvXjveWfN7Vth7X2O2XV75s+jKBbJinJLRPozs2u3Ofecc8/ea6+1sjXauw0w0kvVR8HA0k+xmDPYmksCaFcrYz01RQ2B00qFMqui+5Fyuyx4YGKmRl62CJmcI+9i7LFMI5ylPna7HbLtGl27xtjnqFv6/5aS4RdWxB580uQXFw+WebhnnBlW3j12JYE4L8U8fYEAr/Dzn3wqjIZv312jrK9ws/0KcUzPKmXOK3NME1IBZaANM246xI9BMDkfI/vM74R8IAklMh2UvaZy0Uw2WClEZf8yYAyFoWmTYAq2WN88m7C04DD/hgSJmCQzrF6PjlUG/GVijIw6+kEJMEw58YBu1xwnmoDki55t8lfkwuWEDWOYY42yzpyTBI0RuXgmECRJF5KpG8ERgDnURKmfwKcfm8jAReILR1ZDGBEADoVhEkRzxPEKHv2mHUpSM8lHaWiVH2Ryl9/Rq4tS5R5pQ64n44Y+2iyGIcu3bxu0kthUJgjvdcOCEXnPpCr/tsL8JYOAQDDlyZqmEO9eerURAGaSpioL5OUaeZ7jZk1vdiadGoTDICoNfc65tMVufSt+4ZR32+0qSYSEwYi+4rHHfaW4TeSrXLYmgtlmrMexPtb3QNcJAPKxxfBDgMX3BYCnDD6bOv4Ya3F/vAcAGpuosGPiIQBYEutKwti/mHi0LztuCSwKc9b4yDKhImwhM54fA3geY2A+9vtHFzB7D98jpN+0T5oYiWczzlncRcYrC3JkPjBMAzLK6A2YZT1KPqgohdgyaad9ZMrE5j3QOq77bONTILDN79vrsH3JbksJ5ofkY/mbgo/CqQS9mVjJJuHxqarBfQbG01dBCAU0+Fdqq8zBZf404KkdDzLHGZluWbvIHKSgYFNbCwUIq0Z/f/+OGIvL/Yf2uiwAvFdetedgACNlAI8iMX3cZ+W9fYDsAdP7x7VA8NTj9V8GAD517GlFAVU87DPtsb449cj9AACe4EKamNa9nQJQp6A0AS573/bkQDMWp0Dto+dmjn/q+Xj8WylKOJamn/Sh/RxBj0DLwHngBD4G6PIn/zIA8LR9GqMwcihkue8BfO86Tkzkx/PT8bz9bxMA/NhculeE4Ag+xv1Nf7PKEYeJfnKvCcwcFwyIJcShTZXJp+xb1g0SVJIxRHCTygAEJo26CtcvZILWsmamkAgBlgC9Q6nPSLyC3ZDrCAWI7X6U8ar/WVllAYucXv0/fUoCE4T199fpjPx+OEirm/MSCxkWC8r6Sq9a13+UNiZgVKvdC9ctXPNZCWjKJZOVKLEQYzorFa3nqv7IPVxZ/2rj2vWbjmv9TH16HVnv2YnYgsDCUn7UYoBAKOdjHo/rykjiUO6P0s9RSADYvGfxp8jQUn5X/YC5XmT8IjLS9DeWE+U8Tqao+GEI4CXnwj0JM9SR+ckCdVxzC5DNtRPvi0eQUDnat2t69gY4Wyb7YhOeW9sMulZ1HPUAZuFj7MEdyN7sBPClDyo9mlkUacFmFtDyWGLXwwKYXpmzBCwJcLIduE2S0FOYBQIuKvrrksjJODFQILVrA1Ey0vVKB8cjMDlITEWvXYKLHv2RJQ5vsGtqVH2JxqGiFednMshdzNK5KDoROK3qTp7VUtNsAPWcGChZ8a4n5+FSAYpxJINVxnElJdIJFgZSVDN06v3rSn8lyMnCXh1PfGYLE9moKEkh7ejL76QtPfYXV2J6VQhykDUj0siDRxl0guWMiwi0s4BhJIZobGlcT61PeFyORfp6ex4KKlfRWpnX4HQYRla9SZmEngeFuL0As1mCYEa1oQ6u2yJ0RwxNi6Ii29MDxYMbMoVVBkAWTF3XwXHI+OZl8Fo5+DyVZWZpO22UCIqykFWsLlgYwoyBFppYIRfmTDR2osy2AvHsyWGgFjgs4g4jVRJgtM35QSyrevYDMvSpGOUg8DxUea0FCtTVlvFJj3IteNI5R4v+Oa6Vqc/rGgT4HQJfYjK5HwYwrqtW+mPgelLkKl7DInHfo2wauPRAF5scLTa0WgA+fPgjMHcDVN2AzHFRJQmqOEI5izGuZnBohRXH0q94ks1thWE7IH9XIx4iOVaQ0L+bxbODEBfutuppzpyAYP0cR+GIsXZQVjUWbogXqxCrOETC+S7LxFZn6YVI/F6KbPNqh47zQxLAoQLc6gJteo7w/BzNMCJbr+FsChQ3a2CzQXl7DXTX6Ns7bMtM1M66nnFogrqO4HlzNF2ixfP0D3cytMVb/PGLv8T29rcIhlv0Q43EHeh+hdjaxhilApmy1EoZoRTDqyKFrMP3ixFTjHik2EFAfPqy9TnHALA8e74HC/gJAH5spfn0/VMLPLXA3/QWeAKA/6bfwafzf2qBpxZ4tAX+wX/8T8Z3m1JAmFnKat9RQODA6RCGPeaUlRo8qTSmlCoD5Yql7/6IjtJijY+Ufjs1a5ZdLGN66PbiORM5Fe4218CwA/pS5MIoBkTG8dg4yNsIZ69+BoQrzGYLvH71DIv5DNe3Jd5+dwsfLdAV8AbWLrdybFartsbbE/RnXS6xbnwkXoTnlCdmgNu26OnR0pREN7BlZbE3iNcRfbUo2joLRgyUz8oYuPuYrTxkbY2RelsMluDhPPWR3e7w5uotvLHEMOaYzYCsLsQHDF6M2fwMXR+gqXrM4hgXZLAS/Kx73G4rCewWc/qGUf4YuM4YYNOHKJFA5cUiQpUXsvj3CEiuN+rdFfXqQ4MRs2WCcJWgwohd1aDzHK1spoTZhq5LGmStFikS8edV79TtrkFZtcjzAp9eJAicHovYw26XY73J0dcOnj1boWwo/TVgdZGK1DeD0s/frvHqbEazI0k2bfMOsR9gntI7qZHEUFUzGbFE5CfYlSWSwMHLc8o/eyiKGlVXi3z3PNVz/bM/OcfNrkLR9MiKAbNowMxngoqsCoJrscjuMqAmKjmwKjoNz/I2iQAAIABJREFUMTLApA/P0Ipkc7a5Q3F7h+31HfpsI4Hk6ETonQheuEAU874spY0pUx36TKj0cJ0eCT18yKDuWsRBi7LMpCiAAFpVEVSrEXoMmFu6NSP2RxTbHbLdFn2ToWszdN0OYy+CXwLUMw0zinawzTqOwgRnkG7ZwB9KPTJUp//XDGnyCq+f/xSvLl+haVx8+dU7bIq3gHcLz9+JBLRPzyiRQmPCgIkJSo9N2T92yWIS9veCOSsLSXDWJPCsZLMAxKNIBaqcs5F9lezDKGxBBXo1saIy0CoVrclEm1Q0TD3Jy9gEJpm/6sXLdmBiS4aN+TcTDgHZ/po9FGk6+yJ4L55fnvYDAW5cI5UoCSMyAYAgSdANTJApq1FYuwRwyfIleMxK9SCAH1FqnH57lLSjjzXln6kv4CKIEoTREr4fy/ZaDR8Jk5zewPwN2cEeQeR4Dk/k0nh+lMVTpi8BXgK7jbB6NSEhSRjOKcKqsRLQ3K4W8LfvKIfeChtYpKIJDBeFsH+rukBZ7pCXFTa7Am3di/9X2A9SkEAAmMmKYruWooUsz1GTWSE+dgO8HthuVQJu71Uqim6azN4z3JoPJWzvAXk2afzAk+SvCgAfJxqm+fZTAPDx/o8B4OPTmm4v+5tQJC3oO/3NFACWhNiRJBoZGPzdFACWf98rkHj4MfsYaGHsIB99Tj+0AS9PErZmgykIx4/SlMlA/TIMgXniIkooxa4MMhbtUFbQ90IpRtjserFBYEKZRSAEg/m4ZyJJPcb1SAqK6x07Bfzaz6cextzuOLASMN0W0Ey+tPNKnlMFQGWXJQFvAWAjyc2EnBa23Gcn2/vDueo+AHxIlNk2tSwbFkwwCS0FEmRA15Qg1fcxQRdhGR+uV5LuFqid3CBJdh7dMKlXOeGvRhLR8ZiQ98cAsJHvO+4HU4DP3odpG5/q8w/1pVNjmQD98euhvjbd7nCph7OZ7v8UAHyKjSwA8ITZavuVLT54CKj94JzNdTwGyO4B/BMA8L3zN4UED8nl2+Mfj8fj/j8FgE/NddOxZb+/xwA/AqCP92El4u+1x+Qk2If3rxN+2/eu+UTHOZ7f9u/NMe4B7hNp6of6oP3c7uex+3W8H3s9HwWAZQLTX+6fOcYe4biIQlRTJh7BBHNUbp7gHIs4CZTq2Fa8yoDDMqe5IhdNQE7sKCj361LKdxD2XMK1rYCZ2lgKvo4C7EVk4kUEP/lbBWYFeCGEwrWaAMBc12kF0ykgVZh4LMLUihidZ4xCi159L4CcvtTj177I/5T92vPqNf6yx+L6S4w2RD1H29F+P92PFPqJXLMBgc12cj0PyMtPr4Vrsr7TZ5h4847KSJUiQgLAQSosYraD+gAT2KJnsAJcBH/1fFTRSP7Nt04v0sozzxX/ZMakfM82Y2EsWbfiaMtiw73qgn4mXslkNFLFwKflhicy0OL12/XCWuU+aMMzNAPyokWaBPKe19bQE7rpkYSBMGcZn9BmifucpZGcXleNcAJf1rQsGmBMxWLFsiB71pViZxZt9uJzzDUr1+8u3IixzIAq43OKcQ9VbXqMXsXIW7x5CQl2BCGDAGPnIasa7LocV7sdiqqEw8VjQyUkH68pxct1M9fKzihKUpQzj2V+dDFynUy+sqcAMdtR1t2M+CgDTRsJAnVcd1JVqyEDuNUiW6q/iC0N1/b0TtY4gC/mEhg/0cOVrG62s10TiBqWBCJk3KrnsteNiMjOp9URva07wqgQJSsyrglgi/Q3i0Yd9hLeYz0cfxEx1hA/6x69M6Dqqa7QY0Z7pijCfJHCj0JUQ42uYqFlJ/FiQ8WzwBdPYGlbxiJSM8v1P217erAWlQrFLBZhH6WXLxniAuaSWduxkELvP22etMBC5c/bkuCvxkwE8mlPNVJ9TBTRbLGJxlacj2ThD51jZO1KhSP2YQOIU9JcigB5P1kASb0yxlLCpmbhL2XttU3kDvsEqSlBzB25qFlEwOOQ4c0xYgVozNhR+yMWxWqBBP8jq1sLpXRcyJxgTjUxVkAVlcriANViBvfZMziXKzjzBeaXc9xuShTbAlvKLfcxitsK4RBK0XkQh1K8wriHSgm36wxtT+9nT2KqFxdzLNMY377doGPOIfQw9yNczCI0uwrOrsKnqwAJ+0ddoesKZMUW9TggoIWXHyM4W6BNLjB/8QodZbm3W1Q3W/hlCX+T4cvP/4gAdwicHbZVhqJl8a4vhIbQXyAgQ7xicTvJBgMir8DNu6/w3be/xfb6N/DGG4xjg9QbwPQZWcB2TrVroikAzAmJzw+dwc3LEuWP1i32Obr/e7Qw1Vny8DoUkpmnwtG66X/5yycJ6KMme3r71AJPLfADa4EnAPgHdkOfLuepBZ5a4MMW+Hf+0/9hbLiYZ4UuZc3QiWxpkLSYhaMw0+p2xCyhX2sklCFWMGcNZX3pkVWhzjvMo1j8gTzKKUuFLf17S2Sba2FNdnUuVeQEarqa3rBA1adYLF6i8RZYLRP8+798LiD051/e4Pp2i7CrEDJw5W+bBp7fYiSY51BWmEFVinj5XPxWkjDBLIwkCGQim8ALQyUGf07gofGAbT3gpiCwPeJyEQlbMC/P8G4DnF+4uKkq+P6AOFT/m+exjz9/EeNf/OYbNHkmbD7XJyu3RZqyIjjGtib4SkkyH4kfCFDKIG2Xd4hCVyo6n58lInu1yWqpvGWwSEntV2cx5u6IpT8gdAkEFSJJTA9QAvGsnC6ZNItD1L6La3rhNCNqU5FOf6M616rwWRxiHidYzuh5BWy2HS6WEXabGnXd4jxloDwgcsjyKrHb5CJndL48l+NUjieeZC4Z376D33+3w09fL7HwQ6y3Nc5SyorRr5T+phrcLdIUA723mHwBvZMpdUZkgMFxjb6lTLYrfsKsWb04p1+XkYcioDWOmNPfltXOHmV6Q7hhIJ5QXhQiXvjYdiPmF2RrBpLM4r7LzQZff/kW3371HunIIoEB9UhgLxGJ3iid42y5xHyRYLPtJdEw9g4Wsfqjdi1ZtZQlUzCNUl6eQwZnhU22QeK2iL0WebaGz2spcrR5jp5+Wqy+7iphhfvBAPpcE2XSYJfsdhXw4ouJN5voJsvyGBQgAOzHL9B251imr/HzH38qXltffP0WeX4NL7hDEBZw/RK+MKEI3g5wvU5Yn/Qim1JdjpPNEsCbxKT+W5MTymTgB/RiUi9gm2TYJ1xFqk9UuOVFwFel2SaAsGTG9Htl/Ko8tQDGIj1tJJuZVGOCSiTGrCewgsRkomiKiMkEUwlvPPUkTyfewCovxiSUBY95Hh39bllwocKG0teIyIjcogWAxb83EA/ggD5alMBjcpV+fExGhHNhAns+Gb8hHGZqPCbXUjiSXIxln5SE9uIELqWkRc5PDFQlr8oUKMFbArrynwF3RTpRAGJl/jKZq/6/NQbZpkHb96iqHE1NVnAl/axuSvEDLuscWV6hrCoBgKloQAC4rkr0RYd8t4U31CiyDOttrgoILpDnlIpWP7Se9HlzgwQolHyxgmK872N76JW2KvxeUv/ESvixxbHs8QRwdO/pI7J8h82mY+MU6CGXcOrAE8DW7sOCbZpI/fCZdy9BbSU8T3hhsZHEzm3PKjVAsAF/+Tm9dD/2EovEj7ymAOmpzR5ra3rgTttGJY7NZ66D5cJR+wAmbyMHs9RDYvx/OU4pdS8ObQ6BihbrHQuGdKdMKFblyCkPFa0SDdikvqAWWD7cueNkk5zXCYB0CgOLV6+5cAHfjxhhZDjyemTcGxaE3A8j8dwKKK2gjP2pWlgqMCPSrROAWebDSUeibKJKDZOVpfLXtv0sAEx2Ma0Dpr8VoGZQBrXtH9P7twewzBxp7+MeHDYXbaw2PwCH7TnsQV0DMh0j6FMG/Uk8ZTKwTn1/3L+OAbdTAPD3AeX2ktsPUG6tZ+mHJQH3R4G9H8dtrwUZJgE6LXb6yFiT+e8j89J03hH/V9vmZq60u572nymIdfx8F//i4wY+ek/C2Sng1x7rFBA63d56uT902ScB4Ac2PtU/Tt3r6SU8CACbY5y8tscmtUlRyfHvj483/V6+MzfhGAAWWVPzmq6TqB7ClzJtD9vsx51IJesaiXOKSJfy8U+WIdmVYlmhv5vK7AvLkSBv7CGvewESZ4mCvUXTyfooTshKdBBEBDTVY5XsPo7peRQKQ1itMBTcIAmWrLfRSEBzXwSU9tdlTmDKJm6FNTqgN1qhXDPeZxebNeUHfcIAwARQCXiaAly9ToKkptDPVDDc9/89NKSCWbr+U9bwtL0JetnP1N9Y78XhZDwvUgCY8z2BPjcWOWQWDqrsc6zgp0PGK+MMVW2hDDLbjrHm/pgTlRmuxXjPGedxTlDvXp6nsny5+OU1iS8y/zfpswTbZI0LRwAmvsjoZVu3lTKlaXPDe1qX6tm6mkVmrUtljQ5DNwpzWOSZ6RdbUVrXxeWCFkiUk2YtIhFLrkU9RBGtbBxkGxYP6v5YQEBfYlryBH6sntVjibIssdtSztbHxepCCkV7FKi6BlneomDIxLU0JaS7HlndYNe2eHO3wc1dodK/fY9VFOJHL1I5/yCK5JqoehX5PpKI1xOLH6ywIvNG2LtsFSqDEZwm43aeRMIQZjsSYCypMrYj63wUFRIyOGk9xeca17gEw6kINbQ97jalxByhH8oxGTuybWXIyv1w0DiOrPHi0RGVJz5XhP1LBifBZcdF3XZiPcTfkUUbBy5CImoj1z2drFEIyNKXmOpmBJbFk7nrEbHYOk2QpixQTsD1xnZzh/UV19ytWBVRIYiyz7z/3aBMfbYZ1/5OxPWEK7E142Zh38r4VQB2cDrxNJY+Z/qNMNVHrrk6OL0yfUUeumpQcz3kDQLqWpCY/Yxy2gTX2cY6GbGYIEBABjTXwVxo0Ee66iSmEwYvj0lrr9FF5xrZc8YMRhlKVA3Yt0fGWpRT0dwL74FHyysf6DxaLTGvoyosXPd3BL4Z63F7FkWIVTJBYxbwcoz56tNMqymu0SIXfeSjnQdo5in8ZxeIP/kR4otLJGcJtoWC7evrG8Reir7oEbkJ2pq5FmXnF9st6qrCPA7R9rWoKREAZhHO8+fPsFtvEXoR0jBBwzwMi/TqCkFTY8H5nYXy2wJFsVF5e8b2gY/aj5E8X8E5e41odYHkLERdjOjXBfq79yi/u8Y3X3yJABu44xpX2zWuN1uUdYCz8zOE/gy+v8A40GbIQ+z3mPkVvvzyd3j35nPsbn8Lb7iRvNPM55ygALAUuElBqiLs6luuDOApAGw9gPdW6kfrreN1JLvG9Dlvn4vHwO8HjwOTS3gCgE+1zNNnTy3w1AI/pBb4HiHKD+lyn67lqQWeWuBvYwv8/L/6n8as7eAHCV4x2AsG5E2F3qlwee5gbJWhSa/O2x3BTxfLBbMiI6JggD+2yHcV6gJoC8DrHJyFIby+QTCWuLleY2xzFCWZk42R2/LEK6gdU7T9GUY3kUDwP/kPP8HLZzF+9dk3uLq6xfNZh77M0JRrAYDDiKxHhswOqp5OK/QxXAl7NPRixFEo0sKSnJbsr8ptjV6E2vGxbhjIBEhmDFzJ/Jth28zR+wHOL118cbPDcuFhEfpoixE/P0/wOnbw//7TP2J3u0HosZq+Q9EDq7MFfvTjFWpXpbgCN8K67FGUgzAZawngXXx6GeG7q60EhBfzGGXdS/BEEKotB1yGA16fh8L8u3p/i902Q14UIkv86eszJMsU+TBIoBkuGbl5eJ/VYOL/YhmiLnssZp4cj6D6PI3EP4qvJPCxuatxMfPRNzXevV3ju6sNhobadQyqgDkB4DSWSlo39rC8jFBjwJdXFZaLAOchg28PVdVL0uosDZEkPt7d1mgaB2eLRBLhrGwdugaB2wvj+O4ux/treu2qD6wLH588T7BIQ5HiZmB5t6FEtYLEdetKoDkQiOh6qeA9ex6jCyLMVzFaBth9h8Tv0BUZvvv2Gu/fXKNeVwq00qsqTJDOzxAmM/hJAs/1JZnQmEzxauGgrdlrRixSoCXrkpK5PtsiQ5nlaNotunqHYnuHstiiLQuMVY6hruCxmICyWgwseyYOOgzIAKeQc5A+Rylg0dXVBBLBaWHO7vW8DrNM13mI55+iaZ+hKef4+//en8J3I3z2+zcIgjWq5hZesBYP4JA+t8yTEAB2CAB38BjFSkb7fur5nhSnBWQ5KibAkE0SJOJpZqruhQFsARP9THzFDAPYMrGYlJF8hTr3mop3BeisIq1N6zHgl2TAqBJ6mrRURogyhe3+DbhMjzf6fxlqnULDLPZQ8JeFKkyiSNEAk3VxLH8pXSZJEcrnSZ8L4JIpQq9fVtxHM4QhZbnoA8ztmAAaEaYrkcLzyPSVBtJEohswcKd/XyxjTvyB6QHMv/RZU11tjJTZI+QvDGD18RU2MCWfxX+Lf5mY6RUAHijLVsl/wgAWOcASTV0LC539jR7AnXxXYpOVqOsaZdGiyHIE9KWjX1vRYrteCwBcUib6NsMs9nWslhXchlKAlPEz+SAjX2uT1ew1grdNus5JANh216MV8akF8r1e+BDQMj0ejz+RYLaHupfkF7bHw09m/t6ei00cW9CW75lI5eu+POVhfwQOJV/GY5hzuwcqnAAFuJ1NeKtE+sOv/78A8GNrEuZcFRyb/mfGsA/MUv0324TMjyRhglUZtRxPaRyhJ8AwAGXdYL0dUVUHAJgMVfYjAsC0MWBzyDx0AgDmcY5BYGHXnmiiAyPBMLLMPGKlt+WeGIbO9Nos8Gf/MgH2IAOYBSxGTs/mxazcpMxeJLWEyoEgAMxnHO+XgNbsOyJzrQk3Cmscg8f8nXYb7STHbEr53gDAdmwRsJtuZ/vsQyCgBfj2zw/LJDZteg8Afqzo4ij5J2181MGOi4iOAcbvBf6a/nFq//vpxLDJH2IB6phkwloBeZUqNwARk/wGfJN2NzuVXOmJeere8/BEG50CMfeg3qSASu7nyYKGCQv+GAV+ZADTp3L6egjwfChBO72cqXzzHji2cpIn7rU97vH164So3z50v6cFDdPz/xhAe3J/D0yfU+D75PnZez55Nuy3M3VxUwB/CgDv+yBBXCP1q5+ZcTwFi0XW2fY73YoAMF+8dayfkjaa3HeZt8x5xQQ32Nd9T9R5xB6lUdsIrlc4f8WxJ4w+9Z0VqFWKR5OIxWssreRcpUxbKVozLF4BcOgDYudOq7xixokwgIm+mOc8VRGoosOXMGjluizQa69d/xJwlu0cqgkRjKClj4KZAgDbQsKJ/688F6forZHGFg9vUwBo15cKuLPI8AAAT/uR/XffU1pWVipG/jlG6EcIqeTi+VIwyXUbpaFFvlY8VsmuVJmTxjzL7HHlisULthUkpGvMepTsUbJDGavQUoasxbZHTo1g5S4KYBqTlRv7cu8Ici4JcLYDspygk1rCUA2KjF8pUuwGLFKyf32Z+PkMLeta9sdHD/1x0zCQwsg4iJAGVNzS6425tmVBM33QoQsdAs0E0FZpjDj21aKFgLdHqWPa3eTI8xpN7YvM+KvnK7g+WaYl6rZGlo/IaxKpWUjAwqcBzdhh3bR4v87x/obF2q14oi5i4NkqlHXC4izB5eUKURjAJQub7eGG6B3qJDnYbDrUBCwdB3HkY77k/VC5Zctwp8IG5Yo5LnmfevRI57RkYYGuSlVTZYpeqU3R4m5N/wdP2odF2QTCTe+U9qGaTUtQs+ww96hERoaxKu3QMomyyCOZulxL171IGRNkDxwKO+v96JxWmJnL2Upku6/v1qqGtpoLm5gm4By3YRjDE3WqAJv1Gnff3WGz67AmsOzoGGeBiCey1qr+JHEs5bDZFWVsaPzGcSewrCymKM1N6Wpl8MpcwvDRKKbzdxJ3EVAWcFvHDcclPbhZ2FE3nTLFzWKa/YIArygG0Cqq6eU/MtDpUWwnq5iFBZSk76BewEZlQIaw8ermfvk5mc29MKTZbCqfzoLk1ic4KRryhumv58d9SEEwbbDE/1dBfloCsUhVZtRB5cQbjsfQwZD42NFnNwqQXD7D6uWnQMScSYOm61BkhQDAUqTruGjKFm3Jaj+Oo0Z8SdLIR1HXAjSzHdgnoyCU+CtwQyzjBH3ZoihaxM6IBZnlTYvN2y3yLFeJZp8qdwNqxpLJHO7qDM5yhfDsGWbLBaqiQvbuCv02g7crsHn/NdDdYehucZdvRPmsaUNRmWrbGJ47h+8nCAMf82hEEpb4+qvPcfXN73B19RkCbBEGA+YBC0cg8wJbiEC8fRBLXTKF0Uzf4NTN+YXqbbL1BwWs+syaWsxMn6MWBD4GgPUZc5iJp89Qfv4EAJ96Sj199tQCTy3wQ2qBJwD4h3Q3n67lqQWeWuBkC/zpP/qfx5cXMebLGV48TxDOQsSph6zeYESJ5+fnyHY5hpFg1RJuEElAxeBxRvCv2qHKKGmzwZdfVag3QDQ6qDY1vKFCMNZoS1Yl5yjpsTvQG4kBO80VU8TBOYraxXzh4xc/ncN1K7y7vkKd7dDXd6izDVDv4PU10nCEFzoid8yKVJGPlABMNZbo8ZmmMcI4EHld+tnGSQIEMwzeAhVSzBfnWL2Yw40DzC8SlAziX57BTQNcra+QzBOEFICuBoRVi+zNGl989h53V3dCJxNJ5+UcL5+f4Zd/7zXGKET6/Byz5Qy//d23pCJJQJzOl9hsNuIddHN3I8HOap5KQNpXnSQSUi+AWzbwmxrv363x5s2tMFLp+5mmAX70yRkuXi6wujxHuDxDH5Kl7aOn3w4rptsaebHFT370Iwle2LauE6AoKqzmS5GWrvMCry6f4fbtG/z+D+/w2e+u0Pc1fCYjyEJ+/ilWqxQvf5JicUa/mxW2ZCKTbRgGqIoOl+dnKLYZUoLBXoDlao5sV+B2U8BhJT7ZwPMQXcnkwxY31ztcX2X46s0GTdXhfBYIQ/mXPz/Hy/M5Xr48k8R7XZZ4e7WWQJWAGuW0rjcVNgU9jYDZeYjXn1xgpNy0sENHpKGLNtvizbdvcfP2Du/f7lQe16FP0xzPLi6QrlKszpeYzWPpI5TxpOza2TJAVzcI3Q7LhNJyDW5uSywSoCxybIRRmaHIb3BzdYW2WOPu7hZe08Afe4T0VyJwzhL6pofrt4B3hwGF8U9rJTiWZBkzSJRsFt8j5VxKgtasLDQRFWDwXiEIXsIbn+E/+vt/Dt+L8C8+/wo91qjKa5TlO7i+3i9WfkvOzlGgnV5kjvhh6dDWIPCQibQAqwZ1e5js8G9nxAEAtt5uCgIzuJcAUi14jfcwC0GMD7AkNQ7sPYvj7c/FJFEZ4KtUoQLBlHYTCTDrOWX8hS0z2QuYmCSwar27FGwaBRhWxgu/J/JCxvBAVi+loQP1tOMXBGQJAHuBDzegjLOHMEwRRjG8IDFMFFboDwjTpTCD6UFNb2CMlNMjQzgR/6pejf1UHlqYwgoIE3SWfgsmwYx0IyXxmTjp+Vf1buuKxQFMenUqCydAcS0MX4LFZGC0AgYP8llTUMq5EDZ9TQWFokFVk+XbIttl8Boms0oMZYcy36Gj59RAtnqJrh7AnBV9xNwW2O0GJBagNEH9XvDR/IPb29dHAWDNSdx7SVec9Kt7X5r9T5Py++NMNiSeztcx6LuvUj8BqEw/IiAzZX5qkYQZBfSxpVSEeZ0CEigdLK8joNkmQaz37TEA832AMO7WenQ+tPyw8sMPLk8eiUQsw09A0D1IaUBaMgYCFl0oEMpj8S8ZwPSJZnKPDB0yZFiIQOB3mxH45IOVCUcFfQkAlyVBYAVrLRAqkpoid2zmNnMfp/dHWCEngEd7vTyGSKcaFQD2sSmIRwWNKeOSSXZJzhsPYrl+wxAWGUkj5Ur5RB5ZzkX+75Do5xcCngiYQ9BAZTnzXH0wrawzj0HlAwWBVTWB4+UASGviWmZBc9H7PmZwb05Jkvg1vsIk4ljwejqkZO6ePBuUZS1ELPnHFAC2bSfXegoAe7AzHY2zE2OaH037tj3+9JgP7X5KPtk/B44mjX0BgZkfTgHAhzmF86f1AD4kOa0nt7AvD01vChPun93xOD1mhk5BU9tvZf/mXhx7dE/3J0VIFvA6vv8fuQfTr74PAHz/mEc7tvO6YURLd5/MvXxcHV56UdMp5WPgqvSFBwDvf10A8GPNaNtmz9idgLePAcDcN+vApm0g6qYTihTjDbHGEF9RHctUPuJLihB0cbdnrR4/ruJYZVj5ms719LUVBREBSrQwjoDWoZpJZWPThDK+ppjQrOPI+CNDUX4nq2+OWQVn95LLZgBOz4drU/p6cswRTJNCPK5Z7jWySkE7UlmiqjMi56oTvXgJi9Qw/yMYLMC0BY3Fi0X2ZseFbOOyQJZ+vMbP1nQeAWKlAfk6qoSwn/aeNIRDhi9BR8YbLkFJAqweRvHIZTlhJIV7nBAHrtlENtohfqceqwaMJrCt3qZcqxNM9/dev8Sx+DgZux4N40oyKvkckWcrVWQ8JH6EQABgZaRScYpFpQSKhTEsbToiJruVMs0egXwfVUXWbwsWVO1Y4Evp5IDqRB7iiPERPVFZqDugKggI+pjNYvhxiKJuqfcjtg0icu35Ak4SRIyjCBUBMrEhqdGMVF5ykIQLLNJELB5c2jX1hQCbTe0hpye1sIJH5BVhUQebtsHdrkCWUYmmw7OIIHuH1ZwFly4W5wmenS+EueoMATxKEfcBtuUgEsZZ3gk4GbBwIQmE3Sx+vcMoIBz7OduMn5EBzf43n7G61BObk6YdxMZhLoNrRFsPsiZh9ESpbILKAoSKlzPVj7jQJWOeRN4e0cgiLVfHkMRGZMV6cIxqCa+1k0IGfV6Lg6zjoGC04AxIWEBMZS4WZwyDgHVhECBh0aisARjXOQJWlnmDct1gW/a460c49PYmYDdQ1acXti87DeN0gtsEdnsWKsjRBwG+2SFlXdMRNOa4V39q9jfGSSEtJyihTUti8Z2mhLZda24SAAAgAElEQVT1BGfhJmMQ2nUUEseIxDj7KHwB0MUz3DDbqUBAEFXWOq5KzHNBkZBJT6C4HVCS4y/xnCxWJF8hIaDHfSl7mgxpKbEYpf5fzpfMYQale9CXftO8dsrW09PYSHfLc1oKc6wMtBb0SkzEs5278OY+St/BloUmSYz0/BLp6gLrzQbr7U7GGPu+MJNHT2IndK5YUvGSQlGycqUfRJRfd0b4ro+t5J0oX+4jJrO76pUJzemCPawe4bNQlF7ajTLH2d7lGKCmEtRyCffiDLPnz9FSpaEsUdzkWFG17XaDbnuNpnqHrr3BrtqhHRq09CB3EkTuHM1AEDhGELBwg3Nhhs3VN/jyj5/hm69/hQA7JPGIRTjK2jymsh7XuaIgYhciOiGKBzCv06xha+OhcyhyO1ih6HPh/hPUFjTaZ960MOrUOmNaiMU9/a///EkC+rE1ydP3Ty3w1AJ/s1vgCQD+m33/ns7+qQWeWuB7tMB/+d//P+OrZzHS2QznLxYI4gHp0kXDRGgIJKknwXxeMNgaUdLzisF/zBpeiIQPg6+uGPG7X3+BX3+2hVtTQnlANLQIhxZVuUVV5qgJXIisFgPjCN0QIvbP8ZNPlrhY+Xh3c4dfff4V/DHDWVQju3uHZneHoc3ETziNVOqxZfW2yCwBXcl6eXqYsuIyFc9OEBAOAgFrZotn8KIVvNk5dnUKf3GO+fkC6cUMP/mTF6hSDyERwIh+QhCZYafrkfYO/u//6y/x1We3WHLh3beoi0YCw09fXkiF8U9+xqBgDn85k+C3Hy3jWLNCRVWrvHK2w90mk8TAZZoq89AJ8PriEu8//xp3Vzlub7YoiwJ5UaJqGgnivCjC3/u7rxCniYDAwWIlyYOb7VYC3Cj0xTOGgV1RlMLSphcWGYMMlKuyFhbBPAjw+z98h9vbDN++IWBKdjaDswiXF89wfr7CT36eIJklcNJI/IDzssS2qqSCfpFEuLurROKLMduLZym2eYvL1Qzv141c+48uEvRNiSwrcHtT4c13G/zhyzskIfCz53Os5qFUwv/80wVWC1avkwU84P3NBkXZYrnkvXPwh2+2yMoWc0pZu8Dz1zNkDX2cB5SsHqdfEsHQoYZPn6d2wNVNi11JsNLH4CciyHxxMcfrlwsNnocBm12LNBrR1wrEzQiM0Nu4qMTrN2BpbVegzNfAkGOodnjz9i3qIhc2O51qI4aqBOqyVqrkR6eC468BpxTAtxuZBGpF6py+REwWRsfylDbJz9iVrAXvNeA9x6cvfoZ/+Bd/hsSP8dkf3+Ht9dcCAG92b+j0jMDRZBz7PeWrSfEMvA5+SAbcJIVngFsLcFj2ik4FUtqtgLTQpViNzGKMfepbk4jGJ1bgTcpn89gGmBEA2IBse8YHE2RHc405DanwlpyCSU6yzZkItOgMGS5T6USH/naCsGiChmR2BYCZMHClol1kqEUP1kPvEqFWBg1BYNbWs0BEEo9kRXAS8z2EfoowYRDOpJOebd+TaR6pbHi8kIptJhp5UN9hsQW3DQR8Jhgs/sJBjNHQljneKW/XyUx4aGGOby2ip4dZjmZohDmuADAl1AniVgoGE7CmJDSl05oaRb5DU+aoqgpVXYmM8yYrxAOrLio4TYMqr6SoZihL9E2OkczhqlO2D1kIPDr7Vy+qbfKSvDilxAxAYAN7Stvuz/0YtD1+fpxYFSs4d5T21m6mxzVgCgEsIQEwjzz5ywS53AuyXAxTwv5OeuwkoX8CCxZw056WTYKI/KbxYSXrZLq/40uS8Wl2YMeMNJVpN/EuszLCeyai+YlP+cFTZ3U4yl83ABxEyuxXdv4EBBafbsj864eUMObY0YIOqkswQRaHAWaRj7LqUDYtyrpDURrQkQlNMitq9cKjFzAVI9izlXmmbcBEubQvwVLDWpkCKhYAti3yocysskrsazpfsa/M5/ostUlFkaXuRkmkM6G7mPsYyWYTeXwtMmGfoRoGX2XRKBPGzotGPUD9Hj14ViKx7VFsanmWWRltAjwC4CrBZS9xT1BQwXYCDMZD24LhR0oP/L0kPgkWCkvoAABbwID91ZCO96A1+7UMo8n+pCWOxs8xW+O4f3/w3jCRZOcGvDr1GwvmThnAD4GB9vePAcAW/JXx9QAAPAV/ud1fBQDm9tbDe39ORwnQYwD4GADdg6ePAMC2KGEKFu77+PdgYtttpwDwqaKSKYjJ3xwnae3YEWbWvk0P/6b/5PR1OrHxcLpDjvfA14ITHF3rv2oG8EP92R7nWIL94C2tv7TtdYoBLP3FLlzMHMTn4/QaKPkqKgJG8lk8Q81vyJzjcsJimHZISb2IGacJmZYcyxTdkWcz4BJU5jYEh6h6YxBiAoxcD3Ec8blft1T30Rto+5msfXyzRjNrKlvQoms3A8yaRRVVgGqCvi0dYEcBqvgcpvQxgeDR0YlSmb1mDhVgl3MW5Vt5NVrYxomMq0XPVxBY5lv5+NAJ7rHQuT23MYxl/oZMYK4nuSDhvKwKGQfwVwEPw2oWnRgFDen9qw2pBXqyzUg2oWH+EpiUdRh9k9Xyhf9RNtkdle3MfYstx8BCH702MpAJErMAiJ6iXFtLGxqAiwCznLfxaqaaDOcomcsAzENPimS1/YzfKgv/WCBKxRuyHGMfd+tSilrp50t7nPN5Kt6wBBQZV/mjh8g8LJyBsV0o0s706SWY5rIqiUW/VS8FrwT6uH+REyaInBCUB/KGBYeEw+fywKLKtOeTcU7LphBuQNUtgn0t8qoSayK2/qbq0QwEvgl6t7iIaO0z4PJ8Lv2EXtb0wqWUcwgXMcgcJbg2omIRweCiajo5pzDy5JaO7iiWR61YoBhAkPK/ZMDKf1Ti8WTdQTBPfusS4FbJY/Z5tiuBXLJ2BRTrBylOILOUYDP7nsQv/D3LAFIfrj+gFJCvFa9fMl+FPUxCrxRBMP5mEYWDwax/GPzT5Ei0qhhbsxCV7FX2E9b5su+4jq49KLvSOMirHltRJ2Ioxb7USUEu+3tDr1wWpXuesPqp+sFeK3LsjCOFaerC6dQWh/N3EKgFhdjiEFiWwhL6LCvz3y4OWKDHfs1+3AyVeFDHjH88H7OY48FHXVJWmozfXvpiUTdgbEVlLVpgyUgmaDr6sqZjP+R6qhX5aTKMdY7hGJJ2koJzzgMqQ+/09Ben3zWZ5ObUWCAi6wsWWXCs9SI9rWPPFGtJMYcjYCi7tFh1uCO81IXL1Ejgo/U8BAS00wVGPxSQm/dTrH5Y1Mk1oAHq+Z75g6GnvROl6dkGnhQvxhGLH1xs8lKCD6re1PWAomqRUgZcLHx6eJTZpndzq5409ETmxnkXofQTjOkK0eUFMJsLU5ps/z5rENYV2vUGXnmFobtC32ywKe/EU9sNaLWyxNCEqHv6FFO63sVqxnrdDE32LX79q3+GLPsDEi8T0HcVA+QriFjAEQA8LUCl/L48z0w8J/O3KX58bP1nAWB9ppj9mB89AcCPtd7T908t8NQCfxta4AkA/ttwl5+u8akF/pa3wC/+m1+PlEkO3AafPKdUV4uLJeWuFPhZna0QzhO8ub3D13e1+FZ5DPC4qB9aRGOFOatE6xFv37Sodi5mfoCm5oq/RV9lcNotUr9EU5QSrLFquah9dEjQIsH5MsIqHNB1G/TFHbxhh2xzhau3X6NYX8P3CJ7SzLFAy2hspI8vkyUjnLbFQFll+hEFKfouQFP5mC3PcfbsGbzkQsDf7ZjCnS3RBEushwDJIsWWPlFphLPzFHHsomxqdF2Hy3RE0Db4zW/fIW06pExA1EC2a9HSxyaO4ae+oHvBzMNi6QsQd7MtBJBV70Qm2+mbylBL9K0E8KHkUuDS/8fBUAJzSjjtamSUbaU/FwZc7yoJymfLBC+eL9E7HtJZItLMlAe62VVSgiuevj5l48g2BZYpK69D9VluHanY3W4aCTxXcYD31yXKvIPbkxFLdmCE2XKFnomUiGwDBrGjeELRCzoJPewqsgo9lE0HHpaVsatFINuzgp7A+9CMmAWBoAAMTNpqwM06R7ltBYBg5fQyZZTIymwJPcQPrQP9f5l0aDCPIqxmIfKqxbubQgLGi7MAq1WCznEl8L7NW1QMxpkkYGKkHxB7sXz2/rZDXtP3mD7DPc7mrEQHbrelBLPBQJ8wIBg8CVLp88OApx5qkXL2mYklyF9u0bcNOvbbsca7262AzjMPOEsi8VAuswbFrsLQ7eAEt+ixE+/fsS+FVeywElxYGwP8WKvgme2SwvDBkeppJjHIHm365/Dil/jFL36JX/zsp8Lo+P2XV3j73Vdo21t01S38sBX5894V+A7OUInUG6v6ha1BL18mVBgAk9lhEoEa5KkflfgHWwCLIb8PCPnR+FJZ4IUfCf5qmKShAYqVBWxkmgn+CKBiU54HwM96Ox4koDUp77sM/JkgUElnSbK5rhSYaAJSJ2Iya5llsClBJgklkeapNLRHf25JctIrmkkdwvLG/1PkETXBJClWBsVEvKg44IXwwhBBSLnnULaDG6gctFTq00ctFYlp16WHGcF5Soe5onrAz+SveK3xWijCrRXwkiKVBBD9s5hAUZ6BfE7vX8mUsz+o/y+Z+6z0H0UunP2GQFqDssjQkAVcVSjLSpj8TFh0VY0qp0S5+rvVGQsVMgxljqTv4RBQbgfZJ0ErJpslmOd9PMFM2yfuCdxbANi0/zEL+DGmK5Ni915HCJ8wNZm7IkBIzH4CYPEWHSfw7c8tW35f2W5BQns4GUvKRNizgA3oy4S8JKKYSLcegIZxwblv2t8okUyQU2DsEVgsHGy3KtPH5H6ejewmIsXI4/iiwq+sDibhKPm3B54tAGOZsKZaX45o5YRNMv9QWa8XdJLlZ3y/uK1lPXJbC0Ay6SPz6YQ1S4aqsH5l/EIUE8KZg4SghU9mkiNFQSELPyh7aXz12AZF2wnowOQ4pUnrhhKiLvKixzbrkWc6X3CekYIFyi+b/mNZblN2K881DnRbTQBPgGpOxiRq8XEuoLImsVgIQJCUybrljAwe9lGyOVyRVKS6xsiqBtdD3VPW0JfCB5HGl3mEKwzKKXKbEE3LZ0aDWUI/TsUa6JVHGwZ6StKmQabnkv6NvTDixN/Xp5UDE4ZSS6bMXya1WXvDqYMJYZ4/k4fGg5jtwnOva0qLqgyiPJpNPxcvUWHGKKAs95WJVc6Hxs+Wt5Nzn7y3ib7JAJN5lePpeDwomebwMt9Ph6eMrQlQqB1Pf3I8zi3wd0/W+sRaWUFhI9MvMtgTNN8UJcjPjuok9gCeZeBbkOvEfHV82ClA9xjgaH97TGTdM0eP6zfMe8usfgiUPT6nj7J0JxufAkxPtf3H1Bju3ecjgPuD8zqeno8A2ymD/MTtlcKO6WvKzpfn9dH+pmx9O1dJD3mgTuax5wu/t3MKAVf7EjzkxLXfa5sPu90Hl2iLMAhGTNnEtMzld7O59Tr/cGzx0qcFPnze8Lkjfo3mbxJQOlULkvgc5F8Cenac85gsKONfIftPPMo5dlmoIxLQItvsyHv7zDbqzvJbAsfWAmN/ppzXOB659B5UPteWa9m/I1pRMFHgVf1oD43cm0INVVOwc4mu43SrQAAnVUeYSrQL09gwCj3XEzYlARAyDllT5QjYxJm6M7OHZQ3zhnvCcBw5P7MQcPThjTwzPsS49lMQiRNwj0T+UmlH5lMC6gRzhCnKOAdS/MTfipcxj0tWL8+PxXuU3Cbjl2xfevMK6Mj1aqggY8D1tCgBy3OIPrhc19OTlGBh7HlII7UlkXW+AYF5/dzGyvLKFMh4LQwEdCrLHmmqa1kB7hkP8rkjsYmn99kP9VoD+tGS4TvIOlqkq/kcJgBsWMZkB8t6mM8XgpytKtyIZLX4PhswlQFZ4KKoGqx3mTBey3pE64boCIjJ873DUsDJES9WS/Fcpp2KFl3Tr7jGPIilGJxV4nyOEvDjb0XRRta2WthFWWs/ZN9kYScBeW1vLWjg+kMZ2BKbmEIBmVcE5BwUJN1LvJg+x+sWCW5lvAsuyPha2o+KYLZgVREyyqnzPnL8sU3YliwcFtCVcsk8rpGNJ0hO6d2uVkBaJZdVwYhnzOtUqXZKPA8SkxM4lTW/FOKZgkGHoCkBal3f7Fn8VrbCVyU0qo0RsGbbcFuNG42iEMc85dMFuNVrV/Yr5x0ypFtpG27PtqPdEcFzqrY0VDcysvKMDegnzLUG/YTlXtBnmrEkiyTkuIOAv3aS0FmAbFUFf7UA5PAYlxoONqB5sO6V32VeOJTCqCcxiy7MunuqxMKiGlGZUOo9gXPmF5zAEUsqP9KiDhYQ8J6RocwX7yH7GIsV8nJQy5/RlZiU40XWx4wDXc5BLkouMglkGya3qM5Qcp1FG/T+poWUND6XtyMGxoVhgiGaocISbTqHt1ph9vwSFRzcrLdwqgHVTYZ5n8Epb1Dm36EsbpGXW+yqSnIWLCgOnQhF46NuPZwtE7FNG9sN2vIab7/6DbL1F+jqWwHDU28AU2vzmSr12KXU9Bm9D38MUdu+PzxHdS12qIo99VQ/+AAfP3+PgQ9rp2O6A/63f/bEAD7dok+fPrXAUwv8UFrgCQD+odzJp+t4aoGnFniwBT75r//5SKZZ2+4QOpSPKiVZykrKKIrx4vkc4TzEtm3wNmsQU6aHidcoxDIaEA4FinWBuROhr3xkOx+h72MWxeTiIdutkTg5FkGOPLtDyapcjxLNrICOcVuNOJuHmAUNvCaH123hNVsUu3e4+u4N6oIA8A4iUtRRGpVL8F7ksBh8M0PFCtvQC5AEMfoqRN34mCfPMXt2iSE8Q+XO0CZztOEZ+nSOMZ4jTFM4UYp0meKqUIYT5YEY3DpdiYVbM8rCbp2jLQYEfYi286U9nICeoiN2bYPeY9K8QTcUcL0ekTuKB808ijEPHVyvS8SUrnYG5Dm9PgnaKgjVF0DM9wy0KM8UeMiqEduqxWIRYnkeY1M0KDv1Ps6bWsD52ywXTzBWgjNBzqQ+2bWUyZI0jsPPPMySCLd3jYDBl8sZiqJHVzvI81F+d3Y2gxfFElAFYY8kYFBVCQu57moJIBnQN4ODqh3RUnp7dBFRAi1iwObjx8+Wwgx3ejKPyTCgy48rnpGM67ZZKaD1PPFQ0Pu0Z2XyIODsNisQBDXCcEBCRJkyXdwXPYXJWmObMGkUMtnv4jpjW7sCwBOIa0cXv/jpa/F2ffe+xc22hueyL5D1xX7Cay8l6SYetKzI7lldrTEqYcZ6qOC6HXxm96Uv0YuVfY1M3s74tbFUwcVi5kulcFM2KLc5unGL0bnBiB1GXluXwe0oqcaEmQl4xYOPwIZJXlACi1XGBELHCF7yCm1/gU9/+if481/8Ar4X4nefv8NXX3yFKMxQV9eIUy146JxGzpljoa93qJpCrpeBLxkdrMbmuGXCwDJBeG/ZAAx+KQUnjEmR7VLQlYknJq8sc0oCYQM8eR7HhJ63kP5Eskuva886PlopCcC353Con9EBAFbGCLeQ6n/XRZRYtod+bqU3NeXI5Kgm5AQAZqIm0IQNkwVEv1w3ERatsoJ5HTygegJLYpKV/5JgJfuB0n2hjF8Cuqz0dqkWYCSe/YAJNzKNI1EPcL1AU7XcNgjhyLiNBTQeyEhgu9BTyiT3KD3NRBAlzfiXTGT2oY4V8V2Dln3DePhqM5OFQyCtRV1Rzn0n8s5k6Ge5AsDsa13doS4KAX7rIkOZFygp/VxWiCnL1lvmhsrjSvrFAjvHgI/JDewByL129+ER8VdZ/J4CgKe5fsvElD4zSdiLt9lRAv/Ue8qgHYNH9kxZbEAA07K++LnFI2weSpLNBiyQRLk5OWOdKEkfAnjsP5y/CAh3LVmgmiKvBY2DFkQZBi3Pp26ZFKZKhia/x04T0Gx/Jp0FIO6ooGFSaXsQ1yaqFbDbJ/YmSN0HLL8JyCLFGXuQgB7WBwBZGB1SBAKEhtEVi9+vizhm4RXnUvrZ0RudSXkfSRQo4Ft1yJtWAEuyz/KSz8QWRQ2Rf95s+P4+ACx9yCQAbX/S5OWhL1ngzYI4CrToOQroYe7P/poNVZ3Pr9DzUeeD+if6lF+k8r4Dqusxic1nERPzBGjJSpPiMJHei0QJJIzJ6Hdwl7GIJ0fg8xnnYO4HCL1UAVoDroxVh65qUfMZzec6vfy8EVWvRQYy3fRadEBhgCDWBLTKZav0JyUsA3jCuOsr3n8mm8mWI2hsilQkiaz9hSDTYxLOZjqWBPW98WEG6T1gbQoCG4aI7VaShn2A4U9A+/g1BcMeXDzuAd6PAMAfmUzYJ6YS7FM27TGwOD2HhwDgh8BEAQs/ACp1jxYUP75GZV2dvvJT5/Z9AWA55iMMYQEFJ9scb38Mck4EKD68j/+KAWC7FrAHmp7bNAltv7cFPtL+J/rCv+0AcDDxUN43rmXRm6KhgxHGh/3FepDvARKzie3rVsLfPo+OvRy5/rXbcp0WxgoaqkenWgCLp6jIn6oCgqybDHpAoExfH2p5y6PQ6dXDU9YMBEN0a1WIUUURAQ+nALBYm5jnTqiFeXvlGAJS5mIt4MrzpfyvSFcbrRgCaWQKkpnKjsH5jQjaIIaprgC4LOIjl5XfuyzcFOUW3Qe/F7YvLTjICrZzm/py7DXce7H6HcUrmH89gsv7cc1roHSxgoJkAQvjWcAuZdhSypifE4iOKEPs8pmj6lP0CyZrl3+FFWy8T3klBDm5T67H+flyEctzmL9VAFEBRv5PbhlplPtSGm0LZb/S69gxFjNaSMnTE9DPgKqiLCFrTt4npWOy5fi6mKfKwGTxIRuGhaD0lR47FGTeNrUUP+76EPXAzjQKU5mr2tQPsPDniH3GvmwWjY8YG7EomCee17wHWtwp605j7SL3WnxtbbGnPiMINLJdeC+kTHPvYa2Sxyxy4IuFYFyXCLPRAMAHpSBXmcKGLa8eswqeS8uJ7Lj+FTlk014EDPX+6hqE7X420wIGZdWyE7nCMJU4SMaZ7dt6f3gsro8Yp4o3LtnPfAgb+WGJWxxdh/J+cBtekcqda2wrhbQSqyh4LfLvDFJNeCXxDmMTKXw1cRCjSssKpjKGqLW0WMQavzNWpm0U7zzBXp6jZaXzuoW1zDyDsdiR1S3byxSeyLrtCOTV/miX34f2NRCj3kOxbzp8ZzrxHizm/VQJ+QmwvQeJgVZiUwX/GbfJekXWsGTdq8+2AsBmH1IQZNZWw4i80UITuU9SbK8FMuxXjHc5T3S04KEiACMzzjtSRkg1AsBtqd/EgkACrpQqd9GRmu/PMEZzePMLuPMVMi/G8pNPUI0jbu426Cl9fpcjyNbwWKhdXqEor7DebbCrClGeonIbFb2qzkVZu4jSAAHHULVFU7zD++/+gC77ygDAowGAHQGAqRzBsSP257wH5q99hO5BXjPv/XUBwFZdyN7XJwDYPE6f/jy1wFML/GBb4K+SA/vBNsLThT21wFML/LBb4D/7x78a6SE0tlu0TYEQrbA1GVA8u1igg4eiA8q+RdX3WJzRR1OrTZfzAHc37/Hrz65QbEeMTYyhj7FKUyySFL7XI3S5zx2c5hZ3dze4utmhYTDpsTLYw9t1hVfnPpZUbm4z1NsdBrIeuwzOsEGV3cF3c4xDibrN0bS1yPCKLFTkymKeAUHohUg8yhB7qKoAUbBAcn6JcowxRGdInz3DdozgzM7w+tOXePHJGV6/ukTWA9ebDl9/s8PtuoLb15j5A2K3R1X16BoH1zcdUj9GGqf4B3/nGbyAQWCNP7x5J9Wc72/uUNY7LOdMTQwiOfTJxVKqOT//8gYvnkVShX2zyVEWHSJffazczsdlPEORD+hcH4v5TIDpZEEAakTRNsjaHDfbNdo+R92VWCUEcCu4YyfnlviJBIsE1MhArOhH1Sh4S4avVGw3HhbpEkmQimRaV/mYpwkuVnOhgTYdwcsadcX23aJuMwGuCACSEZaVZLRS+o2sRzKxBgnYwjjE7ZbBd4B5PIPjhliES0RJJPeBAbpUuTPI8xrsskzaaXQopQ3xC47CHnFMaWUHeUZQm0CFLxJoDGx57GgWi19u1jhIkzmCJIYfJAiTFJ/+5FP8B3/353L8L75+j//zn36DtiuRBGRb5iJnNlLWmx5OtUuSr7AFGHhTQuuu3Mm5xARHnUGklsnMZPVwZDyYmGnj9c59Jh46kdZuCBQ0G8C9QYc7dHWBnh7RBCGYSGMwSkabBG4E+pSZEFBSjhXlElgHcPznKJslPvnZn+Af/sUvcTZf4refX+H3v/uDAMD57gphXCvrjp7DZJmiQldzHOUqf8akjmgXKgOYYDHlwZk8YKU0j8TiBLLkVI5rwMiKayYaJEGjyZC936UAtCp/SrlYSe6ZadCIG+/VQyNKHE4ROpOE0YSeAYPpQWqlUE3kKmAuE2gEd2RDZSjQt4lJBWX1Ht6LDB8rxDl2pgCwF0ulvfXQY6JOswhMUJEtGQqrWJgkIhXL7ACBY27HAxNYZlI1VHCYTF8nFGloz7wf6T8XxsIIdskMpswsfa6YQIgWcs4EfAVkYSKB52/f02t7aAXk7doWIxULRDJPr7Mm255FFlWDosxQU/a5rJAVrUjIV1klDOCaEvpZjqbIUBUVWkpI1xUSpt86eriSAWxYhccA8PQRZrwi9wtcmwydsPXuAbWPgBX3AeCDF6w95DEAPE2ES/7LsGQlcbcHN/XXfE8Gpr758DksybTj1LY9X3OB9losKC0fT5gMnAfou8UuQ6BzmWjpxl6CNzDMLLapqo1LYpH5dUksGkanPTvOL0xW8V4IqcBI/vJ7YahMmMD8zAIkwpwzLHuTQ5Rd2vZRZtgB/LX3L0yZFCYDjECvMnptQYcqNQ/yeTKjwkMoz24+25eLCPNZjDQMRKaPzw0mhHm/KOW4yzusd7XIP1MWerPtBSCX6YbSgMaDlzjAAfzVVrCABT/fA8DGP5NzCucyIW56q30AACAASURBVPEa5qwA9EI14JypjHzxdexduf9kgDFbR+Y9S2DIGeuZHBUVCA9pHKNqKrEICMNEnj8sEPJDMvc5B7ZwhhoYGrh9Jz6DTGDz+ZL3lO9vAF570aLNybqv0Puq2Vg0g4ATBN0sCMspK55FoobChLYmT42yAQtD2Cat+s5zbEsfNIoJ4svHDsbvjaz0qRWmBWIsl+Z4G9uf7w0LHpdM+8nGU5bkFACejodjAHg6/j8KVk76q00VHzOGHwf4Dmd7CgC2c8S9KewBcPT7AsCPXZ8AsN8T/N3fh0mC9rFr3s8Vk+uwrSBEshPH/igI/BEW8LFAgz223Z+xbH1Q5vmYAWx/f8wEPtWHudN7ADA3OsqsPNZW9v6LisBfJwPYLhvMnKsM4Pv34pTctxYKKcvv1OsYAD7ex4FpbsAP8+y2BQh79rPxEFZ1B73hZKuRXck2kjWcWafJbwzoNadS0eTFdY/FXxQAVglgA2/tWbwCIFoA2BiQE2Dh3vTe6/GkiI7FL7KGUtDPPAX2zwJR7DEAMAvzlOmowA29awUAFnCNjEmVLnEHSl9TzllBXyo2ECR1zYRGhjC/HwYCxAcTE8on68v8HVzUTYe2VAYtmcB2LSlX4RKEPoBT3Ebu0aCAsYJoDhbzVFin3BfPm/+W4hsuyUVFRz1nZc1v9sF7khetvP/09Up8Wre7ev/MEFYjvYaNWpCMF89XOxPDDCYgzrUtYwe+9oCgOTfeJwGezbgigCVXbvxDn80TBd/ItZSFzSiM4tEdpO3TNETv+yiRoBo83BQlkthFwmKDwUXqRrhIZ2gLApiNWDkJd5TWD4OHvOGzj/eNSihGrpn+x+IxTXle1fJhu1gglttab+hZREa1SiPvAUhdWBkPWb3+6Yv3Q9jClGp29T7ZdaUqFRkp9D0or9/bZ7XA7gYgZqzJF5ng/J59TIpO2dcYI5nzZt8kgCvbcp0ijH7aUWkxgBYZuoYtq+tCvhrDSnbIJDb2GZb1Lf3P+rwaRJbRnRR6sA+wj9n72qv0NGNWXgvXFYztVmki7HVeBwFgFsSx+ICnKoCzrM9UOlvbRfepXuCsbWWhhc7Lwn43MZtgqmZcHDW+FjwahR1t99Nzn3Q3ifv0e8tsVrBeC1gIutriEdsuYhHDcSdrWlcKz0Uq2pyIsLxZCk3GuZlHVIeaFlUc32YdKYpqvF7GRsxzcLAe/Geo9sKdMu7n2k7dmV1QOHz0ZujDOcLZBYLzc2ycCOc//hGF4PDduxtZKzabHM7dneS2hvoGdX2NbU4GcAlHPMNpcRaj7jw0PVXiPHhDuweAb9//EUPxtQGAB6SeFrROAWAufaVbHgPAdkj8awCA7f3neH4CgO+Nhqc3Ty3w1AI/wBZ4AoB/gDf16ZKeWuCpBe63wH/+3/0f481mB4w7ZNsd2mqH1SzAzI/w8mKOqvNwW1CC1kHLAMJ3UJvq3WXsw3WYMO1Q52SbAnkRCfi6nCd4de4h8DL09RpF9gbrzTXKbSaLdvr/0geHsoxlpZ6Ws2DAeUivVYIeG+T5LQJkcLjs7smepS8mARRK/7IE2xEJVgZ0sefDDwKMjYemYfA5QzhboXFT9N4Cq1cvsRtjIJojXc6AOMX5agY/TpBXA96/K9A1DV7MQxDm7FtX5IWKmhWlM/z05SXCIMTzVSBAZtNvsVm/Q7F9g6urtxi6SpisrJIuq1pAcFbibtcZLs8CkeLM8gLFrkMUBYiDFA6D7tLFIl3g+eUl4vmZSNRSVq0bO9wWGwzOFjebazTNHYrqFrHTiTzsTAJTVsIvUFUqXSbyTpRmdlipzWCGLOAZuo7J7hSzZIEVAxpvhleXF0jjENuiQNfXyHZbXN+9R55dyz2NwgaO08p+CTgz2J/NFmjhoKLskjtinqZYFwRDYsTJUtiR8/QC6XwlErr0jEoiSlG36IYM290tqmqDstrCd1sMqBCQ1UomAAM0Yqc9ZcMI8tF1l34/DFIDqaDlxc1nS+SUtx4DXL58ifTiFV5/conLs6Wc6/vrDbIqF4D0erNBXWbiu0rb6JGAPn2D6TfKgNKhhxIZZJ3IQdHzimZNTNh4riZiXGhVNZUqCWL6lHduFSyvqzV6vEfbr9E3Ct55I72d6A2nksy0HNboV1NsbsulhSNMRKbTwuQFqnaFi5c/xl/8nX8Xl2crfPHVLX7zm98jcHZom1spfvCiHoHIaLcoih36LpfsE4FmBojM1QmjyncQh2x7Mg400Be6N+W+6E8l+tcqueWZgN96NEkFuuTjKC+nSY2AQbR4xk2kdsULTnNsZJ9rCmCSBGBQbd6KSphIQJvcr8kwKHtBk4eSfxAZQfXak/2ZRKLk+4QBbNgB4sWmyR9qCvteooAvQV0BepUBwUCeL7J6mRwTLzmC3wSChbHB4hEmJ8gI4f5CeD7nM1/+eh6ZEz6CcCYeo/QsJ/jL8nKCxAKt8TgEfAQ9VylHJhwIivIz9bijLzSr9+nBpxRRynJTrpmS8PT1rboOdVWgprxzw/FdoyxqVFWDbFNiaCtUeYG2ytGXnKdq9DXVGmqkTIY0ZC8o6GiJVnLPeP8b0/8mCQOb/OdHHWUYzT2w3qcWaOQvp0n3U8/OY6DkmJ1mAWAhG5xI/k8BAGHESGWEdh5+Rzbt/nUEdFgAWNgXwrC1vzuwLTkOhSFixocAcEy4Go3xiNLAiTKQCNxGVDZgQtsAvpSBFg/ZWAFWkYijzC+B0nIUZQYrbyxJNPoJtjom2UWL4j4gOgWAuU0YHss/328ky5QW/17D7pXxYRI/QSIW1+LlTVnn2BRuKIBNyWeVB01nRiGC4GUcihzdas5nEKUMyRDpUPfsmwSAR6w3Fda7CjtKP1MCekt1CDPXCMNM70rJCdSy9Y3so0x35vzU987kCE2RQUCmrE3yOY4kLpmIZtJsEI84I/HuxvLM5e/J9qWf2+h7qMjY4oiWRHMkRR3X9MjugOUqQRTH8ELaFFDqnQnxQQqzXGqmth1Cow9ONZGiLXTsbStUWY0uq1BWGeqxEm86ASh4/vT71JoSkaFP57H67QUmodo7qJtWFDM411PavWdSmRLt/LEUOxh5aVs0oKScey+Zro1UrMyL0+4/6f/72dbuYzL9nmZlfgjU2zF2LKX7GCh3ah6YUIXuMVwf29dDYKy9Bvv9MQA6LTr42DH2jMojFr29hgfb6jEA+CjnfW8em5Atp/fvVJpc5qHJRg9huQ9dvzx6PgIA7x8IJ2+aKUaYfnec+XisAGhyUcfyz7Z/ST8+3s9Rgc4DpyfPgD0I+m8AAD6c12mQwwLAMiefAEI4Z+9fRg52eq28/bbvCCvRbC62t2TnmWvmvgmIWObi3q/eqAso41KZnzxT21/S2AA8ltW712w9nDGtRegpq1WE+py2ygJmb8ZGZFC2q9xMXW/p2knXclz3CqtRS+FkX7r+47NTCxK5viJgJzK8e4ak2rJY8FcloENdBggQTEDYeB3Ie56fvmdhqlmNyufUH+LnUkBktivrFn09SpxKIEg9fRW0JOhzsDbR9hWgylDvqIyxXCYSz/Jzgm4E2wjQUaaY9jcNZSJEXld9aqmcwb987jIG5LUKAJwGAgiTycnnAgutekrwErCj97wwjmMkMVV89LkiBXDSEId1su0/0v5cl4snNNWS2F8oUUxbEUXo5nGAgQVpQyvFX56sb1y0LgsTe1G2CVYpkJyhdjy82RaiyrOkJRALehHL32rXoM1qDG0hdhJUX2HR4XbXihWGAIy8z4Ev7WPPX9Z/AvYpyC7MXsMcZb9gkbI+52zH135JqxyVED/YzkjhngW+xZLDQbiXctHxZ8Ff7pv/FZXGPjq2tMhOXiKt4aBmUcCeeasAvByXwLsUd9AKS6WfyUi2FiXW25preyWdjwK67pn9wvAltVUl5OkvrSC5AtRaNAZEcp/16sWKgvCyGTNSaCfxqbKQCfRSbYwvHe+8fl88bVnUF0cBWmHKcu2v1hZyfqZYUQoMpbrJgsm6nYDX5hx0zOo+BGidWDrI+lwQac25aFvSO/j+7G3bk59WDWWqDct50v5SDCnnpwC6Fvce+oHEbPJD7QdSaGniAolb5BaOEr+IYdAEAKakNON3sqrp4e149HFmfoG5BqpH2QIPXc8x7qcqmdxnSsc7AVo3ReOlcOMzuKszbN0YybNzjFGIb75bw+NFlwXG2zu02Xv01Q367hZFnYvkNGdSKpS5Q4CyJeOe69FAclwkDZTZFTbXX+4BYB5/HpwGgKWVbVxsFRr+DQDAPOT//pdPEtAPrVWePn9qgacW+GG0wBMA/MO4j09X8dQCTy3wkRb4L/7b/3H86u0a6La4ublGvt1gFbpwhhCzJMZqNsebm1JYr5RGilNX2LYMsPlKExeBF6Fr5thsPUTBBaJ4KQvg52c+AidHUb7H3c1XqMorjE2pC3ZWgjs9uqERIISQyjwBZgROhgwjwY4+R1OvIbwfgoh1hbpRKSTfGyV4aU2yjUllVoe7PZPITEykcOgLvHyGwZthDFM0ToqOjEFKRXs+vCiSgE+kjgnMileuh6qk1HCAdowEPI7SFV6cP5P2mEU9drsbFPkdquJbIP8au+13GIdGFv9MuAjbrxokERAJ4XBATAlId0RXsSrXhe+yojzFeu1hdfYSyewcrrvA2dklZvNY2L+7/Abwb7HdvUVevEVVvgMdTwkqzYQl5SNrGODTw7RHlDIp06Ps6WXMUBI4m5+hH+ZoOgKC50ijZ+iHGX76ySupSN/tNoR0scvWuLt7i1r8aAgu7tC1BfqqFcDEdzwEZEE6RJgZfBLAZ8QWoB1iBNEZunGBYPYM6fwCYTJHTHTfadGPNdyxwCa7wtDd4fbuvfjYuqgwDrXKmY1MGtAfmd5bnnhn8X56RGCcCCUDaC+CF6S42TloehcXz1+gm3+Cn/7kFVaLVFnh3oA3726FXQw3w/purV6rZGNRz5WM2H4Upq/KlXni4ym8MlYkN7Ukf0Y3QOiHCCkFRbkoSiwTSB0ajH2GtqYM7zW68QrtuEEv7OkGwaiMO0rDfi8AOL1AXq3gx5f4sz/9OZ5fXuDmeodvvvwSrkfp0juU+QZuOIpXde80uNsQcC4xn7G/K2OBQnrKIKC/pycAMKXYmQAAGgmCCYsyKBa8VDJ8rHQ38qYmiaG5JrKhlRGs/4ldp0prGS9USZqZLKEFe21e5f50Q9lp9STlvuQsJSFgZNhMHkGwXwEAfQn8CaJyEeYRYDFJIPnep0evSUQ4BOnZP1gt72NkgpGCXmThCjOCCQ56AAvkvpeG1kSIgnlkrQug7JD9y2QBZf7IZonlbxDN4TB5KRLSlB6nZLR6yrEKXRRgBch2BSimXDT90igTzc8p1dwNnUr40Sdakost+obFCGQGk1lZoijYnziHNKjI/i1qtGQC71jMUGEoCzRlDocy0l2Jvmkxdj28nkmOA/g7BU7uAcDaPe77hDKRYrI3+8Sy8X+WRDQBbJOAfmhB/BgATLUHTbidlnyOKZNgvEP3eSTx6tJ3RpVuTzLY++2a3e6xDyOtZ4aBYcDQ4l3P3CaclBFh8n/8gkUOtDwwsvPCWDCMqHTG/qASvlFKNjxpYpwvAnkWbrYlwtiVxByLV3iu9ITMCoKlCsxmmwP7Qa/zkJyn4mBsPZjt9cgF6TkzV8f7Q5lckXWm3LRhztr7TACZz74ockXiOTbnK97EzihzAT1/48QkZf1B1DvOlqnM/9IuLE0wjCeebSkAcC2KFesd/X8rbLdM+KrSAJOMvA4mMullaF+WeSbvxdztcO/tfeH58zoEzOa4YYlN6CNOEswWCyRpKuoOLKYAQgGAhW0/uujJDvYdVMKqHxDFkQDHHHPv7zoU/YBkliKMXCSzQyK9azo4fY+IgDiYNB1FFSIvKuRVic1mh+37XOSfh7JCWefImx16Ppt4DSwIYoI/5DzB+cFH8v+x9yZNkiTpldiz3czX8FgyIzMra++N6AEHBNhsDCic4YFDEQpvFJkzr/wb/DM88cQbZeZKkaEAQwgaqEYvqC3X2Hx32xfK+z5Vdw/PyMxqDICRqQ6XysqM8M1MTVVN9XtbEiPpD/T7fBb+XaxWmUQe0HJRipaNErGE4NTVaDsWb1UJJNeXBBzT6Q32og3G7zwAzOz4k7/3wDM7PrcXYe8fvB53AaxvgJ57AOIhmPq+jbAF6OzXWvDJvo/91n7fXRCajR7QMbo7+C1J5aDwaaaS3Tx2Ny63/SA7X9h2/i7nJ3fGO078EITdb/PbRJbdM5qRrI+78pS3n2nO411g9l0g8HcF2N+wjTb9aD+y+a4+9KaC+HbDbBWte7+2YI4AC+ZD3wCAze/32+fO7/9PDABbBfP+HHfrOA/6ySEIfAsANp13e287iEWw92ABhc3nym3Q9KFDoFhMX8z9mtb/6vyw1+GYcUqmjXyvyaoXa2V7UXbh8aJ4JPtSe+rWQphkW34kV2HW1YYAirVy5lqdbkVC5iMotfWkV8DGAnFcn4nNq7EBJvDJtSmhZ7F+5vEJYKLKX6clEMeLr0Aw41sE5GnMeoHPCUhlQ0gJkm3lyRJDo+fpyXxMwifJdZu0ljUYQWALKCmArfa4svaUudsca9NiOIgFUOKD98xBL5IJoiFxKm+QGZUvVa8EQjdpIcAZgVCeAwHgyVEiIJ2uPXgvVdBXsnONGwwjGcIwkH2MbaeiUOCQ60vNkFdramlLrucI9gqhqJX1LNvIKrQ9x0E/DgV8bFoSeh04JMSxWR0g7Ro4kY/+6TE20QA1SVPDEHE/FsLrUTJAO6uwvsrhpC26vIDf5Ai6En7bIktLLFclau6XBGR1xSY7jnkOwR6wqYA/lalCTDbKVAEwqZQ07j77BBKZgyXDWpWr6pCi18ZMXYY0uvMmsmpt+Txjj00AmIRecegx1s9KPFUwVHs8gc7d80oAsEp7RsuQRBco4EjymeQC29xsq4jXrSWfJ1ip+yTuIw1obZS+4lQk183YeBu7ah6TAK57GcAKpHI/qX2b5AM+L+1GK2eSwBnPVDbyGv5OHZ+4b1LFslVVC5hq1NGWyCD7IxmzXNbq3zL699S/W0BblPC3gWIS5DRCwe7r3rxprja5XCd7Pew1steRayNL/hVbbILjxi2Kx1Izn9dYasuYUKPxLcGECmK9tprRofngHN/cR5KAx+vM8UEAvZLXUSHMOYfgsf0sArAcXQ1ztN0AZZegQA+IxyiTPrKwj/6DCYJ+H89fz1BuKjhpjihdoFi+RlfOBADOyg2yqkLZdcgrD3XRYVMoYT2MA5wNSTbdYDF9jfnNV0D+LdpiJQC0BYB7CcetWkBTASw9dG+NZrZm0vFI7uBjtw74h80A3ieX3QPA9sZ5//d9C9y3wPe5Bd637/0+n/v9ud23wH0L/J60wP/4v/7v3ZcvLuA3KbLNHChSxC4QwUdVOugaVdEM+hEybiIN83Pgx8qQ9QJkpYeqGiHLRwhjAphjKc4ejZh5dINic4mbq69Qi03ODGVWiHUZN+nrfCU2lKNhD8NBIgVx5mCmqwXynOAdLacKzWMtaKHKDRaZ6Aqy5VvVkVVuKRvaC2LAJYjTh98bgPCuG/ZRI0bp+Oj8QLL4VkWNSS9EvS7QFS3GEa2OYzgEjDHAi1kMNx4KqPnwpIe+V8KpV0iXF2jKV+iKr7GaPkMLgjdrHI1jYYWzuByH3IQAXUWbo0YURHyQxNu1AYJwiGUaY3L0GHCO4XpjPDo9x3g8RJalWGyuUOMC89UzzBdfw0OGOKDlq4QXCuDViBqReY4KUrRuK4rgnB52Ug8J0VJJ5Z8gTs7gOhOsViGefvABziYJbm6maJo10tUU8xUtrWcIwrXYbtclCxyqIpPMLRFoskihRRpuPrKCDOkEyegcbjBB55/BiyeonQQu88G8BklSwfNSzBYXYutdpFeoiyVW6RKhq1ZXAQtBnQevi5SdX7somxpx3JONU9VyU0ZFZoK6DlF1AbzBCEX4CI8+eIhhj/3RxSD2MF8usFzPsdwsELo5GsldbdDmZMY3cDtmc6mtMxV5QganKpO22iwEtAR5mAHbUwUoi06yMSeQTXA8FYU6AeCyvUTVLiUUlOWsQIpeUACYuaK8DGLfZhSpjaoErAK4aGm6foQofoLHjx7jaHIkGa/zq9fwujXK4gar9AZh4mFy3EONAtP5HG1eoD+kNZ4WzsWWTPKPIoR+LEx8teUjqKoghOMSgKDMmhZmLAhqJhU3ylurMYnIauHyPHhJDHDHghCBMIJN/L0AuMaq7XCqNNCdKdRovrA4vFrSODfo/J35o/1UGfMEgFnwYd8WUNhYllmVBucbUT2JwoOqBypyWWDQeUrSl4UZ7qOmRSIruFK8ICirf5uuzLOUfFHazxIg1gKH0NAlI9j11Apa8oKpNAz4HSQ+qCyZ7yc4zDxgAQalgZgTHIi3L88pKzLUkv/LwhdDnagYpcMA86kblGWGLM2wSmmvVyBNK6zWGdI1+22OzYoOChnafAPUBTxKesmarwgqtfSYk5IIgaAtQ56AuykctPsK2l2tZnvJDsGgbSHBqDXvAj32F8dbZrr9xAPgikCofRyCFfy5RzlJpzbiWmxSlan8W0DMXdFP+smBClKKVlbhYKtXUjEx4IMBwdin2BVoWc62ESGEB8lh5e9YVGMuLvu0FlyByYiqWb6+w2AQyv2p1+8hjmKs1zW+fTGVvkTVJy8F25/uD9N5hfWaYw5YLS0AbM7JjFfbrvsCsV0hx+QCWgtosU3eAcCao6tANY+dIANBzyh0wRg4jn1Rq/KcIrpAhIgS7Y9u0In186CfIKCzQsbses4FJqy7dSQLeDajArjAcl1hscyxWDEvkBbWzErWTDa2KQvU0uwGsFebP1WQyXUUNEN7AC8Vwex9ALiXMFM7FPD3+PQE46OhjLWqYcYvnRRiBLy5uS5qErw4pxq1RpL4AsAGUR9TgtS0qCYgEUQYjscIe4nYurdVBb/uELYtgraF21JBv0GR3mA+X+H6YonLl3Pki5TybWTlAmm6RtWkcEMXVU3VMItyLGyTKBIjinvoD4Y4PhpK1jAf08UGs3mBgjEVtGJsSrGBpvqqbknKYrGcA4Lzq84gDhVIBvxjmuL+Y3/sidJLzQ1uKUbpanj3/Gva3A7WvSzwfRtaKay/CwB+A+Ay32YBS3NMW5DX/F6GL1cJ1oH2jixyfpLcF8xDwBH78YdKF1OYlqfNizjm3oP/bgujbwOA32w9/Q0B4ENw+00Ads894S1teBdAexfQLQSZbWX37qN6FwD9tvM4/P5DIJg8jXcVO+y64M3X6G/e6EsHL9yClm9TEr+n0vKPrQBme/CeIpnkewAInWfY3rLUPXjs9zmJDd3rk/rP3SssAKzXbj974PaH7rJ/d3O/hWOFsEf3ib3PVRKcWsxy6lZraM1UlTG9JRSYkxLBowIfty64UVDazFhGn/Ch42Vn3+uLfazmlgoALMDVzvpZSHTM3JQOowQYPuhKpOpgtV6WT5XMXf5NbwSVOuvrXXi0dObgawNZ0XaN7gsEEG6peKUtNF9vmt3+4yDjWDOEleBZVjUCx5W1/WJRCIAn1rImykaUycZhxn5cU+v76aCjwLWH8SjBySQR4HCzYcRMjbZsUVAB3NGBSQFkgrs8Vyp505TksEbIY9zX2PFEQFSAZwMssk2INKqCVcmLbBPeXwnucp0qALXs9dQimq+h6xBBMgKDvF8SACOQFhtL7iEzbgWYrISoVpNc5xIgc1B5DjLeLycjbOI+kuMxPviDH6N/fCp71+PkFK9/+Su8/OVXCFMHva6Ex4iS1RpuWaBIK9SdxsywndjvCP5q/IxO/HxOFbW6vuN588G2YJtHhmGhbW0VvqoI5R9aM0u/M31HCGtmrcG2JDBrH7K+Mbm58vmOg9Wm3Fpyi+eSgMOm/axtc8voJMaoNFu7ae5DCNhzsMh+g8pgLrcFwNZz4Hep/bfeLATYp9OPWI3rsTAORr53a5lurLClXbg+olpVXyuRN6adduekWb5qka37pEAie/RzOHmRXCp9ydMsY1Fb03fEqJtlrHK/ZABcUWJLdIW6w1iAXfZHe9OS5hbbCU7dCQ7vtyb4xrxLN3g6hvSVJMFbgNcqja2FtLTh1ixbycXq7KSLevZp+X5js69ROwpQy2fI0kWNm0mYU+tuXc/IfMa1CZXbshhVMFms0Q2hRX7vKbAvzkwkRhA49kOUSFA6ESp/hCzoI48HePzZU7hJgpvpHFevV6gWGwyrFarNJfxmjqqaYr5eYp0XQsjOKxdVxigvHmWIIPZxPuYufY2Xz77BfPotovblOwFgx9x/hLRh10T2nv1PAADLvWBv/X6vAL59377/6b4F7lvg+9cC9wDw9++a3p/RfQvct8BBC/zrf/O/dc8vrlGTyZjNQN4jLUZ9ZielHdyup5lEwqjtkPRCUarFoYe6o13qAHnFXMxTFM0JwvgM/eFE7Bf7vQahs0KevcL86ktU5QXKzQzpZiF2RVzss6gc9/oYDsYYDGPEYSyWxPPVDabTa6BbwnOpuqzRcsPNir2Ad1pM3hWgCarq5pkb7zCMJLPTC/uoKgdZ7iJM+nDCRDJruVmerXPxpgsdF80mxziOMOzRctJDGwwFAJ7mAzQ+ge0xHp72EXYlWlpaL17AaW9QF99gk75C1TDbqcFkHKIquSHh5lbzpwSW4mbVLKQlV00UTTG6YISqGyFPh3C6MZ6cPsajk4m0wc30NRrnCmn2ElX9Gq5XSGFf7MLEadJBJRmHtGTqQDtT7pDSjPmDqk6MqeZmvml8DM+nivkMTZPgwdk5Bv0Q11dTVCUB7Sk2xTXcdgU/WMN3yGJvxeZUYlpNMV/UoFbx2Ckrven6iOMHyJsRsu7YAMB9yUkMI2Aw4HZohZvrZ2JrvElvUJdLFMIODsT2LHIDYV37CARgHBtIYgAAIABJREFU5maUbHEWW8KYPqfMHqaRJxVhBCtitFTn9h4iHBzh9GiAcZ/23R1m6zWqaoksI7O2Ahra6VaoM6ommfdD5rm1peI7CKgrACwOW2QR+z24zgCeN5TNPG3VaPPtOSt47hp1Mccqu0RRXKFzmP3Li9oKsKsAE9WoYv4p/dKmlTJakg+vIWRLkDJB5x0hGT7F8fEZPD/BerXGenoBp1kgCFao243Yjvb7IWrUWKfMyc5BMaqp1wk6QGWa78WiIiB4yWOICJ44DRyxUyvQOfSUqwQEl6Rds99Wq1bdcHNTTyWHWvbpZp4AiM3v5PkJy9qIU24XDXabf/svBYDZip0UREQBTKxU+pL+vA8AW+sv3XzawoUWNqkMFva+AWyZC8o+QtCVBSUFgFnw8lAJAMzzlxY3n2WsC01WZxipooJqXy0U8Kyk4qPtGWjmL63yPILAnvXsZWFBxxYzhq21NAFgqn9ZMBIFrYwbY8lOtUanCv6iKFAVzP3NsVkXWK0r5Mz6TQssNymyVYquLJGtVmiqDG6p+dJUoVNvwX5GAFhY4gSARWFs+paogRQwqvPdhC/A3Hdd2ZrXvU9h9kZW5lsB4B1YokekRWQqgFnQlce2M+uPJChUhsiyPQtTvz4sRPHSye+sDbRxJqaFolWdEqejSpZqWbHQCwGqfKMe6U4cK8p4oHU6+/cg8SSPiwoCWiZzfI6Pn6A/OsP88iX+9le/Rtm0klEm5nVU1WwKvLpaYDotkRUtZnMDkJrsXzbrFuDm8e4EtAas0obfqb202sOfOdeyO/Pep44XDuKE39shMcBqErEAS6BSCSgJ89Qj2s+R7EBFO++PBIQJrIZiTU6VPQlTvIuQpLBJUwEzqQIm0D1b5QIC11WHqgA2GZU8HFu8v+0uOOcPxygSxIKSVJl0h9KxPxIQEcA95DXwxWVhcnyMDz98jCdPTxD2+shqh+b2cNwIDdcYcSL3a5JC+DxtoEVl4wcYnJ5gMD7HKs8x57ghuWYwwuj4XGQ2zATmXOmUFcK6gZNnQLlAWyzQZmtks0tcv7rAy28WmF+vkS0WEoewTmeonExUv0VZyhqB828v7osLRW84xHA4wtnxkdhYsog4J1C+rsQJgsSHPM+RlbkQPsqSecrMjS/kPsO28niWbS33LBkRVo7JAr0t9tns9ANAlEV9znMEqraPO8b2Hv67Vc3ug3bqcrmXPy0D782PvDXe9n6woPQtla8p0t4CgA8UvvYbbP4wP/IuYHRfgXoXAPpdVbliF3+XVfIdbSbkCgsGmna/+7stanto475rv/cpeveLuu+ba2V6O5hfTW18rxN8t3/az3lP97l1v3gbCPzGN+698H0AsLVUfdtRWwU5j/cfIwP4fQCw4XbI4e23vR0CW3xEb2nbx1bl/4aE+jYITCXg/lwvZETDCrLgNwELW4Snha48zD2e60uxXua9QYChXScngENVqj5uXz2uTuU+Q8Kb/G2AX7nv3u5kfI73En4Hs9NVLagAMMFdvp6/F7MVa7Vrbmzci1kA2Co89wHglCRjrqPktEgANeuBLhDSaVOTlMXfEajh/dI8bxS6dLYRAIevMcCT9ik9X2bEEoQiICmErHUu63n+TNBPVuYGeJIMUrGS3V1HEmykHQMPo0GMJAxlrSWqYq4vufYiCY9kJQF4mQuvADOB2jSrZA8YCZNAgTzbVagQpksSQUACpSRVWTWwBQVr2sc2rQLIgbu1lub6hSDeJs+3SmhuM2SdzetEByOXriC03/bkHLi+FEUlF92hg8IDyjBCPRqiGo4RPzjGkz/85/B6PUR+gOPeCbx5hld/9Qt0N0tERQVnvUC3WaNNc7lmm5z3OgMAOyR3KRFT53PuQ0l+ltWRAQd1nSTKcYKxQvBTUoC6tCiYybYhAJvltSE2KCBvwUt7heKYvh47ZqOu5RVIZBuu03ILGFrlNNctkikr7FYlGOY57b0Z36PKWpvDqyxY7QMlwX7JgFYAm+QG1iN4XTgmeO2KqkHFRbko5h34kZICSNQVkN58hhKNGSuk+xqbc0zoVnqvUdxuCQnSb3gtbT/TrOmObmd7FtLq6KIAsFU16zhVhzQFaM250w3FzA+CJSvuurWEFntnWkrbxjYHs+VcGILE2+ZuGa7SFruHgsG78xMAV/adney/rBLZZpjLnGHIwPp5mv8rmeFm/yggNIFzS1yR/aECwQSELfCrP+v2jjUMjhM3YlxHK7UlaRe2RxihdCOU6KEJhtj4A2z8Hj74wUfwejEWyw3qNEe9WqG+nqJcXcCrF6jqG9wsFlimuSiA17mDmn+cAAGJwaGH0yF9ppf45ssvka2/hVu+kkzggJFaxgJ6XwG8DwBvL4PNjeZ4+EdWAO9fO95a7gHgt/X2+9/ft8B9C3xfWuC7lsm+L+d7fx73LXDfAr+HLfAv/6d/002nM2TpDOn6BuOkQbnOkLgBRF3SBdTJoWwK2SwcDSPMFhtEXoS28xH3xmjDCdruFGl3gjA5R9SfoKoIPhY4H2cos5e4vvoSKC9Rp1dYLmZi4SzGsk4frh8jjo8R9xPEg54AVsvNHFdXLxCGGUKvUqsroY1LGoxkEovFbsoNBAmcypRlRlWvRxsqAmABtzhiaFa3ZAqTBe5LZlHjKGN3na0xiAK0RQHCh8wU6pgn3D9C0THjtg8nOcJkfCbsb2bAZssp1rNXqMsrZNkzwEvRNIUok3s9D0Xeohf5whKnGjiKNROWmzPRLbJYwwxSP0HeJcibBF57RI45xr0JToYjVGWBF69fAt0lnHAOx1kiiGqUBTeY3ChBznOVEYDoNHOVFtM1UGaqYBO1W0CrIw91PUDZ9HF8fI7h8ASj4VhA3en1Napig7paoulWajvc0m6WuaRUvmmGkQDORpmntm5UnepzLINE4SN0VDEHDxAwZzihajqBQ9tkl/bIM9zMXsJrmX9zAxelXMP1pkXk9xFTNUlNOEE3WmSTmSt3YYIBLPb7oiiuqkhUewSAEQzQ9caYHJ2K7XefQDErag6VV6mcl5AH6grM8iqYzZU3on4NTLHKWr1pli4BOm7mqfwcIgwHyEsqyR1REZfNBp6zhIcl6uparM3zbAavo310o6QEa2nMjSvby9h0QUzONauUWg5f2N8uVhktr47QHz3BZHKGuouRrtZAMUcSMJ95iiCsRK3nhC0ap5Vza0sqylr5PLE+J+hrAGCfyJZYGTOPi2OA5QDaQNMOLWcQMVwBIcjaV4tbsd5igcJYFds8WDkfbpil3xq7aCqHRbHLqoatlxkQw1S3bNFAlDWiFOHrCAArYCUAJfuoWWmpukSBVP7NdpOsLHkXwUICtwoCsWjJc+Z3sHgoRR9PCSVU5dLuq6LFIMeFDXEVIHlnMc1CnRSmWPQzhVNRFnQeGlYJ+Dw8KdAJlC/qXxY/Q7hSTNQMYLazWqGr0rgTBrvmmPLY6o7qUB6LFmpIEinyDKt1inRTYZOWSNeF/KmYIVqUkjFepTm6KkeRruVvZDmctkUi7URijrrEiljGqE9VEWALmsZCmHi/eWzBhn2AZ4/dbZ83tSZ516EF5uEtcgsA2wt+gMyqAlh/ubP4Mz9zviYrRizlDfApSgZ9nv2ObSQne6sSYX7Yq6Xru02j8IoZ5boWG1U9KyBooAAwi6JUwz75gIQl8R/Q/iMZf1RStUiiDk8en6Oqc0RBjOPzp/jwsz/Fg0//BbLpS/z6F/8Wv/31n28tGnkE6+UGz1/N8OJyKUrub56pRJOkHwWod5mW8mO1O7d9C0Rbx98KXMz5yHmEQOhTyeIg6bHtSNCg2ooAdygAMK2v6QDQ75GQ4CCKHcmtJeDuh7SJp21/jDBhXi7BYC2klmWO9WKB+WyBm2WBxTzHbME/JlagbLFeU+Wqahqb8SytT1tEU++zYOZiXm4LiAJis4AZu6pm8j2M+yOMJsf4yY8e48d/8M8wfPI5sgq4WW8EXE5Gp2i9AGVdoQsCHJ99iKA3QEWQtSmQjIfoP/wIm7LBzewG67pCcnSO4clQ7NObIsXm4iXK+Rx+XSGkGrjL4VLdW27QLJaYPn+O59/MMHs1w2q2xGx2gw3n9aCSaAVmR7LgSAVYkozkz3AyxmQ8wvHRMQKx9myxTiuss0qIS0XZIM0LKWAL+Jvn2GSpqIMJELPY7KFA1JVcldjeK9+j6wTtF5x/ZVgfAMAcIvx9YRXAuyrtm2HbdrgYFeI+kLUFgA/saO+UhR4MQxnThwpgO9yN3fxWAbw/B+19Drlct+Yn89wua/Hg+YMJ6G0A8CGY+l0BYHkf29aS9d4CAB9aH+9nwe5/9/tA3X0L7307bDv/HSp2/6EAYJl7CKoetOdh4WNfoW3v9LcIX29R9m7P27xYnEYOvkuO4Y4+tf+y/9QA8F0K4P3+euv0D85FbXEPz3p30xJClnnPPggsrkHmfexncg/2dH1GEFz6ADPhOfZMLMCWrMd9xZ4bAwlA8jAIsqyhLOFKFJF2AGpP4DpQX86/NbKC/yYBhjFACuYSANbsUD4vikqfylS1JmYGpz4acZuQ90hmqR4LYy9IqCwb5pcSjCKrVQccXaH4/65RBbBb032HACZ/p2sFOX9RAStYyJuOVQWLfbMAwrr+6wcBaEOrewtHiKB8D9fTBGfzrFLQz9ecYq4zrRU0Xy9uTQYA5hy/Wev7eS/oRQFq5gpL1ru9+Dw+VffS0tmqXqOIVtadgM7WgjoiESviul1ZPgSiFAjmutyqYANZk9vMVz5vVcIEofOiMICfnh/JA3xtKOthRyJixOUGjHBqmdiDIFKy45yxCKdHKPojXHoRovNT/PRf/g9I0WBxc4Gh38e5N0T29UvUry/R26ToFkt4eYp8vkHX0S2jUgUwlaz8XgLA3C8ZtS9BcIEQDYgq+0VDRBRrYCET61pf7Y8VCLZ2xVynMeqJQLF9DYFvOy/6bGO53no/tE5BCqqaPYKdZMzaWPi+0gc79GmZIkplrSFYAFnAVlGvc32vIDGdT3hf5/fzHHluXIfJfsUobvNKXaSsDXUle01GGpn9Vcnry8/Q/kIHLAvg8ncC3QqQr2NGSAoGmZX6Bsc9x5/Jqub9Q/YVjQKpltCgsmUCplt+l7FI1/sbgdYtOUw2Urp3kO8WQq1uZHnOcqTm+ln1te3tbIs3ZMFm9AsUvQWNzZqe19yolWV/R9I1Vct1J0RKcX3iPsrcG0gC0P2grot29ttGDS1Zx7pvp8uVQL/iaMX9IkF9dVySHHHZt8oKS8acH3Sy9xMAuqoFWGbtxyUpgrnXTh8Z+qiiIdrBCI9++DH8QYDLyzWOoh7azRyLZ8+xmb5CW8xQV1PMVgtRAKd1g+tFC4cEloBRJT14ETCKO7TVAi+ff42SsV7zr1FlSwTedweA9cIqeeGfEgDmZf2/v7jPAL5jGXP/q/sWuG+B71EL3APA36OLeX8q9y1w3wJ3t8DP/ux/7jb5EkU6FVVj6OTwnRaxR1VUhJt5JtUGj6xw2bDpTouZsARWEwLAwQlq/yGS8VP0hk8wT0NVpxVreN0lgppWyS/R5q/RZleo0xR126CuHIyOqBzuod87gUt1TRJjvlojK2ZIixmcZoVBX4EPbnYJqIryUUAaqggdxrIKC5lKWNYeaIWZ0K4xCpEkIWopHvAcaPPqo6wJorEwW6NhMdhYMXJRzc1U3VKdG6L1hwiSE+RVjOHwDMejBE1RYDOboiuX8L0V1ulrOH4mOb8drSll48vCvrKGqSBSanoH1j8Uy5AKj2w2MgJI3gARRmxNjAZHGCY9rDYbXL66gOMv9Y9XwGVQJTE3K5hzHTBjk8WHWhS/ev4keJOxzz3gZqOglutRjTvEYHAmGc2QHOcO6WIGdBlabNDy7zoVhShhdmK34qBrMqPKgsx33QxGZJbHLvKK6kMWGI7gBw/gOWdwwiOMRiNMxol8VtWtkJczsTOucjJlV6KmFfGRH6OlXRtBIOYyIxaFLlWX/B7mQza8fg6TKsmuV0C/QYjaDdCEkeTd9pMBepHaQHcdC+wbtHUBl/AxAXMWqiRbTHOlyqqSjToV5L7kKRkLWils+fDDEbygj67rYZEVkrnqBRnQzOC4U3T1FabzC3hNJexhgnPMYWO9raFVquRbsR+pBXTL7C4ROQpap4B962K6adC6I3jROYaDE/hBXzJe/WaJ0FvDpRV3uxYGfUerVmGbN3Al55kWogoucVAw/5fWpJ6XSLYmawwsUmgsXCnv8wj+egRBuPmtkGblzrJL8i61CCMPKv59R/qt2quRea1KXt2os5+xTKcPKVwaBrktCoiDF8Feo/rdRrYZ294R3VOtXa9WABWck9xdVfRqgUeVLCzMsygj2VUC/IZCcuCGXgor1grQKFtIUiAASzBWP8BYTJuKq6fItALKUvxnBpRBNpgX5TMj3DfHw2KUj8CP1OqPU2IYCmAsVtSiCCZKrrZitNVdbdaS9UtQmgQDjtWcWXRZizytsVnlUqWp8hIZLaA3Ocp8TR98ke8yB5i5v05bw6VtHAtk7M8WUGTGpnV1fKPYfBtg3C/BWyXwndmQ9nqaqepd9057PaW7GPDklmpvWww6+BRTQZLisOQ+awFTsgA5wgWYb8USmzmzBDCpeqWzgcQwU71S2gIX36PA6Hig1ohUq7KIRYJJv2+KdZGHXs8FVSPsX8zF/eyzE4zHPUTMmmURtmL7ZygYhRB3OBkfYXx8JmNr8uAp+oNHOH74OZLBOWYXX+Kv/8P/hfVyKo4TYdyTuearb77CX/z1t1hvSmTrFotVi2yjY0Zt/HSc0B6Z2YTSLYnkG6WvjCuqunw9X76e820k8dNsI1UDE8ju9YEkssovZptTPRNg2Auk+E5gasg8XObD02o/COGbOTNIIvhxX8gjVMozq3pD9etyic16g8WmwHJRYrGkKp1KphbZukSel6hr2g1aSz5TcJc5Vgu8JMxYG0vJzWMGIN3LDQhMIN4JXTx69ACD8RE+/uQR/tkf/xHGH/wUy6LAzWqDLG9w/vEfCqGIVpfx0akW50iiKNfIyxS98QDjR59gkVe4WS5wvV7AS0YYnI5FUJ7OZpi9/Bavv/wCR+EATyZnQLkEyjnq5Q2SosP66grzV3O8+PYaq0s6lMxwNX0p2ch+qCSZkGufIMBkQpvqE0yOJ3jy6BQu5wLJrXelXTaZWh6yKDldblBkDebLDRbrFFmRCwCsBV2gqjJ4ci/M5L4k91o0olhri1byjun4Eccuqpz3Ks2MHgx4vwTWaw2+JtmOVpmad6fxA5zCOQbuUvzfynUzFrha/d0bo4eci+2aY6dI56vZD/mw9vO3SCRiAWtAPqMK3iqFTd14iz+9ZZKhwM1M3G95hSGO7B3fPpimpDVI1IMFxvg8x5asj9ZKllNyggW/dhHM+xnG9rOszblMj5oGsLOa1juh/nxQRbDfo/dSPR1RdJqmNw74t+rpPCa1TzU2/xaQtten5hpJrYo5f4rziwEJLeFCro8lEOyroM18ZBtWAMnDaZr8PUPWsmCmPX++/jbAf0fZxBK89j73nQDyOyov7wPT30YG2D+/w05kP/PwvVYB/t7vPPzAg3GzP9Zuv9QAImxz9k/TB7fHasEqc19lvqvtf3wNr3mUuFjlauXKP+wDSm5Sf1QBJQ3Axi8Q5Z1RAlq1n+xRGBfCNRf3PlWDutU1IV9PQhGB3C1BS0h0BCHVFkiAKrmvUNGpuapC8pHfcy+mmbaaCcuMXMYHqC0y938lAV5Zs/GYzWKGq1dxYnEUAO5IzCLJxkFbEbBp0dR6H+xxf2XXiIaEJGAgYyUI9BmLBJJ46IDBz6CaVoBYUXVqdi3Px9roiiWuyUTVNQa/T9uO7xVSpVn/dqVa7gpobbJ82RZ0tuA6lq9Te+GdwlJyYsXyWaOVwlhjb7gf3Wa4mo5H62wejwxMsdHf2bh0XY31KpPr7TKagCAkbbLB68Y29xF0jpAMi6qUvXBv6KML6NrUIHd95EmCfDjEdTjAwx9/io//9M+Q+8D84hLF9RzxokU4TXFStQgXK2C+hLdZI12s4XSVkHOpsBT3DwNcyl2MbWbOU8BY07/YhqpANcC6YRhaUJSKWMlKNtfOArJ27o4DjdAhaCd7AM8D7bpl3egoMU6IfAIWKhBr1bSqKtU9usGMt/m3MscaQoG4WjXsm604nbkGcJW9Pffa1gKaY4FxRea9vHYCsrNvBByHO4WzVTdTkSp7AwOM0hDY5v7qGtrYQRtMVu4/27xh3XvxoWRZRwBpBb+1LiPj1BBnLagr9zvTnxSQ1U9Ra27Zhctn8l7DvsvxwP7J89wSG8x3WPWvXcNaChGP0V5T/Vs/lvwMfU6f50P2iPa+IK5OOgcKAGv6hb5SHYLIglMba7UJlyxpQzqQMeY2QtbtSARhHrXTCLmaWmEB8MGfFWwm2YQAscxfjEZyWnEZEgVuP4QTBViXDtLGR+P3JQN4QxewcR8PP/8Eje/jZrpEz/FRr+dobm7w+vm3cOs56nqK6WKBoq3FsWZdOBjHfcxTkgd7YtWPJheXtdn1t7h89SW86gJNsULkt4jobMfaSuhgQDc33a7q33v3aiFQ3EGckitp94L2Prq3ANwnZe3HHRzewuxb9++J9r33APBha93/fN8C9y3wfWuBewD4+3ZF78/nvgXuW+CNFvj5f/Ovu8VmiaZYwHHW8DsWIxtV+DkB0pRKT92NMOOJ23ICxGRld52PxumjDY6xds7x9OMfYnD0lDpYbNY58nSKcvMCCS7Q5a/QpC9QpTdw61JUVr6siHuoMEBv9BBx/xh+EmO2WmG5vsEyvQaaFUYR1ZUdKpPhSpYzWeacpAmrsejOYjRtKUXnS2VhpABS0os1M4hWkmK3xIqkJ5vtosrRMNfV0c2qFOM9qoVZqOZKOkbnDVEVAUb9U4yHfZRZhnS+EhYn3BR1R4C2kbYRzNIUauh1K19rdkMKou2anxbbNUErZo1GPQSIgDYUW8leEmKTZri6vkLVruAFhRZdPCphdcNkF+RZYZQcpdkUs2DH8zcbSRZK+Ifse1pXRtEYUdQTUJUAS12s0LmZZuA4zCsl+NvCMUVH2YDKpoLZVprdxe9n0cELCQDThspH5xwh8R/CdY/hOwMMhgOMBpFYDtfNGkW5QFnP0TZr1NVKs3u4oWY/4pc0HgKH7HGCZ7oJ5a5HAWBXclYrAnmEGAQEDgRcbSMWnxIM+n0kIS16deNXlRtRjbFI0REYLKnj5AaLgcYN6qJByoo6i00sGjBfSBQNzHVlhu4QbtgT4Jy2XxlVt5L/OwWaa2TpBcp8Dr9txAbMawn2U2/ODSrBfrVgbYwCWHNjAbfkLr1DwCxYx5EifuMN4Ue05D6R/CEq3Z1yjsjltae6nN+tdTInICjAAoIq8hQAVlTFJ4s/HsBj9rXjyyZYxrHfwgu46a3ge1QMlNTEgwi/WJpxg2wY6QLwunYj3iJitpwtclO5LkCvAYCpzBa7LbNdt2o1q/rZUsx1Y6oKXn2tDK8G6Gt8poLAfL2ojAk6U8GsHV35E/ottHy29m6CTHPrz6KFFC9pt6UNpQoWjmVVEBsU3BzArmIv+b9SM9GsOto36/coIMw5UEBgP5CijtgUirqAWVEecha5eEwSzMoLRPiS1qy1EBsIymRFKQDzbFlIcet6RkC4w0pyx6lQJwDcoMg2YhPbFDlAcIh5oU0Nt60E/GVRpiEITCDNjE831Plgl+N5sHTdKlPs3LN7Xoo4b1FwbV/9npXw/vWU92wBpe1ltZdXxPkWYdBiEJUtHnzJAVclhqgfJdNZSQckKFS0ZyOBRkBfKiqY/06MXMETjrso0uJ3JAQQFvOUCMTOQ6vupM/7gYfBKMHkaIyirJDXBX7+s8/w0z/5V4jjMapiifXNCzz/5pdCMWmbFOPREQbjE/gRwb+niMIxwngiVpG0CZ5ff4XLF18iiCL0BmOUeY6/+Zu/xm+/vcaryw0vI2aLRqz09fz4fy3ScvyK3bTY+e6ALAvcsCBXVnpfobqKILAYCwixQ3N/w4AqFhbuNOM38X304kDmXha0CAIngx6oNlKbeA9eGIril2CqT9JMFEv7Z+kSi+k1VqsVMt7nshqblACmWkGneSm5f0XB/GoCwKqiERtyUwQlFUjO06iieNYEf9lvxeLS5MJ6EckVLiYnE/RHRzh7fIIPP36EwfnHCCdP4PQmWBc1hscfIx4/QJanmDz+DL2jBPP5GmW5QjgYSgZwF3m4XGywrmosqGCmTzXv/VRehD2k19e4+eY3iJsG56NjIJ/DbVOcDsYI1inK60tcfflr/Pl/+BLTV9fI1zeYL67FPaLpSmOx7SEZxDg/+wDjyQTHJ2M8/eAhgphxF31EcSLqaap9oyiR63Qzu8AXv3ot8+xyXQog3JEEQqtIiYaoBABu6hxplsq9l2srZgaXWSPXOGbfNsCkL7b7VO6QqEBwg2OC8zyjMAgeaDazzK8GU9lXmNoxvQ9qiTJzCwreHuyH4JcFMPc/51DBeQikicOkBS/2cqFtMfcNAPgAhya4ffjYt7C2E8o+6Ht43AoA7yzy1RWAa0iIy4m9H4mCzqytbE68rbNa5doW4DaW+9bCev8Y979/qwC15I498t7+ewSUsL8wYLk9LjtvSM64+WNf2lRm3WGUoGLTzlu77QMHjXdYNz6c/g9B4LdlJ98JKMt3Hdww7gCA91/1Bmj7HwEA7+bXN/vM257bv1b7x/L3BoD1trZ9vB0A1hfK+PsdAGCOZx4zAWA6WtBi3w4R3jNJFhHVthDOGAuj91WxNhbins3bld5lQDK9fwjIsgXJtGcIEUsAUQXT5GcqBGWtxO/gmpJrcO6v1J2Ez+nPJCdFeo+XiYB7FNo66xwoTi21OjPpesCF21E1S6ccXYe5NVftVAgTKKNSUHNOCdDJvm7bEW1cia4buChGYlOAAAAgAElEQVTiX8y9FcCYOalmTUiwVbJS5b2qwNTXa+ezikxRPgeMBLLKa7V6VpBOFZSxqCU141jsaQ3wKaRbWcfoXpPnqiCWknMkP9kN4NGRQxTVHiruV7ijdQmsK/LDQ9LsX4J9XK8zX9iqYblnbXQv7NPph3cGo6Q2GdFcY1cFiZE1wsTHoB/AT7hW7ZAHPi6rAPMwQXl2igd/8EM8+fmfoPYccYAqL6dY/e1zeNcbPCiBwaYEFgs46yVqrl2bAl3A7OEdAKwW5Lt2sPMJlbo2Q1rAQNPOsm6n8rnkHoSuK4wEIsDOvtEgy+h+pKCvqOGNkw/7YkRwEIFm3hpQV/u4zVAGkthEvpgAW/YF6T/m86h4l4xn5RubPkJSFYmaDXox91UEmnVdL8S9vZtebb7bHgOJGrJ/CVQpz/uOzj26P99GlJh+JORUA44qMUj/WLRU9uLitrTLCbZr563yeQ+V3YJ3ph/ovkv73T7ZResUXFuybW32srqq2fbj8yRQSA3DKLDfcDRgBzOA7xtAr1Iz5PwtIKx7OV5/s9416/wdOGxJha1E69hcYOnzhvxowX1LOpBzMyduay7SX2jR7qo1tz1fO763ZCbZ+5ZCWBGSZBRI1FSBAKXXR82IrmiIsj+AfzRCyf08PEQNMLuaIlgtkC8u0JXXyIsZNtkaNejKxq1QCK8NME9rDAbc47doyw2cdoXl7CUuXv8GTnaFpljCd1v0qO5+CwC879TxTwUA23vm/j3yHgC+e21x/9v7Frhvge9PC9wDwN+fa3l/JvctcN8Cb2mB//qP//tuuZyiqufoRVSnMIcyk6JiHEWge5YCjmrdSntePkKHNqgBOnco6sWV8xAn5z9A/+gpGuYrbQo49RTrmy/hFpfo8pdoshfo8gVCNOglVGKFKIsARZnATc7EOro/GmOZpdhkV1huroB6icSvEAkLXAsHLDKQwMmNS2CskLYbs1qL6yxksADBc5CNveOL0kyAmo4FABZLS9RdJhUYmy9G4IcbWt0RemgqvtbDMHmAcT9BmVdYreZwmgydk6ESlRCBWVqh6SZLmOoEgGUDJdtGVXnssfo1glXZ70k0hOuz0MCiToywR2CJ9ptzlE4m2ZihS8CbYNfOEZXk3ZJFB3XGFmWgJyogWrbpLYylAyrN5HzcEJEfiV1uTSYydal+g5b2wAJYkc+tG1WqGuV4Ai3OyLkYoJ3AKy2tCV5ktEij0bY3Qi94CN89he8liMO+KNNAALjVTN6yXqBrV2q13BLUAUpeKFZi2wAejYYdWo4HmqnK33gBGh5r66PhZh++gLQNfAGmm6iRNkvCHnq0M3VpCUZgIkdTF5K/SsVvXlCR3iH2ElETEgCerVLJmiKLW/Bmscbz0AVk5PfhBz0EIS26qc5kpvASQcDM5EusFy/gdSVYlG9LtWK2ALCwpsXm+wAA5qlyZygAsNohi9CTNujxOXoElpwAZVbC6zYInCXCIKMmTIE6FuFoS8ZYqrbQQgTVPrcA4LEAwB0BYCkCqoItDvheMqULuSZdk6Plm5lJa4pWHC9WMaykikassoXZL0VAA9yyH7NIJ3UTU0A/AH13DG8trNgNvgC/LMCLcqxDQgDTVAfkPZIXTOxfSQAEOLSCYADgbWaWgrUsuLE/U3FdEwzvWALzxdqLH9uo7lrzfWUYso+xPmoAeTtORHFKUoSYtMtBsAhMIJ2uYVSIkm2uds4E7gL4cYhM3cVUdcDCEwtaUgBjprS7Vft6jo/Lmw16vUj+JpCzXKVoM16LGk1eoy5z1HUqil9mRJO8QAyTOaENlSbMnqO6fA8A9uNDANhO9OaCvA0ANheEx3vr8TuufG2Be1skuAMAlutvKhi2dmaVBRGLLrxivmZW2weLZ8ILEbCMfV2Z+hzHUgAPjBai7gQYpdKwL+pezXej8EcANCqi4kiV270YZ8dDPHp0LCDpbLXB+dMH+Nl/979gcvoJrl5+gatvfoHZ9BnS1Y1kyR9NTtDr9REnI5ye/RAnj/5A8tQXl9+gqSvU5QK/+sW/xYtnf4eEGfNth2cvXuHl5RpfPZuL6nW6aJCmWtiiqwLbg/1fAWBjo29AA7FbF5s/LUYKycOoE0ma0nlKz41zMF0H+gMqk1SJNYpDsX0+Gvcx7Ec4PjmT3FwqlHUIqbyYKmCfmdZJT1wxaE2ebVZYza+RbjbYbFbI8lKAy8WyxGpViZIpz6jeYrSBKrk2JS0POQ9pSU/du6nUUlIVyVU8h4I/G/KQKFIiJd4kwz6GRxMMT49x/OQBjs4f4sHnf4TR+R9glZdowz7cIMHFxXOcPPoIpx98hMVyLpEL/eMHGB4l8rrXN9do4yE2HjBbrjCfXiEKEoz8HmLOUqslmvUMMeeHcgWn2eDh+Bjhao2wTHH5my/w//77X2M9naNYTrFcX6GlGWaZSb8j2E4C2NnZIwxGE0xOjvDJR+cYnX6EIOphNHko6yPeb/qjEyEbXL/+Cr/4q7+STO/reYZVmonzBO+xVdEiS1M4Tgqv47gvURYc7+y7GWoin02DUUIVEQk/et9nvZXrDCpHxZ4UCjzkWSlKLLa1tdDkBblLxbEdZPw8s9TZnwY4Di0cqaspfeyDrPZnzrny77154xCA5fNb4NSCmDIpiBHJOx+HAOG7VJ63gO09pSvXP/sAsBIs9H5miRmyVpL7m4LA4hS597h9/Dsw+Q4hzq2sYRL27EPul+a4dkod+7x+5raWb4bqXefL8b8FgyWLm9mbBnc011w+9eD664XandT+99nL/AaAbwvrB0ixPY+7zv9NHbEsh+58vJWA9PcEgt/VP+wBvGtM2Oe+KwBMsugb/f07A8Acf7sX3wKj9/YKAqhZ8oT5Pt73eY/geoD925IzAslWp4+ANiDvc1zwKHV3a0Zk4lW4v9EBLCCtALwKXApgQihD1o8KOKpCVgl4dGBSwNQCoGpZa3OBuVbiVisiKdNkstr+yPuCMgEJBhMANmtA/k7AJFcAYK6zIlKxGgWNSTraKTi1I3NPuO9jvrOAlrMVYtU+AKQOQdrmVI5yEuB6z6pEbbYxAVkBabkOlA2QguVy7Eapyc+iT5a15OVznE94X5TbrMf36DpUQXBDTmsUHKSamOtIET/L59OvhmA6L5l+L103+j1VJ+eMsSlreS/blIAx769i5yvrJZ24pA0MGE2HLH2oNRT33T4/L3CR+x5eFQGmQR+bkwmGn57jw5//t1g2JSLHQ6/qsP7iG7ivF5hkHQabFM1sASwXZB8JcYkbATEJFkRXwXMLttGtJggVzLXguu2Edk9Alaw0rwFOSdxm1BQdLeiUU9ICmfsoo6yl+prvUZW1i6JQpyNrgWxV2CQhELTtJ8bZRZy5lOhq1aoCrrvB1pJYbI+NeplAu6jEhbCm0SHa/7Xttes7mK9L+W7WDPQ663UQkjrHUcWxy+thLJrNcJfeL0RX7X/c6/Cplmt9m09srpztm7Z+oCQCdWpyD8BfsTgW0qO+Wcmterx2vMq+iMRVkxFuAVXZH8n+TMe7cjSNcnf7eZblq/dvpfQZovvePs+OMcuG0ettrLoNoCytTWDdmKTt20Wb5cF27lHnAt17SS1CSB2tukWZPHJ+ngWAbf6xtSMXdx9jkW0/S8kCQteV/a0q6T3UQYjaSVA6PTj9CfJggLLXQ3h8AhqS3Cw28KoWy+sl+vkaQT1HU1xjtb5GVWegmXTBMR7GqAtgmTWyN/DCBqgzoF1hPX+Jq4u/Q7l8CVQrUSAnewBwP1GCCy3+Za7au3v+UwLAhzftewD47nXM/W/vW+C+Bb4/LfA7lsG+Pyd+fyb3LXDfAr8/LfDHf/hnXZYvUBRTuNgIQESbLrHUJFBIzZ/NZ7QsWaeBT+VmSzvGCbrgMdrhRzg6+wwfffY5ysqRIu1mfgW/eo7F9Zeo1y/gVFdwmwyDqIVbMwvJgeMlWOcJ4D9APDzG+PhIlLmb4hrp6jVQLxC4JQJuTqg2FdyUQIuG25i4SNnsyYanJnu31Y1XywzbSH5PYDCMArHm2ubJ1JUoiSR5p+Znqr2yFoHMxodgS+NhlBwj6SWoc6pzCBpTSVkhbUoB2MjI5wbS7scEAG5YoKFCUAu4oigULMtRtXHnwq999JKhANMs0lRU+YTE9WrkTQ4/5KaV/mHKHpbMH9kgGmvDYLc5sDmBBOfsgwUAqoW4MeImk9dUWdpk/hpbNJRSIKhZTKDFEtvDfAaZsfw3c4ZZVOBzfMhmye+wyTRHpx+OEQcnCJxTuGLjTKvRDv2YTN41inyOgiBwRfvvSgDTxm3RsiDD9kEk7H++VzKx2FItiyaR2ACT6U31AAQIZtXYRcUiWVKKEjMOR2LNRsCOG7CaFslNxbOUjXK+7pBJNnOE4SBCWzW4nq+Q9DU7VnO4aNlMBn5PrJiDkPm/zLlktuMSaT5F4CxQF5dINxdwuhJMziTAzLaPqUx0VJlFYE0K9abiSgtiHocQE4Snr8A9Qcy6HcCNzhFHR3KeZZGhLRfwsUA/IcJbopYsZVUUkGyAjipSqkFV3U7FOhXAYTRGGCTSRgoYasEoDhv4VAI7OeouRVtlooxg/YkKS7LiJVM0ph0si2MEeMg+VwBKCxbWYoywg1pCSxF/WwzcAQG27mQtNK21l7DZ6eplBLPBjuyu4BYLEFpvk0IEC0jWXk/gZgHWeY04d/hiey7qB45dqt2lo/M4TcFTiCq8HjqmHZPFbC2h99Ue1nJaup7JAGZBTRQegWaqiXU7z1mUlB5ysTI1RUISEmwRjAfhAKtNIVbFtJNL01IKfcyeE7VIWaJYZ2hoI85MZ/EbLOC2JTzmjDkNPNrSS8VGXQ46jmWxA+00J9kAKG9VGh2GPOosuVUi2KzBN+5433EFfAgAH77NTKXb/HCr/LMqqShh+7KIatvXqGNY5DP222yfomaOaoUNVSgkIhkAh+MukjxvYDjwMBr6ogwhoMx8veFgKLnMvKM1rocPHo/wyQ9+grg3xHxOktECDx9/gMnkAV5++wXaMkfodyiLlRTPHz39HI+e/AhNXePR0/8KyfgnBkVhw7P/r/HlX/6f+H/+3f8h/SwhYSRP8duvr/H1SzoFdLiZ1UgzM2dzqjVgkwAwJludv9tXP3NcimJJeRIyZgh6y62YltChgt1h0KKX+AJWU61CxS9tJSfDntrwnz1GMjqSzF+6EbCwLbagzDoLenD9YKuuKfI1Nus5svUcq8UC69UKN/MNZotScn9ZEC1y2u816CrGKFRYF9qXBWCjekGK+WqzL/MH7ysGAK4rM755bnSQ8F2MT8cYTE7w8MlDPP74EfqPP8fk4z9CcPwJrucLOFRmw8X1zWvRksSDATUbcr/sjUaiAk7rDBmBkdEx5mWNi+tLXF/Rnh8YBj0cBT0M6fyRrdBspvDrXPJ3k67BgzBBmG3w+tdf4C/+/LeoVktkqxtkmymKci7ty5xIzjf9QYLTk8fynZOjY3z62SM8fPI53LCP0/MPZS5fz15L3+oNjpCnCzz/+m8xnV1jvkixznLJkMxsrh8JV20OtHRzoNo6w3o1l7nVaXPJax8SJGA+XBLovaMDYqJ9vBfXwKuLFZbLEpsNiT0aM0G1NVXZes9/91rWAsB81V2v3WYIHljS2k89BIWt04Mlc4gimdONOR4BL41iiOMliG1leXec+3PIXQrmO0HRu5FIQ8h7CwDsMuNQ3ygkJ1EZmXYwALD9fuu4IOOUmJNZH+1/rc1D3m+bfQB4+9l7bb0PgN6lhuXv7Pvs/VfUbgZIL1NrYW0UXnsWkCJs3DtA+fyDCdqex7b1D0DjkPdCM0fZ49u3hOb919xR3tLR9At/ZwDYftp77kPvIhu8u+ff/ewhAPy+z9jHxbfH8h8JAFvwxo4h5ojyHrBtf+VyCtBr4mPlMEVxyt+R8GbALIJlom6Vn43KlYsrT+ikQpYTJZ1R+9KyWS10OYfY1b5Z9wnmtQPzVCGr0TpCWDJqYd63FADmmtTm6yrBixatskaTmBcPZaEEvS1wK4JCWkAbi2C6CymTT5W8tIAW8EpdiiRb1aowSVw1wJZgTAII6evVHp37HV+AQB6rAMC8sbYE4PbUznKOJpKCKkn+LJEqXIPpFbeqTK9Vq9/dvo/7BQJThmBIC1pjtct9Zl3SfpnEL0/stakwlqxZY1ts1aAkVUlEUdOKmxXX8KouVvcdPTe6xtQII5JPfbgR3Wk8IQuQwClZxFzxCsGVgQa0Te4Q9UN4oYPMDXDVxliPRrhJBgg+PMbTn/0Mz6cXAiw+CIaIX6dIrlP05zl6qxzV1Q2cdAOfe8auwSZPdcEubWQee/OOVYrbfrMFIs26Zjv3inW4KqvZBmXRiHpbQHO+SNZADiLm6RprbfZr7umsulbWT7LvUjKCBWstwEkAn59tyQwyXhj3Y0Fbmfv0GtPtijblcciObYhBe0peXgeSSoXwSXcTY0Fts3vJZZARJ+Rl1iJ2ALAco+yDuD9UpzIhpbaMWGJ8kVVUOxj0CGAb62qTKS57H3PPqku6tZkZWNpUlenCZZYYGv1ZzltUxNofdZzYfmRIYxaU3irhDaBvbhtW+WwtqRVst9kCegxb4NfMgTJOTcfQiIMdQU2qOSb4fgcYax9SHqGp6ZhcYCWQ6Ps5hjiPSB1CAGB1RuF47xg/JjUSzfqVn2U+4fU3EUamzX23FhKF1zGDWI+ni2I4fg9Z10MRDhFOTuAfT+BOTrCqKswWGxSrHNl8jX6xhlvMUKWXWG/maNoNStqr145EwlRZi6ziejeCF5EoTsLvFOvFK1y9/gr16gVQpwIAx+xqDVXrJC6w3zBiSNvDbuPseuEfygJ6/+a9NVN4x03vHgB+34rg/vn7Frhvgf/cW+A7lr/+cz/N++O/b4H7Fvh9boE/+enPuq7JUBYzrNfXqDvaMxPwUKle1XKDZHYzNN7lYlwwFi63EzTNEyD6AO74U4zOPsWHn32IpvVxc32D5fwFwvoVLl78GshfwevmYjHdC7jmpULTRdlSYTlEb/QE/fEJTiYjLMsN0tUFVsvXcJor+EYRJzU510fNrBe3EbDWZR4mGebCRKffpCphae3HjQLBPj48P1QAOPTRSW4PrXor5OuFZveyMCEbV30fNwTcLEh2U+th1B8jChPUJZnPJVy/ROeWKIpKAExR5hKflEIFN/o7uz5uFM3eTIq7osQintc5CFuCl7EcX9M6qryVagyt3ch+Vqte8vHVlpnFds2+lI1SYIrqB514v7Anajsqh8SazUNEVSUZ9vysgMfWSEFFj1M3V3Y3H3i+AOoENRWg0OfEitojqKp2x4lLxe8pAucMvttTgLmpEUeF5AuXzRxVs5aMTbYxC9lsbxaiCM64bijZvwSA+V5y63mM3NjRYlfNpAJRu2rSJMFygF5MBOLCoC85nZKp5FLVmgvAzWvLcys3NbKsxaDXw3AYoa1rzBcZkj4ZxL4Uo9iL6i7WTMegL9lcBEo2WYGyWqEoFiizK3jtAk47Q1ts6FEnKgpuyJhHxsKJFL0FkOX4USvwbVGPICQLUoYyT0vyBgl8/xx+MALcCHmWA8USnrNAEpdwuhxlp3lrkqUlAHApqjteV0lNZRHOZZ7YGKE3ECBbcqzKBoGvm0s/LOGAwC/BxhQtLUdjEiYU7FUrXTLwWTSj0k9thwkqWEGUsN9tpq/sl20BXZdMtghqC77c30txzFi02UI7AWCZVowyXt4rFRP9HMmDomiBFWj2JUENNFTK8wItmrAPdqEQAPiuymz8BdAHiQCmhiB2XNZ7c1+NwAKisR4WhgbHnuZNU0EtBTuOUfYrX5XDOs8oKYJCjy4IttdWCivbfCsWHoA0r6RtVymVAp1YGhPJyopKrPYp46urEo78rWpgp2badSt2YGw3NvFWgbZXXOYUcAgaHALB5vLsZocDJZcRVpvn71j2vmclLIqBPZDpEG8Se+BtSUc/bN9CjwpgFvRoh0gbRb6WRSrNJfTFEpDjuChJCsolI5n9lVNCQkCUzPnQEWXLaOTi/MExjkc99HqJWh4OR+gfneLi5hJp3SBK+hgen2Fy9gSXl8/w9Yuv4bkNNstMMnbHvRDHE5JJeEwNHj/+GA8f/UDiCSann2Mw+oyTDorVK3ExKPMpLp/9JX75//07KQqH0QCb1Qx/+Ysv8fJqjvWqxHTWSuYz28ICShJ9J+p9bXpLOuK/WQi1ALAlUIhahVwsk+0u+b900UgcAYIl97cfSd5vj+dAC37m1Z6cYzA6kePq6IDBajFJQJ4vylVmPirzAthkCywXl1jNLrEhALxe4OJ6idmcFtCZqI+oABYLxYrZhqWos+UaG6QwMBmELExKzqGxuqZThRAY2F+oWGQOoe9h2E8wefAQTz99ig9/+Bl6H/wE8dkPkXsDPLt6iZfXN2j9CKPxAyE8eKGPpNcXwlfRlCjbjaiY48kjdP0xvnn1LV5eXUr27ig6woTuGnkGv8jQZ/GbqnoSLEi0qjKcR30UV89w8Xdf4tdfPEe7XmCzvEaRX2E+n2I4oMqokjYaDns4PX6CZDjA5PQUn376GKMHH0u0wuTkAbwgQrGZi2tEEERYzC6wnN8IIWAxnyEvSyGazdc5lqsSXtDhqM+5RJLKsVqvMZstxI2DfY9khIjEhsTB+VFP1lw0+hz2Qrlum02N19MML17f4NnzG1Rli7inTi1UBh6Ce3dhpHJnfQdITE7K/rxuHRwI/sh0bS2T7b/383BNdMS28LtnAW1BYU+XZ/K4a6rZAnIH6xv7owUn95/en19knXJgAb1VAJOwY6MPzLiy4CZvNZy/yfXj4OBx2D9akNfW3Ad4pZ3sUtkc0PsAYDsf2HMXUsheWwj5yjiuCEBiWskC0ulKx5g9Hs2A3F3TWwCpTK63G7I0dtF3Na8QOozTDslq+wAw5yUB1ehosnfx3ryGBgB+ywV+XwTBreO6o4O8i+DwXdTAd543r8F3rAAdWmjL8fw9AGCJgD8ch+IOoRb7vE8IbmvGG5fwvNTizGIG4q4tlCjH3sLOIBmyEqXJGAt11RGVH8EnLzLEObo16P6AkSEK5qiqUfq1QR2tOtAqOgn+ci0mqlQeHElrAqyFhlhJAouLJI4E9OR4VSCOQB9BTT1GromU2KDA5ZbMasjItt+TMEUHCjr4EMg1aaY6BvYVhmacWECYx8T7VxAEWwC4az2EjEYwORZiKb196JpTwUEPnqP7JZKf1NlCVcPq/EOVcieEMbatKIDhCWGNF1XGKs9ToinUIjtJYvRI6nF07cNv5usJ/vFY41gzXvm5PG5aJItxLgm94uqi4BujQ+LERUT5INWUYinMaCRVfbLfUL3qeAoAi7104sv+PvdDrOMhbsIevvViBE+P8eRPfopptsHRoI8fP3gK55sl+tMMyfUazuUVystr5MsV8zfQtgXSPNM4l63S2DjtmM5IlfMuH3YXiaSXR1XllrigGca73Fm+JLQW5FaVbqzyZc9Pl6jORSmkb7UqZv8V8Nc6g1kVrGmP22pY62ymxyLtZTJ+pS8ap5btuZnxqQCq2gpTwUv1r7igGAtpUegKx5KRVNpDzfZCyJw6HDVEWgBgYzHN94s1OT/bmCTLXs/O7yYL2CpYOfbpDGTx31tkH/ml5lsr7qrzhIxRiSnS7zH8LK2hmHvHVv2LDkUh+u4tiGuzeLeTPonJ0nw7AoAF7IVEL+exA4a1XXd5wPz0W+rwrVJZP5Yq8J2FtVEm76meW8nz5WdwJcM+QKKGZv52HbPLCXizvqHrLN3JEjTXLGCfubuMVDLkkVqCz2O4BIDRQ+YO4QxHCM9O4BxNwMSI5SZHy2ia1RoehQ5T5vjeoK6WqNsURdXI61wvRlN2KGQPFCFMSODLUVfXSJevcHP5Jdr1BdoyRRS2iHkNGpI7gWGPx+8IAGzXBHpFTXPfsZgTUsDvmAGs1+72XfBd9+R7APiuFcP97+5b4L4Fvk8t8B2X/9+nU74/l/sWuG+B37cW+NkP/6TzQyp7ppjOL1BUFfp9FtRtfiY3qbpJYw6tzywjgeC42RwCzkcIR5+gCJ8iPn2KB+dPESchLq+vgOI1uuwZXj3/DfzmGmhnQLkRQMphMRQJFpsQm3qM4ZgA8DFOj8fY5EsU1SXK9CWqzRXqYo6wUjawADtujcLh4r4TS03uNckE5a4r6JSRS3tEUQCbkFHPDwQA9sTyV203qbpZp3MB7WSDbpiykhdlFti5FAB99JMRwjBElVOBViAIyc5W1Y1stFj4Y0FRMB1Vd9Iy2aqCpbij+JVsDq0VaEwrK7LNEWmWF5XVFgjraqRVKupcyRA2lF2p1xtEkeCzgiYOhaBbZXBhMkL1mJh9K6Ug9ELaYAdSuBC2M8sCXPHzc1hc4vu4ibAK4MCVYrIombmp2SplCEkTBKBimWrxHiL/FAHOJBORSseiSAGPObsLVO0CbZeLqpEbNo9bYN9BVuomjRuzoKNKgBVHqpRNdhmoQtesLs23IjQWyAZPIkUp0hXbu76CeQ4Z8DWarkAlG0La2HWoc7UAYyGKhReCtsxgjXvs2+zN7Och6jaG54WIAmb2hIjjCMtsg7rcSD9MV9cIsELs0Rp0gaLKJO81shZSYv/LK6ZqjEJYBYaRvZVxdJAam/AZWCDpIQgeIQjHAgBnaYYun8Fz1+iHmVh0l2TzU03BvFtmcdelWlpJwVj0+nCDAYJwIICEWECbHGoWfQLJcCvgtCUabICKtqM1/MhFTdsxFp48WknS3o9KjcZYihoLQLNRF5tM9l+DCHPYCSfArJhsEdI6X9oNqc2atICv2grq2FVrM1UFWwCYjHrplib/a5cBrAUTzaJj/heVuMyg9ozFG4+XqnI9IC1+cIzY8GFTIDe7XvZD+zoSBQjFSH5wRwCZ446WcxzcLAAyF13VBdycF3UjymBrIUhGOwtYLK6wyBBn29EAACAASURBVKlZY/yZdnId8qJAnjbIy1yUvOybrlPCYQawqH8rUVayp/u8toZoYws89t4k49S0d87htfc4LCLvOZDqq94JANsP+u7L38MMzFtWsLSoNwHyVs10WzFIMoyq2unMQEWo66hSiOpfAYaNJWVZFQKQZWzDnB9KdwFFaXoxMBp4+PCDMX78g8d4+uSR2LcXdYnk6CEmjz6TvN+r6QUW64Vkf7Net1rPMV0tpKDM7F5+3qjHuSXDg+OhZLGfjI9xdHyGXn+C8yc/xdn5H8JxI7z61b/HxfMvhBSymL5EWeRis8yC+uvXz/Drv7vEq6uFAJE3sxarDUk0twFg3oPsPGABYKvyIwDMexrtIMX1QZ2btwAwAepeAvT7PqLYRRL6GI16GPR0fhsPBxgfnQqpqjc6QdKfwA1i+HFfgEra03nR0ExMDqqmRLqcYX7zLeY3r7CYXmA2n4r98808xXqVoZB2MpbxJZBmVK6WorogoYZ3mFAUGFRcqkWfKmpo2ad/eJ6Mb+C8Q7t12rc//uApPvz0I3zwg4/Qe/ITBOc/QuEP8XI2xfNXrzFNU5w//BAd+0Lo4ejoVOZBzvFpuYDXSzB8+CG8wRi//Pq3+Prbr1FXPgbeAJOgh5jFz3SOuKswopqKviZOhx6JBvkC069+i29/8xyz1zPUiymabIE8u8RicSO24hy/tNnsD3p4ePYY/aMjnJ6d4cNPnmBw+jGSwQRHJ+fSJ4vNStS/BNivX3+NMmfbzbFaL8RVgcSYkvNBViMlCUQiFzjrtCjyDIv5SrIVQ4dAQ4Gw7XA6DnA6omtFiycPhvjRj/4QdVng1de/xbOLDb56NsUvfvklprMNwkizoknaIgBc0CHi4HFrjO6BgvsFZJmnXeGnbB+Hal+Zw/esku3n7oNyBDJk2tnLrhVLVjMPWfzwbTPPuzNUAarK7UO/wxTMDUGOziwytoyKleco60Uhj6gCmPc0ArU6vrQeyuQOUQ2Z47SA6776l7+jDbt9HIKR8vMWGNmB5XLfN2DCoepGQPtdBV1taE22K4Ec5qVLe3KMtR3Stbp3KEHP2HeqqFJ+FqKJecjzdwDAt+4fB32F/XULwluxl2kjHoq1AN++be/WsX8X0aM2v9l74n2qo31Mzrof7B/iuwDgw37/uwDCXIN/l9ffCQDziy0u/l4FvqFHHQDAXINzfPEYuH4nEZUP3g+kjxqgmWsvSckwF3Z7rUxmKBVwsr4i4YdAZhAIuUoBYPo1JArE0k7WZJAqoKunIDazxmKVv+caUdWvGsHBvY4FgGWPaBTCYvvMdTVJUUEgRK4oiGQ8iHqS+5eOJDlVP6oTBjN+SaKrRAEsACxBaAFQO3H0EStd7qvM87JuMtazkhFsSbKGyEtCowWQxL5Zvl/JlA4dh8iqYhTP4ZLHRo6I8pSAoqbbC8issLr83ef6z1HwNkkCxEFkYkl8bFI6Z+hahesbxs1wjcOGJQDFzy1yzbIlUCrHLwxCzXjW9gSWKxKw9DzFXtiqtTnPF1yDdvDNOrlg29IlgrnMfC1BJDGuYTvydt+gIVbMvZefIDg7xVWc4DeNj/ijU3z8L36Gq/UNhmGMf/7JJyi+mCJ8vcDgegV3Pkd9NUW5WiHLMpRlJi42VBVbJx3bPlQic+6yiuZtxrmoUneWxLxeJGVHIdXLtLVW5a30ddnv63rC9i2+XtZCAmQynon7fc0R5vxAMJ5tyTayNsBybGY8SJbuni2y2oPvLIyVcKHfwRxfiVASApC2q4kSVlUvrwczWsRmXMkS9h5KMqoAxHZOFpKz1k7kwf7u8DN0jHAM8aAPlbA02FbuxQ6g1f6uNCG7fjyc60gkFwqIXAOOLf23tSEX0i/nFdn3uWKnbcFh3S/pkLDX4hA43833eq22KuTbtzyTs70bN7usewWMC82n2hJMhGhiFPYSlUE3N6N4l9dtbwLmCFlIMRbXdh7Yz4TWvZqqhfddqOT6clPakiDNqpKSdwkAe4wNiwYo3ASZM0AZDdEdHcE7OkIbBFhtMpTrAs1mA3+1wM3rl3CrG3TdGnm51rUur5EToc5bIWMXlYcg7hA4Bcr8CtmKa+xvtgBw4DMD2IHb0OEFogAW4NwmIJkG3weAOdfv3//+oQDg/b50CAbfA8CHI+3+5/sWuG+B71sLfPcK2PftzO/P574F7lvg96YFfv75zzs/IgBBtdIVijJFEHVIDDO65uaYG8lGhEOyIRc7ZlFVjLDJP0Aw+Qwr7zHGjz/BR598hKNJjIvLC7jlJYL2Ob7+7Rdo6ys0+RxVsUESe2hzZpAOMMuOkLfHSPoP0BuPcXzUR96sgPYGqF5jfvl3qLIpfKpbmF/ke6jaCjnNdbkHZDHA8DoJ/PgSv0QASws4tJBVBqsPJ/IQJjwJkwFcVWJJ7HFzIABwB1csygyrtvNQttxMhpJpy4fYP7sZvIBqngas/5Fdrcx8kzvKTTjVlzZ/06pirKOnWOpyYwlEA7Ke1bqaObc+la9SfZI0XqzWGVxWOwjACchM62VuDGh/7aArmQGlKmgW1vlWMk5LoxygPaoUXDqy8l3EPtVfAbyagFaLrCXCTQBbgWwp+BnLX5ujXLGAz+gaFjwlz0sLjDzu0gDCXdeHhxOEwRmiZICq9ZAXa8kzbDBH66zE1jIQO60Wgdj4MiOVjHe9gl5H9S836CzaGO8jV3OYCMLz0bZKP+gaKn07+JEnea6eQ3ot1bxU1BIApt1ujdKhEthUucn4D9Xyi2BbUZZqPeuYzOGObR8DBLMJAMdU1IXyuixdokhnyDczdNUSXsv8xjWyhsB2I2NClHtUzYtVuWZ0ZoUpgEu9yEo5yQzX4jKzSeuWADCB8wkcbjqzHE4xh+fMkQS0si5QEzS3ALDXwm0qycmiukKVXgH8YABfAOCBthHbVAeJAo1I4bQVWjeFUzHNiAegVnI2601Z42qZKQpYY3lnwVqr2pXNOK8lCwsWW+UYMGCwJVDYgjubXCw2TXFbjbg6uMbWlgVH1uJoVWgL8NLJqKCQYsfO0lls1oyHdN6af1P53bYoWypQCOqr8qIyFXXLMrfKHvmZ/xmrQYK4UpDhmBJ1G63GWwRRpICymRfY/6zNG4urHBu26MlCg4C9TSOqDR4Px6ioRkoHm4yZorRNz+A0rmTs+R4LcwU6ybhrxfKZBAkSCsQuXi+RuB2I47Ap7AsXhN2YdcH9ovtBwZlGDvJ4C2P8TodoLcF8p3vgGwCweZctTJSUGBjAQ2x/jdJOCtCug7zSAmDgh0KYcJxI8/KoCA7Uro6AFgHgTbpBXhZIU7U/HyQOyqzF8dDBaOLjR5+e4Y/+y0/x+X/xpwh7x0jLDcL+CQZnnyAvU8w3U1zfvMLl1UussxWub66QFhnynK4ULIJ1aIocnluCxhEffPABzs+fyvXo9+gAMUIvOUXcO8Grr36Bm4tnaMo11qsbRFEi2eZFXuDFqytcTTPMVznSdYnrGefxFkWhmY1sG6rt5f60l+1o20kygA1AFYcsbmobKvlC51/eQ/s9BzEV1BFz5H2MhwnG/UiK7UdHIxxNzhANjjAYP8BgdIowGcGj1WPEeSKBH5PUNJTzz9YzrBeXkn88v36O68sXmN7cCFB5w/zaJdW+ldjFs7BaFVSzF6jaUu+1VGORBGOISbTYtwVY5tUWfI+1zSUAF7Go7iGKY5w/eYqHHz7Go08+RO/Jj5Gc/wQYP8GyBr559jUuF3McnzwWu0VHMtBdJL0eBkcjNE4GLwkRjh4gGiX46nqOX/36b3BzvUA1z+HmDR5ECSZJSD0H+lSLs7qODqMwhrNe4OVv/hp/9RdfoZj+/+y92ZJlV5om9O15PIMfHyI8JkkRkjKVqhwrqYamq6CMBG66MQOMW16CV+EtuMJo4w4wGsOwxrqrLKsyK1NKSTFH+HTGPc/Y96+13T0iQ1KquwzrzvIjC3mEn2nvtddew/9NO2TnJ3AG3qcXaJsUzF0m1cm01LEeHd3F3v4eDg4PcPe9+5jeegjLDxFGUylEOqaL/VvvwfVCrC9eItmcYLM6Q5Gn6Doq10hLUgq3tm1QlBXSvJI88LTI0RTMBO7gmS24VCl2O8wnPvYiB0PV4Sc/uIs//8V/L+uD3/3q/8TvPvsMXz45xy9/8xXOzjc6v1Y5N7C58+zqxn8XWCbDg77VL9V+mqwm860WiI99k+d4HYjzryl43wWYhaHq52ruHv9okJZj7/Xx6hrTZRx9xE3jGx5XFs1Xny2Zv/r7fP/bAWCCwZ7YqKp7i8dZtepeHSPo5dhlTXkVj8Hf8XnNHdTj3Jvj5vU2UeQOdTKXRKkRoNX3jbLH1Scs2aBcw5KQqUASjpHSlpIHrZxmqqoVp4/LttJgItvm9675qBDS7aMIOm8+rp8B7+23j/kNQPhdAOc7QOArnsBb7XPt8r5rxpHveuuJ6+f0XQDg8Sz/EGB3XCd822vfBoAvr60+L1lLfVMHvsa6uA7OjwAwl19tQyBEr4LZV+kALwiXRLBeWpcL2YYKUHYOIVPRkcJV4AyVpuIg4wq5ShHwSF6LLmMx1Byj7XM9NVcTWFPnpNWaI0isATi6ODHCQdZc14AYBZqqaAyCn4HnCRAsoK98oiJG2ty08CEAbyvRAaIY1Xa9dEOR+Ub2alzTK5B3jCBhNAPfS8cakhjplCPEO9nzDJhNA53ZqtZ7tFUe14JcZ7Tc3w0KrJT/NLNx5G0Q4FaxJaOtsFIh0q2JxxFYCmBPE2Uv7TrqnMPAA3Nki5IkVMZUKACYa0aJUqg6AaV8O9CRFYQ6FYAubS3WtlRIdwIkF0Wl8pUZgWLRdpoA8oC2IU2xU5a4EtGjng9dAv0k1iliJElGPFDG4zR0RTIGNG6Eaj7DNojw2PIQPzzCp7/4z/Hi4jlix8VPH72H5//7r7D7zSvMtz326HSUJXC7XLLsmQGc7nIQA6UjhxBHNS6nsqSV6pm/EvtqsTamJbBaX/N6ELymapdrFu6fCACzbcZMYBIuuX5mX+T58CH7N7mWBCgVuDn2UVpEs21Ezavzfi9jXrTtstQJNJGBJO0rYJDjqrJqFrCUzlIWFca9ZDGPOcRj3xDHYLHXVjbkvO9I1B0VzzwmWnHz6MTymQQKHaErluYEiUnU1epj2ftqQuzYR0nO5fvV/frmQMiWdURJfzXCqCmUCmR9l415wYP6fsmJhiJ0895mezO3aLRvV4C9sskeSZuXeyedBywW0HoO4l5+1P6qcUaDuRrErVv2yJGIq251fv74mV3D96tOo8jB6nv5d45x4iKjc6V/b5aStuS688pmeryWI2Cv7NnHyKw3JxtFPFHCAlaJpJ/yuwgA0+3NmaAyY/TRHN1kiiaIRB1MVXK2TlFsEsR1iuTiBEa7RF3vkLJOwLGIYwRcqevQzicrDdjeAN8qURZLlOlr7FbPUG9fAW0Jh1EuvIfaQdacVxbQ6pqPRy4/edx63r4BgL9pcr157qYFblrgpgW+ewv8YdWv7/65N++4aYGbFrhpgX9nWuAff/Rng2k36PocZbNDUaRiO0wFpm1xm21LkYErUG7G+JzKqKOd1xR1ewdDcB9V+BCVd4RPvv8xwpmDukwQmheIzBP85jd/hTx7jrZYSr7pJHSQ7krUTYxuuI/ePMD06C78yRTB1ENdpzC71xiqE6xOfocqPRXLqVjsQm2UXS3qTqlBNKqgLpxfMqd5bFIcI8CqNvRiO8nzYJ4P2cEE3STjtBYVHpW1LKYZPbOnFNtclKSgVRYzBz14Hq3SWgECuyGBZ1ZomK/Koi/X+GRsEyvXxQ0CSfyc0WKQmxnZD0vGqQKZCOI6kSmMUYNKFLiwe0pWlPqP2b8EH1mAlnKulvORwT161NkNBJQdAWC+kZBpoRUhzJNRmVAE6kwpUIvlFAHggYXDUlA7qrtF+ag3GPpE4Flqo10kOolXq9JEQa2czqSthiFGixl8+xBBNJG2Y0G7HzL0JnOWtxjaXCyT2cYK5FXKXxaF2N9ErcA8LvpaS3tRyXl1q1BVzIccychqpvpTXueL/fPAopO8phELbdMiuKm+jwUEnjuvuWRW9uzn6jjEEorZwoOHwQzheTE828ck9iXrebvbIdmco693qh/Xidhb122ChptIAYCZsawygIldsqBRUdgpm3FVMCLZQNr7snJIADiC7x4giBboDQdtRZvmDew+helU6GgPTAIGP1/UG8wSbiSrm7ZRzEbuQIX7BBYBYItkBW5paY0t3GZgKDAMBIALGEYJo2NBSRUr+JMNymuqNssqq5gbcxY/xi5BsI9d8FLte9nf1TVSDmI6R/HaXpv3Kd9nOSqzW1mAqfZg4YhFd0b9UkkuDHUpsAkUrQpymqHfEdCWwiKVg0qBktRUP3iqYEDShVbrjUWJmkVFvYNWSgj+Q7PWLxVjGmDW44R0M12YpDsgP1eKqx2L7bT1YzaXjziMBBCTLGZeX6p++WfopPDDYsRml10qIjnm1BXBSwUUM+fXsFrRkoiVm/RTyHhCi1zeWgQhxgK4qM9GwFAX8sdCwKW46jsAwFct8YfCvb8/bZGMMj50vU8plwlUkyRCNwSej84r5njJ4hvvDbZZVQyi6iQAzEKyjAsWi5csCNINwRRFBwtheZGjrUukWY62aTAJTNRli+MjB/M9Fw/v7+MnP3yEn/z5f4ejD/8CVrgPw4hR9hk2mxd48tW/wuvTZ6I6YK+u2xzJdoV0t0LflKiqTJSXTEF3jRrHt27jvUefCADclQTtDVRZIYQROgik23MU6YUGdD3kRYazsyXOlrnkvNa1IZbf61WHTdIJAMyxgWM1HRuvQKVr9qoybmi1r2Ug9A0h84iCXmeUsghM+2cqgB1RD1EN7GE2ccUC2vdt7M1mmO/dwvzwDuI5baCPYAdzuNEeHAGBI1juRIg2dV2hSFfYXDzF+dmX2Fy8xPL0BNvtCnleigJ4ty1AW2fm/rIo3VS8Hsyra6Qte/ZfFnZJNKIzvRSdlbUeSRLsx5znCJaJlS3z0k0LfhDg6M5d7N0+xu0HdxDc+hDWwQdwDt9HHy6wK2qcrS5gux5M18N0OkdPApHjY3ak7LatOERnGfDnU5ykOZ48f4nd2RblJoeVVaiWp7g1CXD/9gHu3n0P+3uHKLYXaNMdtk8/w9njL/BX/+orIN8hvziF065Rl2ux9KMTioQPiIIrxP7tYxwdHWBxa4Zb9x9icecj2H4MP1hI0ZQqNVpA8x5gjjBt3Ys8EfA3DCYCJC/PTnG2PEFVMg7BQlHSynmHIisly9nsathDi/3QwuuTM3hoMfc9WEOPn3xyjH/05/9MxsQnv/trvHjyFF89vcBvv3qGs+WKlB10jbISZf8q6UWoH+8CyzQPRl4xknXGAZ93tpC9LpU3vw8GxjHjNDSgq7/qOmgmrg5aTSkziVbuaeEPHP9dCKIqMPOR0QBFHd07FZlvAsBcu6l7abS/JrAr9XH+XgPDsl7UGdsEcL3AQOgxs8+EbZioO1Xwr7hGaJSVNo9HpkKue0QZfM3GUp/CZWb3tWGS4N319h/XWOO1IEAuzaILupeFXv0XgjrMSSd4NIIbUhhnm4sFLlXevYw3nb7WkgurcxLpNDFez98fvRXQ/XUPwRiV+/mlOlqOle1L3E0D4O98/7WlJJ+/JhR/A9G9rvD9WgCYH3DtyesEhH8XAWC5X/Txjsf3tSDwHwgAU6mu+q0CgHnZ2J+5Vhizq2VN3vI5pcqlgtEla1f2bVyXKWcdAmhcWxuDA9dm7IgDh5EXnJe5fnOZLW8LoEnAVJqfn8GMcS09VgAOowpIMqQri1IySmyLdoxSqkYFPPnMuiUwJ0paKjtVxi7X9BIHI6TZRogN7GCMwuD+h+pX22hhcE3FeZsAcUswuEPPrN3LtasCfHnuo/ME17JBoIhlCqyzUOSNrDFFeWqriBdlD6vePzorjfmoru1cqjpVO48AGtc2ncxvVBmXeS/zLs+RxL84CoQISvKWKI97SwO9js6EVeMHAXClvOS+hGCUo1XeZPOqMZxzh1jnipJRAW5iM0wHGfoDNR1qOvbwe2xbxoqY+cJU1RqmxAWIbbWwVCEAMBedtRti7UV42tk4nU2x99EhfvRf/AKvVs9w7+AInxwfof71Gk//xf8D/6zHPtee6y2coRHHGu4dd5sdt9SX6tHxVuU8J6CiVk2P10TW/JpgKVnRmkA05uAqy2uuwQZlK86+QktsRnIQjNXKVX4Oxz1abo923KNK9bqDAq+jqNFHAJ99Ts91Sumq+rECH2WWUe1oUpltI/RtOZ7Rnnske8prNZCpzodrc651eomiuQRN217mFJ/uDaI6J6GVcwhdV+gipEkbXDPbplwz8iS4TpZrLP1S3YPXCVpCEuB9o8f3cU82AsAKGuU4oBT3MlYLcUDlgFMBXMoeWE9uOvJgnLsV0eCKfKjGAPY9stA573BEV+4Al6Rak7/nOKDIgDLvCxlakTbUOWjwWI+PJL3yd3K+l7ES6nrwUTKG6FLNfAVMSw2Kc1/XaAKuclZ7EwAe4LEww7FDq4DlGOQ4FSxNty6SqG06rkj8loGa5GE7xOBMYAR72AwejL0FvIN9DK6LTbJDtqkRoYaxSdBnp+jKJZJsjdVuBe45G9Yieo55jFyxscs6BMEAzypRFys0+Wvs1s/kD1lcjjXA1zbakQMEJM5xLX1NAXzp4PH3CADLPu0bGEo3CuCvXx/dPHPTAjct8MfZAjcA8B/ndb05q5sWuGmBay3wFx//eKhYmfYHFG2OaqhlAV+UDXwq3IoeB9MYedLIppYIiuPb2OXMtgzh28eorDvow49Ru7cR33ofkyltsBLcWaRw2tc4f/03qNMvMDQXKMsd6+soKh/rlY+D+CMUwwGa6SGiowUePZyiaXdYvn6MdvsMZv4cTXqBpkolq5GbDQK3rH4o22VVGBkfokhksUNTJcnuJstbsErHhR3Gorqkkq/ramR5IabCXdkg4mZysGTjXrc2/MkEVR/AIMOd2UIuAZw1ymINs88Q2FTE2jCsDlXeISt7vHccoCxryUYjiJM3SsFW1NzoGGINxE2fTwTAJNhoyqbD6tRG0bNo+0llbyM2j0Fg43xdoKYShLlQnJlouWyTGc0CuyHAhEuFksnNPpnWLaXaUoQiaGWIrEUp6oRha/fwbQPbbYp44iDNqITVGyI987Ew6HLvJHXGAbTCDkOgKpQNHZ2XfJffZ8L1Q8AM0JsTWJiLGipJG5jsR1WKMGLe8xp5laCjApWnYAeyyd5uS4RBgMAJJO+XILjVWeh1UYn90HJZuGK+rmIX52kmAFoc+8ioACcF3fLVxrpjRq0lxRi+j6zzsmt1luiAuiOAMQhwtCC4S7s0x0Yj9msmbOb/EDw1AgRugL6zBWyqqxx1tUFXbdA05xiGHYa+kAyhvupFHU8FTkDrJqqwiw5haKIsqB5TLHUqE0bLclU0MNFK/lcEx9jHfDanVhfb3QYwd3C8Bg3Z9nUHz6bF6wSe66CsShRlIv22EYs5U6yfo8keDDdG17mAxVxhF8wK7ahMZH5xlaDvE3heC99mKq6ykeZG/tII+ZoAafQLprJRat8s3ogV9JVtc7Id4Pks0CgLZ9aWJA5UK1epXqLFusPrxy6vVVSiVmB+mm9K25H1zH4vtm4EiAm6CglA3btSeNF5YdKHeRCWhapzMZikfajjGwtNAujz3hrt/mzF0KftddPS9lyx0Gn/KxZj8nGiudXEA1bRB2lv9ikF3rLASMW6Uh3zfiUYxuq9qB35XiqWWXCUXOUOSUYSxKgcUwU8OU6d5W0IcCaR31djGC/JNYtQqXHqwvv4opEYIUD9N9hMvrNAfm3DP6oyL8fPtz5LjQtXj7e/qyHowOvE4xstvSlzULF+AlSx0MRbNIwJZJhSYGNGO9HsKHAlV9b3XHihD5NKfhaf2aEM2hsHcDzV/g0VQE2PLElRFgU8uxXbZt9rBcB59P4MP/zkHn76n/63uPOj/xqD5aAzAvRwsdq+wqvnv8Wzx7+EFQRwpnNRwq5XL7BdvsJ6eYo8XcPomOu+g2fVONibIg4CHOwdIXCnktnODLf04gxFusXZ+TM4dov9g0MpIpI81WlE5cWrNVbbUnLGCcLlKVCUvQChdIcocmUJzfFCWfQpkIO8A2XVp0AEXj/2fyq5SZAYLQh5XTyX2b9UG9mYxhH2Zh6mVAFPAyz2DhHMFjg8/hDx3l2EkwPY3hThZF+Uv3TE4FWzrAU6lFgvn2J1+lRyyahsXq7OkG43eHW6RUHgvVE25SRw0d6ZxfcyL1DSbkLAOa3jUOF3YuUpVnzMj6dThM6Q59NUN9HOlkViSmLe++AR/NkxHnz4AaLjj+DeeoTKn6L1JmidAEmRY53SRaLHdL6H6ewQputqhT6JBjXMMEZpmWhsE0+fvsbps9eYGDGw3mH78hkOZy4+ePQeHn30AyEC0cby9W9/id2L19i+pNPIBdKzExSrV8iTlxjqNZqyQESragMI/QB7iwXef/8Oju8tEB3exsH9j7G4+0PJCef4608PREm9Pn8Jg8odFqkZZ1FkAoFNZwvJTF4vz7HebvDiZCXkEhJ1soJzsIXII3muFBD4zjzAqyevURQJJpLjbkrO84O7CykOSv+Agc+/eIVff/YU62QlttjswyTulAWvg1aM6Drv2+MHx2chwI1Z7doSQMYjNcQqYpAegwiYsu8xbYF9M5pcDRgcv5kfz/dwWFQWymq+UIVlEu3UWKjWQhpcFbvYEVy+ZhvKocVWNs2i9NKkGvVZimhEdfmoLOZINSolx99xThrtc3lPiYCW9xJJKb76jPmc+dkWoohgkeqXuyzFJqHl+YBmGISownmCjgu7bMA0UvdolmlAQyuuro+VAnCNY2BDQEOpjDn2NS0Qx6qIz9/R7l1ITLxXSJoB50TOmQbyesBsoV//RgAAIABJREFU5grhiPEqYezLa+gOQwUTIyP4YFFfVMEaGC6KFkPDfytnDoLe/GCuG3lsXN/RbZXfNQLpl5aTvF9laNf9TJxb1Lw+AsD8+bYDxJuTxZUF9TiHvbn5Uu0vc9u1Oek6geDNXNar6/61m7i3KjffBhC/S+F7/T2jic/Xfd84bb/xOddAXWkj9jeSXq7N6aOSfPydUtuxj6mfI1GA/DeuK0kkFFcggpAjmq6JVqNST76HHVuFAqtFTU9igysRLSTMKSh+VAB7iPxYSFbcxzDOgoAbHXVcx4Xnupe2tgrIlJWYAMFKtNeL+4TnkLhFMNmTNTOJlDwm7lEInpG8FfgqSoOrpJAxLKEv95bN7xOCUCdrcs4r3NMNVP62FSpuOBi1Q6Iu6DYxoKs7iSPoa67GCBoLpKeVjcp9RdTPrg3fJ0B4ZU1NwFn2NIzpELWsI2Mw12+XamdRiioAk78nGC63MfN7taWs5Ac7FtpqzAlWnyvLwTEffATaBQTXispBZQmLIlZySrmvYlvzOLjGUYRMKobZvmXF71edmufF9awQTSWXmOQbZQEv60FR+KpzjVxPgGBef66bJJeYTlV0tOD+kiRhy8fSibCZhDjf30d14OHn/9V/ibw8ww8//BAPEaK7SPHF//IvkH+2xbQcMGyZUU9okdegEVLv0DbSXqpPq/FeqaB5TlyDjxbK2r6Zlrt6Lc825H6buamisJVcdZXhOz7UmKzaShG3VRyRuigqQoT9TQhnQlqS/yvHKlG8qnGDgCY/h12F0QEki3p63BVChLpd5PYh+Kvsg1W7i2Kba/xrNucKuFR7E/ZB7mlaklcNBWqSSEsyXOS42PM9WSNtGAXCtZLloGjYv3hbK2cTEvxcOj2QFEXikPQHrhk7iebhgamcbcDjWqdWinmDgLO6/IpELcpZ3sd6nyE7PNV3DToODSpHm3O6yvlWn5uXLRyx0FZuSMydHhcGpMHRGa5vVDY4r7eMAx1/b8g6kPM+24dtEXskb3IzOKCpSG7tBczl79h/qZTmeMV6ixDPePx6IczrJ3bg4lDWyFioFO/cs9LdjRdQtS/nB15XXjfGLbk+87jV/c0HCTDUWHMM4kPOWxWHZG4lUZ8uO7SDpnMYuecEb7PaRWMGMMMFEM/h7O/DPzhCF/pCtOuyEt0uwz7XxNszLLev0fcbbMudODw5joe6dWGZLtLCQJZ38Kjydblv2WK3fYGT15+jy86RpSUcg7nfrIso0uckUPMF9whyrKoLXxLix3njikh+NUNdnwId7RgyPnt5W30NwvH2fHh9fud3/vO/oefbzeOmBW5a4KYF/nhb4GaQ++O9tjdndtMCNy2gW+Cf/vw/HFZJgbwtkFUtBo8LZ1obO7IwbrMeQ9liEk6k4BRMY9nU59zUB/sw+gVs/x4QfA/O/AOYwQFmiwBZlWLub+EPL/HlF/8aRvkYQ3UKo6X1rINd4qGq5ojMh+j82+iObuHWB/t48P4Eq80Z0rOnyE4/h509Q5u8RlOvhSXak6nZNFI4EwWjLkxdLnAJiMr2j8xUbiQcsSNuexMGM4+8EDA8UaexYEa2JgvZzC5siwaBE0oxoyhtzA/2UMMV1ZJhc+NCUHaDtlzDRIaAACmdtWi1WFJVSea32tCKxZRJxyAqfHr0stuh7MQRAJjEetsL0XaOZE2S4Z6lOxhtJco2l4XnoUXTK/Yx7Y5ZuCM4FoUWWsntojVzD9f1EVmegIRd1UmeI1njsimkZfZAe9NQFN0sRA1tAdtrkO6otFYgOpWOysKaLFiI5bBsFGsF+NIKLQgsnR1MhzlWhl2Y8GHaETrTg+NM0A4BXC9Azpq3NE4G9Cnq5gK9UcpGi7mtvUFrXReO48rGmspk2YSzYOVw4+SLbajpOAI+sIjAa2p0DbI0E1Ws6zuwYwctgUduJE1le9ybLM44knVMFV7Rdpj4jhScSZkWoLjtMQs9NGWjCjlk7dKujlXRnltGKiB82IMjBYAyzzGI7XMC29yh61L0TaYyYQ0WurhT62XzzqIVs7lYZhGSgrbylewy8e4jK51AJ9VGzDqdI/T2sdjbk3tvyRxKcwPTpsK4VmoFyxXAO/Z9sXPL8h3qogQIpA0EuyP4BLXsGDWz3YxQ1ARiJWiwcFQKKaPvdrCtEg5oLd0IgH0FAPNYFfCpZP98XOWqjYU29mspfJhAnqoNOJtNCj8SfqTOmefu8bU6K1Kun1YvEQhgjYP9jsCBAOcsUEiGswLJ2A9puyo8fV3Ek/YcbTBFee5gMGlzqG35WKTRSnH2J2UfpzzNqfhm0aSh5bKWePD+50Nsz/SuWq4QrdWkCO9owJaFGKquqd5nAcSBawxC9iCoqwBgXSSHsk4k2EzwYiyMqSwxFuBVkZBtELOg9JaPpNSArxWLpQBwLUNTDlivUL8tI/PrCuAjw/66Bei3Fcvla98CiHmLSzlFZ7sSWZHD18ClFP+kHQ2EkcrA47hLQIXPhQ4LTh4s15VMZ+Zvm24EJwhgsDg4AJOJL4U6UU4XFdKkQskxoC0wjWjrXiG0Sb6J8fGHE3z4Jz/Hre/9Iwz+Hkx/H9bkGF1r4NXLz7E6f4HBsSUzNlrckqzb05e/wdmrx7g4eS52bFWdIPZJdqgR2Bb2JgtMwzlifwrP8ZGuTrFbnaJuEthOg+M79xHGM8kBph0c1bHb3RZfPTvH+UUh1zvZtlhvWkZvS04rQeGi4HhzDQBm+wqwxmKl7ksjEEzwyGFxTd2eAraJqqRH4FmYTiMc7MWYTV3s78XY27+NeH6A6f49TObHmCzehx/NYfl0CPAFABYzApvW1QM26xOcnXyO9dkznL9+jvXmArtkjdPzBCUB4IqqnxJtVQoCxEJ9XVTY6WxCHpPco5x/2bm0dS9VOlJspzJN9wUCiLR9ZL636zm4ff99BNNjvPfhB5h/8CM4xw/RBHMM0QIVHGyKHBer1zL3i0W848Bz6TLRYu9wH5PFBGebM7xensGd3ULdmNi8PEMwuJi1JtbPv8BiP8YkcuD5No5u3cUkmOLz//d/Q/Zihc3JGrvzUyRU/1ZnePbkc4R2Dgu0YVb9OfJCeFGET7/3Ph7+4D3ER/dw9OjHmN/+gZCzuCaZHjwQNfXJ01+jqzhXGOibHG2ZI0l2ohijowedG1rDxGqzEXvtrGShluofDxaL+FS32z3uzj2sT5fYrlbwjF6OhWNh5PuyfohDB3uhg6+enuHx8+dYbs5R15ma/2uStq6UtBofUC4kanjTGaOqGDril+NYNPI+yLUba+10aeA4HwSmAAkEg6UP6Uxd9mVGTvAhBB+dXa0AAfWH6zblNKF/XrOrHNdwHGNkLJLCOgFgKnIVkDkCu+r9ygJ5/LvMAQI26JmL4JsmwbH+K7masihS+do8l2hqYjF3EEc+DvYmiEJfQIPn50s8fb4VIJ3fmxcc89X7CcYRmCOQSyXS+P2Xa9BLm3sFXvPBWjpr9+O9T6CH+ciLKcdDkgU1AEHiFPucSVcPRZLiGjKKQsSzEIEfwgvojmBjlxYo8lKs2Bk1kJeVrJGSJBfiGwv0jBKg3WdXqcI/Fc2cx0nI8gMDLVVrAhprkN7R16VVYPqoLh3HdJXNqgBjzqECqHxDtURAZ4UVvvNlI3g5EmAUeHb1gd8ZAL42N8q8+Q3kKJm23uHh/P8nAHyZ0axzTrm+H8FgWYYI4VWtv0WYSOcEzhFaHXgJFI/W4qN1qwaBub42uFaxSLDkDct1NlW7KvYkDHz0LZ2VuBanjTMzbW0F5vqu2mMoyblWwA/SZ2yCXOTvMKue1seGL84HkRPBkrW9VhDSbWfoRUnpBSrnluARgWLZo9ECtqeys0eWtajKRkBNAsBDT9SbAHApIDDBXlpCCyhWEvhspP+1HdfItA1WFs9cixEUJJB1aedrq1xY5h4LkKLHj/M1M2xHS2WlQlSOM6oPcq0iSlqJFVHzlhAQxV3HEkBMVJBaeUzAht85Ar5jFq7cRzIQ0nlJgYVUX/qef6lQFSthUbaqcxTAmd+p83EV8Kl+x2NQzysAegRIO0OBob5FJTEXvcp+mfsbaQBnQG+rz8ktD3k0w3k8RXZ8gLPYxA//8j9C55R4sH+An05vIXm8wov/4/+G87qFsypRnm/BnVRecU9RwzVrtDVJ4yOxRwOifS/OLRKZottOnH+EbDQCesp2m22jgFa6hpBgqYgzY4SEZLTq7OPRtnhURHO/wmstecPX8oHZx5XaWGdMaxch2QrIJKiinmgprvYq6vooEqMiL6gYGWUnzn2E9JlROardg0ikFj4Et5YqLELu2YFgJYljjglnYLAT6wJAVhloSGq1fRSc8w0PhmOjIphJQFJyvgchCnMvP4K7zBouapVXK/fpwDGBDmRqf6VIV6PaV50L11lcc7HN5F4V9yTWRRhVwlggimNHi3eCw6rNbFdZcfO61FUnYPjoOSxN1ypVNTkFco91HQyuTYZBQF5+L9cKfd1dkgXpUkZAlxbkPH5pLxmzVLwYz0fGeu7XCAATJCZ5lzUoycFR5AGLaydOpqwT8HwI7tL2nYC3yXnMllxmZovzdQTKZX/L5zo6gjHmp1M24ty/yjjDyDNaNLdgZE3FL7J9NGaEzprBW+zDWhwiPLyNwlYuU9vlEk6aAycJmmSJbfJKoq7SeoOyruHSQrrleOciq0xUOftDg2lQwbEusNk9x/nJF2jLFYodRQgG6AYyrhEiOqSPm7S3AODr89N3BYClxfUaaFyvjD/fOReOERX6ff/8b28A4Lfb7ebfNy1w0wJ/XC1wAwD/cV3Pm7O5aYGbFnhHC/ziJ/9kSPIKSVmjaFtEE18KraHroylLzIIQBtmWLARwIx+GslFZlyXabgLXuIXAfx9m8D7i+R3c++BY5Eqn5ysM9Qp98QJnrz6D2bzE1C3F9rCuDHQ1c2L3kdW30UZ3kE9mePC9Qzz6cILPvnqKcvkl7PQxzO0XGLIn6OstTFTK3pd2zVQ1SP6aZnNqaiMLVOPgTTUeF+IN1b49s2EJCk4E3CMLl2AOQcayHghjCsA8jWmLaWOb9QinU2HP79IGvV3jcE77phSrszP0zVYUsbSyXixYUKdKrcbZaSJs3dv7U9i2J5ZiJxc5PDeAIwVeX0CNZNfACwNRAM9nAWyzxW69Q1FvMY1shCHVugMyqonFkteWbBlVTWNhgmCzi6ZsYXEzS+Vrr/KPuHEtmkbsam2XhRnaq3q6CKuUuXtxizxLkG0LUb5kmcqZpeSGG0aqOpO0xGzKfFpaZlPRZMlmtm2ZmeejKkyYXiy5tZ0ZYLI3g7Sk46Eig79p4DkEDnYwTWYnU0HGIg+Lrz78wBdVMlXSZUZiAK1iXc0AlyoXKm15RutkAp9FmooMJ7R6dGYPn5bhtIUjq1o2bsw4pl2Yh1bU3MyMJmPaEaW1FEZZ2GFfDx2YzF21lR20MLodZZ2FltZsjljX5WWNKmf+WA3HzGE5ZL4XqJoCVcHPcbHNUlFE89pXbSZAdVk1Anypba56iKGoMOVpGWwhCmYY+hgmYkziWDapF7szmHYCx21QNQQSqNlwEDLbcxrBtntkRYbtJofBYvTgXALAtj0lbCHXhDlwck60wW5LdH2KvtvAMkugLUQBz406rb3MgcW/dw2RIwCs8rF4t41qLcF5tEWkAH602NTAD/eNZDWPYDHzp0eVkyhd+FoqnqhM8sh+pvWvCpcWoJlWaSAwzKq96vQCWvAaahtngv0EsIiaqYKYAnz5U94hVmdUg6jiAQFvgrg122JUk/FA9GO0CRvVwSxYuTovj99ftuzLNGOnRTuLbkrpSEb6qPoYgfNRmVaWyl5bXADHDEmtFOHZRiw8XR2B/pvOJ76W/XSpAr56xeVY8E0T27cVwKkAGx/vKgx82/tHsZOowjUYIEUizeon0ElQcxba8CNXLPc4dvF7aRVpmx6mcSzW7WTjzydTeFEIy/dgu44QWFhgZt5dkdfYrUtRvJUpgeAtJpGJ2OsR2A2OD2x8/GiKu++/j9ndD2BSKeofwvRm6DpbVAcXZy9gBSFmtx5g/8EPkKVrUf4+/+qv8eTzXwoAnGdr+A7JEVQZMTc2wMH8GAeLIwxUEDDjq0qBoUZVnGM6jXF095FYVL5+/Dm2uxWswcKTZ6c4O8/B+XWzqrHZUkWuWP3Kgp7RARrU1UCEKIBpra7tnnlvCKFJA8DaIVMBWOQTWVSpM/83xP48wmTq4HAxxeLwDiZ7R4jmtzDdu4O9258gnh0LSYZjHUciFkA53humi93uHGevvsD5q9/h7OQ5tpsltukO600m7V0VnLcL9DwB3rt9J6DwLuG4rRkLvAdHy3jdrxRwR3tKpdYkliAW4ASATQuzxQEObt2BOz3E/Q8fYPbhpzAXD0QBbM2O0Zge0qbFLt3BCVz0RisuIrYQh1rM9w/RDS3StsYq38JwJ/CsGM8++xwT08e+GWBItzC7DEl6CtPpMJtGmHgxsrMTNJscydkOr5++wPbsBAs7wcmrx3D6LRyLQQaDWAQGLgu1Hn706Uf4k599gsnx+zh89HPMbn1Caw6U2RbB9BBZusXLr/4KXVMJaadrchnXst0Ou+0aRU0LeIJ7lpDGXp2vsM2YS8kcTaVWm4Y29nwHPh00Njt5r825h4oekqVsCykVJSawFxl4fbLCCQHsdIVduhEgkAA8yVtiRc8bXFthyrg45sBqxbnMSyOhRCt/laeC8p0cAVnJyPUM7figFVUEIJjfTrtZR43DLJqXFS1CaXmoivtXtptXw5ZAfWIfqoryojbW6jG1zlPPEXAlWaIsgapRxDTpT92AIhvHXu068JZkk58hYCV1j7y39PrJcznnGAgnJvb3XBzuz/Dw/iFuH0UCxH/+9AR/+9kz7BLOHxAlHgFRFohFLcuCcqMiP4TcoO9njn0sgPO72ILrNdcUihylXC5YuL/KF3YCjodAHBFsUOdM23HJayUQbHPNasGNAuzNpjAdG7ePpjg+WuDV6QVOlxnSrJLv2qWZKO7zrELDtR8JWHTJYHZ32YttvYi2GFkhcQoMt+glY1aOXyP9/Cy2OX8nvEUNaPPvowKYNXkhManch699jADnJcHgrVeOoNf4ITKPXvu86xaUI1j8TfPd28+9MX+94zhHK/Lr73sDAP6WL/s9BfA19e/lvErA7lr+syIxqPF/dHkY70sOm5ffL6CS6l8SBcE+7ClgZ3wNs2j59xG4EvWw9HL1h4RXjiu2RSKdcgLiupZ/HIsAcCT7IyphCbLZdDQyaFfsyphHsFat5RVgQuIP1ZoEgDiGN30jbh2hFcJxQ8zDCI6lcod5XAI+GQqAISAp4KXFPGsbgeOgzGs4XPP1VMZ3KFLG3lSSbTt0FSyzwdCR8FkIAIyqQdlUsu8hUYajG2El6YZid0uiniL1SdSNBgBHch/PX9aSJBkys7WjGlqDYwIWqU4yOhZwrUIATLnOqJgXPugSRFviPFVtMQK8JPKoTNbRVlitq8XeVhwbOP9q+3gDiAJfxrFL5xkCs7naO/BjCD5L9jfjMAhAimyTP3V2bdfK2plqZ/lWi4RSAmMaABV7G8VAJWmFazGunwerQ2H6uLACrKZzbPYPUN+e4tO//MdYJ+c4DF387NF7OP2Xz3DyL3+JycbANG1Rr9YcDJExvqCrYZFs1NR6jOD4ptpK1K82QTgVPTS2j7IW5vkoMDIvuUdUsT3MRibwSJCTz/Ec2f5id6wze5V7jiKzyP0gsSHqHGVNL/1frUcUKY3EOTWeynpHk2+5L2ffJHGA71c23GOykvoMAdV1ZMH4fToN6zJXNvYUWDpoxS3dQLh/pMqU+csT+mPzXueU3FoouaKwHTSuh7K3keQ2eirMSQTUtstpWiJyVMzIxCVBnJPkgPWulD7H/pUXrQCg0wnXQco2m65JvMfYJuPv1JpeZR5zvaRUwEBZVNJmvnQaZdPOMYROLaw7kPhAwgYVqeJgpMkHjKioSwLRtKrmjUN3jlpIu0ICkLX/IG45JBmRyMEMa58KXjoCNK26h2wqsBWZQTmMtMpxoqVjGscfgqfciyu7cu5RhZhBhzMSPDieWKasQUmMoAU9KSKMcDKsAdxvlmULgyQmUdQry2rLUetRjke9paITWEyi6tawW1RtA86mhuMDzgSmvweEc3iHxzDme+h9R0hh6XKJYZuiebFBmyyRlyeo+zXycoN6oJKatR8fVUNyuIGy4NhbIfYKONYSq90zrM+/QletUGxLuBadANQYw3nf164pXHOp8UY7BOlIjXFu+TYAmITCt/dwX6cCfhsA5r+57xhJv3zfDQD8XVYfN6+9aYGbFvj3sQVuAOB/H6/azTHftMBNC3ynFvjLP/1vhqRqkBUtmC0bxZ4s2KcxM297nL7Y4tF7C9lAcbHsTRzkzB6NHJytLVj1AQbcweAcwY+P8MNP72MaW3h9eoEq26BYvwbqM2xPX+DWYYfz8xRJ3mNv7xhpHSPrbiG+fQ+JH+Peoxl+/Cdz/NXfPcbpk7/DvH2G6uRvYKZfomuXhG0VkEOQiRtLFiSEoThqVFQW8OXgPRii2hkGD03vEc5B13to+0AESgSEB4LCjgvfdtF0ZNc6yHMDvWUhCj2U3YC9mYsgIGhRoEi2aJpEbBnzfCcVHFqgsQzBosY2qTCbBJgEEQIvAgs056saXUsmso2h48bJhWl5AkDuigrzuQXfGlDmCfIkATOZeXQ5AVRaElsuqt5EFFDZaWC5zsTWcH/qYLXJENCCjQBKQ6CEStgBPTfNjotNXmN/jxbLodh2JesdArdG5NUosgxZWmPiuciLTsCBwGPm8SA5mbSldMQuuxFrUTqxMWvSpOLUdNANNmr4KDtHNrN7+xOYZojQpyqTpIEGVZGgH3K4ArLWyEpaabGgroDprB3gUGXJjaFlYh7boL1a3nQIPE9ICWVVCa5mDBWSbYKmSOBZrOrW2FsEkgtVkoUsQIktCjEqHVqC1Y0CnQjGj/lditndwWXRWTaezMBu4TjM4FLZWmIzJaosSyy4qpzgYQfLUCxi0WL3CsiiVWOR1eiHCq5HBUCNtq8FJFaqPWYN85yV9Z5YihEYay1Mwjn61kffeZhMIhRNhYvNBQIvhe83SIqtWL2KLXZP60kPccxM1ALJtkJPcQRs+MEEXjiDAoBDmBYttlmkopq5QlsXKIqVKNgtO4dsl5lXSY8yk9nEV0ueNwutVwpWbvJVAUWrE1nU0gV3ZZenwQYCPZ0qjkvRmDnZVAmzOPH26ERLUZdqCio+uc29SgukZaHr0o5bFWQI+AswLDmtugBERb/J3GilLmFRXgpqUnRTynFRfEiGL0GJSgriVVspyznmMROU1wXBq6wq7XIombWqgELlHhWNZIBLXcJkgd2W4zE7U46PBQxxXSXwwFGh6tGyaaniEfNFiGKQPwkKB7qors7mmvrprRXo2wCwrgeot/1brFZ13NnXzhlUrH3Tg32io2JiLFyzgKEV77zutDqmdT3HUhaUO45TVIVYdDkIBQgzLV8phlwH+4sZwjiA4SlCAFX+zEYjkEBL09U6R1t0cr8xbzekrZpDoHaLOAS+93CGhw8PsH/vAwSH91ANNvKa7gqlFLId2h97HqaHtzE//hi2H4kS6uzZr/Hs8d/i/OWXKIsdHLNGSDu5shSVwTzax95sDtt0cOv2PQFXmBObnX+F7foV7n/wAylCLV89Ewt3szfx6vU5Ntsaq22O9bJAminVb5L0olxk/2H7jopIuZRiAa1zcllf0wo6WvVSJSh2yxrMY7SA7/K1lmRSz6chplMXB4sIB7fuYbp3iGh+G7O9ezi49yNE++8r5UWTX2YeMnPc8fawS09x+vy3OHv+W5y+eoz16gKbJEMiCsMMZZqjKHPlp0tSDountIVuKlFLUS8tGdU693C0+mX/YoGO4BnVKLQIHBVLokRzF3jw6APMDm/h+NFdTB79CToCqaaPLpijtiboDFeKo25IS+8aRb6B50USNWB5lgASadeKBTKVcnVRY/nkOW5P9jEdHDS7tWRFVsUFimormYXzOILRNOg3Bcr1Gs9+9xJnr1/CTDew+jWq9ASujDe0GScRyEFvuXj08B5+/LPv4+D972F2/H1402MYLp08BkTTfSG0bC9eSI572xao0xW8YCqg6Ha3RppkyIpK8pNJ6FpuUix3FUoqyaiM833cO5pgP4xQpBukyw16ArpNCbvvdJ6ghdNliiRNcRiZ2G23SNM10nyDzXaNNCsF0GXxWgwOtPqJ/es64MX7k8OnOBdoC8lR0Dmuo6iaZV9n9ihV56ZLe0wSwBSgSoIMC/qi0hIHB1VYr6jSa9pLa3uScpSDhHqoOYagBAFkrol0/zaVbaUqzrN4y/UHrfo7AQiqhlbrQJq22OyoRL8anUbQRs5TI3MCFmvHBQHOtDMFwV+6tcQTE1FkI45CHB/OxWqZdrVsX1p08zh5LNtdjiTlOSlVdSsgNyRKQ/Kt5bZQitnR6pl3BYkaPGvV/5VaiwVVmQ9dA8uEaiQD86ktbcYMbcZyiCKTduAsvNs2Aj/AfB4hDD18/NF93Ln/CC9ePsbL16+xXBfiepHKPVqLY4q4VRBEonqtJHGpVSorAQsa9GItSSXn2N5vjvIK1FavGS3pZXzSduAjiEkCyzWh0tuz2OWHvu2Q/XWzyvUi9Kguf3uS+y7T3TcSmMQq9fdnt79vAFiBv28W4kfCwLWtyyWQe3WPKACYSnqSZwQs5jxAy1JdxVfzN8lyimWhbJ4VQMm5lkpeOh4x+1dtlhwBCX3LlVz1KIxlfcyVGbN/mQVMJxZGMtCq2XM8Zd3aKWUj+1ZeMjKEdqvKU933XYlw4dg1D6fwPEa2qH6xTUoBb+h8QKCMeySxgA5oUezC1Ot23h9l1qDIGq3urTA0NSyT69Qcfcs9T4mhqQRwIgBMa2PZcTsUAAAgAElEQVSCv3zwviMgJaBu3QkRkA9Z42lrXFE9G1dqXo5JtXbkueoFWqkruBnvbSqACTIq0FWAMoJdA4FZWxxvBBzWFs/Mo5X7RCJe6Eqje6+OGaFllbp2qn3odsS5QcWEMIZG2/Zqu2m+TtbQ+gBH4JcTOf9Ol67JhG3voOaeLWfcSysEDwJttMzl+Mw9Cy1vDVnv0+GpR2l5WNshTt0JngUL4HiB7//HP8OL8yeIzQ5/8dOfIv9shdUvfwfnNMcBpZ+rLYrNFjWjMooas4BkbuVSJMpNS10DyRxmm5CcqW2duX4ZwdhRmUrgUkgm4uCj5gcCewQLx+s3XpvRXprtfaWC1sAt8585Z0iOs7JV5tjPNvAlV9cS+2xlE801F4FbpYIVty59Pdifr2JkRvKSAtuVQlgRnySzWIyFGJdFNTQJobxfTQFDCYzSfjz2uOc3xCq8rgkAW6gNF6VloTR8rBoPpcm4KRNBOGYO91iQ+NoPSNaKGE0SZJo3Ys0su4QOiHx1jXnONGZpxR5GEQ5Ena5V7l1NAJRjhAK7eT9yLqUb19TzkWclvMBDL8pYdf6qbyr19oYWxZYl+x4q+TOSzmGK8wzJGL3FOWVARDceh3NWIwp5EjH2Ihd51sg8Q4Vxxn10p0Bg07XkWKnIHZXqnJ9IoiZgy/0cr1vgq9cVBa3Me/i6P/O8GF/G13D9mRSNqKnFnl2KQ8ISkzGGe0KCvCRNOq6JnONRQ/C4QegRvFaOWKKOJ3DNNacTwY4P0XkTOAdHMCd7sGceympAvtqh3axQPdtgyFYCAOf1BfJyi25oYDk+BoNAvIu6IbmF+3cCvSnMYY31+kusls+AZo0yqcXdJZ5oAJjkTu208fcBAF+fT67PdiPh913A7/i66wAwf/e//upGAfz7K4ab39y0wE0L/DG1wHfZY/wxnffNudy0wE0L/ANqgT/7D/6HIWOWDO2Kpi6cwMZyWyCmCtWx8evfMg/oUGUWEbwweqQsRAY21gkwsY9hGjPA3EfdRzBcD//kRwtk6xTJZoc2WcFuEuxWK0Rxg5zgVw/Mjvbx7NzEZO8W1t0U0zt7+ODRDHfvRXjx9Dm2L7/CyZd/DWvzW5jZZxjKF3AcVkJUsY0ZdVT4kgN+ZUtKS75xs6wCUzwpcPgYzBBdG6JBILY8zKlqaTPceyhqC7N5hLZ3BegsOgvbtBUlxv7cgUtLJtQoqwRVk4md7i5NcL7ciSKzoD0mAdrQlZ8+C8IDcLy/ENZvWpkoK1o7EvxTrO9b+zMB0tohx609Ryx5T09WWLOdfG4ebZRti6Kz4YQu8spGPAkE4D05TxDYzKsjW1bZ+XGTQQtV03ZE1Xya5Gi6DrcPZrIBJpi/H5pYXqxh9Rn1R+jrEmcnmeRNxcFcFYTiCPXATV+DwGOGlomirXG0iGWjS6UAW7iuKNvxkHA/QNtW28dsGstGlZtF5kbWbQHfpWWTyvCS/WlvinqY1s5p0cH2PXQDlQdUqo65xapIIeDlMGCzo3V0g4k3oMp3KKj0amv4VoW6LtE3pTCLOwJxVDdQiSSgvy8AMM+PCgjf9RS7XGo0vWzUmrySYyU4HXrccFKxwMKpstCWvEuyxVmgolWn2MspYNV0PUyoiOdes+mx2m3RtGRW15IDZA0dHI/gRyWM6UngiQ0lc43TpEVLVUfrIrAm8LwJFvsheiqAV2cwzC0MO0GRbRBGFqwOovRhFNRsxuJZhzpnRiHVZDYcbwp/ModlTdCAZIcQJu1rZ6zws7C2RZJdoC7WMMxMAGAqKGh9RRD09x7aAo8FeqVMYjvoYpYGgEUFogsnYo+pi15UxYr1sbaQFLCPCmCq/oStrz34CIi6VC/bQooQyytaeY95vKIUIQAsJTXAJDBvoaP8X9uYWrSwVcbVCgDWGWHyDn6V1EWVupsK/bZhrhwt7AqtLlAfrYQVqogqBT7dJrRdF6tdUWCwsD4I4ETgQSmzpZcI412S0bQSTD6KwInOxmXtTOy4CcroQjqPUQjdSgDy5uPaClQUe9esKi+vw/V3/BuuWN9x5d84jt8DgK+9gf2eYDZPQjIm9WUakwZFXG2oYh5t4Sl/GwjUGzaiMEI8jcSWv+wNUFlAADMIHYSRBz+kRaUFJ/AF/HN8D3Ve4vwikyJxmTc4P9uiTHYI7BptsQPZEA/uenjwYILbd/dxcP8RqoEW8CbOTl4jq2q89+hHiPePRB1vRzPYwQRpukVTFNgtT/Dk8W/hWD0iqvAE0K8wiaeYeFOlBA0i3D5+X+YDsyuwO/8dXj7+G8QRx3rxf5RiOy3yX70+wcnrnYCo63WJ7a5GmbNopcYS6Vtiba37nPRxbakrRX4FvvHXYg3najtDDqS042XRSBRhtNd0MY19DQDHODo6xnRxhHhxG/PFfRzc+zGi/QcwTQ+NzGG1FKgMewLH2kNWrXD64td4/eRv8fzZ77BaMad2hzwvxdI+T0shPRmCRhAQoIU37yvSHFiQNOXe430hRBDyc8TWUSk2CHgI6KFVVIoE5aAeYjz86CPMb9/C3UcPcPDpn0oG8M52sGsNbMoGGcdcFuGtHgYrY8YgCovp9FBU5ZRPXOwKvD49w/LiHGbZIuws2FWLmCPd5kLIYyQMUdVNBfDh4S3YQ4/1s8coz89x+uQZnj15hbOnL2C2G9TJEpNIZMuSD0uSF/vq/uEBfvKTh7j/gz9FfHAfjeHDsEPMb72P/VsfSpFzl1yg2J6gzHZoqhRhvC+KtuUFs5U3yDjnVIx1sMTC9/U6wTLhvGEjDgPc2d9DzHmxSNEXBYayQJXmGKqGpWv4hgKAd5stIitHlaVomwRZucVut5HirkOvZY6vGihSmcyXNdFLBaIfaXWiBmXFg4EA5bVRwAuUXTIVrLZPC2hmIjODWtnjkyQmhX1acWprUjRXuZqKXKOcL2TMI6FGULEObkhARtlNSlHYGC07x9faAhyleYsk65AXyiJ1u1N/klS9ToZQrazkvyWHXk8zvC1ljNaqehbqmb+rcn8tWWtRDUuyUV6pLGaCajw/aUPbEjD7YpniYtsKqEMSAe8/EjkI3FZc4rDub6t2Gl0QWNjlvasyL3kM6icdJKiSWyVUJUHWaIygmPgBJvNIyCQkpjBi2/WYC+nJuHhwsIfb9x5gMt1H2VbYbi5wevJKIL+mKZHsaux2FfK8wmq1Q+A5AgDTMpdZz5zHi6qWXEaeSFPTclermgV8UReeY5JkB+t+IOppUYAqC2jlZgH4kUBZX7tjErLmOMd9zauuv/u6fTdfLmDsGx9/9Y8/ZMr7NgeLb7WA/ppjHqfB8ad8zjvUv3Lub6moVduqd3JpPB6j9GEV9Xn5YN/gfkdym8WZlPci+5BaS8uyYAR9DRV/IgBjr4Bex2akDeEarocJWhGcdeBx/2ATAA5k/U3FqMV1Dkk5timZ54HvwXc8cegRxwoSHyogqeg6BDieJ4TLMAoQO778XEwiRGGonQA6UaVzbVgUJBlzHcx9EvcKAabxTMa7piix3e6wWRcoE5ITOGdQMtmgaTMBf9s6EQIuQWHuK2iP2/W0gFbZvSRjjvmo3OuodidZRClp6eqkAEne62w/KlWBJO/kdTLu6IxVgWc1q4EgFse28TpTwav6oyI0hjZzbrkmVMpCPpgZzDlZXVd9MXuVzarA6BEwVlbEo/OMuBNpm2m5hGJp/GY+sdBmpKMoYiPJp0HgIPRdIRwykiFN6Rah1lRC0BF3BW1NbPRoDNrmDqgsGxdmiOdDgK+MfSzjKX7yp/dlPi3THX7xs5+jeb1C8+wMzkWCKbPpGU+TZ6LGLvMKE5823iTQKrcA7gioHhUSpoyHo3U2SQUkCyl1Kgk9BGBJjxltrUm2ldxdHckyqq5lPOKaXIPhilygRp2CucQEffUdI8pu7SDEo6F6WpSqQsK5ynkmFWjMj738TrE/potQL3+E1kb7aq0wlrbXYP8IQOdVqcBUumPRmlkIoYq4x2xnWvPz2LrKQt6aKDsbOYlSQYA2nmD+4D1knDMdG37oiyuIHwQITRdhYAjBd7uhg5aJbZrgYlOQwoFpSOKAAtu5v2V7cn9OIj/b5mDKva6F1a7AvaMp4jjGyckZLtYF6H7hMR6nrzH1fVmfkozB+YxzMM+deym2y3JdChH8zlGMXVpe2qGTmESlMOcFulaR1OmHfC9toenkE2G7TREwS5txBoykqDokWSP9lP3W8S0BkSXKgc4CdYOi6mBqdXvdtjic+fBlUhpQcx4jSYpiWskxZrSTIhWUHVC2HbKsk+xpcT6hhTT/cIMl1tKkm3I+FRolLN4HRQmTjlgNAeASrm/C9h30cFCbPgZvD+HiEG04gzGfo9SuUsnFGtnpDv4mA/I1quYUSXmOrNjAoHOM42IwHImyIuGd6wOxSu8SDASAN19hvXqGOl+hzhuENjCZ8lxUtIan+/M4DglxTQ0Xb8yHf4gC+PoU9l3nQx7LOIfx5w0A/LVLnZsnblrgpgX+SFrgD9lb/JGc6s1p3LTATQv8Q22Bn/8n/+PAjKFyaNDSxpWOq7ZiFkuGTjdgFrtSNCJDlQVZsixXLEYaDjxjik3qwXLmcJxAmOIfHIaw6gYh82s3GcptDqNPscpydF6LyjGwuL3AeWbg7tEhnux6bDsXH7w/xU8/nOHLz1/i5Zefw959CWvza9jJF0D7DI5VyKJeWPvMjaEp9LjxlD0elYzqSnJD35s2XD/AgAksc4bBiNB2IXorkEK4acfo7Akutibu3t/HtjKwOJgKI/50WSEKgftHLpI0kbzcbihgDKXYX3GjRmBilw+YTSZi5UwwpBosTOOpKEpYDHl+3mAwHTi2B8f0hD3PKsA8ClDUFfbiAR/e9ViewVdfvsLTp6cIPRYEDWRlD9OLMF1MFYjcmmIHzcLc7TnPq8fJipbRjuRuEYhl0XBLy7+hwWzK7ExTmLssHt9fmMjTLfLNElW2EpCzyFjM9BBP9mCZAfwgRjcQnO2xt/CxySuc7TJEEYu9VP9wo0hGvIUg8lEPtt48egjsQDbcjAw6OV+irgvJxST7X4qxLMLYDuKQdpoOtvkguXubokbsk/UL5Hkt7PTQU5VIZvIS4mQeJzdQKVVU2RoDMxbbAk7NXFuqOVthOAtYyIrT4Ivy2zZDBN5EZZp5zPejDxotSRtkJT+DwEwitsCBSwIBkT0ymNm/O+QpbegcUVIRSGobW5SL82mAOIjhSiafR64/zi7WAiyafY9Nkkg+p2mr7Fhez9nMl2IMFfZURnQlLTJpmcdNbiRFMSqHz5ZnQLeEZe2QlSssJsq3LdnlolaeRWRfU4FHoJWsdw9+NIETLmDYivDQwodjObh9RMvzBnm2RbpbosiX6NsdhjZH3VRiPTkGQF7fHNIijQ/aV4oVlwCbSqFKcFQsKuUSKfY87choAUyrbQI+VGtys07gROwGqbyQojZfrWzwpIDl02aQ+dyqIEf2thTIhH1uwQ1UZhttnKkEvtTIMoOO/HvN/pBi6NAq+z8WBAcW9rjJZ6GHxUJmPzEbs0bVUNVYi5KElnpjvjCPW86ICm89jrBQy6KSy+wsEhSoHCBUrIkBLIyypQgusI3GDDh+DkENeWgLVNVaVw8BW6499zYIPNpGSlO9AwB++/P+TZTAb0cgvr3w/bqCgRTpaI062oT1tPxWx3kVC2lgNiETnrbsATrLQWvQjt5GPIsR0u458GU+WcwCLBaBgDC8n8LpDFYYqQBykwQBB+lui9cvX2K5zLDd1ticJ9hcrOCihtPlsIwS8+mA2dzG8Z0pHn7/Eaxggm2eY7tN4AUT3H/0Qxw++CFatCjqAs+f/wavT6jYbCRLM91mmM9c7MWBqP2ZzX77+D5uHdyTa1WlGyGjVNUWQ5Ng+fwzmF0Jy/ZkrIv8GGE0Q+CGePHiMV682GC9y7DZsM+1qPIBSdajZibnqKjTtvBS7LkGAIvCRCMwdAmkSpIPARs00ESHOKoEqDaJYh/ziYf9fQLAh5gtaAF9gNnhe1gcfoRg7xh+uFB5iX0rgKbl7sHABEW9xtnJF3j1+K/w7PFvcH52glWSiJ1s11bIE6UEtjjOtg1a3meK0SP3GodNuacF6OMQq9QzLEpSmULrdN5LnLpZZOR1Zp9wvAWO3/sA+3dv4c7HH+Duz/4SwYNPsbMGvFqtkTQdsoqZ9cw5N7UtoYXl8gRlXeHeez9A51g43e2wvFgi8mawmgHbZ4/h1a0UUt2hR5NvEHse7t+5By+gOiYXlw4zb7F88iuc/u7X+Oqzl1i+eoXl2QmGagPXKoS4xPnYsR04vovp7BCf/vB9fPjjn2N69BCdFWFwAtz/6M9wuLglIMkqWeLi1ecoiq2Md/HsEG1V4+lXv8JquZJipag9bR+mrdZWSVEipXqzNUQhR2JJXzdw+gZ+3yPbJSh3BeyuQ+jZSDeVjOnV+gxlvkXb7FA2vF6pOH14BCcJMmlyyZsA8FVObhCrPjW6OjCrTwHA6vfElqiWJejr+YBL8Ddk/rAncxoV8ZwLaP3JcVsU5hx/aYvJnELpF1yzkUBzlTfoEIiyWgQxrY616sdV2bYjiExlucs4iarDJs2x3tQCAlN5u1wnWK2pzFXZjBI/IN+nxm75N0mCkv3OcVcBwGK7TgX43MRsYkuhnkCJ53NO9eQ6EEBg0Z8qxTH7kce+2RZImKusgWUpmBsk97F4rRRvJHhdKvV7YMq8ZMm5V1alJLWIZazhCMFvneRS0JZwCNPBJA5w+3COvVkscx9JfHShCUMfFtdefgTHV3Eik/kBdskOm90Svh8gCiZoyxqbixMUORXLNbbrQghnEvFRVhKJQEBYrC+HBrXc390lIMkhhl2G7URVJu9jRq2ISk9AR9W2AgAPgB+oSW0EgUcoZvz3JQA8TjTfUFm5bvc8ArNvzD/6vdcdSq4DuO/66O9a8JY+fy03+B0C4Tem6UsA+C3r8ev7yREAHu2wr1tAK3KC3rOQEDpmNOrfOZ4CgMWOm+3Me04soEkFIYxFxa7KQOW9OBDwExUvczs9uMx7l/0OWVpUFbpys7skSvK1tKPtFIGO8zCBIcvxEIcugpB7FlesWnnNOTaRuJSXdL/h/eIijCLEEfueKznai/keJhM6AdERpsN6vZS1sahy+T7mTzsW5vOJkHC4Hm/yEtvVButNijKhm0crxATmqEOcalJ0TYqmT4WQReCXdkRc0yV5poFXKlAV0DkqOEW9L+s39lc1NknmqIB41DAbsMhs0YSRkaAyAoyjPbkAwNohhqy+S6UqgXLHk3mP4xy/QPKExeqa+ww9J8qkrYgtol4VRxkFjAq5tKWzAJWwHPsdsb8lqJ0XjJBRDkRUzPL6q3tTq73l370of0lS4Xt5sxKI5r0gpEteTzlfpRJnXAKJiGL3S5KVE6CYLFDO7uPMmuKjn3yMwXVx8uIFhqxEWBsYzivc6WvstTWcbIm+TlCyDiBOScyhVWO9kGLl+0ejZKVct7XyV9233JsROFTAHcFDrhEkboUkItNUgL7YO2vSkFb8qlgM5YLCa0C1NGOcxE5dky+uYlyUEpYq7RHAldYSdwnOEWq0oDKW12J0nHAEkOT1UBm+l3bVei3PvHRlQ60W9qJGp8pU4pfES1zWABLREdgwerXfqTvu3w3khoPWCeDsT+DuL/C6dbCDA3fmwwt9XGw2MsZOowAPbpMkbqAuexSlgc0mUaC5tgzP0wae7YgzGNuc6yz2dx4HAVh+EM9lGoawbTqM0XmkRFOprHgWS0hqjOMIrqeU6BXz5G1TCONqvuxQlhX29uZIdikIynL/R8UvyX+8Jg1BVgGwCTo7aIYOLh3U/BDJai1RLyQg0e6boLsfOEKuEpBZrLs7Zb2siQO8Jly/cC/B8YgTjWQh6/4v9yKvpR6nVYyQLU4020LZTZNoS3cVj9QXs8eEeRkdratVZriySe9g1RWK7VbcugyTEWO9uCxwrKwGH6UV4ejefVjzIzSej6ynVXmFepdg83IN+yKBUW3QtmfY5qeiALYd2pizkMZcdVec0sTGvyJZPUFfM/bjOdLtC+SrUyRZjcAyMNUAMNdZwejwwDqXct9XW8l/SwD47fnt+jz1LjLUDQB8vYVu/n7TAjct8A+hBW4A4H8IV/nmHG9a4B94C3zyn/1PQzx3MdgdKlqmuj1u3ybLuROLwtBUrEQu4qU47ZhY5Z1AcszS3SYtJuEErhPhYmOInXCT95gRttt2cBsDJW3AzBalWaAJa/QTE7NbIWgklOQD2oFqHxufPpjj43sz/Opff4Vnv/oCk/oFsP5bWOljdPVTuNZOFDAs8hlUvBrMiFUVTlmocgOuKzI8PsugMjWCZc/geHN0wxSGGcGwYjhOCNOdIWsnsLwpbt+bIx8sBGGENTNfmwaRT9pwDocF/2KL8+UGuyyXTY/rW+gtD2nrY7GYSVZlPRhIGhapfTy8sy820s8v2I4mImHTU8nLYgqLiLRPanC8Z+DhgQ3fbPDq2TlePl2J3WPgciNJf9wQ84MYQRxhWwHropOi5SQgu5RKxU4KP03PjS4vkIVVSZZti8Xche8SFO/hDR1Cu0K53uLZ85dINxdI0xQ2JghDKlBjBH6Mw8WCuylkVIjYtNCmErlG3vZCAKA9EosWjqsysGSjzgCbzkG+axFZtJE28NXjEzRNIepfAitxHGIyDRFFIWb7IZyQ9ms2mtpgrBdin8poC21fKfY1me+gYnpAQPe6ltafBapsJ0VuWnFXzOpsErhdLhu3qme+IlODWIBhCTtA6MXCfqbF8CT0JZeJgEXXd0izHG2X4Px8jbLMGV0NoycTuBDwluBPyYJwp4616/neAF4QCOgfhzPMZxMs5rFcC9pEbrNE8pUIBDPXiConbtoDmypzH55lCkt/l7IYC8TeBLbJDGlfQJyiyvHq5BRDe4Zh2MA2M8ShkgHWzEkeGnhuD7sv0dWl5EkPBq1yZ/CiPRjODP0QYQDVGQ4+fJ+2pBV22yXW6zOku1N01QboSlE9s7gvyJZWgF0KPHXBliDmWLCUhC1mztkq+++yEDsoa00CND4R44G5gwS5WgQBgWhal7PkwCIkN+osHlD5QBVWKKp22j8r0YVSCZNJT7UUFUwSY6Zt4sg6Z+1GMqFYfKhVIcDoqUBsBEBvaxakWMDgHaSsn/uWRSYFXjUdVd81ypo5Zqp4JXnBdaetoLX6QoMGYhtHNYNjwBMbPUMUVJLlSgWcVnWwnagQZv1LspwsBYBcfwhYrHfzUrO6JiW6bHv9Br6WReO3AWCpJ45q7HcIj64vXsfP/LoF7VhEedc0eN16cHz++jHyukjml1Yys0bGwstoQskLt3+wLwDwQLDLo1oygOm54mbgRxHsgMVmD0f7EYI4hB8GcMMI4XwPbjRD2TdoJcPMRlmkuHj1EqevTvDqpMDp6w3cukTFjNe2FCB4GneYzFzcux/j0Scf4Oi9T7BZk5XvwHQD7N/+CC6t3IIIm2SF1foFTk9fYre8QJIk6KoW01mAeRQJCYSEl6ODO1js35ViZ755he36JfJ8iWx9inJzisWUY+cUVV3ANTku22KdudmscH6e4PSCYFUhalq6KF8wEqAmqGOiKpSyXtpVlL5a+SvZWwYI/Mp1sJQCeCxES4GR9qtsbyoIPSCcBGIRv7cX4+jWBPP5gWQAz48eYDK7DTfeQ7z3AI5LokkvY4bhkPDkoczXWF28wuunv8TjL/4GZ6en2CSFqFVJsCnSAmWZwR46NFUrNssER6m8EmUMVfEEf3XB/ZJAQeCXVvm1UvGIWp+FetpnGpwrDnF0/z3c++Aujr//A9z60Z/DOHqA9dDjyckT0ADRiWPs7d9CECl7XhaJzy7OsVqdYP/4A5wuX+L1egvbm2AaHCDqbZx+/mu4bQufto1VAXcY8OD2Xdy/8x6iaSDqE4IcQ9nh9PNf4e/+r/8ZX/zmKZLzFZavX6AvN2jarRS5SUyiMs4OHCz2j/Hwo7t47+MPcfjgU3jz++gJ3B3exd6tR3AJIu4usD57goIkKwDxZF+Kws+efobzs1MUdY+8JiDpwPACuMyBHEwhKawTKuYcDQCTxjMI6J6vU/R5KefB4IrdJkNNsDe/QJ4shRRVlVs0dQnbJWGFCpkeRXplyy/XSdRuyvNZbB5dBZyOuaKcA8U2lOASI0FCC57fI4oGBKGyLI9pVRk7MjZPo0iKvgLcgk4ZBGg5BlMV1P9/7L1Zr2XnmR72rHnc8z5jjWRRHERNLXXa7ThJx0DbSYDAVxlucuOLID8it/kF+RlGAhhBgBhGAhgJ4u50w3ZaokVRKpLFqjrTnvfaax6D5/32rjosFUkFnVyo+2yJqKpz9rS+9Y3vM0muJ+97IwCMUrRREURyEhU5jtfKe3qeD9cNoO+dIGQdZ1atpTIysyTDapMiySBkiovZFs9fZmLJzAtRObYqw7CRGAA1b0oahJAEleUq/85xQwB4NFQAsGGyT9JqUulu+Dx+d/4szekOokh7u7jBdsd+rsbpcEAbWKqelJqf6xYt2WXNpONEBfRCFWPQ5zpHa0kBHhRwEac5SDVjMZvfnURMKiLfe/cU77z3MexgiGi7wi6O4PgBGsNEmmWo6krmBn8wFnW5YdrisOC6PVH4rm++QJmqPdL15Y0AScmO+yeVLZolqYqsqBkNwTWQVu4kaKiwZAE4aKXOPkr1JPvMfh5iR+b1kxDH59EC+pseh4I9n/E1pdI3vOS7AGDZb7zx2rcVrf+6xZtvA4DfXKN/VwD4dm7vbQD4sP4fXIykwH8LBKZtL0Ed5nlLHrfEIeyJQLI+OMr2mSQ7jkPDFvCBZAIJZtAdmKYLy3KFHIqOe3gDJu1JuO/SCMKpjQhVawQN6bZAUJd7N4m4AJ9jCNmQFsMkPIhpNImjQYBhz5M4m17oYjoZo98bqf1UUyCJdwJ8pJ2X0mAAACAASURBVEkmNuTst65jYTIYYjieoCkqGedFQvV6imxLskIuxIQyTVDUMbo2RlNGaLoUepdCE2JWKfs5khsOds8kpgr3U+YbBQoqq22ChXtCiyiAOd6phCbQxAxVgtvcpyu3isOD1yDKSK5VzKPlxm5PcOF7E7C02dZiK831mES1g3WxIr6QvCKZv/uN1gGkJqFN7KRpJZ/X4mpAsDIM6e6jAGCCrASTaelMgO+17Te/5/7c65AoqRTO/OaSR8vvRhtv5q7SgWWvZm5IHuYazH0arZr5fccDYDJF4d/DTRvC6I/RH48FhH/6q+c4C1y0ixiDIsegTeGkKoKH679hkXCpwDQ+qODlQ6Jy9gCWuLjss5+VNbQCycPAQi9wJLuW10nwT82Mt6z0DaVGFetzEhz2MQOHe8F+K9m+sodX1FDO26oNFMBOMs5h/ic5mXM010Xu3fm+3EfxPM/zCsmgBCeVW9DBzl8BxIdMYipfVT9R/UsobRyXAvBrQkiVHGKeYWg/7TpClq4aA3GrIYGFlGTwYQ/20Ri/jjTMax29iQfdM5GUJdZJheN+gH7oI44L+Xyqb3mFJ6ORuInEUS7W/yQGj/qOrOGyvpKwY+gYhbb06SSphUCsyRNacYEwjBauZSLOC9ysUwz7thCuuYbxyDro2coSXtyfVE4yAV7uBZOCZIQarca6kCIHezy3gxbGHqaTAeaLCPN5hJNpH+mW5Gw6dymCA/s225jjqqlqyTouSTAkMVeIDg0Cz0TPpXoaSKIMVa6y66nsdSUPmUQqHZptouD+k64CgxC7KMMmTmTh920Dm3WMx8djaGUm50DGPbk2Y6FIHqnFTr6HBnm0QZ2l6Fq6QuXi5MTYrVJ30DkD9CZHcE7OUZg2CJ2vt1ukqwTRiwhhnsAoNuiwxGp3gzjewHJrqclw806reJIiWtrNZwW6coe62SLOLpDGlyg2N9huc6k9MAOYwLflaAgYt7EnXMl6sJ+UOG1/7Tz5JoP3DZIx2+02YUqd89++Yr+5lsq+cG8Fc1if7hTAf8sLxneXf9cCfwta4K97hvhb0ER3l3jXAnct8PveAk/+0f/WnUwsHN23cP9RAGfoon8yQFImqLsKnq3yhdJdIda6LGZtokw23uv1Wg5XgT9ALxzAbIBkneP//PMr6EmLZqej3GkYhiwOAB/90Ic21GEceeh6zH9tQVdn2vhc3WRiFxQ0LX7+559h9vkzePEF8vkv0cVfoKu+gm2SEV6iLWjvQ9CJwFyLZg9g0caPhwYW2TrxpGX+KwuUIzjOBLo5RKMFMC0C1gR+R8jQw7379wQAPr83RO/oCLPlUlSC89UWL55fo8xTbNcrRDt+fgsvsMSucZ3rGJ3cw/HxCMOhj/7Awa7WkZQtfvKjd+D1aZtUYbWJpdgrB0EyeMW+yoCldwiZo1UVUnj+4ukcT39zgyLLcT7wcDIdYjDuYTQNcP/xGUrm/0aJHLpKsrHJQPepZFZFCCoiy7bFbBMhb5iz7GDYD2HQKq0qMaN67mKJp5+/gN1F2GxSUaqdTsdwHB/nxyd4dD4Ra+dN3mKZVghDHZ3VIWtaTCeh2DelRGwNqgdYjOIh14NRG9guY+kDXZPjX/3fL5EmiYDnm10j+XVPHk9xdtbH6OwE3oDqGhYLFP0+5cFNK0UpkxZKleL5rhzYd8xNTDKYXQ0bFRaLNS4v5iiTLcrVAo6WCpBXtjkqWpuy8Gt6MAWICTAa9tH3XAwHIQahITmb9OjeJhFmiyVm8yV2u0ysKBvaIzYZBNrWyLaGFCiSksUF3kMFXNHmLnB7+Pj9Bzg96gkxIU4zLNY7pWQgS7go5cBJljiLO8OBJ5lf27RAtMmQlSzuWXBt9kdfij9ZnuPy+gJpco0yWyLwS7F5PbDerY65aLVY3jKrlCplgluGQ0Ul7x0toH0Bqk3Hxo8/OkNeZljNb8QqchddA80GlsYCGos3BJr2jHiOI46dfVXzoPoRgEocI5UNG3kJyk5PgVRiZc0HD+IEbHXavBEMor2mJ0VJAvKdVOCpvtMlG5tNPB72VHYkgVW5MSq/jnl0YjEtHrgHwILFmn0Wl7iCsWinqqUsVDRNJQqnpmIfqEU5TgCeFnVieSs+zyo7jlmJaZGi43gkyXyfHUfmOwshB+USbdgIXtHdjwUPP6CdsVJHUQ1Dyc7BnouAg7JrPOS47oHavWz5a+Avr2lvpSnXd1sJvF9UDgCw/PoNKdKrw/qbFek3CgC3f/22Te03AcCHIoGoTl+9yWurPflO7ArMuN4DwAR/xUqxY4GGJRcLQb+P1qTS04MThLB8D6bHTHVXbIsHoxD9QSjrh+15cEMq2fmcAKbro7NcyTYtMmZYx0jWG6wWc7y4jHB9sYVf5yg2CbQ6FQB4MjFxPHEwObZx/ugexueP4YQjKVAxJ2xw9ASO31M5X46H7fYau+0Ms8sXKJIUs+uXmAyH6PVDaG0uhZyze48kG3G3uUFd7BBtr9BU/MwcRlPAsy1Mj+8JcNbUNeLVCtvtErXMYx3W2xKzmwiLdYQ4qsT6vi6U7W0aK0DpTQCYhCZVMGNLKwCGtnkHi0NVcFbcDRaAqRrwfZJTTFmLjichwmEfw/E9jM8eC5hk2j5GvP7+RMaz4w3R6YGAj0m6QbJZ4erlJ/jiV/8GN/MZ1jsFWnPsEIBjkUyusSqQ7woZcyw7839kPXCMCDGCBViqc5jXxoKbKJz2ysxDpjaL6rqJXjjFYHqCs8cPcf7ke/De/RjN4BiFH+AqmsMbn8AfUVXWl4gAn4QSzcSKc+3sGXrjUxRdh1989lcI+ucgYmyWLTQShFZr1EUCs6nhGxYenN3DQ7HG5roaYuS50neXL2f4l//Df49Pf/45Zs9vEG+WMNqNWGVrTS6qTq7Zpu3i9PwMJ/dPcHJ+hON3P8DkwQ/QWT46FkS9UPo4C5pNTbKOKtK7fl9UeMvFJW5uXmIdRaL6gGljl2VCFDMNB3mpnCEYszDo9wV86bk+4sUMu8UKAxJQ2g7L+Qazi7UQxfpagiQikWGBJF2jbTL4HrlbnJ9a7La0Fd1HZlBBxfop+9Ze0STKwoOlP22YRQ3MLFAWkjtxiPCDDr1+Bz/UEXpUDFno9Xx4ngfbIPjownE8KcoS5MmzBFVGclUtTgtKLaqK/5wfJDPYoKKb4LgCrhzXF7cWg/EQzPgT33tNgBMqlnabDRbLLba7Suygr+ckSjEHWeVnHkAy9jMCr5yfCex43gFW2APADe3DNUzGOoZjC9GuRhBSvcU4DULrysJV7jcBiKaW4jujO+JUWVALniJrl4HxiJbqlXwWt5xc56n+a5g3TwcM5tu7dBQIBSDinoSWzmw3KimzpsY2YbxIhYAWuoMQP/jhD/GDf/e/gBOO8eLzv0BV12gtE2VBMl2EKF4jTXbiPvLBj/4BhmfvSuZ4XZFYkmF18wXqLEa0vsbsxecyr1HJTyeSPGsQbXMBFoo8R0lAp+Fehda7LMC3AjCw7xAEFgD4YFsrJMuDPfQ+a/M7DkCHCIFDhv2rp79lMVJK7dfkpjeL1a8K2bdee1BtvokM/3UKOP+vAeA9aP5NTcGu/E0A8MHV4XCtXOZvW0DzH6pvqw0CM9QP7cC127EJ7NqyB6RanvtLEu50w0Gn2wLcEvy15Hkk56kIF3GbEFcW7mvVukIghco9iwQtj2RNG77lCqmUCv64aJDsaHdMUI793ESvp5xrSEgNey6OpsfoDYeyTlQl4zZyJLsd1iv22UJiZSaTEUa9IRyOd8km1lClpUQGbdcx4m2GLMpQZjE2uzVQJ2hondpGMPQSmlHCoKW/psiV3J9TQSs5wKaycua5gUAjiQ0SDSJ7OI5uBdTRhYTzEAHx24pfiTqiNfpejRgErozpg6Kd8yZJf/wMAsBNzfdQazWBzgMYKoSUfeasAMCNIjgeFMIktB1cY0jQoHMNwbEwcGA7ygqZD86fcg2NykNlv+a1ikq2oyODOoORUML3URE1utjmWpqOHs+HJEGJSrlR1su0oqdC2zZx/70jZE4fhXuKi8THn32a4Sc/PMUkcIXE89GDB2iWc6TPr9ButrCLWMijJKGWTYX1OpH1kXsBqrnZ1rTd5hrCL0sCHX/O9pH7UKmcXrYdlc5KXa323wT/OGdKe3KtemMQi3OC5Myre8lrPSi+BayiffQ+C5j3WVl9E9xVm2fm18qczv1Jq4BffvjhOWwfn2d7Hg/3SlqJrdmTh/h5xZ5QoEijHAsk43DSook6wXVDVJoyj5GCYSqlPZ2y8s5ErJvYcLz2QljToVhwz2uIslTzTIm0cHwPnu1I5MC//PlcSK685nce9/DxoxPYJKbXHV5c7HBxleBs4IgiWQg3Dc9WnYD/BHj1tsPZ2Jf5nfO6bxgIGWlh6nh5E+FqmeByS2IFwUcDD6c811owZf1XxIgJBQKahnVUyBwgOcFcE0wNE9aLxiEu5hGonj47mqi6ySwR9XNTdKiKRr7XdKCAat7Xo0mg3G2Ya0wwluNKbkcjnx9SiV23WM1zcQ6gLTzHBZ3IWH+hqrzSgd50AK+nzo1X8xhfXW2FlNhj3+o0fPBgCrOr0GYF2iJFGmdyVud3CMwaA55SGkUiTSI6tlSyH2KKNiwfcAZoHB/maAJncozGMhFtdrh8tkS9iDGicjhfo+uWuFlfCQBsuyQzKL/3tmO9wZL1mfuYpqQF9A5pfoUivkKTrxBFiTjacQ8vJDJfQyguD69XlIOb/IEgdPjNd1lAS7zQntx9e316EwR+G/grR/pbWSDs53cA8HdseO5+fdcCdy3we98Cf53zw+/9xd9dwF0L3LXA344W+ME//j+6h+cu7j32MXo4BQYa/GMDRdfCsHngomJDQ0erWeactUCSqcwzgjYE8IjFDAMNm4sOm8sFfvPZBhfPa2iVga5w0Godvv9+gI9+MkQ3MtH1gcoBbF+DkQMBFRd5h5uvZvji5xdIr2corq4QFFeo5r+GXr5EWVxC03aChHBPKpmaVNxRcXTAiF5lbfHwSPDXguNPUFUhsiLAcHiKoglgmj0EvQkG4wmKtoes9TE9H+KnPzmBM+jhcrmCqZX4+aeXWC1mqKsYRlmKLVnGvLcGcAkADkc4ffgQjeOi33NZksDFqsCDez28//FjOSRdL7bCquUhkqxzWheSKc9cGsc0Ea8TfPqrDS6umGdZYOQAZVqiZ1l4cBLCdD2cnAWwfRtBz8XVKhYAk5bHBO6mIx/PrhMEjoPBwEeUN9jx4EeFmKvBNam26bBepFjdbKBlCaLVHHlCpXGJIjcxGfRwNBwiLmjJPcHJaR+rpIXhGiDjeZ3nYpvZaJKmKgqBvFbFTRb4mTB22g/lQLqaF6iLXMACWp82ZS0ZgZ7rit2aZls4OvUwGDmgVpf/Z8Eik3wwFopryQqi2i2X/EjaLGqS12iwSEBL6SyX/MMkiqBnMVDnqMsMll3DcyHFddpNhWQMi8UbD+fMcGSBi0obCAPatCrs0i12uwjJjuAh+7gCCFlVZhGcyncpYDCz0qJiWUdaUuVto+fTBrqHk2mIQd/C5dUay00Gx6Tl6V6ZwCINlQK0tXJMNLWOxTYVoGQwGKNqAxSVhdFohO+/dywA8Ke/foG6nCFO5jC7DP2esj1jnlrDHC4U0MsYbbMVhYQXOqL2c/wR4tJDkliwgz7Gw0BA5a4psd0sMVtcoM3m0NoNjK6E7TRi9aUyGpXalAU03g/1MxINFOh3yDMTJawUgjXUr+J8VeGN9t6u6cK0HJUV3VlSgLRtB5rhwBG5mSG2l3SQHfV6kkFHpZUUa/baUQJ1ygKaedqmKAgpLZVCjBQv1d8lr6uiraCaq4uiQFFlAvwys5FqboJX/DeL41meUaoohUOq0qnuamizaisVQZooYI6gJg+7Ao6Qbb4HOG+vCIJlK47Atz4OgpLXOeXf8PS3ALnq4L632HwL01sKVZW6b+KUts9tVAq1PdCzLyK8Kq7vP4egDP/65td/szDAMcnHoUCgFBqchtUbscCfZ0otwTxpFlUDj64LHpIacMMBslZDMOjB9l0EQwK7Lk6OA0yPRrDcPjy/L+qjoNdD3TZwwj4Cjg1mjLmBFIfyLEUczXHz4pnMyZdXEdbMA57HqOMMfleI1Ztl5hiMTDx+p4d7D08wOr0vFsiWNxSFW5rFOH3nx/BG57D9AbJih5sXv8Sz3/xrpJutgMzMBuvaSrKAObcREGrKQtTjJ8fHQhSJ1pcCBoeWjaOTczheKMU2Pxwhj3fItitZLPNkh+dfPcfLl2u8uFpgu1GqRSqpOK9RAcxisbJDV/1OSDFUvlLAJa6CLC6z2M+MOWVpSeDAcTRRnzN/kKQE5tdTPcBC3PG4J3EG/eEU4XCK4ek7ohZ0wyO4vYkU8E1/BOg+iqJEEq+xunmOm8unoojerNdYbhMsVjvJY2wLAnkFOs6RdYk2q5XyqqnVuBQCBlX/SimlyA66ZOCxWJ2xcLq3XpR8RBbfDWbr9vDo3cfoH53g5L13MXjyA+hHj4HxEXJLR+dSEe6jF9hit1u1DXa7a2xWC9hOH+fnj5E2DVZFiaubDTZXN3BbE2PDQ5lEuLn6ShS0PTvEyWSEs8kYFvuKBzx6/4cy//3mz/8Z/q9//s+xvl4hnq1QJhts1zcoiy0G/r7Iq1HhEmI4mSAYj3H24ATT83O8+7O/D6d3hOurL+B4XKfZlx04YQ9lHotlrxeOMJy8I+DDp5/8GZ49/5VkAK+iCLPVGo1ONepEohqoAA79ANPJCXyHdsAP0HM85PMLrF98jtnFJVbXGxhNhYyq5yJCW+xQ5ARLFiiLHUyzkfx59o/ZrFYWyOKMr+Yzzhcqc1dNbMKx2ReQfXFi4OSm7IynE4I8VD9X6Pda9EMbJyenCIKpkM4Gw6kiAdFZoWCeHgEYXTLn6TpBEEgK9VQVm5YU3gkME4ChOoqqbjugBaUn0QoEgrnmcv3hGsJ1dLtaINqQVJFgvSWQ2eHiJsH1LBIL6LzgeOKa+9ra+rAmiBqOFukegRvaNxLU1jAaGnB9AjhUYysVPkE6upcIbK+C52XvmmatqB5fOTaweOxzniPwogrvopRSw1gcc9j2jK+glSf3gdRj+j1XFFuTSQ/vP3qMsqnx4mYhRWuuRwSbzk5H+Mnf+Qf40b/3j2F7E8TpTKw9uba++OIvsJp9AcvvoSwSGbOPP/wTvPvk76NsS6TJEvHmCkWewvcGmD//BJvFc2TxVvZNnuWIi8LNy69wcb3DbLGDwY10UyLZ5Shpq1vVAtRVZYmWADBzNjPeC00USuwvu0gRpNiu3/Q4rCOvnCqUAO3bH295u4MF/usX7p+0/+O2be/b3vzwmYf1982PUOQvZVV723Za5jS6hn7HV37r5xPk2L/uu9b9fTcTUJGP5g111v7Hr2hd8n0Ozu5U8FueOL04DuNObHS6I6pUQxS/tHEOJWKEcxJdF3guYnYoATTu5XmfZF7QDFi2KdnAhkllO4FIB6HjKftxzcZyV2K5qBHn3NOTCGej59HZx8W0byMcDjEZDeH1h+hq5t0nMhfQDn55c4MoijAaDNELAxjMux5wHXLR1Rq6skG0XmN9s8WOSv84Q5bssF2vYZoxWqqAaxIec9QtrVQzGCateJVSlnOWkC/2NtD0mkiSEoHvKNCzVNb04kQjgOjeXrgzhZhxeK0ApQL+qs5KpS5BGZKg1TzXyn6e70H1sdZwn3sAgJUVvgIi944XwrDbg/eSha2soQ8P7m8PlvMHwFIIviVts3kWUcA251XOT/IcsZJXgNk6KZRydu8ecgBbmf1O2NoS8J7zm45aLIE7OafKe4YWJg8HsGjv207w+bWObUYUyhU3nA8fDfGT9x7BLkvMfv0U6+dz6GUK16rEtcAwamx3vC+1XAPVz65D8oGyEOZ3Zz7xoS1EuStzNEk4hqjGufYQ9OV+nfuDg7MQr5EjQgB9iYDZ5zLvM+ZF1S2gMcE81R6Sy7tXESuHIbY8CUGvQWfeO7l2jSA7CXskrikLfFoZM2aG90/+o00w7yW/7z6HNhUFrPpM3qeqUW4MjL6h6prjs9pPJLrJs4tkyqCGg0w3kNskv/egDQJUfg+x28e61bGiS9aQa4WBKCswX/LsQjDQEkJ5RvAcXLs8nI1D2Xvt4hy7TSn7x+/dH+DemUVndMyXpZxDuXdNkwpDn0r3DmXRYOAqAv9XVzFaEgKKBmOfCmV11puENu4dBXK25xiiQjrJKmzjGtMBycuV1AQulxm5E+gd+bh31sPzRSqb1VHfxSaphLzGPqjT6WJXYrYq8c6Jj7LUkJaNzCFxVmIs+xAN/dDEqGfBkzW5QeAYuLlOYENDnFTQahLRLIlr4LmTE+yC2blDGw5Be7pB1Q1ixqxUdH7REegdjLqR2oHD/9DAJ2G1qTDs2fD1Gh5B8a6A2aQo8wR1QeJaJbbNhebAGYzgDkaowxGcyREyRpLECUru45cRuvkGPmJcL14gzuewjBy7JJLcZILmJORwL9HW7KOtkFQ7RNjFL7Gav4BWRahJIqAye7//IABM5xo+hDTCc7mA8exbr6MtOHYOxODb5za+kn1SLSivD5ZvKoFvn+veXOb2Hy8OKbfXzP/ll+UdNvIde4K7X9+1wF0L/H63wN0k9/t9/+6+/V0L3LXA79ACJ//V/96xaDw4aWENa3ijBubIRGtUaGgvbACDcMRYVKRRirpkcc6UggBt6WgBVfKQYfWxvooRr2okyxqLWY0m12GYPuhvow80PHrXQO0XqBxmv/GAYMDIW/gt4ENDtoxx9cU16vkl0osXeGCtUUZfwSgv0VQztDWZqiqbpqv2hRseAvez9WETLHlXHRVozLSdotMHKEofpjNGWQ3giRoqgOMNkDZ91IaD3rSPyTEBV5Un6JglbuZL6E0Eo0nFRrJhTpOh2PQ2QY5ggMKborF56DWQswgOTZS3QZ+s3w5fXCUwLF0OVqFrIEoIVDDfl7lBQLZrcTPLJWuZrHfP0dEUjWRFTicegsBB3WmS83Q6tRDTKqkuRQFMIGwY2LiOKikWM4eLKCoPoZ3VYhAyG1iX782TQ51VqJMdqt0WTRHD0WphBlNRRaXmck2WrY9ez0ZaQhTNLDCwH9AKmtZUfO+jsS92WRVzwKjkahQAHMcN1hErLbUcpsq8RN+y5BDj2i4IxVVdC9s3URsV1mmOk76FuisFDGm7RtQwtFNmduwmrdDzHDnIEuiwOh22RiCY6hTKfErUCYGZEk2XwzAquBaLArkAysyIDFhgIQNfmYvJe/NAxUKAZTK7j4c1Fpwo32RhU2M9VJRQzA2m7RQtnKQP02qy1ZBVyo7Vc6niqaQQ3PcsrCPapBYIGYLcsicoa0ibdm+GLsU1FvSWm0I+pz8cYpsNUHYBnjw8w0fvn2AXF/jFL59ht6bKcAvPynA8oa+khtliIzbYWpNCK3bQ2wh5vUTQ8zGZHgmpoexCRCkBFhbmqDg2BczabpVlqlnPYeoxDBQwaU/dVK/Urhw/StWtxpYUiwS0eW0jJbZU+6qsFKEaHZ3OAokttlkEeaXgaLhiE9a0DgKPObCOKNRZFGfxkdbeHKMn04FSRRi2UiqQ4iw08b0FrkFb8Bad3iql8L7YQzWgYvMra2cWl1j4LsqK2hOV79uUAgJzsiD7Ok136rDNDOiauVOp5GxSwUjwn+AVWeciXiAATFXXviD7hvPWK9D5bQzs29PudwLA3wD8Hg7nh9zAA5P7zSn9bQAwn3NQ9b1ZiD8UxA+q09sF7m+yBjt8pijBXguypTLAzFCCybT/000WRi3YXh8albs1LeR7MENXCCzTSR+PHh/J310/xNG9d2E6zAEeCLjKRo3TNeq2huna8AheDo6g+yGaqhKl4/Lmczz//De4uFri2RcLGEmFcpOgzVO47CPI0B/Y+PDDEe4/HCIYT/Hgg59hfPweijzDejPD6PxDhNOH8MMjxMk1Zhef4fLZL1HmOeo8Q7pboSp2aMju72hPmQoJ5Oz4DI+ffCg52jcXnwlQPAwHCPwQw9E9mOz7OrPHCR57Qme4evYJLp59hi+eXeH5xRLr5U7myChq4Lq6xCUcVJiiEqMhBN2V9/a1YmTByIFvAIBp9csxIVaGtHS0NVEBj8dUVnvo9YcIx1ME/SncoA+vfyrggEVL/MlDGPZQLOt30Ryr5RU2iyusVguslkvMVltxr+A4Yvt3dS5q+rqo0UkhtIHW0tpPh05b/QMAzHzbfQWJaxwLpQSAWYhlxjfnGAGATQPDcIjz+w/QPz7Gux//EOc/+1N4Dz/Etqvx7Pop0qpE0J/g6PQeAt8FwycIdhIYtNwBAttBigaXmxjL1Q7xYgktrzG0AyTrFRY3FwiZy+xQhdnD0LXRlmvU1UIsAKnEvPz1L/HZL55Do73uNsJuvUC8nSGwOXcQGKOlnyYEhd7gCOFkjNHJCN4gwPG778MZHAmxgGpkh4Bvf4rJ2WOJQIhWV7DtAEcPfiB2/798+q+wWF5DtwLczK7w8vqlgMC0i2S2K2MJ6LoyHk8xGYzx+MGH4jSxe/kUm4vPEc+vcfXyBmVUoM120HaRshWsU+yStYDWLPG3VQ3bBFYrNcLVfuk1AKxII3tluavB4p6KYKm4kyiVIUHMQZ8gUoOgV+P+eYCjk2OcPfgYo+kH6A3PUaZbUUpn6RpFFisHAALAaYQkmosbQ1lkQhAgAKzrluwd+DzaStICnkCS5QRwXFfaT0UEsM8zGsHE1cunotBfr3fYRCTzaLia77BcR1hvOwFnk0SpJA/ALxW5XPK5zpDEQqLKYU4cjQz0Qh1NpxwlaMkt1qTiQqEpItgeEKdAMcv5GUrNLfEEOnODdQS+ApJUofb1RE6AwZEIQFMAYNqgEqiiXTbX4zDw8fD8WMC59W6LL1+usYly6QM/+eGH+Lv/yX+Ds8d/m8P/VQAAIABJREFUT9Tp7HsEfw1Y2CaXWC6+RBrPMbv8DJv1HOcPfoDv/fg/Rs8/EXtXOnwQQA97J1jPPsf84leIF88FHBxOzpBubnD51SeYX7/Ey4uVFLOZT52mJco8Q1NXAr5F20T2L8y4r/J9JjKvV4Pslb4NAL69jtwGgKUfvgECH4hLr9a131L9ve0Q8/pJhz79TUedNwFguVe3nvz/OQB86Ab7HOn/PwFgXgbt/OkAZJN4R0t5Uf8ye9KDZthwSUrheYUEC1Mp+RqqBEGrWs4B+7mawCjHvOUgCD2EJGzqNgKPpAyCGCa2UYX5qsR6Rz8NoN/3BfAZ9j1RAQ8GQ4ymY3j9nmwgxTrWcJBuVljPl5JBzb7PcW4zm5NOHLUljk5NXiJab7BZREijHHmcyn6Nmem6FqGjAlhjn8xlr4+WQEol6k4Cjcrul/tLBQIzV5SgIkETlUGu1KAknkjGuBBRSGYiAKzyW/k6idc95P1KDq0lwJKAgfuOrUBJ5iFzcSNYrmyOVaavev3rXqY2kIf8X8KyhyxfPk9ZJb8Ge2QtFQt6BXAewG3OKUq5rP485NoSRCPBRJZbmZv26uc9AOxyohckVClTS8lb5X66AxwTxtRF43hIugG2qYco8xHFBDRt/Oi9ET5+dAyrLjF/eoFkFsFpCuh6jbJrYNgE1gtlx73v9wTY5bvxtNV1omqW1hAQl21OIF7l1BLMYx/hv+VeHN5EVPAHUPf1iD001eFpBxBYZTqr9Yz/41mPgDefR2ttAsvcQ1F9LjbQouhV5zneMCFDUPVNMqyQIlRMgYrjUNciSnme0fdqbJnLmFvsKKcIZqEQNC8FxFZ7tpb7MouORyY6w0VhOUhtF5li60EbDuEc38dFnGERJQINdrqOz17EKHJgEFgYhyHc0MY8LTCj0h067p360PUOO2YAt0DPIomb489AGgPPr3fYxCQKa0KCmIQWHLp5mAbGoYX5MsUXF5G4pTEjPuRZ1uFezMbRkERdZYPN776jNXtaYb0r5XdCWGhbXMwzZJqG1DQRjC2xUh+PaVej4WrNcxcNoTQhdxCEPOtxz2nKerLcFmJDX+QVhlSP74H3RmtEJUzSOqOSfvn5EhqV8y3zrDWEno206aQuQBVwY3YYTjzksr+kFbQGR4gDDTySiJnlnJQwSUTQGthdgz6JWXqHQc9CoDfokyjX5dAKKo0jVCWdyFpxl6t5hnX6CI4mKLwBdImk6RBvY6TrAk5WwIl2MMo15quXiOI5dI3uX6mo4BmhxXMD+xf3D21VwdJL6HRtSS6xXl8A1VZIV9w+cKi6DvfvGsS4ZN/vxMFFdVUhFHCOkrP6twDAMmpkIlED823g7+Gc+K1lwr07zOE5dwrgb22tu1/etcBdC/wNaIE7APhvwE28u4S7FrhrgW9vAedP/lnnv9vDvXc1HN8jQ7WEPjAQVxFaKkmgYRD2JXOX1lxay2KUjaph7hoEyIwTDYgNZDcNglaHXqiMzKxhvquBj344RMWTCvN/7QoFWCCn+qnDmeNgOUuxuE7glDt4yQrF/AXqxZeYYA63vgHKG7RlhLYlULq3L6yVxR/zWgQA3hfi5GDGrFZCeJ0H2z4SJUWj9VF3PRjGCIPhCdrORlpZyOFBcwL4fRfbqobpadgWEfQ2QZFHGFg5rLaETlvHVpOcNd/rw/Z8NO4AiTlCYXpyoF7tcqEqOy5toAulUGwryRCcUuliEjCjeroQELClreCmYklAUvdo4eWI56ey4T0e+wIyEKgjmMmc2l2SQtNLhG6HvKL6qpFLJ+hGm2mHll+0R+LhO7AVcz8qMfF9hJahrNXSGBatS60adl0oOyTPlkJHklfICjKyW/R8S7JZ1zEP/UpxycIRH8zxIUjbaja2MXN7XNiGKxnHfC5tE5uqhdVpCF0LQwb5ssBKCNloULYFtkUMz60lt2fScwRAWG8zUQarArCBm22Go0GIke/LYYaAOd01fctE33dEUZuXzNjlAYp2aRk65AIGrqIVfJuFBb5jIYVnk3m1hmJw00o57wopTJGZrLcWmtpCxxxni9bnHnoBC9IKZCF5nxZVFWm3tF7WKmgd86sIFNUoUtpsVVIs0mghxowxh1bZBGT5J8FwE0nMhGZNFBCrdIRNFODswRk+fO9MsoE//fQFkvUMjhkjdBocHSn18mIbocpoq50zHAnRbg5D2wgDejg+RX90hKoLkVa0fWNuNMEomo1niHcEn65h1Eto2EBrEx5xpbCh7I6pMlJZl1QZUnV0yE+T/khwal+r0gUeV96zLKRpBrPPaHXmSLGR9oMEwDh76Lon+c8sSna00GYbSHavKgYNw77kQapMyNfKY0kVlqqRApYOlpwH4IKAFxVqpEAzz4n8+IS2llUq94RjpWuZ2ERwuESVF4jjLfI0Q8f7xqKQ3qKsM1HjSTFPBHFKCcRCEIvHewGssnnbOw+Iu9e+LkXw87sO0N/6+7cAwLdi6AS8kI/6BqD4uwDggyKC7/FKxXuwHP46QfyV2vjwfXm/qUaV4prYgL5WG0uhkaBRze/GXGRmoKt51x1MxW441wwcn08RjgOYjoVHD/u4/+g9OIOhuCGMpg9he0NYbg9NkaPMdoizDeJkg6rJ0Z/ew/T++0I4iDdzGXtUdT799C9w+fI5/uoXV3CYsUfiRRTDJykAJRy/wwcfjHF+3sP0wSO896M/wdGDH6KsK6wWV/An99AbP4Bphbh4/peYXf4K28UNqqJUWcPxGpvlC1E00qmBFg6+68O1LZyd3lOqiO21ZJ+zkD0YHuHk3gcqW7copJDEuarIdqjzBC+f/lv8+ulzvLhaSdFrvY2xXNAWXkO2U+oT6XvSyK8zn1ngod0fZ01xLWDmr1SPmdeoQCYCwLZrSqFJ7OFok+zbGA58WK6J0TBE/+gYYW8KrzeC0xvDtEiMGsINp0LM4OenWYLNaobVnIWpJZaLOS6XW2RpLgQSUfmUVABXaMoSXVlLgd0Uv0N+L84XVNDXKp9wr4qi+wXHuXJzoB2nAoBJTGLF6/ToHIPRCMFkjPd/8hEe/+F/islHP0VmaXh28QLXs0shE0zP7qHXG0hR0qGqTAq9GtKuxq6ocDm7wWq7RU7gimuXGYgVd7xZI+wNoLc1Qs9DyLC1MkYSXeH5F78G3fXjVYZsFiPfblFulyiopM028EzGAjB/rpXMe9o7u/5QAOD+0RCd58A/GqJ/fE8AzOnZE/mTfXt8/FAGzGb+EkVNG2kPXjDF5fUzsX7uTx5guV7ganGBr148Q7SLRYHHQvR0PIYf9ERV9M7DjxA6IfLFBZKb58hnV7i6uMJmtkMVJzCTSGwF6X2dZztUxRZlkyFPSlEuVSw87qX+wqt5Zfes/k6QlwQmkgB5z0TUubc/ZiZuGALDfovBRMO98wmmp09w/8kfY3TyI/jDB9I2VbZCGl0jT7d7tVuLLN0g3d0IEazIEyF4iLXzvqAu6nDLluukYsx0fNhOKGrGqkhQFukerNFx8+JzzK8vEMUpthFzSGu8vNliG8VIdrrM3UlGK1iVpSvz9F5xSrU9lxEq5rl29PsaTo+pmCQJj3uxFjnzIPftwqYiaYt/kpBBK2kq7GntL1mPe9t7vt73OFiV9bPKsFf9nn9SBazvM0JpqctmnQxIFvFlnAShi34YCOHtcpGI4o9xHj/+4Q/w7/zD/xon93+KqiPxgKowAtt0nokRbS8xf/kpri8+wW6zlv7447/7X+L4+EMhzqR5JAVl2+0J2hqtXmJx9ZkMQhIUymiG1ewpouUVljfPsV3vEO9ybLYZ1usIZZmiSgshfnCspBGtrNX64+7noix9DQB/F4HodwGAD+vNKxvKW9WXA5j82wWZN37yDRWb26reN9dhpZR6uwJYKRF/FwXw4V0VSH77IUSyb1z81Zz/Cg/fr+/frQA+RHQokJH7K8by0P6ZQDA0Mg+4/3KhM/vX9hGEDjw/EJKd5MSKKlXN2w2jMgQQI6nXhOu7GPV8cSFgtrTnqPzgqtaE4LmNSyy2dBXoxP51uAeAe/0Ao/EYo+MpvDCEQYUlx0SrYXF1hcXFldiJ0+nG6/WFyMm5qatMyQctoxi7TYxoFaNMCwUAZwSAl5KZiW4Hw0gAPQe0Qu3DSUxiDIdkv3J+USpgAonMzT1YBCvb2YM6mKctRSokMMjzg8xForJV0Tx8cE5Stqt0uaLC9aBGVc9jW4lLAXW2B8CTGbd74FYARFEjK7Xwq4ecTV/nfShQWoGRQnx59UR1XQS3ZT67ZQ2uAM89aCx2vK+JL9wHCxDMa241IT7Jx/FzNRI6NWR1I39vPANro0PBbPHGhxdMsEtM5IWD0HPxRx+fYsyYhDTD1a9naKIUA4sAJyNxamhWBaMm0UiRMfkQEJX7dZ4XSdhk3vReTStgmESs8NSu7LB1jXt7NV9LRvBBPbsHsg+/U6D6/iEkJfU4AMuHvPEDKMyzOl9ChS9fqwhN3Ccpm2i1WZKTjXoeScLSyGofdnA+E7BNiKkKkBde0R7gF9IBCdvsRxXJowoA5tVJf9oT3RrdQqM5KHQb685CYttwp0P07p1hXZvYth2e3aSiomW/Wm1rDCwHxyNXcrZpcbym8wlPOY6O8dCBH7jI00Ksggny87uxPRk5RQCYpCYCtWlc4HTiwdU7DF0Tk76D9SrF9TIDqgbptkJTkMho4dFJIBbkjJGitTVv0tMLZtaqeI/TgY3pkHWCTgBhEghWjPrxdPiOhcHAFRvp6y2jLKgC1oW07ds6/uDdMdYRiWmsk5QSm5KXtRC5ZSyznoMKA99C4Kr86s9fRijzRqzM+aAFdEb3HMY7kETftHhyv4ekbbDO6P5lSF2AjwHzr9sWelFAY31Aq6HXLfp2K/bSBNcJCjttCacroGUpinSDqojR8HzPzF66JbgDeJMBMjuEHg7AYKEsyZGuSvhlhUmToU2W2EaXWO8WqMsNGiGgZ6LYpnMAaylJypgH7pcZ3cVIhgWS+AJNuZW9NTsWDbIEAHY1sAp0cP8RFfBhndqTqF7tV24twG+ulQcAWJ3b374SORIx882PN4+d//Mv7hTA395id7+9a4G7Fvh9b4E7APj3/Q7eff+7Frhrge9sgX/4333SPX5njLP3TZhHFmKtRUkLWx7KaDVcd3Bpx9qwbqqstGjryGJbHKsCYpsC6y9jrC5zXL3IsNlUOB5T8anhyXsDnL8Twj5q4dDrGUCcUFXQoktK6FmLLi3x808uES0WMOMlivVz9OvniK+f4sTbANUMIKBTK7slPnh4lwPZnk7dSOFvz8Am+1fzUNYOLHOKXniMzhjA9kfwXFo/T5GXNtLMQGNYcEMHZmBimebQzFoyYMtsharcoko38FgEZiG7JijZl5xKxx4gN3uowiPkNCoyWsmLYy4SAV/faxH4OnLmIWklPOYjlcxU1iVXcbMtURcNdhELgyESotimhX6vh/HIx8N7BMYabDexWIculiv03VLlYkUb2HoldklFWarDreWiM8i2NlDrzBtq5BA4HA6w3WmY9IYYhx7ymIeuAq5WI7RoFZmgSsl65eE7F9vmXZxJJhALmwNaW9Mmq9Zhm7ocDnng7QWOsKHbzsEqYx5eH47vi+02AUHToOJAR2hZOB54cO0OaZrh8nqBLVXIzHLuUsTlFo5TS0Yvi5DMZg1sCyltnBwTLy43sDxPlDQhM3kaE0ZrwTN99LwQnd1DUZsYBARIOuySDZI0QlEwZ2eDlmCMlqEFc8MasZhWVRYWehroDkGJClbrwdBcNA0LJg58ZyhWtp7jS76SAoEpCypQa6UU2as6htbESPIdyqyCqSnCBDsLs5CpRmgrVQiiHpiFJxa9CxatTBN+/xjreILrbYAP3n+Cjz84E8D28nKJ3XwGraXleS7Zi05A5WwOXSvQsxvUyRbPnz1HWcwkezccTBD0TyTjOm98WEYPbuBKAcQ0CsTRCtHmEka9QtuugDoWH3XPY36UKtrwwcxdsstptSrKaRZmKMqV2ogqlqkqiSZ2dmSsiwLFdmFQeWJ60ExmL1P5RHtC2nwqFQo6G5VYwhJJV6QHnYpR04RrO1Jwl2LVLQEFh3fRsJ8SJFDZYVRq0b5N8oCNGl2j7mscx8iKTIDfLGVuHDNLCeAUAjAm6Q7JLhaLLyoTDZNH9EJAd9o/s2BJfOhgfc2Z5gAAHw7Covjd7w6Fd/K72lp+047yVvbv297roED+JgCYAPSbFtC8j4cCwQEAlvfe5zfK/Lm/IFoHvqn8vf1v1iZ+GwBW9picdyxYMKls102kEkrYgxMMoHsuktbA+HiEo+MAxyc+nrz3Ps4ef4AJgTKxibZFsU1bSs43BdWEzOkqmO25gN+fYHDyAHmVIYsjeEEPdbrDl7/+CyxvLvDFr7/Cs19dA2mBLilgdCw6tbA94PE7Azx50sfk3kN876d/igcf/Al0w8Pl5Wcw3B4G0/ekePvJJ/8Uf/4v/kf0/AmOju8jDHoC3F4//xRxtERTlwg8FkRDZLud2DBPp0fiDEAbVnaAB4/ex9Hx+6IAdqwQu+0lllefY7e4QpXG+Or5U3z2dI5tlIqbQbRLsFiwiA0hybBme7Bhl24ilsqdjAeKRVjwZXGIgDHbnAXIVwCwRjUi81Tp/MBCZwcvtDEIPbHwpzKLgGWvfwTT8wUUGIzPMDn7Hv0Q9lndzBpMsVleY7mYYbNdY71e43KxkRxAEihaFuuqDG1JNXAjVvllVUGXcaxALyqCGyqyaJ2ukiaVVbwoIDjPklhiqAIrbX51A8fTM9ihj3A8wQc/eIyz7/8RJh/9PfTuP0ZS1VhHOeJkC8txYTJn0qENoCcEjV2e4Wr2EgWdNPIS62iOKuFaG8CogWy9EfN/PxwIwE3SGeeMwHbhORa2V19i9uXnuHmxQh1FSBZLIN0gi+bIkiVcAYBJ5GEx14LHdd8bwh8NMTodIpz24B2fY/roQxiOj8Hwgcybi8WlkH08f4C6LkEryDjaIG9K7KIddNeDNzhC0xnQaQEZLZDnsZCjSA57cP89Ae9msxc4Hp5gGI5glCl2V18hvXqJdLPBZhmJZbWVpzBq2oAWKGraQUfIqx2idYaioMW/2gIeIjNUUfFA5tBkjyJW44xGoKWjR2IUZz1m89L2t8PxxMDxmYWH73wPJw9/jEcf/kfwhh9Bs/tCjujqDHURoSkidCTj1AWyeIEsnSOOblCz3xAAPtglkNRmOgJOcQ6gzbJt+/BINAQkkzuJZrImVUUm8QXxJpL9A60xmZP8/GqJzZrRDwaynMS1RqzoD3MoyYGydu2VvQc79fFIx4N7nqjJozTFYlkJEMwH97JCapHFXu0nxf5ZyAv7/qwp1R7t2vkfETWCyyTdcYIVEHhv207A2zRox2vLuJ1OhkJCiEkUaxVYRUU0359AdRjYuPfgDD/+43+ED372n0kh2rF9+W68jVWbY379KWYvfoG24+7aQhFHOH/8M0zOPxIAnWNtu7uRa+B+gHnESbJCHi+lvW3TQh5d4+b5X+HFb/41tosrlEWJLC6RJLkQEZbzFRazLWzQbp2kDwUAc51hs1CdpvYKvztAenvdfAUKv4qW+PoxRX6/Xy/fXJvevoze+ukbT/g2APiwTr7NAvp3BoC/w2Lzty2sZTS+umDpebeq7F8DgG+jfvsG2XNr9q/nxRIkoorVgQ7aPhvQDFeUwMYeAPaDPQAscSh0sVFEO8lS5T6vU1mlgevDZ7SNF8APmENKUoYjhJaCeeK5ysDesk90nDtsAaOGfR/9foDxyRTjoxN4VPl6hgA2tH+eX0ZYX16IawSjYCwCYJayo86TBsW2QLKh3fMWyVrlBteM6Ei22G5WKIsNZwVoVgZoOQyTitMGSZZx9yH7a+7pDopTAoy0ZyYBhoCWjGSNn8d5bW8NTLC15frHdlD54AcA+JDvewA1s7yWPTJB3QPwSmWwKIFbBWpSaUrAme5TotLdswRJjJVlkGu9KI7piqNASXH5YF4vM1cP+bV7gFRIVHsFoOzXXnuBv+o7ArLaBJj3ezvB9BVZknEUfNDhgpmoBLq5ZlatJvFOjLMBAWAqmU0TRedAtwNEsYMo03A86OPH758KENXEGTZfruE1NYa00u8a7EpFpKyTXAA75ZSkbHjZHkrdzGujelyBpqK0rUmcVfsYAsKcQQ7W13Ke32cbHzKARZFNUH3fXvvt0at7xrOpkJP32cAHnJgW0Ao8VqA8f8778qotu70i/BZ4Lt9zr6ZWoH2HfujImUfsuEnUE5W3ek+uj5JbSzLpXmVJ4mzJ+ywqYF3IrtxnlZ2NrHOx41jyPWi0ge6F+OS6gR16WMQtZtscpmYiZDSCRqK9hqo1UOrA8NiFP3URTixx1qEzxXaXIdsVqMtGlKHEtKuKpPtWajZUOzPSgcTy+TqDowMfnvXgMl6pqDCfpZhfZlhFpQDA5xOSRgy0utqrLXaKRDYMSFxmDFOnYjgaFfNhuRZmJA9Sc9sZQnzvhyTzKlJ2U2sIOQGSzN5zcTnLpH7k2YoUQKtoHq7Jeed9enREwjJ54g2W2wzPZ4nsE4VwWTBz2EBB9bhlijOJ6ZJEZiCj8wyzjieeKKHrqkGeMDoig9NU6IoKfttCqxqMfB1HfQLWBlytQagTHC5g1CmalAThWFxL+DlZa6OyeqjpdOf10J8OYdDCmxz2tISeZLA2OyFVlcUSm+QG6W4pdRSS1aqqEgt6nl9po80YInEyM1MU8QKb3Qsh79F1g+cfrqe+9xoAlvG7j1k4JAO8wnsPZ9Bb58/ba+VhGfyac9VbQODfFQA+vPf/9Fd3APDXdyt3/7prgbsW+JvWAncA8N+0O3p3PXctcNcCv9UCf/rf/mU3mZoYHPuwxh4SvULaZSi7nMaokumTJ1TVMMuJ9pS0w6IVoyHKAQs2jnpTPPtNit2a9jgNipKlzA7h0MQf/uwYFS2j9ByaXmAycKUofnOxQaDbKCMpYeDZV1vodQqnWeHq4nPYxTPo6XP41TV0glxFytONstkik1lqdDyIyfFeNuUsZIBM59ZE07J8FcI2p9CtEXRnhPHkFJ4/QhgMEZc8pGhSeNMdA5pdy6E2KxLE+Qq2kSoVcLQV2yBmuGUZ7YqZSTiE743QOD0c3buPpFWWY7QOitJYAIuey0Onypy0USNwTZRZiUmPAGCOaFsoZVSm43gyRdTYaGh56PTw3jtTPLgXYrOJUCRb3Fxf4+riJTwtRl1G8J0Ku90WaZIp8FcOVK4AEB0P4a0mOT1ZS1tJKmxCmGYf494QDu2oOg19j4fEBloVi11jXuyQFRssFkukaYReYEJvWsS7SlSwqFis1IVZz8MgLRBfLlOY9gAVbJzfnyDrbFheCM0O8eDoFIPQh2taGIYGtCrHarPFzc0VFpsV8iJC0SZotbWUN/k8VyeoQrCANr0tJuNAgL11Wondla33JDPSbAN4VgDLG2B09FBCfQPamVm0zqYydos0XaAsVyjzOaBT7VrAIpCvykFSEGGJpKTxFsVo8OE4HvSO9nW+APyB14ep+2AxQQqJegFNz9EhRlHFSLI1NqtLGFaJriEA3EKTIpAuyjL5JLGSVHnGkkVMULhRfzr+MT6/CBEXIX74o+/jR99/V1RSN1cbrG5mKLYEPmoYToPRJACzgdo2Rc9poRVbPP30S8TlRlBKZjL64RQl+khrpQCmNbRYW+os8M6R7GYw2xUM7GC0VFUQ9LRQM/KYA4moqIAdLBipvDDaSiqlCYsdtG5VY0wVzcjwd2FYDlxaBpokQhDIpeUgwSYqDX1YtB+0AskELlkAE+U+j6YGdLERJ6hDRfnBnk0V5FRllAUNdd9M2ttaVBAqlr7KQ6WFNdXdtRSvmTtHxWKakVlNMLgUizpUOfKS9r6JAIxUaPP1sHJsowJFqnLtCLqJ9XWpCmnGLbUsQc9Xls/7+/udAPChVHvYUb6xsxSr0m95vGJ1v/G8229D8OZgpSnqZXFJUD+jivlQXz6olW8XE7VDjuO+kPBNYPBBASxF0r0KVVQymgXTclFrFmorgBn0YYQ9tJaLQtdxfn+ER/f6uP/gAd794A8wPnmE4/tP4FsWsqrCYn4pdr6eG6JINiiyVO5Tkm3Eqpi2xVbQg98bihX7zVc/x2r2JdJoge31C3zxyXNs5zssrlaIt1ucjB30Qmaw6njv/TEev/8E7/34P8TD7/8pbHuEp5//GeJkh6N3fgrLCfHJX/wT/Prnf4bJ9BHuP3gf9x/9SApOX/7yX+DqK2ZoXgsp5/z8XcnUW1w9F7vd0/NzaegqizE5OYPnUp3q4OjkfdRljOXlU8Sra1x/9RvMFwvczGOx04t2uVgVFxkLZM0rAJi2s1wPxG5dHOeVzNz1FPDkmgqgkty6VuVvsobL/sp8MINOAzaJNx1M2vn1fbg9R0g0wXgIPxhL9jJzIYfTc0zP3kPDIqgZIE9SbLYLbJZzxAkVmxm2uwiLzQ5JnKOl3SaBX6qbS4JuNdqC466RvibF0k4pfKkAfgUA0wLRMOTftOKlypEA8MFisdOoAPXRH08wODrBhz96hPOP/hAn3/8PMLn/RCwRv7xgduQanVi+Q+zD+6NTtG2N1eoKSVXBHxxJH0y3C1TpDmZroE0LbBfXYoXshmPJ2SU5SqMKVTNQxjHWz7/A7PlLrC+XknO4vH6JZH6NPL6CVsboBfvIAEnDozquj/HREex+D6OzAY7un8I/fwdn3/sjsXnWLR9RtMHFxVOZhwzTlPvLjFuxyiSab1hCoqIVpxUM0Rk+NrvlPtqCNvYxPvzwpwj9HhazF/DdECfjezCbCpe/+kvsXnwJjWDwYo3Z1RpWngkAjK5AXsXoKs5vW6yXKxRlKxnTYku6B4IFAtkr+TmHOgELxcI9E/vwnmuKVSyBScvscDSxEYQ1Ts4DvP/xH+Pk8R9jfP+PYdnn6DTWbn8MAAAgAElEQVRXOXpI5AY3YOwPtN5PBRCu8wjJ7hJ1laCuin3+uvp8jhU6ltRVjoaZwATMe0OVdb++lCzbssgRb1eSox3vIsmkvpllogB+cU2VPrPzVME7TZkFqtTOt22Fee0EfzleeI3jgY5HDwbo9yykRYub+QbbmPeXah0+R609LEjn/MqSG8yIAGGAidqOEyqfJwBApd6f9pMyLe6NKzgmWfwP+qH0O87z7Ouc55iBzCdS7cU9B9uPJMB33vsQwegUbn+C++//+3BIICiVkogkG+aMUzmUJQv0emNouoXlxedi3z46fR+nD34sfWu9fimASdg/FXUoZ5CcRMGuget40pu//OX/ip//+T+FnjNrkkrKXLIR18sYz58vsNtuUGYZVjMSL1u5vUIE4m5t35feppB9c/04PPdrUQm31s63A6S3FsRvqMR8KxB8AI8JcH6XBSa3Mx2vSTl+yJ5trwbnPHUL333rKv0mMPd1q82Dxe/hpb9t4/EmrncAgA/ZjnR+uf14EwDWYYu9N/sHUSHO78wBpgsLDAcunXlsZa1Oq3UCL7QMJlD1CojXDMkQ7oWhgMCeHYpltGv5Mq/S3SWvWrEpp4ovzWvYli525qdHIYZDD/1+iKPTI4yPjmEHluR1Oo6BKmmQRBVWVwsh2Hieh+H4GI6po8gKFJsS6TZV9s/LWOyfZY3JOc63iHcbFPkKQALNyMT+mQpU7vfSLIetKfeLg5KZ6x3XIVpDcxwzxkXMeveZsMxj5YNjj8pOWasOA1cdDRRwKc493A8aot4jiEYAUebGPZAiwDP3zvu25NvwZwo8JNCrSB2KiKKyZAUE3quEqfc1DdpHE+RSyuDDdz9kQtOe+vbj0N8OdsmiEBZikwHdVvEt3CNQNclvwe+nVMl06tFQyVlGg8FMY4+KVA2l46AxdWxyE6udiZezGh89Ocff+f4pfL5vWiK73MJi7EKdC1lsm+fQrBIe9+8OlYvqfMh5jt/pkIfOPnBQMsvPW/Vdec3McKY7kyil98CqXN8+75ftebDUFltuGT4KsBeLaPm9Ur7ymlW2swJnha66t4bmv9Vr1FhX90BlBnMPJrn1e4tqAXT35w62Mc8bfB5zpGVtIVC/VwFzLImqk59/yFzl/ljauUYpAfGkHRtodA+FZiO1PFSBC7M/QB34eDrv0FmO7E84rZKkwDNRV+qSZ0vr9WVW497DEMHIhhEaiIpK9s5XKzqydVhEdPEyhAzA3GBaOU9HVPJ7CGwd14sdFutS9p8f3eshcG1RDV9fr3FxnWAblWhpsRxwf6SL21TRNqImPp+66HmmjJMkrrBLakx8Cz6ttG0DtWFhntVISjoCOOj1HPR91l9a/NvPIwGds6xBmwP1roHh6nj3PBQC3stZijivcNQ3hURwPnZxNUuw3mSIixKOpSGuGdekK5cO9hnDlAgqXl8vtPAVlcwE2XUIqCuK/ZyuaoBZ1ci2BfSyhscM4LbFxDVwNma9QIdr1DDohKaVcJoUXb6VKJm6YcxWh6QlOaIn/2W2j+HpWM61HSfQuAK2KSwS+zY3aOsVtukMu+0CdZPK3MZ7RIKyrC+ytyehS7zekCdzLNYv9/Ede0KyRZtyDa7HDGA16kky4xg4rAJ74forAu+bEURvgsDfBQALB+P2442F9RD5w6fwve8A4G8/r9/99q4F7lrg978F7gDg3/97eHcFdy1w1wLf0QJP/vN/Qn0ckrbC6bmLnKo4qxIWaOgBjmFgQbtiql8NHWWjSWHTsnUkqY7tVQvX7KHnjAREOx/2sEhrLAh2Hjn4g4/H+DfPLrGiCoHAolUh1GtEixKe5iDeaBhYoWRT9R3g8VGLIrnC869+gWz5GwT1JcxsBi3LxYaZFpet1qIW8Ienuf1ULacyyvcsdK2DrgsVAGwN0OgDdOYA08kZbG+ATncRZwYdkFAxK1TMh3KYboWq3aEsd/CtBFW+RRlvETo6HN1GXtJy2APMAfzeGIYzxPhsQikhsoKZs7T+SbBJtqLIAZXEkn9XwTcNsaGdDh0pqBFwIliWJrRMHcEdHiNqmDkzwB/86EyYx1+8uIJebbFbXiFbXcDGBun2Cp5NVRSBLuYwkqXsyiGOSOB4EMoBPGshtm/b3IAbTFFWAfreED2/B8u00fMN2EaNxfwaGmLJ1yrKFVbrS5TlBn3HEBuxmuqYzoSleRgO+sKu5WezsJjkNXR7gKTW4fcHWOUaBtNjmMYAUxZ5rACTMITvdmjKGOvtTIqXcbrCdrvFLl8gyefwTB09z4OlWYg2pbDJJ2NfQAjT1YRRDTgw9AB1GaDMXfSCCQbDU8A/hRn2YEvVl3bOKbouRrqbY7l5geX6BWwzhmlmMCUDmAcqXpupbI553GcBRWeRrAdT66NFAMsawbUGsI0+DF1lIgEFdGOHrktQNBHS5Abb3RWGIfOhamHy8r7y/kqmcdViMFCZX2XeoaTSggVmg32URZgR5tsBsuYID999jCePH6KuLdxcb1DvIuS7reQbd06Ds3PajlPptoNjFrCrGC+/+hJ5wyxMC8PhCdzeMaqmh21GJXgoag7FzM+R7BaId5fQqqVkB+vtVtmLG54w9iWHCa0ULwjP0vZLrJVleCmLXzkEUrX7qtjhALQgdFz4tJwUi09Lio+214Pj+JJBZ5iegMJ1Z6KpbcmIZEYXsxXdfW5bjwpgW5f7KFlOfA7tqYsGKfOuqdi1OiE7GIayW2SWM+2eq5qgA63EI7He6hplH8jx1zK3tMnR8M+aQG+KlFmHpKJTEW4WyDJaRLdSMJNutFcdsCBMjFipClTx9mAcJzUmJQv/9hl2r2b+2tNuveTbAGDJNzxY/e0r0W9+mrJivgUAE4dhweDWz/gFXyuA92nY+2I3x5c8JOf5ty+FbXy4bqUqVio5VeI0EPb7gOmj0mzUvIf9EeD3YIcBDN/CyUkfj955iNN7j3DvwQcYTs4xHo7gGiaKqsaMIF60gWt6SLZzJPEadV2hYcHOsGC6vmTNh8MJqjLF/OJTyaKNqdJc3mD2+VMsXm5xc7XG4mqJ6ciB45pI2hhP3jvG97//GJNH72J49BhWcISLiy+w3q0RML+UtnrLK8xnl+gFI5yfPcZ4dIogHKCtNtisXmB781zsLKfjc3iuj5v/h733+pU0vc/Eni/HynVyh5npieSMSGopkZSolbRYC1rYhg0b2Btf7I3vfOk/xf+IYRteewF5YcBeQDJXIilK5HBCxxMr15ez8fzequ4zzRmO1usL7/gU0Dh9TuX3e+PvSS8+RbRe4N69e6jqFOl2KaqmMBjAcX2E4VgpdGl/pxuYv/gUi6vnuLmZYbXJcTOLcDmjIq+QYhqdNdiPCDAxJ0xsxwlYCREB8AIFAPsS706VwCsFMIEnAk28cVzQ/p/AlOHoSpU19uF5LrwBM+99GI4al5brw/JDeN4Q0ANUOdXxOdI4RhStEUcx4jQRQkWccNzUqCqq6BUA3BYNyqIQkggdQkgE4aChkwLH6x4AFotErnu00SUYSStdqleopCIBxNQR9AJMjo4xmE7x7rffxhvf+VOcfvincIY9LKIEv/74b0VV5AY9dGYr/bo3OZaht11dSf84PnsD/r5SRQJOq6IHovkCq5vn8MIpasfDOt7I2txUOrbXM1w//Ryr8y3y1RZ+k+Dm/AXy9QXMbok6XaEsMwSUbHQaskJDOBzg7OwM9iCEN/FwdP8I4ek7OH3/B3C8kdg/bjdrbOMETbWLbNiusU1isfAdjg5gh33QsD4vK/jDA+hWD8/PP0ca8/0IthX46MOPMBofI9ksMJ2c4vTsEbQ0w+d/8xdILp/BqArML2fYLtaw0xItFbZNJsSWtoqQlxFWizUyuqvsEKa9AlgKo2x6qlYJBDss/OrwfK5NnVgoMs+ddrEe7SZHJno9YHo8wNsf/hBHD/8Qg+Pfh2FMREHHC0JQXYWDU81O60gWrmsh3xTpNWruo4qNxCZQrWhajopUIBBKhweSdZj7TTJSVSBeX2C7vkIarbC6OUdCgkKUYLUpMV/kaFpV1F4si5cZtfyutKsXmpWqAyvwoAUclwSpXaZxT8fZyRCjgSsFemYJLzeFWKKGviHqRIcWLh0Qp6nKtSZ5gbaTVD51QMk+v7OIbkquRRKxKXsLbkH5/nSp0E0NYRiiI6ODCh+LQJ0nRI2ea4uy0jIctJqOR2/cx0c/+E/RO3gLRVlIjnp/fB+r9QtEqyshNY2PH4q1MxX5pk5V+Q26skEcLxEMzzA8fISiorvMNfIih9sbKRXwDrSgJajeNqIWXa+f4JOf/I9Yn3+KLmdcRy7jZna9wOOn16hjKq9XmN3EaKmy268ru7Vk7zBBXttvU+l+KQB8a5lht7mtCP7KxfQfDASrfr2/7e31hbj2Fbc9gPf/DgD8xTdRGa+v9g+vf4R/XwCY5x0ZU7orBKmWVFXdgWY66EiqsANoFsl1LgyX/Y9KUIJSXGtU3rXr2OIEQ/cKrnGBSyt2H2hdYSP5roNOM7Dk+rVO5XoFniF/7/ddTEYe+j0HxyeH6B9OxEaattNU3xcRowNa5FGK9eU1bMPC5OhQMj2Z+xvPUySbBNv1FksCwJFaZ9oqRZJtkMcblPVG9vQNErQiRy9R1dz3FTBacxedoJSgBGkVoE/EhWumvduiGbs9vCIvMnKEQCTPT8oCe3c/t3SSJ6zsggnApmklkTZ8XuBxL6tLnr2oUmtl4bzPB95D/JbJz6WLUlKJSWkV/aor7G2glQJ5v43cuQ/sHFtFDbnLG95n/+7ziYV8tcsp52QkICb7uKHez5I3YxTTbt/KjGfuKTRLiFXcW8FxUJou1q2OZVWhs1zcRCa2mYHDyRg/+ugMb59MUa+3WH82gx4l0IoMVVMgbQnIt+gRdJY8XbUd3mf88nPura9vf3aNTj6W+CQJm1JchsRYWd32z3kJ3u72vWoL/soie5+B7NP9ZKf+FeeeSmX5SjTNPhtYspMVyMz7aD28bxcCx2L3zP0ayRZC4NnZcXd0RiEZWVlAC9ArBFSlHubfY0Yt0GJ699nZd7gGMM+2EdCahAv+zUVl+NjCRmw6cMYDuOMB5iWtoTXU9KPxbMRxjUzyYqncrbFNNVRUIo9sVEaDbdPAdU0skwyreY7R1McmbuF6hqw3tOsfhBbuHYTo91wZZ8stI5F4Pipx3HPknOcZGlbrAuc3iSh6GfvE/uH26SRDsm+LYd/Cg4NA1sdnVzHqrEGXNnBCC33bQBDaqA0qmzkWgOMDOmtYEslVpB1++emSthUCTJM8yViwg9DFwcDBIHQwWxUYEXSW81YrBPmLWYTZVrmF9ALuZS3cO3SRNDqiskWcd3hw1EPfp3MI8Nkshm4TNDVFWcxrXPNxcYk8KuA2LSyKFhjj0nXoWR0OSYy0NfhWjaFdw9cKWHWKjnvDLEHTlkKiT0mW8PpA2MNW78EdDcS5ZBsViK4L+EWFUR2j3FwhyxeIdwBw25Fwzv1wjSija4EiJJAMGdjcoeSIomvczJ+hK2M570hm8msAMMcTwWBZl3auGOSvcH3jOOP4fx2/fX0t3jtY7QbXF5afLzvvvb4+iRnMrdtdBvBXbiPu7rhrgbsW+Ia0wB0A/A25kHdf464F7lrgq1vgD/+L/67bpBmu0xJGKFJIZE2tbGdpI8TDC/NMeejRNLFlTJtG8m2o/vVaKlgc9NxD5J2PH3//DUSVjs8WOXxfx4NTCz/95BxrFquqFZwuQrbZwilbnA7HSGMfVe1hMBzh3mGARw8dsVD865//BEbxDFg/hZXNYCQbKXxK1qBeoLB5jGmlgE4ViAAlBPaYgcXCBXpo9ACmOULd9XmEwmB8gM4gwOfIoYnKQtrFNmC+bwbPK2E6KUxmTdVrpAQmjFzsfA0W6jra/wxRdb6oyewwhBU4sFxaRBVIixQRc0aLGEaXwbFaKWTQKpRHXuZDKuszgoM1dKOHsh1Dd6ewxlO09gStO8TvfnRPGM2Pn75Al8yxmj2GVVzBKOdomhlMO0GSpiqGVWNOn4fNMhE7Jc+1lY0WD7ymR+0xNG2IvOnBs0cY9YeiAiGQoBsVVtsVimIJDQTPrpAV12ibBp5NRq0mdsWWZsi1Jpueh5qmoeyFzPhaVFEb2iS2BirdxfToPnRjAs+ZouV19X1Mhyy6xJjPXmCdXEp2bVHEsFwy/ROUPFSahjCWq0gVMIZ9G1mViaVmWrWiPg0Cgtsj5LkPzxoj6B/DHNxDZ3sIPQtaVSPZRjB1Wk3NcHH9GE11AceKxGaaBx4etIQNXxqooIliJhfVLkHMPkynxwQhdN0Alj6EbfZh27bYnjN/rMMWuhahbJaIt3MkxQyhp6GpKhjUEdW0SW/g8jCeMTtSqfZYQBa1uc3DtbJF1UwbWTFGY0wwPn4DZ2f3UVcm4nUOsyqwXSxFtUzgw5/6sF0CKSq/16m2iDdrOdSHvT4GkyP4vQnKOsQyY1Gwh34vwCBgv80Qb2ZYLC6A6loAYPZvyyDDPRRbLmHFs0VIrADVibT9biX7Vwoz7C/7MSZFDoI4Ljrdg+uGCKj8ZlFJs0UJ7BBosl24HseeC8NW6kNmLLdU4zWGjD/mRNHWmUAwSSUWs9qoLqG61GQGbY20qKWYaNqKkS9YtCgACDZQDcJsKbLTE6RpirZJBCgHrVG1TGxEyzwSsJhW0CRq8PFUmWdtrAggtOEsu50ymHbdt/IkCSoIKqyEbrcLeTsx1MuM4N84QL8sAH/5HLwvOt++97aqaF/L/jILaAVYvwKA+flYcBcAWCzoFB6zt9Pcqyn2YDD//tsAYFF47S2gd6pBpYpRRTNeoF5vAsMLoTs+4Ifo3BCV48Dp99Ebe3A8Bw/eeIDDkzdwfPIQB9P7CBwHAy+Qmsb1ZoH51TPoJJZwXkhYkKqhmewzNnSqJsHxyT6aQ2tLsZhdz54jnp1j/uwptrMt4lWC5XwlduDMdm6dGm+9fYR33jnC6OxNeP0petM3EJc1bq4vxTbu4vIZoiiCZ9moCOQAGAYeTk/PcHx0zJIV1ldPpUGphirSGIvrSykQPXz4ppA5rp99KiQf1/UwHkwxOTxRinfDknm+TLjeLXFz8TmevJjh08c3OL9aSUGMlR3OEWJzXlBhwflDqXupdmc/CEKq7CEZ58wVVQVu2uCxSA2ZZ+iIweIkAWDON5ZnYjrqYTAJ0OsPobuct5WNLOdr3bLQGQb6g0MBQ5lkqFuBZJGtVkvJ/91s1oizHEVRCQmF+ciMDqCNXVtWorKg2peuG1KMbRl7XKMuSumDqvxM62pd5hfa9FZ0ENkRtkgkIX44PgpwdHwGLzzAw7fu4/j938f4/kdo/KFkuDeaCdvvwesPxHafilEnHAgRJYuWoL3pycEJfE2Hh50dNVr4kvPYiEKG5eUtWpzPrvD86gXyQkN8s8L5J5/h5jJCttqghxzx4hzr6+cotudAm8DUC+icp9kTGgPhYIzTs2P44z6CAw+j40P0Hr6P47d+AI1rbaMhJyhO62Luk5IET598jMuraykWh8MebGZxei6KusHk+CEG43u4OP8ci/k50mQlKtn7p4fwPF/Aj8FggjGB46rFxa9+inI9h9O1WN6sUZOIlRaSs0tyRML813Ir7hTrZSyqWGKZbID9mL+tAObc4YY6eqGO0FO5tezHtIN1JP9Tlwzg6YGN6dkx3vzgD3B47/cRHn4fGtdIClmpWBJ1NSccNUFqmvgli5KKczFdS2hNLeOYLg+UqZFc1JSSDV8mcxTZVoDNPF5Lzu1y/gLb1TVurp8jipnf3iBOayzXpQDAi1WCNOGYqWUM0ZaYKnOCr3twez+ncjwNB/xnCiFrOgrFAprEgut5guU2ETeIXujDELCMJCMSHAtUdS029cy7Zv/Nqw5pzrVRzbEcf+z+CsJQxX8SNTg2WbwWMN1xhQzFPUzLQrBlYRAE6AUe2lbFH7z3wXfw5rf/FIPjd4Wwxzzfus6x2Vxjs3gmgPrk5E0E/kgcCKqMLgKR7FuC4RFsfyIRIEVdIo7mWK1vAEYyeKEECHrBAJ7bl7lLMk+Zobh4gk/+8r9HNH8BnVblXYurFxd49vwG6xlJNXMUMQEO2meqtUDG9UuFrNT3v/S2L6D8QwDg/Qt82Vr4hRf/kqrMlxVqbqtwXwLA+3X49Sfsske5vN9285B4CYKUX3N4/DJr3tuF9a8CgF+Cza9V8F/yWRXzThx95LZrZ96vID3OuToMyVSn7JPrJFWk/OB0YvHEGcc2fWgm+6Elnt20QuZ3IlhE0JPkHLo8MeeXZATXHsB3uJfzxLGlaizpnwSF4rQUxR5PXnQ0IvHU8x0Mew6GIxNHJwcYcW7s032mL3Eb5TbB+eNnQM3sdgs+c9iDHto8g6kZ0s+ypES8TsTSPYlSAYC1JkWWb1DkW+h6hrrZotUS7spQM5OeewRObaW6QspGmDwkkk9Uk3EedmXfyT24yuxtGpUNSwIF1b10Q3oJAO+shvcOFdzrcG/KxyeJsjZmjqyoqHc5t1pL9ag6G8v1IvAp9saWrNUEj5XCmPPk3i1DjSF5vMTL7DWn3LMp++g90Ku+G+cTNSfxqxH8JXDP+ctzSPbcdRF2CU1Ft5C4KAAo11khEpKowz2AKSQWfhjN9ZA0AaLGwFVRwvA93EQanLCHs4Mp/uyPfgfjoIf04hJXf/cczXIFi9fGzFAgk+sQ+rbay+wUz0rl+8pWe2+9TNXkvm1czoskskEptYVoSqB3p77e2z/vFb17RfCugV/9EDtdFbFDBS6/FgFeAd25F6Bjg5ztlEU0f1LJm2WV7El4o4pU2VErFbGYiO1Uwvs8Z/YbXVP3s93215EkWe4v+B3amucTklf5rXgddiRMw0Qu1tc2GttFrDnYwEViuqgcH5XTgzvw0FiWAMBX6wwRowxq7vs0tI0J1zXkuqZ1g3VWIfB0pEmNddLg/TdHaHSSMSzkTYMob+W9aQHN/rvalqKgbasGV0taq3N/oqKoep6Bm3kBt2eKnbvj0pnKkExdxzNxf0rytonz2QaPzyNUzPDNaN/Ec6whmb8hLeAHKibJdE1kVYNZVMDWDQFK+djjviNryyaq4e46Pl+X5CmbpOGmgU2yb1nJXLDcFuiMFr6r495pgGBo4/Eswzwh44FW1XSxMBHlBWbbHLpn4GBEAjfXUl36Pu2mt8sMR54Bj3u4LEfAftJU8A22D8HYCo+mGvyuEAUwsghNHgnZsWhI97bQ+UO0QYDY6MGfjOGEfTlrrC8z2XuZ6wW0jKT2GdJ8hixeoGpiaX/GNKwTxoiouYF90JPzdIbN5grXV0/RtSQLVipKwn6lALZ33GLfZx9+BQDziC3LAffzrEt9yfp0e/35KgD4HwL+yvy0e/39fPW//P2dBfSXNPndn+5a4K4FvkEtcAcAf4Mu5t1XuWuBuxb48hb48T/9bzvTMUVt05gNtnklGS4Eqhgsw42yWGUxA4ngkGkiLSokdQu7c9C3xijKIaKWlsiH+P737ola5PE8wzpJ4ekFLq4voJU3sNsVkvW1ZP2eDftoC+bEngHmGOH0EKenI3zr/RA3m2v89Gc/x+b617CjpwiyGxjJEnoVQTMqNGaFwlKZQibPBDsAWNSJmgudoCd81DrBzz5abYBO6yPsjwUQrTUH24QFwxpBUMGyFZs8qyNRwzp2irZcw6ioBC7RkZFeUyUaoG0GaNoQrRZCc1xYDg+8LTxfR1akiOM1TIM5u7TOjKETwGsyYacy24oFGh4EipxWqj205hFKc4LCmODg9AE6d4jT4z5co8P1xQXixVNsb55gbC2xWj+G5+SwdBZhOsRFi8Az4diOKEGo9slz5iQDQc/CbFVj0B9is6Ul3ASBP8FoOBYWOw+vBtux2mK5vUJZLtC1a1HKijVuC/guMyqVc6PRqEIJs8CkXKFBcnl830DVGag0HbY3gm6M0XQ9mNYBPKeP0cADY7CqYo2r2SWy8hplxWzJBJAcuwbsarTa1RoqrXnQVkcPqnJcX8diXSNjcZeHZG2Aqu7B6Ubwx0cwB6fIWgdHowCW3uLmco6qjqBrG2yic2hYwLFSmFYJY5cjJeKAkn2adTQDmVSMdPj+ALYzRNv2gUaBwDp8BL4HU4rcKUydUMISdbPCNmb2zxamQSCnkrxOAoUEE6lqJgOcDm48iJe0kWSup8HsSwXUSV9wxyi6MTp9hNOze6JgT6IKvtbg4sUMkyHzuRo0VgsnJO7OA3gMeqe3NftbBd8foTc8hhNMkNU9xIUrQM9wGIqaUOPjNnMs5xfoihkcawMTiVJNd1QAU4HYKNUWw651Frto8aoAYI5/gtaqsKoUfAR7m86Gjh78oCfqR9p40oZQWT9TRc2Ceii5yo6v7KDzXJcigRTgDLK/dQH/WaSg/RgLAbTBFos4FgWaSvI9mS/qUBnMwjodRwUDrpTlaEeLylKypYuUat9YAOCuKWBbNfIo2gHCREcLlCSStCQE1Ngma+jMoGJhP+X35jVT27+X9pGSn6uOwgIA76bSvQiYBZf9Afn1WfaLlpC/OQe/XvT+DUvJ/QH8N90j5R5lhb1TYb0GAPNylMX+BaQWIwUrFgDp9i2AoKe+zevi332BgMAkL/s+j9ZyWHBWSlTa2RK460+mGE5GcOg+YDnYMn8tCDEa0bp5jMnBAQ4O7uHg8AyD3hAWGhxOzqQgu0pinD/5OwFJ02QrwHzBHGeqeajGI6jctaKeo6qGANVy8Qyr62coowWcKsHF00vMLzaIVhuUZY5Oo72ugfFBgA8/vI/3vvcnmD78Dib3vitFtF/9/f+B85tn+PzzXyKjyq+kVWIt49Q1NLz/9vs4ObsHnTbDl7SbXku1ZbteYjbbSDHr4b0DAYzyZCvrpecFCHo9TCYnUpBnPdhkHqCmYTt/gc9++Tf45PMZ5osY2zVZ/yzi1igi1aGokDVsDCwAACAASURBVI22CgB2XE2KQQIAB8pS8HUAmGAda/rMT+NNFEckUHgmXDooTHoYjgL0BweoWXg2bBRtLeC0bpEk1MCyQ+g6lVo6bJ/kFw9plGIxv8Z6tcImSZDnmVIAlxWaskRNELigYr6S7DkW0EWBxKxfkoMKqvFV5p7EE9AmsVI2uvyO1c7jlGt1LWpeFw/u3UdvcICT+2cY3fsA9ugI9ug+WlEpefB6A7j9oYxhkgDccIiuM9DkKXqejb7nYewEYFoq62Mk4lBhbO0AYa6WGYDzNMEnn/0C27hEnQGXn3+Cp59dIt+k0PMNNjfnWFx8Bk9j9vpG+gb3FpyLTN0SO/LhwQFGhyNMziYIT45hHj7Ag/f/CBbXPs51nYXl7Bw3l0+RJSk2qzUuri6l+O35LvwhAeAATy8vYPshhuNTLBYLUf9ybqfSezzsYdTvI/R8iWfQ6gZm02D2/HPkywih0UnWsZHnQJ6jSmLkeYKUxcuCCucEm3WELCXyq+ZKmb5E3aZyzVVuuIbRxBCbcbonUlnUDwO4VKoSdLCZ4dhiNDFx74238M53/yNMzn4Ip/cIQCjq8a4iAUeSAySjj2oXjlfaQXMt0Wgh0FXiykCijkQHsD+y/N+WYhVdpitUZYSqTJAnK0TrCyyun2I1e4HFfIl1lAn4u41K3Mxj6Udxpsl1Xsyo5iKBgsV/Ah07pfyuUCq4l6XhYGxgemBi1A8w6NmwLUdU2IsoR5wW0hZUy4tKVmdGsY4oL5VyqWbeNYHgTjKBN0mLplL2vv0eiVBKrS9uIkzmdbgXYlY9bXlNAbw830NRcxrh+mmKZe7pZICu0cWm96Pv/xne+u4/E0CdY5XjlMvOdnWONQFgUQC/gSCcIo6uES9foCozeMEUrjuEOzwWS3vu0+N8g8XiUuZRrp9lXcj8dHj2nmQKF2Uk6mPa2T7/23+Fy8/+Bl2RoMk3uHjyFDdXayyuF7g4v0HJftYQyKeFuyLQkZglzsTMnPwKAHi/fuyBltetKvcr4W2LSVlfv+L1Xq6cX6MEfn29/Q0AmC90+zX+Pw4A70kF8v13bUOFHffLcl9LIJMglo5Os1QMDkmwpifZ0yQBUHHPx9Qas3JVHi5jAhyLrjq0TyZAxnEfCGBsGL4oiqkCrjhJc4+ct0KeInAnZwdDw6jPzM0+ej0Tk/FOATz0EQyHEj+yXtAeNcYnH/8atubAM224hotBP0AaRcijRPp/ldSItyk22wzJNkNX5QBtVPMN6iqFZRdotAQNCSMm83hz2adZloE84cxOMatS7BK0k/FLe3kGo4ra1xQwjXMgSRx0MeKaJ8CfxbV6pwAWAFgR/AjCEoikg4XvumJpm6TVTkXMfRft202JcuBNHD8svqaCXMQtoKK9sXpfYYbITbmnSF8HBMAVMuPuLwQzue7TWpggr6h5Jc9VWVLzRuCXJFMSKF8piDUhTjJxVs2vnOu5rzYVKZDgNxWNnY6S9sgkkHk+0rYvAHDpWGhdB8F4hKp1EAQBvv/he3D5+OsbzD6+gLZJYdYxDD1HaZCoRwotSTA80yqgmeAryaNsb353tgH3+URW9442bDeVP02XCM6J1e67KiWuEAx3oNneZGevuN1nJ+9Bc7X3UYQWPpYAL9uEhCRRg94CgNXvJOLyrKzeg/M9PydJP2xnJWXe22YrO2m+hqh/eW12VtF8X8Ys0TlJroqQLulK1EnbNvJeihxUNzry1kJhOMhtD4npI7UcxLqDdecgHPXgDKhy1bDOajxdlZiEDqYDH+NhICD25TzCOmVslAKbHcl/tqDbFsaDQM5o3M9Ldm3ViEvFMiFxqcEkMMVtZnGTSXSH7Vmo0gqGa8i1Gh44eO+NIdzAwTwpMYtLsVumyp/Abtew75dY3MQyHnhePw1dDAaOzCN5q2Fb1CjRYJPXIhy4PwqR57Wch0nmnc1TXNOxo2Mcg1LH+5aB476NNmUUSi2qYub1xlmJmyhj6hSOT3y0pokni1zOALXWoee66BglRLKD2aEXWBItts1JFm5F/b5JCmh5iwFJbl2DKs4xdZQrl9mWCCwTodHgMKgwNAuEHBUFzx+ZrJccWxlV+95AbLtzb4DD+2ewvQBlWiG+jFAvI6SXN3CbFZLkCmW1RJGvURYRHIv7mwYxmWnikKOICB5JGC3j0q5xPXuKuoqFDMeOxfqBRzWzRI6p+SEUd7FdrA/dRf59AGCZfpQV+hfWwJeL62/+R0WsvXL5+F9/dQcA/5bmurvrrgXuWuAb0AJ3APA34CLefYW7Frhrgd/eAj/6x/9Vl+c5dGZp0kK3ZLm0kcM6D9CN3qGoK+RNLcWlrrVF2eeRNa71EEUeomoM+A+hD0/xvX/0Jg4f9PH5ZYr5bAm/mmMzfwrEFwjMDfLsEutNBJ/qXEyB7m0Y/Xs4eus+3Ekf733Qw/V6gV/98mO41XNET/4W/vYZRnqEKrlGpaVo9Q6VpQkoa5B5K2x4KqMMFDWz1XxRQGpmD5bTR6P3AauHVg9RdQ403UejOdB1AowN8jqXQxuzRFfxGnUVoW9HGDgpyu01jLKUfybIJh+i7VhoY1GAh+pCCqgsNOpGiyzOUJc5KhZGkUkuraErUE2UvxoLNQo4K7UArTlGFxzCDO6hMw/QGh5OJg58vcBy9hzZ4hma+Dna/Apdt4LWUZWi8iJ5uPRDR6wVpezdsATJQ2mHjmocZnvZoVIBNwNYBtvDh2vbkrlqWDmS7AZFpXK2CGDz0CKHataQWJjYZaOxEK6KTqp4u78ZHpWaJpYLFnxt9HvHMIwBbG8Iw/alwFJ3FXK+RxWhKNbo2q2Ac6ZWC4ggOasvpZSAeQvsCkPatKksq7a2oHUB6taHrfloMYB/cA92EEoeJnN4N9FGbDiLagOYEVwzh2EW0M0G2i5YjcUcsR6T66euCT0cddOHZY9QNz2YGGLYPwBaD01N4InANzNlFygb5iTfoK4XaKgylarR7kOz6HQLUNu32b69WHhQbcgDu4G86yGtXRyNTwRIrQoTV7MIHotYFuWbrTDAK4KyDcdmAdtkQYJ9LEXgsZjdRxDeg+sdY50OUGs99I+H8t0sq0ZXpSg2c2xmFyjWV/DsFP0e1eg6Qn8k4DSL4MxcrFm011oBg3laL1m87zpkJftcC8f1JC+OGWq2E8DQqYbvwXZtQHMkK7MlCYPFRMdHrdnKNs/xYBhU5jOPsBP7TVPjHGLAc1y4jiEFLCkm2bqACCwQlWRHU7OiUSmpPpumUelF9n0LSydo3aAqcum//MkM1rzIkGeJqJzLNEFOKy4WEAlC6Ox3zJrlv0QspKtMFa94o6ZCBL9ySTW5vntViWAcIkmQmtatkfBqnhU1w+62t568vaF8yb7WCYztPaJV7en24/ZqKxY7BaSsd3Z+YlGoDuV0atgrsviWgr3sgGAF7O8UpYZyy+f3lDhqZjqy0La3eN7VJ1+WKXe2YwSROSPwe/NPts+8QGZB6+gNB8i6gQB3J2dDDA5H0MIx8k5HVFRw+2NRwhAgZdHnaHqCg+kJxuMTDIec+3Us18ybXGF+9Zko2ssslXmYYGZdlrA9T/J/DdtDrz+V+YnEi9XiObQ8xdCycP7xL0Sttpyv5TXquoQ/dHAw6ePswQi//8f/Ccb3fwcHb/wQHXr49OZn+Lf/17/EZ09+Ldc2SwspGrHwMw5CHE0P0fNoN58iXc2xnM1QZLVY+HPOCFk8Z9uxuKxpOD49wr37b6NpdnmaTYaGVollIvaa7E/nTz7F8/M1ZtcJthtmogIpGTTMzRV75FbGIec6XlfbUcVDh6QSUVyrHFPnZc6fUpgYnHekTwJuQGt/S7Ie+wQRJz2xpE7rQuyJmRFPtbaABOwCHS3zPMlHdLxAIgNYEIySDdbzGZabjaxjVFUXOXO0KwGionWGIsvhSHFZWafzezDnlop9Fo0EiJW8cE0AYM4fBIu5WrMYzfgDFvAN38XxyRH6/QE+/M6HmL71PWjBFDADGOEQJXPKXReTk/so60qcR1gkjrY3WN88xfHJI5Uzb5GM5iGkAwEL3LuRtBdPcOac5xmu5lfIagNJVuPjn/6fePrpE1w8W8BMYqwvzlHFV2jLG1RVDEOrpOjOAqjDXHPfx2AyRf9oisHxIcYPHqIdjtA7eYTx4fsYHz8Qks+Tjz/GZjFDtFrh4tkVVstI1lPaLJskbPUDKdBeLGJc0oyBRfC6xPHIwqPTIe6dHuDNh+/i3Q8+QpkW+Pgn/xKrqydokxQvnjyH2wCBpqOKU2hFiS6nXWqELNkKIanJM2yZmyuxEGou27sIco6hbbgoHE0N0zGJT8Ao6EuL2ZYtYAOL6lSf216Jo8Mxjh8+wjvf+XOM7v0IhjmGpgUCwmuarQBggR5YdmdEhyKUkMBFIJhggOSG8w06qr0UK4XXMksvsVk8RhYzHmKJZH2FzeJSrLvjeIvr6404jbAovIkKxFEp0QEEcghKZRHVv5zn9tbPLOxTjQTJ9GVfHA11jAYaDqYBPnj7CAfjPvK8xPV8i8sFrbMbWUfpDBElmYwjRawxECcZCu7/dMYTmEJGWm06sRCljaRFMhQ6WCSqbRuxX//Oh29iOAqxjkhAsjEaDpBkLaKUhXlmO1bwAqrgLNlnf/v9b+NH/+y/gds7QAECrYw6oSOGi3jxBFk0hz+cIhycyqJU1Bmy+BrpegHT7EtupNULEQyPUUPHJlmI+pzz6vPPfoLN8hr9/hjf+eF/jtH0BOv1pQAJnhsgXjzD1Wd/hc31U8SLCzx/col4FWF2cYPZ5ZI0DdRUWdfMJVd7Tq6Fe6trklNe5pKKu4pa+MSedlfE/m3FlNsKJnnt12rTt1W58v+9IHYPFO9/7kCvrzvvvQSI969za62+/V4v1+8viUX40vfYLfn7fcIe77udlyx9fve+OxEmtFsSLRkzsojffofbKmT1ZCGciXc0SamGuLEwWZKuDiS+aCatoB35u6F5ElHDeZfIPa1/VR4qVYXcZ3Ft9uE6ATru32pPzkf8m2N5CgCiarjl+YixINzq6qIMZAzM0WiM0YAKYBf9oY/BeITemNECHNsRklWE5Wwu5wiT9r+tAn5IuKK6fLtNJV8+zwvJmy+SHGUZoytzUcplZQTbILmSQF2DWi+FvFTRsUaQTSqBVY4sFb1cc/iTileet3zPFuedQrLpG8kJJwDMxys1L3sg5zFlo0zCAonBHO8EBHu0subZUpS6SlWscmhVxxBlqWaKCpR20RzTosCl2lRIXjtFLJSCVxEb2e4EiPiCCiz2fVPInNzryw6TrgJNJ5a6+1xbksb4t/14k30kybq3bkqLy36m7IyZmdoyh1bOOQZqvq9qMZSajtIIuHFA5QSA38f09BDLmHnqwHvHA7x3eoTk/AqP//YSRpbC0RmxkkAzSehp4fHgtRuWAoCyf3J93+0xStrv0nactYOdKpt5xzVJmzIIXs0Oe2edVz9fgcYKAN7NPR0VtXwPZqOrNpSVh++7m3VuW6tzLeN7iiJ4l8Msc5iA4lR1q1lIlOG7a0OgWEDonSpZbXF4BtkphQkA02lrd6bkeYguUWKGoinXETZB3XGcURlrITdtFH4Pse1iBUNUwJuOVlsuatPAqtLgUAUc1dK/37vfx8EwFPLR06ut7BdCz0aSNaLePRj4sqf69UUkrhjferMPx7Ukd5qE5RezBI+vUox7tphzXF4naJIawcBRRNC6QQ26een4Jz86RTDScD3X8GJdYZE2EkPCy9snSaGu8fjJGqOAwKmJR0cBgsASte9jkhqLGl5IMriG33ljjDG7Ffl7jMvddPjrv99gtuW6RmK0hnHfkczf77xrw646RFfA1fMYT57RwaSF7WuIOmB45CDudBQ8/3FsMS5Faj4c44xK0UXN7PsW1kmF+baWOYB7HJ+uK6aOk8AE8gZmXSBZZejKAtPQQZ1mOAlbTPwKIV3gsg3qIpVzJB0PDM/BZWTCPxyhdAd48O4j5EUj+/X5kxVcuuJcz4F8gbK4QprNEMcLtHUmWb88q5QsXMh6yDmaRM4GdRsjWhMAfiZgMR1TCOhzz0+Oh5A7d8OCe5j9bf8/4W3v1qXbzlBftn79Ngtovq7EZdxa426vsdLnd3WZ/Zn1DgD+uh3G3f13LXDXAv+ht8AdAPwf+hW8+/x3LXDXAl/bAj/+wX/cFUUCjYBPk4hdKssHZI03dSPZZqyRZJ06yHYt7QF7Yhem6QPU7QjX0Qj942/hohniwQf38dajMT67jNA3I2jLJ9hefYJuc4HAIHjGIn8OrQnR1IdwvQ/R9h8gDY/hn4zw9gd9PJktJHvRr56ivfoFmstPMahnKONLaFYBi7kolgHWCHgItFqW4HjI1FCUJmgGadl9aGaAVvOh2X3odg+tQeDWQ2tQEUuwz4TmtEhLZrtq4qJWMCu0WsPsFtCLJexmBbPaQqMahLZM8NHBQ15ZqAkkdlSXUmXSiQqKLHVSNtXBv5C8qs4maKUydhoWYjQCYSEq9JFhBKt3BDgPYQdjTIdDDEMDXb5Aun6O6OYJquQZ2mYOAymgV6KA6Uqy2tX7Us7HA70cspnHIzCwOpYblgu9DaF1IXSTmcihHBLJPDfMHHnBYvcSeZFIjjEBAN4ILvAQRUGoHDI6TdmKSd2J31UdQqjU4/faLBoB/4a9ibSR6Qfy3n7PRdXmSGsC4ypfua1yseNVmXRy9H5lv7crJquOy8KIISrkriLgTya5J6CsrjF/tg/XnwqT3fX4Gq3khsVJhKqhWryGYaqs17rNdpaUtKhUTG0eFHMC0LohhVPm2TrmCE3Xh4kRer0xPHMooIYoHxCjqWcoyhu5HhnB7I7PfAUQgoUJtsuuALrfSAjIfQv8pSKm0k0UrYeydXAwOhB1TlXpWK4SyWM0DKXI5QFRl6I8We4kYqRoqJ5uailCa+hhEL4Br3cfWTVBZfYxOhnAdC0pnuVZjM3VNVaXL2CWSzhmjNDNYbs8PPfR1LoUGQiAVczN5VwgBagKVaeYyykVf7UGx3UEAGaRzXIC2AbV3szv9aW42HF8mDYMKxBA3WDeFRXUBH/FOk9HmjdI2aaaBd/yRWHBrGIy/6lkZLaYqAmaCnXDxLIaps7rRnVHCYk621lVm2IDTRAtFwv2ImcBkUSDDEWSKmsxHuqTXPKADXDSoHoxRVllyNJYLOhYJJTCnRSxO8mH/rKMJRFh7C4qW55q7tdvXwCAd0WkLwOAOZRoKfrKJnL/0l8sg0tW567K9rp1164O/AXgeJ/Vy6ew4KmEQCpLisWT26pgzu9SCNgV178AAJMIIraBSjFYaypH0/NNGI6B0WiMYHJfVJEnDycIxidwxkdiIZflFXTbRU2r7a4WVeHx4RkOJmeYHN7HsH8ooNd6u5Fc3fMnv5TMVckD6yrJDZP5U9cQ9iboDc/EajwtEqyoELx5imxLBXCF1eUCm/USxXaDaLvFNtkIwWVMAPhsjPc+eA/D07dEJTd68/u4Wl/jF3/3l3hy/lzs3rqqkc/JAqvJAmndwOJs1ikQmpJp/i551YaGwLFgdC2SpFA5yK6Bg4OxKOMcmwQpFr9XWMzOMQhDTPpD3Fxf4fmzJVZzWtfWyBOqmBqkkVLaF8zVlVxBGSbKxlZAX/V/FmoI/rL9eS34GBKYxHWddUqjg+/acH0Hrmdj0AsxmvbhUcHQFKhbE5brwhJLdhYolf1l05hSVKZVLckdXDt4XVJmAccxUgLyJecQEkloB9EgTVIkSQ6KwJtqp4AhQYxzSMl5nd4GqghXlZooHwUA5njpWKilkoFEEhedbeLgaIrxeIgf/8mf4p0f/nMkZaHWaLeHzfoKRRmjPzkWG+jQp0U/kOZLbNeX8LwxXNPEyPIFAPY1S957T1MiiYTTLkGMZRrhcnGN2uyJ2ubnf/mvMH/6DM8e36Cab7C+uYSeLoBuLtajZZ3C1lmAb+E7JsJBD8PpEaz+AOP7p3j40fdRBENkGhWbIwwP3kQwnODJZz/H+dPPJaP3418u4RgG3joJ4IUOkjqBNx4hGB0iyUtcXC+lUNvRdtFq8c69Hh6cnuCD976Ld955R2ytb+bn+Oxn/xvy1QzpzRz5doNkmaOMMonFYG5dlGzlmtVZLPEKvEZpXkt9XcALrkm7rEn2H4tWozrVxjoCH5j0CABTFcr5nfNwB79PZXuDe/dPMTl9A2++/8c4fPvPoZs9RYbQSDYY7/IWb2WlS/6jAoBJSpNcRRb8pSy+C66k6kWnnfIF5pd/h3jxAuv5E2zmF9isZ9jMlkiyEtsoQ5qVoryNkxRxQiU5rVyZHdwhS1T2LwEBsebc4Wec70ie4JpyfGhIjvHvvHeG3/3ehxhOjrFeXOHZ0yf4q1+8kExUkuiyrEBaEfRXCnzPZVaxjk3EMaDsngn8rtatrBeeqyOwqRDmRKkjqVocHg3x4x99Cydnbwio5QdTmH6I86dPECcFzmcRFhu6rDBr2cDpwQC/+4N/iu/90b9Aa5iIiwR5UyHw+7K/3Fz+ShJbR9O3oDueEDJsottahe3imRBT6LTRaAUa7gN1C4bHPQsV479GvF1Jvq9DksTwCFZvoOxgdR1uOMDi/JdY33yOKppj9vRX+PTXz5CuNlhczpButkTDUGYseqtrKja7u8VMnLz3SxWx/p3KfA++7K+F7OS+QtlLUJm3l8Xr10hQrxe1bwM7ct8tAHi3RP7WM8/rCuHbjhv/jwDgW/jbHvyV77v7Xl8FAO+L7nsAeL+uSzu9BgDz9W6lpO7IaOpBogrlJkRAT2X5SytwBfjSA8GW36kK7nQqNblg0I5YWRtruoWOFiitg7qhG4Qr9s8kjhKMMjQCxirnW+aRhvM6rZEteK6L0A4wGYXoDWzoro5+z8dgNBJ1YlEUiNbM/85giF11C6MGHN1AEReYzyOU4thSyL4tS+kIQJt/ZqFnQEdCVQpNq0X5y/Wu0ZUlucxlbCwhvdY70JXgqsqEJeDH/T0/I9dXAmo8k5XFXpmr8n1Nw36p6mX7cb/Ex/GMQDCQryfnBVG0UuGrrIX3IKVtWtKOzCBX9yt6LEFHUcMSJBSCqMoq5vVSqmB1ZpBzAM+KHff7OlyH14bzrwKl+Rpy7ua5bmcXvc+o5TjkPrjinoVWygQt5eymi1JT2oLKb1nxTVR8PZKNSMQiqEYQ2HTReiE6bwgtGGJwMManz5kZ2+IPvjXFPd9DcrXE8tkKdk1TXLoKxND0XPLGPd2U8xHbmJ/fd0k6Zia1aichhvFMKbmlyk2G6mb+h3cb3CTsbreBXxnLsnapjObb41ZldqsJx9RISmCLq/xXIZ2RaE2CwO656rXUtdnf+AwB1gkA24oswNfhdeHn5JrPa0WSm2QYEzSX87VS+soY76i4VRbfjK5hFjJvBLfZ38jXpJVwp1uoNA+l7aH0+tg4FhLTRun7eJJoqF0HGa+taeH+6Qim42CV55htOG93GIUOXH4WqmY9G8+vtkLI+ODtHqK1jut1jCRtYbsm0qrGiNm/liV27S/mmYCKB4Errh7LZY5+YGHgWkjLElsSyMwWhwd9bMsGq7QWNy+qxLlXI/Y78HTYDd2EChz5NuqiQsA9bl5ikVS4SmtEUQraXRm+hvfP+ph4HvrMKr5JsN4W+PQyE8JXOHBxPPElqqosSzwcuQLKri4SbGY56lSpsnVPQ2Fr6E8DrLtG9mu0MJexSMW/ZYlbT5JVkunMO6UfGCQUG+L2xce9cxgiMDVsZzGSbYJsleGwp+OAttR5gbMhEKCAlm2RZ1sYbSpnAtkSuA5uUlvymrtghKOHb2JLAtgsAmgJv0gwLDbo0gWS7BpZOkMSz4Tgxjanc4gav+yj7O8tApt9LhYF8GzxAnm2FjKzKLotOuYowicBYK4JBJJfjo/df74MAP6ytUvWh9ur4cvsold/lHXn1uH09fOl2E/vYh/4884C+rduL+7uvGuBuxb4BrTAHQD8DbiId1/hrgXuWuC3t8CPv/enHZU7GgGyLkORJvT7FctDsX2mEkuOkKzXUddjwWw9mLRSRg9JOQK8h2j7j7AypwjODnH6oI/zxRZ9bYMg/Rzx5S+BzQXsegUNa4A2kM0YcT5Frr+FdvQOvHvvITiZInM16HaCYvUMfvkY5YufoLr8BL1kjWp7LooUWmTWOhXKLNgrBZIAwLWJisWQ1oVp9QGzh6y0Yfsj2P5A1LVp5QK6L8VuM3AQBrRtZHZbA5glOq2A0a7RlDNk2ys49RJGtYFWptBLbuYNeZ+shOTHNhpzU2mFSSvjXT4Q01QrFiWofqEyltl33I3zcMMqJT1nmYE5Qt6NUesnqM0jUYAMeyFcu4FWXKNKz9HGz9Hk50C9kEO3ZGHyAEwrQY15NzyR8jCsWOpUbPPA0dLeimCksGaZiDiEYRAADiSrxzNNUZgWBIAb5hanKAiGUILGj0r2OA8hUu1TGY/7RZGguzrrUmlMr1OyfBWC5DmeFJQclzbZBgYjKpALZHmMslaqOFH97qpcZNryeXumKTOeJW93l4tFa2CxbqMCmG0ntsOeKICpVKDam8CG6/M5tXyHokoEmNepGGiY71zsMm7Fd/klq5vFExYoCIIR4iEwbxkkNQQwjAnC3hQDdyT2pQaBd1pEdXMk+RVMa4U4YR6wKhrwtrdLksLGXhGyP7TdKoCK/ZhcKx1Fy77gYjI8oP5K1EwsfHtUHGsEYJl5WMG1LQRkMuu0+c5EvUqAyLcJxg4w7T+CP7iHKB8i60JMzoYI+i6aiqr+BIvzKywvLuC0zBWOYeuZUq7rClBhiYhgK0Hfgja6hipekeXOAkdF67GOGZEWTJ0Ary0K364NJIeQYL9Ji24rFPtBWCSIeLBtF3bgC7DAQ3pNRWDeIaupsjBgdg58z0Hou6KOYFGcrADmd7LYzZwxVo8J9NKanCoQQ1N29CpRkZlvtMQrkBeRFBKLzvrO1QAAIABJREFUIkWepcjSBA6LhiwuZgnaioBdhpZmZVWKqs6RJZFkiYttHOtUIlqjQpljeJeqxwLQS9BXXdC9jdbLjL5b0+y/CwBMZeYrU0B1HdT4e1Vkkog/gn5ix70vjKmiObNrbxfX948jcMjrlmUKGJH5R/LjFFgiQn9aD+8O+OyP8jg57avC5K5jSLGV6lNC8VT/ur4JLzAwOjhCf3If3nCIszeO0Dt6AG98hJJzM69M24gWU+86hG6AUX8K36dV8gDDwRGqtsZ8PsP8+jmunv1argXVllRoW1TOCghKxbGH0fRNmYOibIlNNMPi5jnW82tUqwJVkiPb0lY+QpFEWKzWMu/2+j5OTkZ4840ppsf3EBw+QP/4XSSagZ//3V9jFq3ECjaJYywXGwxCTwptSZzBtw2cjicIPQ+b2Qwm3SJMGzYVNU2N7XItYDUVgFRKTA9IZnJhSKE8R5mvsaLaNE0xDBxEUYnVPBVyR0EAOC5FFTm/pmKZihuqmnYkBBYUCdqbyvqZSk06TPAaKOtnFqQ7qfvbxIKkWERg3oXnWVIIHPSoAA4FaC0J62rKTtvxB4Ied1SAtbRo1KVQLwVonWqVXfZlWQo5ImO+bFEhTVX2LztOmeeiXm7ESlHkN+gqqpdJrNgRe6RQqkuuNsdRJl6xpMoY6r0sV+YG03cwPZzg+PQQv/ejP8IHf/Jfi0K9plrMNbG4OReUJwx7AnKTBGC5gfTTko4IVSbZkj2DBUETDmMgBGpmIV4RoRTsqOFmfYPnN8+A4Bi16eHnf/Wvcf6rX+Hp5zfIrpdI59ewyhV0LMWSOCMxrtWFTBC6JnTHkagKdzjC+MEp3vjoh9CGZ0g0CxltGcMBpvcfYXb1OT791c+wuLhBG2vI0xZv35vi0fsfyU7qfHOFXOZ/G9sowcX1TNqORIm3T4c4nAxwenIP73/wewIExHOqNH8qsQJ2DSwef4IXnzMjN4aex2IBvY03kp9bZ4kA5nnKrPNGAVH7fNOdgpNzhMqTBnqBjn5fw6jXE1KVa9BRwhAyHO2NGZ1wdu9Y1M33H/0ejt/7M7jhfQGC2o7gEMEmrss771RZt9n+bHP2KYJPXCOZF81iORVzhlh5V1WENLvGzfnPsLr+DPMXH2N5c47VJhKVeVZUyNJKfhYZVYI1kkTNXwIAly1yOhrI3oBqsJ0Ci3sVKaQq9S+/BzOA/+SH7+PNR2/LnLK4PsfTF9f4/MVa1jSC8esoQVqqrGoWXmkVzUL1YsX2VO/B5YiuDdwm8THcNtJZwfFp8wkEAx8/+N67ePTOe3CCEcaHb8Kx+3jyyc/xy48/xvUmwyYqhRTFPnn/3gS//8f/JT78R/+ZqPOiqkBK5wCf9tAEgD+WPe7k8G3JaeW19b2+ZCmS7JbkKQyL+cItipY50IkQb0jsWFw+lcxgn+rutkYSzdEyr7w/kfW7PzzGfPYpss0N5k9+ipunv8T542tcvbjGZrZAst3AqGo0WY16Z0fLwvh+7ZC42d0ysQd/Xy6DKuL8Sx0yZL+xW1/2APD+ebdB1Nsnl69VAu8e/HWFmy8WuF+pl/fv9Xoh/euyEr/q/fYAMPum7Bd243D/ei8B4F2e8svvrzZjv3FT++SXSRQv79/bAhMWIUhLQhKBJJIxCe4aVPUKM8KROZ8WxaKmJFBMBbAAVnRysFE3FtrGE3cG0wxgmSQz0SlJw7BHK1qRnCq3Fs1AQDch1xPiURC6cKgODB0EIcl/CjiNoy30uoZOy2We1XLa+bSoshKLGaMQUll/8iwHnajo504AhTb2yl2nVEROo5GfpJkSSBEQTmsknkAIeyTw7cA5zpncixKEpfMIAdiu5YlDgbskR/AmDhQk+NzqdHWloSRAKbEXStG7V58SYCQYzpucsdpO4nf2+yoCoPzHK8WfdMwhoVYUsbw+ewBYrIfVucGzCSBzT1+LElWBm+qzcV1nXq16XQVCy/WiAxTbUIClCi1Bsd13J/Cq8mzV56ZqsqEitSHJtZN1lcbN3MuXnYlKd6D1aEE8AYIRMsPF44sCoWvhH394jNOwh/j8CqsnS9QxCZU5ui5B0yUqLoZzIQFesVLW4VqK2KLUulwZlHKcJGF+eHZFtj9/l2iZW51dgHUBa1Vf37+GuEfs/i7A+c6qW85djBqQ8aLODlSE8nuz7WmhrSy1FUjMVzfYN3avp667ImAqRbD6fCr7V+2DXlp7MwaLilnZr6v7uC9u0LwEgMULggAynZMIANPKmwZGho3a8JA7LnI3QGJ7qEMfdS/EynRxU7a4imjN7GE69SXTN8oqPJ9nsK0OD6Y+HkxDpEmJ7abAlqQfw8C33x4I+SqKgW1SYkPCFIkItCLfAd5JznUXuD9w0Q9sJHEB/i10dKyzAnXX4PggEHeYm7jA+aoke0EIIiT/eqaBnqPBZZvVNXjMrgpm+XIcarjcltiULTLGB3Gf6hg4HbqY+iaavMaT8xRxynOcLvtS27NxPGUElSZkwb7RYb1I0W4bhJyVuMXksZx2yAMLte8gblpkVNPzpNYaQhqXsU3Ld+6dSX6QtleS1v319wwNh6GNgNcpyUR4YNYt7g8t+KaOYhvjrK/B63LoVP3mEYw2lnMh52/ddZDrPVjDPkpniMn9B9hGOWazLfS0Q7NKMa23qLY32CRXiLfXKIqlxBJxLydOBTL+Vf/kLTCZ0Zwg5pq7eIYkWUqElL0HgMXm+d8NAP4q8Jfv9wUAeD+obq0uqp+/WqMkymOvLuZYeMU8kgf9z3cZwL+5ON/95a4F7lrgG9UCX3eO+EZ92bsvc9cCdy3w/88W+MG3/6Br8hKalUIHbVQjKZnygCZZOaLwVIxqXbdgEkBtLOhNiLoOkOEIiXYKc/ptzPQJDt89gRboosYbYIYg+RT5xS+hRy/QpVfQugyO0UNXMa/0GDfNPWhH72Hy9kcY3DvCQmvgehlmN48xqJ4g+vwn0G4+wVETodtewdAjsZ7iIUUOijsLJm6wq4bFecJCDkxrCN3oIcttOOEQtj9EowdICprauZJH6vYGOJiOJdeYJ+iqzVBSOdps0ZUzlMkMWjaDTjthWvU0tL/igZdFcFqpNjAdBXSUVSnqMbEf21ld8RDqmp3k1hCAaYWdzHtdoA1QtQMU1TFa8xCjo7fgBmPJsOEB26ivkC6fw+0u0eQXaJo1LLtV2WtSCCLbX4epdQLW7FU+Yv/MnKjdwVoUV5oHvRtKhrFFW2aTQB1BhhJ1vhG1bFmRiZ+LNSBLJXIQ2LOdxbpzvyTuq1MKeCYYz8sQR50AFY4RoNEsOJ6HqqWlFfUrBERot8s8ScWIZ+1APilVoWB2l3wrBYbpimnNwzRVr7yPB5GG4Wcd+6ILq6M2it+LRSoDjsuG4aG/QNPlomLVjQoxCQ2SlaoACaU2VsUiMrppUyVZs1SR6y4sKn6rEJoxwmAwwag3lYM/i1FxtgRaAsCX8D0WcrcvD0sv8d198+wOTnvSOdtyf1N1B5WrW3Is6Q5GgynqkoAJBMSmLWfdMke6QavXwqqn5R77fFnmKGmjKQUkB/3+IQ6Hj+CEp9gkA0RNgOHxAH5oI8syWHqB6HqG1dUVnGYDrY3RtRv0Qwu6xn+qEMgDK5XFBFFbnTlprfRxFk1E5cSeS+KEwXxDS9TkZeuihSoUWrYHk6COFUCzHNT8uxXAFXCXgDALXCoDWIozVA9UhgAsPdeBJTlutIJm3+Z7VwI+taiUKpJqaJ2qNlqxUZHEEjqhxkrY5AT+yzwTBVzC/NI4EeUmLYVrUTLSVjBF17LImItaP4k2yqp0dyMQSoCBRYWiBOxbCl8CJvtf5RnEPPZeXbcP1bctoL9CAbx/RwLAqn/uCry713mpxN0dyJWq95X6YH9Il2I8xwrHrChHlGKUICELbEnKAhXfQBXXJNNMcvBUkUvsoFme2P1kO8vvuw9Iq2KKhkyXmdkKZKH1W9i3MTk6wuDwDFavj4ePHuHwzffQ2gE6/jMdpOlG2YMbhoCnvuNDbxspEoXBUKzxri+fY7leYnH+HEkciXKBKnOT4IrOQi/BKCrEhwLIMb85Sajyn4vN7uoyIyKDaLWETmV8HmO2mKNi/jPVpcdDHB8Mcf/hBIPDe3DGp6hMH4+vLpGLasVEmlMhnmAYhlKkrsoSR+MJ3n77uxj0Jrh88gsU0UoyE2lZTkvV5WIGxzTR8+iGoWE0OkQ4CAUQzZI18mSJNNuioiIzyyU3rMxr3Fyzb5bIMwKq/H2j8oAFeFKZc5KxTACLKsSdVe8rC2ilAOY/AX5pBS55rkAoOdsmLJJFej6G4760H5WFBIWcYADX70G3TFGlsO8w45mF96oqVVFbMgfp+92JbTqzZcnOoaKbRfuK+b8caxlz+1igJ5jDDDcqkFo0Zc0RJ/2JcxVfn/8IkHLuJujAUUvFMecEK3TRGw5xenaE9771Ad790T/H+N4HUjz1fFusqEejiRSW+VmoCnecHlzLBeEAjdbWVITQQk/Td7m/tIfkLobrmC5zWN3UWBUpVmmK2utjmRb4t//7/4Bnn3yGy8drlIsNyvUMWjqH1q0kqqCsc1H2BL4jhIBaM+COxugdHGB4doLpw/dgH7yBNpgibYG0LRCORtI3Xzz5FNvZGqf+gSjIJ/0x7j/6FjSqfq6f4HLFeUdZsK6XC0RJBFtvMXAN+I6G8TDEm2++KxnyqFJMgjEevvER9KLEk5/9BT7725/h/OkV2ngjAHCaRSizSBTAeR4hiVOxJZX5hfwtqq9YdGdGLskEO1tx5s0RJB30GBFhwdYUAOz6BIYtGGYjWdKHZw9weP9bGBy8j+nDH8AL7gsYxDVDcqCl+Korh5CXckYSZWgNrQhyJPOQIMEpJi/WSLcvkCTXmF/+PdbXj3F5/gkW1zdYriOkEfskLVsbpDlzp7nHArJ0r9DSxAKa+7C9ypKkF/Y5Fun5kThmphPauOo4OfLw4XunAnxHSY4kybCNc7E9D/wAcZ7j+eUcm22JcgcEBB77qSGWsHnCQjudJqiW5/hUBWeOwzjuxP5SQD/HxIMHx3h47wjD4QjvfuuHcPwhnn/2K/zrf/NT0LA2rxtR6hNPOzwc4vf+8M/xnR//C9n90GmHKi4RuNUVkutPJeLk8PgdhD5jL0gTo1abIE6HqMhhMA+AYFsRSZ+F4WK1uMLHP/0LHJ98gMn0DIPhIXw/RMmc6KZCtLyCQfaI3qKtSiyf/A0e/+Lf4OrpJc5fzLC5WYrS3GD+cc5xr0AxXlpyOQSoUVuuL+CVsopJTuaON3irgHxbvbtfLn+zQL2/Z7cevvaklxbTt7ah8owvqdgICeE15fFvOGi8dv/XPf71U+LXAsA0sbhVYJePentPcasBXu5C/sEAMNf8V8rG2yBwqyvFr20G0q8aWs3uAWJRCLODkfDDvTDXAlvciXQSKzUXDWxRxluGLTneR9NQxaToBgLPlezegOCvFwi4EfYcjMcewoEPzwuFZMGxzrz4llapRQYm4RRRjjxiREKD+WIDXeN+MxM3jSpPoXc1NBI2xY0mh6lXst8zLILAVLeS+LRT1ZGcKOAe93h0OFHuAgowpb0zbaFVYxPw5u8EZKhYlT2XQRW0ytyVtZSAZMu9LuEkpdYNA1f6N+dPBdoqkE8BinyOUogSWBfV7v58tnOS2Z83+D7iMrVXCe9zZkuS6pSdLT8+rap57vZ9W4B27pNfnRsUaEyyoqy1Qtqs0PF16dDEnyQFy/fmvp59j0A/zzc8h7UoOlOeR/ZYrltoDBuV3RcAuHQCxB337Sb6noMHEw9vjQdYPL5GdrVGm9ChJYWGFK2WChGs51FBrahdbGXuG/dKaMFxG0Vka3YKZ35uZsvzd974Xfc3tr9cq1sA8OvjWtTUYjOtntXSYUaAWpWRTOtu3qRPcM3bge0EofcWz3yc2FXrmliZZ0Ut1r58W6598ro7lTE/C0nIfDw/K/vPSxUwFZo81/O1mlc20nJdJD6HNQVab1uodBsxHGR+iIJRG33+C5H1h3iW5ni6rKBbhuw1VkUrADBrDTzj8Jq+e+LLGvjp80Rst+9PfZwdDCRKhETAKCvwdJZgk7bwbJX9POo50pepBu9x/6LCoLHcVOLuNtumsJ0Oo4Et+dBrEqryFk7oyR6Q/YfKVZ7Qh3R7qBrJ6XX1BrNVCktnLUVDS+A/NNGa3DZ2sjaOPAPzRYr5shJyA+cS0zPgBK5kBDMS4XBgo81y3MwSDFodQ9NEl3diAd3SGXtkIzcNlOSv7FTz3M6wXfaKb89WkSKshXAuowX1NquQJTVcR0fP0jGydfTMFnZbY+gYuDfyxHlgdbPCyGoYxgWfZ8I6htbQTpuZ4xAldudSGd9D5vThT06EVLNdJyhmMayiRJiskK2usdpeYrO+RJ4v0TWl2MxXDd279ucujssWPt2tkCPeXmC+eIEsW0HXGjln0gJaJBb8uVtYvk4B/LL89frCtPt9f677svVR9XN1pnx5vtyt8ftYIZI3b6+Z/9Mv7jKAv6Kp7/581wJ3LfANaYE7APgbciHvvsZdC9y1wFe3wO99+8dd0+YwLKqAUpR1QjhFCsE88HBTvbfUYjHUpuKvtKHVAapygM45waY5g3/8bVybU7z1nRO8/8EIP/n1C8zPP8Nx+wmqy7+HH1+gjs5RZgVcewTUJ2iNB4j9R2jGb2Fmn+Dt757gd37vEJera1xdncPYPMP285+iufg1xtkMRnIFq1srZRltyaio3R0kmWfFrFbmxLawYNhDmM4ARenB8geifKo6F1FBsNGD4/kCDA9GB9BYETVYdMvRIBEAuMiWqNM1tHwGvV5DL7bo6g1Ns6Q4IVmHNTNRDVRUK1JtQytN8TvkQV6xtENfE4Vpu8taYVGm6zxoCFE2U1Tdyf/N3ps1SXKlV2LHd/fw2CNyr6wdBaABNMDuJpvLLMbRkDKORmZ6mUe96T/pX+htJEp6kI1MM6S1Rt3NbnRjrS2rsnKL3fdddr7rUZUoAORQ4hMswyytsjIjI8Kvu9/73e9ssHpH2N27C8fvSyPS0hKY1Rmi1Qni1TMU2SmqSm3WmD3Jxj23ZbS6JGChrPA0VGyOSMbRmw4SWfvctFjaSABgQ7eF2S9qSjNHWi5RNYlSipYFNDZV2qwl5aal1L9b2z/ZNGzz1vQG3Z4unyeNGxjMhTYICJpwHVfsFAni1E0uts+0Wa2LWmH2ql+gVNHcRL72DWzfXFcWaVty/lahKSZ3tGUzHehweKZhCNtdWWEXBLIrBULwg3NjL1apbUdS2Yopuy9+8C6BJpNNTR4sm2Rj5DnVywMFAE9GknmWpBtsVgsYxhJxcoZOJ0UW0y752906ZUnWPt7+9et+jgLV2ZgzdRejwRBlbiIrSmk4+50SeZOhaTKlihXQXzU3SDKgmkoa5FmlclV79+H4h8ibHZRmH/3dASw2N5IMJjJEsxk2VxdwEcGsI6DeoOOyZcjrkRtnNtII4lDp29IH9Apxlsv7ESBns7HjeWILyO9tu4vG6KDWqBixYQoA7Ij1ummSyU6UyoPbUUpgNqLYwImpni8qaRJScUEwyGM+qcVmi8oCpjKIigUCSlTlUzKkCa1B5SKzKUFLaIvqe3LDaUFLW+csQS4WqAQRaCWYoinZhExR5AlqAb/5c1qYsvnI3Os3FuQkPwgAnNJq9JsAMMf+OkOa/xdlw1uP/xIF8GueQPvN9v+vVfZbxXH7r2zQ2QBtN+vbt+Tb8zOxyaaAQ7WZJ3GHP2fD6rUaslUC8l6iMpOq+4yNzfZWJPgtyl++Xvsz9h/5egIAE2yzNHS6BnzfwXR/HzvHt6F5HRzdOcbu3fcwDzbojPZgd6dI4o1EBTgm14tCWPsercK1RlkE6iauVksEYYJgNkcYMiuVVsQk8DATi1BHA8vjWkMFPu32baRZiLyIsLi6wOXJSkAK5mHWeYIiXuFqdoWUwIgFdHwLR0dTTHf6ePj+O/DHt0Tp8vJqhtokKUGH3fHlM6ZxiPnFSyHIHOwe4eHDn6HbG6IIlli8+hpVnsj1Ei6uRNni2S4G/kDUd7yHfF+5ERRZhCLdyNxcZSniYI4k2CALY5yerjGfx1guYxRJgSDYoKTKTggHai5no1t9KbBXrKVfq4BJgFG/53RAC1F5rgl0xP6Zzg5UYvnoj/vqXJKc4fmw3C4cvwfH7aExLCHWsJkl1s28R2i9RyDVdoV4wvGQuAbJlScIxpxGlRVe8bOWbCQW0mwteJ9y3pWGtabsOZniGNMWumYEm8y70oxmNjnVZQL0O7I+Tw6m+PDDh3jnp/8WD376rwTAk2ukqNB1bTDpoMy5RiViK++STCDzZy0uGHwusRSCZWI1vCVFaGarximRESQjWamu8GoR4td/87/g4slTnJ8skZwvUW7mKINLoJwhTpUrRtd15fj6ng2r42G0v4O94324u/swB7fRPf4QQW0gaoCwyRHmIZ6ffIGr2Qa+buC93SO8c+sdTEcHosS7WF/gxfwSUWkLAYLAyPn5TCzrma9HcsrO0MNHH/4Yu7u38Or5r9G1PXz00b/Eg70D5FWF57/6Bb781f+Frz77HPFihiaOwBiPhvb9WYJgs8B6HYjVZkoXEIKwJKGJrakCgCU6QGNOro7xSIfvdRXBwXQEpOj5LvyODtentbiF3aO76E+OYHlTHD38Z9i588dkvwiRiWoyUWORLCgg/3Z2UteAKLGrApXkr9OpJcVm8Qzr+RPEwRnml19jSReA8xPMLkNsogh5oqzEs7REkWQChJAcRfUtc835O2YBs6e9ValQIa+amnQmUeDsZKzjcN/GnaOhNMVJ9gijQtYaHv9kNBJiFeu5z5++wmxRwXUl7lqOiQC5XMcpsFzXYgHd8ZgtSvtYlaW8jlj76NBtHYbjYnd3gr29HfR7XQy7Y6nHTi6WeHq6krm223ORNgpYv3v/Pt7/o7/C+x/+lTgsBFQ00toyK7C6eoZieYFBf4rJ6BBdgvQtWYtkQ0PTxW6UicqSZ19SDUz7zw6CMMCT3/4HFSuRrOAYDt775C8w7PjImhrPH/8al6efiYPDavlMyA/Pf/9LXJwukKxDrM5JYtmgTiIUogDOFSuIbixb0hBBK9aiHKJ2AZNI1VYhxx9uwfnturJ93tZR43pz+boN9NuI7hb4kYz7624q19fe7+ja/EOA7ndZU1//m//PCuD2s2yPX42JGiZ5zXZdvZ4BvCWVfddujYDEt0pK8mBFzauiKARsEIUvyQgEcKmSY7YvqyXWYpwhuRmR0BIBiCXqgs5OVPLrDgwoBbB6PsFQDbZJ1R7JRLT2deF7tIqmM0JH/cywMZ500O3ZGPZ7GIzHUtPRLYMkPIItJOAxQiBcRghWJGoVmC3ooEMFMAmiGaq8gGmUsA3uYTJAiHoFNLos6XQzkp3C6/l9WxPLPqEldr4BD9WFyJpDambDlnlNah9xZ1KAaVXxi3seBeBu7X3FxUfXJdKB50VcB4RlqwBOyfJlZjDLUXl9jq2yr2X5L6pj8kEkyoJjTFXmG3B0m+ubhAX2dnzsTLsIwkycNoIwf50VzHpYlKfiSKNimESZShBT5PMVcr5+awFNAg73OpZuKRcEOpZwTeRaI64ZBIKVIpmBKHFloukMge4QtTuA0evD7XrM+5B8+TtdG9UyQXIVoopidPQEppmiqCLoRgmHexEeKy2XaUFNwJSEXCqBqdCkowvXH8kAZhyEymjlWEqtc82W9lsW0HJtt0Tha3tByfptn0wAXFS6LajLcSbxWsZfLM7fEEnkc8q54p6D162GyciTbPkoVidSlL2Sz7x1laDdubKXfgMAq3PAdY7rKAFgk2SK1tZbYjRkT8Xx5n1GJamNgLWI10fqdZD5HUQdD3s/eYAX6xxfvVpLxMr9e1M4HQ2fPd7g9CpGFaWwPFuIDkPPxsOdgRAPF+sMGSNEklpikuJUw8lZAMuzcPewq2zJc0ZXkCSuIwgyXMwT5cbT0ZEkJZIgkYLf6JpC4KCS3zBtDHwHcVYJEOuxWGD8V1JhFSQYElS1NZzPYtimiX7Xgc386roSC2mSO6O0QF3WCFaZcntr99y7t/tybSR0hamAga1hZGv46ukSfsHMXh15SDVvjdLSUVgNCrZmXAOuZwnRkjFb0pcgGUWj45jROp0oZwI+L0wrXKxSAVOpALa1En2TtPsGfaPG3riPPIqRrdcYEnytMnFS0YoIJjbiViLubrRPt7owue5O9qH5Aximi6uLOcyogZNl6CVrFJsrnM1eqLiSdCX70DQtZC/N4xWhuvQXAE8AYM6BtIB+gSJfwDQryUpmTeK8pQAmAX772H6n9nfqp//kADD3ma1OQcheNwDwdy3HNz+7GYGbEfgBj8ANAPwDPrk3h3YzAjcjoEbgpx/8i6aqc5h2igYx0iJApdNWqpEmFDdw3CzRXtHWbZiVCz11gayDoqT98xEi4xj9Ox/DPzrG8MEIvT0Xnz19CSd/iejF/4Pi5afop2fI5+fSgLP0PlAcw+y9i9x/F53b7yKf7OD4R0N88Ge7kpN28vgZms0rJE8/x/rJp3Dnz6EHz+FbIUxuJtsMK6mrdVPsdMucIAUbGR4MfQDL7gFGH6bTg+X2JW81KggjebCZMdjpwvImsKhQNJn5k4sqlraSouIKl2iyFaySWWhUf65gViHqMpLGLdWybPpx40dVslaoDStVIik3OQSAfR2a2QijlJU1m766RrOjIYpmgsw4wmh6C35/H7pjt9a2AaroDGX6EtGSOW+vUJYhHKfNuSPLvVaNnjxm21ABPjxXW8a54NDcxFa6gDAmuPli01xZuolUR48RMcdWKwSkbUqVqSRdymsqD3n917lmmhyLiK+pALYUAJwXmlhYiYJAt+HaLqIkkkZFzTHLmXlZQJOd9RvHSIJaVcvSVleksjljs1HeU/Uc5T24qRdQhCx6Ao72D9P6AAAgAElEQVS6LQ0oNrWYh0ull95UkqHHjE5u6W3QpYyKYzKyKfSm0pdKZdU8cdgYN7hRpxKAgZt95EUPlcZcswn6vT6GfRcX8wXiaAZHJ/h0CV0PxH6OWU/SgpOmc2vt9q1O3ZvZ5k3DUamZSVbgmI0HY4EvaIsVRBE6Hdq2Us3MZhBhSVqpqbKEm0o2wtKskKaEYw/hGrfQGd6B3zuGP94RALgxeU+UoqxYnV8ins/gmyk6Roa6XsPQSiERsDGSFgRXFTIv0V1ii1wjynI4jiU26WyQea6nFBY688VcydamdTYtxHhOdGb9mnyOh8awUdU2HL8Dx2EWHTvG3LCXoAufSXVCQyKHLipRjuS2mSNWuk0loDTVYzqvTwLAzI6kHbQMZA2D2XC0Aqw5FmwiJgLAxUGAONqgzBPKXeXfKmeGM60FE7EWJBO7Kml7/SZfjW1DBZAyl5X3kLI23Spjt2JhaRDyyf8gANx62V0TKW0bwTyXW67G9zWaSSZgE4DscMmDbd9PCBNyozCTb2sNTFCCiLC63iQakPMRzyptn5mrLI3ERmzNk0JZmapXUTd5y6OQ6UEUVO1rsTnBvGLmg9qeDsezMNmdoDc9hDvs4/B4guOHH+ByuRK7WKe/K/bHvN+Zw1enVPO0FvENr7tarhM2a6I4RbwJkUSxNNUISRumjv5kAsf1BfBbXJ0z6Q/d/kiUQVm6xsWLZzg7WaJLdzpmtkZrBIsZ5vO5KCJ1s4LtmDg8GGB/d4QHj+7gnY//FRIYeLVcYpOkKMRO0pCGabRZCnGAdmw9v4fJeB/j4VSAMVMzJbcrCRYosgyOZeP2nQ/w4NGfieXb7OXvkaTM86Kqs0K4PkcWUg1ARwVgefkKm8UMyysqHkKcEXCMqXJMBVwl4EWQS8g7LcFGgHda9TKzlXOWQ/BOAf0EgWUOFhKNyoInKE8LaNr+d30fg0lXWX7aNmzXh+mQDNWD5fdhmlROmAg3kbwns3JJaGJjlcrcoswRRXTCoBKlEIVPnuXYbJR60hAL8Rp5kshzqRAUVZRkyFOBqzq2MZXPeS2kDwK/nMepGmGjkZa2pmMIkcDsdvHw4S0cvftT3P/4L+B1x8jiBaZ9ujAM0DENOJqy1+RlL814adiqC1QRFlqjVK7FfC+ZNUk0IABCVwxgXZW4SlKcrjf46jf/EZdPnuDyZI7Fs0s08QpVcAkTS+RFiCjh/KGYStN+D/6og1t39/Hww/dh7z1ErPdQ+vtILB9JYyCqSqyzFU6efYksDjBwLNzdOcajux/hcP+eNN5fnj/B+XqJSPOwXC6RBxus5guURQabNuM2M/9s/ORn/wx7e3fw+1/+NbQiw6N3foLj4w9g1cDl49/g8a//Ix5//gTry0vUVJrnESzWbVmC1WqG5SKQxihJG9KAbYkiVP7SXpzKEoKX3Y6Bfs+EY3bgOg5ccQjR0e3QkYGOD4DfNTHePYDrj+D2d3Fw9w+xd/unsP19WLYvc5hygFbxE+JuIfYIVANRJVSj4RwsgE6OMLzE/NXvMb/8CmU8w+z8CRazC5xerLCaR0h5T9CaQKvEflgyJjlXMUs6ZaakAoGTpM1rV+JUmSNf2xeSNOFouH1k4NZBT3JKRcVO23+yEWiv7lDN2JX6jc3axydXWAYNhn1a50NUShwnAswEnpk9zCxglk++z3xkunGoRr/r6sgbDXani9u3jnB4MEWv5yMISlwsE6w2VOZqiPIaoxFVdg28noe7jz7AO3/wFzh68DNoTleu07AqMV+tsDx/JvNQn/ElSajIEpaLOt+g6/nw/SFMk2pNqqYKFDJpcz0w5V6RJjZtQWfPkIVLHN75CL5Pq28g3KyxXJyKOvvJZ/8J6fwcZl1g9vwJfvObF7QhQZ2GCJdUw6eShc45gMAGzzfXDdZNdHKR+3BrHSnAWQu8SJ5m+/vvUdrKa3xjM9aC+K+Jdd/8LWNNto8Wj/vmVu6tzs1ru+r2Wd+1zr4NEl8Hha+rdb/5Ru1xfdcPFR9THt/KAN6qgdu/2wLA36X+3aoXpU5oX+/t51ktECZOTVqblcqauDbF2cg2PamxSMpkJAu/pxU0PyBfSxSKVM9VBDpNUDnMWATH6cCwLLnmSbqajnoC6pq6I8Qnvj4zsnUSSi0L04kPz7PR6/oYDiZwHQ9+v49ouUJGQke4wWYeYL0IRBVcFQWu5ksYOiNKqCbNhAhF8FeX+o6E3FLiPlgDk9TJ/ZZEDhjcqxlK3btFQq6fB7U5UesC6yGpkbi3Uja+tCBm+cRak440WwCYBBGqPbfjqNZC2mOrOBCuOXw11uNU7YqiOG/3XZqhXlfqNWXZzDqdgyyWws3WGroFJFuHI9a9u9Mujg76OL8KsdlkWG/o/KPqb9rTv/0QEmB7iPxsOWviNiuY6544wTD/WfabnPypjuR5Jhist9cSc15NJJqL3mSCwu2h9gbwxkOkpY5XZwkGro4/eTBBvY6wOV0j30Qyj3S8HK7H7HE6MPC8kAymagcCwgKOCzFIAbUcc6lHuUdiBnBatKdHk/2jeqhjku+uKYGlVhYA7U3UzvXnsNbidbB1ZCCwSLt6WbXb11PW3VubZ3UHyfVj6PAJXkZcF1TuswLm1bEIYUrcz5SlMo+TXzypUnfwc7UW0KwPFXhMw48aeVkJ0SYvNdSWiUrrIHKY+ztQVtCeg6jnQz/ax1q3sIhSxFWDvd0RsXg8e5HgbMl5t8C0a8OqGxxPBhh0DCxWBV6eRwgTEhmAYZ9ESQOnywSubWJ34MocvQxzuHI9A9EmE1C3Kkrc3XOxXGcSrVChxM7QRa/riOpcCNy0lY5zRCkdL2qxi46jQhzOBg6zvCuESY6Er8cYGk1HRrvyppZ4GK5HJMOn61wmLo3uGJWGew/HsGxTLKgHnourRYyB2eD01QZ2DgxtYWILcbOxdAR1jbyNznIsQ0UPsAfA+5Kqa1KCywarhLUn3cZMDHuEeTWsSfLSGuz5tsQHdQzA1xt0mgpjkhqyDFqaYGwCDKmyihAlXVTypThwCTHGtFHZBID7aHojjA6OoBsONvMNurWFajlHfn6JJlrgcnmKYH2OomAtxr2myhPidSL3MsXXqAQAruoE6/k5rpbPgHotADAVwCTxXgeAufawXts+/rEAMNexNwnb3+2SIffddQvoFgDmRCd9gBsL6O9Z4W9+fDMCNyPwQx2BGwD4h3pmb47rZgRuRuD1CPzsvf9KNATMg9WNRADgvCHwmyPOqeDUxH7HYPavZsEuPZglVcAOyoa5QbdgjB5i/51PUE/2sPejHRROg+XmEohOcfX5L7B6+kt0oxdoNnNpJul6D3l0ALf/CBv9R3jwyUfY++AWJu/uYPiOgUVc4eXXT2BHc5z+3d9h9fh3MGZfQA9fwNc2ggay8SS5L9J5YuOCYBftmG3JvGUGsM7i3RxCd5hL2kOlc2NkojaoVPXQ2PzqwXBt2GYJx+LmnQ2CDFlYiNpXy0IgX6POZ0CxgF4uUOdzyYuh7SyBcip8FaAIVGwStjmb3ByJCJKbdf5LoFrzAL2Lpuyj0Edoercxmh5jMJ7C9WzJvwqjKwF+m+QUyC9RJJfIqhCOyezd1marJNhmIqF1p1ZJVqE0X1smvCA5JXuO3JA7cDCAaXlw2HGTzXiByiiwomURGfYEMqmkkkRUhUzR7owqGnm+gILK7qre+sM2hD7ZBOG+zBZbV250DTjwmTcU53CoLK9SaSbWdaJyJFsliZDmudMQS7XXZOFtP0C97xbMUqIusTy1hPFtippZLK7Z+s+Ye0xwmWA7TwD/pfEUFWeNAGAEHsSaVCeAKfAW7IYAEIQ4QNs76H3EFZtmXQwGI2mg3Tke4etnr1BWGzhGCENbIUrmsKi4TtSYUz3ZigFe31vfl2cnxyVdeTYRfNSFg+mESiRbmmDz5RK6W8A02VwpYFGlTMU7t3ONyhyjSpf5X7z+DcNHk+/BG97GcHQHdn8qALDTsaRJywZccLlCtlrCbWJ0zARoCNzEraU5wVM2dJh5Jm1epLnK/WQzw2ETila8pim2f9IcocUcgTHDg255Yv9MVSFV1LVhwdA9aJaHojHR6VwDgBsDdJOk7S1VF8wkoxKYDSs2h7jp5bnh7yrJURL4EpoAwJls6hsqyVqwWtdLyYbTm0LUgY2AwLECgMMIaUzlPskNIQpRBwcKAG4SQFdNAiorCL6x+bMFgKlmoO0172fZDLdtauknCkiuFGR6qzq7vqR8UwHcXuOKAC6P6wDwG7XctxcljoUA5dv8VwIyNu39lHqFDSqdlsGcn0XVQCCYaCBV8WonzwYSG5Ci7G7trfOiRsgcWmYxZ42Q9HlfMEdOHd8bC2hpavGeMSEAMEEW2t7TzpAWw85oCn80FIXt0fEhCBPsHD/EcOdYJg0qGx3bg1YoAIEkgrrMJG9WM1yxvA+CGJtNKOQHWohLk7BI0OkP0J/sy0Uxv7iQbGoSbagRqJoMm8UCwSyAU5Uwq0iazbOLC0SbmdjgMuuZduW7E+YOe7h3fw93Hr4Hf+8ullQgBRts4ghRmiCMMmm2jHp9sRVmpjSbMtPhVIgKw+EYKe3CSZRoGtiGhQ8//nN8+PG/lWvm8vILrJYvUWQhyirF4uIpZhcnMFoA/+rFCQKqMsMamyDD4pJWvbTCjFHSHYH3myjtCH9vc+aUWmVr+Szn11bn2eFUsLUP5Sm3qezwhGhh2Ibcc/0xwXNLAGCSNahOtLwubL8Pi8CAZqn3k1hGqv95r/H9qIhMEYZrlFRf5pm6dqsKQRAhjGLozAQ1GmRRLE1R5YhRKAUuJ75WMaWIFIWQDagcFNW5sLZoU2iLLfzxvUPo3QFG0wl279zBwb0P4fdGyMM5fvTRv8Dt/dvw2PRrAWA1c7frktyOSt2KhrJNRSBQ7XZikNvYBR2FDkRNjVmR42SxwG9+8b9idXKJi9Mlls+vYCRrpKszmPUGVRWJhXcSlqKS7Xc7cLs+7r57gPc++QM4B48QaD6q7h5WZYOrdYjKcNGYBh4//p3MQXvjIQ5HU7z76Cc4vHVbgISnz3+Py/USpe7j8uoC64tzGGyQN+LLLpaUJKccHu5jPN7Ban6KZL3E7niCcX8HLkyszl7g9OkznJ5coAxWyGOV/WvrJBHE2CyusF7GohBq3U6FJMB5h9c4iQT8l/PIoEe1L0lILjou1X1dyY+kkkYUrmYtyr7ecADb9eAPqPr/ESa776E3vYfu5K4ogDVOVtJxVxC9Uh0rtL5gtjzn3jJEnoZYzJ4IALyanSDaXGJxdYKrGe0i14jCNvYgz5XdaUq3FYIsisDCPGU2JXndxokiiQlRhzUY5yZRxHOO4v+B9x52MRmSoETbWwUicT7kPClzeGNII5xq6cs58/8aiV+IUyCMFPmG4G/eWubzXuE8SitpXhdSOxBoMhUA3O8zc/wQw9EQpuZgFRZYEWDgYkJFnMbnWNjbGcIdTmBNbsMdHWD39ocY7D9CrAGnswucvXqOPI/xwQd/InXZqy9/iaZK4Xp9sBm+v3co5J46izGa3oVuU+leSa66zvxsgnp5KjmtdUnL9pWKDBFlJgE8AmtUkAV49fRXmD//DAPPR7Y+x69+8XeIFzEWl1cy5yVUAbNhLnUfx0KRimQdK1ojl/b0b60k1TqnoSI6zr96CwBmvaRu0G+ue6//e00ZKPXONVeV64Btiz9/x+KpfkSL1OuPtvx986O3FMXbX2zf4x9SAH/f778FAF9b+7c1gBx+WwO/AXbVd1sl6va4vwEAX3OV2eIDYl+8tYO+DgAbzJomgVARJQXwlHcgwU65MXCTQqJQVTMn1haHF9d14XRcIfoREO51fPlX1+gg5Ar5kvWq56hoD4KYjPJwnS663S4Mg2rgoah/SSIIlnMsLjdYM7ectWuWY7WiDX4s7kNpnqlrrOFehqEwBHoKDHp0qiAAm4t6lM4UygVFgX5UwSrFpop3UYCG+uIlROtnIWiy5mcub0GnDXXVKHtoutAo0JHgGWtgNfYKCCZIKOsb68M2XkdqrRaAphW2ZOAyQCkjaN3IOFA16ncIoHNdZc2qPt/2vG5BzY5DpwWOtyWuIKwBWItTOcwH69Kt4pfAqljqE1SuaKmv7KK5B+DZlefp6vObPO5rdvgqekHyJGQPJxnQVAfbPuzuAIvaReH2UXt9vJpneHWZ4MPjLv6bP3oHdpLg2afPkXGNS9ZwnRxVE8PlVrYlTJIoyfG2thbMBM1zBc6SdLgFRxlDwFpBqdVlR/N6Etjaxl8HgLkXEIJ1CwArolGrdhdQu3xt56ziTVTer8QMyXXAPGJl97x9XVG/t/cQx5MWxQTfPIeEVJJbFAAsn4xOJLK3V+Aw60+puzm3kVBZqfdnjahouap+o/K30EmA0QUgLTQPmUfgt4uV6aDsdKDtDlDv7WNWaUh5UulQwX2Y6yIjYTmnm1WFw2kXNEESxXlCS+UCF6sM83WJvufKfdCxuRbpcgwcL9bX8yCT2msTF2jyGr7Hz1ij16F7GI+LZJ4SQ99BEBewXQd9z8MyzJAljYCos8tE3WcNMPFN9Ln9rHgl1Vhucon2iArA9i0UJG9wb2CRVKEhZ1axa0sEFvf3+wddmVeYK+yYOs4vN8ho/R7nsAuIvTQJLXS10F0DqdagNNl/UmTDOK1kn++auqyBDh0KCg2LIGe5KVFQJmOS2mvGMTT43NOiwNhVn19Lc8gOmrWWUeHAMzFg/VyFyMMFkmiBMIlUJBX341YHpdNDZPq4884DmJaDOq2BIEN8cYXVszOY2RKr8BzB6hJ1HcgeoMhrmSP4JfNXSdJJI2rkvAqxvjrH+fwxPDsB97Dcawi5kzbkrGPa2ol1xvbxjwGAt+vttXSjb6+RcojfXIDfXs/eJjD99ec3FtDfOZA3P7wZgZsR+MGMwA0A/IM5lTcHcjMCNyPwfSPw03f/oqH6k+pX3U6QJWspWPOKecAFNIsbbYF/RQWlFx6M2oNZ+CjrCUrvFozJI/RvvY+Z04d/f4D77w5wdXWOibXCxe//Bldf/Bp28BwILiSLT9M7CIMx3MF7aKyPMbn3PsPQcPyTMR78URcX6wpXz19gcfoCybOvkJz8Fr78/QvYxQIZu3MUShmqySjZorBFAVzWDhpaHRt9GG5XgODG8AFaoZmeMDgb05ImRm3byEDrWhuepSxlWTBHcYMm0zHs2WgIFhUb1NkcVf4Ken6OMrtEFa6QEWjKS9i+Dt9RAB2twtj0bgoy7VXjqpJgJA2lNFr6qBsfVdVDaUxgTu5A93ZxdLSLXsfCbLnCenkGpKcwinMBgMuUiqRANmyyLyWwXFqyuWYOIgFZZuvyoRpXssWVxr4nSllaO3ZhGx2xQhNtbFOi1GIsgpUoKrdMUUvy89ipV8xr2RC0WCVZxeyzEDBS78LNIEF3A2Xjod/bAbQeTMOB37GRhIlkfKEkyLFGU4WqY1gyV1a9DjOMRdTBtyRQe223w54Jmy0tri1NR+Jb3FRJHi4slFXL2qbtl1h+Cf9YdMTccLEBIxt29rna1+IQsh/Lxio3XjzGvDRRUj1u9JELANzBcDhBVer44P0dfPrFc2iI0LFDmHqC+eJK7L1pWWW23n3bHiWbdRxPIQH/PZVETV/wuocid7A3mQoDm82Ry/kMsFNYNgFQpcylMov5u6KgpS0m1dRGDd2kKtqH0ZBQcQzTOUSi9dDf62M07mDQd1FnGcrNBtl6gybewESEpiHoFKKuFOGB48HMJJ43qn8JiM1XsYyN13WgaczYMuC7rhBC+H/dsiVX0KCykBtjAW0tVLTTs/hzF2VjSgYwVYm8IZg1pRrqldjSEXLl6zL7VSkblDUb72s23Eiy0Jj92/D5BBEJ41ORqM4zr1VDp1KERIMMDdVjRYwoCJBEAaJ1gJrZ3WWCKlVWqWVFEJ/zEO3jCACXry3bCYIqxblqWhSp6jhtT+NrJXDbt2JO69uPfxQAvO1bXnsRaVKzyUdl61ZhJRlRtPnVxfKNFqSOTZhLfWDJlzNNuLYF2+H8ZkI3daxD5VRAkJsZYA2VCXkj2cBU04WpmiskK0qJT5UKWHBvgo0SYSrzDl0NLE8103jP9oc27MEQ090dDEZdHN0aw/aHmB7cQ396IOQAse5m46zIpYFMZbc0ZFvgnb1YAgphnCAMIhhORxq9i2Apirf+dB+G4yPYBLiYXeLZyUtUWoPR0JPc6CqIUEcRnCrDan6F1eUFqnSDNKECkm4NlWRd94YODg52MJgMcOfRB9D8KVZJhIvlHCnzYReBHOT9W4eioGPbmMrlWwfviB3l5YvHiMWuOUeSpDjcPcCDR5/gvU/+CrujO3I1BvEVzp7/CsvlCcLlpTSEqIAuogAnz16gSHNRBuRRiSigNXSMIg6EuFOkKeIkl7WDtsbqnBIz2oJaqkFERaL8q/yOVeYg50RHk2xG16UFuy5zRX/UVTbaFlXBrtjDEgAWFbDjyR+KMkFMGRRwqzLvPJkTwnCBYLVCHKfiJmE2NSKepzCGTtCS5zBlViMVXczZrSWLkBZ6VCRRwcR5hfNVTOteIVU0yKgKMajAMeH7HvrjIfo7O+jvjHH86H14410Bbk0U+JM//e9wsHMEp2GTzGrndpU4eP2L1oYE+LahpAQkhdDELEzaTXI+bhpEqJHoGi7SFL/62/8dzz/7DJvLFTavlpRFYn12gjpbCgAsBBnylVqrwU6/h9uP9nHn0X240/uox4fwjn+M0tvBV48/xfMXL+D5XRRFAZsqNdQY+T6Ojh9gZ3IAy/NwcfESz15+jWWcY7ncIFsF8JmRbVtwaUtc8xpIYWiVKPsJ6qPO0XO7aPIcRRCJAiUOSiwuFvCRIItXKOIQpkawPsZmPUe8SVDWNUKGE7cELoKjbChuAWBeR6Me5xMXGhx0PAddry+RCq5jyvXndZQlP22LdcuC54+we/QAw+l9dMd3MDn80WsAic4fukHrUaWG4qTJscjzDdJ4LfmzUbTA/OJrzF99jfXyJdbLc1zNVlitEkQh7chVtn2eMEePbixKeSu3BC01E9XgpyKPecBcaElAE2vPlijD43R9DZ2Ohnu3HQy6LjzfhOc5WK0j9Hsd7E4GWKxDzOYRwjjHOmDetbK459yU5sA6aOA5tP5Un0FcSNq5UE3Xmthnc52nOpK55wSA93Z3pAYqmHef1XA8V+pCEjP8Lh0xTLzzwU9x8OjPENUGvvj6lzi4+zH8gwc4efUcIWtG0xFVHV/P0ip8+ev/Q4D+4WRf1OSHB7exPv0MTZ5g5+ABrN4Iut2R+yOPA+jMN2+ovM7hOb7UuEW8EcUmbaF505ME4vi+3POzZ7/DV//3v0cZLLC5eIUvPz/D5ek58niDLI2EBKKIKd8GgKVEbB0xBDpr4wo4z28B4O0quQVWtwAwr7G3Fbjy3LcAYFXbqurw/xcA3Nazr5fbFoh++zP8UwLAW8tnvud1tZUcZovgtiXkN0DC7TFLPdLGbL8pvNURXAeABWTjG4j1BwfWhsWbXfJ8GX3DkSUIzDpMeSaUtS7rrG17ChCuWf/psGy6Adjw+x1R/Dok+ZFMBLru2HDEapwgsCWZ89NxF5ZOG1YXg/4YdUE3IQ1RGGI936CIE8SbCElCB6hKLKATKsyTFZo6lxqMKvMt+GvqVPkqpwKCvir3tlBkzqZUzjFaLfMUI3h4bHyOAHYt8CIgsJAm1b3K/6sMYAWBU7lsaKbk7goA7CgAWF16CjhU7jAqVmcLGqprXeXC0h5bAE7NEIcBPo/KX/6OtbRskfga3MyQqCTzoopCEceMmlbaVmuVrNxn1HWiSc0mZCohN6nzzf8LEVYl84jzB2sxcarhMbUAMAlqysJVqW4J3NNaHg1rAa6/qk5fpQaM7hBrvYPE9HCV2HixJBlax7/5+T7+4PgQehDgN3/7GFUYwkaK0aBGkm1g2bUAvlsLaPmsLaNRHJHaeoL71O254ZrE8RGQluNxjcwgoDDPVLtpUgC8Alq3mbzbqUERMPls7gvaHS/3kHQHa1175P5QLGMFApMo2QK3ououawHqWZ8QXO91eW3T1ltl/fI5JPa8nrtaVxy+jsxtUleo+A+D16OcOBW3IIpriWwxEVINW5koOl1srA7mtC8edzG4e4iZ4+OLWYqoAqZTH+ebQiyVR4Oe9Ep4zfRdW8gRrN03QSFrUcqaOaQ9uolxx8bB2INrk1zbYBMzKqPByWWMPCjQFCW8vo0Hhx52+x28vNrA0hv4LidqxugAX5+xfjBxNO3ibJHB1mzphTw/DQU8HnVJKqoE9C3jAj1f3R8Un9semakaMh4viQviqMX1l/nTBizXkHqd1hAExG1dx9UyBWcaKnDpNrFaZGJPzd+tGf/AvY2rIaQ9u63D4caMecdljZ5rYshYEF1DnNZYbEpRPLPuFSt3/q1cSw06ZiN169ABpr6JPIhR5Tk8A9j1LRz2PTg1syWWSDcLsXDOk1juFc12sK4sdMZDaP0dGL0xgijD+asA2aJEryoxqUM4xRrL4BU26ytk2RpxFCLPKqm1GJ/BS5x9CrErb3LkZYDl1TkuFk/RcWLo2j8tAPwNB4tr99frNe/aNyTNqdlRPa6nV6m5S/18uxz/b1/eAMDfNY43P7sZgZsR+OGMwA0A/MM5lzdHcjMCNyPwPSPwJ3/wXzdUuhbMjytjoGaLtBKlbpYX6A19+bfMNLgmE1epNnRg5B7KZopYO8bBwx9D372LpTeEf6+De+8OcfLqHNnyJU5+8wuM4ueoLp9AT69gGLmAtJqxgzC7jUH3D7F27mPdO8D0nSE++uM+4jrAs5MZ0vkLWFdfInj8Kfa1c1jrU3S0EFkSi42f33GQ1yk0jblG1Dw40A1fFL+WPUCt8zM6KBpPcn8JSLmuD82hrxCPWkdBW1s2EVICFCb02kFZ2shSD+O+D5uq2zrA1ZWUjxkAACAASURBVNVz6OUpfP0S4fIFtHgmubA6/UeZq8dGPe2WGlqGNahiDTFZn1qDTo9qK7qmuchyF3UzgN+ZYpH20ZneRWaMoOuesHGXi0s82C9RhidAdokmuQDKDeomgWVzg12hoQ1hppqsusctKK1OLdSlhijKZMPMZigbox2vA1PvosodUeKx6e96muRtxlWIMF7DYLZWRea6CauphYXOprnPXVILpFK9lbW5ZRR6skFG8Kg/sLFaE+TuYjo9hGb0YJtd9H0Xm1WCLFrCNchkXiNNFmhoacxNma1JNqO4pLFnRUya/7aKjJINF6oMB7qw73NGgknThpbWBL9ppW0iixXLnJt1jgObRmy4EOzic2OyuwmeMZ+PFnBie1srq2GyaxsywGuxwNQNNkSHCGPadvtAbWEy7iHNErFRBuGDagM0IXRd2TyRDUzwTDXwGlF8qyxE1bQjgCaKJSqQWzBP2nDce1sW4pj5o0O4dhf9viv2qlfLueRsMY+bscRUANPGmyCrDksBRgKglijqAo4zhG8fQfcO4fr7iJsu9m/vwfIUo71DhnOaIlow328JR6MyMlMKd+6qNQI7VAHnYiNLpjlVCCnta2mf2mYYEVBkg48NHKpECjZoHBv9fl8a4JVO8NGDYbPh2BElcFkZQrpQDUiqwTSxv6R1Hu0zyahmTpnYC0qOl2qkSLYyLaCZ7VvS+plSnkzsaGlZTwDM63DIqQbNSb2gXFcRNsoEZZogDjdYzleoq1jyYbM0QFEEKKtIQGMqiVN2Xt7QDpR17euHsvZWylll5SfgqKiuFUB3LW5bbaDfUjpdVzhdzw/eAiRUAF23qeR1wZ6V0dqZyntLY1OpP2k16vlstLIpYsKxHfn0PE/MfKaKhU1Zx7YEbC1KKhR0mcM3YSJ2y8yFpjKAr0uCAzPkmLVJtTMbtzL0YhmtrlOqI3j90l7PpMM3G3q0ULR17B0O0R0MRAF89+4e+pNd9CeHcDp9uLQUdCcoC56PSJqkXmcgdnpxshSAh4ojWhEzC5t240EQIqdlchig1A30JnvQLV+IBFGS4PHTL4X0MhwNJDerWMyQrOcwsxSrq0vMXp3DbiIBLRZUvJtUhzYYDm3cvb2L7miAnYMprMEuCsvFivNgUWITRJJpNh0OsDPeE8vIvf1jPProX4vq7uUXf4OLl1/g6tUzLC4u4HU6eP+DP8SDH/1zPLj9h3LuEwBXy8f44lf/Hi+efIo0jdDz+9CrHMvzc9R5iTjIsZjHsGodcRgjWi+k8V3VpVjkM48uTipRYyuloWr2Epji3NZxNLGeZWNcpyU45xeNjXLaP9twHBOGQ4tKD07HgddxYRIopy1/d4DuYArbG0guMDFcrhmE/XNavtJZw7RgWq6AjcFmheX8ClmaSr6vzlzgJEcc01ad6iM2F0ke2WbuVqgz3ldkLzCjldmtbEKX0rBMqIaSHGBTAGBen8OeD7vnozOZ4N47R2IBPTp4F47bleO5dXgXR/1dIX5walUaLxJHmF9NoNUS8B3MjOQsYxigvoVfypqfyneC0YVkPkd1hVVV4uTyJf7z3/7PuHq1RLCIsH65gJFuUC6voOUEvVfIighJkAtw2CHBy3Zw+/4+Hn38CPb0DkKrB+vWu0B3D+tVgIurU+ztHqPfH6MqIuR5hPOTx5KHON7Zx/1HP8N8cYaT51/i6bNTOb/r+RqPbu9j1B+K04JW5phdvsR6PZeG4ajXQb/blWtHpzqI1ppJjrNXG4QrEnrWaPIAWUpiUoFks8LLF+cC/jmeJgAk36doMxGp+iWmTGCTDcpuj/m/LnTNgUc1mtsVZw3XscSKUVQsLsFTOj7o6PhDjHePMdw5gt2ZwmK8hj8Vi3HDcGE5PmyHMRCKWVXXvB6YNf0KwfIlgs05NrOXmF29wOLqFcJghcvZGus1xysXVTxdGWzGW+Qp8kSR8mj9S/KAWC63dtA8LuYA06aapCS5X2z15XZ09Ho67hz76Pcs+L6L5SoUsOr20Q52pxM8PTnFxUUgwPfFbIPLOQFoiCuCgArsOdNFRQc2ydZyHyr2oma9RKtsAuWWAGmWT5CsJ3NTRyx0XZi0kRTAhzUFSQgVju8e4if//N/hzo/+JdZ1iVW0Edvr+WaJk/PnCOoSRmeqcjPTAF1/gDILpJaq81wUltP+CFWywKA3wXB6LE4dWUUVfiUAcM/1MRruoecPZfx45zCTPQoWmO7eFYJLHETwuj58x5Y8yP/81/8jLp7+DpvZBo+/Osfl6SnKNBDSnrhovHaX4YLTOmA0kBqO6xmBclp/cl0k0MLx4+8IrFPZ1fU1IRHxPLEmEotJxo6Ig8UbsuF1kD2K1Hngg5eUuG7oyoKa+MiWjChH2K7V2+Vb1i8TyFJ1/fDaJ2GGDXKuZ6Lcax12t+v2t9bva9XA2+CtrPfXLDKvW1K/dia+1lH/LrWwfk3hpdSh392xl+PcgoDbz8Q1uO1UKVIVa2gFAGsm88QJ9pFQ58o1yjqLhDsBSwvWYQR8Vcg8nZGo6LVMn5pKcSsa9DuSa9+QFsbfm1TvuaL6ZT3KGJ5e1xWQy7Es+K6q5XquK+vnhjn3eYZ4nUjWfC7rSIYySSTKg+TQOF9Da0j6INmJ14IKlmZtwPWFWzWeN9b3XFdIRua8yOtH5ifblHqfX9vrhPUJwWnW+1ToCpAhmbMEckkgIUioont4fNuHuEjwIYCposSyRmJeKn9FVa66NqkWdVoF8favldKP9sPiJNMCxNvfUhHJupkq4e3nFeC34B6HEUTMZS3Etp/f8z0IVKtr/k07UgDgra00r3etFKIfrZfl87ekU65/HMusZaFyTq94nxHYI6hKRbBuY1PaKCyCv12kRhfPQkOYhrtDF3/58zvYtzuol3N88avnqIMQDhJ0vAJFFQrhigQ1AnfbTGPWjQL8tuPEPdjWTpn3HtdqRa7cZgYTgGyty1uAW05Bq9rdKqC39843iBncm7Tn9TpArOYKBRAL2aFidAnjayy5jrZAPZ9jOVSQb8nOVHYry2QVlaJAYJf7YjojXbs1eYzclxa1UgRrrKVYp1uMWNBhWIbMTdTKRly3YCFxXMxhy1cz8OHuTfEk0fHFqpEaXLNNuEMfvZ6NB3fopsWopxpZTpeLVGpyXkdpQgckReBwt6QGbo+EpFmj59kIwgpXzG2OCxgdA7f3fNze62DFezHOsT+0EWaJkB9C2ng3GnzHQr/j4nKVw9Ud9DsWLq7ozsNIpQrTrgGPRRiJfXmFtKiQJA1K7oNMA27XRMl7z9bRMN6HtWljYNC3MZn6QpYvchUPEgUlnLrG1NMRrBLk3McLsaJBmFfQOrooipdpJaQP19DgGgaarEHfMeE73B7q0gu5XKbIuMfWWB87uL1PwpOJKMoF/GVNFawTOBoBZx09l1m8wK2xg12u2WWKKpojWi+RJwtx1yI/ptAtZHBR+11YoymMbl/myYyZ0bMEVpzBCyMY2Rzz9amohzerOdbBWu3DTEPOJec2rleSPZ7HCOMVwtUF4uwMhkbBRQmd8xntqF0NjqsJMZ0PifRpH6+/e+NwL8Yx30mgav/m2p+/mee2ruvigvD3Qx1vv/YNAHytILj59mYEbkbgBzkCNwDwD/K03hzUzQjcjMD1Efijj/9SLKA1fjWJAoSY1SYbNEJq3EBVylKUG5fcRJGYcAwfjnMLhvcOYuMI2uQOqt0R3vv5Dtypgy8ev8Ti4gW8xWO46ycInz9BEVzAdDMUDVWjAwAPUFefYGM+RGjvA0MPzocG3HGJOgqRnD3DXnGC4uwzTKsLaKtTWFUIrU6lMcfmInMeudFr6A2sEcQj+KuUv7CYU+yAxpQVHGhsyFkedIKlBH+preRmmizeik0qB1rpoSh9JGkP9492MeiZiLM1FqvnSIIn0LIXMNNXcOsNdG2DMI8FpBP2qqlYsXmmoajVBoRsa6vjwSaLl/zp3EOt92AYQ9TWPrTufQzHBwJwFDmt+riJOIFbn8GtZmI5nSVLWGaOjsesrlJycqzaEnVN1dCmmxl0ygY7zxqYBAEMTexVu50xTN1HWXnSkOSfs3GS0tavYs7hHKbGDB12xWoBlXSjgkM7OQLDWiUgKjfR3CyojCO1WWGTtzEcRKWBph5gNNmHYY2haS48MqujFK7BPOUl6oLjFaCqY1TcDtMaSWO2q2LCk0nMh2zG28wzbrIJdAkATFSIGaKWBcd1pZFBpRw3gWyAkLpa1FQQsP/F7iDNwUqUGS3SGnjMzaXaUxR2bOKyGUiQwIKmWQLcNzTYJBO+oM2uj47vwPdsJInKjyWQWJShWKUbyITlS4WSqCfVp1f/XNtg8bLcNjy37H6xSrPITzZQZUM0DZvUI1HsbtYRruYzVASZzZwxqa/DWGXTz8aUjBHVOLTjJkjbh1nvo3H34HQP0DhDHN3dh9e1pGlOAEpPMpRxCD2LUKUhUKewnQoeGzS6Ov9sdig7bGWLTAtRkitoycUsacc2W4tZWmhT6UWQm6owF7rpCNvbdjsCBjALmIBJx6PtuoWkINGb6j82VyqVnVaz8WuLzSDtzKVpRqtr9rGk26IyxvIylYxMWkAzQ5LALe3aCYQx/5c/U6rgEhYJIaDaN0UYrAVgYe4v7TDJvC75fZNIxpzY3IdvPCKlcfdW5SfX02sAWN3nrwFgaWh9+3F908z+79YW8zoAzJPKQ7RclZe5/RtpUkvTs5V5XP97m8AfFXu6KLEJ8hKQZ6PPc21lPeiqcWSjbauyINDGpmMQpaI8XYcx4jCV+5rNK86lWcK8UCrGlH2vNBbajhebECkB4QqiABb7Ozb3CUZ7JqZ7A/SHfdy7O8Wt47vYOboH0+zC84eSBU1FYVWkyLNULIkN2oVTtUM754qkDFqKMivUxpKWoxUd1hKkjQ6rNxZCT13THi/HxeU5Yuad0q6RxJc0Qrq8QB0usZ4tEM/nMApmQG+wWixg0x7crHE46eHwFsGSHvzhEIODu0g1A0GSYhGuUTDrlo1LNLh1cIzJaE8s7e8/+rnYpp49+RVm5y9QpjGyNJbnHt99D7fu/gzeYAf98W2E8QKnj3+Bz377f2J+dS5khclogtFgDFvTcUnl58UKyxnteg0s5gHqJEASxkgzWt8WiNgEzngeagEuPFfNiZwvSCbxXZIAFBmAc4tyZ2jk3uz4nmQY0vJZGtSuK+r73qgPw/bhEAAe7cDyBwLOW8wcJbOH93iWiy27JGvzek8TBJsFFlcXSJMQZcaTRNtwkgeUGoVNfI6FjB1BVs7jkoNYoOb8wYw5nt9KEyeGJK/F8p0ALvPCSVro93R4Q6pK9/H+x+/h9sd/icHhu2IpbOoVJsyTZJZsnaHb6Uu8gMo8zaAZjihGZKbgfS/54CT62BJZwWlYzQ1KRcZMcoJrsyjE05ef4/e/+xtcnK+RBTk2r+aIZwvo0Rx1skSe8ZrIxOuW95xLQMEzcf+dAzz86APU/T1cFQYuYSECM/hs7B/cxmS6g93dI1HQJZsFnn39KYL1DLbt4ta9j2RxWMwvcPrihZCwiiiEb5k4OjjAcDBAmUc4ffkUXz17KZ/5eK+LQbeDLEzg0LmEzeS0wNlpJO4GHdD2ngBwBNQJ4vUK52dX0LVaiENUlF8HgIVE0iGZT62Bg4GJjoC3JI90BAQ2NEeU47zvCSCxoe2QXOBSwTrEYLKP0e4tuN0xKliwHBKA6K5iwrQI/hLg1yXnWd1TFaJghtXqBYLZKebzl1gtLnE1WyCPQ8wXKyGnUP2bxok0gh3TRFVQGajUv9cBYILAJOTwuOK0EWCRxCsBHG3WN8xMh6hzjw47ONofYTruYb4MkBUldiZ9uXGenJwjjCrsTwaYLQK8OAtkLiQwTsB8taF9eSM1HD8H5z/Oz75viPp4NLTQ63XExzejmszpwLT7GA376Pd7GPS7orwj2UGAj7rBMknx6IMP8cHP/1vs3v1IcntJQKGN6yoNcRUGePL8U6zTCK7bQ9/ti8qOY+K18QtGU8DjQlVyPp9huHcfpWlL5rqQLYIFfNPG3Qc/wdD3xQ6decCLxRmaxsTOZEcyu69OnsDyephMpohnF/j8P/1P+Op3vxRL9IvTK6TrOeosUHsCqi9JphCHGCU95bpGogqvI64jrNN4ruTnrdKWFRbPF5/X67LuV7baCsjl3yllJNdJAXEkj7wFc1lr5gQ9FNFKsoW3ADDBX/68Xa/V37dV2DWlsIA5nLroXsE5k2u2rG3quQSepXLbKoH/HsXU1qL2OpB7HQAW29C2DpRoGj7aN3ob/H2tcmzff2sN/DYAvP25Os5rDjltublVUHL8uVeTMZUsX9bEloC0JHdQAS6gJoGZhvsIVksElmjZytxM2hYzqsMDU+sNy8Sg68P2CGAosqVtOvDpREMAmICiZqDj8h7neSEhjcRAE13PlXo7WKYIN5yfCnH3SONYwBham3MfQwKfEI4b5gBTJcv9gJjtyr6DL8zvCb6xZhSlJVWE4i7B77kGfvOECRgn11Wr4H29r1COQFI7y/WminRa0n7XQ7LjW7tlCbohWMh9RqsKJsiuAN1KgGGJXiAgKa4XymZe9kwCwqr4ja0imMcg6lfWUTnXddbT6vNIbcwc1FatugUy+TvZ57YAMK2IRaVaF9BbS125VsSiXimLOTLMtyX4b/H8W5YAYzKZEOHSbYQkSNs95B4zgHtoOn3Uhol+18YffXIHO6aG88/P8eTXz1GHkURtmFqCGrE4SXmvLXHa612U0hKOqy7/msei7LcFoOaegccgdsoNmm3MlFReb1TWJJBQfcuD2Fo+Xz9P6meK2LQFf9W/yjVKjRufo0D77fhtsfTXgLF6C+Fp8jPyfMn+g/vJVgXM8yx50e3Yq/igNtuZdTaPuSVO8hYzGNNCK3GbtttAWGpIKguBYWOpO1g1DqKOi6bXx0lu4WXEGCV+dg3eMedjD7dvDZWNdFmh47E3oIgDJSNT4gKWYUi/IY0LnM0TxItc6pPxwMPtnR5mK2b4FphfhDA8C/tDC76j4/EJHb9qvHvs43wVoetoyKoK9w9Gssa9WmTYxLXECIw8EpIZBVQJMbzvAuSr2KzHxN6aC7OBV5sUmmsjo5q4Y4nyN2mJvvw83R7JwsAszEW1zFpY8n7zGkddHV8+WcBtDIwHpgDYFZ1JJg5OokyRbEnEyBr4JCA3zMnVUZWl5EyTuHp+SbcQEqoNdHsORgPuiQwUjE/ifcb88CSD09QY2Rr2+xZ6rGm0Cj2zATszZh4iTzbI44XaY9rsDxnI9A6MXh91r4/OZAfQHZiVjvhqhYJ29vM1ymCOopwjjq4wu7oUEhtJ7rxKaO/O64YKYIlYKTME0RJxcIY4OQNAB6BSCATc870GgNt1gQSL7eP7AGB1n7XX+FuT2dv72bfXoX8IAL7+2vz+BgD+zuXi5oc3I3AzAj+gEbgBgH9AJ/PmUG5G4GYEvnsE/vhP/k1TlGSXxpK5RGtUHVQkKVY1WZ58UP1RlxbKjJsVA12nC9+/jfXyANbgAQZ376EaDnH/pwPYIxe//+o5mmiBzuopirOnCE+foggvASOhjg9R3EGlP0C/86fo7P8Y584I2p6PP/i5jlSLkG4S5LMLzD//HarLzzDKnkKPz2DVyuaQYBitJ00W+NycwYRhedAMZhwyg0pZP+eVhVKjDY+JynBgWswaNaUxIkCj2ASXsLi3r2i7N4DejJAUQ/z4vdtwuzY2yQKrzVME66cogq/hVufQw5lkAaeZykJi04GNADYm04jMbANR1oh9IpXGVFokJXWKPixrAmgD9Cb3YA3ew/2797Az9pFnMS7OXuLx0y+QLZ/DqOewmhBZsYJtFHBcKiILAcOM0kJFhbYrRwHLogxGR1ETQLJQVLR/pUp6CM3sQte7MB2qubnhLRHnKfQ6Qp5dwLdohasrMAC0jaY1aIo4CzEaOcgighNUV6nsPbE544BZJvKGmZM9RFUXtjdCx6f9IZuOjTD9aTccb65ERW3aORqNFrwE9WrZoJkE3WSHrrIa+Z1qGquGAJsGBCCbinsvHX23A820oVe2KMpspyuZsmINbKqs3wpkSDdodOaJMY+J6m6+ToUsKWA5Jro+QTENccw8IU+ahAR/aQ3O5ggbXoOhJ1mJYRSJogsVQawAOserKZGxQU1g+vXHVx5hYgG8tclumw9qg6aaPltAkOxwvZwgpQX0zi6Gww6CMMJsdolNsYbjFOj2aNmnGt5sEmwbR0QqhZQhjawe9Goftb0L29+D3Zvi1v199IcedicdsZqN5hvUcQo9jbCczxHHIYZ9iDJSZX+qxgzzpXICv60FHvuXac7sNV3ARZuWgnQY1JktSlCdjHeC58r+2fU6cDodsYXm9zvjsbDLg7hEkFSIaIFL9W9VShNSJ/iuKUWxatqogVOsfIJIJYqChI8IZUliChXLOXybjWfev7n8jE1qgvKWqJpjNEmG1XqDNAhQl8wwTFBVMSwjRaMR0C+leRZHvHjUSZLm0VsN4G8BwK0SSRTc/wUAsCjImE9ps6H1Rs3UurvB77L5/CZXW/LcaP3L+0t4DQ2oEuLcQptnNts930GPTVbXFhcENsr4ve2YcJjzZXAeUNbWnBv5YFNxE6YINrTwTZFSCZzl0BtL7o80qVHmlQKA2dCiYl16sIr4Iaq414A1hfPKirjbNXCwP0K318XuXh+HB1NMd4/g96bwukMhDVH1ywxazlu0GrZtXh+uAMFEMZMoQkQA2nBwuZxhFcdI6gZhWcP0h/CGBzAsH0EcYrVa4mp5Iep36sz9KkO1uUIRLJAslkiXayBdy3kPVwT/EzhWjWHPwnDk4ej2DsZ7u3j4yZ/DmRxhvrxEZWq4OnuK3/3+t6Ku+PG7j7C/f1eU0x2nJyDnZnUlDSfH7YiFHB/H9z7E+PBdnJ78DlG0wWJ1ifOzEyzXG/gEXr0OxuNdjPsj9Ds9nD/7PeavXuDZyQJFWsCoK1HbBYslEsnYJMbK67IRdwFa/YkSgIAY7zOXNu208FU2vqKyU3eL5DKTiEHlFRXAtK82HFty3Xb2J/D7U3iDKfqTW9BdX86B5Q4FjKVyk9njPD95VSCLQyTBGuF6KQrNNA6ULV5O285UwCOGLtRliSgKJLuZAF1Zk8CUS2OQhKoszaHryt6SayzVqCR/iX28rlwc/L6G/YMdjHen+PEf/gwf/Pn/gOHuITZUVhg6Bp6HLJrB0UhmGgkATGLPanMO2xuKKk10NsSxuQbQ+pl55aBbCfMDa5iyriiD6BQN1kWBqyjAcrPB5cUZLp9+jhef/hbPP38Op1wjXlwgDJfQ6gIGiS8OrwNH5rndO1M8/OAB7N17iN0xnscVQh5TVeP9H32C+/d/hOFwJKQ5WoCHm1jGJ40zLOfMuz2VtcXQHaRZJOvI1eUruFTQWCSNBViu6JZRoNvVcedgJPb4zNJsClps6zg726CIKgSbEAOLrggJ0pj5uoGct9ViqUAUo5H1WoyxOZFTZWe+AYB5/05GFnzPF2cQj7avDtdukqyY786MdkWUsj3adTvo+C764ylGO4foDvdg2F0BgGX0SzZsqQi8luzIWA0CTckGm+AC68uXmC1OsVmtcDZbCQDOeZrOBLz+wjiVWsylFWtNohCBodZFQyIB1JcCgBtkCeD76j7g/eN3CFpDlM23DkzcvjXGeORhd2+KOI5wdr6RO2aTFLiYBwjDHAO/g+U6wmxBoqNSRnOuo3I1paKVSiwSZUSlqKHjG1ivS0xGXXT9rpAauGZ6bBJ7XZkL6bwyGPTQ647hel2JS5gv5wiyGHfe+QAf/em/Q3e8K+uXZVOBbSCi8w4aLLIMy3CJXnckzfJ0fYEiWKI7mGAw2BOgjabdHOVVHiEqElFzxWkKuzMSQB9pDM9ipjMZZEBalnj59LdClNzdfQCtqHD57DOpVXpeF+nqJb7+9X/A4vwcl6/m+OrLE2ThAn1Go9CTgaQOqdveAMBCZOPcJNmkSlWrVJqaOOLw/PB6I7DAk8i5i8u37ZBgR6BdZUVulb28QFmHUfnImAj+Hf+GOANfWykzeTS001QRDdsMYHGOaUFgUeK2wKtEF9A9plUA/6MB4Gv1wLZ53pYoaubdur+026utTfX2z77Dyfp1DqwcSZvN/X370zcA8Hamb5/5dp0iIGVbdMr9RxcEW+5fXWdOLyM8uA9Sv2sqEvsUCMgseI3AhqmsoBvm/Nq22M9z/eDcwFgEks2obBenJL5Hw4xLuiYZAv7LKzeGgL8e57JNgtk8RMei+jxGuArR1CRO0p4+x7BLdTJJQrlaIxhrIpYqJK8oII8RChwDpTCtBfgSohKvG0biSMFGc/IWYGwthLUW4CWRUR5aq5B9a6Adsch+Q3ZT4S1vHgSSSK4lQCsEBJiIE66DBSxL2Ud3PIJedOghEVbFm/AaFgthQ5GfeH/TYpjXLK2mtyCj3lDRrC6iLeDJyA6eS74eP7/YIrcdyS1BlhMU965CKqUCWIBLTRwAxA2JjkpCrtWlblTEO0scMkSdyR2TYSHRPMDvQeuO4I7H2HtwH5rpYBNsMOl2MWp0zJ48xfzJHMlig76To+tz8o2RMW4lq9Tr8/qT86VU7AJUs55uPztzhyWnuiXCSFZu0wiwuH1sCYvb7GWl2FdzsZxCSRVQwK7ce+QqgnsTOtkolxo+BDxvQeCt9fTWMnrrMMQx5xyinAqUw44ipLwBd19bWIvbgbKi3v5M/k6Zp6h86Fzt7eTPuT+ylSMPSW8xowBqE4FmY2O5CCwPgWkjsBws0McV0VHakbsO7t8ZIqXbj2dhlWZSY3MPFyUlwogEZE1IgklOV42ENlwyzppuYbzbxbTHutPDq1kKy9Cx2OToeho2QQrf1kA+xyJIxPGhWqcwxzbuHnXwwYNjzJchfv1sg77nyPXDvUsUlSjTEhSy+gRFkxxahy5ueAAAIABJREFUWcq+mORixhxseI0yksnV8fDOWOyTL6MMrkuSNy2iuaHRsAhzxEEhat6hZiANM9RpgSLM5fy5JEK4OgOKsLPrwe1b4myxSCrJEx67JsxSl1qJ5HrWSFlYImYIMa80kpJMU5zMqMBlLJfHOaIooBcVPK2GXVe4PbbRsTSJEjPrCl2jQqdp9/gZ3dYylKzF2Sdye7BHAzT9MUb7R6h4/+QN5s8vEJ0HGOUJgtkVdH2BJJ7j5MVLVGUuBDxeF71O22ei8w2bGFWCOFkpADi9EEcxcd55CwBmva9Wuvba394k22u/neq5P90+uO69DVxcB4C/y4HiHwKAryvv+fo3APD3rdQ3P78ZgZsR+KGMwA0A/EM5kzfHcTMCNyPwvSPwr//qv2/YWKfKhxosQ6cVpAJF+eV6BIgIqcmWC0ZNRrgFS+vAMw+RFIfIzVvAYA/juxO888kQ9z7cw6effo3N+f/L3nv9WnamZ37PynnHkysXM9nsZrdarVYcaQaTMJZnbMAwdOUrJ/jSf4P/E18Y8JUB2TOw7IE1VlsjqXMiWWRVsdJJ++y4cjae99ubLLLZatvwFXE2ulHFqlPn7P2ttb7wPu/ze86RPP0QVw8fwFxfwWzX0OxCnKNx5qDp7+B89XW89fXvoD2eYu8VG9/95wNcrQucPniGpw9eoHr+EOWLX8CJH2CoX0m3JrGuLHhLQUjOzqz8sKIUwLGGkhlJwaA3fHTscBYB2JLNOw9KRAvTASwFUUGKdWCNi2JgmUUApkjbPbz22k0cHfniWl5mSgBO5g+RXz5Ev5nD7tbo6jXCgIVHVzp485TCpoG6J0qTIreGgjUIHpCsELpDNDXxwiP4g1twJ29gND7GG3dHKPMYv3jwCTxtjrMX7yNZnItgZVCwIuuI4pbRiIjJzz2wTeh9jq6uYeoUVFjoscSem5Yd8tZE11IpiOC6I0wmI+iWKeLvckNBLUaABYy+kKIdixZ01Aa+ga7JkVcZRiEPxhWyNBeEG8tKdJvRZMvPmLQO3MGBCNsliD+cYjIaShZVkRFTOUdXbZCkl+iaAj7j53QgK2tx4/iGygg1RVIwpNCiil68uI0Uz3e+B0EF63QmsWDKhEXyHl2s2eWuEU9JsZR5rpU4w/k+iTUm/pYuQDrasyJT4kxgSbdx19jiVCKSahgFUjSV9x5XGEQshGko0hhNyfziEmXNDDO6rjVx7ZGwxrwnnS5ZsXuyk3sbWChd0qoAviteKtShyqJi2aRvx2iqCCcne/A9D3GcYk3nXXYF1+sQDdRnelkAFr6aHAClbx16R4T0CXSPealHsAcj7N3Yx2ji4/6toYgHi/OliE2oMpRpLI7YIOzA+CZBl1HMZP51qgQc4gDpHKVbZJOXUqgVvKypBB0WUvgMOnTTmzSPEwtMl5iHwA8kC9MNAuxNhyIMp0WDpXSTq8ILs6pYPKO7hB9G69VBWZwJW/wmGxvoa2mbEkWdo674HJTiWKeo51h0KfN7EAFdwmgryfvV21I+X7JmNmYuru0yZ+5vCdPmvVCJ45GFOn7Wlx27v04AlgKzFJaV8Mssar6+zAH88oGcIh4dT8Sus+gtxhziwLYozDBkUUxlHvNFJ5vk+dqqmMQCCgsatqPQcnT9eq6DYeSJ+2Y4CsSZQvGXGZPMtaMjRLrOKSY2jfyebgbi4eO4RF5QqKPblI67VtydBf+M2Xh0MrDjvuBzucVe6xpyaT5Q7jpmZLY934+G8dDAeOhjOB5gbxoiGvo42Jvg4OgOotGBfFbHG8AUKgObRQLJn+Nc5bDoGO0jTtaYz5nFa+BqNcdlshaneMESdrgHb3wMwxlhub5CkiUizvXMfe4baMkcXbJAtb5EvVqj3mwYKIyaIvJqjTRLYPRKBI6GNl559QQHJ1O88q0/xo03/whwQxR1htnz9/Hs8c8kS9UPhxhEEwxHhyhiinEJbMPBZP8WomCM9eIUWbrB3o3X4Q6O8OzJz/DhB99XWYTME45JOugQ2izovY5X3/hthF6IS+YDv3iEyxef4PGTBYPSMD+bYzNfICvZhKSartjwwodRHLV0IBJhTzLj1v1LUYQFcjYK7Co+vPa8L4hS1006ILluOXADD4fHU3FrRtNjTI/vQyPWkXOVwTzQARwnkuec90qWxYiZIbtaiPhLkZfzuDRQcL4r6OAqZc5u6gLr9VpFRLDgzTxxOpn5TDUdirISUYGFWXH/l61kw1H0Nzh/2GyM0nH33gHC0RBvvvsuvvmP/yscH72KZU5Ha41JMAJZDlzBd2l8/N3l+ok8L75F96kD13RgaPqn8AVVklZ7FpUsSAwj8YIllnmMBXPadFtcMuvTx3j6g7/EBz99gHZzheXlC+RxDJ/iF7P92gYORVDfhjeNcOe1W9i//yacG28i9g7xYnaGtq7xtXe/jW98/dsIOK/Lal3j8mKuXIxNj9MnD/D08fvYLJaCym8brlvE1hPH34m4eHF+hbP5CpOhjcDT8ca9O9KcxffTEKmd1nhxxsaWWv7bMWlvzJFnMdJ4iTyJZR/RU4TXehHs+JJGEhZjbd4bmtxPLP5RACbimvEZFJo9O5B12LM91WhlsJmMqEwKGA680EQ4GGCyd4ho7wTR4BhuMJZrnmyuxAVsMYu2472QKIxxXwtWsS4zbC6fYb44xXK5xtPTGYo0Q5xsZP7pmkriJ3id6VBWiGA1P7MZRSGgFQ2E9xT/nAIwTXysg/LzjcbMvwb2D3W8fneCu3f25Fl0PUeiBC5mzIGvZN0+v4pxNSemvMdqpRouRO+S78WGC863W5QxYw3onGTer2Ejy0vYFFeFhOGK49sLfLnfh+NA9hKBF8IPxjKOpLWs0gSmG2B0cIzbb3xHspEHUYQ7b/yO/Lusr5F2HTZNibMXD7B3eB8Tf6CEk7KAZTrw6bKUFVNVfsm9SLsGm7LE1ZqFaBu+F8FuW1i8/vka8foCV6sZnj75UK7ta2/8IfZGJ1g8fwhbdxAFIS4e/RC/+MFfQa8qPHr0HMlsgfXqHL5B/CcdmoxeUKIN1yq5NlCNKaS0UHCh8MQnjcKupGtsG97EIUpCDpvwyh6up4tDiv8tbn1pZONao6gBFGx5rbl2iAOM174mYUA12ynxTDVvSiPA56JDduu0WseEXlEqwsxu/ZUtw84xtWvU+zVZwC/rrF+KgP5C5MOnOcXbf/hy0f0zl+/2HuMRZruP+HUHtN8kAPPvd59FBOBPxV8iaA2YGm9ozkeW2jNr3NvznubOSjn6GdXBvGB1L/uCd6YwSneszA26QirT+UtCgE1uds89BgV97n2VQEvMNyMk+IaIrt2sc2ka8hyuY6WsFUVO8TeXi8o1rGcTr61EXnmK2URACLXEbKgmEBHct5hetvbIleVNpXfodc4PdNgqIU92xYwmIYWADtutLXvX0PjFcWajy+deW+F45xAXBD7dnNKYx/uWz3IrIvAuH5gOUY6PCNW9wkCLCXZLb+Fz4dg2fN9CnFRwHQrnChltG6RHqNgaPl98FiRDmI2vDZ8HsgO22OdtHrFyI6vmSxEl+d62a5xQuzhn8hoL4pW0DVryeTYkKYvNz2ygYMukiZbZ8uEQLWMhhkO4owHmWYfzyxxDW8e3bg3hFTXiF0tkszWGbonI5xl0g6IqRBzk9eG5UBl8OQafCda7/fTOqS/ua84j29Y1oQdssdDSOCZipooeEAFYMM7q88v334qxanw5F/HaKwGYY8EXz1bEgPNXnjVk/aMrWnKDVR4xx5DXQbKlX2oWUbQmdZZTX0OxXu0fVBOCulvkj7bnFMY8adLIshW/ZQHh0UbasFB2GrLeRma42DBXVrex0k3JXU7MAZa1CX/oQXMt3L45RsYP55iIy1KaNMPQwYLUHjYdGJY0N1MIXlymMExFf6EoOvRJ7yAxS4Op2RgGNl7Mcmw2pZx3PJ9zLrDe5GjTQihZwyMXv/fuEQZDDxdXJb7389m2WcRA5NhyD4poy8YnHViv6ehvMdlmAPPcsS5bhAMX+0cBPN/DqqyQ1i3OUzbs9ii6Fq/dGWIYOajSUs7WF2cZsmWGhhnFZSd71iAwoTsGkgYI9mxBV7PrYrUpELoWjkIXA9Yv0lrOk+tVhabg3pNNYoqyETCuw1Wub66TE09HFhewWmBkSjczRq4m2cDEWu8HFhytgVFv0JcJtGYjRKya9CmSi+wAfcgGiZE4gDvTRJ6UKGYp2k0Gf5MhW1xC0xhpsxQHcF1xreYZj/EX6obheQlaDa3OUZDqllyhqC9kr/b/lwAsu92X1yNluFf7mZeoZOq/1e74y0Thl+dDrpm78zHXzWsB+Net1Nd/fj0C1yPwVRmBawH4q3Ilrz/H9Qhcj8CvHYHf+of/TV8wE7JOoHMjTAGLncMUeyUjh/hWJQpLsh6FmoYeER+6PkJv3MKyHSOzp3jznSO8+o0hvvndCT58f4bF009w+sv38eLDD+AXG/g682diyagkZnkRn2BVvYPhvbewMU289nse/pP/7BYuZzF+9O8/xvmDC/iLU5Snv4SVvI+hcSHFqPVyI6LdZwIwT3hKDLSMSEQGnRt33Uenu2g1B724hLeHZm6L5SApDFvpPE3WNeINhY8JbOcQOfYxOtjHe+9N4Y1qPHj2AEX2HPXmMdKLF2hXC2jMWjNL6F2GcDiQQlPbMS/IR1Ya8AY+0qJHa5hY140gOP1whLjw0FSBODZ77yZMd4Q/eu8ARZrib3/2AK+d1NgsnqGp5litNvC8HrlkslYwrUawuJ6u42TsokyY6ZmjrU14dAPanoi/adVIvqoOX3KHx5Mxbh5N4fk25psMlys6u5Zo8rmIvexilw57YibNHmmSoG0yRK4S2rI4li7+aRDBFrxzha53YYV7gD2G5Q6heT5cbwQv8NA3NdIshknEW7XC1YKIpBhB6KLsOqTFFp3GwjTP0p3CG7PYJPg3EcM6yQ6j0MSDP/Ozsoz3qCpE+X6AznFRi4goxx/5HwWDz6Q5KnbM1VJLet0w01F1y6cFs4DZ3W9I0WZM1xPzSNsK8RWRm63kBRVZir4pxHnabLt7dZ3O4gYNCwqCW1NZtESj7n4+hVuOKUVfFsc+zXdlNplUPG3UzQiWPsTR0b44QdOUbtcc62SOXssQjVlJYJFlK2eIs5N5varzXQcLciMMwluwvCM0xgH0YAhnNEA09HC05yN0e2zON/jk4wsYbYaRz/fDwlohYj9dCyxycUyYP9p0RPCZqKUzXkecMFdaZZixKFeKU1x1uNs2v44oOuWqN01mj3qCM7V9D1FE4c9B1ehYxnQBNtI5X5ZAnFJIUi3zkg3Ka9cStbalXqOBb9PRwKIwEaEp2raEZbB42MLUO7k2rOH5FsWzHFmcoKtSaWZpigTpOlFCREVHYQXToQBco8jpZiJW8PNTI52E8truAHcO4J0AzHt15+AWx+YXM3+/MNPScc9igBJe1F+KoCEd9r041uQtiGNBFYQp6JqOkq34a+BTALYVhtW2BE0+CCkAWxgOfVjEQFOwp4vAIP6RRTjeJ5UIoBRhWIBnQ08S02VXIU1KrDcpqrxCmzdKFK4aaHT4MzO0JBKcKEElFKX5VgBm0Vaw+eozTYdqTh2P6XYNMRkPcHg4xMnRHRyc3EfDecgORGw0bRd2MBJcOJtU6AK2B0ci4i/mc/Fvx0WFRbxGRswjxdmOc18reOgk3X4WEwjCQATwen2BLp0hvXiOcjGDluToU6JwE2SrDfSaTvAZXLfF3n6Eu7cneO3t13Hjnd/HyVt/AFiOynvNNlhdPZHYAt5vo2gKg8VTsNjdifNuOL0JzxtKfle8vITtDdD7Q5ydP8KLpx9Js09eZlgs5yKmsvz3jXe+gzff/n3B986f/xTJ5XPMzx7j2ZMnWMwSFOsUm2WMPK+EwMEcwLTcOqHYQFLQ5K8y0IiAZj4YBWBXBGCxxChRhNhbm01HFO14r3mwPA/RMMDewRimO5A85f0br8JwI4XVJb7XcuE4pGUwW5z0ig02yyuknO+TtWqUKBP0dYW2yMW9VValOOiJguY6kZfMeG/REvtcENHO+4YuKDpyt1QMCnc150y6euggM6HRyez1ODoZYbK/h1devYVX3/unOH7ld1T2d77GwfEbiJhLuwWgKtiChmVxJe/LswZwDAue5cGigLElSNChvnuM274R0Yq5iDkdJUWOi9U5NkQkrpZIlpeY/eIHePTLh1ifn0IvVyjjGEWRYOB4qPIcrmFhOAkxOBjg7hu3cPzW7yK8+y3E1ghnixmyeIX9vQO8+c5vY8pcYynTdthkOVYzYgV7ZMkK88tnePHoAbKsQJEX8EMTx0cHCDxfmjcun3yMjx4/RugbkvdMsaUoCkG0a1zW6h7LRYqU2eXMZe2Iqeb3UsJ9JWsVm2W49vSSnyfCBOcWnXQPlSdtbXNaR0Mdvsd368jPssUBTDdwCN10peFHnK+mwisyW9cLbIzGEwymhwhHB/CiKehky1Puy4ihDyUzlrQMitwVYweaXJwxm8UZ5vMzzFcJnr2YoSpKVHkh848SickwZYG9Exw/50jJbKX7l00EdDQLjVyJeiRwUMxm3iLno/FIQzQg+tnB/dsT3Lt3JAXWrMixYRNbo2G5TqTh4fRyjeWGWdZAljKzWglRXK8pOnLJHYaGEEMEk20Z2GwqyVlVTnNmBDKHPUAYBfKscZ6+cTwR/D1Ff88fodNNLBcr+GwqObkDb7Qn7vvF5UcIXQPf+O6/hOtFyp1e5fjg/b/Cg4/+Dt/49p/i3p23EUgeKT87G890QWAqEVgpsQXndvS4iBOcP/sARbrGzcN7uHvnFcn2fvrkZzg9f4RPnj2SeeZbv/0f4HDvLp5/8H1Ui4Vg6OOrZ/jxTx/Dp7t+cYV4dipREWYfA3RobrG7ImzsHHkUaizORXQrKqGGTmlmQMp2S+OZYZu1KxmqFGk6jAY+QscUJynXEQpqaUHxvxD8Pd2dzJ3nusn1U6g6pcL+SoF7KwDzt1x/xeG+JVbs4hpENKJYb2vSgNFwHabGKZSFX81N3BW5dwLulx2Yvqxo/nLz2Kf7T5lb1euLDqtfQUH/PxSAxen8hb2KUvj4mVR1X+0Y2EBpoKfw2+twGZ9AiY3NoB0FMSWA8ZuxYS+cjKDpNgyNBCGuHT48l9m/gezbKFxKHquhMMeMYOGemc+P1uqoy63ox/WO+zeJa6kE356mGULa+Unk6Ws539CFz30b5WfOf8yUd7xtA5uohcopJwAUvUfB6AGKOeLQVCIjxVGuHyq8RwmAv3LdetVIKuheEfiUFLITiXf/7brbEOgt8vmL152fnXMPnziee7hP5lzIPVVe8Kps834prG8duapBUjmSeR8rYpIl+2cKwKS5EPss+bKWI+dsRcloRbjkWYw/l3sBiebhfU5ikjTDKPQ1934U38TJylHjfCjZu9yzcxTVfp7XXKMATKc3v48wiukU1lEaJkorRG560KMJwqM9LCoLs4QkoAb3Ji6+8+oBwrLB1censOscdsdGSq5HKYoqEwFObWq35CYRvXeC9E6A/+zGlXVIblO1PpvatqlEKEfq8/F9c3w4Fjv3t+j9Qk9SzbOfunH13fXfNjmxSiFzuBKA6cLcua3V2Cn8NvfJ3nb8eH1Ug9Ru38xZiSIys55394fC1PMaKIFYibyCg6bjmFnD0iGqoEw845Dkwl8rzRC6TWNTAPawYmySaaP0QpzXARLdwmDkI9d0TKchKt47jiEO4I9P13LPNV0jgu7AtbEuWI/hHcmc4gpj3xZc8yppsE46bCjYWh72h44Itx8+WkPTGngu3egkL5Ho0EIzOrz35gjvfX0qZJZPPsnxw8ds6ANGdBIzVsY0sFjRqdvA5Ll9U4oDeH9A1Dv3/hY23KvpJvb3fPSmrtyzvSZo6FWcwQhMvH1/iklkoNq06PMcFy9inD3PxJlbpq3sSSQ72OF9qSPac5DrJMaoc8fdaQTfMPH6rQgvnqTYZCU2a+4/2Zysni+ONc8EpIfkOeeXBiPXQJmVMIoWY6dDn1Vw+w6BCewNLbx2FAIkTKWkkWyAdg3T7NAbhJwb6LwAjR+hcyMYgwFMNxSygUFn9DqFt87RJnNkBRvcV4jjNdJkDWPrAGaO+W7qZo3A2BLdyuwKZTn7nADMPhwiuT/NAJY96+edwLtz6S5j/mUHsPycL5xfZfp96fVlTUhfttbt/mwnAO/Ov9cC8N83Wtd/dz0C1yPwVRiBawH4q3AVrz/D9Qhcj8DfOwLf/Of/XV+3RGox17BB0TVSgKbbLAw9QZGyq1kOszzsEM1WAWbjwzAi1NYBki6CEe7h+M4Y99+J8NrbLj78xQw/+dH70K6eYv7oMexiCb+vkJUFXM+DbUwwS/fQeu+gHd1EO/bxh38S4t0/HOLpi1N8+KMzZM8X6J5/gv7yfQTlR0D2TIrkLDAwe7SvKOypnCEKwI04i4bQTU+wxJ3uQHcoApsSfEsRWEQmyY7SpWjZt5Y6VK1ylBnF231Egxvo3CM40QTf/b0DtFaGf/vDn2G9fgqnPkcXL9HP10hmK0wiooRKQW4yc5cINd8foqh1OCGVNgu9aeLFokBtuIKtLNoAljGAZg3RuVPUmoN3bg0wX8c4OzvHyaSEWc/RdQk260TwizGdWK1ystItQxTSwdhFaPaoSmbl8cCvqrzEtVI08WxfHCZlaWM6HOL28VTQx6eLNZ6eLxBv1hj5hbgr6apJ0krhk1wdmySB6/Qw+0w6ZIsiE/jmyPUkh6hOK9jOEJo9QWlEGO9NMZiMYDqOOIbmm0QcSXW1RltvUGcposjEOAwQ1z3SRscw9CR/UbCB7EbnWVpqQFLSkwJPUVcYeIbknrJAst7UyHLlQLU8B8PRRLCULB4kGVHWymlJEZMIXGIR2elN/K4gx6TwzWIq/65B1bWSe+xZDgIDqPNaHLNtnoNZe2ZPl+RG3Gg6bdfMnabDxWJRRhLKBLdLhhMzDPn3LGTLPamxLFurYibdafrO6bDNuGtYaaZ7l7mBY/UZ4lL+Xd3GyKsNTJdFId5XW3FcpysgF/cmRWtL9+DYIwy8O7CCA6TtFPAHaB0P0ZiYYA1DR0cbl7g6XcDuc0yZuyl1DaKxWXDZFpkoZLOwx1NjryvnDHrkuXKR6sTIUbzenj6JF6ZbsWRBhNhsiyx0S4Qn3neW6wne0pYgUwtZzc515WgsCmbScryUk4sd7VLgYoFy2/HPMXWtBn2r8KB5laLv6CosJfsXbSkH7UaQ8C0so0agcU6o0WS5oLSNjv8+Q9+W0MxCGiiYXVaVCkP+awXg7azJsuHOgcZfPycAU6DYitW/bpJlsZn3o/o/MXmfZQpTFJIsV35T/j0LSXRVM+tXsnxVnpjtEK3NznYbrm8jIoY1cuEQAR1FgiU2HVuK6czV5T9kkVLlTtKRwlz3DlWWYb2JkaQlNhSAFxQfE3FvUgguWWSvG7QUgWs+P70UYjnvZ6VCrxpbRxyNhczbHAR0cmriqA8GLo6mY0SDELdu7OPO/XfEXczs8Z6OIT5ngzHsaCzzMf3dhAn3li/uhopO8arDVbrBOstpHUZcVVjGKUw7gul4go7k/RMNIrnHJlGEOr7E8uGPkV48hcfc1qTAarbC6mqtELOLOUYDDcHAwq2bQ/zJf/ivcO+b/xL+5CauFo+xuHyIZD1DvJ5heXWGMkuxf3QLw2hfBDHfHWDv+E0E0VQKZxRY2CBBJ23thJgtXuDnP/hf8bNf/kjwrxSI6qIUusT+eIJXX3sPnmHh6Qd/jc38Eq7RI3AcnD4+xdX5ButFgjjlvd0gTzNxN9ABbFg9ypSYS+auKbHFC5QAzLok75edE0ZngwHd34YJja4l25G5OIgCHByOYQcRhnsnmBzcheGFMv4s0zLDzbJ8cYERm8nc23S9lKaiNInR5ETjlZKZTSGvSlOwqFUXBdIil6zgoixF7KXDko4gvkhEYPGVQpo4mWpdcsD53/xAFIFpy9i0CY5PRpiOx7h75wD37r+N6ckr4ttlEfbVt/4BRtObMDnfM1NWZFXOIyWatoJjUPgl7FQ5ftmkJs6crQDM5YTPQd3V0qDCv8y2mN1FVuDvvv8X+OBnP8Ds40uMjRrd+golReHNAnWewKLjrG7FYbN/MMThrQneeO9t3P72v0J4+1t4dPYczy7PUPJ6a8yDb/HGm+/h4OQm0vUKXZ6hrQrYXiT5mnm+wfnTD7CaL5DmjN1opHls4A/EYZeuZzh78gDr9ZWsVaxen58tsN6USDcFRp4r+6+eWXlNLXhyivJtnSGJF2iZBdxSfG2k4E93El+ardDy4vy16BBSmaphQMGB/jFmfLqCK9YEAc0YDYpIBiq6/U0LXmgLepwI33DoYjAaYTDah+NHcGyVAaxw7za6iu4fNimVyJIFMrrKsznizUqyuUkguZjFch8JSYNzFEkU4hAj9UGtSUJKIOqTeYwkR1Tqz3YiHrPKZY5yNcmEZ0PNdE/H0YGP44MQt25NZX9xOluKQ308HuHpiyts0goX8xTrWAlrIlOxVrt1deVE4jfAZGJgFA0QRr58rlVcyBxLl6Rm2Wg0X34lctLyiFy3cZs0j2gs7j2LTmo4SLIUN+6/i1e+9c8QTKfSkHB1+gzYXOD2K99AGATI0GKep/ib7/0POH3xCG9+/Q/w+hu/j8ANRBQhAUOiEiiA1ons7xzTl53SsqulsW4dZ/j4J/8bnL7Hd//4P1amSq1H3nV4+NEv8POffA83b7+LvcExNmef4P/413+Bns0C7MiqUnRZjGzJ+2iBPJ5BbzLJUBRHOffOWwFHsnPFUa4Q6cRAq/2Vyie3jW1chQgpgK0TIcyc1B6HewOMI08y67l34Hq0WifSmERxRWW4qso1keAULYqC10ftFfhMsGmN74f/XnaLnGfo5mPM4lbg5fsRBHW1PbPwGGBvaxhPAAAgAElEQVSqDGB+jYzjVpv6/yoAS8Php1xetQuQ48h2Q7ATgL/MacU/2xXyv2z/wCH41AEsvNmXX1tXJMW9XxF/Oa9zg2fADyL1fhiFIy5JJdRRQKUD2AlDEYBtK5DoFq53g2iA0WggyGiuDyKacl9NEdjgPtSQfRpzZk0hJGjSaMAGD0YXVFUh+2UhRdSNOOJsg6s9140Mpk1BtccmyYQCIw2SIqxu8b2mchPzzMl7g8++yRzsbQ6r4JjZ6Mb5BcQrK8FPZfYSi8y5UTk56Y5ULyUAfyYUq3FztgLwLjNYYXy3ooumGl9IRqJguhOPScLhz2RDqjQ7yM/m+1Fz1M51zK9xti5TaZikkNd02yxgituNOIB370tidrbuXpn76lbd59v3LS74ttuKxCZslzSeXjJcGQ8gyHW5TrpkMfM50jhOjAbi/rqny9iQyAtev5p7hXCERWfDm+zj3pt3kBguNMuDqRnSEOvVNYzVGhcPzjA2W2jFGq7FZrUSBfG3dIRSpNsK0DoFZzaGSIMMn9PtvLF9XrvPQqs/JZvI5986cWXeF6evogp88bW7PrtrQbf4y3t4rmMKKc/7hw0kvAcYF6Wc0XT0ssGy2TrGVXa5agTd5f/y/MFbgBm74rB/qfGCTaO8DiJIm2qspT+n4c9S14uRLTJfkzrCcZEb3EPruohdDxvTRuWFaAYhloiwbGVRxlnaIIWGmGse72zuv4cUWi1xu498C9NBiCQvBc98MPaxN+b5n+dWDT/+aIHlhXQMyl759mEAvevx6JON5HDvHRDrbmCdsYk+g+WxqaDB8ZGDO0dTVD2QVcDjy0wa0oa+KeSTy2WO9YKu4Rpd1kBrOgwDA2HA5iPiqk0krYZgyO8TIhi5uFyXqBg7sMlkD3L72MfJJEC5qZHOY9hsMI0bzGc5PE3DumywrjpYAQVgDdGBK8SehiJ+02HPdaG3Gqa+g9OLGIu4lGYs7qW5/xv4ruxrJBiBjcxZI02KVqfB4n4iKRGghdnUCI0OQ9vA8djB3YOA3a6oNkuUyQp6F6M3Gh5jRZBvzQD9YIA+GMIcjjHc20dTtggqDcXlDPmzC+jlGvPlKcpyIVEwqyXrHswB57m53TZikMhCmgYbKFco03NkxUyoaF2rENC/IgBvSSRqft++tr/5dQIwv2rXJMXfvywA/78Vf/nvhVj1Eh3jWgD+spX6+s+uR+B6BL5KI3AtAH+Vrub1Z7kegesR+NIR+O0/++97YoaylqJKg6rvkLZ0HBoIAmKLFS6McoIt7fMd+sJEW7CD2YMTjVGbQ9TGAI1n49XXHdy+E2K9uMKzR0+RPX2I/uoc/XoJm13gguf1YGAPF8kAGNxBPzyGeTjGrTcsfOePhthsrnDx8SW6iwXmH/wS7YtfYNR9gm7zQgqEkuVKjBt6OHqpkJMscBB/jAid4Yo4TUcwXWd0eTGDjVVPKfiwmCAHdwNNqQ45xKNmiQ7bOMBgegtwjzA6OMBvffcQrVPgez/9Oc5nn0BLF+iTFYx1jjopxS3DwyqLK9KDb7qwHRduMITn+ViXNXTXxqposSoMcftazkhEO4oFda9hMvRxNPVxOVvh0YsLWN0GppbB1ug6NQQhxYMW33Or93KYNWrmrHXwbbp2DbQ1D6B0bav3wwKvYxkIXQ95YcjB8WhMsQh4/HyOZ5crbOJECsB0k7Gos0w6DEMekIFnl0vJHR54xG/mCHSOdcMIG5RJLYcxaB6KbgJ/NBKXmRMGsCnG9g2ez1ZYr5l1Sbz4Gr7ZYG9MnJyLvObhmMKlI2I1ryfHkTUuIkelg11v0FDw1huELovUhgiELMDOiX5il71p4mAyQkhXcc3cuBaBZ0o2GMUHccgRFG3p4p6hQKw+L12+kkIlSCziOwPLhEkSeKbykQweCvMY6WotyGS6f1kPI+7O8YnEc8S5wkw9Fm54iCPCkM5nZtJSzOl6ipUcW6LelADMF91tLBQ0vF79UHIXHTquNE06pinCmHaJFjnSYg3HpgDMgo/C75ZlgZxI5LKBKdm5Awy927CCQ8T1GO54gs5zMdmLcHRAwT5DtchRrBJodSGits7cXK2GF6gihxS52g4DOpkGRHgaSLZY4LKgjM2ihyrKMENb7nYNyKsaWUWXM7G+HrqeGC8PYaByXpktpzs2TN1Br+1ESQrwdAGX6OiY3uZNsYBCNJ3CtrGg1cDU6Riu0NUq+5tgYMMs5HBf1IkI9p7TIHJNaH2OOs0kn8xiQTzfwBKHeaaQwSgBvUbDHHEKnFQxv+DA+dQBLNhUlXH4OQF4m0O4yy3kY7A7IP99m0Z1HygBWBX8lPDAaYnVYhaNpJjuE+WrSwYY8/X4TOiWAZc5c64j9zrxz2FEN7CN4d4h3JCNF55kslVNBcMmupxjz+JtJyIRi7NpssF6uUQaF9ikzCRNEC824tKt8lpcgxSOKP4S1cniIpsXeM2rkoXdHhQaazqx+N4tDW3Rwx8aGEYUiFwcTpkH7OLejSlu3rwneGAWlTWNYokO0w/hhmNojiOCMDM2DXeAqrMQlx0Wm400j1ysF2jpHGcPvOng6MYrGE9PBDvcdhWaLpWMs8PDG9CrBBcf/A0WTz6EleXokxIx8z0XMZL5Em3Fea6FG+iYTD38kz/9Z7j7jX8CeCFaPk9FjLMnP8PFi4fi3C2TGMPxHk5uvI7B6Fjcv8e3vw1f20PZz7G4/BjB4Bi2d4gGDlIAP//5n+N7f/k/IqsbcWJz3NkeMnA9eY839+9Is4LHgiGzw7MlPv7JX+Hxh+e4PF9jHcfbzOtChBA6qYiTpwOYWqlNB7AJQbZTAKbIwvFnGVtlbZqC9+c1l1xuusIdisA29g/GIjJGE2J7b8CiuMdnFQbMnshwR1CFzOPmNSdGmE1FBcXfokDf0sFF8kQignpZ5SLcsTjf1sw0Y85ti6KqUeelEhiYHCrZ4er9FSyYUeNj4ZXrJKMYrBaVWeLGzbE0hd0+HuPNt9/D8e2vyRxjmD6ObryDcLgHQ+MzEMrcyvVi5+JxOb90zMblfKSckSw8iztQ/q9wofPkTP6dHRyg530HSFPVo9MzvHj4E8x+/n1cPH6C7JJ5qysUmyU26w084lA1ogUtTCcRBgchXvva67j7nf8Iwa13cT6f4+n5Ka4ul0ITqasak+EAR8cnGPrMgZ0K5nkwGCEaDgUT/vzJL7GezyRrk81FabKETnxu3wi+nk7eq/kLgZ0eHhxjdvEcH340Q5aWqPMGgelKwb9pG6zjFFmRQu9yme9Q55JdnMRsPJK3pAriWwHYlZw82QrJHE4aBgu5mmbBcVx4RIfrPmybDkAXVWXIc2ubdOwrFzoFHC8wFYlgOJDrEgQDET2j4b7sJZoilnWOjTl5ukBydYFNPEMcrzC7Wov4s0pyFAndZIpowUYTx6RnlKKRKuznuUJ0ck2gkMd1g+7fvFF9YlLgJGY+0OD7SgQ+OtRxcjzEZMRngOJHjcU6Rei7mEwneHGxwNksxWxBGgKkSB/5ugjuFBKzvEeac1+lHGcnBxTEInleKBxzb8FPNhgNMD04ksotxRyOk+UaOJwO4QYhTN1T937dSbPcK+9+F3ff/UeyliZpjjKewSsz7O8fYXJ4Is8gReBPTh8izjeyh+T+zXU8EeQV/phzcYG+iTEODuHImgqs2hpZ0yBvGnz0o3+HJr7E7//DP4NrW+DWdFFU+PlP/xpPHn0oyPexP4WrWchPn+PZ48dYcL9GDH+yhFmnmJ09gdGuYHMPxhaKrYDD9YuaFQU5cfrZdPbq4rQVYgWbDCwLjqlyt6nEMSuVqGi6FonyvHVjiv29ffjhAE1TYL2Y4fySDRGMOVGraFEwoqAW9DfvDSK3KdDzPuB5RPZRvYaqVRnXnLc+E4BVfr304DF/mmvZthFLoi5ecgC/XNzeCXGfOyi9JP7s1u5dTuju6152n+6+fIeK5Tz9qyLWZ38ihfyXXVpfQFPv3L1bku2n//AzF/aWDCPCLAU3XhclAGsmszBDeX7azkLXbJ3rGqNWeLZjsx8bN4h3DmUPyrV6Op5gbzoS1HlJx+O2SW+XkyriGxsFG7Y2ODT4yppVl6WsDU1RwaaI0lVIUjYQFbDZxCjddFwfiPpt5JlR7l2FfKbYKsjlbf4vb3jlfCXOXAnCbCbiiw1B4mQmKUDEQuW4peN1lzmvBODPEM9K2N1FzKihZBOj/Mr1RrJjlXOUMUX8fuJK7CEiGx2/IkabREErJzUbpZUjWWFnFcZYuViVgKl+ZYSKypuFoKD5ufm5SD5ST4669be04W1+r/r8ch7aopB5BuL3EYw0xW3OB2zgFioP53UK6UoM54sZzmzIJTmh6FuJJ1JxI3SlWmjDIRLdgTM8gH84RUok/DCShtg+y7BPsX8RI36+gt+XsJoMA4dzdYaqKaQpSd76FtHMdZ8/muwUaXDYIp93qGU2Y8nXbz8T9zK7l8SxvOTGVfm/W0fzF8K0RQjmPFFXCg0tTQHbDF5pyqQjW9EK6PTl+ZDNBmxwZlOAyoxW8wabD3k96PDeOYT5nniNZZ7Z7nfFQc2Gk0Y1xFvO9p7jh2cz8DanWl0Jnpm2TmfTRGd6KE0ba9NFYtvIXR8FKTaHt/EsrXC+afB0yfoIz5RUnw0E+x6GvoHQMzH0mOGtcrzjNMfFkjmzGt6+H4lQfHq+xuWqQZ7r8B0TnuFhElhwDRMXqxSOzjUOmK9KvLiK4Tga9gYmFkWGw6mNg/EQm7LBpuqxzDrsDQL4gYXQshCvCzw/TRDPEqBURCuX+wqDdDMNmq1jPAlwchxiNPahO8Bi3eLpMkHe1dLYvTe0hQZg8QxRtXDKDsUyRzwvhPpBkThmTI2uwRvZODgJsabjuGuFGoVCEzey1TH2CrJW8NxyMLDkOrOhUjKxG64zxNx3khEc6gb0tka1qeA0Fay6htfXGLoW9gILN8cuXG4kyo00dnb1RhqjCRWrLBNWOBAEdO2NoA9H8KKR7MF8NhWRWvRiDuQrzJYvpMGNSGc2uanGFlKYGskpFyIFTzNtjqJeoEjOkOUzaYHle/0VAViSkD6dGT4TgLfzxN8nAMvdt12IFEnh82vQb8I+v7xevUy44Pf8i4+qa23k5QG6/v31CFyPwFduBK4nua/cJb3+QNcjcD0CXxyB3/7P/6JfsBiFGv6wRzQwYVIztXWpEm6yFllVoal7+I4BV9PRV0Qmd8grQ3LP8j5AVntoegvTQxeDoEdTbmDEc5x+8ADDeo1uk8BmBooUZQN09RSzPEI/OEBZBzBv78O/YeBf/NOJylg83yB/cYr8yQOsHv4EUzwD8jmMnk60VvJxPI/5p81WdGMGKXG0ATozAEwfmsHCmSVig8EMXsnHNcQJZDG3ydCRJTU6cQg02GxMmMYU+we3YUQnuP3KTdx6ZYjSLPGzR59gvjxHvpwjagr0mxpV2ki+6WgUSg4Ni+9ZpaPRbNy6uQ87dHCeNhgNHWiei7TkoTEU3B8L3MOBj1lc4mDkYejZku33w5+eYS9q4fSpKvgHzNTpYXomgiErI6rIxtI/MV08+A98Xdyg64Qil4bQYfbXtmPfNFEXneQDTSNbDr0PHi/x/HItxcy607G/7yFwPKzyCodTH76r48nlWrpVPaOAbzTY8zTBqZ5fJOiKDq6uI8ssDKbHODo5hDvwkNIVGDggsPWjJzPMFgvofSZ4yoHdYxCyGMMcQR9RNBAXWCZFKdWRTkSSOjqz050V3lbctBYPUD2dzwXWSYU0V+4mFkI8EfktwRLThTIdulKgZVf33ogOWFUYmK9yXK0TRL6J0YCCJJ0rFN9NrNeFFJjaokZNcWy1FufLerXE2dlM3Mua3sFhd75ugNg4osFYjBEXnTgtKVgTg0qHEPPBVAFMCuZWL4Um9ZVEWBJrTGuOIVnaBl1EcEXQI6YyzTfwA5aJMyzWCxGe6eSlC1gz2IGeSRYxMXs9M4zhI/BOYEUHKDDB+PAA1jDC3v4AN48i5HmG+CzBanaFLivgmBW0vkCWpnA8Co42mlp1rR+f7GFvFElRfJ2Uktmb8f3WjCzdXh8WvAS/qIqvWdEKvpQYYqKgYarsUYO5nLqLqndgMKfTdcE08YpOwZqFNRb36PoBKDIXVStjyhw4usB6Iuk1/pqLaFbWKXSNmdgsBtOhSNQzM3Z7aYRgBjBFKq3NBYNKbLlrtlJ8ZCMBO7CZIUxXKj8fC5uO//mt3k4A/jQD7mUBWJyNyjn0sgDMe/bXicC7rDAe5aV4ruIO5XvwV96DrB/RWStOKs+E55mCe2aDg8ETvGbAI36RgsuAnfGuiBkc73C0j3CyJyJwWfHzZ+IApSAv2HvJVczQtQ1K4n0XS8nc3KwLXF1ukK1zNFUlFANxcXJs6JYolauDDiaVo6jcLXQC8RJJFib7bYhhBTAemggiuu7GGA0j3DwaIgoHcOhS84bQLEeRGCwHLd1HdCl7EQx/BM0KUGp016V4fv4CizTD2XItuMKW7iTPxcHhbQwn+3Ktma1ZlQsRH2/fekWQklcPvo/zD3+JZpOgS0qUcY56k2E9X6KrmYkaYzh04Uc6vvneTZy88S4GR/dh0uE7OMTFk5/jxZMPto6pDmE0wvTgLgbjE3jeBAcn78DX95B1cyxmjzCa3IZrHSEHkKLBT3/8P+HDD/49ZvOZNP54fiTPiG+beOWVb+L1t/4AE/tIiktVeYXTh9/D+3/953j8y49xdrbG5Xwtrig2dzAHnCj2fotE5PhTjLKZ9+Zo8NkowDVaxBjVoKXrlhQw6fjhD2YOKzOAOTeGQ4Wo9UdTDEYHsMMRLC+SIqlLdL9GNxjvTwt9y8zzFA2dWwWdpRSbqJjQbaoEYD57Za7mD6LZi6wQDDTzO/O8lGw54uxZrGduaiXuGLphts+JRgcVmb0dNK/BeOpLY8Mrdw7w7nt/iDe/9aeSDU3MpOtPBFPN+9i0HeX6IpK2JaUkgG/5Iv5ybuUcvntxpqq4V+CYosfHH/wVlvEMw4P7MIcUgW3kdK5pNrqixIsf/s/4wb/935FdLFAlFIDngr9mfhwFYDoWj29OEAw93Hz1Fm594x/APngdjTXC+dUlHj96hLrWEQV7KPINDg/2cevGXYyiEINhiPFwIEVKPvNni2dINisYzgDzsyfYrK5QZStU6UrmryJfIl4slNPd95AkCT5+OJMmjTKhW4SxFYasc5fLFHHGRpcGfRXD6Dj3lYg3jQi9dCdxruJzTEMvNQPeTxK7sBWAo4Blewuu74qrVJyANgkvNvrekox7op3ZDMLB1o0OrjSqqGzyIAoxCul6jUSsJ4a8ylPUJDbQdVbmiFcX2Kxn2MRrnF1w75HLvZKnNYpM5bFzfQsclQFP9yDF2DRTAhRFXzpAv+gAdmwhYMPyKP4SDa/h9i0T929N4Ec2Nkm6za5n1IOOq3WO81mMTdoiZueGYKaBga/E3qrskWR05zEPWJNi+p3bR0IcoIiyTPhegU2a4ebNY7z11h1UvSGNaa7v4PD4FoJogtXqStYnPpukY+zdfAXv/t5/CncwxvnlOc4unmI62MPYsnB0eAO+z4YM7oA05FCNmHT2VemFiF3M6ja4MTc0bOI5VpcP4YYRJoMbsL0hUvQ4vThFnpU4e/RTdMkVvvsnfwbXslB1Pa6yBM+efoT1ZoPVxQxdWWFo+ZiYNuZPP8bp6RzPn57B7BO06RKXZ5/AN1QTHNGffG+8jzi9cByV01ATQgWvAQVgEUUMCsKWOIFlbItc5Z86Ogahi1Hg4tX7d3B8+zWMxsdwnBBnz36J548/wGK9lseXIstqw/0aLxBEvMmzBqXsGxRelaSYttelEVQcwNt7RIRgcX9uySLct5Bo0ai1V4lx6mukn3VHsN1WzD+PdP48dvmzDODP7xkko3Ur3P4mAfiLxfd+2xCmdlbqJeO8LeJzP09BSDIkZWe83ThsnZR8cik+yh6ED7ygj9kIZAsVifuytjElpoRfx79jjiiz4jVm2xLxLAJwAJMCsDXAdDLE0WRPGs+YJSvNFzJ3K/mOTbjS5NPpaBM2bVZIYu7PmBOvqASOSYQ7G8pyaSAyddJcKEx0QuVpqKhK05GKwKBoSuGSTY50yqo9dSd4es4NnOP54h5FxgjKTcu9sXqpa/Jyhqu4MTkWItCq/S2dw0qw3TZTbMU8/rkIwLy3BT2scNO8LVzXRFNpqjGr5ftU+bR0sFOIks8g+eBqXBTCWAmxPKvSMawaKDiOypEquGZG3nQKZ83GTiVYqhgbNecpvDG/D52mfEN0sfJ+I65fonHoUBZGPoVikoaU81eNBTNy2QBDoZQUDKAVBDSFRE3IK50fShatFkXiSk3gww1ceKaJ5SzH/YEFO63RLxK4VYbQKGC0Odo2gWt1iJNCZe6K61hTqG7+ur0mu2xjaZKlQMq83K04rpDLdEiqKyjv93OZvEo8V5Ern3fiqu/BRppKIi/k58vXbr+uU1Ey/J6+S2S5GlPukQQh32qfXoc043mglYZpNiDI+yA9YNscIML0zsG8vff5dfYuQ5gYcLmOqvmgaFQzLTf5nM81SwnAqWYhNl3UoYeCTmDXx8nb7+Cq63F6FeOjeY6VNFnqKNpWGpgmPE/3jTQhscEpXpPUleNq1WCVVjgamTjZD/HJ8zUGnoe6IuZZF6d+REwMP6elIatqafr85NkC3bpEcOzhYMz7qsPemDWGBuuiEToXG0dGkY+AxCERUIHZPMPiKoPX9/C1HmlcI84bhR9npu7Ix+v3hhiObMkEZnP9ks9532GZF3KtSNXw2g63PRd9WiGdlyjXlcztjdEj5X6tB8KjALdvh3ieNhIJ01OALzqpOxEzzamPawKbhyc+5zMDvmngalNindY4HDqIPFMaiw8iE2Vao9yUMJoSWlZBrxoERo/INjD2NYwYKWPkaPMEZblUUU50vjo2NG8Ah4174QD2eB+tYWFOmkhSo18X2GPUxXyOZXKGOL5AGi+E0LUmHtrjPammJtYDup65y2ygXKLILpGxnsVaB+cgHq0MIPC4t2NjFbHin81sn1txOC9tm4a+iID+bCZUDczONvrqpeXlN+b+vvy12yP/p390LQC/PDrXv78egesR+CqOwLUA/FW8qtef6XoErkfgcyPwh//tD3snBG69NkRAsUjPoQcUGxTyiggl4n+Zd0pMltlrUpjO41gKxizeL+YxQmcKtC6qVMPjJ3PUyQr5xQzxs+e44bbQq1w21o5voup9uMYJNu0A9nCC0ckY3l4Eb9xh70TH00eP8PzhDEE6Qzv7APnph9DjZwj1BG1B1xHhShQkWsko1phdy3Mz8bF6gE6L0NjMbHPE+cKO35J4QcOFbjviKLMsD1VRwZWCPIsUFIZ9tHUEOzjBjdt3cHz3Jo5PBvibB3NoeoblZo1kuYJeNAg6HaOAVggb+5MIvq3h7DJDo7m4eXuK+6+foDBMxF2BhkqJ4YDxduzGdkIX3kCXQtYqaRGaJi4+ifH0Ef+/EdTyONSl8/fu/QkOb4+geToaR5NiNl1E7ASeX6Ww2g5R6CLZrNGJW0ODL1xsYjF1KfTuDQPJkFxcznF6meKXH22wXvEQ1cMbOJhOfLzx2kSy7mwyHukorirEcYwAFSZBh0hvsJyt8MOfvEBX1Tie+rhaAW+9cx9+NES0F6G1NJwtN/jkIsHp1RJpmkBjx3+X4TCycbQXwHF8HE4jDCdT9JaNi2UqYhyRzKxbsDhCtyRfPDQRd0VsIJ1V6FvkBbNL6YylUELsqCHd6uIesgxMx4FkpqqigY6jfU8KNhQozuaxFLGYMcyMqVuHQ3H0ShZZ1qCrKvR5IR28xAfTiUWRI4nphKth0DHXahh6DgY+8ZgsENvSKU0kcZxmmK82ko1Fwa3vargucad0GhuwdUuKm1lKgbgTocjVBihzBzdv3JBcp02yxuXiHElxCcctpYuYfiOKcXSuNl0CtCnaPlU5Ti0xfR6i8Ai6NUZpDOFNDhAdTMUBf/NgCEcH8sUGF8/OYHUFIo+pcESollJ8YUG07gwMwgAH0ykc0xVEGotFlm5ikeTinqYIz9JbSTcDC8KmhTWvDx0HrHcIDs3Aho4nZiZZzDILYBg+dHMIzzcRtyuVf1bvnCu6OMA2SQuDzgnmbFW1uNjoZm3bVLm0qw3KKoapKcw2RRGiBZlJZ+kt7J44aGYK55LJzQJjWSbQiR6kPV5TSC55ox3hh6pAzHttJ9JuI6SVu3nrHtjVW3f5e8qdrsm3kS5/Vm6/mM23dSHuxpZfuStiKayjur/5K93kdHKya91nNrVhSsHT9T3s7Q1VDjMLMiMfpm0gCum68yVj0hsOYXgevGgM14/QVrUSe+mx1InnbqXom+cxGma4ljmSxRKLxRybTYkmK5CtWLRlgT0Tty7FYOaNsbLDoh0L53Tasgg8X/D787ZSxTaKMkGgCxaUhYLJxMNwOMBkNMBwEGJ/EsJ3Q9heCMsdwBmMUVIQIcqXghKFYaL6DQfrPMNss8DVOsbVKkZScb62ZY7o2HQRsgDmYjqk2BTBaAsYfYObt+7CYtbq88e4evIQl09eoEpKpHGOvszRlRni1RxGk2AQspgLHB75eP3de7j99ncQRCeSgXv5/AMs52dwglAqNuFoD4c334VpU4BbCgZ579bXcfnsfaTpHK9/7R+jtyxkPXA1f4Jnz96Xe4HxBBQA8/VKkKeBbePmjddw6/43EDkDmZOYj/r88d/gw7/71zj94CFePFng4mqD0/NLKWpnMZ1GPfanKpedwjCbfvbGCqcqjS+uKnbbrsrwFmeT0AAMQRPqRDmy2M+5ahTigISGaAzdcmG4gTgULXuAcHCoLH3ShMOCM3HghWCPKfpRZKegS1c0598iVvN6meUomAnc0P1boaSYl1eS2UjHnspp1bBJazTg884COIuvzNrTYbMwTf80cfQ+cGSuQxcAACAASURBVPNkgts3Rnj9nd/Ft/7kv4AXHiDNV1IspkjPa0IyglABTEcK5kQgO1YA37DoQ1NGujqVAndFBCMdjugQ9x0+evBjPHn6vlju3WgisQxZusF4fAK7a5E++xD/57/5XzB/vkSfZ8hWC7RVBtekE77G0Lcx2hvh6HiE43tHiI5fwfDOu/AO3sZsMccHv/wxlqsMUTiFbTsYj6c43D8RN90wZC72WIrqFTpxThFfnRcZXjz6CCXnuTLG8vwRllfPMJufI8tKTEa25GheXCbIKeiSw5I1MDpdnDBsZJsnBdKM816Gls95uURP4TppOP1L4ZvFQsE+UwymEKwrVC9fo0A53nyfoi8bxGxpzvL9UAQ25n1yTudkxaYSQQKywUByuE2EoSOYU6Kf6TZj9rTrB9D7Hnm2lmtEVykFUaIR15tC4gvijCjEBsW28YRzD190kzJvVNChRFyXzH/tJfaBBALe6worrsQ7iiAyh4u4BwzHGm6e6LhzMsZkj45xNhDx+3oomxbvP7zA6UUuwlGaQtD2nH8jQUgTk9sjJoozU4LN3sTHe2+9gt50sMkqsL8hpWMJBu7d2cOdV27I59nEFV559V3ce+cP5Pr/5O/+HGenT+B4dEUd4q3f+VPcufdtEWrP1gv89Ef/DsPoELf3b+DmjRMERLUKDIIisMKccy+XikuIn5GoXiLeNczWl5hfPUVaxnAGh/DGN1EaNp49+UAEuHw9Q7eY4Z2v/S66KkPOJg4rgOaMsJivkMdrzD75CPV6ibFu4ur8AufP50JKsPoUeXyFeHGOPF9KCC8bT0Rs2nYNUHylG433jeUYQgkijcZlk2Dfw3VVW5ym0+HIRqIOEd2/vovDPR93772Kkztv4PDGWwjG93D55Ed4/vDH2MSMJVlivlxLDA3R/9wvce9BEUvWcKYZcKQ6uhrp7v1M7GKMCZs+KEzvsluZDUzSB4ViNqEw/lKJR2r9ZePZy6KvXINd99dWUPyiaPs5RxUdjnQbbxVccdfLeKi9xe578x6kJiQEfBGmlMIrLnPGiVCM5vRF1zJdouJABDrJLmabm4m80VAyE5uRPKaiK3Bc2WQgma90dXak2/BYQqqMJY7PquBZjucgVzJnBeVsO7BsC51rS6MeXcCmxUahIYIggu9GiPwATWMI2lYTtK+Km+FeVKYP/qAilzmKeZy5ZEZz/IllpUe+RrLJ0ZSF7Lnphub8LQ5RS1FEdoLnzvoqMHoKrC8hnXe5r/x3jKuQRrSdYM8QFpNzmEKQ7yQT7q/psBUEsGB/LRFidEL95euVMkNBmf+KaGDu0V/GAe/Qy9xzCYJ+60bm/cGv5/fZ7WN3AibnNO6nA9/CIGLD0vYdUbTpeJ5WzZ9sQGYDjcHom3aLDGbTlcSSsNmF480GV1v2YUJ1eikTl+IxzwaaQSeyoh0ptLc694hrlfNkz/gOnpV5Q/JzWzKfO3T4uh7i3kdqOKgCH30Y4K3f+jpaw8b58xn+9vuX+L17A0x1ID1boF2u4TYxNCTomlxw+9xzcn+4u17crwgemS7cbV4vR4BiNgXYHa6bfy/v0VAit2rYUIOlnk8lwPP3JDjxDMXvrfKr1UvI5PKsb3+muILVNeSYyJgZzKzm96C4q+z2nFNIAGIDq6lzjqUDHQh9NjwpehRf4th+CcPL76noROrn6qQc0HXKTGERnNWaQTerEKHEFk2CBjtWXNS2K4htuoDNSQTjYIKZHeCSD79nY161CIchNNvETx7P5P29fjyUyCHuJbl3fXHKnFo2rrdYZw2ylPESJvZCXzDfPvcYnAdLYJ20aMsGr98eIC1KPHu+Rt9LJy+0kI3rNt69EcDzHDyarXG2LuC4BrKWcTwQks/9/QGmvibbqucvMpz4ltBKnj7fIMkbxBxLmgKsHlZkYTx1YDg9NoVqFsmbmj2f0mDa5w1saLjp21id58iXJey6VdFToYPS0mAENtyhg1fvjWB4Nj443QgJwjJMBJaNN05GpGHL/o+cl/WKOcM5LucF8k2N/bGN2we+XGvWQfgcXpzH4hY26hYOn/eiRmS2MNsOeyMDxwM6k3MUmxUcPZd9GWPCOk7MXgQ9oAM4BPxAqEQF9y1JDSMp4a5ShH2CT84eIV6fQ2s3qOoUV5drTMa+EIGYZd7RYtHE6OsYbRcj3SyxipfQWiLsVYOeZ2pMvQEpLa6v1hBuiygEbxMRZG14+fVlbt5Pc4DlYVJfzdnuyzLsd+fQz3/Xz/6rYZ/O9sWf9W+uHcC/bqiu//x6BK5H4CsyAtcC8FfkQl5/jOsRuB6BXz8C9//rn/TTQws3Xgth7jtYNAvA6xGEnhyARkMPedqJU457T6JoZ5e5FF25BWcBz7c8+LqG+AK4fFpgfp7h6mwGK13ATjc4cjp4Jt2ClbhQktKG1h4h6QawowjBOIS/56OzSmyqJZ4/P8fy+Rmm2hxB/hjp+ccw0jkiPd/i74gYM6Cxi5n5OX0tyF7mUdVw0NtDtM6ALDpxlRApxmJ0zY5rizlX7HRndZSi30aEEaJrm4pCoQcnOMJgfARnMEHv+kgbFmk6cZNQXAg0DWOKy3TQRC4OJh4Cu8fDpzHy2sDewQTTGyEKR0ehd6gtdpdbaJmn12kglcx0OtQ9C5wGylRDPO9Rr1osLkrpWGURhM3aN28NEYwNDKY69o5DpHWKJC/g+SGymMjNCgMe2spMhAICAYuiFVTz/siRjJw8qbDZ5Di/TNFXBjTyjVoX65Q5xS7STsOdG0PBOFlEZLkUMmo8fX4Fu6ng6zkmZic458XVGoGliwutaAzY0Z44rL2hg7yn06TBMknRdrU4A9CXqIoCJmrYJl23rgjWzO1tDRN5RQgSkX3b/Czm9fR0DyhEFw/xmzgXRxoLThEPSG4vyG4e1Im3pqgeei5Gob3NqFXIJWYHEflMRy5FxCSvsEqKbQc9FCqqVWIEs5Lo+GLBs29SlPkaeZ4INni2SNDnvcK1lT0Ohz72IwrALEa1gtNkcTJjo0RdQDN4/ZSLlb8Sf0gnBhso6GKiu4/OAK33ELhj9P0Qf/ydr8lh72K5xF/+Xz9HNE5wcKBEtrqt0RE3zVSpLkHVEuN7hSxLEBDl2joIvCkMf4i4HsAcjDA9OkQ0GsM2bdRVhZpZr9kavpYDXc4nF47DQpW9dekZsC0PkT+BYbiSbcxTJwUACls89NIJTLcvUXgWBSZbQ9qVIqyyiYEFmU3aodQMDIYjZHTdwMbBZAiYA+nyrs1ETrR9b6rCKQ/HLJ6UkGwliknMjcuLCk2ZwzAaQTy3xD1XKUytgN4WyLMcbUXXKnO96EjvoDWx4HwppvC+I0acuGCpGPTs4u+kWYSKLUkCLNYwb1fQey9PkfxvxcmT5gR5ifXlJfGWf6bq0L9RAFaH9J2TQR3mdwd3Ol5cj1hyJQDrxAezIGC7GI4CWNsmFs/3BckfDj1EgwGcIILlBzCZp+6Hkt/JwrDkFBOPSCGhqUQEZoML/5+nK6QL5psmiGPmXnGuydAWxKfnKPJM3OnMBWMeJ4ttUpwQxD3deCzWES1PNLWGvGilkEuRmmTG8TjAIPAxHA3EBXwwHUi+rGHZMGwfwfSArFZoHnPZKRyE8IIDuV9WRYplssY6KzC7WmK+KcB2FsvxUetAEHjwAw97I+al+jCqBAaFuUEEl+8vTZHOLjE/O5OqSZlX2Kxj5MSxJRtoZYq+TuHaFe69OsKrrx/j1itfx+joTSmOb67OhBJhewGurp7BDya49dp34IQDXJ4+xtNHP0Kv6VhvlpK5fP+N34cZDFC2Bc4uP8Fw7y68wSGuzj/Bow+/j/n5c8lBpTNzGHgIPT6jARzTRjTex9XlMzx7+BE25wnSVQbGMKzWqYiYLNDz4SDad7VKRBKie2oyZHMM58ZeUKqc13YIS+YxslhK0ZxFTcYs0ALqeR780MNoOoIbeugNBzabBsIJLNeHy3nDCaBzPZUqk66yzDk/EanMQhgx75ulNFU0RYo8jcXhmeQUgInwo/uXGHGKACy6M1+b8y8F4EYoE5y+iYCXRhEiP+VZ6uH6HWzfxHTi4eaNIb7x7nfwzX/0X2I4uYusTKWSrDEcjTBhxgMIEtwUgkNPpLNmw1XJb8p1xIlEp9Cqi9iWosNFkuPB+3+LxXIm6Hy65o/vvI41RTQ221w8Q3p+hp//+LE4RMp1jGqToCo3YJ9P1xaIQk+ex8OjEe6/fRfjm6/DmZzg/2bvvXrkStM0sed4HzYzkpl0VWSX6e5qM35mMTtrtZDFAAIEQasLCdi/oVvdC5D+gK51I2EkLAQBklZuenZmd7q7ustXsZgk04Y93h/heb8IFrvHYPe2kAEQdJER53zns+/jxm//AWrNwctnH+Pli2ekX0lWLIEMWuESAKYy5/7b72I6nQpZxiFKpJyLsdxtcXv1DG2ZYnXzOS6//jkur15im5Cw4GAa2ri6iXF1lUhxty815HElNtBVZ2DFTNoeYv9s97RbTZHtdqg5RyvLCaUEFotVBU7RupEOIXwGLlV3BECjAK7tiMp0RNVy5KPj/K87Ymssmc1S1Ofvg6gHLbtH6JM0RjAjFMIPwQcCS0PXoSpjmXOrspB8YhK3EtqzZyXiPBfg1Bg0sUkkACy28pIDSntXFvE71Hkvql/2Kxa2RQ3EnyEhqlXOGAbvSQRyA6KxhnsLHaenIeZT9m9lt0rKDyMbXlzGeHmVCnaVM9qAYBntiWlvLWQgBZ5wnpPccq4BnYkoisTFQNPZ7lR6k4Rjw48MhKGP8WiGR4+/h+MHTyT39/OP/z+8fPEVdMPB93/0B/jg7/2XcG1XCHwpOpxfXOLi619iZFp49/3fxPFoIhm/zFwmoEL3BofXsgeDeSEk9XAXvqa6WuuguQGyoccqy3Bx/Qxtb+Bo/hg+VW7LDdavPkJfbuBwrIcLrJZbWS8t00Nx8wqXz76EVRXY3GwQr2NA8n4T2SeU6VIyDeu62Ct/xbhdlLecE0ThqDP/keAY9wMdZlMqyDmuqdJvpH95liEA8IyKsoDKLAvT2TFm8wWOz55gPH4oFuicN9NsK6SM3XaFuKQ9d4mYBAeCarWCxukooBHUF0Ussx57ITgwo5jPkhESVDzz+XHvyPmMTjlx3qPIqexT6ncBH/dkApk29gDuIbv3TRD4109PbwLAKrZEgW0KLVLALwkWojAm54x9k9e4r97TpviAVQaO2uNVLPbzllSEuWS+Mx2iygdZbzXNRd1xXSdrjWO4VupJWltrJMQQJIbKo3ZcsZevSwLFHlrm15J46jjyfwSGXc5Rvo2qt2DSmtX24FDtRuKe4SH0I0xnIwyNgTRtJc9aH5Tqrm0b1IWyfO7yFH2toieY+063Ho6apiklJoDEABIH2ZO5YZKMW0epyCXvmarWnu/fq11ln8RrVYr9OKF6UFkuq+ekLJYPL3Gq2oOr/Df2S7FJp2q8YPwEAXKqTlX2KwFQgpAEUPnid/G7ea7lHkwIAALycY7p5JmGgVIh89ch85mAovSDwVCfJ1mZg3wnra1dx0IQ2K8tnblPEsCYZMumk2vxHFecGg4RDodcW6U8NeS5kPCg4g54dmI/4Nz4DVDKuB3+vIim9/ejcm1pp0yXLrY69w10cKD9M0FOqgNNVLqBxpwgMSwkhg19HGLx5B7KwcTFRYN82+CffHCKqOtw9fkrxJc3GGkFfLcQ2wWd5xyuL3t1tbLzVmCsrC90oJFrVe3DegIfnYCzjDQyNVQ828jP7VXlBI33YLfsOwXcJlmazkeqj3xjr63GmlJgk/SoLND5nAiks40J/B/UwYqzwOdKcoACk4nNqtxlRSJgX+Q/Cqht6mIPrQie+/279B2lrhTgVxxxRFqt+g3HuCiiVbA82549v9EclLqFreZiS2JjEKKZRHil2XjeGBgcG87YwZMnR7BDHZ99Gct5iznEk8jDqyXBW+D6intESyIZSMRgHzUYDyRAt9AbZP4ncXOTdCi2tZCpDI/TeynnWzoEaaGBk1mAxzMHx1MPX93EuElyIaIU9QCLxBDdxMS1kCRAZGpSb3gUOfBNDV98vUVetRLv0ztALmxawA3p7tOJI5eQr4YWlm/DoV101SLUNIw6HcWmQJd0Ur/IMwoDHKRUsQcOBkeDE5GwNUgcjTmyMAtdBMyMrwc47N97ckdkDshS7ku5T2hwf+bi7UUg+xA+u3VSY7mrENJBh+1QdfD6DhNbg6sNeOvMEpUwdjvEmxVcjeS8UmIT6E4Gewz4EQY/wOD56GwStQxxLfHbFvlXaxjlBuvdS6TpNcrsFnUTy5onJBHJn25Q1hk6pDC5+vcJks0OKzqkCdHrsKZqCOjS4pD4oeIVDgDsIano3wQAluPqYSH7WwBgTl+HqfRvsoWmilp6//5z/vlndxbQd/Xkuxa4a4FvdwvcAcDf7ud7d3d3LXDXAlRc/LMPByNo0foV6FCphw2ciEAJy+89zF7HLJqIeoKVltFkhtV2g22cYex7cGirNBi4585RrRv8y7/MYDInpo4RtRnCpsaJy2xZXSxKTY9qTgttNUXd+hhsB96E6lELcVPhNl3BNxIsX75AvXmJWfcVms2FKIh9AmBycOuV8s+lWo62XA2sMpUDES16aG/ZOaEUw6mQYqGZxWeCjXB9BP5IGNCW3aHMmIUbS0HDM320vYtd6mEw5wimRwiOpqL0YkGbIBiVg1RrGJUlVsvEyXxXQ2AC5xcb5JUhh6LGdVCxCBTq6FgQsnzYpsMKjVgpdlqNlIo7ZjI1BtzORpsZGOpBmLXUUDCz0nBNmJ6GwaDVVYOiyVE2LSKiyDyr1hUCh0CkCsUztUEO5VRDn049YZXGcY4sr7FclpKpF1oBXMvDNrMQTqfIWwujiYu3HkYIRg4ssxMV3pcvllhfb9GXWzycmkCZwDFajD1DFEaWZ6MaHHSWC9f1ULKYQiUaVUZmK8paS6vRtRXyohCgkIdtWsjG5YCiYQHZlkMuax7M6qMNMIueZO+6NkENE3XVSfHANgYBuwPfQF01yraUOYqNUqdQTUHQlxbD9cCicod1QpPWHo/uMd9QF6tGKZQYvRxgaR1FRjWr6GIlSiuvgZVmHpwJ0LfIUhazNGjtIFk9s1DHmM+kr1EmLIRQsdegIMg0tHBpRRmwgMPsXmYL6tAGWta1cjBmll1VcBw4GPoZgDn++N/5LbHtS7IK/+LPPgKMHaomxnzObDZdAKC2z1GWW2x2VyjKNcAcVKYItcxAmsMMJogrH507xcnZKY7uzeCYphTcy+UOWpnDRg69L2EaDfxAJBFy0K87WgZSGT+CoXmihjdNW66JwBtPgHnDokINWqY59H00gU2VIQg06GSdN1Q20AKc/YJKTQ8DSiE8tLqDhpgyiSTmIMQMqjMI9LMQ48BEnlYoqPYpOqRpKfIX2jq7FvMgM/Qts6wKGH2LJs8FqCrKkiVeeV5mXwJthqbdoakIdFNBTdWJYuNTOUSVMUvJxp7JT7XSm69DdtreYVFU8m++48DE3sc5ixru8P9SJ9pnob1Glfe1SqXM+OaXHKpFmafD98nwN+HSAtr3YbLga1lizU3l78CCr2NjFLmYTMei0nGiCAPHjevBcMl49+Q2DBYkCRSxXN4RSCdwnqPMCQxtkO7WwsbPkxrpLkOdFTLnsC1pP0yFT0Wgj7mJ/YBA5k8WaRXoQvUmlUQE7bO8REd/ONrsNhAbX1oTekEgmaBH4xBhOBJQ23JdjOYnMKhCZUFFo3LYQjC9L9mZq3SLdZohKSus1ltskgqWbcNxArGBY/45VQLzUYQR1x30ko95dHwmqgK9qxHfvMT182doykwcDLablVhcJ5s1UCQYqlz60vzIxsPHEZ585z0sHn4XtjdBlu6wWb9CyXxtEg1sHw/f+RHO3v6xEFhePvvXyIpclG8EiYNwJvntVODt4ltE80eAZuLFs5/hk5//BNfXa1E/kZJ0HLk4mwdSFGY2Hu03CdZvV7STTgXQY04mAR6bWeSGhiwv8MmXLyWHlp8RuBomkQ3TUNboJOAQ9LAIkErx9JBlSEtPAsCuWEu6vi9jlRnAbmhL8YpZ7bTqtajMtqnODsXyl+pzqsFEfUmXDVrI2S7aMkeRbFHlGaX4iHe0sMuRZsxxTWR+72jf3iiLVpWTp6EdaGXIOVnZj0oBnwrLtERZ1DTxhBsOGI9NiUl4cDbG997/EX7wh/8Ux/d/KE4XUtQVkoVCVwj1sn+bJO1QubUHfw8xmhIfsAd/k77Dqipx/vUn+PSXP0GWMS83QRAGeP9Hf4hwNMHNiy9x++IzrJ99hc8/vgRtOqptjI5uA10hoFzbFJiOAskAfvBwhu/9xo9w/PTH6OwR7KMngDtFutvixflnSJJUgEO6i7RFitEoQODYWJycYXJ0D+F4itFkDtdxQPP+uGuxul6hKTYCur388if48vOf42a9hWMT6DexjnNcX8dwdJXZXOcNLN0SQkZSakrFlGyAOpPsXY5zKkvYYocMOE2AVQWwinXvYS6ChsDXEYXMFKdtP+cZWlaHUl3n8yfQSYtxAjkc9+JsIFaetCwkYYz5wcz5VhavohLuSETLxMqZICJtwrkHoZqH69E2zWT+oC02FeMs7qvs6E5ZnbIPNXTLYL+iNTpjHRQALOpOxgR0yvJ5X5+X+5tOdZzd03H/bCrPi/2HRfJ1UmKzy7HeFEizXog7BevhjbK5ZzvZLBLbHIOMCzEFNOO+92pdwiN5wyPI7WDQbUxGoRR3OezmRyPMp1MEozmmxydwvQAXF1/i5uZWFPDvf/9H+N1//F8gmN6DZtI1oMXtZovL849hDDUePHgX948foC1LZLfXUvU1wwDj6YnMN+z+ddPIHMF7LVvmKuqoDQ3btsGLm3Nc3b6EExxhOr4PBkoYcYLd5ad49PZ3cXJ6JsS3n/6//ye+/uprzEYL9GmG5cUrJOsEZbqT9ZTWrqDTRrZBlS/RtltoVIxpPfp9jqGAbFQq2QpQ8+m7TSDEaiVawzKYD9rBMYHQYw8n6NLJXE3L3JC2olyvLBOeP8F0egpD3Hhoe5+gKLZItmusk1j6BK2gGT3BnEgCqDLqCfZItir/bMg8TICYWZO0x6W9OHN/uaZ2mibPe72lawh3ACqKgYV1yRM+FMrfBIGV0Ymar94AG8VZ9/VmQP2BOKIQDAi0kTQgykH1ttdOHzLuuNHiBWrS94SoRUVkpfJEe8Z7UOLnmuj0XsiIdEZhxrNr+DB7D2XJMUHGAkEfGoV3GDpTzYemLY5MpkGQl7mvzFHuxHqe1vQEzklCtUnGojLOcWF7zCdRZxI684RhCN8fk24Ex3RA0hk/P8+Z5cuzVwuzJ8BZCxm2rVqYXYWhKmX/S2cB7lMtscJV/yagMTN/6SClKxBUuaoo5dt+yyRjXxSde2CeakqVqaqseMW2nmvBnpgme3gCbZYC5A6gKImz7BcHAHg89qUfkRggKlCxtVcAvADNsg9VgCz7iwJ+ldqXJE3GcbDfkkRAcFC07VQ5M6uc10wa9N72mNfM8wLVpfws37PEPpqfI04enLfoplEpByICxML5kAgHEq/4voNdNfnLPDPwWhUISpCa6x8/46CEJTDKdqL70aE9eFYSJTLdREo6yFjy7MXlQyNJlqdYAzmJWdYEO81CyQzVMEDJSAWfVsIWyl2D/+i3n8Kva5z/8gtsXtwg0kuMwwpaRwJuwePva4tqBYwqG2dBlmRBUGOG+/ADoCtALsmF4iJDhEk9Q3H7oN01f1mDnPl4r/ydL45XAsxKEX5QkKvPViAV+x0xTqU2FlBXsp2VywWvTfYle0tntY6QpEvyK/e1BNjVVsP3uCdxcXWdCcDL9hbHg32+shACSEagApjEBp4h93t63pfO9ZHMYN1A2ekoGws5TGx0EzvGT5g+Ys9Dv5jiGoZAg63F7Pop3LGHJKXTiYaqqsnFxDLh2ZJ5xQNOQh91yX2Ucsjqa5LoGL1lo2+oau8x9RzcbjkpKUtuRu1QRT2QkCFz2oC3FiFCEi0MDa/WKbK2kfUsT2uZU+gIwrMqQUeLey86OTCzuSHBp0VWDGg1E6ajM80IdkBCEEkUqq2zmjWLXghilgaUeYOQbdtrKFYldptK6kdy1tJ1JHULiyRuErNNW4jrum9LO1q+iZOxh5stCYe97CMZSTZ2GFlSI0vYp1o8nLt4MLeEHBfnLT4/TxCFFqYkinUDTnjW6jtRMY8s4MmZg6PQBnYbcX0xugy7OJHvawjXdj467m2CCEbkQ/d92RfdXu5g1zWM6x3qzRJ1e4uqvBFr57JM4ZJQSVKyqQtRkjFMnaYA4KreiQKY+1ES5fh8WHugURzBX55Jad1M4QIJIHz92wLAhzPtN1nAaoy8XpP2c+8by9tfaw39psU0f/ZPProDgH+lYHD3l7sWuGuBb10L3AHA37pHendDdy1w1wK/3gK/9998NYzmHq6bNZwTF3pkotUbrLc3smlnybrMqRi0FFAkxREWyVw0ZQWr7WFXPZ5/XaC6NmD3FgIDSK5XmNst9KLAo7GNsyMXTVfBtMki17HbeKhKD5qSw6LSfWRdi2ZIYCPG+fmXQH6BsHkOp9kA5QBP4ntUhheLlTxk51WMts1glwn6ppaiN6mTjemL4pabah4YmaWb0v7NDjCajITt61odrlbXaCrm2rZoigF9y8ydALo9x+CMcPbwDK3lgZDsrqTEoMf9SQRfd/Cd+yN8fH6L9XpD39q9ulBH1gE7An02sFj4opZxHA+W4aHrbMLYYrNaMheJO/TGhDkEqAtDbPJe3VTQLQ0/fm8m73XcAUWV4/ntjahqRraGOusR7wpMAx64G4wjHjgadG0nwCkprMzvch3mTKl2K4sBScJijAPb8NHBgxvdw/GcNqw63nk6wsnCxjbL8IvPrvD15UpycYYyxumIRbMMhBCI/a02OUZRDGkwsgAAIABJREFUAELirWGKgkB3HFiOpwobVSuZu3Vdil1YUaUYulIKLjzt0F5S6wZMAlMUh1LwleIvFd0qg4mveFdjxDxZsG1sUWayQMPiCFVlOgET20bdtsK8Vw7WLByx4NQip0phYFGSagM+PgUmiy0TiwQsHtGetCN7mn8RKr9YxJm6haTgwd+E1trSttbAPlZD73L0PRXhMSytFZvmNE/FappF9tGIwJ6BKHLV99a9Yip3LFhQIWWgrn0M+gmG/hi/8xvfxXw0kev95MsrbLMbdH2JOUF8V5dcZto/5/kSt9sLUVT1XQKT6mZNh+VOYNgTFH2A1hxhcnyM6dFEQJieBZE4RkcAHzU8i23A+2gx7NXJTeuib10YZgRNC9EPnqidOt1CNAqluMiDfNVqSApCLAY6gxmaNequFrtxqhN4WHdcTzLBWUwIaGPtDsIsr1lkH5ly0Df1VgpkXWvAZVGyB5I1LQMrKYyy+Mn5Jdll8J1GbK8pa2cmtakRXKmkX1UEacoUbVPC1is4RiEqxYZ2qFT/SnmGxeF9MZGlRwkHU8VGmzKbN16iotzbNPKfVT9UEuE3C5YHgPgNRzopBh4KXvIpb+wi37R9PmQIy4Hc1BCGhqhPWEgZj8ewfQJ9lhQPRJVv2eiMAeHYx2QyQTiZwh9NVP6W5cJ0PSGXiCpKmPgsBqoCZZZtJZOPeap5vEYWxyhz/rlGtinQMNeOOVZ1iaahqofqTWY/UvHSizKO44UZhNJ3CSoyWwwsbPZI61wVmDr2d1cUNsxqpcsC1bmzabRXoUYIZgtxVIDji+0zpUC2G2IwbazzFDfbLbZZIaQNKvMJqrDAH2eJqBY8jic/kHln6rIt5nj81g/FEpzWk8nqJS6+/gi71QXyZIftdkXpuoAcXZKgyRL4Vof5zMa9hYMn7zzBd3/njxEcPcTm5hkuXn2C1foa23QjRb/R7Bjv/uCPxF775tUnqGqqkbgI6fC8EWx3hM7yRW1VZBuxt1wtL/Ds8w9FbZfGGTabHI9OIvzmD76Po/kCTZri6uqZ5HoS3GmLGp8/u5a5CzIvSPlM1F0X1ytcr5aw0GAcmhjReptPnWQHKl/6RuzdWWwlACygg6YAYCo3mbXsu66QB4JoJEUtEqFI6JjMF3D8keQwW04E23ClsGVanK+UdI39mXmRovwtchQZgdES2/UNCoL1WYFdSkUDr0nloOs9+x3EcpX2o0VDIFhDEDBb3hFQ72aVYHmzRd0WcKwGJycBFjMHZ2cjvPXk+5IBfPL4t4VswPmJBXCC6+zTMi5kjHJHwnI8vQrUvfPVUE3GrNeyQNK2WCdr/PLD/xurmwtWkMWZwvUcTGYzeNFMiEnpZo3k5Us8//wVUDQo0h22tyvUxQ5MeaizDGHo4fR0ive/s8AHf+cf4PQ7fwfF0CNt+SO9rGe0bmZ0AFVIzECmffaEY9X3MIommMxPEU2OZDybjitgFsk0RZ4hvvoSyfYldssXeP78l9gmCUyTSppGCrIs6BPo5y/aDQ8tVdUakpxrFtDliWQIZ/Et9IHEJgk9fK1E/AYAVlbQHNNixWoAUcDnQ+IX7WAthIGP2XgCk7b0JFu4XBf2E6XIGVW2oWQL672AeVTF8xmwoK9x/a2pwEskPoTEgLIgIKzUcTljHDKleqcaWgEayuJTXFn29q3c56U7Vcyn/bMogKWvf2O7QPJRWe2L9gH3WwbeehDi8aNj3FuMZTre7GJ8fbnB+eWGQh9lZSxZunxuCtAkhkAAmDbQga9oBSUdRuh6YNC5xRCSBBWVszkJhL64KzBXkQpgEl6cwMb9h/dkPl6ubgVcaOHAdSOMjo/w8N3fwfHD72KwHKRlIaog2mV7po0p89DrFuuXX6CKb+H4IZxgguNH3xEAe7u+xGR8IupqS2eRfUDcNbgpM3zx4iOkVQFdc+AZEfSmhZXHuDdb4PHTdxGIVX2PZ19e4vOf/jk21yvsrpbiN3z94hr6UECrFXmqL2JkO+YTrmFoibhosJAtoStSLab6V2Uji2qS2fQe7VUZaUHdYotRaCLyCYDJrgChS0CR8wrb0BZVHskmtkFiyhFcJ5L7Idki3t1gvbzAZrcVRVdRNpI5KwQBITSQlkrrEH4WbXstAYjZt8Ry1jCw3OViNW7Zrvx9m5fYbJlXyvG0t1/e59iTXCCKyD0Q/OtK4NdS3Tf2CL+iAN4rPwkA74WZMh/zPRwffkCwjSQ0tecVtaR4QyvFoUtwtGerEfRw0Voke3LObCTr3OpMeLoPq7NFDU+1/GBU6MxS9sscd+hNUb6yb3BdbpiTq5nitkMXDoKfLVmoYhFN7IfrF/dzroxt2r0HbgCP+wjGMhgO+o7Kebp8KLUks7pljwW67pTI01zlPaNFW9L+vxSw17VUjq9tcC/fSYZ6WVdoyhr23jaZtst0ZF4chQKOHsY/3XRIsFRbf7X/531xriKIJ/a6jXILOqhlxZp8n9V6AIEPdtD8exTxzHVQfqs2UCpSBVySfCr54xZdDBjRwvzvVl0XletTRsjoouyVXFhaKO/dEzgvqbMIz8NKeazshcXoWwGGFgHmvUqX7+GOlJFFFh1fXLHq5fVwT0iQmSSXQ//i+ZZr4DeqV7aBAor5ErKirgBgKkJVexFz1GSd5TxJxx5GIpBIK5isaYn9N/fzFQwkvY9Yc+AcjySXtrY9LM4WsI0ANxcbPB2HGA/A7vwC6fUNkCVwzBwWajRdicBWgLvYru/3y0IAqxXQSKCXrhcEMwWg3ls7s50VWE7igFILizW3kJOUS4UIrPefyb0o388Xz5C0E+d3kggk371XIXPd5fPkvdJxis+b+1O+JOqG5ja9AnN5PQSLlSW4Bk/mNAXkMuN3PHFxdUXATvVRvg4/x/miJrGUJBIhXavnL+QP3itJM5yne6CkXX1nI9dMpKaN1PGQGg6Wmo0b28MwDmFFARrbwEXSIes5jiwcTRxR/6clo3+UQxZ3gKeTEBHP2nqDn321k3YOHReBxeeu49l5ApskdFoemzYWE1PmwFlkw3I0ycolCfvxsY+i6PDiNhMSFvuSTmJDzzqCBtPlPKWeb+hYSJijq/PsNqAiKVOcCGyU7QA7MDGbKfeilGScgYT5WmzQPWuATYA3bTDSgQgGXr2McfvZVvUdxgiIy9AA07egCbGK83pPKwXoBJ33xBEqxzkODejwqDjm2pCpSZ19vqoaqSlEvoO86bEh6OyaGJNgawDvnHgwuK5vC5xEBhZjA4HRo92u0OeMrMqQpSn8kHUaA3HroTVpjx7BGoUwCADrJp59dQsjLxHGKYZ0hbpZoiyuYWg8d2wUWcbkTt5AVqYo6wLakKFrY2TZEmUZi+2EKOTZV4UkwfMoHeKYA6zcWsRZ4m8BgA9xWX8lu36/Xv3bAMByHj0wKfc/vzcWeP3v/9Mv7gDgX60Y3P3trgXuWuDb1gJ3APC37Yne3c9dC9y1wF9pgf/kf74eZsc60qGDOdUpqWE9Ab2wmGmPq6EqpdwnByduKMuCBTsNFi0Cax1GMeD6iwtcvCiQrRpRXXXFFnbTYGaaiEwqgKleaGDZBBd05Dsb2kC1m49a81EiRNb2cDyqRVe4uXwBs7qBWb8EqgRtokwehcXtmBiHVJlpKOsYfb2DWa6g19k+61ND0VooqIz0DSlejsehZPGYbgg/8uVgRr3qq9U5mipHneVApcHpbVj6CBoBYGsGYzSBO4pQGwbWqToY/eDJEeZ+hLMjB+eX1zh/eYnN7VpygHkgrGjx5TtiXTqaWMK4JzDS945YPhcllVG0Z9NQtgQbqZQIkDfMr6ENG4tqFh4+8CX/7HodI8632GxvUaRrYbHShjrbZaLcS4scszEL/yyYEfSCKFapgoh8Xwr+hkYFj4HdTkOe6fCsMRbHRxgTlKGNZmhhNjOx2ibY0UK3LxFnO1y+uhbW6sylzZVSxbJoXDc8RNOi1UQvtpAOOsOHbYUYUR2jA7GwlhvUXSLWlG1bSdGARV5WYLShFbUtbQJ5EKSd6i5WQK6A9rSX6lg0o40xcy9dBDaVRur/2AezjvmFNiF1ASJoSynZgbRi1lm0aQUAjtNCig1U+kjxRFjnKheWwDIBk7JgJhz7GFXiVElHaAcf42iKpmVWbQ3bqtA2CbLsBtaQoM5XYqdM8KPePwsCt2TvMuMrDFj47EUhwiIlFVQkT/D7m4Yqq0fotWN87+l7eOfxKZp+wGdfX+Pl5Q3GY+byuggEIGS/inFLkOv2JbJ0ib5PBdANLROWO8ag8/MiaO4YZjiFG9Hq3BTGdpdmaPIUxlDCo3WbQZV0A48qHd1G2/sYBh/Qxuh7D1VHYMvD7Y7WagYs38PxsS/gQE27M2Z4ErQtmU2pFGLMGpwed5ideKh7GzmtxEwq3QtYviGW0bqtrOAJQhM4iLwIQ2+hLTq0VY9sXePmJpUCEvPFSD7xzQZ6X0EfcgRGBRO0Fa8wdAVKzg01mdQFbOYDtzHqKoE2lLCMHmXDZ7Mv8ko5aW9Ttz9Y2/sqk4C3h6IaD8J75S4LSXIo/gZzUE6P+/9noeNNDfA3ePE3APCvgL9U3u1t5+TAbWoYRSp/znBMTCcRwhEVvTaxT4TjADarAbQp9T34tEAezxHOjoS0AfYl2inLeNqro/YXTOVNnu1QlDHakll8OaokRbKLkWxKZEmOJmU7NjKP0E2hE6tDFmyZwXywgKbKjqoaZkVTNaNUwGyS5TbbFzUh18frthzmilExOYVtewiiUBSo0fxEMrRa00ZH0N/l/O+itxwkZYHrDVXAuQBcBCSPphMMLbO1E7lX2h/7joMp7aWnC5ws3oLvREjTFbSW4zJHnt4gjW9RUAVcZpLvevn1NdLbBD2Ll1ojluEncxs/+OG7+NE//KeSC5vsbrFcfY2KyknLwPNnn6DrO7z93m8iHN9DXSbwaPmcrZEmK0xmZ1g8/ABZVSNNNijilfSLbHuD5198iCJNRPmU7HJRKzx99BhPnr6POt3i8sUzAeZmx2eSx/zJVy+UZaNmYrvJsNoVYk2eFimyJJaM61lgIHAGaLReRCUFRuaOU8RPK2QWPtW8RnCFhUgCwJzLbFFfRyxg0Q7XMOGHjgDALnNbvTFsJxBglR3dckJlO75XFDNne5DMbB1FukGd57i6eiGZ80maC0Ap2np2fK5phICYo8fIBarEmbEJGzPmvgeeAHjLTYaLV2shJWgocHJs43ju4a2HM3zn+3+A93/rjzFdvC/vZUwCEU4WsCWDVuZtVWxmOZ2EHLqVmEYg9p0NM0P7Dl++/ATreIW0avD1s5+LQlWnIj7dIZxEcDxPohR0ewrPDVAvb/DzP/tzGHWNPM7w6vwKy9tLnM3YzxkhoOF0McaPf/AQP/77/zEWT34fSZkgyUskRSYErevbS8S7HQyHCkcPNvM2tQFuEMB1Q0yPHyGcLKRYyUJpnVNx3yPe3OLy2U/x6vnHyLMUQ08bwkLWNGbdU0HC9ZGOAASALq5STEIXoRditxmQxqWsA2UWY3X9Ck2xk1xsyhvtvRWtAlEA1rfFwnc/p5FvFY00IeNQLWXRaSD0MB1PYAe2WJeTZEVlOG1EqQySjm5Snc91k7wFW0Bt9neSBQjYc+5Oky3SLJaczSKnGwHJJbST5X2RdNJCo6r4tdqPazfVd51Yi1PNlcbKdp7FYYLALXOA9+o9dgLbYw6ssuKcjDUsjqiiGuHh/SMBv/KqxsX1GufXiZDW0pxgCYVRVNmrPRjnY3HuZBSjYyDkfkmy2CEFcpguSpLp3BD3jud4+uSegJlX6xznrzZS7HaDSOI0Hj6YyloZ55mQYGZHb8GfHEusBe3HJ8cPcPqd30Ba7MQyfjIZoysb7JjJu7mFXi1FdTt/8F2MF0/gRCPkzBhe32IyW6BvYok8iaITybG+qTK8Wr7ANl6jKAq41hiRE8LreswnM5ye3pPHVTN7+NUaX3/8IV59+QU2F2tkuwK7V0vYWgOT1ulNJnnN6e4GdbnBgETcTcjO4igUQIf2xBb3Ygos8V0LfmCK9fNkxH8bMJ+wbzpwLVfGlkuSie5J3/GoolZ+3eL+wegCWrvT9YLzTBzfYru8QBKv0NI6s1QOP2K/y+82eI7gnzm3EfgksKXLvldW917b58iXsEhU0gwhH2yyBru4Rypnlz0BAiQBEEx+AwA+AMGH31/nyv7V4rjsIvc5v12tbKdpxCO3R4IOwY7QkbmQ/ZdAbEciLaMGOJ4MHQHXeXFGoCJzEDCbZDm2uSghGwhBwOtJuCVJYgBcDZ3DeIdBQHTOu8oW14RO4knH3Fs6iLgSy0DiFvevbCeu6YxMIRBvil20h+lkjPl4BMcOBHjpBxJ1dMnf3jGPXuyUc5W5rhEI5j6hhEsQrqeNa7l/TgQ9qEbVxfqZE8Vum++tn0kQUJbIVBTTxvrkKJQ9+cE2WEA2kmlkv8Z7YgwMQaZ9JiwJJnswTkBTugLJ2YouEYpAIhb0tLjdq4JtEibEH5muQcx3Vfsv9htR1VJlK4RiBQATrE3S+rWiOPQVAEyiDtcjkiAVEZDPlI43KmP2ADpT/Sv3s8+O5WerjF5drKSVDfQ3mbUlLcxJBjDUc+PPUYnK6BVaPpNISwIIXSUONqyHexfg0iIRqBf7bc6bBIz5WfwZXib3ayTICulUpLjMQOaYMVFy3GgBGj9EH/lIYKHwHJzdP0HoT+EMJtyigZkmePHRS3S7FYK+gm3m8JhBPVSIHI7HvVqb90pSswDuap4meYNtIypdPkvJ6VUuIQTZubYbzI9lXzcUQeKQDa3WBTXuRZXdcB/AvnvI81U27wowVs9A4k9atabwfSRaqK2JAuuJcyrAXQHNSmGsrJ/ZdxgLRDCaz5EkAz5jNa/szwf8rr0NNDuCgPu8NWFjKjtqPhOx8TaVO1PZA1lrIh9ote0gtW35/VZz8GFmQJv4uH9/intnM3x8FeNiVcqaOxrxOSnmKXlXdPR6cBJgt6VqlmRPGhWQ5KXjZkMCrLJ6/+T5TuKkCIqTSG65zI7v8c79EJWQ4mocT7i/dnB+WwjRic8hLriv1DCTKCVlV06q7y6j3TyQxzl0g+4DGsJAE0XuOu1xu6rhz1zcX1iyj01LNrLk6ODp2VTlxZsaXrxcwqBdftWjSVpcX+Zo81r2AEOriUU0c3+Z1+QGLpzIRqlpouB1PUPmcE6NJAkTYLV6HWO2cd4gTUmY4ThhvyehzZS6QBhYcj2Se671eHLk4YiOJiSqVTVCo8WxN8AoMtTJFnqXiTKXjhdpa8C0x2jojhOM0LsuLO5hNR2XFwn8jgrgLYxiA2hLFMU16mKF9XYl5HaSOPm9jOeqqgKDnqHbxzeVZSlOGX3FdPeDSl4BwCRYcekSdwOOoUO8yf598tt+fToAwIfC3q8DwWqvpPbKv67+5c+8qQB+EwD+6z6f88//+OEdAHxXRr5rgbsW+Ha3wB0A/O1+vnd3d9cCdy0A4J/977dDksXImgSjOQGvmhxvObzzIE1AQNSZtFbihjmciG0ac92YP9ruSlgsKmwalJsa69sSV1dbBHqFpqjwztxDlpRgIZkKYMNgIaaFXvuYRhPkDdWnI8CbC8g6nVW42a4xMMszXyJeX8AfathaIMWOILRFmUJmv2UxG2wLrVijTy7R0RaX39P3SPMORduJDa3jOvAj5tvacIMQumMJSEsLq212gU28RrPLMDZ8jJwQfRuhaido9RDOZIFwMRZV75b5sE2Pe7MQc9ottWRB7ySzbLtcI7B6bDe0CTUQRq4ctgyC6FKAsKSoQtvfrGDhyIATkKWqYzKewDBHSAsbk3GAR/dHGEeWZMdstxnOb9aIk1toXYy+2kBvcphVI9lbHa2xPQOuNwhQQrBRbBppjGo6iIKIGmIkMZnhPkyE0OEiLS1E4VipwEza/OrQjBqfvrjGJtni9IjgeYPryytoqBDazADjoYYACpVYNnLa70rl1IFh+SgyWmW7cj/TMQ9KzAFM0fS0401RtxmKgjmFpVynRoterUVDNS0P7GwTAspUkNU9imrAbBQhSWkVzMxdF6FNACyUv7OANZg8dDLDi3mkPbI8Q5Lu0DW5AM4EsSkrINBLRQqtQyWDymBRhwfaWopBlu6ja21g8GDR2tOdw7bHCIMTTKYzNLUp1qW2TRbvBnFyBdvYIt9doqo3UnxhgZ1HZgJoBIS1PUrIgxfJElQV60yHlIyuAXkVYDx7D227wP3FY9y7dyQgycvrHW7XSxhU6momRhEt+qgsSHCxPMd6dYmiWcNzKT8rMQmZTUiVbgTN5ngK0XsRHN/DYhKJhXWdpOiKGENDC+gajkdbZcAhjRoeusGHY01gWhN0wxgtPCFL3OwGXG1asfE9WviYTpgXaqISxZaBZWZgFgYoWjK5a/zdP/Rw7+kZ1kmC59c3aOoKTuCiGjQUVKqHDnTmSec7OSR3rSlK9aHWEFoEgntcX5UoklIKjWVawrM76Stan8PXSzhDKeBB19LqN5HcwLpIYOs5jL5AUe6gNwU0FqmoAFZsD/ldEflp/agKOiYLKSLcVbaSB6D3kLXUUi3y16wUhwOy2Ly9fqmil/qYvWr4jbzfg/JXZQCrn2OGXehzLqOVmonJNMKIoK/twLRNycaisoxFPOYtOkGA0ewE4fRYngmlNA0LH8xH3ReBWTilqp6KHdqR5WmMlrmubSNWn/F2i2RTIE9yyTQXBTAz+2inT2vVoRULSqWYoCKV7aOjrAioK7BFcgRtSyzo+CprFqyp0nREATcOx1icLKANjqjcokmEyeJEFMA91w2C1o4LdzQWV4ltkWOVZHuiBjNKLfi2I4rHLMlE7USeCUlJURji7PgUZ2dPpSC8uXmFrk3he7QwZ1GjUMU4Fg43G3z10UfYXiUwqhJ9nSPdbrCYWvjg+yf4zo9/D0Y0wm57jdV2Dd31Ec0XOD//HKv1Lb77o9/H/PiRqIAfPv4AWXyN6+c/w/T4LZy99VvYJRv85Z/+CWyxI+0kGzdZ34oygp3h+fkLsTZ/cP8U33nruwioDrx6IWA8C4zr7RbntwmKqkPZdqIYXm1zyVZl0Yg2+qZW4Tgy4Nut5HRqXYmho3qyF1UDv1cKhWLPy87FmqECgJk77oW+AC+2b0G3WRRzEIymCMIpLALAXihzKYunQXgEzx9D0y0ZI0l8I7mj2qAJOJSsl1itrsX1IitqVLSj7ZXCieoMUb5pOlpYMj/ktYZm0DGOAqUkJUieVXj+coU8TcWu/Whq4PQowPvvneKHv/Mf4IPf+8/FSpyqRuYWsjBLwE0UYOyPVFbpugJXGcowVEJCIajH/M9tmeOjj/4vXC3PYThUZk6wOH1PCo3rqy9RVpSBGkjrCtOTD3B8/wm6uMD/8t//10huY+xWVG/vsLy9hWe0mJGgYeg4ngb40Q8e4rf/wX+Gk3d/H6vNFeI8RUcF++0rfP38EymAulxXA47jI9mzeMFEFL/h+BheOJK9R57l2C2vsFtv8OKLXyBZXeP81TXaqsIkZIG8EDCNVqFZXaLqWxxNfDi2Lbmobz08kaLpxXmG3TKHYzYYyhQ3V5e4vniFdJfCIhgjKrFBbFlpfcutCLsqa+Ocq5h1N4oUqYOAAkkcEzoNRBHc0FfAMEEO05OYB8Nh3qjKKqdKVeIbCMyz8E4HFwLAPbN7qeZcY7tdioozS0nsUkAeQWzGaTDHT9C4vd6PfUgAHs5dfS0F/zxVlU4CaJx/qnIPLFBhRyx6P79GoYbjuY5ozPxS9nFXgMnbdYbzix3SgiCPmqj5lQXtpNlnLWUbquY9pQKmJbZrh7JHowKqN2whMhi2h9/64VOc3juV69/FuXz+zSoX6R2L1/O5L84bKbPsdROP3/4h3vnhPxI19Nfnv4AzmuDBe78L04/QNo3YbdOO8vLDv4RRZ1gcz6ANFcLpfYyOHmG1ZV77BjVtJQMffb6F5To4PnlLrJNjtKSf4eOPfoJku8Rs+hC+7mNxfB9j35U52TENZEOHD//iJ/jwz3+CHW2wNw3ydQGkKayuhNHX6OsUTbZDlW/QNiu0bSyRFoxsIBmJUAhVhQSACZhxrp1MXHGciXwdR1POM73sYakgH88fYDRawLKYK2tJxqzvH4kTDNW+nNtbqsTzrVoPxcp8hZgOAxn3VCQIkDBAC/FC9lSeTTtbNSdQrU5bbstxBYSvq1KiDhhfsiWwoOlIMva7HrtCAcA75k5S9SsuHxp2sQKApRj+xu97ftdrJ5rDEi/uIAcrEP6jzL/kRu5zo5VZgQKydB2B56DrqXKnGozW4q4A4UKyMSwhBvK8QBCHX19RKSz2sQSRLCHihqYLmzbX7P+0QKcDkKUAT5ebS1EGcn+ulIsjPncC490griKigiTMoJNkqQtJxjLp0mHDdyOEJGuNI7GAHhgSUvN8p8uaXqS0ei1kDeOaQ8KOqdGNoIZj8JTBMdkgL+j0w301QWlifeK7grpo4Lp0u9hbx3e9EDyp5+a1ksjE/YSy9VWuQNxLq4xWpSKVvOn9z4v4e29hq6yDVYawuFCAxARL9vkSS0GCiU5gVyn6c7o7FErxSTKNqKZNlQ1OQgNBc5I0mVOucnlpC01nBPWzvB7+zAEAJHgodvFvWDsr8J3KeD5jFW9yyDqW3GABFzu5NtrrUqEpNsR8/oNqE9pG83r586IKFgXxXj2+Bx/FtphKSRKJ6nafB1srANikA4WyWNYptaaDESd/qonZOQe6CekoOKjdEZrAgzkdwxgFSE0X46MFkqSCVg14/+QemptbPP/FS4R9ipnNfXgGQyNpsCTjStkgHwDSX9ssMwv4ADIJoCoRONyvULlLy1uuH71SCe8RKnmeezCZCJjYf+/vW+0vlAqUfUSyf/cZw2w7Pg9FIFDW4QTXxV2C/YoXQqcU4uB7xTDfK//X0RWJz5sDmsRypQJnfzoo0NV/6RZSAAAgAElEQVTaocBl2d8bUGpsAmzce+2vTVzqxe2dcwBUDEZvI9Ms7DQbseEhtx2kjotPSwPXvQPDd/H2oxGu6NLV0QVDQ1O2sByqYQc8WAQ4mnGsAlfXNXYp+8+AmW8g9HiGIkGTsUsdXtwUaLMGPW3bqf42BkwXPk5nFtZpLYrleWRLpu4XNwUeLQIB2q82GeKixcnExb25j6xqsc3VPMNr8GjaYwwYzA6LaSD/vtlVktH++P4Mp/cIGgPxdkCyI0hLZb2FXtcwHtv4+PMb1FmLZNfg6dTHyFAZ33RruF4y+of1ErqIkaRoYzSjQ5mDrOsR+KZEXax2JW5vCuhdgxFZbHmDumzhaVyzB6x3DbKKBClHQODJJEBec7x18CwT7ywcHAWWWJcXcYy5CUytRmpMXbFDk26xiVMhglaDKbWp3vElB1gPfIyPRkIqWt3GCInu36wFANaNFZLkGre3r5DmG4mWogKajklZmUkUz6BlsHXWQ3bI0gx5XkGXDHe19rB+QKDcceigQI6dGM7L66DEPRxG/yYA+LBOHdayA2nkrwOAeVTYb79+5YQrBKb9WniILTq84U4BfFc2vmuBuxb4trfAHQD8bX/Cd/d31wJ3LYB/97/78+GTlytsdzlMi1UxFk7ImOwRBixKDALesNiSZB1OIgfEEuye9oMlsl0Fo9fgNyYmFu2fDWRZCkcv4estTnwbScJclViYkJbZYrWuYPUBLG2OwjhCZSxgjhd4+HiEp+8BX75a4+ImRZcXKDY7WLQIbiw5IB7NI4xYDI90RG6DYnuDJrlGcf0cdXqNttgKwMiiT1YPmEUuXBYxHQ9O4CGajojGiRqFqtpVfA50MYacqLaOUJsg8E5QtVNcbx3MH51hejqjSzOymrl1mYDZE9NAVe2wFcvFHZyuxTjQ0aS1HGbJQqY1LgFBsShrbSnKa4Yreaua6SIYE2iOYPozmOYErh/KYdR2Bvh05Owb+b4ij7FNb1E3G/hI0Tc5jILFmBqb+Br3TgLYTo84TmA6GrKMtnkeWlrDGVQUT1GWDnSEqDsPJ/MFdMMRpSsB67qtYfsswFWAVqKiwjVfo2lov8uCbimWyRCgqBUL2F5jwZc5ayzGUQk0Rt96KHJmCQaYzUOxQs7bDFWbIN4txbbYc1roGlWcBB8HyZdsaLAt+U9Ua9NSi2SDHnneicUg7egcM0TX8h4iVZylfbXvIxxRRUDwqcWg0ZpuJ/ZKVOVCy0Xd3TPLt2HOJu3kWBDg57qSdTr0zJFl1Y7KgQCaTjvCCQZ9JirwxfwxRqMjmJqHkqAi1cxYoS4v0VTX2MYvUBa0fGJxiBlRtO9Ttmw8fClFAAvuZE0z/1mXnExaS6a1Bd9/C65/hjOqw0YT+K6Hy5s1ijKX/qOxAA2SMGqYeo5e36LrtkiLLdqaqtcBkePBNph5TQVHgILJmEGE8Wwi2Xgxx3bL8digpxU3QWCzw2AMCFhR0PgrROAfwbQXGPSRKAOP5nNcbzvFEtd0aJaG6dSTwzWLm4Nh41991cELXJxMHJw9GPA7f3iKe+/NkLc9fvHLj4VFvnj4HpbMJMwyVeijqi9P0ewSxHEBj7bBtB1oABsmhkZDvCpxdUt77R4+r7XLofW8hxIGKnQkY1AN2afYrJZI0y2Th2HrNcpqgyreoKddN0/OOu0XlUpB1DZk+4sVH79PZUjuRR2vweB9opdc/14crFaLfWX44JRFNrx82D7/77Vl5F6l+Kb6VwG/34C/rCM7ngGfBT9mkDmWkCdGY1qKegLY0Q7ND6jQH8F0PHjjMUazUwGYaCU5MGOsrsWalwVvWvaqLDQWuktRp+bZVjKR+7pCX1QoswLJPgO4SpitzHFdiX0ri7jsb1pHW3Z+hlJAMDuNBbeKQAmVB/s8NLEe1lQGMIuMYkCge/C9AIuTE0Q+SSZUAEeYnh5B90bQnBAVrTxJvAh8lF2LuKYCoURettCYi05SEYv4fS+5xCyG0GrU8VxRyEQCMs+hwxH17Xg6wvRoKtbidRPDZIZn32J3+RLrFy+wvY5R7nYodrSCTjENNcxmHoK5icm9I4zmp2Lpp9HCfnqML778BYq6wFvv/BCz6T1Mju7jydPfR9Vs8eqLP5MQSYLAtzeXeP7FT/H40XcxdJWo15a3r8QS3wvn+MWHP5X55eHZI4yjGcZBhM3NFboqR0Kb6rzFtmixjSusaJdZ0sWhxTgkYagQ9T4B4NOxCc9q0NGdoeOzLGCbvYDAosAlwLBnH7DwqxEAFvtIIBxFsB3a1xpCCmF/CgIX0fQYnj+D7Udil2o7HqIxc2pPJBeybxvsNpdo2xJNUSDZrbBb34iyc7UmeFsrwIJkF9ZB9wof7hVoqM++WXUmUu4XbGYSE7SlsrLFuew5Nhj7tPjvcXLs4+lbC3zw2/8+vvu7/6koA8umUTbDovqjGjOV9YKOHi4JEQbzMVks59o0QLccUSqWbYvL269xszxHMDrC4ux9+CzUA2KFePnqU1wvz3G7W8GfPMHpow/Qxwn+t//hv0VymyDb7lCXMTarDb2VEbkaIt/AySTA07dm+P7v/kPce/q72MYb7NI1BtOVHOjr5bV8t+X6mN97iPniLYzmZwgjkolcKYQSvIrzCi++/CUuX32F1eUtXp1fClmOmfJVznmuEtXjfGpiPLFlXKRVJVm8nkfloIGHD59gfXuLZ5+uoTUtDCo46xzZZoXLi3NRIvvWgK4chDghWcAmFcB0btnb2TMGgTa1vlq3CMTQ6npKi8mQ/ddDFHL/FIqKmf2D+dcEsDj3WI6vYi+Y3btfV5nDRyUw55XddikAcF7UyLO9Arhmlm8rAAh/5/tJjHoN5Agxr0XbKRUebW/5ImhFpS8Vcyx8s9guYmSdjvIa7i0M3D+ZCAmEgEq1t7SMkwavbguVZ+7RXlGXHMXNrhOVPeduFkFfWy0S1LIAj+PBs+FYgaxzjILQLRffe/chAt9DWnZiH51lzBeuRAVtChHPwnweYVfWoqb+0W/9Ixw/+L5YeN4sn4vd/L3v/EAsLberJWzdRmCayF+9xMh18ODx28BQyH5l0D2sdjtsVzei0BKVPjREowkmCyp7Sc0jKNjho1/8C8kqn0wewOyZg/wEx9OREJsaOkHUDb769Bf4s//jfxWL0GrLABANQ7KFScV5yV87DFWCrt6hq7ZoukTIcyRskejEtpaCMtucyjsDOD5yEXiW7MlnEwe+p2M+P8bxvQe4d/o+HGeCILwHw/RhuxEM2ubnGzRVtleoM2JmA61tUFfc6y6RxUvs1lei5vL9APHmGtluKQpUqupJ6GSkColohutJ5jIJMMzBTtKtuF5sE64lPZKM9ukDtlmLbVohTTXJxiWRifX7Iler/yHr95vfD6DwAQr+Zt2W/9lvACTvWhTE+33CQECXYCYr+DpMW0Vp6DrdLpix7UEzGPHAtdtE1RoChuqcufhVxOmo0rRcIV5kSQuH+yNGMBDIaDv0jLPYkw2dQeXAkwxDAo5rM3bDEZtWEi0ku9RU2b8Ek+jeogBgF45lYxbNoDH3OwwRer6QRdkuVc3sZOYQt9iluewZ+qZE3aR7QijE8YjEmKokSExyFRWajA1Q+a98fjwfqP0rx32HplZzxUFdyaxX5cajbl/N0mpDxvcQYJN9O9WhEjKrQDjJC5c5RwFyPG9xT0LVX+A7otKlCpYRKFSX0mZb5pyailQFspLEoGuWgLt8T+BbAvrxvhVAqXJ6CdzyPMm2JBgpl0eAn0dG2lmb6toOFtT8bCqThSgwKHUplaR8KbthEvRoW97Cd1yJ0hA7Z1HXK2CX+y22CM9EAvDu7/fQ8UT5us865jmGlF8FUCtyhmQn87pMU5w4hORCEoEQpnQMmonOsFGbIRrXxeThEU7feQLnZAHd0/DpR0ucP1vjx/ePYCQZVl/fYGpUcLoMVb6DThJmVcCS56yelahfhbig7kUIRnsQn/tKtpfkQUveqaHmX75PY7/ZF2P28T90X+H7JTJIUTYFSOYzkRzevYq4rBSYzA9lu3FfcPheaVOC3SSwkzimcZ1TbjuH9ua4JTiowHf1uTKU96A2AXVReBtqjuB54GAHTacVcY8gIVJTfZQvcUDpVEawAP7gWckTJWlOO34nwDDmrwmWpo9Vo+Gq7GGFDvJBh+u7SIsWF+tUrqPMWzx4GEmfYq4vvzMvGOU0yJgLAgMPZxF2aYWyHLDe5KLCL5MGLsnBGkkZuqwB9aaCERn4/pOZfM5N1uLRSSBk9ZfLGOukxHxCpXGEdVbiatfKM3jv0QThaBBwsmgG2a+WFc9f3DME8AKSP2lOwfzyQYgcnq3I3AQ6SUT6/MUSCcn/zYDvnoQ4ZZZx3SDZlVhuuP/htMGYoQEZbfkdA17kwibIzfgnDNhsSvQFif9kqbTokgZjR3abCD1dVMCvNjVo3EFy7f3TEYp2QJx3kg/89GyEKinQlXTO6rFwBuhZDK8vRXSAmjFLOWq6mBgW0tqFEYyghxHMIMCDxw+Qlw3iFZW/BbDcANktiuoWm90r3N68lPoG52TOiRxrdV2gqnP0SOA7hQDBaZLIGVecrfdLDPsenYEOWcAEg+lWIvPGm7VK6aTqH/Zd7s3//ZU/v7aAlpBttX4rEpN6268DwG8Cv2qe++a9/Puf3FlA/41tffcfdy1w1wLfjha4A4C/Hc/x7i7uWuCuBf6WFvi7/9U/H7ZJIQDt6nqHwO0w9pStJA/nZF8OAuTtme811XoDmPjG7NFtmsKm1WQTSBYfwQwW4fWeSsMSDwITXZPh+maJVbyVAlyWMRnNx3o7wujkXWiTh7jFHL/3e0f4o39vgYtlgr/8+TU++jxFdV1IoZcHjZFr42wRIoxoA9Uj4GZ6e4tyfYHs6nOky3P0+Vqy93gYZvGAOWHMtqLiLJpGGE8jKcTS8vR2d424uATaBHqpwWwd2MMCWj9Fp5+iNsY4fnwGa+TB8AZc7zYwhxhNnUnmXt8kksk6NDs4fYOjkSPAFAsF569uhY19NPfUAbkYRGVluxOm6KKjojk8QjVM4IX3UXaBqP9oV8w8LaPJYBsFPIvF9xhZvRbr4TS9RWj3wuCt8hRJvERRFVI4onpFt4HbFS23eZDS0dYuxuEJDHMm6k5jGOPBgxO0jYXNNhOF4DAQtGae3Q7zKTO+Eiw3V2LXzcJ3P5SS2ZXmBNeY98gCQy/2xK7rSI4V+kAA5r6JYBqO5IEOegc/GFAjx+rmGml+i+MRGdW04szg+xZWSSEFM8dXDHeCcypfiUUdiLqZ9tl1JSnALH9iaFmgZr4flQ7MV3TQdrQO36Jrc5T1Fk29hqGXMGm6ZwO7HQFhZfXGggsLEAPBpbqTzB2ejFgoQUfkneDvCfruCI53gsn4PsYR1RE9qmIJaCs09SVW669RlK9QtQSGqVTQRHXBJuIhjgQKHmoJAFGB5bq62CayCEUlE235HO8UVT3BZHqCo8lcLK+vlztoJu2m1dFP1AJVhUHL4bs8SOZoWIgpC1F2jFxfLMQJvA2mj3Whw5uMce/sWD5vt04AFmuGEm22haHRopoGo4MUG/qez4o5cCeAPkOnTTGZLvDw0T2s8x43tEm0+NhNzI88PH6kbMrtaIznqwKrrMZus4M/SvH3/8kHWLw9Q1I2+PTTf4VmMLB48hv4i5/9Ei+XqdiRh7aPAAbMokC1jQX8YNa4q1nwKOtqNayXhRQOOJ5cyQ1nsaGApfO9tShU9Za5hQmy3QZlkkIfMgxNIoqpihmGeicFBiqxeV4WqGxPjeZz4UsEMntL8IP6lwx5Zb31jSL49RT6BgAsf+TP/xsAwN+Av6qQfBARMSOQc5S+B4CnkwmikS85t25oY7B0+ALWHcH0fISTIwQzjmcTneQh0oaObPtG1J60geSLFopU4t1ev0CRJ6iKHC1tyMpGVIZZVmPLbNy8RNdWqCoWdxlkSHCFFnNK2SFqHKo2VPya2H6zmMaYQRYPhLBCqzIwB9RGXrEuw8JqgOPjOU4XJ3CjANF4jPHiWADglgpgqmZsCx0tGEXJ7KDk2ClVMa5KayyvN9C6RpwnHIftYEt/9aiOZhFRN0UhT23V06dPMD86RlWuUGZrUbzS2nr98gXWr15ifb1GskoQLzeo0xRjd0AYapieeHj0zj0c3XuCnNaWhoXZ/cdYbZdilzw9PpNceZ+W/w/eQ1MluDr/GbL1JYJgBk2jE0SLp+/9PqLRCTa3X+LLj/4frFZLhNNTPHv2JeKkQBhMEXpjdE0tNr1dRVIKi4RSjsHNpsKL6xgFi1pthwXVDzoBsFwA4PsTC7ZRikqBZIihKeCYLLo2UkClil71bfZZ2iWbQtKhpfx4NIJuMJN7gB96ovwKIwfT2QLBeA4vnMJxA1heiNH4TLJxdU1ls6a7W+S0vd4ssZNfN6irCqtNJjmwrVj49lKAFyUaiQ8m53gqj6h4s7ApqPBxpX/6Nj+3w9fnG6y3S4RugVEIsSSczXy89+738O5v/IcYTR/ADY9gEeilbThJAtsrVMkOFuePgPb2NkJazOqOKNgJmlBPqgwNuWcpRc0eWKEoKPjvzEJdpSk+++xf4tNP/xJFRzDGR357i88+OUdA5VqZYLPdYrNaYewxdzLFLHTx4HiMceTi8dPHOH36Q+R1iV0ao6wKNGx3x0OeJ2iGAY/e+QAnj76PaHoKz4/guiMBtHtDQ9X0+OjDP8Xy6hwvvjjH0FDlnsIeWpRZhs02xTjQ8OBU2XbvshSNTtWcGGbCtC2cnSyQrGN8+K8vhJRXZwnKNBaXh2R9iULy7BqgIVCiCoUsZHtCDhgk85b9gcCvTed/1Q0xinxRcIY+C682FkdjBOMp/HAEy3ZgeQFMy5G8aOljJJWQAEAvaTWRStGd17Jb3WC5uhHlr1IAKwCGc3IuamAq11opkkvWJYvuHBO1UgCzmMtYABaR2b+4jhZFD05TYrFqiPkIRpGORw8CPD47EvUfXQkSRj60HW52XA9acRMhcOwFasKP0x6+S4tytd/g+sx5TIrYgwbPVmST6XSOoqZtrgmP7jG0vvYCUXcxgoIqSfZn03YFACacFQQW4qLDg7MJPvjNP8Lj7/09uJMF0jzBcn2FhsSF2RnWF19i4tDx5W1RMOkdLe6p2GLgCoMO2FcTIefwOgjo3bx8ieXtc0SzY1FLiZI9XsKkzfvoBIZmC3GSysL5fII8TbAiEWLyAF1n4LOf/ik+/ouf4fw8Fetet0sw1CkK2rnnW2h1Dq1N0NRblFUM16Xjg1IjcWmhyp6tz2gYw+wxnwUYhTqmI1f2umHoYnHyAEcnb8kYnt/7AOHsLQErSBQ0vJmQZ1qJJdjA1JiTSScb2k+v0NXMq98h3rwiVIUgmmN99Tk2y0s0dS4geDAawQ/HSgHs8pkwu7VBShvsjO1VIt5ucLVcy1kjKTtskgZxVqLINSRFh5RZm7lyNji8XgO5+3/49b+/mf0rLgvSVxiLoBRakict8x/V9FTcGspe3wxezwGMvCHAy00DM9rLgc4FXG97UeoJEYI620ZDUVP9zzxIGwyJ4XlG6zrliGAIEgoTpajZXAJ/Ju1EuQdthfBB7Izgt+Tbch7l3MtM0pZAoy25zIE7gu/5iEKSB3V0FQeVKZbDtGrm2lXkldj1F1UqqjkST2cjQ0hKBsdApcY259p9yq0C3XpF4CHQSVVsQBBnMBSRrGoRxyU0g4pcOv/QZYDkQKXMf20hLDnl3NcoJelAK22C4L0C9CT3ec+yY9fkPQYe1b0kpmkC9Ev+Ml1mBkWI4nmMYKHvmeLKJNeh02qWsTKD5P0KgErb5pCEVgLASslLNahs+whiK1Plfa6tUiJzAnSoan2tZlXvVzEkBClNpTpuO5kTeaohMM73i+JYlMimgPB7XFPulz+rsqqV9TT/LPmpNgmltJhWxEZRq5qHazWERCAW5BJLfACAhWUAzXL/f/bes8eyLL3SW8fb62/4yEhTWWm6TJtqtprsmW6SPRoORhpCIDRDQII+6Vfob0i/Qx8EQdKHEaSR6JpNsl35rEof/npzvBPWu++tLBJNA31jIwJIZFVkmHv32Wefvd/1rmchZvySbcPb7cMettA7uY2K+bTjJQLDwnG7h/zyCi8+OkWrimE3a+gliRO5nKHbviVxLWmuRP5tzi+v11dNPTyLp2zs4euDvEeF5eb74nNZNcyq97gJY9l05Mg5Td73m/fMzGUR3KX5TAnzkoNMjLejBOAtMp4OTP5envMEGU78On/31xpC+TCRZt2S7nQ2bFMopqOWDm+F/BYMtHyPesZxbojTWhi7PKWp1yTO5LqWP7mgwOnNt6RJrPI8rAwLke3DHIQwh7tIwz4Y2HC5SpGQCJOrplAKvMukwCrJ5JzM8wEb+2arWhy/jNpggyPjUthCUubK9b3XZQyLhvE0RZqU6LTVeDBPnfvoalFA9yz84Fs7SIsSEV3EPQezVYSnowhFVQqaPWzZIqTGcYmw46LbstAOmKdd4MuLGXSrxp0dX7KKD4ilXlQ4uxhjGas9R9uw0AsdIRus0xxZwUxgOnGBA9cSAwH38BrHnHMjU+uU5FaT6lMCUV2js+Pj7ds99LoakghIFzmiRYrrqzUmI1LbGvQ8ZaEl3YvveRQXcDwL3Z6DYa/FbiVESYm2x/xkT+gkLmsNjACJVgiaDEdBgyZZyfmxLjOknFeGjQoB/H4fVthB7QbYuzXAYlpgPWfNKAImY+jpGC/OTjGZvkaWjuG7bJxJJZaAjbakIugmBe41WxChaWskcYJoyfv/1wvAxD8z3/wfFIAF7fwPf/z/FYDVGve3xV+eYW8E4Jty8s0I3IzAb/oI3AjAv+lX+Ob93YzAzQjg8X/7PzWjeQSnytiqia5ToeXXuJgsEZU5LM9AxkMNj2mlBi0rpEs7NE0EdNwQ8Zi7cI0+YDjIdGJ7ieCK0XMy6MkKRUwX2ghZFiNpWMJkxqCP2aoDBI/hHt5HFOzh+z8a4Lf/3R6u5iX+5ufn+PnHBfzKRk33RVVhp2Wj2/Kl8GqaKdx6BT+ewVieoxg/w/r6FcrVJcp0hSTJRDhrtZQbSbNt6K4N3aH7VhdBKSuXyPKRuLGQ6gidHtx6H9NViLjcRefgGMEhO6IN6G4B04qwnp+jSueIrq/QFMTUTWASI0zcM6lQPIyz03pTKGAxUwqwdMvSnVLbMIMOiiJArg/htu/BsIh0HUAzTIxmdN/O0DHnMMo5zIqO36V0jTJDpqwjcU+w85cHBMsooPMktemEZ4c9nY1SmLDopHOQp8x43EMY7MC26QphIcYGLJaaVqirlWTmlvkaaFYiMDJDVTcpRjM0SwloRNOxAMGcNZXkBOkIrom4K0yE7gBa04Kue+j2AmR0sOop1vEcKTHdYMd4KU4GLVcOWc1VzhKpHX/9qbs5dAtOi0UPZjnVDrSqI65mU2uLs8ILuyoHilm/FEWzKfJiAcskpiwT5yM2eWRfv90ryVbiuCnnhsptM6QgFGWeCKGmc4he5zY8bwDHCqGLc3SBur5Glp9jnZxhPD8Xl4z4SMQhw0KTcpXI+9toiCxsbd2gX2XG1kSxeTDQh2V2JYfYYEijuProAhM7iSA0y5QifQbbzuRvIvfSOBcnJAV5Q/MRdvqA1cYs1qB7IXYP+tijG2myxmo6B1K66heS/2u7hcJnmh6SgrnU9AP10WofojH6sPw+7t45QlpbyHWisJhRq8P0dDy838fRvRN09iycLwv85c8+hdWM8Vvfe4A79w+xu9/FeLrC5eUz2J0B2kdH+F/+45/gLz49g+v3cLx3Ap8Zw4sFiukVkMXQKwOeacE36HysEa8LFFku710HReASjsHGEmZIZ0jWKbQiQbleIVnN0WQZymwpDu26XIpbkY0GcRIJSpRiN4XNbdYvBWAW2XjrCHqLjjJVl1UuYEENslilvo5fT8GhpEZKJ4gGuB4LjBIhK9/Dr+McoLOBToE0aeD5yimyNbYIDlwywlRDjeMasFkwdixxZbbbbXg+kezMznXhtRw4ni95uU6rheH+HQSDfbEKZRTFTQ8lkc1pjCxNBbtGZxSLXWWdYbWcYTq+QJkS9ZyhJjo7q7CYr5FFiXJ+EWWfZShKYh65fggTVRUgSTEQAYZ3D50TuhQg05SOnhrrqILjm4Ls1Vjd0xxkFQGGHjqdvmA/b53sYbDbB5wQut+WPK2K2VjMxTQNmGELhhNI4ZHiEIui0XyFy4sLZORRihPMFXcPx4xYOZ8io8SMMb/URq/fQSv00fKZd07nUSAC1eXTT3D29DPp2D99NUEdxUhmS7QdipIF9o5cvPP+W2gNjrDeCMCdnSPA9dEQQW1aWC4vpdjW7e6gTBaCbyZlYtg/QqdzqPJde7fQ9XZFpHt1+td4/eKX4vS8urzGaLaQ5gxbs+UasfhTkf9Id/ygLcXfT57y62J4lo0oycTR1fFMVFkiDj3kK2l+0MsV8mgB28zhO5pqtiLink5smYYsQtLxw+uvSQ6mOM5MT+YVXYlsQum1Q/SGQ7T7+3DCFvxwAIMiluGJEOx6HRG1Vssp1strLGdjzKYjzCcjIXqwgM2C/CLe4DLV4iciBddjigrMli9qA0VlIC7oovWkicvzNPynnzzH1fUIezvEdKYYdlx02h4e3TvC4ckjtHpH2Lv1rmSrEqlMYYvOPmkI8SioMKPdFnGXpXhKZttnEq/BVwhXuSINZVP5HHuVpnGC8XqCL599hIvRFJ9//ilePZvC1yrYVQGdzvnFEuvlBK7GPOoCLdfAyV4Xd0928OiD38etxz9CbRo4f/UxCJrnOjNdXCNKIhiOi8HRPfT27sAJQrS7h7DNEDkU5pv4/PH0ClfnzzB68RxmY2I5vkDH9fDi2Zfihgx8A+22z9K4uFFoFZmuI0xWGbpdDy2/hTrL8cUnF2ix/plFmIyvMLseAXVvMEwAACAASURBVMUCZlOIAOybqijN+5oCS6B0KSlqlxRCNmse1z7PcaQxwA8cdJgx3A3Q77bhhi14rTZanb44GikAk3JB3DMFvIpRDtz7JZGgJBkpwfk9G11hNptKVjSJF5wbcUKkb4Fk4wCWWSuFf5X9WW2yF4VczTxPvUGSZtIMFCW1Eu4iJUo6HvMNNezsGjjY7eLB3X2cHB3g/PIKz16NxO0dy/fmGE+VAOC6b9xpdAKTUsK1mqICM2wpZPMZTtz12yfHGA77eHW9RkzaKQzMV6XcJ8yklhgP5isyb5R51FzLLBNRVkm+NN1H733ru3jwnX+N/VvvIkWD6zjBF1/8HAlFZ03H7b1D3D84kTnMR0+a5UjzFQy/gyTPEKVLhK0hHHHyVTh/dYXPPvlL6I6JJKfIn+LO/W/h6OSxCF8ZXZuLCPHkHHWeYzl7jTSP4AW7GAzuYT1Z4NO/+Sm++GyCaMV4jCVMbYX1MkK0mEh0guw5yyUsIweIehXsuhojPqsUlpUOxAbtrof93QChZ2Bn6GBnZw/d4SGGu3fQGZxg5+R34Hg7qiNDMLQGUGWyfpY5G7bW8qwhPYJrrCYZ0nwe8fk0RlVkWE5eYjY6RZYuVVxJK0TQ6gtanRQCosflwzBlv0fyBTOTLy5eYL6MMV2kuLhOMV3SCU4hocEy4pqpYbUWZeyrreE2GkLWD+4NeP9sGp0kA3mD6uRyJ1mrdLQydqAEVnGDhk2LATHiFmyXUQ6+NH+0Oj14XoCsIMJaYYXZBmsHoWSEUgRNqwJRUaBH0YJryzSH57YAivqlgZxNg1kBj9neYCNciiiLhBxA1G6vZcI3dWSJapyj+MKIAM4dOiPZyMT9FDOAQ99BOwjgmG2AmHqXGG0m6HDvovawRKvGMaMhUixXa8GQExXeNCk8VxdRyGTmOzO+00LOW9J4W+WKgCN7LvWzPJdxNI40C9FhG0dqz0zhng2cFPrE7SsZthRq2SCpmkH4/YKBNnRZH7hOcL/GMWQOuWpQU+KnNIp5zD925OesE+XmlaYRySVVz0kKg/zg924mzyZCY+NG3rhAKcoqjLNygG7FQYqNvGZc774SLkVIVGK1IMplT2kI1YOIXn4PBWBxnWaKgsAmNu5nxDlrqvxifh8b7Ph9yjW7pQlVIrTzaygK8uvXEZkXG0FSZzMKaSB0nrLZlc9+IoRVEy3nO2N3+Rq5N0gYv+K2EFsOjG4bpedC6wYYxzVWK+D737iNoe0iPjvHsw/PsGeVaFkJtDJB6Jb0HKuIKAqe8rdqnOR+RkRaOfAoMVqJf4xy4ZnRgCMC8CZflwEfnDekz3yFkubsUXntW7fu9m/Zw28M9xRd+Z63sT6MJeFc2Tp5SUaRZoSNSMw9IcVdrmNb9DhFX742wVhvhHYhPG+yiyVjeOta3/wcdWhUIj0zf50NxYKkB/nQ+bxQ5+Vat7EuDKw1E4ntC3Jb74XQegNcVT6MbgeLokIKDc/GiTQ6zlcFYjZIQcO37ndxvUoxosO30mVf2PU9pFkm+OTZIgJTlqzAxvHQx7Dt4uVVJO9pJ3TxehRjKPdqjXmUCdnnwWELr0axnDV3B7Y8z0+XqWrgD0zkTYO41JSgrhOVbmHQ8XE9XWK2jGXf0PY1+bktnznuFc6v5ri6Vmh/uzHR9Ugj4j3SCLqesR2uYSDQdUxGKeqMtZIGSczro2Onw/lqgTCoJRunNWD3wMftfcZj5ZIR7Gs1zl6tEM8yLCax7A/22EQrzR4V4qxES6JOTNSWhn4vRM17uAb6bQs9z0aVZdDKEukiQTGb4+2hjj2nhpatsZhNoKEQWkKhsTG1hbA/gNvtwxvswfSB6YR7mynsPIMVzZAvr3B6dY48vUIUXWA6m8G3gPkyUYhyxl1pKQyTub9LVPUK69VaEN950sg9wfuGY8o9DWsq/OB0dIhr+Zpjl6Qd9Y9qjrHR5x/62MYVsP7w6z62jl+Zsr/mZ22dwtuv+9+e3GQA/8MjfvOvNyNwMwL/3EfgRgD+534Fb17/zQjcjMA/OgKP//B/aBazFewqFxdJWysReA2m6xUMq0EhSiILzRtUKjMgWe6SbncXdeLD8w9Ra31kuger42G4ayJnnlg8gx3PEc1PUcYjmFaKSlPYszxxsMgGKJ1voHP7MardffxnvzvEox/vYVzU+NkvrvCrJwUQuQAbJ4scJ/ueoD2JggudAkayQns9hT47Q3r5OZLxKzTxJeqM7oVcMsR46DFNR3J/3cCD5rDwwozLAmm6gIGEPiYYuYk8dVEXAzTGIRr3EKm7g87xHtw2c4djlPUMxeoM1eoK6fUFtGwswqyh5zCYIcTCAkUg0JmndtNyoNUrNHSdOsRRmTBbA9RNB7V5hMqgU+I27HYHlmthHS+Q5yN49QWa5BrlYoSqWKLW16i1FFWjMKFNpcFj17/Dg3Yjh34KM+LU0wDPVE4EpB6y3IOmDaXI79ptsHzEg5ll50iLCep6iYr5mHWEpmJBLpNufgqkOYsfytQjBRsWEaSLniIwc4Fc4rF0JBFzzFrQjBY8O8D+PovFGsazEVbRDGkyh0anMWoR+HigEEeFoOw2KunmoLM94Eu2kgEpWjDLqa4tGE0XltGHobega8Tk9pSDiOV1OleyJYpiCugJbCsRTJkKtPn6CUhJJdSAWdyRQp8Q+yjIaohTHno7sK0DdFq3YNt92FZLcs90jlUzQZmdIy5eY7Saq4L6RvyVi670eJVftsmI3Zzj/vb9WGvIMgNaTTGjC82icCdlMcljprCg1Y5yAJc5HKuB5zUwbdXRTiHP0FgIskUA1swAeRMgql3BVRExfrzfxnK2RjqfQ8/WqOMldCOCYdfiHCQmnNhrOqvXKUX7Lsqmh4Pj23jvnfuoDRdpbWDNeaDpmKU50qbBH/zgBIcP9jCOG7w4+wK/9cEtfPC9W2gJoJkJoOx8p1cEWKLB6zLHT372OX755Bk8exc9+wDF9RxmNILb8Os1IQkQpUZnaZmzEE4hsoBhVLB1YuLoVs0FfU3cZZOnqJdrpCtiKxNxB6bxWFCWREYSA048rWRTyn2oHAqs2lSbzEcaaZRDjnlpqkYtjoDNdGEBjs4niroiqrKTnXmQdN14GmbLekMkIPadODn1jfx5cv3tDV5y6xwWh8Ybt5ntEEWoQ7eJA3fRZvamYAw9+C0XQcuXLE7YDgwWUbs78Ft9EYQpNHGeUQgu4hRZTkc40ajMb+V6UCDJViLc5WkighGLH8wrXC+I8iNiOFco3zwTJ7A0HdC5ILmunH8sQikHjeTL8rpS3E5Z9FNFO48Zf+yWb/SN4McMPKJk92B5Pvb3hgh6XWieB91twQy7qPnabQdzrUZcVYiyXFxd/PUsVjZFJQheQVBGKQ72e+h2+siKBJ0gROB4YBYBM/qIuzS0GvsHR/CZkTo7w6B7IEXexewSX/ziJ7i6uMLpq6nkABfrBFW0gm2VePutFt55/x52Tx7C6+2hJvLVdFA7Fux2X7DDL178Enm6EkS7TjR2HsM2LOzs3cVweAu39z/4ymFaocLr01/hyWc/weXVJc7pQkvpOCzk/tFrA3lGh6+Pk4MDtANmp6+lSeGTJy9Btud+L8R4toJvNDDqAraeYnw1koxPvZxDr1J0ggYun8/EubMaJA5MKW0r5GRF4bWG4/pSvKRLzvMoRtgwHQPdVoBer4Pu3rHMJ5/PJEGhEvnqwQ36ImAwu5RC6Hoxw3I5xXRyJQIwsZ9EyzLLnAVqllw536VhgwVDdkVQuNDY9MTnHl2VruQP20aDL56O8OL8Cp1OAsNI0W252B2EOBh2cHjyNoZ793DnvR+j3SKW3hWnXk6MHhHLxJc6LmwKhKg3LoitFV/tU1QZlgXmQglMjYHGcDbY3AbkKLyaLvD8xRf44tOf4+zZS6wmS5TrGARJN7LGLHF9cYVhW8cg8DDoO7h3dx8f/Oi/xsPf+iOx1a7XMxRNheXsGudnn2EZjaHbDnzm/fZ3RGC3bLqVOwTXI6oKyWZOyhqLqzNcvvgc2WwmTWj5aonV5Boe3YPijiLClG6iQgTgWZTjkujthgV2Gw0z/64XWE1mWMxn0Io1WprKSi/FyVkhdHTB30tR1tbhWJBiKV3ARcmMUEWrUPhUR5DPFIBJ9+D6w++xPRft7gDt/g4s3neyH6DYaaPMOHcLaXTiGkOXJ+dbXVRYCgJ6gXWcbdDNFZKEblyuN8Q8E2OpMJlcdOlwZeapZA5uBBheO+7j6EQi0pcI6JxRATbXX10K1ffu+Djc6+Kt23s4OT7B1dUZPn1xhdGUjYDE08ZI5B5UggMzfvmM4RiopjNNGnJ2d0LZ6NClPOi38fjBLRzsHuH0eoL5qsJkXWOxrmF7nux//LYj2Phhx8eg3xexhgI/xWcpRAcUpl1893f/K7z/vf+AaZ0j1w188eIFrqcjQR/fHfTxzuMPlMOzqTC6PsNyMUJpuZjNryTG4PCtb6HbGWAynuPy7BKnZy/hdNpwfQ9uk+P45G0MhlybGiwuL6GVOkavn2D0+hnuPfy25DVPLi8wubxEviqwGK9wfREjThhncQ3LSsWBPh1NYOQruGyTKFeoa6JlcxFGdGJEbZUVzf0eM2wVYrbErcMOhj0Xu7tdDPeO0OkfYHjwEP39h/DDY5jOgNZhyTVtmOVd8TlToi4jyfiV60ABWNQubmArwQ2XyRRVssJ88gzTy2dYrqcyT7yghbDDDPOBCHoln1sUqZmla9GllmM2eoXrs6c4v7zGZJri/HqF2YpO1hJJzn0XM6UrJKna/yl8vpoLX+3becaxFeKWzzrqzLJf3BTLuSdmU4XsYXlU2aBPbdeUZhuuuYbhww9IDhii3Wlj0O3JfUMyC1tpSytEzP2tYSIuKxEADvd8aI4lGZym7WMa8TeG0vwwYf5lVsDXmLkbibjfa1tw2NzAe5uidJrJc8qoG3gWMfmGCFSCLE7pvK9FFKYgzb16UTGvHkj5PM/Uek4HZZQmcE1dCAdZTGQ3m5ZSGV9mwHLNr3INVVNsHKlKlOXmiYIcnaucKxQHuSYQzUxBJIpzEbNFHEYljlcl7hFjrQS/bYQKzzQU6rbOWTaPUhTm1/Bnq2x4deUo/FGYVvm7bMygw58NAtybqWvMz4m4p1GcYtSMcq5SGOTr4JzmD+TvFeQwm4UlJ1YJ2SqqRom7W6GXBAQ55/E1ybNP/eHXUbQW9DQ7jzb7wu1rlyxrQTIrrDXn2Daflk1cHDd5PdwbU3A2lOtVnS9IUqDzWjU4iahpU+jd0BF0uoJ1lA2z3wnINZQIKg0upDrp4Ol4hQAFG7+6LaxsE59fp/jkuoRtOvjO7R6OPBMDHiOvVtgxMwQm4yfWcHU2UBSy5qhmHdV+xQYKdQ5V4yfNMfJa1TjzjEUsOF3VfH2+ryJMGBPA6At13d+MsfrZ6v1Jpu8mh1cyork/5RzciMa8JiKmb9zH8gyRc6NyCst9q23ywyUDWAm4JLFs3cvbbGB5DYKyfrMe8HdyT8X3yNdCLL4QT9hksW0o4N6LVBT1BFfNUtCwzA2kpMV0Wsj9EFPomMPBzGijcHzJu7UDD5+cL/Hlq7W4aM2OiUcnHezteXh2tUYkOHQbCzZRpYrww/05O1TKlOcXHe2WjWHobpre2LipY9g2wHPOKklwOY7hMRM+rTEereRVhkMLu0MXsBqsygZjxuvwJOG4ONptSTPf4Z6GvNCwXgLTWSR7bovZzVom9AKSWBzDwNMX1zh/vUazpiBtoSl1BCEbUNiIIAljctZbTRgdBng8d7GeoJlYpAWGvUCwTJOyRn/o4eggxGiV4mycwKhrDE0dZy9XqOe57G249wgcDa4Ocfn6lo5ex8bubgjTNfH8OkNl8N7VsD+wYTUaJvMILUvDDptFqhhHfo0OCuTLuez5Kuabc28hzc+hitvxW/A6fdidFhISryYLaGzknM9Qr68xmp8jz67EAcx9MmkMbNaIo1zO8lw7LT2BbqxQVUvEq7XsodlQzAajf4oALM1Hbzob/1EBWGbuxojw6wRgaWj5WvPT3xWAhXCxfSpuzsn/62c3AvA/WlS9+YKbEbgZgX/WI3AjAP+zvnw3L/5mBG5G4J8yAu/8+L9vkjiGD2J512jySNx2aRHB5eGMjt9tZzKlUh6AiJzkQa0OEeAIpnWMZT5A6nbQvd3Cg/tdPL8YYTW5gra8QLk8hV9ewzITwXwWGrFEIaJiF4XxGNb+Pej7B7j/vTbe/c9PMDWBL16t8LNP5miiEGZt4O1dBy3TRLTOEa0S7LLrM1lCv7hEfvkK69PPoC3PoKVXQDpHUSQg5JZCkRSGXBde4AtStW7oqMyQpeyeL2A0BlzdQ5E5iPI+HP8Y9vAOpk0Xe3eO4HcJnV0hWV/CSM6QjV8hH58C8Ri2Q4ciMxAr6BucHIUScWGxA7whTo2uu1zcnQkL4eEeGmMfmn2EoPsNHN9+S1xxWV1gtL6Co42Rz75EMnuGan6Ospih4kGLeWN0zbF4Qipvw4KcBUO6qdkJ3qAW1pfK+mPmY5FYSFMXTdmG7ShHHotwUm8x6UkaQ+PBpGGX+hp6lQm6TbJrWdMwlXmDR+03TontoZgCgwqiWa8Az20Lyti2XBGA6jqXrNo4WSDLV1LcEwGYRTRmNkqAkvq5LPBvvDnKmcvfSVQlBeDNQZ45yppGB3AfjtFhKRcm3YQiIGdgG3SeLVHXM/AEahrM0mNm7NYTpvLGKjnY8PSvcpRUYUY5M6tCQ5To0C0W6oZoBYdwrC5Qe4KZ1iUXbwLUF0jKa8zoRBVxUInIPMxSlJPMrVplJn39g4feLWqYn09XhuQ1W4YnRQWdP8AsZI5WInoqhwPvO7o7HFeJiswIY74vC1k20Zx2iCRxsGLWdNCD3emg1HTsD1tYsUN8vYCer1GlE3EU8h6viZhlBp3mwjAHkkfN7OsKfXQHR3jw4A4q3ccsAXaYr9h2EJUNfvr5FO/c66C/42NR8T0u8Md//B7ee2tXuT42aDzK8qx7zVDjs/kCn5+9wLLUsViUmLyoMDuNcGjl6JqVCHeWxqKQIQWCoiQiNxG8qGU10gnNZgdTowiwkAylaLmGzq745RJZFMnnk/kISTRCvJyhQSSiJrFlFIDZsCAaJgVg6eSHFCH4OYnfoyN6k+tFZ5hEzok7h/cZi1LK8cPiMVGLnm+IsMcMLhbfeJ2YXc2fLTmsmxw0XmdVRFc5nFIYZFMNs8OIC7R1cYq4FGD8ELZLt6tyADML2Gt5aCxbicRhD6bvw3R8eK2uzP11miBZzlEWmWQLSt4oC2/MVcxj6WpPkxh5VkhxmDldWUS0fCoTtSoV/pniuupcaEQAZlGMBXpxuBChKLgy5tMpxwQLyRwjupgpxXFtLwvmDBoI3Tb6/SGCVijzy++1sXc8hNPakZab3LJgtnoYMVDe8xF0BwhbfZTMKWMecU6ROUNRNZIVS6MOs8YCz8P+ziH2ejsomI0+PkNdJfA8F/cff08y9S6e/wIBnVNVgYvTp3j2+ceYL+aYXa9QLlLoaYx4rlzAt245ePjwALvHb+P2ez9E//Y3URsWEopulo3Z/BwvvvwryackVprCRLyaSpbrsHeA4zvv43b/0Ve3+CRb4MtP/gyffvpTPDslHt5EuzuUTNtVkopwd3R4C67rIoqYfZkLppXI18+fvBQ0fI+F8qJEy9HgszJUJnj67AXS1QyBTZE/g29SdMtgVHQAKwesqnAqxwVdt8QQ0oHGIiUFBuaehwHFU0tQxq1OC63+HoJuX8QUrvFpSmyyBtNviXhMUS6JlkiSRMTw5WIqWfPiJCPKU3C9dMQrpzvdYCww0xFe0fFcsZDGMhMbHUwRImZL/qwC4/kY7TCHZWWC4+z3fNza7+Gth7+Fgzvfxf13fn9ToFLOfQqZnJ/KGUpPL7UXNhXxgw5ftfJsce/kVvAztQgW0mmE0rCR1TWiusLZ9FLEvSef/RLjVy8xOh/BzHL03FoydYmTffn8DL5Vohu4Ulgk8vbRe9/G7fd/LPcgG6+Iqm5MC5eXTzBfXsJr7yAc7CEcHgnOt9YtZFWBObNNmRtnuaiJ5Ob6kzVYnr9ESMd5niAanWI+ucJ6MZEcXLqQspqu4QrzOMd0Xki2oIgfXP/TCPPrEcajGZAtYDUxtHwt0Qeuw4xzFlc5TioTki4TaXaScWkIj5DnHp/FbDohMYVCMB2MzN9jQdyjG7jdh8sGDmaMS/47EZgWHMuSdUbywnM6XGxxBlfEPEcrLFYUGtm0wwJyiSimA5jir9pDViSniHtK5fzmaaYygIk9FRch/6bDusZypVCRsr+xSTjRJaLk8aMW7h7u4d7tHezvH+P6+hxfPr/C1XQlxeoFnZ8gFlR9L5vWGNcQeCamCyVeu7aGnWFHhJ44KgQ1/9adW7hzdCCuKSKgzyc5FusS7W4oaaV+y8Iyz7G3w1iNu/Ler68u8OFnbORosLPjYDAIsXNyH+/96L+D1dnFJEnx8eefwGrvY3TxOcJqjLfufQPHx++oeyzLYHs+LkcjwPIQdnzpUOLUj9Mc569H+PCTn2JwdBuP3nkH9fhKXPUH+wcwNA3PfvFnSFcLaBUx7DZ2Dh8g7PWRxQU++qv/C6+/fAqj0GXvsFwtUGKMNJtjPpljPZ/Dq3NY4DNiJU5PPgfYiCA5khSAmU9r8nlHNLsuTaJ7uy3sDjwcHh6gv7cPL+iht3MXg4N3EHbuwrQ6gt9VWdE26prORu4vWRjP5RqzSVNyY9mAwqVM5tMSdR5jNX2B2fUzzBdnKAX17giS3A/60pBEckVd5ILn9vy2NH2NL59hevUKl2dnuLxa43oSY7JMsF7mkjHJZzTpFWws+FsO4G3j10ZV5L0imaIln4nqOS7mPzaLcc/HHFnGYzBPmFZeEY23DTC8l1rSuGS7HfS6bZwc7MFyGLthQndImQiwKnTUhi3Y0aCl4+43HqAz3EFOYdUMsFolmM8KnL44Azty81WEKlljJ9RxtZzD9wDfNEUQ4bN9Nl2jzEoR51xKf9zDVOwhaWjoFrce739LcoYD9czOS8kIJa6Z9x1dvMSpui73W1QpMthGKdhf5pPzvENcLGkd3B9wbfGIL3aJhmfOdoE4TuQ+pphMJyadjY5pibBJAVwyU3mW5F5sk8nB7e/W6SmiInG7PL8xn5WEiWzjCmYjgGOhYmwLnwObbFhXUNKqoUQakjJ1zuAzSWXUGjB15RLl2sZ1heuREls5ryV3RQn+VS0ZwG+Q1OwUoHiqJomm8/lKYf1Nc6ngrImPZ0wFG2MpuOeVcihvcnu3zlK+Tq1WrnhFVVHPVHEOc32ny9lS9z6/R7LVeX2EJrRpLJTGCWaHKgQynb9vcMqcr6QkcJy4/jYwLO6ulQOYz6zK6GDBKI2uj8h2cB43iGoTWaFhOa/wH753jKFtYPbyGvVMEamMJoGjl2i0Ep6I8GrrITj0jfjL6yTxILbaj2ylpC0hSYRuIrZdZjMrZzO/TuJRNtedjbtbly7XNmkM2GCieR8K9lldLrm26nvf5PvyZVG05N9f/Uy2ywluWp3P+NK2mb4iohP5vBGzpeFzI2QrEVkhqrfuc53nATaeiACsdiHcczEDmD+Xe3AuFHSjxrWFqLKwskKsLAsr00LmtTCFj5hnPEPDKAPmaYX1kkQEwAyIuCclyMR0nUFzTPR4ndIaNp3MRo1FlCC0LSTMQqaQqLN5psGw4yBwuCaYmC8SeabxduP8cUxNiBxsxGqFmqxftqujcRrMCkY21dBJljJ19HtstDYEF8+913SRYHm9gteysNvWEdictyl2Om10wgAffXqKs6dLQfVz5AmvsQJmM5vgeFnM5NY0RLMCZtWg45Iephz+r+cZOl0XhqujdEy0eg6WjFjg7q9qkK9LtLQaelKhWNXQhDyQwzFr2FotArAnZ2QDgecg0ehi1tHtOnKOIPK6zhq0HODBgY+9UEOYZxiYJYwkwno6gVax26aQOIe4YINZCKvVAkjFCVuwWiFSormnMeo4Rjmdol5PsE4vUeRXyNMxonghZw/2nXPvoRn0guciABvGGnkxl6bPPCW6Wz07ZE/zaxzAzARWa82bKsLGWK8MB28+/bf+S339m9rD1wXgrcte1s3N13wl/qr+mDe/b/Pa5B4jAvpGAP57Rvzm0zcjcDMCvykjcCMA/6ZcyZv3cTMCNyPw947AN//lHzVEfIUmkGcUiChwFcjKtRyIWRgwNF3yfrkX5aG40mqUFOfQQTw7RtC6j8w8RtUbYud+Fx98Zxc/+fAFLs7P4SzP0Mou0TWukGcTTBdE2TJnNURS7qHQH6J/5xG842P0Hwf49h/eRd638eVZgT//BfN5fekivb/fRraMmHQKn24V5hteXcG+vsTq+VMsXn8KO76CHjMncIqyjqW7lag5EV94kNYtmL6pDKE1nTLszGZVx0Jg+tDtDrKij0jfQdO+gzrcw637BzA8E/Nkgsn4NXrNJZLr5zCn56iWV7BsOmUV2oqFeKkPMUpWytP8Pabky9UVsdU60pLuzB1AOwCs2+gevI+d47twuz1ESHE+PUNgXmJ8+iHq2ZeoVy9h5SuVE2awcMWudWaGqYxSZv9InlXA7vVa8JFyoN3gzvTaR5oxp6kHy+7CcV1oDAdrKlR6giS/FkeopRew+DkKZnktzl/+MV36y3iAV53ocqzYHugpmHEe2DoWK6AVdtHf24PWuCIMRFGKwCNGeoGsoNtDidQsjjL6kgcKvVQ/940AzN/AN6dcu5v6DpqazjYXltaHafRgW21AC9C4zONjcY4CcIyyWKOu5gBWrK6jKmIpMqkPGTSFnGYBRP5XoUwdg937GqpCR0JXrh7CtocIgwMYVoi6tFEST1jThTKDrl0iL1dIOWYbxygP4HJQ2rhIlSv4TRetiL8bxLD8G50f4gD2YVueFOMpANcmnyNINQAAIABJREFUsaqFiI/s4GdRmnNV4edYxNJRsybHHCWDxSx+fwtZ42KdO7B7A3i9nuTvhoGN1WKNcjUF4jnqeAIbMYKgFqRzmmqIcs6HHnR7AMvZRa13AX0Hw/0DKUDmuot7d3bghLagXP/i4zFu7bfQ7bq4mtU4OkzwL38Q4rs/egemrrJJfbsjmEyWdwkV/2s6ktIcg7fexue/eo4vfjlCfFGh3+Tomcxn8sTVGbBwZtLVQ+eGanog4pwHaIoNxPum8Rx5FiNbrlEsYqwWSyzGM8TLKapI5f+m0QRNw0N2rBDHvCckt2+DgRYENLFkX3P8UKYi9ctSmZB0xm2LW5JtxvtYGWSVs8amS6dWApu4iJTrRYpTFEM3udDiMBJnA9+Lcpsp95QmnfE6nRsG86BZwA4EKxq4HtzQk//2SC6wLFhE6PZ2xNHFeWF6HgwnRJTSBb1ERlwwkYK2C90ypcjOjO/VcoE4jlAUhbjG67xAzUIqc5TpaGXTB8MBaxb8xY4iojmLLnVJ5CNzUDeZdDVxaixEVsgF2UdBTq1FpAMUpDtUzCNvIQxaiAsbFrM094Y4PN5F2G+jcT3YnT7cnQO8Wi7kv4/vPpbinYjXVSOuZeJbp8slRrM5VkmETruLfreH/V4fB4MDcT2tppdYzM4kp/TkzjfEGRpNzlUBqjEwvnqJ89MnyKMI8fwak9fXyOcxluczQWge7Ol4+LCP/v4JHn3wB7j1zu9D1x1M8wXmq2uskrlgfhlfELYGUohN1yzgrAQ/efvW+xgc3IPv9gVZ+eVH/zdOL55hNBrh+RnXVhsPHr6D3u5tzKYXaHd2ceve+7h49RHG16+xnF4j9ENUeYZnz85h1iY6ro1B6MJuGoTMDI+m+PBXTzCZXsI3EtTVWrDExD/b9Grw2UB3scZnnCrIl1wvKRRalABYGDVhOxZagS9O81boIOT8CtrwO30E7aG48Ipy48yks4q0jYaicCyCHedTFC0RrdeC5CXGV9CPm5xZPpPoxKPQ69keNIMIbQc5nfGFEmb1UsNkkYjQH6dL6OZa8szboY3DvTYePXgbtx98FzvH38H+8bswdRI7qFpsUZ30TCnxgKImHcDigN4IwDJ9BckrD1/UFK/YRGK4CgvJzOymRlzmuFjN8PzyCk+++ATJ1RlOv3yFjHhDQaGnkgVMhDoKPscM3D3q4+iwh/7hCdr7d2DYvoyxHwwFIR6lC2RNid7+HfidXThBH3kZCcKZ9+hodoXJYobGcqG7jC6w0HUGglnsemTN13jx4Z/i6tUTFAkb8Wz4nTZS4qWnM4xmE8wWdOzToVcjWkYwchXfwfm9mM0wJ/q3WCO0gYARsfLAFu/lBj1P95JC2AvOvSEhhWKIysSkSOP5FiikeG11HSlCtrs7IvhyLjF/XGNDimHAtkxxZQv+m0SGskG8XkpGO8XMOVHzOd2eCh1P/GtKrOu2oM71Y5udWHJtTzf0FoVW3V53imurNQXiGjYdPyxYs2gaarj/Vg/3bh3g9tGuNENdXl/j8notTsOLMZsBS8xWiYwZP/gMHfRtWb+ZZU0xuNNqS0POMsrRVMzWtHB8eICj3QF0zmXdwekoxsUoQavblnXGC0zG1aM/7OL41n1Z+1+9+BKfPx1hr+/j8bvv4eT++6gdB1ZnB0bnGC/Pz/HJlx9CC3fECR9ggd1OG2HQVcIEbLT37iDKC0TM6A3ZhFGhoKDnmSIA/9mf/e8Id4d4/53voV/n6HsWDo/uSL72xYuPEI0nsK0e6sZCUuZodQ9kXf3wJ/8Rv/r5x3ANxrdQBF5jHl1isRxjMpojj9ZwigS2kSv0uUknH0k6hcI+mxQ/LMla5HU3HROua+Bov41Bz8Huzg6GhyfoDg7R230brd4Jwu5GABbxhOsQXaCbu7MmdYaYzAKm4cp84r/xOcCHbFUSlb9GHI2xmr3Ganklz342KNqOC9dri5OYoiTXJnHtcb0rMkyuX2M+vsRsPMLVaI3z0RqzaYz1mnn3qhmA7s919LUK98bBqOS8N6KeygJWezslSDKfkftIHZZDYcNAU6rMT66Bcj8ZFoqaTS8+Ot0+mP0b+G0cHw7RCdpwXN5XA5R2G+vaxHKdY12X2Dns4Ds//Dfo7LQlxDeRhqga03GMpx9/goquMWZYajVcR8Pl+ByL1Rq+ZcJ3HVhVhWTNjOVKNX8kNcokR5Pk8MBznChe0CSTmc8LV5pVZW3PUqyWbLpTTb45M8sL1QRA1CrPF2zs4H5KqBvSkcr9qWoEc30LvktnrYZ1nMhYy56IWHfo8DxLsP0yupVqOqGIyucmf4boquVmPWLjzBb1TKSvuIJrQUBTLORaTpoEn2sqcmWTiStNlHxN3H+xQUk147Hxik1bhmaKuCoCsKFJM62caTeIfN9z5d94L9ORKkcGIUcrt+c2r0ZlCdPhqZoJ+N/8vcodT9KC2seSQMDXS0GZ4qLKvlXnaI47SSL8HL+X9zkFeCHHWNvXqARg9Z6UWM1/53ugGGpvMm9JfrHZQyHNk7ly3JY1bNeB7VnIMyJy6SgnDYpTQJMM8WXhYtnY6Nzqog5daGwKG+5hvojw+uUSP3p8Ar8scP6rF0hmYwR6LkQSrSZOnU2pijiiEM5KzJf7RNy/b8hOW4F+KxJzzETcZTOmEB84v1QjpZzDBNu8IUFolTRPSubzxm28deryif7GtctronJ5twSJsiRWW+G15eduMpTp+mXzFn/gVngmlppfp75XXfdtlrCEHm3mgNCCJH8Esgem2GbJ3OIemI1qyi5ZcjFoTCG/JLUDtmXNdRdT2Eh4r/Y6WGkBJrWORQFcrAukFU+kyu0siq3GLFrVnWo4BoLQxTqtsNfmmQ94cbmShi5pApBoqwLJOIHZskRc7zgmTs/W4m4nUUaaqioNLZKHHM6JHJMkljN8Z2Aj0xqEHQ+m50hG9Dgq5fdxnhZsZKD4uozh+iYOe6asQ1GSoOXaGLYDPH81xdl5hI7jYuibQs7g+sXnZC+0oDPKKa+xnhfkkCmKwMY9H7PJyLPZ5w0ncFHaGlieEYc7aQFZjSLOoBO1H5fwdKBNsbgsseJaQwpbA/guaRqqOYyNj60Wm5W4a+RCXqHtmLi766HvNugUOXbtGgXpUYsZ8ngB165RmZoIwAVC2K024IfwOh3YrRaW8wjjywhVnMCOl8iX12gwQ5ZeYjm/RJIthLZEukGasEGAz89UzsYa1ijKBbIVY7cq1Fx/Ns+WXycAbwBi4uTdirRbAVjm3XZbvKlwbP/aop+3/89x+brw+9Xn/wkC8NedwTcC8N8Z6Jv/vRmBmxH4jRuBGwH4N+6S3ryhmxG4GYG/OwLf+sGPG7plRfzLmDEr/iwkRaq+tCYykO48ilDs5q2RaeT48KDUR508AOz7WJrHsPf38e0fHODdD27jlx8/wUcfv0B18Rz19CkOnAuY5QLLVSbFD0MLkJYDaM5DFN5tFINbeO939vDw909Q7tl4Ma7xmm6XxpYcIL1msX8JI1liyBzBXEcznmCwnmD+5ZdYnX0JO7lAtbpAMh2hLCn8FahqCsCqi7TW1KGah2mLn6FSQdxnacKCBdMeotR2MC12ULfuIjy6jTsPj5EZNU6vL6Rgv6+foxg9g7u8RLW4gK4rAVjOepKV24jDtJRiloY6I/qSTmBm9jpIcxew99HgGIVzB53D76DyDrFz3EPj1bhanKJlXuDs85+gWX4JL76AWYxFsCU6lgJwntcwax4SDczWpSC1RAC2NOgs2G3cu1RPDbOFPPFRlD3YdggrYNGfnc0Z0mKOOL2UrDfb4M+s0FQs8CiEFzMCTUE3qdxfhbNWOEk6CEQWpoPIZRaVJo6GoHUA3VCFGZ2NAlki+b9ptoRhEgmnCjMUdkULpQBcazBEsKYYSpcmR5FFJdU5rtzHLPh6SgDW+7CsHgzTQ2XYkrWkChLMkqXrYIFaWwENHY7MAKbSClR87ZzSGwG4phgoub4KiynItMyQrnEDLTjODsLOLqCH0qWcMCu6mUHT6GkdoWhSsAG9oOAiZsoNHpDOTlthgCkybsuJAinddPLKZ9nZX7BT2oFm+PK+KQBXGjPUOPeZ58V5RNGtlMIjC3hSuKOXuqRvkKKkhcAfQveJGW3BbHUR7PRhE/Hn6ILSjScTFPMJisUIjr5CENLZr4EGmDi3YZhtuZ9NZxeV5Hn3BfnZEIEVBpwIODoeYDQv8H/+coROO4De2JhcAif3NPzu76zxO793H+Gehp2jQzhOW1DEvO+eT67w+dlT3H7/++JYvZytcPHxGi9++RLdLEWIGoFto8dsP8eBQV42s2cp/VQ5/JYnCEBenyKNBbdKwaxJYyTMpJoscH1xjdniGogXqPMFynSCslyjyFeCCVMp1rwmGzdhKXVQOJsWahb0ZC7bLOIxN08VelmDkfqEZDyqe04KEhQ/TAeG6Uturbhcaq43quChCpClKtRJYV+5g8QBzGYDFip5PTlPhMFKzDTzfj0QC+05Pnzinz0KqDYs04bb8hF0+mgke7BCw2IiM4DZyJImki8rBWoWWYnLq1mUzsUpTTcOi+tErDKsWCM5LmeXOsUYOvhYbGPGLG+QUrn6Sgo3ynFCsoC42ytssvmIISeavEHM9YZNCmKq11DwXuazQnPg+V3kTAp0QwyPBtg92kF32EJ7uAf/4BgjYtDpymsHksv+6N0fodXewXyxwGw+xdV8iqevnyHKK7Q7HfT9AMN2Gzu2K67xeDnCeHKJ4cEJDk4eiZNsfn2KeDGTZ1VeF0iTJbQyQzYb49WnH2N2OkN8sYBTUdTN8O13htg7OcFb7/0Qg7vfhu62sYwmGE3PsVhPcTV6LQ7H45N3Je83jVY4ff2pkB2GvX2Z55YViKvm/PQFxuMxJkvmtSYYdlvY3zvAyd1vwAs7GOy/hd6wh09++ae4fP25OLOZe4iiwmefPZfnRcu0sBc6Uqgyqkwc+0+ePMer58/APISG+ZwWHVk1fEdlIW/RhsyRZ2G4qkx57hl01hEBzcK3baAdhoL3bYUegsCB2+rCdj1YfhuWE0CnO5U7gKJEVhTIywplwRxFtR2I8xjr1VKae+iEkOiBgtl/FD/oQ66keSHwA2gUiyxmDjvIKADSLavRAZYrVODVCBXW8LwSYWhh0PXx7jsP8f73/hBH938oWb+MIuDaJ+u0PFMs5Y7aZKYy4kHBQ7fuX9WkwYIj83MpQFAQEkFaLOx8hQoOPWkqfPj0CT7++OeIL07x9LMXSKcR0uUcKCOA8QFlAkMvpPHkW4+P8O43v4Hh8QOUbFQQ1jSFbR1B91Cy5jTHQ2f/NhyOpeNL0ZqvpSb2uaoxW6+xzjNx3yxmI7i6hf2dE3QCF65p4Iu/+X9x/uwjKWR2B31ZA7Mkxnw+xWK5wnJNDL4mokK6ihDPZnD1EnUaCwp6tbgSkocldsUKtqUaTgxbNQ9R/OUSxvVre8hl4V0515RIIwhbR4cTcr4Esv52+4fwWx2F1yZ60rZgOz4XA2kW4fwnaj9ZMzt5JkING1Km8/VXGZgUCJQDmIQLhcLQNsV6rj8RqSxxjozxHVxoON8iFviVYBfHtbibwpaBwCd6U4PX1nDvzgFuHw/RbXmYLVOMJmusEyWUOBZxvCZGkwVOLydYRQXaoY7dIQVX4qQLyc7dH/blmry+mAsultmZd24dI/B8hJ028sLAaFHh9VjlyNLNubffFjGYKOb+cBcXF6/w7MUI59cxvv3eXfyLf/3f4M43PpCZGhENfzXCs9fP8emzz3A2vsaDtx/hW4/ew25/gHRxisXkAqYVwh8eYzy9xvXoDJbXxZjZzpMlTu69B8vv4vPP/lxoMQ/feozvPnofQ8+Ba3AvwMcInw2lZBHP5jE+/NmfSG53b3CMi1dP8fHHX2Cnw7UTQsz4/ItnaMpYRMVosUQRkTJQY+Absr7wmhKjzoZP1StFJyUkI5miAv+8ddJHO7QEe9zb2cP+ySMMDx7DC3fRHjyEbXfV84UNVjpVqg2JRQRgioS55OLy/uYzlHtM0kN475fZQgrq0WqM1eoK8WqEvCRq3JT9jdboSJOVzCNx/1FcyxJE8zEmV6+xms8xmcV4dTrDZBILoSPaIMk5lylSytv6WsVnK/by09uMWE5XLtPcvwm9g5V5ul6ly8IQQTVvGFWhw3L5vLZQVxbqhjnRbWkE4h6v2+miE7YkWztsd2C2d1A5LaR0ZOcpYJf44b/99xje3pGmjHUaSdPmcp3hs5/9FGcvX2O9SrHTH0iP5yJe42q8QIdNPV4ggoDNTUaSwygLEUrSVY58nkLPMjjcX7Nhg/9GSg33lhJNUCEqSKNg1A0bEClccmxKGGYNS3DpmvxNOgsjGjyPbv8tLlmhnMOAiAH1/OAaRSGV48msW67bdC6K4JorAovt6yIa8kzGPRRzPvlzudciOUBEQRGAlcjFbVTCPNC6FppFIPmjJFOxQ20j1H6tqU/S33lvmDyxUCBTzXqcK8pFq1yfIuqbhqx/bGCic5fOyTxXjaHqa3ieeuN45fwgOWXruFXTaCswqyYlRi5Q1E0zhQ4m7l45hnnO0eHZjjybKZZusc4UguVncbzZDCnitBIylQjKr1UxMMT+cm9C8ZGCHn+nEmPVs9kPfFiugTTRkBSFEoD5uhnpYVmYJTYy20H3ZAi0PTRhC7t378mYTl5fYJ/o2yLDxcfPEY2m8LUMrpmhyCLZ9wbMWt0opipCl+vEm5uJyGdx/lPAFAFWRRXJGZxNkCJYq8/xY+vMliY2YuI3jZNb8Xf7txogNpspoXnrLOba/Matq4g1JBWI21oa2DnP1PlW3LzSaKDOapK/vGk82GKlvy6aff13S0PCJmxCnK26QopLY4DUATRugcXpnjFvubaRGg7WtotxbSOyHDStEIXbRWbZGMUlLuMSw34LsySHb7k43vMxT1OcLVNxtTqcm76N01mGkA1Yeo3rWYKmquD6bDowpEEgGsdqP8aNIfdmUCh2j3uQhBz7Go6l472TDi4WMZYZ1x0drY4D09Nxcv8QdgsgXXw8b3A1jjGaci/E2BETyWiFwZ6HgHWZppKccY4nGwLzuIHbaLCJXG454tDneFMop2NfGl2WOYpIrZWeZUl9gfAE3dVRsLGfZyTfRKttS+P+9TyV90WYVpkUSGYZbOjoewZ2WyaSqMBoFosD2gYjaXTMEyL5S6GXaIaOnbaNbtuUBhOipAeBCV8rcWBUOAx0IF4Rx4U4mss5iNESzACu9BZSzQWCEP3hAK1BD7PZGq9fToF1hrBcYzG+gmsvkaXXuL5+iaKkkYKNRmx459ysYOgRdCOR/TsdwPl6/Q8KwOx/38LCONU5x6QZegv62QDZSHb4+scbp/CmsXnbHPO3hOKvOYO3NYnNz926f3nW+3UfNwLwrx+Xm8/ejMDNCPzmjMCNAPybcy1v3snNCNyMwN8zAt/5F99vcuZCJsSGJaibDIbJLlbyhOg2Zfe3iUC3RQjmoSlm1z3xsdUAjvUezNYjtI4eITw4xNu/dYj2UQ+T8SWuXryEPjnF849+AWP5BexqgiQmPkxDVbrQTWLO7kAL3saptgP/ZB+Pf7sF/04XkedjaRhYM+8tcCT7rWXX2PVqtOi0HSVYvzqHcX6B5bMnyC6ewEunqIicjinS5dD0DHnJ3NxcihKSDcRcLm6KUzppeCi3xKXU5DpKrQ3LO0ET3IG7+wid4zt48M3bWOQlnp2+xmL6Ek78EunZl3BmpyiXF+KSYGarcpY2KAwlblZ0BfJwmwIti7gmdtF6iFI6Z26h0m8hcx/APf4AS6OPW3cHsAMgSq/Qd8/x/NM/x+jJz3Bij6FlE+jEtlksJNP1S+FSZULFBZ2hmxzgjVWBB1EerokAjBPi5lqoGrpmOwhbPuy2jjRPsFxfoSqvYWgJLBZ1WRqnCMx8VMFjqSJXIQUVCl8VLEF/C3RZRG8KWBxbYoJNNxQB2HZCeBT5UWMxnSGOZiiLOQyLIiYLZeyw3RQrU5XTJDlA/FEcPG0r/jIzioIS3QbMj1MCsGXtwjY60E2iNIkzo2jNHLgMZhMJ+resl2hqFgYp/hFhqA5U/PFbVzFvCck53QjARBBTcM1iCiZtuM4Arf4QuuGjyDSssiWAKSptioY5wBXRxVIDl+w0imF8EyLUUptzKFhusqe+zmpic7fkKDPi1kDZmLBNTz7JVgWi/6SIIXmsFHuVXZg6IYv5FmVfFvlYYRCntgHX7SPo7AFuF5XfQTjYQa8XCspzfDXF7PoS6fQKWE5gaUsEboFaq1RxImeRZIDaaMO0d9GgiwJd2H6XHDJ0d7p499E+gg4zghv8j//zMxRVBUvzkF+6ePSwhe/+do0/+PffxOH7A+jMs6vo/kowGr/ALz/5CQ7e+R0EBycoGg1//Rc/w+xViaAMsE/hsyjhGhpanguXnfEGJRV2TbNQFcFikYmiZJEij1eCCWXhgX60OslF4H59eoHVfIQ6mqFIJrDoBq8WSKKFFJVLuc6cRxukI10bgkpXC6PEUVMsMZVDzJLDtsI089DNLEy6ndg6wplL9CGxvhQE46TAOlIYZYqiSuBgwVQ1M6iC8pt5wHWIP5d4dSnqUSTmPWuZIiaI2EuHU2gjCAJYLPy4trieDMf7qiGjJB6dKE1if4tKiSbSQKHJ9clZGLSYaZ0J/lnaBlglKWs1dpy4LM7xHmEhQaMjmEtAhjrn6y7ka6UIt2lkoGjO4i7ndZ4nSAq6qGopFrEIKQ7MgkU9IjEhLgLTa6M96GP/1i6G+32EOwEGeyfo3H4LRWsP65LY15WM+ze/+1+KeyauS5yPJ3hx+gKzNMPF5EpcPC3bwkHQwjv338V+r4PXT59gMruEYTvwurviQKX7i7EGRc0mAq5lhXwv1jO8/NUvMH4+hz6NEDBnu7jG44ddHB/t4ejeY1jMLQ6HqE0bUR4hKTPJ5VxHa3Hu7h48EPfq55/8CRKKt5IZSBeMJm6jOMnw4mKCySJD6BF5CewN2nj8+Ft49J1/hWGfgniNX/zl/4Enn/4UQdCCDaJ0XVy9eIFnX85wdrZAoBlosRBWkMyQYDG5xGJO3CuL8qQc1LDsBr2OKn7S+U2HkwRW84lUqWYt5lDyvVOM5WsNWyE6LU/+sDjc6e0KzpdrKR1BttcVh7kQHFIi1FWRm/cPP7YC8HIVCyJUMv8y5iJzXnH9Uzl1vuOIG9m1fVCUptOKArBnONIQ9fnza6yWbECaY2dIFCWLkgYe3NnF93/4b3Hn0Y/ghUSI998w6aRgy3RxhXVUwi/9MpzZm2xvFgnpOmMBlmt+U6LIY4ROW/Cy3L8wmqHRNCyqGk/HE/ziZ/8PZi++wOsnr1EQcTieI0+WyOI5PD1HN6R7BPjGgz2898130D68i9oN4DPKga7W5VTmC8eR893t7ktWLgvsXshnyO4mD50cA+DseoaPPmYu9Uuk0xl6YSBZs8PeDtL5CNHymsoTtIaI2gVWjOZomC/OHNwCrmmKCzMgwnQ+w3qxxHQ8xXw8Rp5MgYqNUKUIKhSSLSLmbYoYylQka5ysa5vMSpMaFp8hxLjasByudTosYrm7gaAP2x1mAO/CDToinhQylrXsDYl8tq1AYjfmk2usFjNUfK1JJIKvQkAr1KY44nI2yiiXFp3JXF/YaBDHKZIok+x3cSEye1VZgCSXl+QTCsCeR5ysLs06Tgi8/dYR9neIGW5werHAOmFLiWqACMXtztziBi8vmF8dC2qcrmuu+VGaynvfG3RF0Di/Xqq8c0PHraNDHO+xKdDBs1drzOJaIjzoqv/2oyN867d/D+t0hcuL1xhPzjFeJJiuKnG737+zi29973fx6Pv/DqZrYTSL8PEnf4ErFqqDFhbpGv12C/f3d3H7+C30XRcpc2+5n/NcfPnFz/HJJ3+OvTvfxXy+xNPPP8Xx3W/grccfII5X+PCX/0lcn//m9/4IB90QlHV45ztcHQo2GFRYLWK8ePohnj19gsV8gbOLqbhDD3oufIuo5wR/+lefosli6Nw7cb3M1rC1Ei02DDi8NhSASyHQiK6jUyQxhVpAtycF9qODAK3ARKfdQ2vYw2DvDvZuvYf+7kOYTlea9Sg0SgowGy755BVKQcIuJJQ8c4hAyszITN3ThhKKiXxOsini1Qzr1TnW0RQZ861N5ry6cExfxGHuW/n/FD7YHBYvrjG7PJPM8sUiw+npHOMJKRgQwYAxMnz+s8lFuABfE62+LvoI/WKLjN0IlUoIpoDG+8oRlxnfDxuCKB62WyEsw5G8VSaUVzUdpcSJ2OIEbgUtBIxx8DyE7V10+h3ADZAy79vS8IP/4o/R2QuhMW9ZOhYbEU5XUYLnn32E+XyCwdFDcY6NF0u8fPlMopO5OymjDBYMWLUGp6xg83k9T5DNIuhxAassYRKxnmaSO889gmTYgo0cxPln0DX+f4E4SWQN0kSNoAuP+HSFcE7XucRWhJ6rHOp8UJBo4ihBVRpfygqzBbGnFHooWNHxSUGITkK1r/BCcyO8mgqDHOVCH6ADdrXmGa0SV6is9xr31cQqqz2W65JoEW4ERF7HNyhoNknK06FWjlzOL3GfMrNYriMpP2xY2gi7m/WQjYZ8/RRXlysi7YlSV45POp5FVBOnuBI7mYMr01k+yXtE5RnzD4VJitl8X9sM4a2zlIKkYKJJyaFDkq7sLeaYCO5CIfD5+7aOX4rhHAi+Hn7I14iIrZpYOfcUApr5uEoZ8lxHMOVloYsDuNGVA5vjwqiLygyRWzby0EcVuNDaIQ7vvy0kiIsvLrDrBgjrGvOnLzB+fY06XiCw2fCcyH6z65FB8gaPLuL+JnOXY0TnJt+DNG1xTrD5d5vzy0ZZOogrEkLUs3k7bmwQ4udl7m2c92qnvnEBi7u4EmqFZIdvENTcmytKj7pvuTfbNlwq97F6DdsP/pu6JtsN+nlAAAAgAElEQVQGTyXEqzVA5T4r7LQSmsW1vBWche5EEV4TZ7k6TzYKAc09GPv6CC8xDKTiALawgIOF4SJljnwQQO8MMMo0zIsSX4wzHOy2MIkKnAzbOBiEmEVrPJ/ESIk+tg0c7bUkakUaz+oGq1zN+5a/+X+ubUmBJiHGv0HDCC9iuMtGrlWWF3Lv8aj/3r2unIleLyLkWoM7J4Hsz+22gXUJTNel1ADYgEACxWiWYEAXP+NxygrztXpecw1tuSYCNitkmkIbxxUGwf/H3pv1SHamZ2LP2U/se+5ZmbWzuG8tcXqTWqNRY2wDngFs3xhz51/hX+A7/wBfGPCFfWWPbRgj2NBiaVpWU91Sk02yimStWbln7HH23XjeL5JNaTSADQyEwbACICsrKzPinO986/tstrI4J0DM8wHhT4/1nxI1OlvlEIIrV+vRsAnd1nG8TBGBIoMKnbYjn0+e6ypIhKStFbmAy03bRBwlsMsSvpciDAvoRYHNjoO6o+KvorxEQHt9DWjQnp4XkBdoOhX6dQtGmmKgZaIAdvMYehqgKgJczRdqjXIc5FoLEVxojSYGmwN0en3MSWA+W8LOcujeCt74CpYxRZqOMZueoCAJPaKTCYk0YmsA00jEaU0rPST5ElnoixPKv00BfA0Ac9sty65EDqjzqQDBcmjlAvZNV1Ycpm9ZRa+Hi5oX/x4AWAhy1xLjVwDwbxry1VevWuBVC3ynW+AVAPydfvyvbv5VC3w3WuB7v/NelTH3LwyQR4EAjdwtFpZSrrCozSJfjcULFjIopmRhTqeN7whG/R3E5l3cfONtdPZ2sPfuDtwNG+PLGVbnL1H3LvHpz3+B/PJztDBHwQMJM4hibmo3kBU3kDq3Ma4OENRGaDzooX2zCWvDhNG3kddcVKSYahq6tRK3BhW6hobZMw/TL59j8tkTeEdfA+MXaBczlAsqZlewGjydsbgUKgCIOh0eRCV3CcKMpzrTZ6YcCxYlQaYerNpNNLcfoLf/Nlqjm3jwwQHmaYKX5+eIV8cILh5h/vQLAYC16AIGpXQaLdOYp1ciJ8lUU0VmORAmEBtPwkambsML6jDNfVT6baTN+yi230LS2sLBzQFaPdbPx0D0Asdf/AXOHv0lDvQJrGwGk4dUWwEsBEQJDPJeEn4+P4eHtExZz4qSkYxxq4Y8bwJimzwQ9UijWYdTA6I8xtI7R7g8hqmvoFMlSXasqGlV9i8V07SBzr85VRA4Uj8j2alUULoE6SA5Zk6zB6e+CbPWRNttIU1jeLMl0nCGIlvCsBPodqmUrTx48GAYsXhAdfn6cC/BSXKcl0Bd3jctPanJNbQabHMTptUTANjUXVFbZ2mKKicTP4Cu0dqbKuAFspJ5VSJpFLS64DMiC/03nyC5sHw5ZC2zYJdbSGLmhHVg2m00e0NoWh1pwcJ1gKgciwV0oc1F/UAbKrH/VrUZAdKkdLBm8K4d3/72KY33swa8s1hDXtEazpQiK387XucjUlHITFcW0PgUSMxgQcQk4MHfqSwZm2VFFUobTmsIoz5EVW+jPhiiP2wLqHJxMcXq4gLZcgI7naKm+3DtSJRbSWUjSKgu6EI32tCtAQqjjbRsojRbMKjqbrfwL/7zjxBXOvob2/iv/9t/hctlglrhwpo3kOU6fvIHffzgn97A8O0+vLLAyfGXotptdRqw212c+0u8uLjC6ThBFjewuNJwq1lHu0hQrzK0bFNyopj1a1JRz6ekFbAJoucJwsiT3KQsLgT0ZtYdC5IWCqyWS1yeXyBYTZF5M/jeFdo2+4GPwJ9JcZNFOD5rFY1E1Yqax+y1FbmydVS2z5IFLJliVDppwpanNSCBtKKgoldDjTmEDlVQTUwXMSZzD3GkimJpqsgl/Dwq7mR8rotUPMCziMT/BNcn2cESaFpl3dEu1KRq0kWz5cJ2aAVtodGoQ6OtMxVYdDHg2C+BmApMEfUWa5BbjR8W+wjOWq6yFiSwUGPbKu9C1HhzOUEm9rhsbSmfgXwWZvwRUJZM4GsAmMUkjkWSHZjrFxP0jSVje+WVUujiAMhSgtLMguXawWnKwnC0ieagj9awg/5mBxu7PbQ292ENt1Dbfh0xyy1aLGDoweHbsDVHAL2LPMFnjz/HIqvw/OwF9DIXq9z9Tg/v3X5HrFM9L8Z0eorFaoqYuaG6SToO6s0hTLeOOPYwvngqRSQrjjD56teYPT1H8HIJK1+hyK6wOTKxt9vB1s1b6I72sX3/+2gObyDME0wmxzi/eIrnz74UtfeNO++g0Rzh+OXnot6lEorgL+kIKy+CF+Q4maxQcxw0a6Zkk9H+/417d/D9f/JfYtgdgBDmV5eP8OTLn6Pt0D51H2UU4+zrz/Dk4RMcPZ2JkitdRchXVLyP4S8uYcFHv1PAMkNRVDSaGuyaKghZBkkhLHxZ6jlxPatoP0dbTldyM6lwadapQquh3aqj2W6j09+SfkUAmNUlXYgodEEoEHNOJZCfkExBslSJME0QBB78IJJsyJxZ0MyWTnJUOcFWMTCU+ZpK8CJXGl0qragG0qi4MiqcnTNHuUBWepIzyXzRva0uDvf6uPfgPezf/QiDXWZh7sMwWbTmnKc0ESQarJ30vzFqvU4ZlLxOAimgkwLVYkvpz/3WlsytUo6rCmRaiVVW4suzl3j0+ceYvXiMq+cXiKY+VrMF9CRAGKxQ01L0OxyPOt64t4Hb9x+gtrmLxuYtHDz4ieyZxmdP4QdLRCSA0DrdVPaJWZmht3GI0d49mVTCJENu6Di9mOHhw19gsRjj8ugFri5WuLnTwr1bt9FyHaQeAegAoT/HwltitgiFyMO+RnePQasmSpxuzUTqhZheTXF0fIbx2RmicAqdilytEkIFQQS2rUV1GOceKSJyvlegLx0ACLBQeUXVL1XhhkXgwIZZ0zDodeDUG6Jeb3X7aPd2JC+6MgzJEqWFpxAIc4JqMwSrBVbLKdI4he9T7VLBD1MhjLAPsegpBJJMEQJU3jgL8wrUiYIYYazyIyV/nXMKLa+ZBcjs1kzdQ72hwanp2LrRxK2DDSGcxUkq1s9Rkn2TKblY+qg5Bmp1F37gyRgZ9NoSBcDXbL4Ea+hUSnMNplqPNvOjQQej0VBUnONVimenJINQ9VXDYNDGR+/dwfs/+mewGi0hg/zlL/8fZYFf8rM4V9NK1sW9t97FrXf+AEGS4osvfolJEKPW34RRd6CXIe5ubuHdu28qAEeShZnwzb4Z4vHzv0Z37308+/oT/NVf/Ane+eD38Nq77yMMEvzqZ38oLgdvv/4Bbt95Da2GgRpBfJL+Qg/PPv8Ey7kPz49xfHyKk7MFvHkEQyux2TbQa5aoch+//PQrLKczydptOSoz1mTJmyYSVLCRjKYx5kKBMyR1cB/dajbRrBHMdNBuERA2sLm5IQpgt9FFb3iAwdbraPT2YDoDAWKogjUNW2zZOZfkRYii8JGVMWwCviRRMP8dVJTXhazJ8SwAcDCHF04RBBMkMfOJS3kvQ7MQR0sVkUGGZFEgT0KE8yv4iznmU6qnQ1xcRFgsSFpRYEEUkhxKBwsSRddq9LXK9NpSmP2DRXclolJRIQICkcDHsUMypiYpu8ptQacq1UG3TQKkK6RJL8olszuJSUjgPGyjXmO8iAvTcODWmjBqTfSoLCt0jDPgh//4B+jt34RuFtja2UC74aAulDPAS2KcnT5Fycia5gBBWeHiYonFfCrquHQVIvFDGHQJYkY4ox7mPopVDDcrUGdmPNVpEUlhoRBKJO5Bo9NHBk3P4DglLJMEL1pCB6IoJYqi5g1m3irHD4KszbqNJOOYztaKSl2AYe5V2Y5UAddoT03FI+GyDIgTKoiVItZwmU1vodsmdUFD6Kdrm21ln0zSC7E+EpH5IqlKcmZ5LzWCs1QZXitIua9ivyDYqEBorpNip0ySrwDASq3If+fPkVjK27vOMZZca/HUXWf7iruG2r5fq0xV3Ad/hw4b6t9l7eUXlSIDXDtmCG9KiEskLPCauDaqCBABmmlHTrJdUUq7cQ8owLI4ICjbdKVUJSlVKWivgWgBOdfAp2wnpa8qu2n2V6puLduGZtJpgZbk3GfZ31hAJ7RLttrQWnV4ponIdpCRFDbowrFdeBMfW66LRpEjuZghns5FJemamdjEk6jpGIwaUeQeUfJyP7pW18panBZwXYL8ylqZYKqQLdf3QyeKa7vm6z8VgK2sufmeylpbgcjKwUKpiTWetyWjV+XJ82XQJWRN8hTgdm01zn9T16jWxGtFtbg+rQFhUSQza3kdT6C4F2rfK846a+vw6/xl7jPohiGxLgzSvQaAef18AuJkT+ePCn5qYVmaCM0GQtdF2WnA6LQxyxuY0dFDq3C2TDEYNTHxC2y0Ghi0XUx8H1+fr2SeogVBe7eLVtOGQ0SQD51kfUbNrNuFFtDcH5HkEsUFjCIXlXbNgNjCF3RAiHJ0Xe4LTRiWjhXHmZaj27ewezCA7mq4XBaYLH1xN7HpyqQx9saGo1WI4whnV3Rzi1AkwrJDje4yjokgKKUu0NA01G0DnYaNKMlxPsvg0/3Dz8U+vqPrCKJS7Ml1R8eD2wMGKePJJMYiyYTYyol20HHRa1jwokyIhtw/kCxMMJjPzZuHMJgl7NDuWsNG210r+yHORHbNESWwIizrcHXGhij76Rb3dlqJkVXAYsxJuIKOCFeLhewdCQBXehuV04DRbKEzGqDZamM29zCdRKgVKQqSBZdTJMkVsnSMNB4jSTzEPtc2WtDTmjqFZXFu9WFoVP6ukEdqn/J3AWDa+lPJL32JfYjlJa43fxcA5ngnOST6TVTB/1cA+NsOF98GgK/Vv7LuvVIA/6Zm8+qrVy3wqgW+Uy3wCgD+Tj3uVzf7qgW+my3w9kf3K4JnDMYys1SK/kmSIBNFqwanrgoZRmaKqotiWh6AbNeGZm1Dr72Fy+Qm9u6/Da/ew87rXbz2/iaOTk4RXp3Dnp7hs59/DHv1NYYmrTiZTVXBW1B91UeteRdW6x7m5U3E7X0smm3svNGDvqOjNrKAtoWAtl8J2eMRhtYK9za7OPr1YyxfXMK+OMHqxVMYq1M08wmS8Tm0fIm6qyMtI9Tquqi4UtqRkVGtqbxXlpTJ1KWiMSxowluDrm8gLrfQGD7A6PBdWIMbePDuAWZFgourSyA+w/jFp5g8foiG9xxusUBRRaL85YmvMpk5A6Q8gPI/wR01uLSOJZsZJpaeBce5Dc18Dei9jq13PkTY2MDGjS5GmzrSZIzHX36Kl5/+GcrzhxjkJ7DjBQwqMGyKPsmsL0WpR1vHgIU51hyIl4milIdnVSTVNGaF9qEZzLHdRr3VQ4N5OG4leYWr1QXK6BhasYTGrC8WIcRiWBU0Ks1AyIya61BbgTkKAYAluZefQ+JzqSGtXGhWF0nWlYLWRr8j6isW4eJwjrKYwbBjsZMjQM520gwgYp7P9WlHwF9NHT6kQKuel2RYSoBrDba+CcvpS8aoodfXRZ0CRRqi0kJoGiXFPgraMOU+qcp/y06afVoysMS/Wt0rESNTLKANaKmFMHVg6U0BRWvNvuSpSiZYxmLlFTLQXjiUIjYPolSR8tDG+iOvncAwFUsEGQkgfrOZuGbnXn+DAF7K4owC9ZQ6bW0fnJNJTlc2Vw76mk4r1EIVPERmyQ6moV/rwnJaKIoGCqsDrb2Bst6G0xtgMOQz0HFxfAH/8hRmOEfbmKNlB7C1RMAKzXaxpDNV0URS1JHkHbjNAQy7DbvZxsTXxLL3975/gM2dDdQ6ffw3//2/xsVljEGriVbQQOSZaGzWMTg00D/IkLohvh5H+OitHn76n/w+tnd6+Opijj/92c/w8eMctjFEX7NhBAVq0QqbtRL9loU6C2Bip07KAW2IIwGBaXHGmlwSxciTQmXZxlSHV5KPmcQBVrMJvNUMsXeJaHmJhkNVUYgqjcUiWfUyZQEumbwsTuWVzAV8bo5YpFKFS8WCyjBjP2k2dVE60daWnTGKlRq+W2+j3+6h2Wzg/NLH+eVKipUsztFxgOrQJKVVoVIYCQBMxZuAv+pPUWvIN1lkMqQY4zgOdJN5rY6ohKBbosZo9eqwbI5n9jVbfiYmIER1QUZlXSpgCz+fBTKSCOKYaMk6l7jIpEhPlTthjLphirUvaw1UU/MaadkulqwEgFOCf6UU8CSjjQpPdhP264KZlFQkslgfwfP4NcknQEhRF4Eazh8S9G3ArNVhN1roDPsY7vSxvT/A7q276B0+gLXzAPPIk6xu3vOwv4XR8C5ojE4e/teTU/zqy79G6jSk4OqWBW4Nt3Gj3sLtnVtSoFuFCRbzC5xfPqePHNzOEE5nhIpFzSzBk8e/QN104JQZgmePMH38BJdfTeBkPox8hl4b2NzpYOdwF1sHD/DgH/0X6LZvIqh8TBYn8AMq8D7G0YuvUW9vwm31BfyVTFSCCHGKje07qAwHjx8/xNPjS9y/dwed3gDhakEfCDTqDoajHXT7m3C6Q5w++SspvL/51k/RrLWwPHuBl198jPGz5zh7MYM/8xWCnkTSt4PVGD7t2+0INSeTIibtb8WSX4A9FkVVpUgy8LjKytqgAGACDgIAN+rotl1023W0O310RlswGx3YdgMlLdvFjjEXRSZt8KgYoZKTfYXFaEZD8N6jKEZCK05Rc9EqPFNgMNUfLICmLPRzrKoMc8krF386DU3Hgh+EKCuq5n1YTiEA58aohbs3t3D73pvYuf0B3PYIu7d/Cybz0QkeELyQQjd7B8dwAkPIAurFP6/jHqiy5qhfzI+lijYa3oLBBYffLwtkKOAVGj5//Akefv5LHD15isnJAtUyRBb40BMf86tLjLoWao6ax9+4v42De/fR3NzHxr2PcOvuj2Ud9JIQfrjEYnaJ8/NnCNNIrHszqoxXS7T6W2j3t4VMtQqWqHg/lQ1/NcFXv/i/sZjPcHNzE4e3botCn2BcngQ4O32Gy4sZposQvYYj1shpogBgyY/PUrh6Ierfs9MLjC/OoRUhXLOS2Aw+f9oh1lyVWUpgg8QRznE2wX66uKSZFMMJwtTrtHyuQePvuwT1TCH/2Mxnb7TF8tlymwJatbubaLaHoiLMaLnrL7CcXyJPU/jeAkkYISKIHeXwqRIiAJxTHUuLfIK9BXKCwXQ2WecA0hqcub1RQOBHrYOcJ2nby7l67WYoQEyjoaHds3D77iZ2tnqy3hJsmi0CzOa+AMHSZ8QGWoMXFKIg7vcM7Gy0UHNNLFcBxotYlNHc2zZpK63p2N3cwL2b26jXG5hOEzy/CLGISIiwMV0W2Nwc4p3X9nD7tdfR2b0hNvEPv/gYV8sARWXj1p272Dp4HXEaYzIZo9HfkvU0KgwB8HLHgV/42Ox38eD2W9gfdKkxkqK0UCcISrFfoZA+fHL6HD//4/8ZH/3ev0B3o4/ASzB++QSL6QmWs2Ps7d7AzuYmdvZfQ8tpIw58/OKP/xd4Mz4DCKh2erKQDEQ6veQcc3qAxWKiQHtvKQXpqshhUf3rcN0TmpkQfGRfsrZUz/iFqaHdaAqZZNhx0W7YaNQN7OxsYefwHpq9XbTaG7DqJDXuwXKHsoMzDHetxCRQpOJZ8iJAXkRi3U8SCp1chORGgJMOLygQZiuE6VJytP2QYPAUGYN8uWZxD8r1qeS+VJMxEflTJMsl8jDA5PIM47GP8ThAEOSSccv8cvbHIOZ+sVAAMAG/NTXwuvjN+yYgSNcdrjOMj2D+tW6UcO2aOJ0IKYBZ6RL3YKDdor0zFdGuRHfMCcjmGryIwAmnP4LghmSS19y6uIgkhYXR1gjj1MQ0dfDmezdgtJrwwgUOD3dw787rOLy1jx7t/KFhXkaYzM4RFATsWlj4KS6OZ/CXHvRCg5lXqJc6suUKq1PGfkQwaFdKxxp6EEQRQlqQxrHM47Q8rRjXwnNSEYHYdZ2IUZFhuvBknueYE3vhTLmXtNskY9LmuhJFv1gOE9AliY0AnexvAMeyRKnrXpOKQtrAJ7IBv1ZXEgTa6NbhOAZ8n+/FHGgF8HCeJ9hLJTEBlU6zsSZv6Gg3HSFvMOuW64xQVWV/r/bUouqkda4QXEy5droLcK5Qmb0mOi3OqySc6LBtRhkYAhoLOdDSZY8vwKKAymvl91otfg2YaDotmK31Z3PeVUDtb7J7lWpU5RBfW0gTMDZkruPPsU2vFb68H3FDWp8XSErhvV8TmCUORayflXOCXJ9oOblGpko5S0tjAs46QVNh+yhVKmMaNKHwIqkMlFYdZa2BrF5DWncR2jYuFzkWyxKjlos3t1swSJa4WqKWh7Bov15FKHKuvYwe4b2rdlHK2N/UUQTsrRRxgDdEsgH3F9fgt7pnMo1VG6vYFDrZqLn/Wn0vmcq2ApEVCE7iBgFdul9xLuHzW9clmLNMkjf9p9gf1+3Nr7n2kKgoedW0r7dJAiCpXWUYS+7uGsT9tgW0OKysLbj5fhKDRWIFSQw8L5M8yrWV4DFPmzRD4flVzgIaAsYXZAYi3UVg1+FZNVjDDjq7WxinGqZxhWlc4mKVwrRtNOsWeqLWzXE08XDxbAbNqVBxYm47sNsEh+tCvmi2HfgJo1s0dDs0Rib5u0IU0IEnwovzANtdC8O6C4fEuQKShc77W4WZtIntkNhTgY5CrbYFn89AYxyEjamnGuzBXg+1mo6mpWM28/Hpkwsh9FVphZZjI2JEC8kchoUkKtC2TexttDDs1DBehPjqeIn5PIG3zER1OrAN8niRQEe7bcOpOeD06NFRhaB100LdMdFr0THGxGQRYRlmWC1jQUZFHQ/ApVLY0dGxTXR4vpEYkgohs9IrDYf7AyyDCJezUM49PVdHEcdCXuxaFW41TOw1NGTeCrG3QB6vZF9J0D6DKWdgze1Aa7RQH/TQ6HbFWePqcgkjSKAtVkA0x3J5iSy5kogoEvd8L5S+yvmVALBhJTD1ELrhIUuWSBNfyEh/CwB2NLg8i8qhTNmJs4ZwrQBW0QNrBTAdo+j0FKux82/UGK6H4fofrhXA3wZ/+SOvAODvZt331V2/aoFXLfBvb4FXAPCr3vGqBV61wH/wLfCD3323iuIYeRyhTJijIhIvJGUq5RBmfUq+I6G/XBdLPx6AWs0GGvVD5PkDHC12sP3gPeSjETr3erj3zgCnly8xOTsCTl4gfPkI7uoFzPASJhJUKW15afvL3DUqSl6D3riLsH4D1cYOmrd7yIYaQrcC3ArzqJDDQBjEaGkBhlaEcHKO7PIY+slLmPNTlPMJytUYRjqDXQWwDVpqKUCNdoW0KbouKNgm2anKuphK1IQ2u0kbWdSDn27Aad9Ce/dN5J1NDPY20Rq5mPoTFMEZlscPsXz+GXarcxjlBJexJ6VnKdzxsMv8WqpSJdpWR5GoQyuZuM0miz0u3NptWPXXYXXfRDV8AHO0jb27HWhOhvnyEpPTRzj7/GPELz5FL30JJ1+hNAguV6LKNshgJsucFoYkq9OCqoDkNNPaVY6/vLeqgVTbRGXtoTR30O5tY2ezBdPIMJ+fYnL1EtnyCHoxhkllbhzCcqjKpcpMp0AQq4iHeuVfTKDMtAphXqtARaCu6SgzB3nZQlkMYDkjjDZ6cF0XfuZjtrpEVs0RhOfQEIN8AosARVnBrVEhQZvSdQ4TWOytSARWBTfm3lCJLl2SBZ0aTGsDptmGaTShVS4soyUgblGxmOghiufI4iWyknbNLG5lytZaU6plIU5/yybJrWlSEGIBgUpPg1mGmY2q7Ijyt17rifosjVIkxRJ5dYWqmot6TRQybAqx710Xh9bAonysElsqtZop0UtrezEFNLIukjMjKuY1kOm+BiJtpT4l2MeWp4Vbo0kQRwHLLD4Q3ItCYNQcoqpa0O0u5omD9t4eUreDstXDzf1NAYoffXkKZ3UKMzpH15jALnzpA1T2pIaFONcRJ8yr7GAVNXDz8CY6vSFSw8blKsOzSYT+oIWf/uQAjVYTf/6rc/zq6RKFl0OLXLy2u4UormORZehux+hs6jiNcvzk+5t47/27uPfhPpKqwt98foSffzFDWjQRz2PoXgJtukRfT+Xw3qJKrcpgC7pRSvYlD6itGtWMBIJTeQ7M7WOpRS9SlFkkFqjz5Rgxn3syRZpMUBUrVIgkp4oFXnZX9ilaG9PZXFSTJlntVNKrol2NeKv0DRaiqILT0BJ1k4vNwUAKuUHIDDfapdZxuL2Nra2buLw4xZOnzJdMJDuOajYCZhEP+XGAMAnFGrrmGgLIKONTgi4G4iQSwIWKNNOxoJu2ZAJrtHA3LLTbykKXxQxmA3c7BGHWIB+LTkYNUVrCDxNh9vNzWIiiEoKb2FXCDFOlcCMQwiK2AtXZOQs0+L21XaCoA5kHSOCBBXo2AtcDtt0auJHsvrwUICqKInESIOhLwM/3WUhTdtlpXEF3WKzTYLiWZIbW2h1sbW3i4HALh7fvYXT/HTi33sEkWiHw+KxdsZre3r+PPkFWlPjq7AucUFHYHiLVdTQMFxtOE3uGjZ1GS8BmwzIQLD0slxfQbReVU4NHMKkqsMxzTJilaVvomA7Of/3n8F48h3c6g385AZI5enVgZ3eAg1s3BNztbu5hY/8NtIb7osTp9A+w9MY4P3+K45OvcD4+R603QpNKSM+Hoxt4/f0/gNvs4+T0K3z+6C9QGHXUuzuYT8cIExJRClzRmjr24OgaJpcrfHj/Jr7/o3+O12+9i5PnD3H1/CsEZ4xOeIm//usjNO0MecQ86yW8xZWo4Ki8ISFCtyq0WpxjNMbYy3wiFXdOcOLU6kgBnAoOWk0yZ1DscKlQ69SxMejBbTThtvvobN1Ad3BDnAg8b4Ew5bxpotR1AQpW/kJAPVpCE4RnlnTOCAUqOaXPFYijWNT5zB9lhAD7DtVeWVJAK5WNIMXwkjer6YiSBH4QAGaCWp2Feg2b/R4OD7s4uHUXnc1DmLUO9s8t8RwAACAASURBVF77MXrbr6lsz5IEJQ1FFskIcm2mhyulFAv3tHUuCFqVhYpgEAeTANHqCi6tmR3a+pPokomSMdc1jOMURy+e4tEv/ghffP4VlhdLlKslstUUuT8Txlu/T5VZhd/+3iHe+t6PYHc30D98F6Mb7yGOV8io7KW9plnDeHyM45NHmKxWGC8XOBtPpGh457U3xEK50xuh096QIjzB/tOHP8OLxw8l0/PdD36ATmuA2JtgNT/D8bMvZG7zVyGW8xghLVzXKuqAFqx04yhoP7/EfHoBz59DLxI4Fl061LpjWprMOQ1m+zok7lkyPrlhYOG80lRxnfmdjbqNOqWfZoV63RaQR+zo68wibwrhgUBKo9VDb7CLZncbaeyLvfhqdiGAdujToj/CfHKFmHntXqbWrJB7MJUJqpQxBZI8RxxwLuc6WEixNIwqcRdQmeyU2WlImDMekjimIhBYOO52TYy2HBzsbmJ/byiKy8UqwqOnY8RBLLmvzPQN/FyAHDoAKEBPQ8NWeY2MjmC2uMAtBAVIAtI13L25g/ceHMJ1Gji7XOL43ENcWAgyA6tEQ7ffx2gwgN1y0Nzqyjg5v7yEXXPRbPRw/90f48ZbP5J7nE0u8NXnPxdb6Y3DB6j1thFqBU7nz7GYn6JX7+Jw6xa22iOUIQG8TNTWBgErLYNTa2A+OcZqOsbWnffk3icXz2E5dUT+HOdHD2HbJHk4eOPtn6Db6KKglfWTp3jy6V/BG3s4fTnHYhrDNUr0GiUWqwmCYIqL81OYeoSSeddrgNO1CnB/LOsgnW3Wdq0qpoB2rXQV0NButmUuoZ37RreGZquGjY1tDLYPsbH/OhqNIdzOCG69LxEFttmAaVItWyJLaGFPM3QWuGPodl0s/PkMaPlMIM80GBFTk9EdViHiIsMyW2E+P8NyNUEU+QJQOkUOjYQLwxIXhCqi+vcSwXSKaLXCdOphMQ8xX/A+SyGsrPxIbMnpLJLEtCgm8E7rWBK1lAPOtYWs2A8L4ZUKSj4PEvIqsR4mmWIZ5lh4seSc02a47rgY9jtwaTG6BovilCQRklC5Z+YnETBWtqjMSgdcmHYXQVaH2ehj62AbVc1GVBbo9hwMek0c3jrE++++K8RVznEkuHgocZll+Pr5Eien5/CXEZJVhGGjjYHTgJtkmD0/QzaJAF5jksPIVtBzH3k6gecHQtzhdS6WgVhB64YiTHJfTLtlgt3sdJyvmfkuKRM8f1gEuxuySSVJSMgaotRUABnbTIBuISDx2XCPmckawXlcwFQCJDHVcYY4GoiyUqR3Sm3O9wsjWgMr1xF+33Ucmc/ygpELBVzLUbEb3NdVdFwh4YVznLJ2JgjP/RBBRIL8UZTJeYafKYAl91ZCelKqWxJAeO3KpZzzhf0NuqJATqUE5s+IpbGEDbDP/KZkSAjq2lJc8nFLQ/afpji70EKdJzSFexLcJQgq7yUxHqodCfZynZXPulYff9MuCmDn+8xXkTwPbut4XuJczu/zBkSlLGOqkOgVAZXW18b9kG478FMbmduA3m3C6rexzC3kBIxzE5vdBnr1BvRwhcXxJYzQhxZS9RmiANf/GLYYNamMWbazrinSBK+d9yYgPP8uDh4QwJj7XnE2shSxgkCqzCvrJlTxACpLmCpp1YaKAKRsndfsTOkPfA+uK+sojLVSWO2x1TmTgD73/Xxx/SLwK5nOklVNtbs6EJKwRoWptDjP1HJGUFnRfF0rnK+VyrxOxl3QaUPMB8oKEZ14CvaLSuZJOnWRaJ5rFjLbQeC0EDktmMMurNEIiww4nkeYhgUsx0SaaEJK0kmQKkusaCVMYkNDR2FoUk8Y3utjs9tGZRmYRzmCrMSoXpPrXUWZOBHQupxOClezGDdGdbQsAw3LhJEDk1ko5NHLqSdWyr2mKX2HawvB3/NxjHqvIfm7tkE1f4lBkw4aERzGUJUlXFMTZW4SENQv4Fg2toZdkauOJ0shhO5vdWFoOmYLH16o9i+cW5uWAUenq5Il44/7ttNFhGdXgYwm2qW1Wo6QgvvtuswfLy99LDwSa5XVEFXNLVtH3dbRtumAo0vsRMLM87gUAJiEWNaNfI55VBi0NPRdEq3pQpejrlXYs0yMLALAc2ThCmW6kNgozieW66CwGrDaPSRuA0a3g9xyZB6MVjEKL4K+8GClS0xnFxKnlSfcg4UIgxSeF8leK4tDxHIGCOAYS1SVhywO5OwXrkpRbMsZzQbqdZ7zrse/NIVyivo7gO43f10rdX+jA/7befbXP2d8a376dlFz3fXVmeHv2kf/Pd/7Px6mr7CR/+Crwq9u8FULfLdb4NUk991+/q/u/lULfCda4Ee/+2GVZAmyNBD1BgtQVALQ2kgOwA5Z1lSCGaIEZRGjTLlZdeHY2xi0PsRVeAPG3hu4cNpo3mnj/Q8HuFgdY0rbzvMjFKdP0A7OUK2OUaYrxGkoBSHbGCEJttBsP0Cm0RL5EPnODg7f38K8liF0cgE9eeAKQqDBY2e4QLq4ROUfCfBbvzqG7V8iX82RBwvY+RwOlUGkulKxapNZyutnViqVhSwS5KJ0pQqV+cKrsEDhu0iyAfJqG07zNszhLXj2AMObO7hx0EGQrpCF5/DPHyE4+RK95AzB6jlCFuRpFVtYin2q0U6tArfJPHPTQpBKFx5H+xtNRGENQboJ230dwxsfwN1+Ayurh4P7XWRWhMvJKZLZM8y//qUogBvREazSQ0kFqCiLWeyu4ND+S6vgCT2U6miqmKki4cFZ2VznehuLeAi7dRtu9zY2tnYx6jeAIsJqcYHQO8Hq8kugmECrIoSxJ0XXKKZtGrOGVZYnc7KKdSGFIDXBDNpEyoE90WFXLVj6BjS9i1p9CxsbfVECLJIlJsE5omwKXwBgHzUBYiuYBIAdU4q6GQ/I/BwWVdZKHx7eDUeBvyxaVCDIXINr92HXetCrJsrcgcngZMHsIuSVJ2BJWi1R5CshGzAHlKpSFhBof0U1EYVoPGzRGpOWcHx+VNHRLrmsbKQxiz5NOE4PdbMpeVlZHCHO5iiqCTSDVtM8ZCtLbuIuYhu8Vo5Kti/tb+kuToI7VcFik6ZsLXmgc2rKxjSN1TXwwMmXY1OJwBIEi0yqiEPLr1bLRaXrAv5SwSL5jqUJ1+zCtYaotwdYZC7czV3UN7Zg9gbQnTrKRMflySWwOEZw9gSt6gxNIxLVk5/G0GoW4lSHZjZhml0EQQu9wRacVg9paUuR++FJgHme4z/+3dt47e4OXl4FeHK2wnSWYXFZomPWYRQu+n0LubPE7s06CtocdnRs9iu88/2PMDzs4KujJf7i4QWuGFMZVMA8QHY2hRGGsKoCnRrQdUjOKGHxRFtmaNV1OLQ7ps13mSBPMlGu0Ju2SCNRys3nU8wXC5TlEjpWiCNmNHuwDOaXE6FXSLwIJNeWeaqIA3RaOpoNqiSoXi0lX5LPjNbmUsC0TAx6DbTbXclVrUoXZWHCcZu4c/t13Lj5LhYXZzh58VhA2GdPZ2IhxqIQLRSjZCmgH9U1LEgKMaNkcU/ZJBYlFU8sFqniFAFgFtvJLuCfVAFLzpvGvEETnU5NZXqxUE37b4OZfCykFtKHqK7jeJUhwflCAFIWFFj45Oeo8Gn+SXvV+loVzbYRizsC5lQCS1+lYlrZ65UJ3z8TBwh+NufTOE2QpBGCMJa5YrUiKMx2pu001adq/DpN9i8TrUEPt/ZvCNg62t7D4PABnNtvITQdJCHzr00p1A0297DZHwlYeBlcgVB+UO9iFnlyXUO3iUPDwkC3Zc4jGUAZZLKAFSPKM5D+sSgLzJIYF5OXUgh2qwKzrz9BdPwSwdklFhdjlN4cWpVgMGzg/p191FptAaoHGzcw3LqNRmuI4e6bkrsdosTF4gy/+ps/xGQ5x40bb0KLI4SLKX77h/8ZRp2+XOsnX/xrfP7or5FoNbGz9TzO38wqW2C+XGI8XqFeVnhrv4/f/53fx937v43p0UNMj5/BjoHT58/x6ScncA1acq/E1tebXyEIp6hIZMpoPVnJHFJnf5W+yvxZrjKmzP/QldVjWuiSd2qbjuT+UjXSJljT78J262htH6A92kW7uydFYirXqSgXQI4ASRgjiHysvIUoOgnYsC/nJDpkGSKfNuE5cul7BXICwrTFTnKUGTUUnAALAV+4XEgf13Upoq0CH2nu8VJhOxaGGx0c7A6wud3DcOcOOnv30OgfoLt1H7VGTymbixRamaHhNKQ4TyWd0tFLGV4KrwSAqdpjmT2j3XPkCQBs04JWNxAz65Jzr6HDS3OcX43x1a//HI8++QUmx0sksyni6TnS1RSuQztxlgtLvPvOIT78/o9htrrweI9CstAFwKrV6I6wKfd+PjvGbLXCPAwRpiU2Du6g2WlgsLGFdqsjKs3VdC72rEef/hEunn+FbreDt9/7CbYP3hAVyurqBU6e/Q1mpy+xWswwGYdYUMVSkqChiY0twRstI5A+x3Q2wWp1JXs31+H6qhTRtH2v1+liYMKqGXBcWjqqiZAKdLGYr1mw1iANgSspkDMH2LFE8dhpd1FvtFVmum2h3R2h3d2C4zbgNPpisR0spsqJYckM4wUmF6eifiZwSyUTAeDrQj8L6WwnkvLSgMpyWsOyuJsjiEhwUtbQBFkkgkJyqLmYck2EzNHbOy62t0fY3R7h5uG+qO2nV1f42cePRbWYxbmASwTmSVQgCMLxwIKxrNsCUhViL23VVC6o45AMZGF7OMT9m9tiG+v5Cbwww9SjIsjBrYNt3LxzT6ITZt4KY8/DNErEanX/8ADNwSbaw130Nu/DcAnkGvjln/0rAQ/uv/+7sHt1ZLYuEStnx1/h8a9/Dicr8ODgdXTsBhaTI3S6I2zdfF3y4OuNBpLYx3xygt72PbG5X66mAhYQrBLqoWYimJ2hSAKMNu+i327CH/v46i//BE8++wrzqwyhF8LUCphlgKvpBdJkjtnyAk0nJb1N5lruiVjYl1gMWteTcGGaan9E0FIiABQ40mw0JVexUzMx6NbQaTcxHG2ht3ETO4dvodnZgVNvwmltKTCP5B6JKuFcwfUwljMGrZtNpwndbQh4kFfMFacCVFlGkyoaVAn8KkfC+du/wlz2rjOJe9CDFao4FACi6TSANII/vsByfAl/4SNYJgiDDKtVLCAiP59/0i48yxIsVyuVO7q2AeYsIiATHVgYjpCVMv4bzRqSPINdt2UdbrbrsG1bwAUq6SyC2CRk0UvIdeW5K2U913TAC9S5YNBuylrE2AiOC1rHhqmBsmggKZswnSFG2xuw2h3SF1Fvmmg2aN2v453f+iFu399be5lQr2zivErx8S9e4IvPHyHLdHTcJkbtLhq0Pg5iYOIjnUZIpzGaWgYj9+CtxgiDMeJ0qZyEdGC5YiYybYN57mPurgLKGjVDFLjKzUQRvOimxH0sQdS6bSslJHNoCbRSBSlSfaUIdRxLgDa+CNimEWdeBdSKlS/PA2tlp1gGk292becr6n+VwcpOSPCU18X35TNkX3QdlWnLa+Sc4lBB2VB5wwR2mc0qhLhrkC9WoCrfh/MAxw+fA++H98tr4jNn9ui1IlTUoJx3r22Ir+2MmffKMcW1WKyxCWZyvqKbigKJTZ1kPRp1cL/HfSY/Qx0OFfipwG6+qPxVSvPfAMzcj/H1Tabtdc4xiYuMFZBrV6Q8cfwQ8pd6P/7fJIFByC6a2OrKekVQ0zCQaQauFjrKegvWsIXasIOocmE6dUVytEzs9DqIZlcYP7+EkwQMTYdRJdAY35DG6DiWOMbInMH5QayrubdWLg8Ef5U9swJS2U5ydUJOIyiuVNnftNnahl1yTtcgu1iyr8en+tXrjOV1Lrmi8Kh4A0Zh8Ny9tnGWKAG2qSiR15E6YpWtzlbS5mK1rQB/1W4aKsl8FuhdrU/S99Xelt+mJX6WaJJhSwIpnwX9GqKsQsacY2ZMr1XzzNmOSwOxaSJ0OkjrbSSNNmKnhqru4myZSQzHjZ0BXp4s8PmTJcJVhH6D+3XWEgr4JH+bJIIauPHaBlo1F7MIuCKR1jFw2CMBu8T5IpZ5mms9+1mQpri/20ZNN4SM5+o6LscBpqtA2rTrcp7iWYAEpxKlYeBqFsFuuBJhwv0Lybd0d2k2FNmDv+PYFkZU7gpqqABgusIR+Jz4EeIEGLSVY0FFlw8q0jkO15nqMgbpSOPWxTlj7MUYe3QiMBDkBVoNC+2mLfb3DQLA4wCzJQm/ap0eNBz06zY6jMYomWkey7MkqyblGTmqZG6OEzUumi5dm4CGyTFQwDFLsHJww7HQp4rcW0DLAmjFCmXOmIAUMBxRAJfNFopaG6HjoHRr8ElaKQA3zdCMQswvr+B7F8iTqRBFQ38pwK3DvHISx9NIkZ6qJSyDbkdzZEmAJIkRrqigVwAwpzKSIblHY7NK/eBb2bzfDOpvVSbXEdmyL/pG3fv3oBevAODvRDn31U2+aoFXLfDvoAVeAcD/Dhrx1Vu8aoFXLfDvdwv86B9/VKVxgoysXlrVlLTQVWGmBS1FDWY86agKZhjxsONAX4OBujZClt9Bat9H59a7uKq3ke+6OLjr4un4CNHkDMPFJeKXz9DwnkHzTmFgjjiOUel1aNUIVrkPp34f58t9+I1DmLe30LrZAbYzfPC9PgKqI/0M5+ch2lWOxeUVjh4/ghG+xHY1hnH1ArY/RRGF0NMlzCqCUaVSDubBz6op9Q5Bl1JTADD581IP0Fh4drBaEFQjjNADtG1Y3QNorZuYG0PcfesQo6025qGPKr5CsnyGcsZC/RGWk5eAQTvOEnZuicpX06lsyFFS8cnDbGmJWpPK3FavhVXgYhVvwrLewvDGu7A3X8OnYxNvvNWD5iRYBhdAeITTz/4S3eQZWskJnMpHzgoV1cUCGzKLd50XK0CLrhjgzMxbdzezMpCBRaQ9aI1DNHsPsHdjD/tbbRh6jKvLc0wnT3B59Cmq5AK5HorVp2GxgKFyA9lAVHGx0MKCnHoxY5iqXXUot5nVVrShFbR/7qDZ2sDuAZUfFhb+ErPwAkv/Akk6hokABvNwWPRh4xMhN0xR/JBFzEIN1ZosAJfCvmbxxkRekrXrwna7qLk9aFYTplZDWdGGT2XKlYUPIEDJAxz4tQeUMQLPF9UHrbGpHhOr5nWeDguckgHNy7AVAIzSRhRb0KsWbKeFutVRVmskSWQL5JijrHzoYh2otgli6btuHeHef0vpy4MvD2Z8DxE38OeZ+coDW0GxFZn/SoXMF9tdFAB8RymGVKg1HcmAZfvQsjOOCLwV0Cpm4NVRooV+bxu53QU6G9i8uYsH791Bf+MQjx+f4OjpOeZHzxBfPkFLP0fdCARIoQViaetYelTYd1FqXZRVE7rTg8MDb2YjMw0skwqzWMdvv7eHd9/che3YUoggcH310kfgxcizBH/wwxF237wJe2Mbi1TDLOTz8HHvvbvojFp4fDnD//ann2IW1DGw+nj68ArjJ2doI4bDMaTl2Gho2GjqqJmVWDw3XfZBqshiyS9knioVZinzNsMQaeRhMp0hCJYw7RiW5iFN59C1EDWXeYAqwZpgJwHQ6xxMFrv5tSsKOQX2kv3frDtwBQBhkUkV81pN5vF2RMFkWy3omoVavYObdz7AcHQL3f5teIuxqOAe/epjPHp8gYw5nHqGuT9DnK2QUj0piqoSObO6me1G5YZZiDUZH7dkzzFLjOoPKQLqcGo2SqoZ2SNsWvi6yiqQw4+VLsMRm2/maKsila4s6JjFxgIyc4NpNc0c9FKBwKJ+ttS9M9NLFSDWNneGUiOLyEKsuKnKKVHEuVis0mJSlKW0XcwLBIlS2sVhhtmCQINS03MMGw6BvhK1jiEAdrPTxI29fQxHPQz6bfR2DrDx1o/hDA+QpCbCnMQSB81ODxv9vlhespzIET1BiitvKarqumbhZncDm4aDPnTU18VOWsilBAC/+Z0CjycvcXTyGM3OJirPQ3ZxjMnXj6AvfTz76iWQLIAywPZWB7/14VvYf+23sLn/uqiRJTc8S9DduA3baCBCKe//9eO/wmef/wyO20anPcT88gi/80/+K4xabQQAnl4e4Y//6H/C46NLuHZLlJNFVUgxh/bJep7CinPU9AI7/Rq2NjdhZAXC5QoNvY7Z+QyXZ0sUVA3kSyRUhPpjAdiyKEJR0Q6SIL4iMFCkREtfOkFoRFOFua8UdVStU9XJgl27QQC4JhnAg14fTqOB7vZNNHqbqDWGkhFIQCzXDFFVrYIF4jBGxgxAIYklSBIfvj8XQIlElCLOaLaIIlP5rgSAud5JxmOew9YtUZaVqVJyuZYlwEicpgIA0wY2Qypz28aoi62tHpqdOnZuHODwwfdESV2ZLtzGAO3+Dmr1FmpOHZ3GQNY6zrtUxEkRVyWHq4z59VyblsyzTtB12nIdZOmwwLtMfDx7+RkuFgtkBoG3C7x4+AkmJ1MEl2N4V6fwx5eiyHAbKnv79r1NfPSD30JjsIPL5QJeGMGtN6QfOHYXTrMHy+0CokJvIjcdxAQuHQNVEQuoOhzdQN+uYxWGmD5/hMXJIzz/8hMUaYL7b7yDew++LyBGvJxgdv4Yq6tTjC+OMb5Y4fzKl7WSGkICIwRNXT2H5y8wnrIIOZa50rHpEKLWGsektbEhlsmWa8OtmXBdxVQqqkycDDivsI/QWUDmRJcgsCmkGMulqrUtubasMlK9TYVqb7CDVmdTgK8wWCAKqerMsZxfwF9OMb06x3S+krVNAT9KAUxDAc5NYjFOpxk/ln0aLX2jqEQUEHRbW+Mz/zWshDxFghYBYO7lWi0DBwdt7GwNcevWNg4P7oqa/ezkCB//8ilmS64LKfyQIGOOpUfL8kKKrFSMcX3mPOjKZkmFA5i2jtGoi0Gni1aLqiNXiBS0GyfAdzGN0e728c7bD9DsjTCdLcRGeDqOcT4NoTdMbN4YoL93iPZgX9TM3mKF/sZtzGcTjL0Zdm7eQnPUh9E0sHv7ruQnz89P4Z18jf3hDdQMB9OTL2FaLjrbh+gMtuDWXQEUTk++RKOzg1qng/mcsRpTNHpbYq/PHE4viPHZX/7v2BreweGtN9BwTPzFv/yX+LM//RWKoJTCu1FF8OYTHB0fSx6hZQZwzERIi1R7UpnnOgTLCICoqAlmQcs+BKYi6nGfYpho1BpouhY2Bo4otEhg2Nm7hXZ/H6PtO2j19yU+w3G6MCxbHAgICtG9gNEOeUq3oRimZghRTbNpv0Hr61LmSr4IokRlhphKbRQoTAdBOsf48ilW7Gfjl+L8o0d0udBRY84s7T0XCySBjyTKcHHuocgrRGEoikS6c/C+hBSQUz3vQyPZlba5XNdE/asAJU5YHC9RxpxPA5ZtYrjZFbUzCY5MRfCzAjOP8RwcL5aQUlp1V9T0rqts+Dk/c12m081GvyHq/+k8kX5PZe10niKOuJ+tw7Z6sJo9rHIby1TD9nYLtaYhuZu7O3V88Ns/huEa8MMFrM4Iea2Ho5MxPvnkIfywwL2dbWy3ukjHc9hRgiZjSqIM/qUPb7pCJXuRBVI6peQ+LK4ljLYIlGk+Z1O2i+SumprYvgZBIipgzgkC3H1j2csxZcrfZQzRJlfm12+DEQpAu1amxkH6zV5fALeqhE1V5npdEBvgnMQMtWe+BvMIttO2XQDa9NrKlzO5ApLlfFeWqNds1AUUYpvRIlhlOAuRgQrUNFeKYwLzkv+qIY6Zn0MAhtbKKtNWhIh8xhLl8huLYCpnuVfkZ9GCmOeVa+WzZNaSIMd93Xo/xfOlnKSqdW7tNTgpdsf8XarBFfArjbhWRhPEFecoaXIFOko7r3+GezZRTK+BS76Xei4qI5jPQvJtJbeaT5UkXoJfpig7JR+51OFnNiKzjpVlQ2s2Ueu0sIg0TKYFOg0L797sy3iiY0pLS2DFKc2jYVi81xgFAX2SONYgKB05eN1iPy2Zzeyr2TfAOJ+hkFfX/YTXea2s5e+xJ5EoK+4zch5SwLE406zX9Ot7phsJIwYMQ2X6Unksdtff2Ekzo1hZQQs4LlbOVP+yfdT7kkjFz7/ua1xf5Hmv+zNBcPYhfp8/d933xU2I2bskSTF/l8QHrUAie2+Ss9XzEVID7aehAOC41kFUbyO0WwhMFx4TaXUTzaaNjc02jo4m+JtHE3gLnl/UucCp68ipaG86sNp1dHoNnM/VeTLyuKAC/U4TrZqOkERN5t3WTQFQOXcN2w68VYrlKsGdjZbYrH/5eAbNKtHuMN7GkjNEWqrnllU6/IRkCh0N10DIKBIStq1KXDbSkK4NBlpNEwf9mrgjcCQy75xzYVbRkYjEUaDXssXFSQBgITkwS71C02H2t44k0vDiIhbSIZXAvFcSAlptxk6Y6DYdGV+nkxB+lKNh2tjq1VB3DGgSc0MiT6aiWHgm5n6r0pBJ7m+FmmmJS0VLQGsSfbjeldCrDI0S2LJ0bHDLzBx5id6YS7/mnsWyXZRWA6nbQNHuIHddtEYbQsTOSa4JfBjzJcYkWNPlzL/CYn6FxWwMl04EQo6okCYx0lQRlA19DQDHPtIwQsh8My6p6xgpktuEHL4GdP//AMCcPKR//hvoBV2e/v465CsF8L/f9dlXV/eqBV61wD98C7wCgP/h2/zVJ75qgVct8A/cAr/7ez+oWITIqKbLYrH8ZP4mC7Y8HBP4LXMWbclsZ4GCmXvX7O0e4vQAk+wmtO03EY2GGL7Vxt03u7icP0M8vUD07ATRi6eoz19AC46hGwukeYyiqKNM+9DSXWjmbTS33kPS20f99ghbb3Zg7WkoahVWXopkEWJ6luDyxRS15Ara6iXS6Zewg1PUZ5ew4xW0LGKJSv5j7isPGdeWYJT6siDMzDsWPsUSVifV3IBW2gh9HuaIwLSRVyOYrW3o3QP41gYO7x1isNFGXCTQqwXC6XN4k2eovJcoAgKboVhb3H7WlAAAIABJREFU6inzZ1LoWgpoKXKySnmcLew1K5qgqYsMLRjGIXLcRencQ9i4gcH+NgabLmBHWIVXyL0jpFefITz/Ao34GDYBR/Lz1xZeAsJKFZPMd3WwFasgYsT8N94sbTerHvxqF52N+xhsvIbR5o4UoCpNZWZG/jEuTz9BnlwgTjysYk/ZuUmGsAI2aY2bxCzg8MDMagStcXnopQWZiTx2Aa0HVG2keROt1gA7NzakmLJYTTH3rzBbXSDPZ3D0QOw7LY3WUrQEM0RdW2SEmXhozqXoEtIGkAfugllzbfgxC/C0GaTCuAtNW6u/WDSkMoWGeCkJDAtUlQ9DDyX/tyoCLBeeAIkqNVIt69R2CMubMim9REz7zpJKUxem5aDMbBS5C0Nz0ebBL6NtYYisCFBqKxQV8wWpLlXFCgFc+NYqzlV9xnVhhgrjtZUSFc2mTUCtAmtqkknYNJSqRl58bsoKTxl48juGyve0Sb5g4Z7KBhbLU0QxFTttsVl06gMkeg95o4vbb97Dhz94B73tm6JyfPT5Yzz/9ReILp/Dzk5QM9gmMRLmhaGCnwCm3kKSODBrfTi1HtrtPuLcwpL/5lrwMl0ssVqdJhzXgevWRHV+2G9i2LVw67CHd3/nQ9S3G0gtHc/PfHz59Qkm4xf44Mc/wGC/g4s4xv/5Z1/g+WkCI27g8cMlZk+usNvU0GT2bxGjzaKEVaBmVKjZJWoOxyZtb1PJHNORIUkisY8NCeiJOnGONPZg2SQX0M4yhmkGkoVJdSoLsK5YorPQpqydOx0NnZatbCGZCZqVkn8p9nQmme7F2iKOLQT0Oi0BgZk9bdt1dFp9DDZvY+fgAzRbu2jWR8L8/vM//B/w8MszaofEfjaIVojoHpD6QrBhaUkpGRXDW9R4JDAIMEsAS1kT8u+VoUtbUzkkrH4WTWxXCnskSKjDPvsER7/qQ1QnS3FSbE011ESBxIIfxxNzglNRo7q2LnlTLbEHVoocsaGmw4AQDxRgR+CcY5HrAYsqVaFLMUcBwJnYuDJCIAxyzOYhfK8SIIfzBosYq6BEramL3S6VUcONTfQHfexs9tHbGqKz9wCbd74Po7kpagVfLDkrbG9vYp82wATrqgTLLBFL54SEidTHdnuIHThoQxMAmGU/Um9oEEcAeI5CMoQfe1M8ff6FFFm7bheW72P69afwjo5w9uIMq9k5mk6O7Y0OPnz/Tbz50X+K+3d/qIDEIhQr7ISArdsRBww/iXF09Gt8+ejnWKxWohZmXvI77/8UOzcfwNZN/PLXP8cf/cn/CmgOUNBiUqmiWDBm9ECX7IMkhVPF6HUc7O3uos/s7jBAMlvh9NlTXJwsJD8d2QpRMEMUT1VhiqBpRctFBZK1WlRGKZt4AguiCpcisiMkAq5xUmC3LSE3NGsEfxsYDgaotzpoDHdQ6w7huB15lkVlChgjALBPoImAs3LPoK05+7TnzeHNFmKlqlNZSdAgJXiXybwkTiIkI3GuomqcBd2E0E6Gmk3LRFPZ3zGD0ywRprQt1NHrt9Dvd9Du1LG3v4Gd22+iMTxEqVkyJ41276Hb24XrMM+O+Xo5bI3zP/sqLZ+5+rEPVKIWJKAd+Jfwp6fY3X4N9Roz0SspNPpJgOPzxzidT5FqNcxml3j867/C+HiC8HKCfHElRUHuVVptqv4c9IYNvPbaLvq7d2B3Cb61ZD0yrLo8Z8Nuod7bQuW48EMPYRJLf6aVY5ItBfzu9/oo4hAXL75COJ8i95YIlwu0m3ReGKBu2bIXa9WVE8Ps+DFevvgal2c+ptNACBW0VSyZeVnmqJkFFt4ckwkV4hMUGee+SmIWJJpA0yTHnJmuBCMc14BbWytMuIbZrqwBnVZdiC4kqbDoTECYYAj7VY1KX6cmzh+0r63VG9jcvYv+6FCuNU0TROESoTfHasGs6gVWy5n0D+4dSBShAlhUe1zvCZSsC7YrL5RsBAGAY9o/r/PEpcDOuNIKWVrBbajiMAGNbs/A4f4G+oMehht97O1uCbD84vgCj5+PRVmchCnCiArPAGFM4oJyTlH7FgIGKoJh1DXhBzmarQZGwwG2N4ei5qVyiEQtx3JlXl4GmewNtrZGSCsdk3kGvbIQzDRcLiLEzEweNbB3sIO3/tFPRdn8/KvPEfoZNvb2EKQetLoBh44Tgw4evP1DAZk5c1Mb24MlLjGxT5V9irQiidBCo9FSecD+Ci+efipzEJX7G3s3EScxriZjlKYrBMCL5w/hGi5u3/ye2Mz/X//jf4ezkwBpmCAPQ9g6LbcXOD47RhYvkBUrtJpcJ0icot2qrggCji3kHclcd+gpw/2zplSE3DZXGty6jYbj4mCbVtB1tDpdbO3cQnuwi25vXxT7jc4Itt2E5TRg0JK+ZN6pWleEFJJHsJjnbdDJgkpjnjwq5CSfChxJ1paDCCmmyVhyKb14isnlEZJwjnh2ifj0BVJvDquipWgNWpbDm86xmARg34p9ggPsU8y7ZR/jvikTUpPsAwvOeaWsZ7LuCllUzGNl3aQNOiNkOHaavTo6Hap0STvRJCey1GvwuRfLuU8zhYjD59rr1CSjlvn0kmm8ziJlZu0iSMCIEJLMOGHRcQc5E6DrEtui03XGbCCDC+I7VOGTSFJZGv6jn36E7sYuVnEAo9lFWJY4Oj7D6clYQLaWZmK31UKLWuQoQg8GTALAVwEuT8bwvRnKfIEsW8ExU7E9pxI+pY09xyTHahLLnkhtZZUSvN+qodtmdjmEvJEkmQDD3MNfq1apqnVpLfz/svdmP5Jk6ZXfsd3czHx3jz0il8qs6qysXli9TzdbLQ1FcARQGmAEAXobQC/CQA/6F/SHCNCbnkSOxBlB0oAacrj0Vr3UXlm5Z0TG6rvbvgrnux5dPSMSIAQNQA4jgKwlMyPc/dq1a/d+5zu/QxT/xnmpMM+FIOZ5JiAxgjsVniHEBcjoAuk3VmMvawQbzhjLs3HDUuClACxCL5tHSF8oFQJZ1n0RXNnYwrGniEvXMt3DdP+rz8FrI9trZoLbxN1bkuGs4mWUA5VfJAAQD3ydHVsWCmmtXM3q54jwKg5T7nMooCuxkuKq4MQpvppqPrBJlH+XjROyjxISjcrK5b9tyxL0MN8nf0/cwBs6DUVgzh0+G8XVK/fNdXMC+3HUZ5fvkfOH2vNxPyeZuZZat9QBhThutT/giEjzKsVSO0CktxBbNmKrhVRzYLkt9AIfbdfF3miIeHqOyZNT2NkaepKjKTIYNs9MBQxeZ2bxbvaNIpKy2Y1jKPtENkfwMyuHNMdGEOIbJzTnjCC82aS7mTPX9yDfY2tzr/GOEyP2Zo5wv8550mnbKpt749iVJjDmtxLrzVxfnvQ22cTiOudYbpzFHJZUsOx0Tqtrcv0aPNBJ5rC4itV7ptP9OnNZmhw4Py1mP3Pt0NHoKkua+w92+JIwxjko5ATTQuFaWBltzDQPpd+F1u3BCnxkhoF5mGIRK1rBy/MFsjiDYZRoOWwCtdDf8eAzT7cwMKc5VXewppud45DWEvPRa7H5xJJnvOGq93EyZ7Nsha2WhZZloswaIVpcnoUwGbvTsbC/5WO2LoS0pZsmbm218WoSIs4p5tOVr2hBGtflJpU4Ad9jE5C6T3q+LaKvSotRDYdpVWO6zuTcJXhmQayXWEdsFi3h8D41NHRbPgZtR847F8tUxWZtEPOyfxW3fy2iNS+ONNi0TMmdni0SHA1dIaEwVzxcF7IPJfaZxypeNxJo2i0LHU+HrfNzsNFY7RL1LMcd30JXq1Cu50jXS4DkMJ3NQYzcYgO0h6YVoOr2gE4AM+jAdB3kywhD7o8WE1ycEL9/gdn8FPPZJdbhUnKJO56DPOXcTpAnRD8voWlr1MUcWcyza4woYlPwbwjA4gDeRDBsGhw3lYFflwg2xQK15myEXTqA/98CsGockXXr32JEf/ETfpP6fIOA/s2RvfnvmxG4GYG/ryNwIwD/fb3yN5/7ZgT+Ho3AD3/7e01eFVLEp4uPxVsWaiTrsSaii0KYA8fx4Bot+T0W5HTbhO2NkRd7iO17KIdvYxK0cfBuGw+/2cPV5BjTk9dYPTpDdXyMTkTB9BhNeYmoJKK5AxNj1PkWivoWOgdfRzXeh32vh8H9Fvr3bKyKDNOrBcpViWpW4tXHJ9CXL+Fnz1HOPsOgugIuprCrRFy37Iqms00KCsQ2sYtzw9C6zhdqmH+5QdxRXNNKIvYocjBv1kWJLuAP0Hj7iI0x3nr7Hrx2gDCjuBuijE9RRKdIw5co11dYXC1g8sArCGhm6iXiAmZmb6Wxw7WCIZlzLKIbMOwBNPsIWnMXYXWI3tE97Bxu480vdbAqIlxNT1FGxzj5/KdYnX+CXn0Bu06Vc5miLkXA6woB/6ug4MtPzO5ubvh5oFDu2qJsI64OEIzfwmj7AXrjLUGA5gWFhCtYmGJ+9RGK8gLrcI0456GPKDjVXUyMre+5CMMSrm0L1riqLcFPiTSptZDXPpqmg6xsozICdLsD7O+NJK92vZohCqdYLC5RUAA2SuQZ5RkW19TPaAoKbnT4MruUaFOKsiobbBEx59FHVbPpgDlpgRTG6UZyLR+aYUkxrqyIxkxQliGqfIWECOB8jaaKRTSRYkujJoYQmHVLHD8UuEuNBUEKY+oQ7TSuCOBNqTJYBwNfFRSIcaoicU1UTSzXmJeiJK5SsIFqznFqqQOXBo2YNyp1/LLUeJo2O8KJqKoFk9UP2Nkuqc0i5ikxWGWn8ovZciw+GI0JU7rRWYxg/m8m+YVb/W1oTh9F00Zl9VF42xgcHuG733sL/a19TM5nePHsFNNnT1HPX6IOn8M1VrBtoguZuVSg5thoLqZzDf3eFvqjbUEeh5mBaVggLSlYN5INRu85c93YaT9bVHjn7g6++9UxvvPdh7j77n1oHQuLrMB7773Eex99hifnc/zwe3fw3f/8txFWNf7oX/0Yz04yZKGHz36xhrXOMDQb+HqFjlWiZ5Ww6gxdt8ZWn9gyXtdMsjjpGKLAkTFbMlwjidbIEnZUR9K8oiMRPLdjVYJ/NrRMHLeOIyY8ljJVjpwL9AJT0NosDhEHmeYF+h1fikksOCRZIZnQ/K6i1NAOPHR7AwStjqyFgddDKxhj7+hdmZvbOw/hd7bx/o/+OZ5+8qG49bKCuXoRFtESabxC2RAFRscbi10srFTKrcKS3Mbt/UXZVTWt0EUkmXksRFnKoUI0NOcMf58FE34R0a5y01RhVQnDxL/agnPnvKGIR2cyS+ssBnJppFOMOHxVsGThQVUUNLHBsDBbidDPKpYg1tiFwtfLC+RlrjCGFAvXKdbrFNGqQpyy4iU9KOIEpmhT0x1kW3C9DsajMfZ2+2j3+xjt38bu/W9Ba21jQfwwP6dj4s6dN3D/8J6MP9sUEmZCaxrWTY35+hI9f4SxYWMHJizUsOXqE/ucIifmFzou6xwfv3iM5y8fIc8SvHX0NsqrEySnz9HMpoiuXuP545dwkEuDy7tf3se3fvBP8LVv/BOZKQoOyFy1GRqDDTotrBOKLsc4Pv4Mx6+fSi4xC69WY2B//y1Y/gCffvjneO/DpxgP2nB0T8SkoqKkoUkh/Y07R6jCJZLFJbq+hq9+9XvYO3wHVbTE2aNf4tP3/gKPH13J+6rSJZJojjSnGzeUpgdWfYiAzsoaQZcCr8oANnjN5R7lEmqLAGwajjwDifOlm49IveHAx7A/RKvTh9/blhxg0g4SOikIu/YolGoIkwh5kgjqO4zWKArmZlJICRGuVDZtlbCgz+aASvB/Wcqsy1IcqMR7ki5CpB6R0RSC6QAiFpREhTjNBQMb58yttRD0PMmV3NruY3dvBG8wQmdwBG+0B6fVQ9AZi+jYH+wgsFryOWWOstTJaiuF0aZBVpVI6TbUdRTJAtOzR+i2x2h3tmFaAXS64gFM8wyXWYLLxQyXx0/w5Fc/wuzsApPjMySXp9CzlbgbG5MOMRPdoY+jwx52bt3F7v1voNXbR0UMM6ko8GETZWvRdZNJ7jNz/xrDQZyGCBfnaAdtDLsDzK5e4sWnP8d6PgOfgsSovvnml9HuDhDPLhGtZ+h3h9jZu4+L5x/i1dPPcXW2xnyZYLWmEE+8phrfwKkxm08wnVwiKeaoS+VwMTkn6fKniNXW0fLZ3GILXvDa5UkHsMYHEoBu10Pbd6WQyxH1fOZVOoIKbRHnbxE1z2epCS8I0B3sSi6w2+pIpibXt+nlK0SLGZaLBSI6LukIzzcZ0TmR4XRaqmtE0YW/lstMOf6yBFnCzGjlAK7yDW42b5DkKg7C9diERKduCwc7W+h0A7jtDrbHfWlce/Jigtdnc9keidOzKXB+tRDBV4gIghrlWre5XxpgGLSk2cpptbC3N8ag3xOh8fp5ToHCtCzJJqUQ6jAT02RsgoYwanB6XiLhz2z7GO710d3ew8Nv/KeyKr1+/hjTyTG+9u0fCuY8TC6gWTmCbhe7R2/Jc9ShcAVdBLuWSEgKDRtLsXwO1+vJ66/SFD/9i/9ZnKvjnXt48yvfR1QU+PjjX+D9D34k+45sHaPn9XGwfQdWpeMn/+YnklVYJgnKNIKt5ciyNWbTS5TpAqZdwLJ4z7NpkaIRBWCVJ0xkv5Tz2WikU8wgjpuZmVz/OZ9sBK6Lw3EXO7u7aAc9BN0h+uNDDEa3Bb1ruR463T3JKyZOWw0qn2V0Y9JqyygW8gO432SDowamNdJpXGjMLWXus4GkSTEJL1A0OZbz17g6fSpCdjY9R/z6BFqeSw677FGzAkveJ3SMrTMUXI9yNmNlkmMfxhGWISeaotxQA2OR/tq1KUV0Ok8thc8lgcPzXPSGfYy3O+J2i3Kel3IURFbrDhpiZ7luGoYgndkYyXWDzVd8EBK93+13ZV7OpnOcTteSU8lG1CSjG5LxLS1otYM4YSSICctrg9ygpLAwifn8sFCbHv7hb7+F4d5dpNztux6WUYjZfI7ZPEIUsmOixmHXxcAwkM9DDHQDW64Nv6nx4vEpnr86AcoQRb2C71JgUlmzDXNi2Xgg7tpcmpVEQNugBEa9QBpEKGgx6oICMJHtqulIiWXMBeYzRmXQKgcv9yQUgEkiabVs2SuwoYL5n+L4bGqFb+Yzku7AjbtYGiAbZmKSukK0Np2jCievhE7ugZSAyv8lXpnPcGZBc//DBj6FX1X7csFNS/auem3ui/j/FF/pHr5u5OTWSZrhNAp7GxSzfBolLP7arasoxoomJG5PioWbvFhuv2T/vnHpUgAmGprjQVQ2RTHu5TY5vnyv/LniJN7gpeUV6dLleZzvQ84EJOCopx7dy4IopoN+I3ByX8nNlgjeG5evILX5DaYp4ygNYtIgyCOiidLwEJHy5Too/TZMry17nZ7XkrUwsCxU6wXOPnsOhCs4eYG65HOAzUMVe61RCVlGRYdw3eY1lHvL0LBcxSL+SzMRXbIVz3Tce3JdJW67Qs74iI3jV85omznA8fdsNglz3Cm4Xzt5v8BDy6q8EdR53RXtS/3if3ucOzI/iQ5XAq9qQFICMRsFKJTzWlznTotQvslRZpasuHilKUHlEnOuC1abSGhGtVBQlCM3r6MmsUa8LySCZdNwRgE4tUxMmwBzvYWq3YMzHMje63yd4PHpCquM4nqO2SqUZy0xxb2AOVU63n6wC6fXwSoH3nu5QhxybhqwOUeSApZmYdzmWmWi4Ic02funY87Yo7zCYa+Fo0GA4/MY81WGq4sY3bGFwbCFg622iLVruocLDUfbPlZRhihV9yM/32JVSJQSyUxcT6WRwoTc1z3fwtmc+0TimU10fRe2UF7Y8KWw4CtmBdclkrhATSIaYycsA4Ouj26bTa3qOs2Yr5tRaNYF27xKVAMB6UP8mRTI66RCq2sjXaU42PVgMG86y5FEat8ZUFyWvHrhEqDvGeI4Jl9CqCac/U0BsyjwZtdEhzv9aIH51RQolrBMhY3OaRBw26h8H3WnB6vfh9kJwJZHOoBvDbpoLqdYXLzCkyfPEEaXmE7OsVou4RvAoONK81FKATheo2lWMLBGVVPgX6HkPjpkU536Ip3EC5QALIKtdI6rP/u1IPHvKBNfCMBf/MF1s4qsPzcC8GZ0b/51MwI3I3AzAn+zEbgRgP9m43Tzt25G4GYE/g6PwA+//ztNXmZSqOW/pcNYDkc0fOioS4pODhzLExdwWRiC9XMDHjbGqMxDnJU7WNh3UY0HuPfdNr7+/TauruZ48ckTrD+7QPLyBL3kDGV4gkZbICxTwOzD1gdwsA03uIur5i70gx1EYwPYqvHGQx1Hdw8wv5jh8tkEZ4+WsGYTeOuXwOIJqukj7NhrZJdT6AU70VlQUYcK1aGti2jBwvd1nmVBfwExqdQz+HdgoWMOkabKccdKesXCudNBro8wT1oY7R7iztE2dB5otRjx+gJFfolw9RrR7ArL6RJ2o8OqWnJAMkx2QxNXR0SwJUgmyVJzaakldqyDMCZe+A4M+xC9nQOMdkZ4990RGi3FJ0+e4vXZE8zPPkJQniGdvoTTxGCGi0JcKhxlSSczjzfsgN/grUARlc4RIYEZKKo2rNYRZukQjb2D/f0DDIaedPhHiys4xgzLyaeAtkScZaiIX65KWK46vLJIwZy5y1ksmYt5CmRJjV57ACKmobXR8odYFS6KwofRCtCjE2TswzEawfIWyZUU69JkJR3jFNM4DpVuy0HZpuPVYEE4h++r7vGWZwvSMEt1LCLAc9rQDRdlaaMdBBh0uoJVZTEoCCzoJj93hCKjW26OcDlHlq7QlJkU14kkzZlBqVsIfE+KvToxzCQ/0TnMTnbNgqmZyDKihYk11QQR2WOubZGirCgA82AeotYJgi1EJGtIQGP3s3TC8+C2KSRIqclB4AXK/cfOeC0T5G9jiM9FiRcU8HU6HOi0Z0FEIbcpytIBw6KmOAqajeNBI0K4FMcUj462O4BldqFbW3AHu8icESKnh3e+8gbGu3188NECl6dXyF6/wJZ1CSt9Cc9cwrRyhHR9xykcn6VnF6tYx2iwg9GYiPIAi3WJy1WJdVoKApHuDr5rFm54Mj2bUnjp4Hf/wW08uOtg79Ye9t7+LVyuQ/zB//Uz/OhZKi6/7Z0G/90/+33sfGkPT08iXF5mWF0k+N/+98eoLlOMmXVr5nDqHHaVwUGMrtOg71cYtomIo8ssxlq6pimssri7RplHyOIFbIOudQoJibiZXJvoN86lAr2Oml8Se8mirlHDshvYJjvT2eBARC2LWKpQwkIQHWMs+rDQI8UgyfJiFmYXvd4Qrk0EpAvHJeJyC357F+Pd+xhtvYksSfHq85/h8aMPJAM1TFc4u7jCYj2TYOisjFAxz1hEkBK2OBxY8Lh23qrsQTrSqbvytfn/FGglk04wdteNAHSpKfi4KiOwcEmBmGuVQknz/bOQzWYHrnGCgubflqJijZatsI3y8wWLRzeLytXlaxdsfGFxs9xkIzILj4IuRRtx1zAfsMRqRcddKhl/xK3WpUL/mZaGMKzRWDosx4ZuOej1BhgM+jCsAEd399HbuQ84A6R0lm3twh8McOv+mzjY2gZ9UXwV5rjHaHBVxHh58jGCzhYOh4eCD+/CkwLxuggFO75OM1xFIU5nF3hycYKKWc66hsPhPoxwAm1+jnI2RXbxChcvX8MjghgNDnfb+No3v49v/85/K841wRFKa5GOuClRyrUg9rPAyYtP8dEnfymuZNfv4JOf/UKKZGkCcQR2HRv74wC+RXQ70d5E61XI6wpf/8qXZF2avv4Mjp7jy29/A2+8+R1YmoEX7/1rPHr/R3j+2TkaolKzJdJkiTiaIw5XyOIYpqWy4eiCcXxdhD7OZ0YBKFYucYR8TWYkOrAMR8Q94jE534c9X3JdKZ45fg9edwTLCSCrnu7A9PryjEnyDGkcI0kjcTVQGOB9lsTMel1ivaLDLoZeMy6CpAiKvwXKNENFhmddSnMSszbrjMjTEi3bEZchC4jXjry8LOG1HPgdD47n4OBgjP2dETQ/QLu/j1ZvC5rGPFoLw61bGG3dwmB0JDncgtwXCYkzlvmxiQiwdBSabkucK3E0RRGtYBkm2t1DKYzyOiyKBLHrCnr89OUL/MW//J9w/OwM1XIBbTVBtJzCqCtYLeLL2+j3fQTdFoJBD3cefheDwwfyfIxDkic8OFaAoikxX02R5iGc9gBBdxdZmWFx9Rpdv4t+uyfuy5ePKQBfIp5OZY2/f+8hukEHObH8RQbXdOG3AlydvsDV6WvMpmywKLCOSkRhjvW6gakV6LU1TOdTTCYXElFACY3jwbYSxh20XR29HkVbkgtUvrnN5if2/JAgwhgC2xbXDsU/yQKnk89lkxQbZOg+M+BYjggRbIoyiQulW7Kq0R1swXY8wTAurk4RrZdYrVZIOQ+IJb3O+8347KcA/IXTjwjo1Zp4/wJFyrx0oM5YYFYCMMVafqXK/CN0/E7Hwu7eALcOx+gOOrBcX+bGOsrw+pwo7PWGXMKiMfPJM9guI0xqrJJQYewFBW3KutcxlTjp+R7e/dodOI6Nk4u1COB8HtAVGca5OL22xn10en347QGyosHx6RxPXyVoDAPD3TH2bt1Gb+8erGCA9TrE2cljbG+N8N3/6B8i6LgS3eC1XcFYck0/PvtEmtp2BvvoaaaIwLLuEvHdVDg5/gh+fx9eeyjNGfPVFYLOSBEaatIQGjw/PsEf/sH/iMvLGHd3xmi7PdgV8PLZJYooR9vWkFP0nFyJ47MuVgjXS5lnhpVB07knUaI4KQF0j1Fw5ppfisPNEIGzEdGWrjL1DKLb1m+Z2O61Bf0ceB1xAQ/Gd9Hp70oTKRs22u1taUIResm1SVGEHCVk0c1OogF15VJeE5J5mZUVkjpDxj2j1iDl/qvOMDn7HK9fvo/l5Smiq3PUiwwW3bsUEvMS81ki7m9ObDrkuZdjrjmbl4hMrtchAAAgAElEQVTNp7OOuc6ci2yEoKuNGFjONeKOOdfZqmPwHmiZQq3gPooNKUHXxXyd4GwRy7zSHa5ZgTRE0MlM0oJnE+XcSFY3Ixc4Rnfu3sP23h2k8VroCcRRz2ZXmCxWuFgmsA0Dnu7A1R15fpDsUmp0RlpISq5VLVSNhRwtlHobpu/D7gVwPTal+bIfPj+f4tnLJcyywQER1cQfU3gtGzzYDTBomXj+2TGevngFNBGqZglTI86X4nIGW6drl+7aQkQuvnf+v/QBUJywKGyrTEtB/AtWmUKYcgHKHoEYZceUnHDuIVQubyl74zbXFxHESRbivko5/cKQNCi6B9X+4toFK7ShBuh2PJWvWukiJFOgVt9PvzydxI5CU29ygLlvoiBIsTiM2NhFDDdfUwl9xBvQfUy3MJsumVMr4qPGZyXPO5t84YJzQb1Pfk5+H89xfH02rEhDHv98k/XMz6/Q4hsxl/cyCS6bz6wiOr748429Wv782nEuIjWbLTZuY76nNGWztNr7yz7v10Gf18KzciSLXkSxsVSCpdo78gxHoVsJxdxHEeUuY1WTcKIj02yg3caisdB0fbQ6PTx+lUp28dcfjLHV76GOljj+4BmK+QI90hPYmFYTE67iVfhcl2zcjeOXb4BNN/xiIwHHUM59FGCLBoHHuaTO6RRilfCv3q98Rs6HDVmJFBF+XfcFSNwOnZ1EZOua3MvSuEgBd9M8w79//X5swfhf/9m1kMtGlM2LMc5qg9vmNaXISOw0ex2vhXk17qqJSMaUc0KyrrnvFi/wRuhV+xDJTGdjy+ae4s8l5nkFHXP4goBGrw+0O6icAM+vUryaxeh3NIkrWMY8I/AeK7A9sPHwzS10d4Yw2m0h4PwfP3uFMDLQCUwYvIdWJKHo2O+3kBQ1Xp5GcqWNriU0lSSvMPJs3B0F+PTFWrJx2QwzGrrY2fLR4hla1xEnleTw0o3N5ldeg+kqx62RLxQscQMzC5wNfVWDUdvEYpkhsC08PwuRRgwU12ATP+25aPsGtrse5lGM81ki54EqZuNPBaNlwuL6a7ro9xzBjfM+fjmJxOHL4HSOdyZ53EpEpoOcDfVsENsdUGRucDGP4fNcJ/btEkbFvTCvjyWNImwQabP5Uf63lr0pVw5br+BrNW55Ovp6CasIsZhMkMdsIFMNDcxttvyOIKAzv43G9zC6tYdGN1BHOfq8rmfnSJdXePnqBEUxQRJOpEkzTRJpLOq5NpI8QZUyA3gNS18DJSMzFBVKmnY2CGgKwO7GAcwVVG71f1cA5mT8DXXirxKAr8uRsme6EYCvh+Pm3zcjcDMCNyPwNxqBGwH4bzRMN3/pZgRuRuDv8gj8zm//fkMsKAtaPHhdH55YAOZBcjZL0TRMnXOkUFbSa6Wxg5qZrAMk+g4uyi3knT1gq4tbv9XGN77bw2K2xstPHiN5PEP49ARudI46voLpZUhZwNJ7KJsOXIzQ2HtY2HsoRh3Yb+h4+M0Ab35jBNvTMX+VYv30GMcfniN/fYb64im06XO46TmM9Ap1uAKIIGRntWltOsABi+fPCuIMoLDGQh7dBCpsxUXDAoDpQ0cHVblBbJl0H9Dx4KE22ogTB0FniMPdocrFrFmAmKEpl1iHV1iHdAQTO81OXFcO/FIUYcFgc+imoyGKUrS8BiaLrqaLq7kBG1vw/B3UZoBSt/Dtd7eQlzGOz0/RFOc4Pf4EdnkGI7mE1cTiMGauVYUWS7soDZV56JimIF0FL8ayYlkAFHEqFnRcNOYQuTZAXLdFqOj5Lu2t0HJigBdYTF9BMxPkpQHLaSEtK9i+Ky4Yw+Zh2MHlLMGg05Fszzxh7lsXtk5ppo112UZUeDBtH37bh99qgfWYPEwwnU1gFyEqihjEdDObisViy0TauHB8D4GlIUoyrKI1DnZcwSURw0tMVbvl4/nrCC0rgG36Mv9aDlHkjszTLK/hew08t4FDd0seYr2YYbFeIFuH0vGrDussbLpodAt5wzxOnRUCajKCZCba0iMyjQWXJEWyTlBL5mwG2yKOOkaeL5ERK13GaCyK7Cy08G7gdVGOprrSodHlrduwaldEQ4cFwQ0GLqeDFTEMs4LlVDBNIkqZxcdxdgWhlWWaZG6z8YJFJzqw6egSapWucKsV8YnMwK11tNtjtFojaOYYuT6E2dtD/3APD758B0F/hEefTyXD6/zJM7jpMfToBYx6grJcoUAq3eKtoIWqMpBWLoJWF8PxtmQur+IGV4tEUGB0s7AzmYX9hsgzvUSSM3d0S5wCdF6waDna6aCyfPzyNCN3WTrYXy9m+K/+swO8+bVvYnhrCycvYmiFhvAsQ1BpsOkSW81wdTlBEcUYOSW6bgmtTjGdLZGkK+RZjEU4Q5GG4sRerZjdGqPOQ5ic/+L2pVsil855NmEYeo1uQIQnEYzsrAZaFH/plqTTHDXclkLj0Z24WHGt47xStgkenpnbR+FIMw2ZjxQAglYbjhMI8lXXevCCMfZvfwWjnQdw3CHS9Qznx5/h9fP3cXr+Gs9eXOJqPoFpUACJUNWbwmup3G8a1xaRbaRkJv9kMU8JwUQ3K9FGOeVZrCea1ZRiIHOmpCbAjEUpfBlS0DKYvSrrLIUTFgnV/GGhR7KI5fMpDCoFRRavBZW3eZjRKyPCt1AFlVLEIpgkqNK5Q0cd8dkN891KLOap5HtVGQvYqTSKzBelvBfiV4mvpKhkO8z26oqrkN31w+0D7BwcoDd+A0Z3C+5oF1bHR2d7jFbHhufQ30uVypf17hwlHr/6Fbnk2N2+g33DA1cDlt7oaF+sl7i4PMMqzWB1xqicFi4mL8VV2bMN+FWGLRZ1Ll5g8fRDVGcXKJZ0t5boBza+/OU38YP/4r9Hd3AXWZMLTlrTbPbtC16aTRmvL87x4unPcXLxAoXtSBFzeTZBkxT4+NGlPHf2h67K/4oKEWFv39nHgs71NEOv5+KNe7dRhVM4RYyB38bR4ZfgWi6evPcnuDg+xvR0iXC1htakQjVYMxN2PkddZeL+ZVODypfUVAawrYrwDR1ZmimZbppkAhuSV9n2fHFn+S0bo4GPnh/A63TgdUZodYawW10YVguG24XRYha4gZTi13KCNCXKPBZxVdDNFDLmC0RRIlnAmuB86fYthLhQMEYgo2O/EGc2kbZVmkqzABHQdIKxqsf8aOYIs4HGb7loUdjwbOwfjHDn1gE64wN4gwPU3HeUJZxWG/3RLXR7Y3T7O/C8noh412YJNlGURYG4SlDTjUfRkvdSWUhEAB26fIYkWaww4XmEpe7g9PwlTl89wq9+9CcIL9fI5zM0qwnMjDh5EkMqdJhZPWxjNO7AptC1/yUMDt+UzGo2F3U6B5KjHIYrXF2+QJzM4fgd+O1t2Ze8evI+XMOCwwaT5Sl++cufIHAMtOkgYnalY4uI71pstiMaWMN8MpXsvjiqpPBJ/DMFVLrwVmsWDnP0Ogam00tMp+co6zV0jatGLQ0vFLSIu+90DLT9QAQ+WQtVfVUK4yRNyHPeMmRP1wlcOF4LNptcLFvyQAXdaVmyF/i1+Cv4UwpdXD84zjrWqyniJMQ6jGV9uBaAiKCkK1waRiSaQ2FX87LBcpkjzTJxMWW/IfxWqYq3kEK+6EnMpdUwGtCpu4Nbh0OMt4coGhuTVYKryzUu52zQUihVCXpgxEFdyf6ImPZ1HstaxZ9JNzTvtyK2sN3r4/bREO88vIXFao1HL84xHgTyrDs5nwpGvdPxcXg0Qne0j6A9xDrJ8emTE1zMSvjtDjr9HsZ7t9HZfxO11cLFxQnC6Ar7e1v4yjvfxuH+CB3el+LyJaa+wa8e/SWevvwQ9+59A28fvY2xyUYWCiwawiLF00d/hq2DhzCcABkXVoPNE4HkXpPjMFnMcDpZ4qc//mMcPzvGre19vHFEkkCEJx/8CtOrlRSjq2SFxZS5hCky7sWiELpRYDBwJZ9ezQnm3lvizjfokNcZIcLcaE4UhcutKCLxgWISKe7CJ+o48DAe7yHwuW/Yx2h4C+3eGLZpYzC4BcvkPpFOYu6Sr3NMN+eMDbKdMzbXmD2uIW8aRA3zmxcIkwWyLEZapoJiz9IFppfPMT15hsXkCuEiRL1g/IfKHBfcZpbBZB5sWSJLEhVVkGUyH+m4rbjXYBQC8abcpqNBHBey73ddXZqlKA4xZ7cd+HACX0SUTreNVsdBSOdr3UiDIqNj2awy6HXg0HlqmnBNT3DZvIYULdiENhyOBeM8nZyJGN3vj2G7LUymE0yjRAnHuoO+3xd3XBwyemDzrLnKkOR8prcBq4NS92F6HRg+sa2A6bgYc29eMI86kUxq3o0iihcVDjsedgPAjGOEsxlixgmEEyT5QjWqVmy+yER8YdwBG7vo5GWjrAiR15m0gtllsxhdqUoE5VmHLtJrzDFFduXE5QxX4t51Frm6I5V4xs/L9Ub2MqQ0FHTwKewqhTMRVSXLlQ0ran/Ns4c0kGz2I3R08v2weYY/j18UiGU/xbWCDbBFjcBng59CRIuIKs9M5UClQMI+Jb4u9+oiCovrlq7UUmXGGkQMqz3PdSOnYJc3oqyIyxunsHqfam4TWc3PQVeyCMMS+aLWQAprKqNXk3WYAq28502jqBJAlQjKcycFSY6pioZRYuQ1TpoC1zW2WF0u9d6um4IpABN3T7xvzoaczQ6vIMmL94ntImJzreehCdqIGhPHl8oV7eoGvvtwhH7LRHp6hmI6R0PBPo8kQok9HYJSJ3nGUA2DdAErR7Ii6bABSz2E1eckpYTjojRu7uiAJCtFsL8WvuW98x7ciMrXTQHXAvH1/ljNBYXA5qW9dgrL9eb+ltdog3zm3ohfv8ZLb6JSmePNt3Lt/Ob1kpzpDUZanNmCGlef57rxwdk0mickVQjang2Wav6yAZP7Lv7MXOg9OnLNRKTrmOsBYgrA/T4MUpYaF1dRiasshedqeHm+FDcr9yykEu0MbHT7LZiehdy05Yyd66bErCzjCh2esTwTgckmLkdc+ZfLCAWbD1oW5kkJzzSRxDV8y0Ce1KrxlRj0to3pOkHSNLh/5AmS/vKqwZPTWOgiHP+eZ8Fn40TDs18p+xeufcy9J3o5PEvljCRzgBsLQ0e3Q3qIjX7HkGitVZKIqzfJclQZaxVqrpiuid96yExdotgrzOIcz1+tpH7ieMTpq2smTn9NR0qUdZvCL89iBrq+jc+Op3IW5zlF1ng2sSTcc7twLGUEIPqazRp0V5P5zuimtgP4eoNtxpKwUbyJpUnQbHgWSGWexKUOt9+H3u5goluSAdwZs1Ffh5ZX6LAB4fgCCY0AyyskyQWqbI4mT5CFjJ/I0LFNpMzKTheAFsLSQ2gVG+KZTR8iWiv0Oe8NCsA+M4AdhYDmUrIBPKkznpCZ/upqoyDd/7ov9tz/NRnANwjov8vV25v3fjMCNyPw72MEbgTgfx+jevMzb0bgZgT+Vo3AD7//Xzfs5mTnfUnkjXQhKxeZ5D0VxAIBeU5vggVNdwHdhWu1ALuL1Boi0vtIvD4yFiMeevjhD7awnoX46OefwzpbIjueoE0BLV4gNykAO9CdLkynA0sPEDZt5O1d5G0Le1+2sPemh/GtrhJg1gWWnz/D+vklVs9PgMvHSC6ewo0maKIFLLqkiHwk8o/ZsqZCe5HayJOxxvddU9hl8c0hUwxWrwO97UOzfcyWuhRciU6iaThmzmVjwrJbInoTe73db6uDLIjlWyJO14jipWQtGeDPJV7KEYcSv0+zeAA0UUmnso7pMoQueVuNCGnTGTO/OjAMD67jScf/YGDDsUvUFV0qF1gvjmE1E2SLM5hlBqu2oDU2mjpAadCpzA5j5sFZqHXiWdmxz1Mt3YXMU6VIqSPKHQzHzIe1MVvVsHUDPd9ASy9Q5WtcXpyLeNBoFjr9gWAr/W4HBTHJjiNu6csZBWwWzmskoY5hpwtLp6DqY7y1i1XGz+xI5g0LK01RYjmfY3ExRdtgTmSIrEyleOy2uyLKJKYH1ye+qcE8jHA2XeLBLXYrpwgcXQ6Mw46HDx6vUWbEQXnYHrSle1+ymIpaincti+IB4LsF8ozOtJUU1tjpS1mI2YMOUYSdLhyXc9ZGWZuI0hpp1WB3TIcAx0UTvBVdmkkYS4Zhma2gVUQ30W26QlXHKMpYoLR0a/MQ69keypwFJ3a5NzBqA1rjwNYpAFsoMlXw0CTLNkNcxQCIkCZCjUjslRTmWaihazJP6TwibpHFKMBnjlDBDFw6MwpxtxoW8XbM0Kzg2gME7T30O4cIqyGm6GD3zi28+503sL17gL/4yQtst4D1yUtEF09hJS9h6VOk6Rx5Ewnqy/I8JLEmWYKG2cGoz2YEGzTSsOgviOySrtgSml7ANolsS5DVNpKK2ahtjNoDjLcGKEwXUWMgZEHLIu6twTxO4QcGvvxgiIcPv4Hj40sEdh9FVOJwuIV0ucBiMsVquoLdpNjr67CbBMvFHNF6jSRZoyxChNkMDRsKmgSLxQJ1sYappWg4lux4NwpobAFHBduqpcjIzCcKZpzj/MUMVrdFMgCvixI16b4mepRYQ3b9iztRXC7ELqtCUsux4bU8OA4Lwl0Me2PUOrMNuzCtHgbbt7Gz/zb27/02rJaLcDrHk1/+n3j+2Xt4/PQY59MF/SbIihBllqBuEhHU6Jy7dhCwasW8X77/6wxpFqBYIHfpROY8YrFA8t3oyCKCkWuNco6wv6XeOIB1ASPX0FlsoyNBnAmqiMu1nd/H17UcuqKVCH5dIBPktDgyNHRaqtmipArN16ZvhsWUjQDMAjcF88UikY51uuDZQJHEFO8VSYLFOQHUs2hr0rHvoeV4aHXHGOzvY7y9je3de/C3jtDavQOr24Ez6qBknnMVw/aJet1CCRNTVHh8/pnkxraDLkZOCwOnB8e0sF7HOD15guliimC4j9HRbWn8+OnP/gSL6SmMOsM7R2+hrelIrl4hfv45Lj78GNHlDJbWSCHt3lEH3/pP/kts3/8WGhZHWVCybCziSDIf86rC2elTnB4/Q9aUWFWZrMtubcGqNDx7+ko+e5bmcIg1TQDbtXF4tI0XkwXWZYHtnQBv3bsFh/zE1Rz5YoKdEUXPh7BqDdn8Ck8/+Cne/9UrtL1csjJnkxnOL86k6MYiq5Ry9QadLp8xDWwi7sQhrtZsXnRmWOYsIjMH1mMDjYHAdzAeBhi2PQTdniBb3XYPnj+C7Q9ht7eguwHKSkOcxVgyK56u2igUB3IYrxBFKyTrSES9aBlKsTyNN07OLBdBmKIMswHpDibCvZL1eCMAe6RyAHESYRmpyAGfDmDfFTrD9u4Ib711G4f334U3vC0O7CgJJfu039tDe7iLXm8XFgVJaYlR1BIqm7x76O6NykTcyo7lwzJsEd3Y1KBK5Kq54tPjjzDNKyySCPOrU7z35/8as9M5sFrBjGby3KKIWFQluoOeIGDv3DtEd/sugu3b2HrjG9C9NuIohG13JZePxT7mm7KybbfasH1fMIDT169wefwpVmcvsF68xmp5jjrNYVH8tgwR0Bu+jkfKhQuj0fHo0QWSKIdJlHRJMkEJrSHaUMN8nqHIc+xvObhaXEqGcY0QJukSVS3NOgFRgoZyzbZ9HxadnSzQs4HHVC4tiRjgOmfoGI46GA+HaAVt6LYrzl6uLfxFYZ0YdSK7+RwnDYZjHc0XIvCz8YRO8TgOsVwnUtin4MHy+rUAzCKvKsDTdagwnItlglTEbVIt+IykA7hGnSlxhmhzv20oRL7O7PYutrYYM9HHzu4YMFxpUHv88grTOd1Dtgi+lqbD8y3BjEcZG9wyZHmOWitlDaIb3mHTmtHHPUZw3L8lbucfv/c+Pnx0gvGwJS43Nob0Oh72tvu4dfcOWr0dZBWzzRO8PJ+iP9hDd+s24rJAzE20T0xkD/N4idF4B9vb29gdjGFXa2wPduDppoi3QtBYXODpi48xO3uMt8Z7+Pq7v4eO7si8zYoSs8kLjHbeEuH77OIZVsspxre+qoQl3UBUVVgWFT76xft479/8Md558HU8fOvrmB2/wpNf/SVePn+NdL1CGs5wenoM18hEvCkqOpHUntOwNWni4WaDjSKWSyeWK4s2hczG5J6fzGwDtUFcOLvmNCEKMFOcDR1bo134fg+j0S6Gw1sYbx8h8IdoC0mATU+V0FV+LcJUFOnYmcTXpvDL/HYBUSMBndpLrOanCMMpwtUESbaW/QZdU/HsDLPLMyyYh71KkIcZNCJDy1oIBFwH2HtZ5xkWy5Xsd4lmpaWP9zIfrGVFgU99j+doiDKFd2U2tohTxEl7LfidFvpDoq1deoJFnF7nhTyHU0Eka7h/Zw+379xGpzsWsZuHCH423ycdxEEaz2W9JDUlz1Ncnp/IXs9125ivZmhsT571Pa+L20cP4ZkB1osLoQqs4whX51c4uYykMa8EmzgHiGoby9zEJ8cpen4Hdw/Gcr+8Oo5wcRnD5XO2Uc0lPQu4v+Oims+QLi5RFzOEKzY1hGgaCiI1ophNl+YmC5d7J4X/Vs1mSqglQptrhDRk8f4ta1AEI0pAiaal7J24wlKw5JpCYVWX3E6KxNwbNCIQixjDiB5GAlhsZFNrAn//OutXKBaCTNYVfrf6AvvL8xwFVIqi7oZGcL13kTVG4gdUHq8It2xc+3UerxL0uF5dZw2LyCT4ZoWJ5te1k1drlLgsAosoher4LvunTW62itxQzXPSjCSfR/1FOnxVHJFyRMuYEPnN/adpYB0laLVU7rAgnjdW12uhks8SOc9usMN8AyryVzlguaYLQl8c1PzZygEtlAC6tGWfSP1OoaLZ1MFMa45rZdpIagsziuWBBz1oIzf4PGF8gIMiK/GtB0MQehudXKBcLGGxWUDL6RsXWhL30YKcvlaYJLOYY068uRIMWV+g2C0uayKlq1rmCH9PkONsJBS8srrGIg5LEpAmMQL8LNdisDQEicCs8LZsCrh2+4qAzn0p59mmUYD74uvvFRcvSUysCwgel+Qv5dwWKoSt5gDnJekH1yjx67mq7gc2VVGcJAGLBCmiphWmWDr/pMmcjmTWBDRB23O1pwCcmAamCDDTPcmUNQd9RAZzlxlfUiLKUszXKabLRNYxxtCQIMAz9ayssLfbwfZOF3kDzMNSahXEL+8PO+i2eO7UMJmmOCdVoGWr/PIKaHsm0rBBxj0amyIsA6MuM4QbvH88Faf8P/jKDobDBldXBp6chYiSXLJ7R8z3pTmAAn1do+fZsr85u0oQhongmEmxMjzltGbMy8HIk4ga1lTmyxxxwUge0h3YoMF7uZSmOe5ZH9zdQlpxD8bPXyJKua6yYaxClVawA0YSWPBNHVFW4e2DrsoYTgsMujY+eDGTZ7xl1BgHDlpGg2VUyi/egV3XVdh2riWcd2yf10sQyBagRCcr4eYxelYGs1rD1iKkKZtypDMWheXD6Haxclro7O7A6nTl2d8kOXYCD8vnxzg/PkWRTpFnV6hzNlitUbOpIS3lM2SMj0oW0I1IHMB6vRT3LxHQUaTOoHLGdJUATCFenZn+7a//TwLwtQP4RgD+W1V3vXkzNyNwMwJ/e0fgRgD+23ttbt7ZzQjcjMD/TyPw7e//s8Z2HWSFAT/wUOsWFtEmm1KrQbOldOYKzpgkSw9FQ3dZC/PUQGV3AS9A5noIDQ13HrZx93YfZRji049OYJ7OUJwv0UOK2SJBZVlwOh4qx4fmuNgatrCsDKzNLjCw0d5rsHfLR6ttoIxChGchtEmM7Pgcxevn0OdPoM9ewYhXcJscRciczUIOtRmVjg3+ydVY9NVQRA00s40KLqaFhdZoG61xH09mFbYOtwAtwGDIIrEqSqzCHOG6Qqdlgcl+ZlnJoYddozqzOxtiwHKEeanEGlPDxaJEu91FY9qS+dcftBDnDXqdluTtTFYhAq/AoNOIOMp82SZ3EYcV2qaJZcg8WR1tX4Nj00m3kDyZcHkOX4vRMI+UEldhoapbKOGgYJEqaCEuSrQ7rrgCozSVXxQaPYPdysSxlrB8JbxQJOcZ1aVgVjOfj9jFDO2OjzCy0B9twe8qxOG60EXIogOkaHRcrTI8ex2LKNtyWri908d41INhd7HOLDBWzQ8s+OyuR4XJ6QwXJ2dIKKRGa3TbDrr9NkrbQ3s0gDccIK5UWZ5jblulYKCZSXe4xdzhHM9fh6zFo9tqIXAc5DnQcVmErPHyfCUd6C2LqNFM8oUdq4BeJwijCMtVgiJtcLXM0Q18HB1sod32YdgBKk2T3D4eQLsBu49LpGEujoheS8N6OcfVxQRltkaRzpDlc6yWEwQeD5GpuJRX6xBb47bkLRu87nmDNGHRwFRuK8sTrw87oOl6YJd0WadYhytpIMgEahuJ6MwCBNHUbLIoKhtpxtOfhekiRa/NjDOK3CW8gGXIAmUeYhWtsFpl6AVb8IM9dLu3EfQP8XTuorOzg6986wi3Do/wpz96ia1Wg04+xfLkGXztFLY2Q15OxS15Pl8hl7xiF5rVRYMAnteFYTDXWUe/58t9uyJymS4kPUWnRQGhQFIBi9SG5Xah1XSA9xCWNi4jilxEijL7iyhaHVe8p/w2bu+NcXpZo4hdjNs+futBB0Va4Ge/eg1PL+DxOiKFo9EVRmga5zMF+DXKmg7sJcoqQpyskDGj06nQatExwMJeBcehs1sVjZh3KUj7ppKChycF3hqeR6GMkqRynZBTywI173+67Ci0VKVyikkxT6MAbMFt2Wg5AXq9vuCgNY3IVxdua4Du+BB7R+/gja/8YxHe+BVPQzz6+b/E049+io8/O8aaxXi6Cum8Zm5xxc+Wo5JfLIoTU8nvVNh4Fs8lN04KjqobnDnnzSZzTgqOGj+zBZtKtTTtKOGP7j2Lrh66ZnjHsODJTnk2+NBNbBD+yPpvIYVU5TBhEwMRa2xEYSFbFfqJH+dSJwUeEY45Ll+bDnIAACAASURBVEQ70uVHFzOdVRRugCxl8SbHarHGfFEIdjZJG8kHI3afRXLbIpK4ByPowe2NMdrdwd17D+D0d+Fs34I9GsPbHiHMJmjqBH53BLc9QKmbuKxLPD9/ifPFBC06JbM17uzcw6AzRMu28PL5M3z2yY/g98fYuf0A4719TC7PcPn6iYgVD+6+i2x6htnzTxE+/xzR089w/uxMGmZ6ngHfafDuV9/C/e/8I7j9PSyIkYWBZRZhup7i7OwlFvOlrBlJkQq6lDljt8d3JX9vNV/g1etTXF2txIF0OGzjrXu3Mdi9hZ99+BF+/PQCB9sBHryxBb1MYMcRovkU47aD73//H+H2nW8gvHiJT/7sD/GTH38EixQCndmXCxyfnAkq17Ao/jI3mthSrj/KNcBGBiKclQBMB6yBpCDq1BaELwuh7aCFUd/D9jCAJc0MY3S2D9Af3BZxq9XdEUpFXmuYL66wXl5htZ4iiSKkRY71cobVioj9VCpU61mMJGK2NQW8aiPCVIKApdvC1EqkzL1OmDNaivuEudZa3cgayjgCOrzZuGW6ltAEusMA99/Yx87tL2H77ruAFSAtMkE+D4dHcq9xvvMz8S5RgEd5tClHUV3h/PKRPE8Gg0M4lg3HbIkwI2RJ4v2aBtN4hSennyNOlHPwJ3/8h/jw/WNsmxmqxQR6wWadUsazN+pi72CIgzu3Mbr1APbgDrp79+EN9oWasbg6k8KfZtiwWh6qIkN/+xbaHTaSabg8meHxr/4Y588+RbS6gFaH5HigilMhhFCw5I3aMg20WByHgdWCSHWFfaZIynu7ZXnIi0bILLy3Wk4pdA0KTcyJ5trCRhLmnHOds40GQdCC77ZEiBHXFkeKhASDBAFXxA26snd2R9jZv4d2b0sK1yxiKyGCI0tHE/dIysVL8Yxu79X0AlmaSJMSC8NVVkjxOE42DQHy+6owzzWNjSVcY9g0QjfuMs4FG54nDUox6NTyLC25Xkj0sgbHMxSWs9Gkme3ocBstzxORutvr4PhihecnM2ngcSxT8NZbvQB37/SkOPzB56cSdRClkcy9doeNdyzgOzgaH+EHP/iPMR4dYjF5hX/+R/8r/tWfv4/tng9TL9HrOjjYoeA8wt0HX4Y32MNkucar0zNEhYl7D76Dw7d/gFk4wafPf4EnF6+R6Br80Q7u3HmIL3/1q6jjDBef/QXu3n2AcW8XTDSlM57r7yxN8exXf4rs1S/xu7/332C3s6sarTQDy3AK1+2KC/JyPcPJi4/RONwbb6Pd68tzKWuAD9/7FU4fP8Kdo4e4fXAbF48f4dmHP8br43Msp1cIwxnicIKmWMM2M4kq0bVK1n4RNyXDUjX2MBOajWtspuAzwxAstCuYa66/tCyShuERKe+YCFot9NnI0x1gvHMbh7e/iuFgH7ZuiiuW92NVpuKwpDhCKoISzNT9SlE1pjCga0jqEnEeYrk4w+LqGEk4x2xygiJTz8toOUe6XiMKM4TTRPbFNbMfExIncuXk5LOpKhGGIdYkKPDZTUqCZqBgc1+iMqm5XvAt8Xt8X5d9HLVtnoU4Hq22j92dPg4Pt2C6NuKsxuUqxDIpRZAnzSKrKrx5ewuHB0cYjvbRHx5KBEMcztEf3cXu4QOhfSwmL4Ve0B0e4vjJT3Dy/H3BQJueD9PvCzVga7CHO3e/A6/VQzS/wGzyCsvFhVAAXr06gW0y9iRAmju4inSkjYnTSYOg1UEn6KKkI3Bd4vh1hq7fgm5QNLFhVAVu9TV4xRqry9ewyhnyeAJNW0s2+zpMZe1m85YScJgpr4ghqgmNzzeeWxT+WByRJrOi2ThLjKsjey3+vjhwZYFlN7EaW44/xWWfZyg2ulDY4rXaOGWzuITnmnBtV4Q1cRVvnLmMQqH4xecohU6KpGx843vl3+P+m+vX67MF0lQ5kiW3WgRC44v3S2GZojYbAzb5sCLqiqZLh+61CEgEMJtbFO5Z9l7iFN0IqkrqlL0d94Xy5GfW7oaKcn0kFyGXjGXJ9WTKu/o50sxXKIywatiiq1IJ66RHXbtQiarm+1QI+mLzfhQ+mq/LtZB7O9XEpzLVuR4LoWWD5hYRUtDHvGe5T1Q/UzleKdaZco+HzAF2XEROC0avI/slYoTnqxxVUqHf0tE3G8yencGIIvSNGmaZSqMTw0RE2JVMYuX85a6S5x3KnsyAFXjMhvxAwZvZuHy/AtXm9/Jab+aCnJMoUPPZQuVyI6grBPYGuS17X/WagunlQ4I/a+Po/TVHWkJ5lRta3l+jHNzX2cBy/3N/T+Gft77kPl+jtLmVU25uEYk31Aq+rlyrDXJbhGQKxjxLs9FRqEKGMHzo+FdIbyCiw50NJLaBmdbGZdNCwRijUQ/dw328nEXIUErmeVZkOJ8mgsq2YCBMKxR1jXVYYXjYxv1bfVxGMaZhgUFgSc5sv++ijIEiK+TMfHoRQvcdDPoO9sYdtB0bXbdGONMxm9Hdq6Nlm3hyHmIyj6E7Ogb9FjzHEGE5XNGBrOYpY5OEglKQAmJgr+/CszUcX8aI2Xyjaei2bfREqDUQpzUCT8UnrBgdxOtiNNLswOYzjgcvO885rmsgrU2JMpCmborz8t988Kt7hvcRzyXMCOfeZX/oIWC+ulAoHLyYrDALU9h6g7u7bfR9V+IRzq8ioYhRoD+bJpKVHFg6WgYQWA1MivlJjl2twmFQwyojZOEcKFewKBA7BpJKR1Q7guq2x334Oztyj3Bvk8zX8MsC6/M5svkEi8UFkuQSKJfQ2HyYsnGzRiVnSe5xVkC1Ql0vUWVTZERC54mYFBjdzTWN+zn2Xrku1z0O0gYDzfm7EXB/HZG+WWw2/Spq47uhNaibY/MXNo7hDZF9Ux/7ongoW7vN+fKL3/3iv64jAK5/5198kt9oI3/VQN383s0I3IzAfzAjcLPI/QdzKW8+yM0I3IzAXzcCD7/3PzREDFWai0E/QNYwn1XDOmGebYN+mzlGPPDSuWAiq+gIcADNlQKGFtgI6MwceLD6DmIdsvF+8vwckxdzlCczdIscR0Rx0T3mtdHfakNzPbQHNnpbHlpDH8tKQ+k1qFrqjM2Dw/J8jnIaIz6dYv7oKbLTJ3DXz6AvXqMKV9DiGCS2STZTkyGXzl5VyHB1lthcNIWLMDXF6XSaOii9MZr+SLo633nnAJVl485hD50gEJfLep1hOU8FFzS9WqJYJ+jZLEiWqKQAwjwyIvMsxJWG0XYPnb6HQnOws9PBwa0DXC3WUmimOBvGGeI8Q7dVwTWJQMrFBaLXJpZXMSbnK6zCGEVKpyqNFiWyYo04usJyNUNgFHCaAo5moyQeOG/Bb3fR6bextd3H1thHUla4nGd4dbmUjB7fbUQIXS7XcB2m1bIYu8l4prDV5CjDBGmaittDpwM6GAhO+O237sFodWC4LTSWK/jK2gB++fkcmXRPG9gZBXjjsIed0RizhAc0BwWzkQwbGt3YYYKnT07x2SfH8OtQBOe2b2E4bqO9tYXOeAg9GKCxiJp0pQCQJhHSnKhpC1u7faTLEJ89PcP//ZdTvHnQwXavJQdB6gpRmGLJQ59Ro0hjVBUxzTlsnYXTVARF6eAXVF+DrXEXbxzuSNYtM9U4j3mYHfboYqJ4WCk0YJZCZx5wk2K9XGM6uUIcLpHGC1ycXQJ6ImKM49IhmkoXf11ssq94Zq2Zo0pEtScOacHONQqtSMxunEaYLJaCMqbfxTB5XXjYtLA16iPLdSwXGqYLFsVaUjRlnJplVNCNVPL6UEaomxBlHYnzOHA6gDYS3GJ7cAtob6G3u4XDt/bQHx/gZz9/iv1ARzdb4NEHH2PkXmG7H2G5vpKM1OOrOaKyQZrasN0OxqN9OK2e4L013ZNCCNFf61WCOIugaxEMI4dOB7ShYRZTXGzBMjqYr4EFJ4Jt42CP48CDO3PaPFzOmVLrYhS0YTQtDPwu7h4McOc2sylNfPzRazx/eYEqIWIuxihoMJ3MRNhwHeZqh9DqCJqxhKmnYM883fK2SzcvixMsElEMZY6pWrscm938FDogeN+Wyz9jk4HKPGShXVDenAOCDGTDRIMopoteSJcyN1koshxDMK1B0JYcar/lAWYbjdaGaQUYbh1htP8m7n/1H8P1hyKGXb74FCePfo7PPvw5XryaCv6xLBJBimtgPnIEQyvFHZ+mLGBvIMM6i5j0NVKgVis3izHXIrC4H8SRotwsHD9rk18nxUjB3zLDk+4auj5UjhYrL+Le1VQBldUYzbh2xGzwgnTbsCOdMoVOxDyFEpVtzZwtEao2BVDiI7NNHiAFGzr+WOCkc4HO7fWSrnUi/hppiKFDQTMpVlMA7sIMurB6QxzeOsCDd34LnYMHWHFtHAyAwMN0cSzI93ZvCCcYoDQtPLs6xtPzVyhsla3rEOncGeL24VvwLQuTizmePXsPcbbCzu5t7N95iL7rYZaGSKanCHQH2XKO5ckLpGfHKI5f4uT5ObSERaRCGmO+9e4hvvW7/xTj+9/EnFh5orrdAFGe4fTFR5hcvRRsL3HWy9Ul4tUaZuOKK5/oXLof6M68nJ7hYHyA7/3uP4XbD/Dk0SN8+Ml7+OjJU+xtdTC9uESxXKGtV2C69jffuY+3H34b0ekLfPDTn+CzT16i45bi7iiyBBfnE0HGFwXzyCmoEnGpi0vddtk85EoGsBSvGzYBsNFBIaCJBOc177U9cQCPe664fAbbFFSPRJzobb8Ftz2WJqYojbEOF5hPXmPBPNwoFgdouF5gvV4gjdi8UCNeZYhjighcQyvkaS7NAYa4LkqYTYaMro48Fawhi4BEbbLitV5HknPHz8GcYs0i0j5Av9/Gwe1tHN25j607X4XNHFE7UJm6/hCdAXNFrwvgKjOVs5dNYJwTdOdN5y9EHKYjkc0dFN3kPt8IxXQcRk2Nk6tTvD55itn0DB/95M/w9NEF2k2KfHIOV8tR1rkImnfePMAb97bRO7iL7TfehcUsYauFim7pssRqPpGMZGK06VaenL+AoRvYP/wSBoMDKdA//sWf4LMP3sdiPoNWrgRzHy7WyNMMeqPDYRaobUqBlBBoCqMsNjIPl+Ivi/ktUiwaA7N5ilpwxpk4JLlOltVKml+IB+fy5IsADBH9mWVKpCJFL1n3NMYjaCKMsPDe77axv7+Pwf5tdHv70JlT29CZG4ozzTAV4YQFe86vqmTec4rl1alkQifyHC7l2RtGmbzvrCiEXCGuLDbacN2hYFFTHKBjkE4dOnN/QwCm00hQ0LyeCkNpuFzjLGi2ia29bXz5rUN0Om28nsR4dRWLOLdakZzCJi5dHNRHu13cuT0UCeGP/vRDWb9120S/58GwKROSEOHjG+98DV/5+u8jXV8hXl3gf/mDf4FffPQYQ5/o8hRdz8LR4Qi7OwPcefA2Oltv4Hy5wNNXJ9DsALfvfwuHb38fF9OXCFFiXmc4WZzj89evsX90Fz/4we8hmSwxe/Ln2OkNcbDz/7D3Zk+SZOeV3/F9iz0i98yqrKru6q5e0FiaaIAcECRHwoxIykSZZCaTmUxm8xfoXS/6L+ZJetS8ysZGRi0EqQFEggsWotFooLprr9wz9gjfV9n5bmSjQXJEziMMlYZCZVcuEe5+/fq93/nO7xzJPGqaHiyrI8SE+OoU9voCb95/H12vJeeYwsL15BQ6UazdLWR1g/H0AovVAqcnT1Suam8fTCu4PjtF4LTx4M33hTrwk+/8MV48foY8WmM8PkMi0QkzmDqFNxIoUhkjFMNN5iPfPE8ME5bhisDbkDKjM8/VgRmodSAjVJiFzGdL0CIRgxhoH+1WB8P+Nvb2X8fR8RfQ7+6ITMb2vrqIxX1pGLY0T0ov6QbHmlYMoQDCKkWYL7GOFihYVF9eYHb6KZJohXAxQZ5ECMMIi2WMPMpQUUCMiJkvJM6EzVolHVdco0tTUoo0VthoqsxqDUUnK8kxCu/7WdGbRXbFklUodIfti42I3nT9v/XGIbyWI/SH6TrG9SKB45pot5m3yftPx629PnZGuxju3IJrBZhPr+H5bdz/wjexd/SezD0mXJl7UkT4q//nXyOOIrz9G38Ar3eA1YIxLxQ0RsjDGNFqiijh8/MKl+enWMwWKAtLmuzmK+Dj5zH8bluygfXag6XZWC4LoDSxjtgwEeAt5oYGjmQju1WG1fkLzM7PYKXXqPMraFWIJI9kHyIOv03mqsrK5TqJGd9cFxbSeMYmsJuFiNyT7BGgwGUxEkh9TTWPcd1N5y9doDz3SjBV6xT1uaCQqZhVJMQoocwR4XUTYyDu301mLpGxUHMYHefcd3HeoEi7t8PUbBPnV0skCTNplcipMoJVhqhgqcVB+wsBmHORNMZVbAi0RfAXXLAIxUrQLvgso1jLp4sIeUoEvmGyigC8aZrg5wqL/YsIJTpEeTwc+yJkcc6ks5TCmjiDuUZjwx2JHsqlLBjdjch4g8lX69QNallES87hv1iD0Wl8gzDm77E3yGOVQ0tdiKhrOlqZSU3ygmrsk5xv28W6NmH0AxjDLnbu3oMz6GMZAi+en0pOrFEU2G9ZKKczWFEII06hZUTpp0hkT6nmdYv3mElEOK85qRFKwOa1UmQqjheFgObYYsM1z6nCKiuVSoRVIUAoF7d8/+b7bly+FMIE9Sznsxb6lSCgbzKExRmsHMIS47IRgNk4KetWnktmFG/Ok2iNG+fxDYab30OYgzQsfY47fYOivhnv0thETL5FcZ9iMBvzVLYx50uuR/ge2KSTNyYy18DSaGNqeijbPWijIay9bXx8McHzeYxh1xaxl1m5emWAm2quZy5nqVB/3rzbxTwtkdYV+h0bX/liB5bbYDUr8fxJhPEswTpuRDRupJlHR9tzcWenhbZu4eRijfEklzgJhSfX4QUGZkku9Rbq8Iz+YP4v73vi2XkfReuCXTyybht4NlriSm6wTgpxGPdaNvaGDvq9Bk9P1X1DJy8bACLm/kLDawcBzsaktRUIfO61eAyOmA6eTSIsVjk8zxRRW2WFN7IOCiPOFapxgvONw3uKCGti5B0DWVNhnVfY61m4tce1EVClGlZhKvfabJ1jssyk8YwqPRs9O7YGs6ng5hW+MLJx6DZAupIMYDYdoU7he2x0srCqHEGjG4MOMseD5nP94CCcrlCuU1jLBMlqBq2aIk+niOKJRC3oRSP583ROl0WGIlujKkhLWaDKp8gTJQBz7viHBGBi24WasBF+/0kC8OYeUvO0mq6lsYcNDp9DR28ev5tv+P+vjb4SgF/Vjl+dgVdn4NftDLwSgH/drvir4311Bn4Nz8D9b/0vDRe6LLzmzPriht00oVt0k9UIHGJFS8nEkb55g24AomIdWIELr+thsONDD3TYbR3XUYWTixnm0xTL0xCdOIGfZ7BzbjptGF4b23sD2G0XW3sevJGB7j5wHTYImR9ZNNJB7zYaqlWE6XmE7GKK1fNPoI2fo5c8kyKGcJPzFDZxmHQQ0C3HYvJmEUx8s64F0OsuKqOHRB+icHcwtwdYGH0cv3GIoztDrGoNe7stHGz10Ou2sBgvsF5FqJMEjz+9gllGkhUTc1dM2S43UdbMB2thXZq4daeP3nYH86RBb+BhtDeULuv5KhJHX8LsuSRGYBYInBrkabfZyV4Dy2mC9XSB1TJBlpSSRVtXdGasUWUxknQJ38ygE11U65IPa5ltdHt9+J4H3w+kEMcmzlVWSYYpN6GuXUErMykyaciQV7Fk8+Xscs0iyWOsImIRC0EqW3YgCEuntY3R8ACF7ouo5TL3zHPgBDZOprGUz7OiRpgXGLYD6ILxcpBLF7ounfx5WiNa8bhm4s4zmJubRAgCCw6x20EP/qAPp99HbfhIMzpcNazjWNw6zHM9PrSx03bx+OUK3/9ojL2hB4/5wcwBSnP5E7jEWRYoeDzMmKyJyizEV0Osrrbp9k5TDV7Lx2hIB4WDMGe2jyrk9NoOXEsTIdxkEaiuRLgxmwJNnmG+jODo3BzTgbdEltL5x7w0FigoJLI5WjmixOkr7EG6J5h7R/HWRZuVeDok6kKyJ1nYi8u1CMDc5JUMn2ss7IwGcOkcK11MZ6UMb2Ldtoaucg4vZ4iTBUwjQcvl8fJaFjBqB/3+PnZ2Xofh7SFzevjyb9zD0RfeQ3to4/t//hg7dFhEU/z4r3+MnnmNrU6I6fwcqzLEskpxvU4wWzIjt4vXXrsjRWpN62C2Ah6fqC7vMM4RhWtAi5GXIfQmhu8ZWCQsXNFJ3RJ8K/M6p3EmmNGOS3QpoVsGopQYMR35Ksfd3T4GrT5aQYAHb25jZ9QTh+F8usD4aoGHD6/gUdRtJEEbSbxEli1gmUQhRjDNTPDPabYUjLMTKIyz4zSwJdNXh+uwuKcKjwYFJrrlPBYb6WwrpFCVF4mI1MyJzNIGWVojjnnuMyki0TRC8ZsbZordLID02x14gS+50roZwLAGguwebe1h++B1dLfekOu5nM0E8d7t3cb07CnOnnyMyeRKhLCCeOvVAuE6FPcPhQa6FZmZ2hALLIItsXJEpt04VRTKV5w5n+vYZoa1HDvzPU0WvxTGn+IvhQ6igLOSsyPR0XTxKUeDFM34PSzWSbFMoR43tTj1e/h6G3elucnB4z0o1k9BqlHgaeT3FSkdQDmoYTO7LFytsFwV0rUf89wK4pbHokO3LLTcDqygAy3oYvtwD28+eB37b32AyzRBwYzgwQhOt4e225LiMFG6tufiPE3x8dOfSZ6u5bURr8YyP+6NDuA5HSkErpZ0vU0x3NrD8WuvwTMsLNYrnD/9EC3Dg8YssjBGdn2G1csXmJxfSaNPRvRvleH9t7fx/u/+ITp797Aqc6yKDO72LbidLUSSoTgTukSrMxBRbXbxDKvJlWScdXbuwvS7mE9P8dHfflfe/9e/9a8kI3Q8j/Dzhz/Ek8c/w8n5NYy6FAG4Y5NckKFtajgaBphfrXD2fAK2p7haBtesUVF8XYbIYoWhZ945hX0i42RsO6bgWynds7jOrE46wemcUhl5CpnZbfvYGbXR7yok8GDnNrqjIxGAt+98GV5nH5rpS/4mBeDJ5Qnmy0uslpz/YqyXHLdLyf9lw0STNUjp4mThvyxQJEqQ4bGxGYgFtzwjepbZm6nKYHM0KciRKsD7kDmHgt6kqyMIMBwyT7SP49fu4OD+B2hv3YHX2RH3JZtqAi+AYyjcM92s9B1xVBZ8Td2U4vQqnoiI2Qu25WuSsc0COzGYkqFKj5KGZVPhcjLF2dOf4m+/8+/w6OEZnCxExczuKsE6iQQX/frbt/Glr76Ho3e+Abt/S3CFueVhsZrD4jOt1ZViHoWF85NP8OLpQ8RpjLt33sT21jFsy0c6HyO+PsXs4jF++OMPkUZztIliLgspzvMoujYTPOmgJha6lAYL+oGZaclmGoeZl7aFMGSmHoWuCFkyR56vhShBJxbTOVq+hqCliQDcCjxBpVIEUQU9zgYsAjMZEtI8wufP7v4eOsN9jHbuoj3YEwGW2dMU8ulsFkJAkct1LrNcxOF4NUUartX6Ii/EBUgBmK5mhefUxelL8V/8aIKUVXMEv3cZpSpzM2nAiD66Zjg28pxuLSCNG/g9A45vodXpYHt3B8fHOwgCD88vlvj0ZIGUbsNUiUoF4zIsA8eHQ9y9vQU/sDEPQzy/mIvTaGvUhW7p4nw0LR9fevNd9Lrbgre8ePEEj5+e42NpvGjgmBU8S8PR0VCc3IPtEbytI4yXazy6mGPv8Ah37n8g6HqOw/69Byh9C5dJim9/70/EMbs32MVO4ONOu4PD3ggdgzEPS0ThEuOzJ2hyDUe7d3Hv9j0MLD4rFfGBGPOTF49QxCsGvSJM1ljw+WsPEJWaNGAs52OkMXGTGXZ2buFw5xjjpw/xo7/+Ea4ur+BqqXrmpHNU2QKmRWQrMbyc51XGqeP44h4SB6LB/F9b7iElAHNtaEujJ13BjDShiK7bFgLPg+s6subpttrY3T7A4fHbOLz1DgakO2zc+MTXm3QCS0a9coLztbiWjPMYy7rA5fUTLJbnWC4vkZCOEq2wHJ8hW9GlWiGLc1zPY6TrVBy/KArobBLICpkDeb8IplgaJjJx14oQyIHEWA7rRvDZuDCrTWbnRvileENySKvjSFNPzWe9b8PxWzjaH6Ix+Qo68qaW3NRenzn2PpZrZvWWGPY76LR70nxjG65EO7CZa2//FvZvvyn7nvZgH357iJNPv4fLs8cYbt/G/S/9Plyro64450zNwfTqOZazCe9OTOcXOD99jmiVosqYz8ysXwcffbJATIRvw85c9ZplTJRzg6wwMY0MfPmLRzjaV+sqr06RXZ8jn50D4Qm0aia58pzPcz7KqR1vHPqWbn2GQRYhjA7LGxcZBRhmm0onmsK50wGsBDclrJVZJeJRQ+Fhgy7m10kp4bqMgshNVi/nfDoRRQC2KO5yLaIyc4m551yaZ3w2mNJsQJwyHb8UAKOIkSSN/Dwx8hQ66TK+cdKy+YYi4We5shTUBNOs1j7yPBCHI3NK1RqI8wYFL37wtTku+Nqcw0RH/ExUoeNWoYplD8AZdZPbeyMiqp+5EXEaie6QbNuNwMtjYQMOc9AZr3GTqywiLsVhQwmJkltdqp/9fFawxG3I2FfNgDdCqYg+svdRojLvaWUUNkTorhoVLaPrlhCrYs3CSjPROhhi+949GO0+5qsYs+kSSZhjt2PDzFPklzMERQyd+NuUESbMbk/FMc4PCoLq7Fay1uBZSTNFteFYkK9+zmlrGZYIvNyr8TrxgwKfcpM38jzkzylHeCMxCnI8QpJWx8xrwnMgDTNybRRm+kag5TWm81caFcSpzKaGXy7tpsyZ589QbGbcwc01FgMx1wwb3LeIx+o6KMFdOYwZS0DyO9+f5Fpoavyw65TOdU6ErEpwLo24VjTbWJo+inYXZb+HeneI52GMR9crVDrdAQUvBQAAIABJREFU8RwrGlq2hb7rYui5YGngapWJoJuiwqhnCpXs7rEnz9bHT0I8Pw+Rk/bF2CEK1+LOJ9Zdx72dAC3ScyYJZvNM7kGO+cNdHxGzhoV8VKHlW+gFDloeseI1Tq8SadhjMxf36C027pWNQkNTrGZ+eAVpAuA+iWvhXssTYT/N6aCvMZ7G4mx+77Uenl+GmC1JVWHzkaJidbttQUQz8oBEAc8xpOlUmjc4hzBmIq1gMdaBxy/Z7ZrQJ/hFzbEwbNvoB5asJUt2iJMuE6XgnmWyypHEjMVoZM3OXHRXZyRBjaGm4b0tF9tGhTpZIF4tES/HQqVxbECzbMSNjdwOEDoBent96IGPVZwhW+fI5gm0RYwmWcDWuD6+QpEtoSNGHqr4E/YAkAaT5yvUOZv0FiiSCZJkJXnv0sf7DziABVvO5g/u/6SotdFrN47dm1LlLzmAPxN+1T7xRgCW4SiEh18ucMp//wfQ0KqO9vd/5pUD+NewSPzqkF+dgV+zM/BKAP41u+CvDvfVGfh1PAN3/vN/1xD/lxFdVgEeM18MtainMKJRhKBLrmZx1sKa7awUuOjebJsoTB3dgQ2NopTe4GrNJC8dfmMiYPf1LIElIcJsqeXv9tAddKG7FlpdHd6ggdUxcB2GuF5lUmCMlwmqRQanLlCvU2Axhnb9HK34BK3kAkG+gM6CCQWimviyFKVOjCrzQLlBIHqOhYk2HHuERdxHYm0hdXdg7hxjobeQNG1WRtE/8tHpWhi1Xez3Pby8iJCsU3SMHHVMIXiFktl2qxy2SfSpg6xkocxD0jjob3exqAwRXKJaR8ONg6Ejzir02oClEYmYwDIKeEYFjdmVhgafBasoQctMES1TEdh1yTBidk0GV8+hNURBZWjonqpUJl7ba6PT6aMomJPLQkUDx6dIy9xmtTllt65W5XLtBNHKP1UkAnAULRAu5mjKFI7kzBRwvABJ5qLb38Z8TcR0C2HmYP9wAIeov7YH29WR1IWgkV5e0bmlC9pqNHCRVxpmYQ1Td6RoSzCnFq8RNCk6Zoacn9PFBhNP5w1Sw4fVIQLaFVzyKlG4aro4WVi+vefh3l6Al1drwcnSr5MkLMY2IjhQ6Ceim13/RDLrGjePNRxpAyeKNFf4tIq5OjaKkllPLGyZqFmALelIVM0CB1sulqscjs28Uzr3mCdZwDUMGE2FJCpFgGlqnkeinOjATcRRzTxcFtP5uV4TU2lCYxZwwUI2BUkX+ztdEUeimI5PivAxai0RR3BDYScxYOoB9vaH2OoPUVQerq4zhKFiOm2PXEEFTydXuJ5dwTETdDoVynyBKEwQ2C20u9u4dfA2cqOHk7WLb3zzDbz1m19Bbeh4+ckZhq6F6uoEf/ndH6NvXKPfWiGKr6HZJVa6EriywkJSehj0R/jiu2+i2x3iclLh5VklqEmerpjiUx4jp3OkyWBaFR6fhdgbtdFp+xh0W1gWhYgj3ZaDuiCWzMB0WiArK2nWMJm5ZBhIEhb9WvjKFw7xxbeOJWO3Jm43WuOTh1f42ScT7I14zVKsV3OswzGANbRmiaZY0jcEx8yh2RVYw3ZsigRE7ukwXbrfKMCrog47ynlvtAJbClUiAusNaor5jimZT2HITDP+qcWRZmrE7FEkzlTmXU0MoYZepw3f9aGLo8SDG2yhrJg93kK7M4Kmt3B+cSli9z/7T/4VXvvi7yJPCzz/8Lt4+KNv4+mzEwy6HLsxzs+vMV/OUVUsqNE5w8JpibLOpBGEojDft3yIK0wVAz5nSlCCNx0vgj6l05OFfM5HKmOuFvSlKpBTEGTRUwnIylJsubZC2TP/fVPY4r0tqMSmhsUqhLi5iCkk8X7jpJCCHIVLPidqlBSAWZDnNS8rxGEoGHYWytKMjnk2SahCIN3FjteCxT9BX5Dwo90Rbr31OmKnjdRx4Qy2cPzmB+Jwr4oY/a0RGtMQceXk+gpRkaK/e4Drs2eYjl+CwZzDwRF63R2E6xXCdAnPddDrDcXVpVWpyqZNEtTRGiaFhDRDdPkCLx8+wuJqjjJcS7NKz7Px/vu3sHf3bWi9bZzNLsDk7+7OIYajI7i2h8APsD06ErRclka4Ov1URC3GIRBr+vT5T/DD738P0TrDb/+z38Ot+1/H6ekjrPIcuunhJ3/7A9R5jqGrw2hibHUCaGUEJAmm51OspzHaOh22c5gcC2mINMnFCVwWa8GfU1RvtVgkZXMCSR2q2YLOS2YwchzYHMS8bnSXug66bRejQQuDXgue56M7OkRnaw/dwW2Mjt6B370F3WkjyYjRn2B88QLzxQWWi5mM2XgdIo6Zy62cvU1O1zwzwumoYuZZLfm/FH+1hg4IFvFjcbFWBZ9jpGeQ8FcJqr+hICxuMgOGoEJ9bG330Oq08fr9exje+QJ6u/fR6h+iv3dPHFUshrmGyrimk5PNNiIA81lJ93VdIqvomnHhUfCX4i3XMCyImwo9Ky04DZhMzGfBy4cf4S+//W/w+GenMOMQWM9FJEnKBF6rhZ2jId7/zQ9w96t/iNIMMItCwO5hMr+E5XRwcPQ67MCX4uOzRz/BdHwpz0hWsZl3rZcVfI4bzUAWXuJHf/1/4PTkVHCaFguoeSnNR13XQcu2hVzAHDw2VkhBPyc+lY0udG7b4rLJkgzz6QxJupICI3PpTeuXBWA2OAW+EoBFJGBPCAVmjQ5YXgsdvudgNGhjxAiI3g5GB69h++gdEduThFnPdO5Uso5I4jXSZI0sTkSoK+msF4dmiDi9EYDTzzCvnJfEbSd0gw0tQ/CmBdKskGIqkdYKAa0ygOl24bqGzS8ssLsex4aF0c4IB/s7CDod5FWNySqTaIokrWXuZjGccybno+1hF3s7Hdw66qHV9nA6WePleIlBn25VT+ZHNoxUVQvTaYKLq6XkyHPtMh6P0SQqSoPNDLcPu9jZ7iLot1G7Pq6WBcZxiQfvPMBbX/8jhS+OFhjdexd1y8Z5nOJ7H30fV9MrpMsxbrVb+Ob99/GV+28j0HShKPBsfPqzv0HbYu7yDg77A0FzVo3KfA/THGdnT9Fu9WEFbSThCmdnT7CISwT9Y7hBC6dPnuLxR9+DWddy31hVg+//4FOML+fQyxDIQvhWIs1adb0S6gRzkbmW4/jiNSCdg/Eu4nI0+Zwk4YeLWFscv5bvwiTml5mgzPHlAKL7yrbg2nw+A/1eF/u7B9jfvYOtvbvY3r6NDq3m8txiswHFWJUVyuPjM4CG0qQoMI7GePr4L3E9pdA5RbxeIKOjnM74WJEEKI7NZ2tZf3FsNMzCzmskYYSMlAHiMjX2VqYiANN1SGKFwWc8BWeJG+bYUwIOn20ke3CMeT4nH+VadF0PfsuF6/vSYOm1HWmSWaYZwqyS56sbuIIe5v20znLBnVKcJCo1iTKYpi2NmVzH8xnO9ajP+89vSSPFcjGV9fbR7Texe/g2dg4egKKrZQTwjA7iMsPV5TMsl0tcXDzHfE7sdYY6Z5wI11QWnryIcL2kuGTCtF3JCK+iGpfXGWzTwzyz0Op3cOe4B88E+m6BanqBbPISyfg5fD2EoZEkkUosjIgUpXLmE/dz45q8caNy/SpuSLChRH2dKeoU6ujguxHFBOeblkqcBYkUm7WDqSPwHZUznJVYrjMZfyoLmGs3E57tyFqM8zsFXrqSmYtOIZiNe2wi4PhxTEeGFXNL2WhyI1aRFMJcb643OFfxUCjAUWRUDlyV78vXVEKzistgHAy/T4m5dDyqhikKuurfLCXEbgRBafIRZ7F676TOkLCh3L4Kx0zxjC5nJSArsZAC8I34S/oQxSyKPNyn8LVu8Np8LUE8W+p38ryrXGAlXIvrtOT8rXKQb8RQeQ0RfxVtoarUe2EOrKD7iYAm1piNRCKuGmQQIdQtrAwHme/B6HbQHvaQVTpaPtfzXRjMrX52gouHFzjygSH3QmksTdcc27x28h5l/aqwyWz6o7jN+4trZhXDcuNyVs1YFOwpyvIevRFwBcnMkVXeOHyVACvQ6g37Vom1SpBXzYxKwRJxWQR3dR1u1sh8ht4Iy0R6czx9/kPWSRtB+ebnZGwIAn2DAP98g8NmXMjy2aBLnYtp1kl43bj3N8V1znuT8w6fU1xz55qF0NQx1gKsrBaSVgdpu4Wf1w3Oef/pfL5SCWwEQ9/WbGwFPopMR9d38Mn5GuFlBGc/wPbAwrDjgHrso9M5pk8WfCFxp7bERczp25SmKR6TZ5rwNAPrdY7pJINjaTJ+97Y87IwcZFWNSxJF+NpExzsmOr4pzlkKrnTD01VclZU0qd0gvXkDEDrD60WBlffD3qAlDROM+OA8XJCOEpc43HaxyhRNJadDmfdoXqGxHAxvtbHdcwS5nuSVOI9578RC5SISOhfBl5njN1hx4qZJrhgOA4y6PrSajSeJ3BOm3uDR6QJz1qI47vNaROUtRkkAkhPs6jX6BvBmx0GvyZGvF6hTNlPNheRDrHcNk2FEQKeDueahu99Du9+X9SIpFOvxGto0RpXMoVUTJPEYTbWCVsZYL/jcJQGD+0zWI5aoKzqA2Yw1lT00MdEydrnOkeYIhX9mnAsbe0WEvRFo/yMFYPm9G4Q6P7+J6P57IvDfKXr+gyLx577nlQD861glfnXMr87Ar9cZeCUA/3pd71dH++oM/FqegeM/+n+bXs/GvTsteB0Tpm8jTDMMmP25XCNPKkQR0XHAOi2xTitsjXzcOugBtokn8xS6Z2IerTEa2FjlJc5nObpWAJ+bh1mCTqOhYzPrtUapER/XQhAEqE0N66ZEppVYikiZY9uvoeUJLk+msKsIdbhAtZiinr6AH0/QTqewMrp/WWRmJyczBGOUWiJCcEMEIrcpBgsFPRR1H3mzBQSHKPxD7N69h9QherSLnf0uZkWBnR1fsEuXE/5eFgErmFUKVy+QLBfismAhKiFqMDEFnXmwNcDx3R0U8BHXFBZ1NJaGeVRANxtst20pmJ9cLdAh1lpLxVmIjMJ2A4ub+CLGYjoXfDHzr1gUYBGYu0rfKmA3zOgNJSeUTipmkxIx1wpaIgDX1QaXxLwn20BFgVkKGxrMmmVxDczYyukubFIRDojwXCynKJI1PD2DYeXIpDuUzsYBTCsQ8ZdI8G6nI7m5OsVfFnElV5iZRiU0UxUl2PlLURUNcc4BisKQ4r5ZFGjrOZp4BcdIUBUFVkmBsDBROS5Mrwen1UVRW5IdShRtQLQU0VR0bBjs4s0U4q/gcbELmGJLJcUAb5Mnto4zuLaBltfAZA4VlOOMBXUWrnqtYHNfc8OoijciVDG/igUUCTqjAKHEc3aI65olGXZ0rdjs6K4V3sw2uUFPBfEZJnTBxZKjWOV0EBMfZ6hinBQZeBw2el1iWXVBX0VZhFW4QlJEUqhnoacqmM8ZYH9vBzvDXUSJiesxr5kjiEZ2WmtGLll+F5NraNUShs3MTeK+YwzaPaRZgDtHb6Ewt7EyA9x54xC/8Y23MVmscXK2wIPdAYzFBH/7Fx8iaK7gaDPUzQKal+MqDVGxgGo5SDMDtRngi++8juM796DbA5SlKaIeC2qCsoojKRzSAUD0qWkyJ9wT15DlOnh4MRaxdKtFPKFJHzSu5pk4qpgVOTtdYLVgI0KFy6sCdw5u47ffvy1u7P3dPWzvHmFy9hL/8//651jOI+zvW9A4dqsF8mSCLJkgz8YwmhCWXSDomIxyFGQXcWiWXUpRt+WbcDyVExV4dJkrTLTCyrFQRMwoC6YNwmiNOZswSqKgVX4ZCx1001Hgp0OchQwpzjkWWq1AxLaqsdFu7SIviQtlYbGFONFQ5IYUeH/vv/of4XV8cTLEszWe/uT/xl/+2b8VxyazrR49PYfJ5pUiQpgl4ugrmB9Vs5mFLqUajqu28fxcSmGfqb/q31n8lsKmTcFbZS6L88Zm0ZRiGIXAjUPnhuK4QQiWdaNc2zd5eKIMsytEFQtZuGNxms4GvTElB10cwLxlpDDJRgTlXKaIw8YH3k8sBLKLPqJIFOec8kQErvg9ktNuSNaebXfQHvQR9Hpwux3s3NlC584DVN0BCsMWVyrzqK+vXmDv+C20dnZxNZ9iHs1h+330twZYTq6RrIhfy9Fq74krezy5EuqC6TBv2BD3ER1rzG5Op1eYnz2GFkVoOwHyxRgXj3+OixdXKBcxivUKRZzh/XeP8MYX38Xx+/8CTauPs6unuBy/EKFlZ+cYR4dvYL9N95b6eProxwjjEBlz16saDz/5IT78+GNBkA77bViOi8ay4Q334XRHWC5CtB0fHQpkyRxbPV/eo8k54vwE8fUZZiRfTJcwidHNE5QUItYrrPhMSldyUwYBi6iA5SknOAXgnM7smk5rRy4nnZ/EzAeei07LxaDni+DXanfRGu6hPdxFp38LXnsbfn8PmhWAfs35jFmUZ1gup1itKTLmgr6na4cY1TKNkaxJl8jFVUIloWIGNK2qdH2yASmhWzRGTUGvZseSaqQQZ0lIRzNR+sx3tKA7nMd9jEZdBF1fBODWzh30D95AZ3Qbu8dfgm0q56+qh9HLq4tLnX/EnbpxUNLzblrM31UffCbxuci5mH/FTY1ltEaUJojjBKdPPsSHf/ltcV4jWiJbXEuWW8Gmp26Ag1tb+MLXvorR6x9A8wfInQ5WUYQ4jNFq9XH77gM4ni3zxovnT3H64hFmIgITRe+g7bQko3px9hR1tsJ6/hzXF5eokxi1OHkLKbASk+7bukJaMh81JtOQ85UB13YkQ5vOKmZqs7i9XiyEFJJmFIBj6GYt82DL1wUDTSpH4LuwDYornNNUpq9BR43NwnqJXr8lWe/9wRDt3i76e8fYPnxHogBMt4ecjUuMaIiX0hQQriaSxZrGoTR3JUmI1ToRgkeelVLkJY5ZHII3yHjBEVLkJSKSaHsSW2rJ5mVjW54oRGpNVDxdidJgQvOrDs3WMRj1cXh0gLt3GOUQ4OnZAi8u1yIiUkimqzDJ2KyjrjedfHT6bm318IW39rFOSlyvUgxHHXzhC+9g55D5rBrOnr7Ahz99jPUyRpcO+qzEZLqEnqeYTOfiemq3LNw9HmK0N0CUN3g6CVEYBt768pfw+m/+FzDaAySzM5jtHuZZhr/66DtI3DZ6wwNEswt88OCreM1rY6RrGDhEP5tYFwWuTh/j3uF9tC0LyvcNLNjoUWuIGOtxfYaj47vwTcaZkPKS4fxiLljNstDw+OMf4vTxzxCw0ampEC0T/OSjUwRmCU+jC3uCOl9Db0LYNhst6L5VSF15RtAFSPGXqGdi4in+Gg5qOjVhooQlOGHDctEQAU1xhS5lwxA3mk2EqOti1B9iazhCp9vHqDfC3tEbGDK3XXlzP3ue8tLkzIluasn0XkVTXF8/x7MXP8T48jmSZC2NEvEqwnIaQsuIkGdDSSWuRK4FDTpDOd9wL7IikaSSxiblViWJ4AY5S6FIoXM5oMSct3Fx/kJkamAHluCF2SzlSZ5xALfliAjT6biSITmLEkE/81h4vCQtcO3W7XoYdgM5n3HCXGViSZl1uxEi6VRm01ivizhZYb5YYnd7F5YbiLB/eOttvPnuv4QLfzOnqdkqqipx/j759EdYhxHiZYb5OMRkUiBJ6HjVEBcGTMcVaoxe29AyrqcS6KaLrHLwfMH728XvfmWIu9s6jPUlFqcvsLh8AhcrifAI44WIppyjuL8jarUqbgQ7YnxVs5bgiWuur5k3r96joJ6rGr3AlaYNZb7kHKzQ7iSI8HnENQiviWPSxUv5pZFYHIquIiSXxNCrjG+uXygAKxFV+lhFpKXISMlQ4xrE4lqOa48NGWWDr+Y6iNdQ5ZQrS6j8XfPf+AxkFAuFVb4HrmUVspmxQYLv5XrdYWODOl6uZbjksmyFpdaaze/dzGObbYM07XEfcSPYciBy/UPR6QZ9fOOIFVcwj3nThCC0lU0usaBg5R82dBZpyGCTJAXtGxFY4Y85puV4LBVroOJuN/QWipzSvKcWe92Wi0ozUZGoJf9uqHuSAjBzxmGg8AJU/RbcQRfz3MI6Z+yJhe2Wi5FnIp7OcP7wAjtmiX1Xk2cWs2p1o5LnFucSXkM2FYmIaHGvxEc9j0UFSfPZy+PgGBMnL1Szou1AhD2eF4rg3Jvxe0TIozNcmgR+QaYRF/XnOiD5O1Uv42YdvHH7KmS3hpj7ceLM643YLuNYNQHwg1ESsu/bnP+N3sxHrpxXisoUevn75fwJfnrjRN7kZJOvy3UxIxc4l7LZleOVv0tw43SmGhZCQ8dEb2Fh+kiCDsJ2gCemjpccf2xMNSHP/o5tIg0btE0X4ZqNThXSkKJpjd2DjjhmD3qOPOOfn68wfryQNbnd8XG0Q5qXiYLNRAaXnxTia2gFBBGdTQrYgboXj7YD2fcysovXbBGyka9B2yexge58HoNa70dJgVnIJnhLGizWK1KS+CypFNa70gVLHdgKvU6xmeL+KslQZjUO9gIR7Ukdm0U50nkKd+igsh3sbfnY6dHZD1kPsIE4TEqkzBCWiUWh5EmV4rEoNzyfRWxqdMW53HKY9a5c6K6p4WS8wsk4lsZ5zls9z8Juy4Kja+iLENzAIzmIomseI1tSRA9hVCsV1ZOzLmKiNFzUfoAsIALawfYuG8q6iKcr1HTDL9ZYTSZoCrUvjaIpTEaHJAVWK8Y0cQvJuIwlmmqBuua1mosrmAsfEc+5v4aKKrgRgCUD+HNRvjcL2RtC02fFStm8qUzlX/zAL35WNY+wx+mXJY0boXdzG3z26/5Dn9x8/ysB+B89Va++4dUZeHUGfsXPwCsB+Ff8Ar56+6/OwKsz8I+fgf/0f3jYDPp0VzjYPXawSjUUegNbB2bTCG3XweRyjfW6kGLoMilx97iFQ+ar+cDjcw1JzVw/HU67QVpqePZygeWyQrsxsKWZyLhZIO4yq1ET/WRa6AdtwcmF3MwT1ZOkSJMYLTSwqhAZHQDrMbJ0Aj0Zw0mu4aZTmOs5dOan0FHInKGEOSopao0IxBy1RvwsO3g96E0Pq6gNK9hHf/sNPF34ePPdB/jt33mARWVjdDhCmCcotAbT+Ro//XSOPrtm6TzOUhhNJnjDaB2DJTGKPI1mivvZd1q4e2eEQX+IrNLgdx05DgqScZxjb+DAaHL86KcncG06DjJxTzrcJLMTdhlCLwtcXk7gMoOv74l7kUVd5pzZegqzpjuGmwhmhjIrNBPEMAvKRMGZugHbsGFxU26xy1iJmCzkIbdR5zqM0lYd6xQFmJsKFmwXSNYz1PkSjhPLdfXdLurahWG3sKK5yWnB9uie1eG1LYRxCa+jSy4gX8N0FGKtyApMwwrL2MKoP4BlBaqLPq8QGDV8jRhoilyxFH1r3UDRGMg0B43mwLBMKaoGLVc225IRZ9GlmyOlW06ngzoV57FFAbfYZE01hhTckoIOT0tQvjrIkCSGVuUOVmRKNiwwidUZTVNJ0X6+DOERnWoKkRvdFlu3NcQpd4s2DJ3wVRu24aPltaDDFve7ZRCdFWIVLQWrTWcUM4PLjZuYXc8sQLHwI1lclg2H14IZnXojzrSyjpHVCbI8lvwo32mjKm1sD4Y4PDhEXfH8G4gjU75+e78NDTmWiwnmiwksK4KONdbhBGmawdboWtlGxztG1PRRtHp4+73b+Pq3PkCc5fjk4TPssOB8colPf/wpbvVC+OYMWT5FgRCLvEBpqewqIuFK3cVga4j7r93C4fE7gh1nhisLWhSASnZZG3SN0f2jCc6XxaWU2GfbxrpcCmquKWsMuiNozAyva0Eszq5OcPLpFT7++BLzVSGuFtcY4O7hFh7cHuDN+3s4OLyHVreDP/7fv42/+MGJoDUDh8WGEFF4hbqYwrcj+DbHcoJ1ntDAhKDDAq4OyynQ7dsYDOgud9BpsyDiiONEkIF0OhgsNjG3cgX6CNdRiHVIV0otHfBSqJMdtwQ7I4pXyApmm9YiwNJR5wcOmtpCWfuwLB8577cmQJa56LS7OH79S/jKN/87dLa2xZ1Gh2OynOFv/s9/jcvTF4hXhRR31/OpOIDXaYKsIN43R1ERr0sRuIDDjEapoancQvpwVN1QCcDi/DDpDFTZjIIxFPeIIZmqRL0xa47VF4WuY46cIdlppDw4Ph0i6mss0lEUkdoXs8z47yy4bBzDLNixCYOuXyl0sou/Ui7PjOODjRqbIhkFYLqxKLLTqZokStTJKkMaJKRYbtOxoBpB/G6A9t4AB/ffgLN3hNrrojAcwUqzccIfDtEa7WGVrQSjvjW6ja3hLlyN2WRtmfPoEpstV5I/NqE70TTQG25D14i4m6OIliiWc2SLGYatPnZ7W6iW55g8+xjPfv4Cq4sFtDiBpxs4vjXCnfu3sf3G+zC3iX0dYxkv0O9toe3SBXaI24e3QF8bhbtHH/0VptMTxGUOv7uHtEixmF0gWs7RHYxgtzrQ/TbWdS2Z2yUbX5IY1XIJo0ox7AXY39lHPH6O8OyFOEVPHj1GOFmiiGOUdC5nOWKO1fUEZboGLQbiOpECGZuA1HVjkUznc8FisrDKQKQbuuXznlACMHOASZLw2jyvO+h0DwDLhdfbk4gH2uiXS4pNK4TREus1kaG5iGx0RdLlLQJwHCKNiTxVAnCRVMhjuicrNEUhTlE2NYnjo1SZsBIrzTzMNBF3vGux2KvGK7O1u702+qM2ju/eQmt0hPbuMYLeHkZHb6LV3obj+nAEMrsh2DWqCHnjuqvoxNJ43JTVVO6vZGNvvp8Oy1US4uLqCcpGoRrPnz/ER3/zZ7g8WaJizvH4AmW6QsNGnVaAu6/v4Uvf+AY6h++g9rtAex9RkmF5dY2WF+C1t76Ent9CXOX4yQ/+DE8/fYTpfIE4itHrtXEw2kXb83Dx5CHm4zOkKcWuWITGbB0J7tkxNOVkTQuQYeK7NnzLE4GTaNR2KxBRZLZkY1gtP8NzndGpzPeqhWjYKOUToZ3qAAAgAElEQVQ0UoymANwOmH3uiADMYrwg5JtC3GeOU4nA2e14CFoBeoNttDrbGOzewu7xV+B1tlBrNvJkhTxNxeW6XF5jvbxGslwhS0Ik4VIc4YyfYCOA5Kinyo0rmcuVyq3kyeczmUhrHiMbasQFyqxgOqBSzh8K9UnXCwuX/Pd2h3YyA6Ptbdy+vYd7d26hs7WL0/NLPLmc4+x6icUqEQw51318/TCjt7sR19vewQi394eodEMKz2xo+/0/+BZGu/dhGgE+/sF3cXp6if3RDjzTwvj6Ci+ej0Vk5P2ZpZng+F+/O8Ct4z3MwxhPx2uYvoV7776L4f33EddEMB+gv3uMyjLw/R/9CZZFje7wEPl8jN/54J/jgCXYNEHLoJPJwThZ48XHf44Hr3+Ave5QnjbMwz1fXaP2OljmBV48+gh3X3sXQzYcAUjQYLlOML5aIQ5TvPzkp7h48nMkLJqvQ6znoTQUMRolWc1RkhIQT2CymdAsxWHEZyWFcUGus12hYXSAKwV2rsV03vsa1x6WOATphqWTvqEITLKEa4sDWDK4TQueb2NrZwfD4TYCx0bHbWG0s4/BYBe+G8BoVBMA+RJcgfLK8O/VeoLLy08wm5zg8ac/wNX4DDVpAJLhWIgDuE4KaCySM0syIm45A6ErbEApolzOAbNUVNyniqypNhVyJdApsUBoFyyE838UpBShVeZKOvYGozbaQYBO1xdCAhvYiHzu9j1pVDqbrXFyvsQiSaX5k8/TXsfH7VtDaa5Ksxpnl2sM+i1sD/syN4qoSrHJ1NBpu1gQoV9VGHRaGIx2ELR62Nm7g/d+47+BB1/Ef2vj2JpFKU6e/RQXp0+xmE2RJTVePptKw1yZWchLimcuosqC32ZMgoc6KjCfU/RnC6SD87WOq6jA77y3ha8+cNFrlrh48hiT08eo86lQhoo8xNZAPf/ZhEHhNknUvCLYiE1DJNcTHpt0bL7u5j7m3MOsGxFkFL5Xvk53pohvyuFKUYfPcN7TJE1xjUVENEUqEllQKYFPNZzxWnGeYhPpBncCQ+gyFHKFJMCd2CavmK+bJ4rkw9cSEZnIcgp8FEeJmk8oZjImQYm7JGLcCLCcj1KSFDKuYzgfqgZUflCA5nGI+My1DilCnxtb/B6KtmlO17c69s+7gFUGshI7xen6ORw2X1ccv2zAYxOo5FYrQZqf37h7eY6Yl0ragxz75zNtN019HF/y/jZCNqM51Lm8Ib1wrccmMUfGqiEObkMiIjIYGJMkxSbAbgu7t/Zgj7ZxPp7jk0cR0iTDb787xK5vY/r4BMVkjk5dyjOLMQtsdOZ6jwIpzzk/mGnM881nPI+F71uaFLnv22Qyq9OoiDNsQuK5kWuVkljF5/YvroXcE2zuEBexErpVpIVqarwRY/kbP8v+/RyimftpXkO+vgjpm/xfvrb8rGQ0b8gAN7Adnr9NQ8Mv5QOLgP4LAZrPL15fz9dhU6z2uGsg8UIFU1DEFBcw5zzdRGwauNYCTHUPkddF3G/jpasDo0Cy2LlOMDS6cHVMzxeoiT8vLXz4aIVqzecZ0BmpZhGevbajYbFOEV7FgmYmnaEz8LA1cGWOrhnjxcqBNGRWGI9j1GEDr2vJ/TwKHKGAjedco1UIM3ZdAJ5PRIvKaaZQz32C4MOJyiem2TYwYcNskqsm5rqSPf/+kE2/zN/NMZslqDg/6KopcPewjZ2Bh2WYYM71YdNgQNcvI0o21yBmrAYXOHJzqXPL6Vq576vP5hblQOZy1RL6i8v9js6ZgRSyBm1PxzrOMY9zOLqOtm+g65joC8K6xlab+3Id1TqFHaXoNBkQrWA1CZp8LhECEnPRWGhsF7kTILHbMHsBejtdOJaHfBVBZ9zA9QLh7BpxfI2czt50Bq1OqHRjyaYhRh81zABeAs0S0JYwtCXKIpUaCV3PNwIw6xFs+PVc1ib+4wTgzSJ3g3n++wIw598bsgNP700PxWa6+6VC4eddwDcNdTff8McP81fayD9eVn31Ha/OwKsz8Ct8Bl5Ncr/CF+/VW391Bl6dgX/aGfhv/6cXTb+nIdVSONwYdB3JtTu9CBGHFTqWi5HviQt4vkrwvQ8v8c3fGuLgwJOCdlj7iCoT0/UaO1st2WzWmo6XZyGuzhO80WsjmqXIohyeXcORjmobRk2Uo41I2qyBlB3XRQkja+DWCdrIkSXXeHH5AlY9hlNcISjnMJMJtIx9yyrrbTVVeLKqoQAcozFSlYmke2jQRV0NkJZDRPUQO4ev4/Zr9/Dg3VuImFs6aOHJ1QKaoQSMP/n+BbK4wINbPlyjkMxTl6hEXW3KWSTRbAdFpUsB/2Cvh8OdDiaLEn/+cIKvvDmQLJvpPME7hz48q8THj85RV3T4pbCNHL6tiWsmXkTgPitas3uYmDM6PomPolMyhlMxx5bC6QrRegnNZFYSrbLcklnI1oxMtNFUBrzAgNbWBCmcC2rLQUUXb+qjbfUFzczNum6ySLpGWS6RR3PE8QS2OZdMVOaPoXEQrdVx6sx4Zh4hhSD+LLOemN2oEZFbQbMoquSI1gUchzk+ARqzLS7io52RQu1WJVpWhnQ1k2MuikQKvsxEYz5jnDfIyhyLqJLiG7t5WeKxPGJ5C8zWFBsLrPJIxDyfiEKOr1JjjVOAjZbdRcun+5j5Tpk4KAULWlXiOi6yCpZGnGYKz+aGiwJ9CIsI5ob4cB2Wq9xRNV1Dpo+sopLSgu0G0BHI31sDX1y8RbGSPD7DZMZyKPl7HLcseLNwrwoRROUq3K6l26oQqNfQrQq2w4YHivl0EhM9zQJcC8PeEMdHt1HXLWS5g3BtSa7w7YO25BpOp9dI0im6nRy6FmM+H6PMubG0cXhwB3q9j6jp4Tpz8C//8AG++Lu/gUrT8Z0//RECFoeu53j586e40w3hGDPMV5fQjFgKT5bDcW1IkXyeVkhqS5C8d28f4NlVDctwYRo26lJHlbEQU0lTA89hRfeRaWK51JCWNXaOKAyrHN2O4yJNFM6t3zEQ6Dounizxgx9cYrlqBM9qlAZeu7MrGFLPdvG1Lx/grfe+jief/BSfPDrFR48msOxUXExFPkWVXsPUltCbNYoqRFSW0CwonLxPR2uF4cjF/l4H7RaFLIVCZsmErlrf9wX/SXxpRpR1VSLLmKnKooIuTlfmrhFDxutYNXSXhUiZ3UsctEbHgis4Q1IGiGWMWJTNiH0M0NQBjm/fwmvv/hbuvPlb6GwfKievR8EYeP7jP8XTj/4CJ09e4Hq8RJks0RApXqTS9JBVhTQH5CWFnUQ5tlgA2wjAGyOwODylXqWz+El3swnTIRGAzlqKwMR5GionjkL9BjlIcVsKu5KXpTL8FMJQuaRJreT1kiIsnSMstkhhlsVDVcwX6ZncSOaWMguwJOJZCT8lnaGVck1LljKF5rxCmihUHHHsOWsIjSkZnH7QhkZBz/Nhk8pwdwvdg1twhrsovQ5Cvka7i3m5QmU2CLp9+E6AUTDC0Pdxf3QEyoF8Ty9XY8yTFInm4PnVCeZZAm+4I4795fwSeRTi+vkJhm6Ao60j7PX70MMTXH/6fVw+vUA6iZFMQwSWIW62e/f3EOzdxeD1LyE1DYRZjE7QlawxZgX3OkPJX1xNX+LkyYeSjQvTwvbha9jZvitC23p6iqA/wOtf+S0w/ewiXOPR858gbyxML68we/ES8YKRBivsdl28fHaO9WSJdw/6QBKhWEZYL1bIwwxmSTEkFvdvmS0EU8eCocrwBAxbZQ5KQd4iUtNGpanCuhSTPRe9to9e18d234MXtNDqDOGPttFu78Lw2rDcNmrDhWb50kDS6IYSgVfMLY2wDkOF/C5IPkhQV4kIZfxvjok8okstlczfhjmvMWMMmMFWqjiCNJNxxLHL5i1mvgqAgC4+k8W6AH7Lx97BAAeHe2iNduH2duC0B3DbPdhuFzu3H2DQORSPzY2sS68aczcFYyqMaVa5eN8rLw6/TrMEGxbWaYTJ5CWuJidw/C04rREuXz7G97/zv+Hs+QxNtMTs4hRZuECr7wCBi8O7u/ji17+G/p0vIaSbiMjW9g6i8RR5OMHrb38Re/uv4/rqOb7zf/0bvHw5k5iI6XSN48Nt3N7fh+9Ygh+fXz7FbHyBntegiRNMpwtcXM2lAapkEZT3TQ3sDLq4vTNAyHOaNnAdB8sox2ROKdAQF1uVEst84wAO0cgzhgh8HZ4HtFuOxCAQ5S5uLHFkKdeaY9fS/OTaGtqdNkY7B3D9Hvrbt3D42tdgBwOkFPyLVLCWRRZjuRpjvbhCOJ8JGYXzKBsEKMLS2ZcLQl85fKXQvxFrOEhZcL9xAFMAphNUUOKcczKKBSQGK3dVUzDqQZO86E7fx87ePt566zaO7z1AwefIxQXCPMd0GeHp6RiTKZ/pCr9JtDED9ChO3j7axs5OB1Gm4WcvZ5hFNf77//obeOurf4Dx2TN890/+vVA73rx7B3t7d7AcX+KHP/ypRIyEawqrdH5muHvYk0iMy9lS3LuDrS62b7+OeWHi5OoFvvy1r+CdD34fLdPDrFzhxbOfIY9iuJqLt994H7uuJ07tcPYSUThmHRpptMCd/Xdxe+++jM2TxRN8+vRTWFvHiODg0c+/hzv7r+Ho+D5GrQ5DTZA0FaZj3o8Zzh5+hMunn2JyPZd88DyP0XNKLElJGF9DryOYTQbX5RxOd1cqcz0b+9jWQyqDa/vi9iOtxDAtoQYUDV2YphKAW4HQC3QGS5uMWfChWZZae1rMBLYw3Bqi2+2h5Xro+oHEerQ7PXR6I9g6hWU6Yk2UbBBhjm5TYjp+hvMXH+Hq4jGePPmZ0IbqvESVZLDqGiabCKJEPi+yTJofGQdC4aDJKiSxyhUXdxvRzmwguUlQ3gg50hDQ1Btc7EZXoCBtsiHGlEx5x/WE6LG31cGI+5daw9U0lPXu4eFA8MgvxkucX4WIZFxtBGTNwtaoLQ5SClsvriL02y3c2h8IztiwdMRpJkKE7xvioIvSFMf7Xdy+fQ+u15Y56t6bvwk3GKCKM/jtXZi6h5PHP8LZxXNBpWZpisDuYHJBwZyNgDUWdAPCRF610d3Zw/HeNqJphNUkw2xWYB5rSHSPi0+MOg6++Z6PoRnj4sknWE/PEK+upGmWZBlmQlMo53GnKcVZld2pb5DJzAd2XNIjbGnC5PxBh2aZK9FyOYtkLnFdS5oCiXqmqMl7mZQI7ofEyUeHIt2Bcn+WaAXEzvuocuWSVPndwtMV3LNJAo/QK2xsjzriYWNj7c3747xP8cSUXF0K+hRvGYNA96JCOPP9ESErKGuObXGHKmFaMmTFddogkvgPZqJTyFV7DArRgoS2fuEI5jqG9AQ+Yvh1iltJnn/mAOa4Us0IKg5WcMh0Lm7WTkIIMjaY6EIdL0W7G+FX4Z2VaCwOX8aa2Ko5T/5dxMsNwYbNeVy/EbEs6zZeN6pmGzcwHa3cCdG5TIFWd2CSLEHHayOJGZIlHloBznMN3k4He3f30d+/hdkqwvOTJc5OV/jPvn4bA9vA9cePsD6foF2XsCmY1dz3MZLIEvoHj4VjnPM5BVzbUSVUYtyJ8Ka4LqhrtUX6THQ1HYWGpvDLY1TiL9eeG9x1pjJfOcbUNVPObGnw2TQefPb7NmKxiMRcqG/Y0qRgkAghYhvXsuLCJkSsQlmrz29c44KY5jXkeoooYnEGbxTJjXDGNbSYy9nQUlRyf3O/4DncC1Gy5tLDkMYtNhiknPM0C6ljigB8VdpYux0kwzbm2y2Y212YvoF2W2evE4Z9A+F1hSIC6rjBepnh2XmK83M6/E34gYk8ZsNAIc/XOi5FAObh6pzXWhZq5mUHJu7d6sr4WK0LnF3F0tBJOhKbPRkvsesamM5TzE5DblphcPxbJCeZkuPLtWUWEe1jyL6cBBnPMYUER5KTnGve3BXQ7TvYbvm4nCVYXkRCP+DNYrom3r7Xk7nzmZgJUuxvkchjw3AcpIxzWKaYzVOhfzieoVzInL/ZKNaoZlXVRMH5R1p7xI1cl4bEsBANXdclBm0LO30T82WGSZQJaakbmNhqObK+ns8j9D0TbdsSF2+7qLHl1rCyEA1jNPKlRHPxd5WaiUJ3YLQ7CM0WOrs92F02FLvo2jYmLy+weDmGVqwwHp8hTydoStJ5QsmpT2J2K/G+zVCWKzR0/2IJlCuJH6oylUX/DwnA7KeQRpqbMt4GZXPjAOb6UBogNhSBGwFYxp408Kqf5HiXbeKGjHIjAv9DAvDfxT/LPvHvZAS/EoD/aXXVV9/16gy8OgO/umfglQD8q3vtXr3zV2fg1Rn4J56B1/7LP23GywjpnB2KKRDUMPwahklUjgdXczCd5LDoddIqLBZr6E6N1sBCXGjYP76DReaBNLbtWwHu3glw780hzs9ifPJ0jcXLHNsszKURAkdD19fQCxyYlSsbwqt1hmnGTlkTDjOtap3GYhhFhDyfwjKuEK1OsZ49gZNM0dZZLA8FYcaST7hgThJFQeYSRWhMIp+It3PQ6AGKrIPGHKDQB4C3iy+9dx+V5WOdWviLh2NxwSRljpZH1G2F1SrG3cMA66iUfNiq1rE9DMRAkMjutcF0kWI6L9BrK5zYs8ulbLaI02GkmGcReU2Bq8bpxRUMndmEROay87USh7Fv1hgEzMz1sQ7p66NoY8mKnrhK38hh1gmicIJVNIFucrPAxEK2VuvQcgOBF4jzbU1HjZ7C8tWGisKo0bTg6gM0eR+e35NNS9Uwi2aKulggjcYo0iu43gpaE4ubT+VaUfjSBTHIIkGv08E6ydAb0ZmaSMay4WhSsGNnNbMYi9xFmPZhOVtSxNrb2ZWCkG0WSJdzGA0zlK/FQcTdOwtDLBpIbnLCjaISmyzbRtDxJPtntY7g+kSXpciIwNbZPOAImi2RPCJ2/rahW320Ol14FrOJKMQqtxnZT2WWIPAgQgXxrIFXwTZrhBFFjFi5z5ihJm5JOo2YB+chK23UWguN1oLrddHy2hgMOtLdTpd5WcXS1Xt6PUEessiqis7MyOVeuOM5IkhTs5MNskjSzOXMUGpkQlG0ZEcz3dwuitJA4PZw6/AIOtpotABpaqKpLCmcMK95NqNrd4VuhyL3SlyAjmBBe7CsHfjBbTj+LiLTxe/9i/t4/WtfxvUywbf/+MfYcXT08wRPPnyILX+BtrPELBzDMBRW1qBYT4Hf0pFUpKDrSBsbKYvb5yl6vY4I1VlG0b9EEhUgza/dtZCzQMD8uMKE65kY7Di4mC/gWwoD5ovYX2MZZuhyw76upavdoEORlsVMl4Lx9lYfV1cZXru3h/fe3sWtu2+IqDW+PMXZxSmevLjGdHqJupihKpcwygVgRMiRojYy+C26XxuYToXBwMPhQRvttnJzBJ0uHMfDko0IObOumGtVSrHFNEo0IlbQccImglpEKTY9uLYaf2wUiJNUMgZZ+GMnvsVsYTfAfFEhSi3EsYUwddALdnF0uCtiwmD/GF6rjcHuXeze/SJMQdE1iKdXePqTb+Oj730bs/FKkNrEP8dZiDSj+MvMTbrYU8HpcuxULHlsXB2KFKijoVuXzRksFliqyCY4XXGj0N2k8IcslknuHJ0QxEJXGzwiXSRSNGVxl7hgFlzoFmDRQiH0KO5SVONcK84OKSzQokehuBSUGh2hMYt/KR2eLNBQVFcOYOLXWNwjKp71KrqBKQDrlUIU276PIOhKY43VamHv9i6279yGPTpE5rURshhMB+1wC529I7T9tiDXrbLELb+PLaIEJTXTxAw5JlmOZZJhlqyBTg/T1QI//ui7uJrP4FouwqsFhlaAgd1CeH0Ct1nATJfo8TytM7z45AqBYcNvt/Da60e4+8G30Ln9DsKqwYvzJ+J2cbQGi4tHaHLV/BEuZ2Cti5l5XruFTn8XB4cPBL18+fwn4uh+95t/hMIx8cnpQ/zkk7/CcP8Bur1baNYpPv3Rv8dHH30Ip66QLdfiTLjVdfDeURvPHl8gnC9h1iUcjdnKsdAA8nyNpsxU7jsLf3R226qoLRm5rg3HdWX8M+eR151NFhSAiTnt93zJr+wMd9Hu78IPBvB625Jf3OgUjpmVa8Lwu5LxSgfwajGXpihB9RL/XWbQOU7TCGWhMi+TiM7JDDnJAnSEJilK5rKWLMZHMueaUr4jqr9EyQIv8XeiAhvotlowXQd37+5gd38H/b27MFt9+L0thT/XgDsPfgvbw7vyW+gBUeY+Vdytmko1PtTqb869/H/mBfM9sMFiMj3DxdVTrKMFHKcn7uLJxUv81Z/9W1ycL2ClEcanLwXNbgd8qLu4+8Ye3vzKB+jeegvjKMb1KhTyQmB2kPx/7L1pr2XXeSb27Hk68z13HmpgTawiRVIiZUuWY8vo2G7bsTsxOjECxEF+QD4EyA9JPuZDkARBvnRnaiTd7U7H6chtS7ZEUhyKxSJrHu585rPnMXjedS5Fu91AB8knqa5AFVn33nP2WXvttd71PtPiBP1uW3JDZ9NzvHj8VNY7XXMEpLp05UC+f/rsEepkCddqJN5he8jc9z4OH9/DT356H6dnM2IKkp+MUsPOeh+7wy6WYSEZ5bphif0vs/n4LLLpni6pUp0jTkgSywCrkuzyTpsgF9AJSKyy1bwQAJh7I20wIQ18zyXQoGNz2MPOwXUYdqDm77Vfgm4Fsp+SOMN1j1l2i8UI8+kxlpNzxMux2EJHUYjJLEYU8plX0QtsNPNL1JCrhj/vBNcNAXtWNtAx7WC55pBQsLIvFYytkCGQRnR3OBBXiu9+7x1ceeO7ePb0IZ4fvoDfaSFotfH40UM8fDrGIkolY5S5wXz2uJ+9cesAt15/HS8OFZno0+cz/P6v3cb119/EdDzCP/qTn8LSLPzmd27h1q138eTB5/jgk2fIQjpU5EIko4Joa+ih0zYwWYbY3O7i2u1vYv3gTUS1ji+++CvsXr2CO+/9FnLEal3UW9I9nR4+RdvvYXdtS6If0mwi63qnewk2TNCknFVkAuAkOsWTo6co3C7OZhN8fvdfwtZLbPT7eO3gdVy/+SvS3D09OkcyT/H8y49w/vABwlkEnU4IBq85wnQywnQ0QVMskacE6KjKY1a7UpFJo18U4QYaAkOGIdmqpmT62mL9XDQO8kapzg26RNCGmrm/ng/N4J5uomHdZhgCoFLdySzcDuNdfA+9/hAb29dUpn2RiJuFEJuyCFE8w8nR5zg9fIgsijGfTmSviCNGTMQwuCaQWMe6NgtRZspmlspx1nY8N8znCZpCuU5wLlPxKfmvKwCNij+Wc3xGvloXVwpbzvdux5e9Z2NtAMPWcbDTx/rmOubLEGfTBfZ2NnHznV/F5Owlnjx+gEdHY7w8XYqaFQS4dFMsoFlvM1P19DySswLtbHvdAK0WVb8xUsalaBpGYSzg33e/cYDXb7+DvCzx6OF9yZTc2n0NZ8+fI4tK9LrbK+KKjpi1pa6j1+oimcV49oxAdIrprEaS6/A7Q+itId69c4B8muPpkylG5xVOZzWuXNnGN9/awsbmAAfbbWRnz3D/g7/E7OwQo9MXgBbDsyrkLFJlTTClLmf2rsIUdHiWKQAqyW6s5xV4qWxc+fe8t/Eile8R+A24n7QIAJtiU8+MXhIjCQzyLUhylViKkvnjBrodV1nfE8Dk86+MgcUGmqQ9KlUdR/1OHFUCZEkWMIkhvN/iFKCspPmzAjyuFLtUfhKAo3JYlLn0112BikppTJDEhGWYklnMeeSJtbcCSLmJ/iyHl3mmzCReZSEzf9ewYFgE/7mm8vyqEBpl48whVftyq6XswEmcJaCocm7phqKAdlr585HknLwAm0mSVfnBBD0J8irS3QUYqRS1P8sbXu1+8r5KV3uh8NOQU7nMS6t5vbSVpn0790cNcaMhNltY0Dac+cndFnI7gO3RjcqCqxl489oGqkmKBz/6FOVogXWXBI1cSF221QjApuy/Caiy7lMKTtbPPE8TeAoCEhOVdbBSxyu3Gd47gol062gqDXlTyf7XMKaAteLKOUfIbVQus7SR+nOFevE985UFNBc2Ega+lv8r47pyxOH7cW/iHKLdPes4AZ5LZQ5wYQHNDyJvIfnEF7bZ6r5+RRyQ7OEVMCxAnWSiCPGBhGm+Hmtt7oBJVoI4YGnrKFwXE8PHWe0i9fpIhgGM1/dwXJZI6lzIy6x/+m0Lzx6dYjGrpU5mBMA0ZFSNqtstw4BNZT3jNUiemOdAmENvOTAD9b5U3us9C7ev9VE0KjP75eFSAEnDM2HQbew8g0MCQki2grLq5kyzqUJ1TFnX4pzZ5yrPmZbLXCf4+lQJUwlM0Hu6zND2bbxxuYPDUYYnhxHiUQK7ZUJraqz3Xdy52senT5nLm4izF+uyW9e6CAJP5gFrAI6VWKFTMU078LxC26N1dw3GI8vzRTK3kCG4jVnwaTMPDRt9F/2WLTnxLDLOZxHGiwJn0xQtT8OVgY+rux2MThdSq/vMb45THHgmulqBOlyipNNTMpN4LNZKJcmulo/MbKFstdFZ78Fut9HptNFr+Vi+OMbpwxNU8RiL+THKeobl8gSLxRxt28RknIirQ1WlqOjkxjMraAM9FUcVOl7IGqaMysRdwfOVAvj/CwAsz/8KBP6bALBai/5VBfDfBv7ydV4BwP+GjdRXP/ZqBF6NwM/NCLwCgH9ubuWrD/JqBF6NwL9uBG789n/VkFlPcJFKSdvMsVxE6LtU/mRwTcXcpW2nHHrkcKmL5U+tezCDNWTmOo5iF529Id56O8Cd72zgyWmGe5+fYPwgRb8krpzANZkZZaBjO7ArMmRLHC5SEOJgc4m2lXFGiq+BtQDQ8iXy7BB6cYhw9AW05CWMeAaHIFxMNZ+NcEFFJA9+BEiYj0SQjs0DEzXVl7qHAi5qqwvT7cAJ+rAdqlV9OZTHyQzTKdVUqtERLtkMMOB4bWhWG0F/Ddeub8KwbYRkfK4AACAASURBVCyiEEUcYjGdIZ8vUSSRKEp9n2zsAmEcw9RL9CVrppFGeMXcQ515eAQAqVCijZRSnlLJarseUFP92GHLAXFI5WyOdpDCtCJMps9QVHNoPBGjFkthExaqlJZatE5uozIlJhCa+Pux+LeBugVULTj+LvxgE46zLo2EZTiBbyxw+Owe6vIMvr8AqK4UdavK7ePhShoktPwzbAECNDKoV0xpgsA8qbN1wYaXoQ8QpuuI4nWs9S5hd3cPtmsiSyMYeogsHYtqqEhmqIqYHn+SJ0qlJQ/0UZQKkO0HrjRlqB7kWNkBWf60Fy2QMxe15n+rrDpTd0Wd2xhtBG2CoAGymM1BQ7KzmHdnWlRQzETBZlqJqG6pKGYDYjRdiqqhijL0O4Eoktkx1F3OQdUAtcwOTL0lVpFUy7UDTw5qy6TAMo6R1inm4YQTFRZB4CxFx7TQ8U3Ey1iAYarm2LBhkyjJIrSYDV1QqU7VmwFLd+Tw6znMXB7ANgN5DsqCSvxS7DtJLEgzWr/OYeoROl0+g0sspzksfQ2us43Ll7+BF2MLa3vr+J2/9zb237uFo5MYP/qzu9jULGxXET76808waE/gezNMw3PYbgWXGcZs5KW5ZExTnVEQSGH2W8XDvlJJiOJBM0SZLc7IGoHfEmvDnjQbSBhgQ6skYMpcPpmIVH8UX9kSC26YUD2o8t3YeO+1u9Aaqlb7CEMLfquD/UsD/L0/+C7WaIldV3j6xUf46KfP8eDpGQK7QJyMkSTn0Ayq18eoEYqCXJTJvoV22xIQmI0M2gzubA7htzuYTk5weHIuCkWxQmaTR9wh2cxifu7KRg5UdajmEVF8ArAKtOAzSIcDUq8JgFlgHPkiNhBFVNS20W2vYbi2hX63D8PyMdy6jO7aFq5/8++iO2irZbhuMDt5gM9+9L/i3o/vYTpOEecLzKMJmpqrIeXtfE8qnjjvuW4wj5SNMmVPyIaeKOo41nYjQLvl2SuHBTZE2ZliY9FSDWvakTuKsMJ8VxFHEPTnzzhKHUrQmGsSySDkutDSlfdINEIrCz7pdbFVKx1JAj0kRJBYoppRBNmotCDwxYYgMSc2/sh2l4xBKoOYBZwyDxhiQU2FveMEcIMWuptD7F7ZQbD9GspOD81gG2ED+Gs7AgIG3YE8V4Qn+46Da05Pri9CjRlKTLIMp6NjlDCwuXsgzaqPn3+Ol+cvkMcZjh4+gp0U2DQ8pLMpTD1By6wwtC0U4wU+/ekzlEklRJTOcIi3f/k9NN0d5HqAF6cnYv29ubWJtU4LeTRBvpjjy7vvY73dweb6AG6rJc2Xja0r6A93cPL0LibTE+y/+atoOj08OvwcXzz7CNdv/DK6w8uIFwt8+MM/wb2PH2CbasyshJFmCMoc2x0Ly/EIp6fn8Gj3bBRYzkMsZhOES2bHV3BM1f6lZRyJOWLbrRPcs+H6jtgis9lGJa9jW+i0AnTbvjgqkCiwu3dJQOD+cFf2vILqKSpfYKE0bXG7YG4n8zbpDFIQABGLSSq/cxhsosYkaxF8o+qBpIVcgN4kSqCx4VtlyJICRR4JoaApaRuei0Ugc8EvLKoNx0TLD9Bq+9jdW8dr12/A6W2jtUUixToM5ka7Htq9dfQGeyrqYJUHTHIOM/IEmGoIuqiGPO3VqdSnrS3HgFSB89kUR4dfYDZ5CT/oYffKu5gev8Rf/bP/Hl/ce4osniIcH8PUcyHEeIMWrt/ZxebNOwh2bqIJ1jGez9Fq7wj4nczG8AxTaqXx8UsByw3dFuUiAdig7Yu7x4sn96S56Fm12PRe2trD1Wu38eT+B7h37wFeHk4QmLTTT2DWBtbbbAYHmM0KLBe5AG203j2bJlgsM6k9KnGSmCAvFkIGYCOaAHC3Q7tToEdwjpmmJsEAZiQzq5RNRpWTrmsV+j0Xg/4Q3f461ravYefyt9DbugHd9hEuzlFxHRIF8BKzyaHs5dFyisX0DOF8JPUiyWFxlApJiM89AV6uQReNdaVuU01/qoNpJU5XgK7rYL5IEUke50puwv1E9hwN/TUT25f2sLm/i7ff+xZ6+7fw8vAZTs+OsbN7BWubW5iMXuL5/Xv47MtTHJ1NRJHZ6rgoDVpAr+G1y1s4PYvx6ZcjZLmBX3pzX0hHL06nCKNIGvcEyW/fuAnL9LGYLXE+ngqgRnURrTIJrtL1gu4sd27u4bu/+cfYuvKmrMmff/ovYNPS98ptZE0Ky/Hg6cGKeABkMTOfT2E6HnqDLVFjq/TOQqzMuVvSt4RrWFiXODx5ibPpS1itLsL5Kap4jq7h4pfe+z1MxxN88Of/CFEMhJMZxk9fQEtINqAbAJ+BBFkUYXR+jiyLYBvsnBMkJVFI5WpKJjzDD9j8BxVXjN9g7q0lLjCMdCg1rh8tiU+oLRJifLh+F5plI6bNq2XBdX2l7teY663L2ui1qeD3sL6+i1Z/XYAqEpyy+UiiR+qaNvYjjE6eYTk5QTSZidVslpYyf5JlBC3LpUCghXy6DGW/ZB42a3s+46vgVJlLzPgkOEHOnzzyJINSGSr5ogSFFYBGkJixE7qtwfIMrK138M23rmBrc4gFs9XjXKzQyVuYhAluXn8Nt7/9O1hMj3F6/Bxn50d4+vIUz14uoZuaEP16/UAUfknO+qkQhTOt2Yd9jpuJMKKrBzALE0RJhYONAX753Wv4xjd+BXEc4dO7P4HXDbCxfYDjZ8d48nyOgdvBtYOrUoufnY3E9p/ZmuE8xfkkRxgaODotsCDx1fIx2N3E1UsbKOYp7j2cIluaQqhqBQO8fmsTd25dQtezMH7+KV4+eoBk8hx5fIoymUgeuJilC6CplK4EQjmuymaX9RAtl2shiPU6rqinGZexCFnEUVlei80qATqCv62OIpJFMV1A6PxARWstakOSyjyi8iw/LlSubo1YgH2Ck6aAOk1jiPU29yfWOlTyct9gvebRgts0xPlIIjkIvDkqv5c1CeeCgJAr69gkVcpBZjPzT2YdU+1LII3AMOtr2l5L3ixdXQj6rSyaqfhtt9U+yRo4SRg3YYp6XFkuKztrjtXF+1+8Nn+H5wwqeC/srb9uYfwzkJbAthoPsfZdKfcuVL0E0y9yPJUV7gqMXOXu8iwiSkE5+6p8W853/hyvjwpgng2b2iQWLqRbxzUlAzgqDeRugNhtIaJi3fGw0GxkuoVB18HlzTXc2OvADisc/vQB8vMRjHCOJo9ADwGd60RdwhNCiXpPDjxrDqn1VnnFyjpcqWn5Q6JarpXlOK+VKBgB4BpUihMQpnsT70O5UnRzbPj6vG8EsFSmMN/vIg/YYt3Del4JYRWiBohqnRbaJDdznFxei8k1qULMtatWqm0hj1Qq7oRznNd7QVy6GH++npijryyvVdQU3cNIXajlLFzT6UIYefwcglgjJVmOBBbLwVgLsDB8VMEaTj0LzdV1LAMXEeMymBmu6fAtB4eHU4wmKZp4ZWPPeIzAQ5bWaNs2iogkVp7SlBK+5ajzAF1bWG/XJHHmJfyDFmzfxlrXxjguQJvl/aErgC1JNMkMsArAoItaViINWbOzRqCouMZ0RgsAFTLLZ9Dqueh2bQSOiWGLtuI6zuYZdgY+tjd0PHiW4/lZhGiZwbSVWr3fMrG37uPhUYxaK1GAUUgNblzqwnN8iWyho4BY9TcNokj1UlSGdy2A/XrXxWyZYbSIZe64LnsTfMbYtzFE4euZBpYRXdNqjJepzEEmFtB1ZKtvYbPtgI7bkvpcN+BpbEhiBsm9s6VE9FTFQuhYPPMxokwI4boHqz2E0+tisL0pID9t98vxBOXZBEePX2ASnaDBBGF4iuVyCk1cEpStv8b4sDRElk8F/E1T7s0JbKMWIg33Lj4arNEIeDuOiqfiXOaz8tXX1/51hYevnrl/tbu3Kn9XVva8v+pnvsoKviCKrH716wDwvw4M5o/+yRevLKBfdZNfjcCrEfj5HoFXAPDP9/199elejcCrEQDw+vf/84aZqcgTdagrUpRxho6nIY4TYZsSJGCWJBtDpkZGtQ1Tt6CZPejeBhJ7E5F7gKUXYP91G9//3QO8CBvc/fQRnn88RzdKUS+mcM0S/Y6F9cCBleliz3syz7EoGlSGCdtvoTRpIedJFi+tDePlIcziEHX0CE16AjuboFiGqBNBFqAblQCJhEWpPpPmdKlDM3VUPPBrBnTHQ+24KCuCbbROY46XK4dzW4vEHpjqQYJciwUPYg789jp0f4Duzj52D7ZQWmS6hsiXM8Szc9STMZAtUOQpPFf8q5FEC+hagW5LNRKKJJNDJJWf0DPJz6XCkM5KdcXsVNpSugJI+1Yfju6hJjCSxdD1BTRzgaw8RqUxm4ZNCkjDUOPhtzQFOCTowwYim9vCWqa1NlW8CFCiA9Pah9vZhWFuohO0YFvMjZ3g5MXnmE+fwnRCARPLIhOlGpVSklu1OuiygcDcYTYLpXEjOcPMSFJHkJLdhbqHGq/BMPext/MmNrd2UGka5ssZNCywmB9hPnsJvZpBq0IUBUH8Ep2WJRbSYhdXlmj5LXmPJIlVXp1Tw3YINJO5TZtvHuypzrXhwBMCAkwfhkmbwgDR0kRW2HKIpuqDL0dl1DSaIAhqFDqVaZmw0Ql4RosCA5cHR2YJk4VdETFDSdWAFsD127D0NgK3jVarB8dtMWUIadkgItDVlEixEIUx1RCuXqPFmKEoxfQslNxj3+G9YJOILOdEAMmIWc7kOZTMt1WEdgHLaLtLpQ09jZmR3NDyio0tTcASWpw7Zg3LyVEVtERs0LKG6HT34HmXkBp9VLaL3/n9N7D9rTewjCv82T//CNc7PraSGD/5sw/Ra53D8SaIqxDdDrOKmcuYYTIPMaWKi3ZiFAlR4UBlhVjUXYRj6ULakIMks60yIGiTwa1sZiUTVpr4fC7ZcKkxHi/giMqMFsjMl/uZSoJ5Wf1WH+ejEpY2QNl4QtBwWy6+/6sHuHx1FzuXbony7bMPf4Iff/ASES1l6whVs0AaHUPXT9E0CwE5CPz4HtUqOtotWpYZCFoG1gYuAt9HUiSYzhMsQ+ZRk4RRQmPur0XLOiqGGmkmuo7KCKRsRZppzC8vFaApcBuXHrE4ZJPFxiIGopQNLx+e20O71UfgE8xnPnMfl6+9gRvv/DaGe5tfWXqxmT1++ik+/tP/HZ9+8hhJtkRI67A6Ql6E0iAm+YHW0JquVDq8XrFDy3TkjLtuGjiBIYoJMvkJ9pKtT/svaWARCGQnQZrhbKhaaGgBKI1dtV5wTSIATKCKal0yE/ge3BKo6mVjTtkLqg4Cs635JYAwx69mdjLVXXyOqcznz1J9T4BcqQ2FQCTqIqqr+dpKUcOIMM3U4PIZpPIk6GJtfR0bBxsINregdbdh71xG5nXEBphAJO2fg8AHYekiHmN//yq67rq0bM6LFPMsx2Q+hmn7GK4PZf2d1zmWK7Xpy/sfYvLoSzhpgb7lQNdyNHkMN88kj/fRFyeYjRNQp2q2Awx2d3D59deB1hYS2gUyY6zj4c237siYh+djvPzsfdSLMXptb2VHb8Lr9dHvbcHQTDx/+ilKkp7WtjHOZhjNT9Bf25XszazQ8P5f/l/4/O4xrg9aWLc1lIsY1WyJDbeRjNXR2Sn0poClEViNkEVLhCSYGBX0Rs0JLhlUEUn/mA1pT9mBM1ONwA+zLiV30fPR4XW2aGNuo9fto9UdoLu2Dr/Vg+EGoCc87V8zWkUWDZKqQhRzbVBZc2xWa9oq7zlJkTPLl1m2eYE85v6ZoiKgEyfQCNoQyEkI+MZiKV4X6u9oJU0gWLKlRcZHlbIvbgtXr27jxpvfgjvYhzfYQ3dwCd2NA7iOJ3sEFfgyDy9UV5Ifrxp7svas5mhdZ9BM76v836SpRQ3+8uknODl6iO3da7hy67tivfx//8P/Avc+vof55BzR7AwaU1d1E0bXx9Xbu1i/eh073/g+NG8dhe7CtttYTE+wPDvEwB1gY+MSoukJnj/6BLPZuTTw2m2uPS6KIsKzR59JC7nl6GIzuD3oYdDu4/DFE1lQOKaj0zmODifwqKy0PLimgywhqEHlEkE6V5RRoVjKRgjDOcJ4LGCfZDKCmYQa1ggA27RldWVNpFMAiRuUZHE/sSwbnsN9rsbebg8bW5eEBNDfuIb1S2+jtXZZQPSyJlifoGT+9JLA3QMBxaLlBOMzqhaXmC8iAe+WYSoW0GIBL64u+lc1GZvJXEOYpUmAgCqgNAZcTQdBmpJg1EoJJOQzZgdbnMcmNg/2sLW/i0s3rsLf3JPoBALMw609ybFO4hmWZ0c4evYEp6OFOIiERYGoKuC2feimgThqhFznGC421jqiZKJt9Y1LHjZ3NmDbAfYvv4W1nTswrBae3P1z3Pv4x5ieLVFkOXTGLeQZ1toafvPf/j7e/vU/Rq+lCD2jxUhiAhiJwpqzaFK0/a4Q9VxJmYeQQDjune5QAAc2mF3RLhH8BeZNjTAvxG3l4aOfiBvC1Zvvqrzc6Tn8EtgdbmJ5Psef/5P/Dp9+eYwqr1FNp8jDueRr54wMqKiuogU73SoKWDrJOtwPFNmO+zoXCdo+k9zFnHSuv5phiRsJgQshf9Uu3IDKX0fcGQjs0qaf60NWl7CYG0z7zigSc3XW25ajw/ZNuL4t1v78ec9tKSeLiM11Fc+SJ1NMzggAj5AtIqRxJM4BzHFOI9a6uawPjNfIk1zALTBrngANu+V8R0GbaiHrCNhEVwsxp1DgErdv29XhEBwTRXiDRVzCcDUE3QB7B+v49reuY+fqbVGUP3h2LCQAN7AxnjPTuYu33/sNmI4j+bxJGCKOFjg/Pcbp+Rjn01jqNcaU8Fr8gApoE+NpJFboLgmtBELTGlFaYB4WCFwPb7++j7fffFOu8f7D+1jb6OHq9W9gejrDs0dHsBsX28MdFHGCk+NziU3hXJ/NQtS1Ab0OcD6mAlrHONZhDfu4/doW1nwbz19GOHrJByeA6wzgeC38wW9cEeLQX/3oExj5KbTsGOstqt1mcnbJSNYSC35L3IkIjHE/J7mG65FvuUIE474eBA5anit7v6j8GwVYEqMQQM5QpDkBUXkGU4YNQh5hFi8dTEg0I6AjriJ6I7axBNCzmOJEAv10CVDqX7FrNhTQV9MSXpiGVGXWMBpl50ww1pLICwLCBLCV9bPUqKLUVLWQTuCZqy+Puqy1SYGwDKkLfwYIq2tXZBXWL4xOUIAh3VZIcOMeyppQlJcyBupneB28TtZMBI7lmTP4Hj9rJaqsWVX/XihISdK5AEqV+lQpXC9chy+Aan7WC4tofp+OLhzHiJEsrLgzPvcQG27upXx9Apnka5L0VJcmKpJuSeq1GU9jIKkslHYHWeBjQVLIsIPcDDDJdThug8tba9h2PdhhiONPn6OZLRBUMxhlJvE+BB8tbnIMJLhQQJN+LXWksljmPiD3SzLnGbWj1KkE7kVoS6I07bALpeQV9xrms4otNOfiysJ2pci9yP29APj1mqpbpQy+yAC+AGy5bCg78lr6F/z6eh69/L2mgOsLEJhrBf+d+bfcv1QcirqXkvm8ymhWQDIBcGY58wMpq+q6MYQUxI4E3XV4/2KS5QwLqeVg2niYGgEKp4dJ4GA+bMEYtqE5DkZcC1PZHDAXgLdAnpboD0x5Nliz09qaZIp0nqNJa7nHB5st3NwLMJ6VYkU/Crmj8HxWSN8AHR1b+z20Wpa4Gu3v27Ienr6sMTnLYORAmwSIukE4STGeRQLKci/ikZiPZGMaCDZ9rHU9XN/vYXNDQ7gETkaFOG7Q+nqZ5nh4yHWKYHIhCRzc33jmbfkGTqexyv02a6RVhX7LkfqY94QEH7Hfrhq8OA9RRLSoV8QGjuHuui/E0TkdIgwNHc+SuZ3Q8Qsaer4FR+M15UI+KapKYjBYr+6smdgd+HB51iAAzB5GUaGtaeiWBdw6QzoKcXZyhjSdwvNyGCaBapJlbZhuF40zQDAcYP/KJSHCV0mJJpwifjnB6PAUYUoF8BhxdIooDqER9Oe4mq6Q7PIsFOJyVU5R5KwXFkI8pgJYYo+5bBsQtbLnKfW5gMcr62e5of+/AcDqhS7s1C/+Xa2Zf/19VnyUr3qlryygX7WNX43AqxH4eR+BVwDwz/sdfvX5Xo3AqxHAm9/7A552kcUpTIKYM7J7SwQmD3AZXIuWpzyws83D7F4qSzwBgWH0ETb7SLw9ZJ3LmNkB7rzbxm/+/St4OErx4IuHmH4xQ2sRITo7hlFGiPMUawy/TYAm5wGWDScHCXwYng+nNcDWeg9dgoPREuezIxTxCeroKZLZIfp6CL1I0LY1pCHzB6kyleOWNBupSpIDIFnJzBZm1g0hxMYWZRMaHxpNKCs23yq0XLJdC7Ex42ElTgxktQfb20ThDlG4A1y/dQC/H4hio8mWmDOP9fQI0WyMLJoisFLJn02iJTSjgG/bcoDM2IQTJV6h1AtkvrIRKp5cFgoqLBsHgdOHY7VglLYo5miTV1Rj6MYUhkc1bKZAWXG5ovpAE4sxglDVyhKLrFS2vXiXDCqAGx8l2nBbVE9dAowtaca5Tg5Dm2E5fYYoOhR1bllHaASYTUVVxkyfi75FLXjfyjPoK/ctAgAqo6/IdZj2FvL6OmrtErb238T+3oGwZ0ezCbpBiDktvGdPkSbHMIoxinQmSnPP0VHENBfXUeRsWLhyyI7zWNSbzK1zfQOlVipgiaAXlY/MaS1tNMxVEksjH/21dQDMz/VQVhaSHLB9HYtkiaBHYI/Zc9mqcagyS6k00HJdDoYEdlLeI76XqLPJ9PfQbw3gOB3oRhuG6cLyfRjMtq00zAgipxEckxRe2nY3khmdTBfqeaoLaW4yq9d32MwGOh2qMKmUpXolhG1kAhAv4wQRO+KSUUYWv41O20ccU2WhGhx85EytkGY8n0020ze6G3D9LVjWAZZNF2a7hde/uY073/0moizH+3/xCO9sD9Cbz/DZ+x/jYHuOXj9GiQimk+F8NEMcJhjPEmleRlTtaZoALbRVZAOmpFRT6ROkUUOgV5ppJQkN0n6S5hwPtPw5gt2SfaYzXy0RxYay0zMku5IdF3ESqC10WwNEMdeUNrLchMGGVGZhuN3Da5eGeP36Jq6//k20ept4+fAzvP/+J5Kl99O7L9AJMqA6gWGEMM0Klteg29JhOJVYu9c67aADsSRkHhVZ51meIWE+LRWIBOKLAr5YJxNsp2JAh+uxYczGY4lOh7m+BDHJrCdDn04FzN9UiunJtEQS6wLkNZoDy2rDNHzYTg+u2UZ/MMDu/nXsXX0Heze+hVbPFxBM2akBp59+gJ/8i3+A0ZjNh1iAnJPRCMtwJlbQBB2o0+HzptRz5cqRgaPeiNJNjScbKCvwi88ElRU6lb9skFqwXSpzmLPK7F1mlpHdztWCikEL3XYAWzLsmIGno8zYuFZNRSoc2JxXzTDVqCHIw1xXvablugLHRQEuTTsCvupPXjNJL38rAEwijAaxm7MNgv8+usMN9NbW0d5aQ2t7D/3rb2PRAEF/Bw4BSpk3BWw26CwTGQFop4VZWiI3ffp9Yx5GiJMFev11sem8+8EP6I+Mmze+jfnzRzh6fA92UcCg40G8RBkukU6XMPMa4VmE6TSD4Vjwe12UnS5uvfMWgt2baNwAuTg9zOBwPiUL+IaDtm4gP3qKrqEjaFkYrm+hMxjCCVookwjnZ08R5gkKKkZabVjdrigta13HMsnx4V/8KZ5+/hnqMIPFjPQkgZMmcJAhmc0Qzcei1HcMRjFQHRMjXCQwtBLLaK5UluJgr+Yt/8fcNduypEHJ544NcM4FWt63AxedtivAT7fTgeXQhrsNN2jD8ruw2l2iJ8g1HVGcC9mF2X5UVnLfofqXc4kN4HhyjjxJkBW52D5XtN7MU1GTJAkBqQpNkQtoSaIM5wEB4HrlNkHNDGeyNLg1E67jYn2jjxu3tnHn3e+jtX4deQN4zHzevQnf7wrAa5IUU+Q4evEJsmSJwcZltPtUBZuSpct5y8xhgn+i/l2pd5KyxHQ5x9GL+zg9fIDh7nWsb14XQPZP/8f/El/ce44mC1HnU+QF65UM/a0Bbrx1Ga99++/g+q/8RwiLGo8ffoLjwyeoUqVy3t84wPb2dWnYnb+8j0df/hTh8hxNnojltWFUCMMFNL1CYJlinb7ZX4ctvfISm2tb0vT78uP38elnz0XB42gOPMtGntNinwAH9wA2+E2Eidp7FvMZFsyULRNoBjMlGyG/rDPj2bWlmc44AoKp4utA/E8sUwn40cZRw9Z6G9sH17Fz+Q6C7i5sv4f28DKc7oE4IFRFKDXJcnqM0fEDRMsxyizC6cuHWIzPMFtESELORRIB1DqQ5rQd5j6qiCMkinGNYOOf85XZmVnCRqpqRGoOEOc1soqZ8wq8IaBIAG77ygG6m5tSH8J10Wp34XsdtFpdFWsRxwhMRk6YWM5HOBpP8HK6gElynFbL2nawfYCMDgBHU8zCGmXaiNXi+rqJg/1LuPXOb+PyrV9WoHdR4MsPf4BP/vJPMRsv8fJwijJNsb1mw7Mb/Lt/9J/gG+/+XSGtkTwW076T4DV3SNNGUieYjp+i3Rqg522B9ANWfBlVz9kMlutJrmtCoBYaRssRHnx5F88Pn0J32siqEgfXv4mD6zcxmSzx4osfo9VoePvtfwvTFy/w4Q/+Nzx5OcZ0mkDPmFsYiaJoNpkJEcMyuSansGTNYBNZPa9SQzB2gZnwXP81HTWV654CgD3HE1P1xuC6QQWwrzJ/SV7xPBjMtnUDhlnIPkHgJFwsZJ8Xx21HF7U7SWEEhwV4Zcld5EhJloyWolhP0hni5RxFGiNfJkjCFEmYI0tziaSgQ0CZ8u+ZWUmSi8gZFWhWEvBSUQ2cSyZrUMmPXVndNgQfuQ9qcJltbygFqW1T6WzBtEkIdXHl0ja+80u34Q43cTI6xYujUxVpgZTTQAAAIABJREFU4rsYz2Opz3q0dQ98XL3+tiiep+MznJ8eYkGb6HEqQO88zgVwo60+SWLn4zkWcSqWyARDCf7Sbpf1OQ2OXYLpLt1lLPneG9c38Nq1N1CnwOGzU4zOCnQcX+pv2ivTnYikRcYr8AxWZi6ShLErDp5PNfg7a/j2N/eRzHKMxwTOHWhagMOpLXnEl3ba2BsaePH4GdLoBczyDEOf2d1jTKYzAUKquoJNMpROYJdrSA3XoBKcQCnVr5U81wqgc8QpiWPFf5Q1by2xLCRRqvqPRGFFOGIkBfXuotIWu15TQA/+HL+/mKdiTWxqtowRASG6lfD+sU5mTACVodx3FOCqwDoSI5n57dDCnHXLCrgtSIpYuZUIiMK8aoLDGmtXfg5FVlQOMASeLPX7vGZTZQDz2qgiZq1LcJlKS8knpw2w5JAqW2n+90WWsLixCJBJop4aA9a8VPPJCWoVusnfEat7qY14LcoiXIHFCvS+qK0JUPLvlOGM+h2+n/o75aZA8i+vhTbpvE8Wn23DQDuwsb3RwouTSIg1ZWEIAMz1hmMlbhi6g9T0oQ86GFUGnO0eKqeHL09j6FaDb93cwoZlY/LoEWaP59h1GwRliDxcCMBHcHLQseT5U9ay3MwqAV15nQR/xVGo/JnCmocZ1pMXADUBYEUeXd0XXSlwVZ6yJsp8OfuuPjdfl+NycS8k21SOp8r8Wq5jhZaxDaDUworA/nUFtthp8z5ZhqwXrA8u5pECilk7K1txXpt8NlpOr1TC/IWS49owSkbNVf4/SeTcC0rNgsMII2YtVypPNjJsjCsHI/hIab3dauHEddDf7qHVbuHe0QKTWSb1fGfgY71rYXPTQm8AJCXHU0e61DA6ixEtckxOU5BNvr7u4Zs3OsgLU6ySi4qExwrnywynL+Yw1rgWdDDouQLWDgYkNDR4/DjG6DSFXjQI+PEy5g6XmIxicRIRu+yWLf2TxtTx7Xc20en4Yq1PR/XxvMLLaYZxVGBrzcGg6yOMC5wuMoxPIlm7OS79Id3WNHTaJnyPhCMdR7MEeUkHKgsbHU/qhDmzhssapxMSmGgzXsF22XuSdo7cd8+DqLhV7IeK5eJre7xXNbDZcZAxIqqpscbeQU3iHImGjZxhfEabeYYQjDwAa1qFNbuBlRaYjs8RLseAHqNBilmaQTcC+L0BMq0Lp93H/pUdcZk5O50gmUZw5hGi6RmyfIS8nggAzDMbr4U9DTqccH4U2QzzxRhFOUZOoDiciqMUVxsB2SvOew2+Azl/SiTK17J7LwDgC+XvRevyIhP4b7YyL4DjC1MVXs/X1b8XKl/VW/jZb78CgF81hV+NwKsR+EUfgVcA8C/6DHj1+V+NwC/ACLz7ve82GpWMywR6XWFxNkLgmXA01bhnRhJz9ahYZVNIr3mcJ4OUCoIhav86EucKqs41nJm0f27jd/79a7g7WuLRg/tIH07h0Obt+Dnsco7T6Qxd34RBJ5nShoE+NLONgla73gBOZ4Bev4d2xxGQ68nJodjgIT9Ek5wjaGZo6xFc2uvO54jCqajBbDazajJec6b9QTNrOahTbVlS0UaAxLSksUF2OUFgNqboiipOTWQCa2yvu6JszrGBUOvA6u3i4MYeWl0fmlWgSecIx2cCaIfjU6TRCLZOADVFEocCIBJQdJijSIsmU2UkscnbsMFCQITVeU0bMaYd9+A7Pegaw2obpXZoEuTVGMAUukt7bubaqC858K6+xPJ6hc2xKcamOAt9Hogaw0NRDWE4+zDcXej2Fgy7JbbIWrWApZ8hXL5EkfB9lpJRU1QZtDoXe0KDQA+bd1Rs/rWD9UXATCPqQNsKUJsHyPAaClyF3buB7R0qtjxUTYSqPEMaH2ExfYr5+DGq9ByeGcEwCN4xudORf3g/2EBjE0WsuLQStUYAik2fFaOfJ5jagta4MAz+jgXdIciroTfYQF21kaQBDKstFobtQQeWW8Hr0AYsQ0gVT1liHmdiWey7FrZ6bTkMQ8sQ5wmyjBZTBDlreLon4CQVFbbZkazhVm8A2/eQUUGUl0I+8Gxa3KpcZ08rkC5ihPMlRidTmMhFGbw+cOHQ+pM0AjbdQICE4zNDVS0wC2MkGYHMBrpkM1JRYkvTj3Z3bIgR/GrKBimboykVMTr2NtfRDnahWXtonDU0fhfX7qzj9nffRl7ruP/RE7zGU/PhCQ7vf4E7N1NsbWVYZFMcnZ3j9GwsCuB5mCOOVROWX6bFZ1w1zVSjSjXWKsaqcQ6vVL+UahEoZSNLmlq0zhKAgQdLNv5oT0mGOEFglTtIm2Blr6ahZQ+gGS3JHkwTC5bdhkk779pCrzfAtYMBvvfdd3Hl9tti7fXks/dx97PH+Om9c9h2ivPDJ+j2CrR8ssHnsNwMmp6h2zVhOjrWBo4AnbQWZyORaxlzQAkC085Tr0uxSOSaRwEUWdhkf4v9oVGj2wnUZy/V3GErn89XStvHuBbr55hkFpIyTM5LF01D8Lwttu4EKbqdIYYb+7jx1q/j4Nabaj0QEF0TtfiH/+y/xvNHn6E76COL5/j40weYzsaIMuZz56ga3mtazbEZtlLeGkoxYYn1m1LdiSJHCASaWOoz15kKYEuy7RzUZOobBINNYexTzc+rYCOX1sBUxvM+0GaWmXzMZeSL8rMy35MNiwvlCt+P+4YmrIwV+LsCgCXnrVDKlFqUNFR9XvzJXEYC8Sr3iw0pAvC0mne9AJ21DditNrpbQ6ztbcMc7CE1LfS2r6GzsS+gJpvo3daakDEenT7CvKoQViZKd4DTcInjs0Ocnz3H7vYutofrmJ88RxEusLV+AKvWsZgoC1uLgGYSwoxTLM9naOISxSzHyXkoDTzdd7F5bRsHt+/A376MRVOhYuNXN1CUqagfq8Uct3avwIuW6BEAZrb72hBOtyMkDt7rNFkiLRXBw+ivw+kNkNbMU51imVl4+uAuzp88wOJ8jHwcIp8u0YQhPCSwshgmYtERalUM+j1QXUDQiwQBAt1sUF4AwBfPHYEOKkCpAKb1MyMMCFSw0c91r9Py4fkEgNuwHVoUewL2mE4LZqsDw2+j1i1EeYUl1Zq0OCXZQxrXbCMTR9IFAKYtdMb8P1Hu0T48Q0k7+TSFIUoIZQFNlIN7Ypllkq9K61g2/IQwIjnsOizbxXCtg9eu7+D2O7+K9sY1rijQTB+DzQP0BgcyT7jX0bXi5OVdnJ88RNBew/alt+AFa2INKC1Zgt+0LlQCC/mTEMXJdIwXDz/EdHYKx++ht3YAvbHxF//4v8EnnzxCmUxRpRMkyQKtjoet/SGuvHkDt3/tj7B7/fuYocAX9z7AyeEzTI5fIF9GuLx3gCtX3oDtBTg9vocvP/+xKDcXk4WA9wEtQZEjyQh+F9jutXDz2jWsr+3AsW35PJPTx/joxz/Bi+dUANsYtFvIY+au17AYt8G6hc9m3WAeplhEVN5OMFuOUeSxKIDVmqVjvefBJ1mJyiub4ye+HfIz0ky3CRBbQn67crCNq7fexdblb0gNxnWsMziA7h4AzLTNJpiPDzE9f4Kz44eS+8sG6snRU8ThHMtFjPgrAFitEZwvBIf4/ItjApVLzImWvZbK8kIpmxMCQZTlNIiTGinVYmJRDHE3GGysY2N/F1a3g6S2UZgm2kEAy7Bkbwpsrt0+un5LFI3j8TmOphHGXNttHTev7eH1t7+Hy1e+jaOHH+Jf/J//FHe/GEnjmUQIy63x9p3L+LXf+0+xtXVJ5sizB3fxyQ//MZbTMaajCM8Ox+Dde+fWEJat4a33vo+3v/f3BdRVgSP8s0HGeUZlG1XNTS4gGI2gAwn3UKpUISaUycpRhTErUyyyBI8e3MWzlw/hdLbQWdtHe20HhmVjOR9jcvQlOnaA1668hXR0jH/5T/4HPD/MJWMV5QJaxfqzwnQ6RxzPxfZZazKYVo3AVWCRsivVxbmHFyJZ9oK8U+GkcoA91gm6I5bpdWOKlXW714Zmc5xa9I+F6QcoVkpR5taz7mFZRqMJNutbnUD+YdObFuV6UyGPF4iXC8TRFGUeo0hTRFkiqkU9LRGSsBNmQtjgvEJGADjFYkkyqlIL8gHmvGJ9fGG/y4nFRjkz62VpWuWBs+nNjyZZqVTC5TU6HUNyrju9juyFa4Mebt6+AndjC0ejI5ydT3D5yhUMhluYzM4F8OT6fDKZYq3bR6fbk3pmNpthNCUAHMn8ORvTkYT5nxbOJnPM6c2NGoOev1JiKsVpr9MSQh/HnXnBBH9pxfHNm/u4enAFlh5gcjrF8YscLcuVdfPodCoED9YiJpXTObCckzTqwXd7yAwfe7f28MZbV3D87Bw/vTvF2Wkh7iNPjzUsEwO/9St72F5jCs0Ei9kLuPUp7IbE1QmylBnRtF8laEcgVak26YRCq2Zx8BDiQilgHmsfyfv1fAHHuL9TNc0Ikekyl3xkpdqlSxH3GrqpOOKqwqROkjiztJGx5QpNO2Xebjok8P2F0Fr9jMRGslsUp+JCQJINlbfMmuafJDAIAFsT8FbMVL6+UpeuCJMEa0m2kTxWFV9CAFiAPz4PBHQ1U7KJ+czyZQhe8nOxFiYATEWqyrVVQKvkB/M5EjKjslzmF3+eAKzYMa+eN34+jim/VvjvV2e3C2t8kid+BoAqtamc3yRmgUrflTuGEJoUqe4CrBZVqq6sr3VOel4/r0cU/yRxmqI8T+jMQrKxrki7QqGgsxBJXlYLqecj932sXdqBubaPR6enQix883YfnQo4+vg5Rl+coFPlMOM5zDKFTlV3lomDEJd0AbDl3ivVIpXQ83m2IqXpQtriwJJswMf5Qg1trrxpLyyr5ewhQPwFyK4+t5APVnNOAORaKZz5fPN1lWeVygZWWb0qN5nzVqmpFZAuavALWSP3JZ4wWT+xPyBuAQrY52vw3ir1t7If5xCHJLAxd3p1Q4umVHFJtLGWs7kh9TihPWaLE4DkFRSmgdTwsNCptm4jsQMkfgtxq43UtDHPNDx6vpS6WQsMOAMb3a6Dq1d8tPoaiAvnhY4q0zAfJZiPMoRnMeplDqNl47VLXbRWWdy8npfTEGlZoxUoC3CtoQuQhoLuYCavVcfz0wjVskSTVNB59g4riTxIRyQB8yFq0NtgVrohedFXLrVhSE1JkjYlqxpOw1Lsnoc7jKuge5YuawiB7HSZyTo8HJBYpOHSpg+TzBZdw9F0KYpe0u5pJb2McpxMKUJQCvzABWaLHCR0OPIMME+5QifQkZJcWgPdwMJ638L5XEWOcI9Y7zhYCxxRA0sfoaklbkJq1JR1c4aea2GN7lBmgw7Pf3oJJ8+F0BmF5+LA1OipqJQbvYVWv4dCG8DguaTXQbffw3g8wenzMaxlhCaZoGSub8GacSzkYJ2OAVQAWyT8AFmywHh6IgBw0UwQL8cqHknc9YRn95UCWAjIF2for/V7OKH/3wDAX8/v/ToA/NX8/+tiX9Vf+poC+G+qf/n9VwrgX4Cm8KuP+GoEfsFH4BUA/As+AV59/Fcj8IswAt/+/rsN86byOJIcmPnZGD2PobIqo9Ugw5592pJsSh1GY7MNIACwpg8B5zXU3g0U7Rt4WfkY3HLxh398B4/DU3xy70voLyYwTk6RvriPvrbEfDnBsOsii5mpZKNKe/CpttX68Pqb6Kxtw253YAVUb1RYxHOE4RjR7AR1egYzO8PQjmAyE3V8hrIIVwCwAp8aOaARhGpgOLQNK8CeFyttsaflAauhXZQhhwp1eGVTXwFtNVqoMECKISJ9iMHuZQz21+G2yZ7NUDNTdnqMdHKGeHwogKaJEGWZI88IoLJZS5cjVUlTTSuseGKX8u88gNPmyUDRdFA1ewj8IdpUt5RsnhNNIjv2HHE2gY5QACk5zUokjmqgXjA8qXpW1lfSZpBGIw93VGvn9RCVtofc4JjuodsfwrYqWCatvacYHT1GnR5BZ0s7DwXUoLqOADBVOOzPCxFVIcBfNTEuWKe0V7PNdeTaPpLmKuz+HdTeNQSDDVzaa8NzUzx5+Rh1foRw8RSzk2doyjHaXg7Pph0sgQXF0qcyTSzDaKFGy8A4Q6MVICGfIKtkWxEkAC2VTJmHctx2DCxDZiFvAuYa0qwNwx/CbfcRdFryfU0OnTUsF3LQPJ0l0Buy1HX4LhUJzAoiiBUjTRaoCawsM94wtL0ASUbyQ1sy+YJeH51+D61eGy4PkT6VWQVmkyVqqm/qElk4x2JK69YZluMJei0NlzY68jlo60UmM62wdCMXdfR0fobpbI44D4Uo0OtZaNF+UUjnSq0jFnQV7b8IpClmPTMVdwkA+1vImwNYrQ1hlr/3nUu4/q03URkWps/P0c8rzO4/xOTxl7h+LcGgF2MUn+P54QlmC+Y/M6+tkEZXKSoOgp+0k6XVojAKlA0wvycArspxFOWeyYZsLp+JWc189tTvK2o+GyNiSSyWasoaTiyCyeKvTFhmC7rmwjRc6FSBWm3Jcw4TKjMCBG4Lr9/cxu/+/u9iY3dPMv9OXjzBj374IV4cTxHP5/AcZvYuscjOoOm0Qo0l35L0agLptKW0HNqX12j0kjAwwrQQBTabWW0qs1u2NBd53ZpWiHLDdTTkYqmpvlTzT6nTlEVyiSwzkDDWmupYNtV0R+wzTbsF3x3As9vwnRZa7R4uXfsGrtz6jqwpbOwxH48ZWk/e/+e4/8EPsLF5CfF8go8++ACjyQhROkdRLcQKmvc7p2qZee3Me2TjgNNaVNqrxicb3xYbaOzV0w6aDVg276n+tFGxSSc5qlTF0NlBATO07ww8D55jwTW5tqvcOTb4UqqySoLBtKMmOWNFyCBQw8ZWnkuTn2QhpcRSP0OrZ8me5bwRa2g1b+mfxrErMgUAs5lP60yD6ijfFztiJ+iitz3E5t4OCq8FvT1EZ/cKButXZRx7g210A19y4e4e3ce0LBGbHUSah+fjUzw9eo4oHKHr2nhtax8900FydoQ8itEw0xAaZvECRRyjrxvoGxay0RTLSYhsmmN8HiOuNHBnuf7WLi69cRvo9nAaTVHowNr2JQSdPhaTc0yPn+PacAfXuxtYJ+Abj8Tm3h+sYbi7J/dA7ObjGBX3TMdEYev44v6PMV4sMIs1PPjiAfJljIGpIzwdY3ZyDjNNUUZzuEWKtaCReAZbz+DKU0WAhOr9MTJxblAgm9hNcr2kCogWkRZz22lxTrWWo9RLouBiTnkgqnAv8OE7ruR3uoEP21Pgr+Z4TORD2tClY7U2iAqJzhMELypYjYYkXqmBmOeb52KpTgtoWkGX/O+G2bEJyqQQMkNd1GIbSwUwgaNCMgwbOL7KqLbEbtbF/t4Gbt15E939W3CDdbFA9IIeNnduorO2A1Yh3PGTcITx8WN5TofbNxB0NgUBYAaomB6XtIDmM0n4EwgTgm0/xunRQxheG2lWoNXeABoLH/3w/8BHHz1AHk9QxyNAS2C6Frb31/HGe9/ArV/7IwwufxtnszEef3lX8o4Xo5c4evYIB1s7uHXnlwC9xJPH7+PRg09QZjFatGFv1JiJha3G56BA27JxsL2FdSp/tQrZYoLj4+f4+JMXyJNMVIB9vyUKtyTi57Hhu564VvB1wizHMlpiMj3DLKTqJJW1iwBvp0UA2BdghZa+XMtECcmOpKHAdt9vSWYnM/I2Nzewd/VNrO/egh2sQbd8+J1NOJ0dpiiiKsaYnDzC9OwRzk4eIV5O5T4eHz4UkJ8qviTKsAwTReKqCPLwvhqiAiJgQStxsd0niMcZXK/UeAXtyZWaahbzyWRBpmxbg64r2b/bV7bhdvoYZRVmBIkLHQ6JLIYF3zKw1evA0hoBEsfMIy5KLJsCi7zAb/36e/j13/vP0HJ6uPtX/xP+53/wD3H/8Tk2Wi25FtouX90f4N/7gz/E9bd/G3mW4Kd/8b/g3scfiYI0jhscn0zhuTquX+pj6+AysjzC27/6h1jfu4Z5kmIRjrCxuSvEmZjgqNrm1PxPl9jtbAgI7AjhjYBGImuQzWiSPBYQZ1nUmEQLyT50O2tSlxaShxhhcvwAa60+DvavIT0/wV/+0/8WP/jJUxRJCo/7VcW4gAqz2RxpEsF3qMit4NoXgFKFhmCGZgoJkqQb1lBUxrNOZC4ogWFmb2u6C8NyUDSGWDhzTTC5h3htNCYtkumCwNo9wZweoGUhgA1rIa4h3XYLXssltUnmfzyfSQYyVfpFlqIgyS5VFt5llgrYG1MFTJth5kPQ4YK58kmCxSIBuQFEXiTjlKo0rkG0h+U0qaWsF4BXZo4cWxSAwFqD9roKD2OdamCw1kO/34XrBgj8AIPNDroHW5iGc8yXCW7evI2NrQNx3/CCtoBBL599iTQltA84ricsEmbVMqaE10uF9oQZ1lkhgG2SZ1JzvHYwwO5GR+xUl1EmZyc+d8OujzitMJknODvP8d7rB7h19Q60ysaLZ0c4fB6jY7sCWBwdj4SkKucwKgsLDdHSQJzZaPt99HaHuPnOFQx3DxCNpvirnx7j8GWGOHShWV0kqYl3bq9hc9CgjM8wPn6OOj3EwOf9mEh+OWM4OHcMnfuFLgRT1nSstVnT8Bnh/i0gXENAUxH5TAKmBIB9W+4LcztpFU11nJxESCCwSDChm40hz6qoNxnvzLqnVMApv8cahQBswcwBAfoUqMlcd9qH0zKeJFBaCBOAZlQFS1HWq7a+svdfWSuTiMcyU1S6UhtpAiaSAChK5mKlNF1FB0g95LCGV6AkSVs8W1H1K3UslaxpqXJfOSYq1eIrZS7PcnwfRRpValNZ50lOWB2iVgEqKwBSkTEIMApwTfJcqUBx1lkXSn2lylOq5Isv5QCjyJe8FhJnDFq28wyoc583BITl67JWY7a65djIxKnHVM8HT3c8V5gmDMfDvNEFAB7s76B7cB3oB3h+lqHVs7CzoWNoaRjdP8PT9x/DmkfomQlMsXSnk1QjzkYXQBHrC9bMVPwyamU2Y7QSSQOcN0oFTlIWQVUVDUKglZ9nFQsjAO2KrKLSnKQ25PPOMSM4z89OAJhjLNnOtGmWmkSNDefRxdiwBmDmrZxXV+d822S0jRpTzm86JLOeF1KJzHfulat7swLE+OvKTlxZQPPfeS28faHUxwSBWQ9rqMjEE3MfCxmJclaDmoRBw0Bh+whNlQGcOl1UbgdNr4vzBDgcZ3h2ToeUBnpAO/YalKg6ey62tnyckJBABaxuoa3rGB0zVitHvSxgUGnfYmyQhl7HEUInnU62B8rFaRHnmC64B1RCCuZDTtJlUZVI5hmikxRa0UhuLUH1Yk7lq1I8+x0TBbO3WxZ2twM+nCiqBo/PlnB95cBFZ5ig40seOsd6e+CKa8NsyQgZkhIa9FrMHSbJyMA0znC6zKQ2TMJCzgZFQqcaHW1fgbdrbbrjlBgvczlL0Kkkzli7AK6lq/guU8egZ2IyzXE6TiRyY9CysMUsdxKkWTNatEHPYVQEtyF7j1YAA9dAYNQw0hStppR626pD5PkYcbqA7ZaSF19VHvxuD401hB60JB6l3+1gNpnj5PkYejiDkS/RYIY4myLL5uIgotGqvtTQoujA0ZDGC4zGx8jLMwGAw/lYXMi4vwlx4GsW0CoDWJ06ZTX9W6yfv/rrvwWpEC7I162jV69zQUL5NwGA/zbwl+/5CgD+RegKv/qMr0bgF3sEXgHAv9j3/9WnfzUCvxAj8J3f+FYzny1EkWNTdRlTcUTlJxu0BH1qVLSA5qmxZqPelUOyYziAPkRlXkVlv4bYuYGxM0D/poff/w9fx8P0FB999jmMZyNYJ4cwjh6gXU4wm57Bcw0kKS15PNjGJhx/B2mxhv7GPtb396FRbeC60JwGcUHLuDkmo1MU4TmK+UtsWQtY+RTpnEz9KSy9hC2KZWU3KRlWJg/JYrosBx6Fm1JBwPOZ+lMaEowetMke1lGVNooyQFx2URqbMFrb0Ls7GOwO4XXIPKeN5Rjp9BT55Ajp/Bh5fIaGADAb2jzgVlQj8z2UbTIPtJLpJOCvsmwWNUZtoagHSMrLkge5s96HSUvPJRv6EyTxKUaTF7CMRABgngfY8CajWDLORKGorAUJ+Ir91CrDU/QmDVWqa6iNXRTGDqzePgbDvigmPKdAU04wOn2MJnwKvTxHWceoC2bZpsL8ZU4OD3GS53RxAhFQ+2dfVUW19A7K5hLOsz00/g3UvSvYpRrqcguaFuHFySOki2Nk4QsU0RmaMoKJBI7FJpOJZZoKQ5+qNH7FCW3vlqLQpDqz7RHl4kGJWWPKPpjgLZWxBJOoyMlLB763Ad0bYpF1YHs76KwNpZFNJvaQFlSmhnbblIbAo8OF5B8O2g66VMggR7vNxnyINJojT0JMJ3PkaY3FskEY6TRFFwtatzOA1WrDb7Vh+zY2eqY03wkGELhnhvZiMsNsMka6nCFZRrDqAptdWkEBvq0UCbRgtYwUYXSMk/ExRuM5onQpStreQCn02HBg44126wSBibsIgCy2fSQ6MPtoHX57C73uLTT2OjS/i9ff3sWlt25jESWIT5boZDlm957i7NF9bK2PYDljJM0Cs4g5RCqDS6kjShQ5QV42omjvd2E7x+bNCsAjs1oUBSrDTZpSAgAzs4o2wQpAZtOSX7T7umj6i4qZquCqkKxINucMjTmsVJ948L22gMAaaH2tI0oI0HeQ5gb+4//gPXznN/4dBJ2ONFAf3/sQP/zhfRy/DFHkETr9BHE2QtlMYOqcUySAqGaH57OZTRtUKh/4LNZISbZIYxTJDIFdo+W78H2SAnh6rrj8SK6b0DWYtSqnZyoz2K1SavUsp127yvmjApKdMGaA1fBgGi04Vgeu2ZNs635vDcONXaxtXsLetW9hsHVJrA/5lYUzPPvkR4gXU4xePMf9z+7ifDxBFM/QYIm6SZBRcSoWu5kaf6quVyp9WRNWDTMCwLRos6nmtZhNx2awUn5qzK+XPq8aAAAgAElEQVSjEtSx4LhU+xIE4CdkM9FQFpiGK2Ax/z5NU2l+E7BKs1xlvLJxT5BfcsKZV06VF9cgNVf4fRIKSEwRNUu1AvxzlQUnlpMEi+m+vVICOyabiGwUOvCDDqxWD8PtTaxtD9DeOoC7sYvW2j5629fRXdtDv9OBR0UPgC/nxxhXBIADnM1jPBmf4cXhY3imBjNdYKg3eOvqW3CZ+9foEjEwDmf44vBzpMy4jyt0GaCbxFiMZpgeR3j6YoG0MmH6FmIbeP0bmxhe3UVrYxPt4S5038ecCmLTgUWbujTGlWCAoW5CD8+RJefwun0Mdy/JZ4kyWsoZ0Fxb/iFYcZzGiEs2zkt89MMf4PmXX6KtlUinc+hhiBaV9WmI2dk5WkYNu8nQMhqQ10CnjjxO8fTwBWAw11w1Ob8CgLnHXNhJUiXO+071nkkAmNm/JgLXF5IAM4Etx4Hr/T/svdePZdudHvbtHE+uOpW7OoebeS9zMDFDjGcwI40FA3ow4IENvxn2n2PAD36RYD8IFjCQLWNkzYDWJIrDIXlJ3tR9O4fKderknZPx/dapS4qSA+w3suuiUX27wjl77bXX+q3flyx4gYug1YPT6YtldipQs4WEap9VQ40N8IoIPpUvNRtqS1G0ZqnKdWWEAMELAjrci7mPpAS/U9p4shFdrABgqqUaZHEinwka+aErFrq2a2Nnt497997C2s33YbhtLOcT6I6Nq9e+jI3te7BpYQkqOqbymnT5cD3mbqvMVT5ZVAjTlp5rC+16kyzC+ekzPPr03+L07BB60BWlI5WNRVzg6eOnePn8GHU2R5WMYWgRaloGrnVx571buPnl30NutjBJY5yejuG6HVFAnx29wq0b1/HOV34PVZPh1fOf4vjVfaTzMby6lLzEQXcA1/cwnZ1hROA+LhCykWmS+tBgMp7jfDRDsqQTC7PdfQzbLURzqh8N+G6AvrhVUPFYIa8qjGZTnJweYR6doSoTsX/mGhcGGtY6odjQ0tqXazDX6pQPnUa7VxOtVhudNueChna7ja39O9jcfw/t4U0YtitEFlr+1gTkikzUyYvZKeYT/jmTGILTk2eIFjmWSyqAUywiugTwOee+RdCEgY8KFMmKWuYpPyQjVGxWuYcQ2CJ5oMGMSiTWY8xk902sb6/h+u197N2+DbOzgScvX+LZSYTRJINr2KqJnVXo+Q48AlMOyR0VFmWJlIqhssJ3v/V1vPfNf4w6TvCXf/rf4Z/86c9xbbMDrdIQBlS70kEB2Nls4+tf/zo2Nm7j4vwVXj76DGnGWiTGyfkCaz0P+/vMpf4ynr94AL/dRbC+gyevHmK2nGFrYwc7198VG+jjsye4+sa3sZif4vTJT/Ctb/4jXG31YGU5QsOBKVmgzF5nQrAyD+WcTdDg5eErxLQNTRJoDh1idIwPP4eRLfDBV34PxXSCn/75P8Gfff/nEq/QC1U8QZMXYm1OJbhhVuI8QuW32N+yTiRgR7WgEDcJXpDhZ6NsCOjZMHRH1O6WRQKQg7IxYXsOLMeF6fiwgxZvDCzPE5vgOIsxX8wFWKXSlgBwK/Qk/5dkg6aIkUcLJNEcyXIugC5t4BPaPlM13NSiWiyiWLLCOTe4jhD8pQqY2b9RFMNY5aZSJiVWrpLPSiWjcsNhTUWrTfHTsFXmK61uqUQk+MRv5Di0u6HMc8cJROVMy9Xhdhd62+XjhbPREo5rYm93B54XwA3b6K/viFPE+PwYE+YwB6GquTpdrA+viBtCtJzL2WQ2G+Hhq3Mcn0wlG5Skgts3rojV8/HxMY4ulkiSAhuDthD34rTAfF7hgzs3cffm+0hmSzy6/xwnxwlqApWJAsdnsyVcj2Q8UxTy8xltcZmp2cXWjW0Mb22ivdbB9CzBo8+pzLdQFrSY7mBt0BXb17qIMT45gF2PgOIInjZDFo+QZ4yXWUEJJPeajQBqQiASWSnXa1WjSL76Si3JfdzSdLF35hoiYG1WCUDD+UqiIrNKmTVLlyeCvLS95nOfrTKbmeErexb3acNUivRGgYUk4rFGSBKCvzmI2MjaxptK4FDmgIogIUGGHyoTWjk5SUQACYeGUk1zfpIIo+aOAlyEXCnkAqXsVWRFEhVJ4lP1zKWSl0pgGSUhQqrzD+sl/slLBURegit8G/x+IWUpCtIXByYBfoXIql5T5WGr2pngJT9kj6aydUWYFLIhwc0V8HjpxHMJrPMMJedBQwHDaVLK/CMYTBWuOCXwuhtTXEII9NesITQTpWVgVhsYazZypw+9t47h1as4nMUYLaYIrBzv73UQHZzi6JMLDHUNmz73sxhaUQr4S1t7rgEKoDURBgTJG0zmCZYRY1OUjTWvmWdjkg14/+QcJyrsSiltRUmt1NlSz66sli+BctYs/MNxpqqXYyIOOOL8pUBhFUezIhxw7ZPcZDU3xBWAxABdERH4b2I7LeuimhM8B/FXXALAYj29yqC+zLYulMxXPmTfEjJrCUtU3/x9BLs1yVqOiC6TIKvpqpYyHCzsEHM9RGS1Ufuh1BOjVJe9j8BqXAK5rmFMArLbwNhxEK7ZWPL9klRZATfXQ2BZYTqKcfEygd8y0PJdTOISXmBiTitlUxMXEJnvJOXJe1Eq5pS56q6yY6bVcvxqAd110A4taGmJ+ThH6JE5Q0o99+oanYGL4TBAELpCcvr0yQR224LyC6thOIy/URbmVK9mKVUDpBsosgatjds+ic0GTpYxorRC4BiIaP1/kUB3Tbx3u4/QtrGIC5WhW9UCAjMqiuP7chRLLnDomui2DAGCX57NMRqncHQdw5Yjn3tcP0g2Kxv4K4LscpHC1Rr0XFP2nYoDzfzfvEDfK6FFsQDAOmYSUQCT6mWuG4wl66C212D7bZR0VDJ0nJ4uEU9mCPMIer1AWc6QlFPkKd3USlH0NqUO37ChM0+YZL3FGfLsFCnJ/cupqpHEJYn3iIQRuiGpDOD/JwD4i07MryEVl6rfXwWAhbR8ueb9CpFf+NiX7JRL9e9qO7gEgH/VHppf+t8+o3Xf64/XI/B6BF6PwG/uCLxe5H5z7+3rK3s9Aq9HYDUC3/udrzcvD07hEPQwyNakRWMs1qQ8dFeSPaksTgkUWBrzbRUAXGk9TJJt1N4dLIy7mLc3cP39Af7oP7+NB9EMjx5/ivThMayXzxGOnsJPR5KfSyaq3lhYZh7SrIfu2j7SYgNuewvD3WuwW100AZvlDeZk1NsFqniBZDZCOT2EuTxCFR2iiU6RMVPNKODQ+JmM25UKkY1E/snYBGZDsmQjmIdUDRYbRHSaI3jFw58cFAkPMx+4i7hoo9S30drYg9HegNvtgA7NupGgTs6QzV7BSkYo5kdYLs9R1QyzUwdSnveZu6Y3qpFCex8ebKn+FRaxKBJ4aHKZ/IdlcUuaSdevDIUpOxqxMcOc3DMcnjyDhQlMs4DFkx+bplRArOyqpFFABLtmvhPBYB6Qmb3moKyZj9dFqm/CDHdgeNtY3+iiHdBCsZamVjx7hWr2GbRiJNfAfLaqSaHpPNBWolZSuU48IIvpJyqxYVb5omUVoKqvINN2MUp30LSvw+hdxf7VTVy7Eop6+/zsBepihHx+gTSaAHmyavoYYptYmwX80JBMoa5riELr5fEYqDMBF7SmgKMXYk3lsmmyUn7wwMSDLTE+x/Fh2GsI2ptojA0EnU3s7l1BSQvnQsP2po/xMqfgRQgNT15OJHd0o2dBqzJRGbSDUqxa57NzZOkcF6Op2JjKPE10RCXB7jZ0AlR+ANML5DC6M/TEypl2iEadw9MS1CnzEi/Q5Ass5xGqLIXDZpfRYLjmqaa/bqGsIlTNRHKHLsYLzJJI7nGrZSEIXJXXR22kWM6xoWEgyRIsoiUyvp5ho+VtIfB34Xk30VibKM023vnyFdz76m2xI5wdLnCt5aF68RTHD+4jDE6gG+dYlDPEZYL5MhdAWXJemdNJy04Cizy6rwBgsYIWgJeqLl0OrnQNEAY+bT6lqUO1hgJ4FPFBNcwIDiu7N8XwFus82kLmtbDU2ZARsAEBykKH54SSSSuhkLUN0/JxMdZw9eYVfPdr13Hv7S/D7wzQGQzw8Bcf4uEnL/DRo1PkOdWyU5jmHJaZoapTaEYJz9dh2Boc14DDhgpvhFGiIIBepQK+unoj9mjMdRX7UWatrjLE2XPkwVxyhFddPubYXTaQ6MJJsEvA2VplHDc6baCZ5+2Lotm1WsIa9/022mEPt975NnavfQn+oC8KRcN0UCUFxi+e4/TlA3z2k3+D0+NzzOMxsnwqGd1FuVCKXGavkWHOTDyqzcpc1oMvDv7MYqQKVHI/qf5zBQCgbbLl2XA8Dw6Vn54ryheCvSVt4ZhZx3xg04LjOKLwobovySO538zi4+uy6cXXJKDGJgsbgbSvleYqAWCOA9fCVWOZYJaoglcW0Fwn2fAUJQ6VLwnVTcqiTrcNpQBt97G+sYHWRg/D3R0Mb70Hr7uHYHgFrcEOhq2eNE4iNDhHgdMyx6IBnp2McXjBJksCt06kOfPGcAtfuv0ebCp6qgZOGOAkjvCjj/4Kr44PUS1NlHEGPU2QLSLMziM8eU4mv45Wz8XRMsV3v7OHW196F53dHfR2rsJvezg6PkWSLGFVjAxbYMduIcgT6MkMLgkew004nQGYYLjMUuh2G41tIdaB0WKBynPEfnB6EuPDv/0LPHr0GNu+DjuP8PaVDdy5fheYn+Hkyc8xOj7BbDxDlWSyTxNC5rpycTGS+8PMXaUK0ojbyr0UC0RmK0ojmUCQJcoty3XhMRPadGR+tPyWfJZcR8+EFwRwewMYjo9Ct1ARPK2ZZ18qoFlU24psBcYr5ClQlYiiTGx9ueHRUp6WmBozzgjyJokArIYoxQskSyqAmfvLfOkMmlbB9yw4HgFgB47v4Pr1Id547+vo795DbdgyF/3uBvavf4B2uKYA3jKGbtiijhO78ZVZxWVxx3XdMaiZVmpKaZAXpdgYv3j2cwFP4QSyp85Hczx98hKjsxHSeAy3jqCBubqA3w9x/c4u3vjWP0RutbDMKpyNJuJScfTqMaYXM7x15zo++NbvS9P05YufYXrOyIo5QpJG8gjbO1exPtzBbHYi6uDnLw+RJSWavBYt83IWIUkTtLj2kVSgORj4bcwmOVzbx2a/h1vXt1BXGg6OJ5gtM7w6PcE59/HkQgyIub45FtAKgV6nK0pENn2p5mMtR+INST1U/wdegFaLtuANOv119Ie76A52MNi8jcHe27CcEHm2RLKciWXoxfFjJNEU6XKG8dkBspTZ1q8UAEwQb5FiwZxoISOwIa8ygLVaWbVmJQlGhTTapS6i+0DBNUxDnSuAOM0IFmgS60Cy2pUbO9i6voP21hUg7OF8MgE0C1mSY3JBq/clXhxOsdMLMeiQmGiisoGGuZuuiVJr8JWvfg/b23fx4f/xp/irH3yOD+8f4u5WH1fXO7QPwe5WD/3umtQ4t974Eq7d+xaKLMdP//J/xicPnohjyGSaYXe7jZu39nHrvW/K3rFIltC8EGfZEq8OH6NJEslwpzFGaVq48c43JHrAaArcvfEWrvZC9GrAr6jirxG6LZnDrKdVhciefoXHL57gbHyK89kUcZrB8VooF2PEB0+wO1hHiBof/vDH+OThmeTaNloqlpWsKAvuvcyC1itoei5fr2XP4l6u7MN1g+A+QWGSf/gLbLGaNjRb8h1t2pHTjldjbIAF22MGsAvPpwLYEkA45fpfVBJ5QrCE9DjTauATiGcurE53D6qgmM88x/TiDMtpLM+w7A8Ex6oUDckCki+bomTWa5WjEMJRLupprikN7VZXYI04Qa8A4Eschns2AeCG9Qbnzko5RRCMwC+f+zWOfb8HP6SNtYO80uAEbbhdF8PddfQ39iQOIo6XkhvPLPSw3cXejQ9kzj/9/Ed4+uBjcTIhQWlv9xpa7TWcHz0XxTWzvdMswcuzGU5OJmILTmvyK7s9rLdDHF5EOB+TyJpjY62jyIsknOYarvXWsb2+hWSe4uhggfkkx2KWYTFdwjErzKcx+l26IziIkwaLpY6icuFaHWxe20beDpGSUkm73cpCERHK9BEnDjbX+9hbC7HWhTgaXJy8xGL8AvniFLaxRJxEQv6R+o7qW71G4JNsqEiBBPLFAUpyl5Uyl6p+gpWsA8gLXR/48izXRQPyOwigkuBk1HTeMYGCil1l3cz1l1bxrBMc0xabWZLLCNQzAkJqDyr7acNcNWofSXleACyXQB1fVxEQlTMOgWYF8CmAWgHAAsiuFLZJouyDSfRQNZtyMuK1CEFAyKQKjOTHZTYvwWhFqlJA7eXXL0kIkqdNUFMAb/X6X9g8r4gKVByTgCTvi+THFah7Cf5KzUVbZqm9Vwpg/hvroFWusfwsr0Vy1OkgtCJfMifXYl2urofrvlhHr6I3+LuZyUziH+vDgrUpwXaSQPjY1wYSHZjVOhI3wKRsowjW4KwN8XiU4sOnR3jnioF/8N4ajMUc0bMYnaqGyViSLBHnAco7U9YkDsmDJCkpshHHaL6gMwL3dhUFI0BqzTlSiqKaE4rqVHYVmOl6ae/MeacA90uA+DLzWUWbCAh/GT/DOcmceVkTlOqaG7Zyi1rNgxUSJpbb/O8LQoNadWUdXLn7KAXwZSSUmg+KpKBLfcJriEiSFaXrKluYDkdaI24EdUMimpp7dJphnAGJaXyQMtbTmoXEa2FuEAAOUXltjAsfaW2iJsm+BuZZJX8KR8P6jgetrWOm1ZiiknWljhtsdzyEtYbDlwtEZxn6LRNB6GCeVvIszqcpNFG9s+434RCMThjto4nTD2OoItZjLl13DMTLAp3AxMAxkSxLXIwYjUOCLomGJfq7Hvp9H/RCMn0D3Y6LcZIhp8o3p7uZKbbMnNd5xogSZrWrsyHRTZJDdK2RiABRIVOR3lTodT3ZA0cnSwFMb13vCuGM4DDB+W5gyfhT6UsXgPGyROirSIN5wvMW685U9od135UoH98w0OQVlgTDpb4sxSWCtRYB4C5JdzqPgA30ooCPEusejXsugGIOy5ghzWdoDJ6vOdcC6HaIxhwIEdEMXal/T09nsMocTjYHypmc0/JyIWQbOmShYFSaCYvzQStQJDMs0gsU2SmW6ansK4xOkjx09ld+xQJaelR08+GzvwJof936+f8tAHwJ4BIAVvb0qjpW7mKvAeDXjeDXI/B6BF6PwK+PwGsA+PWceD0Cr0fgN34E/uB3vtE8e3YM327YM0PXM5BEC2QxgcBCFAQ8/kvUoxyyLUiiExnV+hqieheNewdN60t4VvbQv9fDf/Hf3sPzCnj26BeYfvoU1eMnaB0/hrM8QrpkZmGB2rQwXpgomoFY22X1FnJ9E72tPdidPsy2C7NtoTJqtAINdpXh5OUByskxpieP4eTH0PIz5IsTWHoGW4DqTGzZyFmVeDOTIEYhciAFZJZoaiqRmG3MnFwqcoG4oN0pD/shPG+IrOgiwxDd9atwhtui+KoMHlrmKKNj1NEhguwCZUJlwImo8Xjo4WsSzKAVEbNseMAVsZQ0ABo5gPOEptFKDBZKbKPEG+iuXcXdq0NRXh+fnqDMp0A9wvHRI9QFs04zsbkm+5sk+4rNCZ0HXQt6QbWvhZIHXbLXGypHXVR6G0WzhtregNfZgu4OcG1/DftbPvqtGg8+f4bl5BUW5/ehVyPUbOZXKwBY46GJh9wKWa3s72SwNIJ3PJSxM0Q2fAuz5Sbm+RBVcB0333gTdmcHbjvE1qYrB6JHz17A12YooiWSxVIOHW2Cm6aLiBZvdol+30CZF1jvUeUQ4+GLM7RdqqGZiZTAaghI0x6wkmw0WkczuwzSTMzQ63RgOcxp20FtrsMO1rG1vYMoY96pK4DNYllI3jNzjl8dz0WpmMQJjCqVbM2NdTYoIiziCap8jovzmTQs7caGY/vIGw9x6aBxfARBF07oiYKOICafHVOvkERUw81FuXcxOoen5ZhOL9B1CWyacg97PUepAyo2SgrU1RSNxiZiIuCeNIcI1hkOwpXNLR87NjNdMqbTBY5PL7CMZ7DMAA6fmc4NtNu3Yfq7mGaBKIDvvb+D0+kCTaThW1Qvjg9x+OAX6LVPYDtTnMzPMJou8PlzZhCvmktkwFNmvKp+xKKNlqGG8QW4R/CAQDCBG2H2EwytlcWvZBQRZCDg5KhD5my2ELBI2Pq2UqZSZcvnIqW9sihmdQROKHbgnhOIgiSOMgR+SxjYRW7DDddwMdbx5a9ewz/8g6/hza99U6bl4aNX+Ju//CsBAkaTEZpqCRgkDqTwvBKWXaMxGrRIfGgbMG3mTCZIC2b3xbCqXNRxbFDoOpW/zB9TmV60s6bCnM0fAVNW2WxyoQ2Qr5j1KfNsmZVMNQLXR91BVZOFTgWxB9cKEHqBPDedsIX3vvYH2Nx+A62NHdiB/0VeGe3pF8dz/PDP/nucHx8iimdYLMfIqyniZIFFPBcQToguFdevBuPZRBpbSskjj6iyqWZDkJbPlo2aFm6uJwpP3w/geLbMLdo3WlTJE5hbNUG5prDZTIUlAedFpJ6VnNbTfBHeOwK4OS3vRYYj7HxRvpT8PmW9RgBYNNPStKeThMoAJghLxYSoLWgHKfkC6ucJmPAC2oM+BsMNBL0u9m9fxe5b34I72Ie/tgsr6MHzA7Hn5Eo/Ro5RWSHWNTx89gJHZ8fY37oOfXqIbc/G+/v3sOOGYp1MrT9Vwxco8enTj/HRpz/FfGnh7PgCy8kEF2dzeFSQZTXqgk08Dcu6xr27Xdz90i28/d0/RtDxmO6GCBWePX1AA1U4RYmOYSGsSwR6g/XNffTCjuTNzqsCi5z54jkSzcSnD/8OP73/92i8EH5nAy1jiCeffYaXz09wa91Cz6zxna9/C1/72u9Czysc/uIvcP8n/woXhyRPjaVxRaeO89EYWbLEfDFDmsUomKdG0J8AsDR6VOPaEtWMBt0gGUCth65tCYmLKkDDdCX7MwgM2I4pqnQnDKHz2TMc2O2hAMFcm6gG5/1i85M2d1WWiPUhlb1U67EJyIYfbfbimBJvlXGWERhMMphUddD2nxnseQabe8gqP9x1SNSgTbUtdoJvvrGDt7/++0IK011aUrcw3LiGbm9PmoYq8a8S6/CyKQUEFiqEOAjTvpRgI21LGWVhoCH7h3PMIIBS4dWzB/j8wQ9QWb7YOI6Pz/H5w2eI50vJ7vX1JfJiIfaGfjfE3bf2cOcr34MWrmGypIVviPnFOZ49+QhJlOLa7iZu3nkbaRXj7PiFAF9lPEOrbjBoh+iEHXT7PbitLg4PPsfjR59IzibHZjlPxYEl4TjFBYqMzUobVaEhMJl3bGOt1cU7b12V5/D+wxNMlinORiQOHSFOaX1fwfM1eHaDsKWh3+mJpTvJHwTklE9nDUvsoNmwd+EGVPBRGdlB0B7A7/QR9nbR27wBz+8L+JYkM1nfzw4eoixSpNES0/MjAf/GkwukcSp7lyiAY1r8KsCDjgFUm2kEHqjQ4p4tgIhS/RGUIBgTE3iqqCBUueA211/fwObeNu68tY/u3h6iRkdhuqLe39y8JuSng0cP8IvPXuEXD15hc9DC3mYHQcvDYNhFe32IqKmxSBNs71wX14Tv/8WP8eDxOdq2hQ3fxaAdoNcOMegP4FgewrCF/Ztv4MrN9xEvpvjbP/9n+NknBxjNEnRaPq7tD7C+PcTVt74qDfT5coLaC1D7XRwcPEA6PYdraujQIaTVwyhPcDY5xdrmFt595xu43gvRbzR0NQN+U8BGA89gA5zVtMr2m6Y5nh08xKvTQyxqU+xJJ/z78SvMXh3j5NkZmnmMMokw6AYw9BLTeIqENufcSw2uiFQAEoyq4HnM+WWnl433lfKXikmCwazfQVITbUJJNnPQbityEEHgUrfEOYAELM2y4QVtmHSPcH2U3C/A5ygDKuYrRqiqDKbBeBENVkMdNCtc5RAQjSeibCeoy3o85zrCn6PtbcY1JRMyENeGLE3ETYcgvOTk5mojofpN7TGKyHEJALsWAUESLAnq6aICVuAcgTQV8bG5s4F2rwMn9NHq0CEmwDyvcTwvcGVviCu335IaJUsihO0eOms72Lv+JWy095GiwKcf/kt89OPv4+hshI7v4tade3INH33yidRFXD+o+qILCJ0SdFMXJWa/H8DSLbFit3QDp+MCgUvnJK5aOqJ5A093sdFqo0gaXIwzjEeR2LFyrdRJ+mR9QvKjr+r8OLWxXHKND7C+t4U8aMPvBTCyGpNRjnjeoBe0MJnYyDMDd2/0cGvHxbBX4+DpY5y+eoY8OkeeTeScJGpRn5bWyp69HbLGp4VwIYRLydEEpH4lSYiKYCo7WQMQIGGOuLJjVvVPK1QOUXRWIFmFYDdViATRCIiIqrLRZC+6BE1JsNOoWc/pHqFAOtricw4REHK8hiYN8j5YZ7GOIHGQpL1mBfx9Uf9wr7tEN7jfC5hE630V+SJEVm1V03mWvEcqsxUowrmk9jfGEUg0EMsSIQgrkPFXbVQJfC4T5Xwi4CRJsQXdcxQ4zLqHTkaXBE4qk4Vg+AVSzHOiqr34c5JpfKm+Xn0PwXBRrNJWf+WecgkIi5NKqYBlz9MR+paMLb9PbJJ5j2xbLJ8LARmpXGY2LeOcWJs0iA0NS7uFyl2H0d/AYezgaEm74Bh/+O09vHstxPTxOT79Nw/gpSXaeoI6XiKwIfEBVPJzj+Qar5S2yvmB17RcUkX5S0WuvN+CtWMpY8DzA9cpGS+JnLlU5iqVLe8pCSaXttoiHF7VqXK+p8079/bLmy/OQ+K9tQLsuRaQQLsC0KUOVWRFUbmLE8UqK5ZbJIlJK/BeqZIv85hVTBRvCRW/MltXedCLNIdHG2xifmUBbZWxTit67rlinGYAOcFfQ0fidDCDLwAwOj3ZK44mBCwrLBNmEjcCMoc9D1v7Huq2gedkIScAACAASURBVFdZgqO0gOPr8AwdoWmjBQMnBzM0S3ZkapTcVxwTaU0AmS48DdJFKe5mjgmkUYOSZ+CuK1bqzPEdDDz0+o6ongnYNzkkc70Si/pY6hC6J+k8v/omCtq06xqu7rQw3NJxdNZIP4JK5zO6cti6kECGoQnfcBQ5LMmkVvNohU0SQ12IrTPtlV3fFPV4lJbIIhLYLORxLu41/OYwtLHdsbFIKiE4kODFM02UlaKQZt3FWrAXmrjW51lYl2iQs3GE0ThDvCjgcz+oaqQJ96MGbtWgZWvY6flwtRJdq8CaU2N0cI6mmMA2F4iSCWotETcCaCQI+ii1Dko9gOEyCqyRiCfkKTqIUWZTZPkcJRXEtbLqNkra35tyPgBy5MkMUXaGsh5jsThBvBzLeZMAL/c+WmVz7+Rccl0SNdQ5bmWo9e9l//6HAOBfzfy9VABfAsDsSal8cXVO/CIG+z+gAP5V1e9rBfBvfAv49QW+HoHXI/BrI/AaAH49JV6PwOsR+I0fgf/4a+83k+kUhl7B4Em9SGFopdiwaQYPbLVkB/H0yJzcujRgahY8sRQdItV3kZg30F77AI+zAYJbffyDP7mBZyjw/Omn0J4cInnwCMHxp2gtTxDHc9R1jpSq1SbANPKwtnkTfusGMnMTwWAfQX+AzLPQeCY0R0fb0+AbFZ48OEA1P4EWHWB++hhYHsKuzhHaOSytEEUWAWAaP5PYy0YnD2JC+iVjl2Z7BIApy2UTSW9geRqyirZI/BYPlr2BrB4gLofQ/A1cvXsT8AOW8FjEYxjZIeroSMDsthPhxclLAYvYkOJ5gW7Swhgvld1SVSoLMt0VkbA0Q6ioMjQLjbmNAnfQ6exhb3sDvmMgWS4xp41ofoQsOoRRj1AWVADS0s9BxoO87mCZsqnvI9ADzOYlvJaPrCL73kGjt5DXXWh2H7W5ASsYYHtriOtXuri66aDj5fjZh4+RRyd48fQThGGG2YzgEpnAPB2UogSmvVe7TaUqgVbiraW8Lm3VXFo+2V00+hYM7wqM1h4KewNObxN3bq6j09ZxdnGByfgMer1EtlzAofK5MmA6AUK/hY0dHxly2KEG32KjphDQ9/Nnx0iTJYp0AVvLYdUZdCo6qZbkiSjPxZ6xjCPJ8aSaVne6AgKb7jpqo4e85ng4GEU1WsyUJPAd0ro3xfl4ieUiQlMTlEihV6nkPdaEh5oIBqg8IbMYSJZ8XwRraSPtQbd96Mxo02hBynwxT5Rsps5cMzY558iyhai+bGQw9RxanYpyjpZ6VFuIMqpiYyxHYyzEgprzs5Y5o4tqh1nHbLZpMLAxbEO32VSpxKr7fHKBi8kE3XYHvrODwL+B0LuDQttAVLVw461N7N/pYrTI0dFdXA9NJI+eID9/jvfeyuG1YrGjenowwqePZwIWsblFi0ZmvrJJo5pYBnRTNbQqTmTSP1ZNQYIV7I6xwa9yjckwFzdVOahfHhyZS8h1hA0V5jdRQM7nsyp1VMyytZRyFMwoqyxYomRnRi3nsY1lROvuNTQI4Qcd+K0+bt/cwNtvXcEbH3wPhmvi1aPP8dMf/gQvjmZYzudYRBMEAXOBE1RNgnaLLQg2/chC5+sncH0SHhIBLNm0Yj6wyVOyzv9n87EUoJrrCIH3XscXhSxVPLTHpoKEKrdFnEi+H++TLlaaCvgtBfggC5yAtwXfCeDaHga9dWzt3kV3cBW99Svobe3Db3eUZTJP5XWDFz/+Af72X/0znIzGYitelFwTxsjrWJRVlxlzURKLApQqE4lkZgPRUo0Dgpe0/qMqi9bPtFp1A0eyP2mx220HkqdnO75Sh4myQlmyMrvPEmVFjcViquZFRjtdde/YqKSKi+uBzny+lXKGCnBaborVM9dXZmwuU/ndhML5weYtf1/FcS+ZaUg7SdXky6gc1i20+x1014ZwWm3cfecabn7l9+APb8MebCGjwiGawgx8uJ1NvDx/gbP5BKdxjIPzU3Rb67g23MeObeDexg6uGQ6UkSrvKLAkaWBxjucvP8PzkxOcjUucjCZ48vgVRmczBFqFru3Rh08a3mxgXdnv4t0v38OND76Nwd6mqDsm8RJ1WSF0XPQdT6zezSpDoHG+ttHWLZA6s0SFyWKBuDHw/NV9HCzGmBYJ1vbfFCXs0cPHKGaRWONTPXx9Y4hvfOMPcHVnG2ePPsXzj/4C07PnKKZTHLw8Q81GoFYJUJmkS0wuzkCjPs4BGfOVYT8t7wmSM69Sxt8xhcTAHFkqQunmUdV8JlqiDvcC2qTrAl7Q5lX3Qxiuh6C/K0BUkhHcUCAebxYBYMmnpOkuCSGMXuAaRzJIzjzITMBB2rpqogBX6j6CwlT/MjedDX4qf7jmK1KCi6LSMNzo496bO5Kz6vevirqOjJJebwvd/hW4TiBtNQVpUrWjlDsqoWAVfibAci2Z1tJMluaj8sHjv0/mc4xGBzgZHeLw8DlOXr7C85cjLKYLyXC3MBUFLBU8TtvH17/5Jnbe+KrY8+ZgRqoj1xFPjgUoIejfaq9jujzB04cfYTYeSYOwrWu4vrsnwE+azuB3W1hEY0SLsTxj+TLGdDJXThFFg8UiRcCcwspAaHmYTqmM1DHs9LCz2ZWx/+zhqTQZ59EM48kRouQcoU8wh2s10O7oAjiHviP531QWk8hHS3uTNrk1yQIuwpaFVsjM1kDWJJN528zVba+LzTfH07I8yW1dTEei+qXlOy2gCdCNzk+wnCcCchRpifGce6rKwmT+nWQrihUqiVfKAp6qItZAktXKmoy59gS8GP+Q1qImMwIHW1e38Y3vvIMFDBxOY5zFtL02sNEJJbP64HCCs9EUyzSROIfd7QE6XQ+94Sauvv0NuGvXxPL6s4/+Gt//m19gcpohnhW4MQgRRTk22i66nbZEDdCik/vTtd02bu7fRJ7H+OT+cxwczyW7+Na1Ia5f34MVtrG+fxfTeInji0NR8r88nUmXdt3J8I0vfYC3vvYdmIGN0zTDx5/9W3z04Ef49nf+E7x59R660NGGJqrwfH6MQWsTrmYJUMqpGwN4PjrFxw9+jFntIC1rHD67j9PnByhPJ0jPJtCWjJRgvi9V7znm6QyNlsAgEUPiCgohZVCSxueeueoCRBiO5LNWrDs1gkJ8RVscN6raROh5khdK8M4nKYnyT9OU/YH7CEHioNMRdSxBDZKQSLBI4xmi+QiFKPlZ56SwUCk1MLPVo5nUaElM5X+KWP6eitqXXW/uZyTaEQwumCe9TNAIYYzgXy2AIM8gnFOC63Fdk31kRXoqAdfnPkIHBCDoUHFOwpwm+7YduOgM2tjYXofTCTHc2cLO7Q8QlyUOjg6QlQ36/aHUN2kSI1ouJOf4vfe/h9vvfA/R8hxPPv0rfPzTv8GLo5E8OzsbbXTDjij/SNic0rK0aTCLc1E0M2LBNem2YaPne+CS6Vs++oOhUruXJWbTBOcXzHnXUSW1kD3ymD60VMKXMOsS7cCCQ1tmiw4MfFZMRJmGJDNgmwFu372C3G8j1224TYNkmuPgRQLHCNHvddGielszcXPXQ55MkTC6JjlHsjxHXUeocgJ0iozFmo+xF2HAnZq5niTX0BVJOUswr5IKTwIpQgArKgzXQuUKJMrURkg2dBRJCkYbaLL+cD0Wu+FSOfhwCTZXDipcqkla6rRccWCaTjJwWxBAjxnz5LQioT2IuBKR5CK5rTmJPo08s63AEcUd/51PERXAEvm6cnyg04wQBjSqamlXriyAFSlKE+cRBSpfZvgqCSiBbc/j9ypLY4KWBIrFztqz5OclnsW2ZD25tL8VZfQKTOb8IAPuEvAloHipApbMWeb5Zrm8P9Z+yuVHZfheWlpfYtmifGcOM/OsJX9WvT4zZyWf2GgETGP9fAlWK0tjHRVJUJYjhGQ+94wG4Zy8iApEto7MC7DAOprOEOOqhcI2MBzWeO/uBu5s2Vg8neHDP/8YzWSB7bCCTlIuT5rMitYbFLmyqBZiWKkUsnzfApKSQBWo3F0FTBerrOWVsrpR4PkXESYkUIvyshE1qQLgV8pfnhMEOFZqYN7HKCaY/Mvs4MuGDRXc/J0kzvK1OT24/186UBCVFcealTWumjvKip9VrsyP1WspwEzS6YVQI1xyAc4aUVlLrrFkT1eS5y6qX57hxHUBiOmexHrQMpHYHUwaD2a/iyv37iB3Dfz4symeH0ZCzAtsF2eLDAeLHAgBf9NGGWqweyYaW8PuZhcugfyqRjVvZE8xKtZnQFKXosrl8/L0lI4iNTq+hek0k2zh8jzF5o0uPJJ4OecsA/11D8u8xNk4w27PxcB35NxLxSwdKMqmxiQpMYpyOIEpquGbe12E3QYXE+b8VkhISiXPXgPaVBVbBno2ydwVFnOSefhs5eLCxF7Jy9ESYceRCBQ3VASHKM5RTjNo7PlUBM+ZuW6h4xniuKIStfi820I4IGm3H9L/nwTEGi4V14ki4q8FdKgz2MbAfJEgolo5qhGYwMDW4ZG43BAsLmDlETwKBxZT1PkYZXWBqpqj1thjKKEZISrC7c4AsELUBkmSdKUvkMcT1MspzJp14lLq1JzZ8FTKV5aQVNou3y8zs2eYZ6eIY1pAc79k/noBUwrXFdlBg2Qdy9lZXNJXE01U9CtF8Kq8JZ9R5qUQFv79NuUvAeDVz30xz//d7/2/Ajq+UA7/2je8zgD+jW8Jv77A1yPwWz8CrwHg3/op8HoAXo/Ab/4I/NG332/Gk5k0ZPUyQ0OAQ479ubLcymtR0spxp7aEQa1rNlzLg2EPkBk7mFZXEKx9GefGJvr3BvjDP7mK+0mOo6MHiB+8QPbgIcKj+2gnxyjiCQoWz42OrKb6JkSrfxVw9wFzH62tfbSGm0gpwyNwY+oIXAOhqeHi5BzF9Az55BDT86dwqxPo0SvJA66KGBYbBEgk21PYjlTdilJ5RXOUYpmpNmx/s2nMg7fqHOcVmcohDGeIolzHshqitDawfvUanI6PRZHh9OIcQ28ERAfw4jNU6TEW8Yjm05dtZ2G78txvEG0g+EzLMVu9FwLRBVVvPGzyO41NmPY9uN4ONtbWpcFSZini9AJ5doIspp3pIUwtQ0I1hO0jqwM4fh9R4aHRPaz3uiL3G/PAKPmeHSSlh8nSR6334IYDuEEX6+tdbPcc3NoxYBQpDp6/wvT8BJP5C9TNUqyUmLXTa5F2WiBKqYBK0aaKBLT3VABAVVmSI6dXGpYZ89OGkstpB3twWkOsb22LSm6yWOL8YgSriUSVyYbWejsQC0da5Nquj7VhgGVRw/XJEK6Q5hmmc1oqnsBsEpiEh/MFzCKBViTQCZhmEbI8QbqkEoZA61Kxsy2qRUNkTYi09oCmDeqmfeZaesqaTAi9dYE0p91fhDyOEZpsnGaotEzlIDcJKqqea9o/kzXM5hTtKpkNZgsILOoZzUBO0M9kE4yqM9qf5qjLBYqUlowJdNC+nBa4iQAjClSlKkdZPgmgS8XqKi1MtYE5/g60xhaVN0FDWjNSMZEzCzZPsYwX8jttixbD2zCNK+i1aZW6gXES4Nq9bbzz5S3kqDE+irHvA9WTFzh/9hBv3I2wuVniaDzC85MxnjyfC6BJhTdJBtIMq1TmrTh4EVSkVR+bLwSALdXwo8UrPyhqZ/P2UjlsmLRzW62bVEWzM8Hng+CE+F3xQ6lKSiqgJcmTg6FOvRbIClcKcUP3kBYmfH+AsjIRtPpCGmHe1K1rG/ijP/4DDK5cx3RyjqPHDzG5uMAvPn6F47MxQp9qojk0I0OnRWUybSpLsUetEMF1FclB2RHzWqgWZlOKjWVa6hLoZNOxlky5bssXG0OOi+va0mwjODhdJpBcsIbZh45kGhP4VToBApuqAUUbV8f00PYH6PW2EbY30elvY+vmuxju31Drh/Q9G0TnI9z/4b/Az3/0A4zHC1g2FZZsSkSSDVk1OfSGxJUUE1EA56JkoWW7chtgs4vLmrLRs13a/dqwqSx3bMnx6rZaokzgyuV6LlqBK81OXgpVG7ZkslHBFYuNGkEkzgECjWwwUvFUEgBu1L1U1om1EB3k88pyj/Zv3E1oWc3vUeNNghGJFRqyZSVNX/ka5xfXMM+TDF2CkF967xq2b38J3RtfhrOxD7O7gYcPf4hUqxEO92CGfSzLCi9PXmKynKPltLHpBnjvyi3ccAKsC8yh5hypQfQgOF6c4eDgEQ7Oz3G2MPD5oyc4OjiGVpXY7XvoWg700sRonOBslGB/L8Q777+J/Tc/QM5mj+SLZljbvoGdbhc2lUY5V4NGrN45dgYt/4oc0zkVegXmSYJXo1e4iBdw1nZQubRbbeOn3/8zmEWDDnPO6gybvRBv3Psy1tsDHD/8O5w8/Qj5YgKNqseXp5idT1QcQJ4J4SmP5zR4lPnKcb9sXtKkgfeRmZiivmfus2PBY+4ogSBakFYqz5Lz07AbeL4tqnAq5WD5qG0bfncTteGKZTfdGZjLSA4OLcK5j9a5IgrxWjnGSglTiiVwHMWoKQkpOVcUAMz7XvN7RdpA0gUkA5R5kQRMmKG3Puzhzq0tvPvN30d7456oDakC9mwPrteGTxWz04Fjeyvr50s7RqXMFyCYkgre+5U9dCVgk8h8pImbZAXm0RLzLMXzhz/B80f38YuPnwgA7GoZltMzLJZLIQEYbRfvvruHb/zhfwk9XMNodIbxbIGWzxzdNoYb+7I2seY4efUIP/nB/4rDoxeiKHfrCm9f28TWxgZGo+foDtdl3YmWY8lCzhZsGhaimE7jAo5pYqMbYrPbEeXv0ydTLBYVzMZA6HtwLEOapbNFilk0w3R2giwfwXVIeuM9aOAHOgLPF7tH13ek5jElB1rVIWzu2Y4nar2w3YLXZt7pnth+U0FlWLSwZw5jAdtpyzyi8jeOppLnOh2fCxB8cjpagf2JxCVMF/EXSjACwNzPSJIQ5aZY7isFGHkihai5SJDThDjAOpO58JZviDXv9o1d3H3zOo7jEqOkxovTBHFe49pGH6FjYTHnfp1hGs/QbtvY2ujBC30EvTVce/Pb2Hnjd+CHA/zor/85/of/8V9gdlGgZ9rYDBwMuz66LTqUAKdnGU4miexRzAa+c21d5tnh6QRHRzNRH337gxvY2r+OZV5g742vQA9bmCUxnj17gF98/AA938TdjQ7eevNt3HvnTViGKS4DD0ev8Oz0EYZ7b2C7PYRdVNjkOtw0ePqzP8fNm+9jozVAqDHARFZJHJUF/u5nf4XI6kCzfDz+8Pv42d/fh3Z+AS/O4OUJbOZ9EgBoMhRljEpLpQtMkIx7NglXbLSTmhP4gWT3kkzFWhiGK7bpyibChmO2JbaAWbXc28PQh+e7NGBd5QWzXtFhWI5YKAetlhCdWMNzPtDRpywjNEWKpmKdQ2V/A5cWu+KGUyFdLLCYpaISL/IUOXPs8wxFxXqJeb+prBkkEszniewRBJYIvBEAvsz9lbfMguMycoDgL13OTQ2LmSI/BCEzjTX0Og6Cdihj4FDl3u+icBzcuLWHmx98F7UV4OziFK+ePsfW9p44Dzwm4eZogsk8wwf3tnD3rXeh15rkNZ4eHeFiOhXQLs5K3NhZw97+VTx78QjPD0cqIqdR+aQEcjqhj/VeR/KSa5I5vDYGa1tS1xnMAp3N8cn9E8xHDeKYYKspYMFyWWB0tpDrIojdYaYqM2WpojVsLGMC4ny+W7h5cxtOr42kMJBMYkzOElEAl4WB6/u76HdoGG5gY80RR5rF7AJVNobRLKUWqssUFxdzhIECT7iHbG8GQhTh2FNhy0KCivckYsyFiu5gTREGNgZdH4HjiyJ4MicISgciA2mpY74opV5qh6Eo6RzdVrEPzALnmKyAXNvjvKNy2BE1r8FMXgBjutfkVIZT5ZfBYGyQwdqslFpOcn41pS7l/ODzwHmhAGCVl6rAYqo9damBxFq60ZUTgUT2qHqbtsrK7plzRwGw/FCKOf5+BTrzD9WTrZbKMxarYt0QpauKNlEEt0vlqFIBK+LkpfpOVMUrS3OCVUI6bBoYvwL+yvumDTDXzpprtQLJWCMJKGkrm2N+pJmqzVlbS04uyV0r8h1/Zh6rzF1ddyT7l3PUsE3kZYNRVKAILBReG3Z/GweJh4PYg9lyYVo5vv3OGj6400V2nOHR336M/GyJnpXCZuQRyV9VJbE2QtD4wkZbKa75HqSkbRq5/wRseYuokr1U4IrqV4peVbNeXpMAs7z+gi4GlpBO5bywUhrz3l8qGDlP1fj+slfD+8D1SxFBlEKY18tnV1TDVJg2ivSa05FrBbDJPVoBvBznS7tp+brMLRUXpezGVc3Bs5zMR5l+tHxWYDPfFutr2QP52bIwp3OMESB1O2g6bbS2NjEudTw8yjGeZBj2fNiajcNxjBfTDCkjmAYGrC0L/W0XnY0uWqGO6ZSRVyaaZYa+wRx5pU5mpc385GVOEr8h5JZOYOHBszlmc9anwNtX+mLBbDXAeVTBbxtS/7Oa4z1su7TUB16eR0Lm1C0NF4tEYjKoBN4ceHA8A7Zvi7qeWd6hQ1codf2n5yk82pfXDRzdwHxGK/9Ezog8Z3H95l6/tttCv+tgTsIgGyZNjbSoxN46yWtRBfMzl3uOd1qpZ3SLlvMNHQl0bPUD2DUwnswxnqSiXGYO8DqjDKBJLTUaLRXznnEDtKfOK3haA4/nVIZQLZdo6QnMYoE6nSAvzgUAbgxmc7PCpcV9C46zLnEhNWNyLFpc5yjmM9TRBVBH4nZGglwSMwZCg6s5Ms8Ck6TzDFk8xiI9RxyfIM7HKPJYRSfw6EgwnhRig2RjTRHCLkkGK0bn/x0ALKebXwOB//8AwP+OAvg1APzLheX1316PwOsR+K0YgdcA8G/FbX59ka9H4Ld7BP7odz9oCDI0VS7WclR28FDHgzYPqzwcM+MFtO+iVSdNbWpHsiVNq4vK2kRjXoPZfh/P0i4697r4T/+rW3iQZpiMn2Ly0eeI7j9A6/Q+wuRUWJOoE1GyMl8lSVqwvB1U5j7Qvoa1vdvw1oZYmg70loWsUbmcVA4ZeYpmMUG2OMX07CXM7BCd8hX0/FxyV2nhqzWxWGLyeqgWMBxLDjYq+ofWdRJoLM16MrS1TIQOqGmrDA8w1pE162jsfTi9XaxduYqNnTW8nMxxcHYAtz5DcvEc1uwYvjZGVpxLPo2cUAHJlxHLroJnZJWFKsU7baCoQWY/nE15NqKxgZZ7G4YxRL/fh+u40kAoijmK8hR5dIHJ7AiOyz4Mrbt6KPQO3M464prgqYtWp4ON7RbOprwQV2yK49JF2YQoYjbyA9itFlptB9tdDTfXDVhVhNMXRzg6PoZWz5BXMULHwKBLxqqOKFmCyk1Rr1JdSGCU4GvTSHPINm2xBJ8mPLivwfCGcIMNuME6+oN1lLqOJwfnyNM5XDNGlUUwtAb9tidqEyqYyaQlCDyN2CAg4MTGkFLlxukSHUfZPlOdqxUxGh6YCmbFLZBFMZI5FctLVMlErIVhUKniCmC4zE00mgfdcLCxHspBn2CrYxNKyFEkCeoqkyYjrRhrAYBzFHWCok7FPpRqZB7Muq2u5JshJ4udqm2ymAmg8MBqwHG60pyjSloaVbzLbMgiAj21LCqbecgVdSXVFIYQEpqS1mO0vaR9qTrAq7YFdRfKblvsxGobbqDy+fh+JrRnz3LYdBLUHAT+JtZ7N2HadxAXA2R1G29+sIO3v3ZX8q3v/+QR1o0azdMXGL94hP29CbwgxtlygvNZjPMR1c+8JpXNq5QQ7GYo0EwcJKX5RGZ5qXIWK1qDKrCBJ09RMoiKgSC3Dn2lPlItiZWVHwEAAaoukzr571RhqJy0uuGY0+KbjRbaZ/lAHaDRfcklrWsPQUi1kosZreNzF//ZP34bN955Gxv7t+B5Po6fPsJHH/4dfvCTA9AasikTsXF13RxVHcshfXNAVWQhuXJlnaLg/JbXL2HbtRzClREbOxpKccFx8T1HFC20xxRlnWkgTnNMFnNRUzBTTTNopelJk5GAOhXEMi5UYEpWKTMS2wi9LrrtDXQHuxjs3MLVu99Au9+SBoca9gbnjz7GD//1P8XobCKNyel0gjSPMFmMFSGDasyGedBzpW+k/bSA1g1yqquYLCqNNYJ7pmTrOuLZpwsA3O8EIBWGc4zKy1bgqXxn5nPVtMjnnFBNHf4bLX65NvE5ku8hqEeiwKVmgmssX7D6FQBYlKIqz6uhCpQgL4Fj+XuFhnl+CZt9zIrme+eUMKE7FsJeD163j739LezcvIGNe19HePVdmP0tfP7kJ4jKFOH6LvZ37okd80kUYTa/QGgFGHoB7gUtbMFAd2UXzHWfTyVpGTPa0M25tkZ4+PAxnj57jJcHB3CNGm/fuoG1/g6W52McvzjEw6dTudfvvrOD/btv4XxygKSMYHU6uPvOdzHstbA4X2Iyfo4g9NHvraNOl2iyBGk0g+b4Yqc6nk9QmCaOxyeoCQL11xAt5vib//0vse776LUs+HqNzUEX28NNdIIQVcy8vRhmkYuC4Nn9D/Ho80OgTFFSjZlEqPMYaAqUtMYn8N4ou3VuPHxuSciQ50yynU04VAKxWc37BR1hEIrqTxRzvgEvsGC6PnTPg+YECHobKHUbtDmP4xR5yn1AxRxw3lVpIrnktH/m3KCam/vhcpYgWsYwhD1TikKwXCm/URYKnyWQLfedSqVG7KpN18FgrY2r++t462vfRXvtBpzOFrrr+/DcQMhVzP1znJbkGKtVU/0REbz8x89c69lF41zl61HNwXxLAmEqS5QqmHlVYTy+wKNf/DX+7m/+FuPzGcqcOe5THJ+fw/dsrO/0ceP2Fr7zj/4bbN/8ABdUbr94iKYssL6xjc3NHehUiWUlzk9f4qc/+pc4fvUSp2cTLM8jfOsdgpnvYDo9QgWCXGdYzEc4O50inpZCUOp4rsRTsHHbqiy7FwAAIABJREFU9Vzsbe7AaEyMTiYYXxRII2YwK2CNjhYnZxMcX4wQRacoigs4biHrGgltbJq7liMqNuYqE/i1XeXKQLKa6RjwHA+h76Ld5XM2gBdQ5ULSDS2CuR9ZyKsMvt+H53dkjZ/PTrG8OMVkdCx5qScnFyhSWlcnsp/NBABWdZDkgBOokzWDY63AERUfUCuCipCLNInjKPNG1LZWYKC3OcTm/gY6awMkpomDcY6nx3SO0bAeBALw+cyntSpMkzncUMfWeg9uu4PaaWHnxnu48vbvI+hs4eO//9f4p//TP0dQG8iWtTRcv/bmNm7cuIk4WuL7P/gUDw6naDsW7l7p4druQNTTVOfTKeTZwQLf+updeK0OJkmKm+98A+vXdzGLCnz26U/xyUcfY6vr4ne/+i3cvX0Hg44HCpiYT/48HuPl5Ajt7VvI4xTzw6d448bbaBkWnn76AwzbPbyxew8BCRqwMG8KnMQxHh09xyhrsLF/FR9//0/xv/zpX8AaTbBjl7AyEs0yca6whbDEPZWVZaEcK5iDy/tMNVhdw/bpUELnEj73rjiYMFObLWdSY2y7JbEuJoF/20CvHcByPdmLSXTjrk2LbMvlz1twPQ+2xxiLAsvZhdhl6xLPkQsATFtLWpJaTQWbtS9BkSQTwD5aMAc4lvqF9Refe4J+aUqXi0plSS/pdqPIclT55jErrVXGvSjSV2BHQYAYaAUK6IniWgBL3zfF+ny4wUgQkpwoJTNhhwGmBeAPQly5dQuD3VtYJilePX2KdtCT+f7y8CUWEe2pGRmh1kQ6tRCc7HXWRM05HY9xcDrFzqCFK1eu4WJ2jE8fvZT8ap6XOO+7YYBBt4WW38F4GsMwXOwNt7G2vod4STDTxnQ8w1/+/SukqSuuOFQAh56Nlufi00fn8Cl/1Qr0Wg5SAhcV4NFFIGtwdl6Ile1bd7awsdmBpekYHc9xfhzBKHVkpY714Qb8lo/BWgfrfRvz5RKPnh8gTxcoiqXE6uQE4VPlIOJLRjwtnyu0Q1PUmyR0tBzGnNQwVjm7BIGp2O+0HPRaHgKLa6opFrYEm4VEhpXi17YFeCWwF1JeLKXNykqZwM2UwD9tww28cWMNWlNhQevW5RKLCR0RYjgalYO5iqSBUoez1iY5j+VG4IUKACYAuVIJqqxf9Tp8rwQBvdAT1xa6D5C8yK/J+ZagNC2BdWVLLaCtENWUovUSDCZZSrKLbQOdtis/K5m8RSP22bxGIboUJOKo2onAJQFgAQ9XiKVkCHMsV24dxCL5KPL1+TvFY6WkdTQz0zk2BLnV/VB7nVI+X/6+KKlk3+HZIghtuY+qDlCAKgFgqjg1+hFx02VGslhA65jx7NEOkHkhtM4a8qCPnx9qeLmgw0CNL12z8R+9fQUm3TI+O0R2NkNYxwh1kivp0JTJesf8do6h5IHrVAMTFFZZvjxjy5lgpdjlvsxxU9crVgKyeXMtIwGa38c5xsgJ3kPOSc4PseeuFJh9edaW/YPIqwyMIff/l27Q6n5I9vBKTckVj+PI1+Z7pJNVWq6cBS7vkXxWgC8/SFZQamBFJGCkwq82hxmZQdUzeeTihlLrYq/MWqQWwm+DvNFQkiigmUisAFWri8gOkRghpjCRNgbMxkLg2pjPSxxPEsxLYFTkqFsGbr/bgbbmwht4yOoGzw4vuAWgSips+R72+m0hhUW0o/YoT1XANMfTsDWMRsrNyoEOnw4/0OQcdHRcobEseAFwckG1byNjzV4CwVeSPbKohOVrci1uaKMXWih0kilJrtPQtR10bNqOQ0jin92/gB84Ah63LRPLRY4yIwkoRT1aQhu4sAcOtjY8tHoeakvDKM6EuDBou9je1BHHGi4uMhxdpLKf8bGI2YfSNKx1SNzivNDQ8W1kjJ+IUkxnJBEDN9YCDFsBirQQkv/FRYLQM9B2DOTLAvMx840r+HyG0hJauoDXRPDopZ3PUFan0HQCuiSD6yjqELrZgecOoXuBIr8bNao8QUHyZXyBplwiz2dYkNCXZvIsOI0tRA0qk4sqRpFOEGUjJMk50mIqRCgdfHYbicnhNKYbAi2gqX0QXsgqQof38/J5/0L5u1ICX2obLruYl0Dw/1cAWJapX5ngl0SLy9//WgH8290vfn31r0fgt2EEXgPAvw13+fU1vh6B3/IR+OPfe78Zjeeo8wxZkkizRlQEtIQ2dOSphLapnFmCMzXZohZ8O4BudNBggNy8gsJ9Fw+OfHS/soY/+a/fwpGRYTp6grOP7mP5+X2EJw8QFkcolxM0Wi4NjAYBqnIA3dlG412H2dnH+pU3oXfXMOGhiM2PldXXcpbDrTPU0QzIZsjmFyhmr9ApnsGrR4iTMdLFBYpiBpuNUDLFqbpk1hSVt2L5rJrW/E+j9RSzaZRvJNKELTQbhr2JSt8EnCvw+lfw/tffgel7OJwvkWdTfHb/E5Szl2jn5yjmh3DdFFnB3LIazLLqhGRnm6gyE3nKwymBZWXJV/DgT2yI9rCEoLU1eOY+HH0dvf5QQBqxW61mQDNDlo1RZks5UIwjDaXRQdQM0B3soLT7KG1PVA3X93vQqVRyLHz2LEXYamN7sIbR0kTgBtjeCLG74Uo+jVnOUSxmOHx6gmg2QpIvMGhpuLnXwWbPEUDvYjrH2fkEtp5hNJ4gSuZibUTmq0v12Cr7NCt0RAWB1xZ6/S3MIhdnc0MsZ2ndvD1skCynKEsCAUqRljUmWqEnqPsspwWbL/lizI8j8GuLhWGOgU8GdgZXr6AVGcokRp1FqJg3l0WIowUKgl/1THJqa8m0s5CVHFcbNe+lrsD/osiEMey5BvQql/xcKlPagVIdEHystQy5VonVtzSQ2EkogU7oSR6oVhJOYCOGkhNlI8qcJccfiD0fM3Fp6US1pil2dbR2Y/tUWYQpAW0tDQiq83hQI2ua4KHOfDK2z1ZNEoOEi5pNExPzZQnfC9ButUSJv0wzpHkqTXMdHobDPbTDK0iLq4jyAXK08bVvX8VbX72LVydHmJ/GCLIY8aPncJYnuLo7R6FNME1meDmaYjFng0MpDC4z0ESlVSumPkEEaWxKZ0U16xRDX1l6UiUmVyZfZ6OJYNPKSK3hGtJIzmdZUM2dCQj8yxw11eAhAC8qVsqieY5ndlzuo4IH0wigkU3t2DBF8efCcwd4/qLE/8nee3RJlp5nYs/1JrxNn1mV5do7NNAAmhgCBECK4syQM5Q5Ws1/0E+RttpoIenoUAuNZkbkcChQBDFw7burq8ub9C58xPVG53m/yG4Ah5RmoRVQ0SdPdlVlRtz73c++j7txcx2rWxW8/mofr3ztu9i6touLkyHe+9H/gY8/H+LwaIxWHZgHA6TFCLq+QLfD5xgIzE6PsEhsuBOZ8zh+DVOk+wLcWxYNCJi3zSK4+WUmHAkQjm1JFuIsjMXSkaobKoD59aXhsRzcqZjRYTGvW7OglR6K3EHNbaDV7GFt52X0Vq9i68ar8NtNUSmyv5RJjjs/+Qvcff9nYsk8HE4wmo6xCGbIEWM8GyJDKlnGLE6x0MbnweI6bc4vQTHbthBlBAtc1Kpks0Py7XqdOgrTgO9TXe6IolmyepdWftbSipDgEYu0IXNbaT8tOa7ZshBbLBXAXzkssJihgGJVhEwi/s5XymCl5lLvISSZqABVwhIhLQU8HYWpo9ZqotVZgdtsY/v6JtZffgfe+ovI600M4wUm8RxhGuLKrW/C8nwM4wTz+RQ+dFxpt7GmGViHjZZQlxSkr3oZefdAhAI0fd87neFwfw+fvf9/YTQdYXd9C+truxgfHuNk/xCPnixwPJhhZ62BF26soLbSQa3Xh9tqCygUnh/i9vt/C8PV0WzW0ah4MKngCWdiAfjCmz+E117H6clTHB7dF+tbq97EwfED3HvwEMOzAt2qB6NM0K1a+Obb30S70UE8I6kpgO/6qFguFsMjPLvzPp4+2YeRx5hPpljMaK/KOZAkhq8AYI5lKlUkA5idmMQSy5a5xzJVQb4kUlcY8Cu0BKc9NC2gTbieBYNrSaUqmat+aw1RDrHRo61zGnP8mgoALglKRojDCIuQNtQ5bI2OBxnCWSIKYNrzEfBlHqECgAmwJJJzyT1GkRKYVfMti6luxUOz08T2dg9vvftD1Ps3USFRYvUGfKcqSvnLr0vDRs6EYjMs85DSUirLQD74GDnZSiQrmDZ0Q6mGpRBv6jiZjHF2+hRPP38f7//iQ6Rhiul0Ai2Z42I8EhD9xgvrWNns4eY3/gDX3/5TWaeZdzskIczWBOwvIgIVNVFFfvyLv8L+0aHYwdKa9Yff/2Ps3HpbcjePDz/BF5/+GPcfP8X+3gBtr4J+s4prW104HOcDKmwXqFKNS/vOSKld86gUpV2j4qLfrYm14eHFCcaDQyyiM3E0YFYmiUEEwcRynnnrBHYYTeGYor6htS7twJlJTsW1W62h1urCtB2xf7bdqqiDNYKFtLq3q/AqtLu1MJucYHJ+gPOjZ5jSdv10KNbVLHpyvZotIgHoJc5g+Z2OBoqUwn5B+3faiCvwnWDM5YucFRY3qx0P27vb2H1hE831HaxdfwuHx3v49LM7eLo/kYgPKnvaTTrQ5KjXNURlAs/1Uev0gUoL7fUX0Vx/TT7z8MkdfPL++2haNZweTXB4NMfN7TZ2d1aF5PXep88wC2Js9GpY6VZQtT2VgcucwWEgquv1zW3Mohj3np0iNmy8+fU3xfXho9ufIQgj7HRt/OkP/hSvv/4i2EPpvMG55kF0jjt799HceQNHB4/x4U//T3z77T/B1d1rOPz8I1y/+iJutdogjYFNschTfPLgI4SaC291B55t4mf/6/+A//1f/wTN+QRXahoMEj5I9qDtpUPVKfcZJGVkMjBYGOcek6pv2qnbVHcRwLUrMD2upz5KUQRzFJHIVEVR0rWDDhYEUH0hYggZx7AE6KWKmO/DccsX1wtRIMe0TB5BJ3mL61BJYhXdHmKYZSr9T6PCl3vaeYzphAqpEDGdhopE9mBcC8IoFiJcEC4EJFZ7DWXznImFryJsEJSROBVdphQZ5yR6cZzTfb5atVCpuHC8ClZ6TcluLrhXo2rLdxEbBo5IpDBMfPvdb6Ha7COcxXj44D72jscwdQ21KtW7HjzHESIL5zveKx16qrWG2EQrMgvjUVqSWX3n/gOcXcxlb1QWOrotH9sbm3CdKh4+PpQIkZevv4R6sy/OO0GQ4nwU44tHAVL6vMJHHOV44WoXN3ZauH3/TKzRuW9qVQ1EtFcfR/I+VdvBZM71V8cbN3t46+VrCMYD3P/8EIOLuWRp06nGqbZQq9dRSlSPGvd5wezyAPceniApcnTrSiG3mKXotl3sbFRFaTsPEozGIeYB95mE85kny/NajqrnYHO1JvP5g8cz1Ko22s2K/NzxMELdVwrydqMm+2KuFewHPB9RobraqypFX5iJipiEIlrGNknyS2JMhzN8/OGRnD2QhNjoaXCMGFk2F7txRo3IfMYYFTqVeOyLdBFQpEWuBZd7DxVFoYv1seU44nQhecURAWQFBtLSmvt9/hsJUpdKW4k+kixg7vsus4zV/v3y55QVNXOFaamvlLdsl0vlqNpTK6D5EsC5BJdF9SqS0qVryxIQvbRDFuLcEpjmWBAAdfk+sk8iwE0iZkRSXS45737FhkeHoeX8y3ESieMUAWdL5iXdUEQPSm4XJHt6PuaWh6zaRnV1BV9caDhblNjZdBnMjkoSo4UM9jCFG83hZ3M4JdX8C4lTIlFC7NgJAHNsamq+V0QBpYbms+EemM+BSl8+H7Ft5j6E7bUEZtk/uDfhc+NaIW1FEJj50dzTLPN5lQJXreFCY2Pb6erZKetc7ieUUlfyf+lmJMRUBf6quaUQJSyzkVU81OX+87L0u5ReXu4VCqV8vwSAFTlSk3sSQFvuiWdJAsCF5GGTCGDaJSL2Q8PCQtMxNaqY6RXMjRpSvwq3XYfpejA1A7NFjvt7MwwXBXS7xEWSwek5eOf3VjExNZxGCY4nc8ynsSjdW56HyThD1dYE9CTZhrFXJGlzkiR/mBy5u09HaLoOfMOEm2kSxbTRJKm0wCKhXXSA45OFcmqqOWi3PSGbsKlOLgIZV1S19noOGk1GBFgYLxIhe3W4v8wKfPJwgGxIMrGGSssFTa+aro6zgwUcT0PVNTCex7TKgulpWF+todP1EOglBmGCmm1ga9WTfjxf6JjSLaIAuiQYJBkG0xDRUinLfR7t5Dl2FosYvkniKRW9Gna7ddQrNmbjGMEiFhJS1VbuCiSOX5yQkJ6KU0+yCFFHCDOZoaovUCYjQLuAaSwwj2aICw1R6MFxe3D8PiyvCsOyZN+axqyVjWFE3JNwXpojiOeIuUemNXzB+oOmom5Knp3GKDIqjEdIMu7ZYyG8DIaZ7KW5b+J67rsEgDW1v+b58TcUwP9fAPDlfmp5IvvKOvofsICW4XL5g8tf/E0AWOaeX0FDngPAv+MF4+e3/7wFfgda4DkA/DvwkJ/f4vMW+F1vgT/74RvlcDiUQkdMJn4USfaSbPwsZZcFWsaVphy0kVIJYMM1qtCsOlxvE6NgDWbjDTwOq9h9u4/v/9c3ceGn2HvyGQZ37mN2/wG8s7uox0fIgoEoI8mszwsfadxCbm0gtbfg9W6gs/Mi7FYPw1KHxjwaR4NLhUiQwsgThANle2kWM+jRKarJM6TBMaYXp5hNTuHoU3hOJmX+JEtg6spyl6rUlOooYZKzQMlDWwmXZweyVxMWlnyYlXVk6CPAGjR/A6++/QKsag2PzybIiiHGh4+hB8fwFidAeo6iXIi2TMtU7rDDQprOwteyvcDcNbpBx6JC/goAJhjUgGOsi71Qt9sWldZ8ESNM5zC0BbI0QBCGAihFRQW19hrMygbs5gpys47C9dFcreCFl1Yk62y6CPHsaAbL8GAZPjLaNRu0/TTQbDg4PTrFfHyB86NzzE7OEc9HKIoZ1toubm23UPMsJAKkzDGbTeHZVEcRXJ8gDGbCWOVBhQUxZtUyV6tWb+D0okCt2UeWuYjgoObbAiwjDSSnMo3ncgAXhaNhoUIGvWNgMstR9RuoOzZKg7bTITQelooYrQp5yilcqqkJalFlFIfIU1pTkawwl9xMQ0+RSRG0QM4ig26J3a0oustSitIEt2wePKnbLVXfIHjA6yHzlqAY86CJFOXMc/6SXatBI1FB7CypyAVs0xI7TTEvLpnP5oOiHBY1TQIgLtWe4uskALBSVCqAg5E+UgTRCfwuC+BEg6n71clmL+U6WSwhOMP7KTITllOBoVNhKoikKqAxS6uw0G6sw3M3oRu70KxV3NvX8MrXNvDu967gweE5WoaLnpYhfvgU2uIYV7dC6M4UJ8ORFLQHA2baXuYLqe98fx5ied20n+O1qaKs9mUGcERLcrE7XxawJLdsCfwSwJQfp7Ud1RQpkjQQIF5yj9n+utIgSe4tleY6M3eVbasoaLMqULowNBfzMEWFYL1mochsVOt96EUdaWYjKnW88cY6fvC9V/CN7/8JnKqNp18c4Iv3fo6f/PKx5Foz79jQRwAm8P0UlP1TqUjwN0MA3aI6nIdvsrvpfMAsShOurYu6nEUmcZWlIiAhoK8KSuwPLNyLtWFhqHFnMh9OWdSJksBQqiWZE6jSzSyEoQ7XIqjfxMbqC+isbqG/voPu1jX4zY6o5ghTx/M5ju++h8VkgP0HH+OLu0+xCGdI8hCzSOVUpdlClJQKWE0UwELlAFUfS0u7RRxLFmy14km+tOs5WOs1JROSwA/BIV6jyhZmVrMBz1LAvxAdsnSZ80wwl1auynKRgF9KS30W2JY2dKKCIbIjuXxUxxAc4tBiIU4NLCo5eJ15XApJhoUaqg0IXjCrlPbqmu3C4tzQXsW1W+vY/cYPYHV2MLdcFJUaMs/D0fkT1Prb0CodPN27K2O07dVwY20bnbzAluejr9kCsPCVIpFc3pwKpaUieP9ijtOzM9y78zMcHx1KtEGv3Uc4mWM8GGLv0RTjaYqNfg2vvLiNzuYWzFoVpc1xmMPKVf5fEk+wmByjUamhVmvCNkzJeu1eeRmV5iouDh9gNj1Hp7WF3pUb2Ht2G7c/+Xs8vHskWY0strpGhqtXrsC1dMzPzxGHC2yt76Dd7GJ+cYK9R7cxOBsIADy4GGBBa+iUCmDaYqo+QBtwjikWKlXRlS3PuUWpawzmy1LdLT2MecU1saojkOEQOKzY0G1LAOBKswur2gW1FBzvszmt8wnelGJHyoIjrd/DkMAO1VxUinGOLZAEmWR7imKYto+JAoAJnBRUF7IST1kblbmcO0hM8GxRLNYaPq5eXcHX/+DPsHLlHXiNdVRrHZiSjc5ppRQVh5IRcxyK37WActIvOV7pqqCTq6MhS0Pl+mG4QnZhW0mR3DSxyHKcDU5EofLTv/of8dntp5JrPRkOl+4EBXau9bC6s4retRfR2XoZVq0HaB4yrkcRiWcXMLMCtWoPaRrh7u2f4ehkD9NpjJpj4A//+L/EC2/9EEk8xeGjn+Px/Z/j0Ref4+PPDlBzGKdh4oWdvihVDo4miGYZHIM53BaSiPbL3KtoCMIUK+2qgFQcm6fDM9y/fw/TxTEcV4G/7ErNhiUAb8VzURgEpVLJfeRcTnWJ5EF7PlzHkcxcv9GSzHXO07QHtvwaTMuD61IdXoFJNxbDRjAfYHJ+iJODhxgOBjg5HWE+DRBFSmEUhLSZXGYlXlqAUg21JEtRHccvIUzJHCKmJaJqpJqIFpO1Vg2rO+vYubGJ1RuvoLfxioAAH/z0P+DnHz6FR5Jd3RXXEM49tTqwtrWCZm8bmteBwciL+hY0r4XzC2aeRpKRGA/GePTFF3jvs2O8cq2Lfq8p/f7w+EJyi1e7HayubWA+meHR4wNMZyR0GWjXG3jlxVuodjYFiL737ABrWxuigEpRotluC2Ht1tXreOnlW+ja3ANR513iIJ+Jorf0GxjPInz887+FAwe+6WB0sIfd7TVc31xBt7eKWqOHRZrj9t0PcDakLe8a7CTDL/7dv8H+3UdYwxzVcgEt5p6WGkta0Kaw3AyZwM1cP3UhXLHILuSbklmmnritWG4NtufDYr65aas4C41OMZ7sIwjGMROV65Zp06aY+w1uWAlu2Yr4RSJHTmcWEnW4ccpRxJx/OJfTJSaGZWSyzzL0HL5lQs9ocRxgNgmwCAIkaYw0YV54ipS28Gkmz4iKvyBaYL7gXKZUeZxPxE2H8xqnC+6/CPjyIgkOCzikCXGAZxW63NAlpFqtod9vwPdc5eVBBZ5hINNNnEwTTOMCf/hH7+KF134IrXRwdPQQ9+58hCiO0O/2hRRDgtJkMlLz+HwOS6c9MM1WCVwZSKIYrVZT5qMvHj3C04OxkBKodKX18rXrt1Cv93C6d4BP7uyj5ldQp6tDbsLQbJwPI5wOShRGA91WU/wKdrf68hlTZqLbtqy9WZ6INfrx6VxstFc6FdRcW5yEVpsu2p6LJ3cP8PTpKXzDkPkuyDQkqKG30UHGuBWf1t8lrl6pw/MtjMYX2D+bCfFyPEwEdCOIRSynVbdkv3N8QgLMHLM5mVk5pnN1La1aBd96cw0118LRYCEuOCknb93AyXkEx3Kxud7ESqeO/VM6sOSyBrHdGnS5cC0EUYbT0wAv7TThEdTktpFZqnGGndUWBidnGNFdYDFGsJjC1QIh7RUJ5/EUnq2UuGL5TLIGiZTL/aoEb1A8LfsNPiuVR8KzCvuskC6XOb2i0F2qVdmnKr4j8R5c37jeydmXSkebObvcCxHktCRbWu0FSWBSyl3+zKVFMX/nkrDAfkTQ+NJWlWDp5VrN8aoZam8pltb8on0us9NJsODXUt18mXOrVMLq/WWt4zlafo622ATL1bUqMJTEG5WnmqaGKIB1ZpjSpkozkfDLchByXui2YLV6+KtP54h0UxSaXV9HJU2wYmrwZymMyRh6OIZdMraAVvSMAvnKe1ZF3Kh972UOMR3EeAbi85CIFXlsikDL65SWXOY1y3lM2kABuQRpL9XRCkxX9y37VCEUcz+jYk4ulb2X2b6cO5TKWwHDEhOkzHW+VHYLkaQwFfFQboNUbQUYX4LCKj/4khjJaUeRyy7bmOc5UZ8X6h5ZXeDZjp9jso8aJTKSMzULga5jZtUwzDxMNR92t43cc7FgvFCpYRGVuJjTcUvDIMgwnAXQWzZeerOD2DNwmqSYBhFKOlJplqjwo6gQN57XNro8Gorq+mwyF8cix6ONv4bbT4bSZ6qGKQQlOy3RNgyZgwgAh1kuds4Ef62KjbWuJ9nRSVZgMOLEC3SbnmQMk+DuVWy4TonJPIWRFbgYBpgMQ5QRM+iVPblBZw8+r7CQXGoSW5Msg2YbaLcs9Psk5wBHswQW133fRKfuY/9kgklAdo+GftNDs2JjkWU4HTH6RrU79zGebSAlQSciwS+DTVGCpaNf9UQFP50wKikTdTJJRJzVjCzDdELWqQKAEdBCO4KVzlDBAllCK/9zGMYCs2iGMGXHqMFdAsCmX4fh2OLMkItYYgwjHgL5Anm+QJwqB72Y5OhYOR/lJMfpPCvPgHyGJB2Io1pO0laRYTzIxS6bVQCubVVfkZzYdsLBkkP2f7oC+LKeKWvkr7yURbn6i8tccXXW/uqHvvyVfwT94L8/B4B/rVmf/+F5Czxvgd/CFngOAP8WPtTnt/S8BZ63wK+3wJ9979VyMJqJsiJPEsnPZRFJozWSSwVXCY2nupKWgPx7KtlYtHRhWX3kxRrm+Qaqnbexn9Rw9e0evv9fXMe8beLBgw/w7IM7mN27D+f8C1SSQ+TBGEYZQ095IKsgK7uYo4/E2oLRuY7a6jVUuysILRcp99rcgzNXKctQp7JwHiOjUlRnFtEYdrKH0dkznB0eoIyHqHshHCOEXqRSsOCLxRVusZndWNCumbthAlc8uGUf10N9AAAgAElEQVQlbJ3qNxtx7iEtOoiKHszqFhqrV7FxfReGW8HJfILR8BQagd/ZHjoYIJmcI8qYX8hCFWUKyh5Nz1kGpZ2YIwUIFrtyPUNJgIuWnFSr5lTS+vCdHmyvjVajBc3SMZ4vEETMpFuIoiKJJMUMutVBf+0K/NYWqt0N6JUaUHGxstNCrVeHWwMWsxKPHx0iTgwYcKXYwcIEW2A8m+LoeIDZ8AKTs2PY0QLRnIeXOVy7RL9RE1AsjshIpQqXtmYhinQq1sZhFGA+m8jhm4x+HrgJAqvsWDLxu0hSA4bJwrEmbFjbjAU4prKcTHCyk03HQywFeKoVeX0q11DTMmRaDNsmezxEo+5JnigLWpTJJgsCnhEMyXCORWVS5BFsz0ScRgioJCNUTttvMvbFZo0Zaq6AFgSY2BQWRc4s+iQssPDZK8ejwqZylTyHJcig8+yuIZ6xuELlOxnVLKCbAqYxt0gMjkUFywM/AU0ysFlAIAteWR2Xmip08+ekiLFUsLBuwqIDFQqiWyAgqpdKKc0iCY9+hQ6nUoWhu8hoMSwgjiEH4TClDaCBdnMFNX+bCYYo9BWEeQ27L6/i1qst7A0mWHE9tNnX9w4QDw/wyq0c9WaBR0cnuP/0DI+eXKgGEDs1KgapBlZFD7Hu5NgTyzRlL+zYtNGjbSOZzSVcm7ahLByrwr8qXKmfhc7nzP6bSvGYAKWoSJkVKK1D8FCBrrpJkFKB8gUVBZkvc45u0BadygtaVPNzXBQls6/7yLMKJgFBTBd/8ofbePOdd3DzrXcEoL/30T189POf4vBUgd1UAdvmAmU5hWGwP9JyNBJihm6l8D2lgjTMXIaoxyxKm/2SSm9FMLgE8jOxn1Sqc4JPtHQnWHNpu8p+brAfsiBvsgCiJjKm2zG/LwgLmLoLz/FRdTvodDfQX99Ef3MXvZ2X5ZkvG0jA0+jsAk8+/Vt89sHfYu/oApP5HDFV9SZVXrRwJOibiRUvs7YIQqkc1GXOOfs3+6VUIXVUay767TpS9lMSMnxPip/KQk8VIiuOLZaJtLlmwZLrgxTVcpU3S2UfvcuoomAbiWU0R4DYLxYoRMFSSLY4+wLT3pgJJnbi7D8slCQpommKMCJYyH7GuqRAyTBcT4Aot9bH5tV1XHntDdS3X0Lo1VFZ24XdW8NgMYRda2G4mODu/Y9lnVjprOHq6i6ygzvYrjdxY+0m6rpNc38Zr6n8R6V/jqDQcDJLBRDYf/Q57tz5GAUz72keFwbIggTTcYzz0zlqrofv/d7r2Lz1BnTXx+lgT7LCd6++gPXNDuaTBRZnz9DrraPTbSNIUjx7elts/+1aHdlihmw2xvradWxu7gpA9OlHP8J7f/cjBLMUzSpBGA96rpw48iTGYDDHyzduYG1jB+lkhNPDB1iMCPyOcXJyhjJdIJyNfw0ALjQCQUsFMBUqNok0qhAuhR8WgNk/NaW2cb0KfE+HS7vgCgFgU/LqnFoLzZVt6G4TuW6JSm9C9clCFbl0spmoeMlTAU6oAk1p+0tVH+0f4wxZyHzgRMhRVMPSLph7DALAuuQbUqGjiDKcF23XFgvoSq2Kq9d6+Ob3/xyrV78l2fKXALAUsJjnTZIFrZxJNmDFn64bUqhVdu4clywmO5qFXMzOWUxjnj2z7njdGXLOpYaGaZKK0v8Xf/0X+NG//2sBIghwitIPBda327j5yi7WX3wDsyQGLBeGVUfVbyIJR0hnQxhpjlZzBYZl4vzsGebzIS4ujjA8G+Ddb/8+rr36+xhdPEUaT3Bx/BhffPg+9g5GWMwiOKaBjS6zjU0MhxEqtGw3LPiGjTQmEkYAxUCeFGjUmL+q8pMPz0+wv/cIk/kxbIdAHeB6QKtpoupX4TnMrDelfan+pXLHIaHHtkTh4/g+Gu0uvGoDbqWuAD72V6cCr9KC69bguI0lQGFjMRtgNjjC8d4DXJyf4+RsjMloJs+fa2VIcFKs6Ln2KqtTlQFciluGOEcktIBXjixCEEkLsT4kqMJnUe/UsX1jC6tb6/A6K/Caa7JO3v7oE9y5e4q6b6HddFGpmJKB3mjoeOXtd1Hv7GAWp6it3EThNrC//xjP9h6hUe2h29rA+aP7+Pzzh3i8N8CLVztotmvwHY43ApSRjIm1tS2MLgb4jx88QRQWWG3XYOs21noNXN19AVFe4Oj8FH6rCd3x4TJ+Y2cblYaPIp7DMQu0V1aRGyUCLcI4CWDWVkgPxHge4ODxOT755Y+RzkOxqaeycX2jik63iVtvfB+ZoeHRk6e4c/tjjA7GGO1PMHl4gFY4wKo9h5nQGSYT21RPbHoy6FYmpA+xpRRCFQE7qnZ05BwjBvuqL7nelUoDBtW7uoWitJCWnBNqsk+qCzmI40dljhLwJdhFxSD7Wim2uyV0EjwIq3KsF6lkMOo6lbKBWGqbVGM7JVzJ6SxRJCrjlzmQXEtizhVJgCxNkWaJ5DYS+KVKOIhiARxl68CIhkwp+PidzhIc5o6zBNMkdqEUwp1YtFoaas0Kqs062u0Wut2GzH3sz1FSYhHlGC4SzNIS87TAKzc2cfPl19HbeBGt/nUc7d0WlfbKxo64lUzHI8ymY9mkCVlEFIl0d9ERcw7LciFkhEGK08EEx+cRNvp19FseOo0qbly/if7qVZzuP8PPPriHyYTrioUaAWrPE7VflJBg62O13xbUrN+pyOaPVqp8hlRRCiiVkUiVYDAIsNbysNlvyIkmoipuGOD27SMUQYiKU4qNLHOC57kHv9WGVavCq7kwPB1Xd+pot5rIihRH50MhrbV8TyIApvOF2MhWKyaCOBYFXtW35DxARfB4qkhlfL35Uh9bm+uo1FsYTqY4GwyFXMO+M5xG2Fhdge1VcH42EHIklZ1hWIjVPbvT2TDA5/eGeONWB3XbwOHBQlSNV1d8vLDdQdd3kMwGOHi0h/v3nsE3YlTsBI7B/WIMk7bCy+gJy7ERp7QM5ryiSG/sM9wvXhKe5PmJMpg2/bT+VXMSc3dJAuH/8+fpfsH8br4PVdqKBFnI2ihqVZ4idVPIgXwR6CGrl2csnofiWL3vJbBCUh0JiF/ZHyvwkf1W5sjleFWgNc9Hyiqab3GpFP4yk1jQm6WtNfvF8j6FmKoWRXk/W5SnS1CYQKlmMuEFSawj4LppmHLGYT9LOQ+4dQSuA9RrcFa6+PQ4h+G7csZpuwY6moYVW4N5MUN4dg4EA1RIZuZ90XNj6aB1Cbxz78z2F9cHWlkHygFGgdxLcH6Z68pnxfMXW0KA4pSArSbtLUrsZZaxkL6WFs0qRkSdrfhMXE+pei/bWKy6JTNbAcA8L4lSd6kiFlcBZtuKWwJBTjlsKeXwJSH1S7qnyhAWMJtgHi2/lZ+0itfg/oLrlgDA6h7FhWcJABN459a/1EjIMBFxbHs1jPUqJqjA7rQwLXQcjHI535WmjqQwJU7jbMr9cQatbsHumLDbHuAamM4Zt8DPt+ByfIa52CRvMnO87iAJc3y+x6zyTJGFOXFayoab9JUq+2tWopoDT/dn4FHMrFuyz9nYbaDVqYrr2jQsMJ6nQq6grfTuagWjIBWAPzcKcRmZTGMMB3OEFyRo6Kh2XFjMQs9LeLomxJXJIIEmSvxCdAS2Z6BSZ9Y8ybslThcp2g1HyOd8PXo4RBln0HwbzS7PR5bsDQfTCHGRyxzSrDKDm+Mxw8UoQBTEaNY8bDY8mjqJHT/Hrq8bQkAN5pk40TRIdOUczjWLxIwkRi0PUUEAj45r4TkyxokZU3F1i3OehZqwHTqk9GF6VZgEgEk6D+j6MoIejYByhjwLBdjl3jiMY7Gb5vOjI04p4TMMqhkjD2dCjmcuMPfBabi0gJYMcmUBbVpiGKe2tTK2/3EAWM1Ev2p9rv78jwHAX4LAy9+TtfY30Y7/F/Tjr+4lz7GR50Xk5y3wvAV+q1vg+ST3W/14n9/c8xZ43gJsgX/+7bfKi9FEijlU6uTMJuEOmf6cGgRYo12crrGQqIqRLCZ7lgvd7CFJN5EZV2E3XsOdoYeb3+zhX/6rl7FoG9g/uIdP/uY9DO/fg3V6F/X0GHk0hlnEMKiqLCrQ/Q3Myh70xg7Syhbs7g7qnRVknit5N9NwLoUJPYrQsoCOWUhWokdrqWiAaLGH2egQi8kZtPQCHmawmL+aUZXCKpEBEmalZCBMX7JxVWFFDs2pBsemEsIWu59FUkdu9NBoX8HKlevYvLaNGCYm4QIXZ2fws2Mszp+iEhzBKUMEBDqErZnD5GGLW/acEIYE06qsKNrxsXBnFKJwIxudoFGaWrC8BjSzCr9SEYXoYDpHmCxglWS7Z3BNKnib8LxVNDpUuazAqPUQaD4iHupqJra2PPmM2w+HeLQ/w2qzCl+zcXAWIIxpEVVgvJig5caIRmeoaDP4BJDiKdJCKcioOPAdV9jFtEU2tRSzyQT1FpnNZPJHCJkftsxn44EuKwpE8xyNag3VRlssmHlgnEVkuM7RahiIk7koAi0oJnbFb2A6Yx6r8n+sVE0kcSxqTBYzG00HQZwKE5/ZWp5JlTgLBCkKFov1TBTqhmg7MujM9qGVF3MmpQCkrAJ5wOchqFlzMR5HwpRu+AYc1xS1CYtroh5ZFjB0Y2kRzuKIpOKpVx6pfEIWkFhMsGzmAOuSr8u+FKdU0CoLOTmoieWlyloUQHVZjBGGueSCLTOiRbFZSj+QXK8v0ytZ2JSSh6jumXFWqTfRqDdEIT6aRBjNAmRiu2gAZR0bazdRqb6EadTGyuoKvvHuFbSvr0sh7/jhPipJhPn9ZyhGx3j36xZdMvHk6AgHR2N8emdfANvLQyatjQkCX76Yl8b7kMzWQhEKJANYbPRoq+3DMqkYoiKS4KPKdyXIR3UDQQUChBptugtl85ymoQJUpZjNdmV2IZWALEOo4hi7By+LYEeFY0MUfLQz9URF6zBLK/NgaD3kcLCyVsfulS5ef20H3/ijfy5FwdFohP17n+DzL+7hg08O0W7ryNIRgvACurWAY0dIJBs0hW1ZqNAC12WWGZXaKn+N10igUuWWUWG1tBGME3l2UrjRCB7bqFc9NCqOgOQE1y6L6L7P69fkudLOcTwOpP/lqY6q08Dm1hU0ag00eqvYufkOutu3vqJmk8wQJpgc7uH2z/41fvnL93ExnAto7lQKxBlZ5YFY9C6owqLSkoOQ4PvSSo9ALgkL/I+2rpZrSsE/ZVHGc1UGMFUgBP812oEqBTCLLAL+MndPFFu5qIsF4KUESafagRl3tMymkkITJSDbKk+o5CJRgMBxLoAx349kGz57AoNUsUfTSAp/tILORN2hlBOVCnMn67ArXdiNFqorbWy++BKqO7fgrezCaK8IiFvvrWKeRDgbnePs+Ck8t4r13iYmjz/ERq2NV6++ha7joyYQNHPYCQfyixbQFkbIMcsLPHm0j7ufv4f5iDmVEfSEytUIF8cTjM4CUbN995sv4c3v/DO0N+t4dP8ZoniMXr+Hne1tHD+8A4RT7F5/E61GDaM0xb2Hv8D57FRseJtuC/PTx7h5/Zu4snkLAUpMF1P85N/+zzh69ATdTgeddhPjwbHk1fp+DYPTM1Er9do92GWCyfACeTzDZDDEYHCOPJkhnCtQSIB3ug0QFCIZ40sL6OVzoT2Fkq4IWE8FL5+3YfL5G/B8G37VRoXFNYKw7T46G9dgVleF6BCGEc7OTjG4OMdsNgESBQYodUy6zIRmcZZqcQL6KXICvlSVsv+IKmKpAGaxlA4GzKVzdFEyUfTPuAYqlKt1D5s7bbz9HWUBzT7Q6V1Hvd5ReYBUIFM9xc+nqkQUwJpkHXIdoAaYczXBK1t8K6go4frMNVntBcTKnPO7BilEcr767Kd/jff/7i9xdDjBZDxCGEdC+Gl0a3j5rWvYfeM7iMoCdqMvld2MgNVwH8lshF6tg9WNW7AcV6ySs5xuBzEeff4fZWzUW12MxidI4whJsMCTB0eYjgPopYaKY4lyi7b+pG7x7+KwgJbROtGHpS2BiZiZybm4WhAs2z8+RJkNsYhOBADml+cCzboD1/PF+aLk+xLTJ6jsEPDQ4PgefAI/LsFBS/ZbtUZX1GExLVZtZgNvCLGGynHauJqahcnoCJOLQ5wzo/biHCenY4yHnH+4Q9IF4FN6c6Xekrz3pRUn1Toqk1NZm7KGL7nAbE+PD18XV5D2ahuvvLaL/u6LCEoNZ+fnGAxDPHs6xmIewaHKzQaaLVfmnzde3cH1174N2+8hKjSs3PgOcrOBDz/4t/jo41+gVe3C0x08vPcEn949Q9Mz0Go6aLZd9BttbKzswDZ9jC7OEUSR3NPnD4ZYa9ew3qnDKNlnuIczcDZJUKt7uPHyLbH53Dt/hrWdLtZvXJd9c14msCsehsEZBotzaJUmVq/RariGySTE/Y/vY++Lu6gbBm5tX0WlasDwc2y++Dpc3xGl09H5GM/u3cXFvcd4+OExKsNzdNILVLRzmMVc1irma9uFKcQNk4CoBXDJFgIW4yzE+pRuISSrOTAcD45fFVCOdqNUc5eFQ50u0sxHaZjwqTjlOs0eyBzhpb0ps4Hp9FBwfybFYpUzzok6zyJRndK+npaYBIBpt15xAY/gAwGTKBKyRZIkQiKJFhEW0VzceahaTBeJAMBRmiNMUoSzJZHP5jqyJBKwGM4UFVNZfxJIUjbj7PMaLEcThXut3USt2UJvlfEKDcmKjCWugutUjtNhIIq/RZxjFhXo9jriNPDWOz+A79fx9OkdmJYlNs9cu2hv77o+qvWG2IdOxsw8XuBitBDL+5PTmYAxaZGLpfHOekusxLn29zsNrK3tYHh2jodPBwLKhiHb1UYcF5jPCQDnMNm/OPlRpS3rno8nxzMha9WrNs4HCyGGtCumxDB0qzbW2xVp27PTGaqWg/lgAVdLUMbMyiWopWGS2VgUHjLHR3eliWrdxUScVJj5aSFklvAwwmq7ipeu9TCcBDgfLrC54ou9Pd2EXr7RXcYFlELoIRA8HMdY61ewudZDs9tHmOYYTiZwXDq26BiOp/Bc2j9zP16i0WwLkhEGATzfRxQshHCxiGJRSu8fLTAeZ5LBnYeM+Snwg3euYq3r48nnn+GjXz6CrS3gIIIlJv/MW02EOCR8NoP5o3QUYSSJyuxl3+XeX84BxlfrH/tLHBVKlWwYcF3lfEIwleuKIhtAyI0KTKadPkm8SoWu5q6vbIQJJNNhqkrrYtpJ/woAzPWEe2WSM0SPvMz5FXcOnkeXBJhsuXYrAFKRMHkPl//OPqBUqwoUZrvy+hSpi9eiTiqGVcrnEQAmsVUydHkPdPywue81EDESieROXgPHvu4gMiqYWg70pger38LWSy/BrGuYzoBf/vQJGmWJLYKs5ws44QQtZ4GqESCaJypmKVsSZuX+uL6wKxMMz2SMkAymzhYKlOZAZhssOadwjCUYvvRgFjBXxrfaW/CX+dwEdL0kmS6BfskH5u0v7ZgF+CoVoK/AY65DikR+qdiVXHFekwBuOrJSRWRcvpQv0VcvySleAtCy11nG3YjqV9fgeabMU+aS8MtrFXIvnzn7jUgvicw7CHUdc7OCIXyxgPZ6bRzPNRzNSBC30Gp5qFYrmMcZ9s4iHI0UedJbJRhaQayVuODfpWxPE07FRqVmiAV003Lg6SU++mKEeBRC8zXoHqM8THG2IsHBToFKriG8iBENI8STBLqnAHN3pYqt7Sp2trsYRAn2LmK5Dm6QCM7zfLO7UUGzoSFIdHz8aIhsEYkbl0Zi2moFr15pgeRYunl0qxoePgtw58EI6Zhnex12jYC9iYz1JYvxIxoyTcMi5d5QtWcaLlXfjJGyTdzabMjZ5XwayRfHRbNJ0rEOndbPJILkGTbaNVRtCxdDzieJPNIGzzBlhjAk6FugYRvwSTigLXqcwk5j1IsQVW0OK50ijc6RZadIy4mExcS897QFx+tAM7qAWYPtO4pGGs+gxROY8RhaNkOcMTeYrm2RAoAXjLrI4Qmjm0SJBTKMUaRzRPEMYaRIRCK0UFxaIYDQBpogO6cN3p248f0nAMCX3farDOB/WAH8mwDwPwh0PAeAnxeHn7fA8xb4HW6B5wDw7/DDf37rz1vgd6UF/vgbr5Xj0VQdmmnlloQCALPgw6JqJEAdC3QEgHWUCUEQF57FjJM+snwbuX4VWuMF7GU17L6xiv/sz2/iaXKO/cMHuLj7BCf378A8e4hazFzDMSwyrlMevqqIrB7mWhfV/jYKbxOor2FltY/YtDGLY6RZiNlsBpOZK4sIfc9EzzPRcA0EiyFGo6fwzQnKmBlR50jn5/AQwNRZlFRWWkRWmfXDrDOxcCJcu7SbVdmlVObZKHXa/fShO20Yzgoq7VVU2h08PiZgk8C3A5jZOfxkiKY+gV6ESDMNC7EmTgQ4YYHQpnInMaQoxMNsVuRICtor6nIY50GWzPg011G6lnznYTFHLuAoLY2ZJAcWfHMDjVoHltWGW11BpDH7t4azwMYwLKF7Om7tNpDmqShyaI1EsKJiOmIjNJ7GmLEwV4Zw9ACePkNDi5HSPjSnyjiUYj1z+ahAo1KLX44DLBYzVKvMAJ0DRQSdKlkpkqjsNr5oA8Y85yI34FZUvlecMAsoFJBK2KxU3tICa57B82zMmO9Dy1IqWXxdii20yaKCibZV80WOap2QKEnMDtKkRBYr6zQeiGiTzNaiupaqIXIJDB68aTtLZaJkBGmwHR0L5imJ8Jo5YEvwteQ1qyKBHLSoeCc5YGn9LAd+9npxU9QFqMszXSyZDdOW78zypPkibQ9ZhCTox4McD8tFwqqDYpmLNZzYQJMxTqWBsmfjn4WpLnZeCpxTBQ+VZWnkBMo02IaHnaubePHGtgCgXzw+wZODoeR26poj5IASa9jaeAsn4wqq7Q7+83/6Mro3enIYfnr3KTYtC6MvnmJ2/AQ3ruTQ7Smm0VzY5I+enokqi3mIwhI3aRvLNCV1AI0jZnMqgISFX9M0BahTFtA6HJvAocoPJJgu+Y60IKZKVMtoui1FEIuNySJlGQpAyedPFUFAi25aWlp8/lJFkuchqo28wHgwlyKcPFPmvbGaUVgKJC8a8O1VyRKv12uYBSV+71tX8L0//AO01zfRXm8L+PjRT/4Sf/nXn4jKNMtDaCbtvY6Q5zNUHANZwf4aSUGiVnWkqCT2yZLpRcCaABfVCVR6OPKeUcI8PR3zUHzJxHKVOXq0MaPNIduJKoqKT3JHVVkos8gdMQtxKsXCJNFQ9+rodzcFnGq0+9i48jK2X/wW7BoLqmyzZTEszbD/+S/x/t/9BYbjMYIwwyKaIcnmktE9C6iwClTWasb7UX0pZi6npZ4lgWDmSLM/srhCVSAzV22XamTaVxuoe8z/4vUTUWAGniUqTyqMOQeyAElQjyAvnRT4jKjWEmBO1pCl/Z9YZXPupeUiFWJcR2htpizM5e/4FfHfCAZTJUpLYRYzDRS5haR00OyuwG60Ue91sHVrG5uv/xPMUcDpbcNpdkXlZFgOLhYTHOzfg+PTUnMVRjAW+8Lr/V20bRcVgX9pi5qBzm58duzBUwB3Tk5x78FtHBzs4/ToHFXLQq/WQMtzoMURvrjzGKNzFscb+MbXv4Z6bx0HB/dEbbbS6Si1tKYJiELlJW3A9w4+xd7xXfi9Pla2XkHNqeH03s9gZwVeeedfoOrXcTo9x92f/jVOD/axvraFWqODxfgYjl9DrdHH4cNPES4WAj4Mzk9xej5C3dOQRjME0wni+Uz+XwHAy7HGcbdUp7DviPKC9od8SHyJOsqSDGuHawRzgR1VbGu1HbQ6HXi1Gsx6B82VHVR7N2C6NYRxisO9u3j8+B4uTi/oogeHdpUkb2ikx3CtZR9hwS1BFIRIWBAXq3rO3wlKUadnKGlNkVItlUvbcT4h+YlWtcwdrTQrWF9r4M2334bbXofh1NDrX0N7bRfNalvsBUlR4XfW/zjO5Pc5d4pSnzbYJK3xa7mXyVMBik16Dms0niyVZbT0CSDIc/yH/+W/w9GzJ5hcBDg+OkMYhjAdB07dw+tvXMGtb3wX1f4O7NaKtP+DL36CaDxEv93Fm2//U3RaXYE/JY6AhDDTwdnZA+w/+BkePfgEg4szGR8V18PwcCRKmVbNEYXr+flY5t+bV1Zgcr8S5dDyEotJpsZWbmG2iDEaKrtt7jkGwzPomGARnosFtF8BKr6ORpXuLCTyKBtZWjZS1ansJYB600et0pRc6O7qNjrrV+BV2gJCzWcXSPMYjcamqKWTKJQ1z9IdXJw+xuTsEBfnRxgMZzg+HSKNUsRxKJbbzPsW9ZfY8/I5KOtHjntZmwsCgQoA5jItQDGBDcIRroGr1zawdX0N1199Exsv/wGm4RSffPBj7B+c4cHDC8mRZU6ra5RYW6uh3/WwfW0Dm9dfR7V7DYPJCJHmICw17B08xMnpGa5u3MRK7yru/vLv8e9/fBcUGvW7zLkFVjtNfP2tP0CnexXj4Qkuzo7x2e17+Plnp3h5Zw3Xt1ZF2c7okyAycDQIkJYavvXNVxCmMf7+8zt46602fv9P/xvUqy5OTk8QZgmc7gqGs3OcjM8Rmx7CqMTR01OMDk7hJBm2GzV85513sb/3IYbpEC9+8w9R67Tw+b2P8P4vf4aqVkV4GCF8NkS6f4RmNkbNGsBxQjg2wcNQVOrMQTWZGcjxK/vHZb46CWUmyVK2gM9FYSOjFI0Z9bYLt+LDIRCsexgvuJ+3lG8rciFCWXQ4yblGcB5W1tK00OS/X841VHVR3Vs1NWRxJAA4VVNFQotqiKuMaLSiWCw4qfylbTKVTxGtnqNASCUEBFkMJzBDYDQI1b6STi4c02InSwxJLbOwGcuwlCxxXuFaUqnqqDR91Dtd1NtVdPtt+NUqxvNEgOVZSLUxMJ1SnUU3EZIAC6Sag9ZaFztbPexeuS5g4f7eY5wPxmjUKmi1Wrz1lVsAACAASURBVJIda9sOnj57jMOzmQCseZrh8HQh2bWjYYATZnbbFr7ztW28cfMqRuMhbt+7QMXzsN2vYf9ojsmEVs7cZxqIggI6zyJRLlahScr8VlcUk5plKUWhxTNJKW3jezYqtoaLwRQVy0TDY4a3Cc80kMa6qMy0NEYZpQgXGdkeiEpmHrvQvCoyGLCoHgwSuQ4+Y19iWoCq76Lf8bGYhXJW6DRdIccQyLpxpSnjlsCwqLC5511GS5CgZTM33rdl38X9L1XNaUrAyMDBRYh2o4KrG224Hm3oIZbTZ8O5ZAtznuIeerTQYJsO+g0HSDScHi/w4lYNv/+1XaTTM/z8J5/DKOaomok4CnHtIFGZ6w33nAnBGKqzaRcsGaG/solXcLHsuQnsiy0696dZjopvo1ZzlE3r0mqZZ2CC2CoKg+4oXNMJAKu/C0O619Aqm+pi9Xu0zmU8iW+b8hzl90qlDubPWZTf8iX2xkqZzAOJfC5BYo4fyUdfWp0bhcq8XZ5JbNNWebo8jy9fl2ccAYsZJxPznEkylSkAMCNJLrOISxL+eAYh4YauHSQZmYa4A2SaiUHqYUQQueWhqNbQvbKJ7lYPUajj/feeomNo6BslooMLtBFhtwPUzBAhyThmgdEoFrcjtp1j62Ilz89jW40nkaxZX6lv6SSQL+NRVNYvFbZCQOXe0FJnY5IMebvsg2xDOdEtFdtyYCvUs+eaplTy6qXU34p8qVTBOsKIbafUwPI2l3nibAfLgMPNPkFBcWQi2Kw+VwBoicJhfq/a3wp1jON/SQZg7UCsyGUvotqABydZ26jEZpRHHGMR5NwsoXA9TE0Pw9zBsHBR1Jo4iRl15YkbCcH6kOSNgPvrHAvGUpk6rlwh+Gvg2WAh7ixUzOolz1w6opLZ6TH0zBBQM54mKEPOARpa6w46bQ/7wwg5Qe+4hJ8DyTRFchov85hVZEB7owKv7sCuWTicZtjoV0XtPIsyVB0Hg2ks55p2jdbTBj57Nhain57T46aEb1voNx10ag46DRcVJ8ff/OICk/NAzvQ1z8SEBDGbGekuhmEGzeL5FliwTrK03uacRzJop2dje7Uu9x/mrJ/kGCxSjEahAOV0TRErcWbN2xaaDuOzlvObrsPTTbEX5zjMkgxGBvgcz3xcsTqje0WKnhnCLRbI5wPo+RBFeY68HKPUU8wp3EUTrtdDBgLAnsQolGWCLAokhsxm/m8yQ5yMEdGBKZ0jiwj+8mzD6I0CBmLo+gLQAxT5FGlCx4tEXJJYA1ga0in1OwXGHNdcajVmnf//BwBf2tBf1jd+9fuXg+gf/Uv1E88VwL/WUs//8LwFnrfAb2ELPAeAfwsf6vNbet4Cz1vg11vgj966WfJwSaUWGf15QYvPHBZBKbH5VQAp7UsJvOgFPXS5+XaZkAYH15BZV5C0t7BXVOBu9fHd763gPB0jjk4xOXqAD3/+c/iLQ2xYMcwghWc5yEMLWVnHwq4hthuotjYQ5A2kdhu3rq+j1fZxMZmhzAOcDAY4O7xA087RoUoogyhBZrMR0sUBDG0GUyyTA2jlGGYZwdDIuszhELAiSz9jbhc1o+KHKnm8PMSzcG6w0FV60IwaDL0J02nDqzZhe9z81zCchQJ+oAihFRF8O0HD4sEiQBLSgmghgBgPq42mB4fZfQR7AqUClULzkjFMBbDkCtHIOM8QagSSWGRUdsJZQSY71diqgOqz+Gr6yEofQWBgHNkoSxd2tQLPrzDGRgCbaoXsUSpjqVYpkIZ8H10OaVQnZ6K+ZB4n1dG0wp3DLAL4egpLyuBKQsIIObYLCxm0E5RiOnMl+R5LCzixpaONmS5w3FevL+mlGbRl1U6Mzn4lZ4Y/rPJk1UsKxpLRxQ9WLO9ffbkewWUqQWmFRzFBKYV/ybgyld0TgdtLi8DL35VcMT7qnPbNSwulL62+1DUx95eHLvnspRqM379kgYttLxVkHAckEJC9T8Y4c0op0GURNJDCqORtLq3IDCrQyE5msWyZZXXJzCXoxiqBkOF5TjfcZXVIZUQvdQDQCqp0qPrQsbbawUqvKYWU8TwWOyzabmugGraObncXlruLYdTC5k4P3//hLbjrbQyHA8SDAK1Cw9lnezh++AhrvQm86gylthCF29HpQkC8PE0RpbG0p+O6qPgVRVSI2RdyWMwq03MpoLIwwOIRCSFUqLOPNRuugGDTSSk2iXpeIEgj6DWqpXOkixhVnyqwmRSKF1EGn+DrfAqTlPaMNo4kSJgoLBZBmCdnoWBxY0lv5lNKaQ3HTlfSr7sCT+vB0KtoN9sYjgs0a338/jd38NrXX8Ar77wLb62C0yeH+OXf/Bv83S+OECcOxsxuck6QJGOYBOvpGGCN4dYzsSajxXme0zCWmAgV4ARvU2gli2kuCo32doEUJeKUJJlSANSVro+VbhX1uo92qwO/3kIymwjxg8VlKt1pzXZxfiFFUBbqqk4Fdc4zThvt7iba3R1sXXsb7e0dpeQymS/L4gFz/wp89Hf/E46fPcRkMsBgOEeah5JxOp7OBMj2bB2D6VjAluFoJmOFaluXkwNLwXS801VesEkrdwJcAgA7AvbWXF9AcBZ0JVuNvsy5Uk3wd6jcEuCWQDNBtIz5yZbkRPMlKhTLQBbnmAd8dsoWj0pNAcaWdumiIqZCbFkooX0ii1Qc58w9pUW+bvjwCf62m3CabWxc7aD/wqvwVnZQWj6sWgsbt94QQHcSRXj08ENoLtu+jzpM1IoCK7Uemrz3kjagc/GAJzDC/M45gPuDKR7uP8GToz0cHB9idDrDZt1D3/Ox2VuFnqe489ltPHg8RhLkaNVtvHKzg51r22i2OqjaFUTTM1RcVzJVuW56VHuEF7g4e4zuyib669fF7vvo4QdIgykanQ2013cRzecYHu0JoNCm4tKyMJ4cwqs00F+7LiQK5p8Pz57i7u2f4uTkSPri+cUY6XwGk1mawVTsVxdphJQTCuciZojpBmxd2SI7Nm1fFfBGohGfOXPSOGdVmbtrm3ArBAU8VOs11Nt9eM2uRCC0116G4TUwujjB/sFdnB4f4ejoSArptBeMFgFcqkrZXzg+aceZZNLXKRScTqgKpJq1FGUz75WkD9r6k1xTsakaYsY9kOkWMs1CtV1Hp1vDd777XXjNVaRFBt9rYOPqq2hQBWyZYrd+6dIgtpvLdYPTfs4PFst9kmSodVJZphxHVOXqBnPcK5JxygiHwnBwGkT40f/232P/7lNRgYeTmVy76dpo9mrY3ulh/dqL6N98E6VpYHh2gM8++jEcI8dbb76DN9/5c7Q9TxGHlC5FLHlZHt178gHufvg32Hv8QFw2dFofHp4LKWJ7Z1UIIqcnB7JfuXntJtLFAlqWwnNcLCYjzMYEj3TJcZxx/h8NEQQThNEYUThCGIzh+SUMu0TVBRrNCjxGFViWALG2Z8F1DSH2kQCystqD59RhV+uodVbgN/uoVLowHR9pQuB+Aa/SkbHOdVViB7IM4WKM2fAEp4dPMBkNcHwywXwRiFV2nJAIoCIhONYlk1PxoGQvQR6hgIAkPJEUVKioBN/jPpBx7y5Wr6yhu97G9de/hs0X34Xu1HB2uod7n/4CP3vvqWT3zWYhGr6FTs1Ht2vDqaa4/vqb2H7xBxhHCR7u38UoCCQfeTKd4Nb2Dax2t3F89z5++cEjUcp2a7aQjHqdKnavvybOKiQ1kmzx0fu/wI8/OMVrV7dExbkI5lL8n4UWnp2FUtj/vW+/ikqrhbuPP8DuC5v4J3/8J/Ch42wxxngygNNexSzNMNVLnGs5Htz7Ao8+eYbgOMbNmoPvvvUGvvPtF3B4eIj7xw8Q2TY6my/g4NkXGJ6eYau2gcP33sd7//djNJM5WibJjDPo2hwwFmI3aaUpTBLKXBeFqbI/KSTli+sUC+e64SjVr+2K2jc3LNieB9/zoNNJg/bomiNifjo/cN/HF+dz27aV1S5tnIschqgHKaRXamCSdviACQDnJGpSvRstJMuVwK/OPSPHYJEvIziU/Xsge+W5AOthvMBsvpB1QYFWBNWURa7sy0A1plKEcTz5FR3NBnNuFTeKSinfdcVVp9JQ9tZ+swLb91FvNiTLPMxLhAmJaQXOBgEmtPxfZOjUK6g36wh1C37Fx0a3hvX+utjvHx0eo9mqSwFeIxBb5HhyfCaEOQoCyaU4OBmj6jsYz0l4oSoVePflDXz9tTfE+eDB3SeYz5Rq+vxiimDGswmBWu5VOT87MHMdER1WDBW7wXsmmE+wKqYLDwEkyeVWbiIk1/DsQ+CX70uKJGNJCD4xC5Pvx81RmFvIDAdhYRHzQaXmwDSXIJ1mytmC4LPwcHSSRiwB8xm3wpgGEhYYFUAy6zyJQRcY1zDgeS7ChHufHAX3ZmRWGobYL3M9F2KRzvOJCYOoWUmFpk2ujwCdaZljvojkHOIQidE1DOl0oDtY7TXhmh4O92mrreG//VdvMX8IP/rbD+GWc3TrMSpWipIEAwK6sDBdMDZEaA/i5MR9ilay93GPoyIp6IRBJTLnGL6U71ApuesCmNL1QGJ2lN04nzXdrrgX5b7foW+t4I/Mu+X+hHEB7J9cwgokkrNbyDrq0nFBL2EZutjfplEJT7ME8FdqYBUBQ0cGdaqGkG1LEoB1Ews6Z6Sh5LQL2VbThWgtRC7STbMUyfIgwTVMiKSEwHlNJnNRLVn35jOS9Aq5vyzT5HzLZ8NnSjcvUabmOhalgZluY2I6Yk080328f5TjW9/YxPpqH0d7F3CyGNcbFoaPTuAGM6y4GZpOgXQew9I4D9BxgJ2a4JWpbLRtEn5yzOcJxrNY2vWStME1gcdIIQqSwCtKbrKAuNcl4Vdlm7NN6FghZ81S2UFziWfbLeOfZXwKzUQIXepcSYKFOGnQIriE2L8TJJbMYSHGKQW2qCpJNl0qxXn+5hsyykXAfiEcF1IDUYA/24yW2nQSIQisyG7sibSBJrHx8gwpgDOjiqgKTwpEaSl7G3gVBJaHsW4icStI/QoiRgHUqxgtCpzPYowWGSYBiXEGZnGBZsOGW3NwEuRCoHb7NfRarkTJxDwzacB0FolS1zILpHGObBBCc01sbVbRqhq4f8gzHvNwLUwGMUq6eHE/ltCxpZT9QbVGYjOwYISHBmxtNmRfSGI2z7sBiSpZLn28XbdweBGobGeOCSGM8/kb6DVMrHYqCJNEVMLhPIZXo6tCjm6LOejck+rY7FUwnEU4PFrIc1GECR2TiSKsaraOd99cwShJ8XgQyHm75tkyN1ao3F4SuBnPxOiqns89d4rBOBGXhJjiZGYDlxLogiZdLfhcpzFMkoa4poQRVvwIbjFHNh9Ai4cI4lM41gJxGcj4D6Iq3GoHudZFBA/9dlPOt0UcAskCrj6TaIw0nSFN5phMmVseyNrIsV2tMbIpQpGRajpHWUyQpwvE80RiqJJQEUa4z6KzCesdJJRLlYB9lZFiy/qG1Dy4v1SGKcuZbFnx+A3EQtxx6Nj1G/7Ov1Fe+dL+eVkC+ar0snz/y1+//Pd/99wC+tfqU8//8LwFnrfAb18LPAeAf/ue6fM7et4Cz1vgN1rgh2/slglzB2lbI9lW1EXxcKSsdMVeUWAwWpU5MAoCwY5YHBvowKX619vGotbFs8LHvFbDf/XPbiAz53j87BG0cB+3P/kAtfgM1TSAGRawmWkaVJCZVRiNFQRFBZrbhmbXYFfbWO23UGFGTDJHEIxxeHKMxeQCThHD1ZkvY6BIyDRnoXQIs1zA0CIUhQKCUSwVtJLJqkshMs9MEOspyJRlYZigNhUxSARALODDsqswLWa+1KA7FQHYPNfFIohFIUnmJ5W+upHCMkvkyQJFwGJWIOAymeLMy2GBgkqXKEylqK9A9KUNk20riyspVMeIjRCpFkFjNqrQj1lkUPmZhB/53bWrcCwfJSwkiSGKWMP2YBLIoAKAqt+KDsdVB0K+DYEVHv5FYcryQcn3jJHlAQpEygBVi+CVBSw5kS9dsZcgr7CZJVtmCYeK2o9WyKqAcnlPpa0KutKUYpS8fC3vmQR4OVyL5bZitdLmlS9+BME9aZ3lCUN97FfLr+2qg4zYMC9BXTkQsTjH4iOB819ZreXzVUSUesmtKRBYfc7lZyvL5yXpX70HGeDi5Ey4W10g1WU6aPtEAJi2hlQmMseUID69uJjwRxCdRVeyfVl8UHnAVECzYKrsMJXFFQsO8v5knDM7WbPZmqKOLQi8LwUDWsHUUpa5lDUvlRo6mfsoESTMagbCiEr8NqqNHcDeRaW5DqdRw+99Zxu1/4e992qSNDvPxJ7P27SVZbuqutr3eAs7A9CBfimKa3gjRezN3khXulDoUj9CEZJCe6HVjUISxaW4BAUtuVwsLAEMZoDpce19dfn0mZ83iuc9WYMBl0vthWIVQlRO9HSXzczzne+c876P21oS4CREA84kwv3vf4z7H97GtYsJbKePtBgjySL0B7zf1b0+nROuYLYiSQW+WG9JtmPMz6di18rOY5TViHINpaah7QWwDWULzVK7LCyYpQajLOA1KsQmGwoFTF50WqFXE2TML9aogM5h5FMYRQItJThYwvItsaqb57FcOzYqrMVcKowSueR2qmuP2oVbNdEMl2AbTRS5A73qwDIdvPxCG2995Qre/L1/CLvlYvB4iD//3/4nfHAzwrPBCG6QYBYNgGkMz43R6I6RYiTNUCoDaJHJtpJtUT1QCFNbWUB70uRjTjXdEWrYiGRN0LHcCQUEXum1xRrYb3SkUcDmE61fuYYQPCUwP4sTUb9SYeLZDfjeEmyzheXlHfTWLyBodxFHJ/BbS9i49kWxUWRDgFmJx4/v4MMf/Snefe+GNMujOEYYAFmRwHWYuzvF8XAsyv40ZUYrVT+qgaWpDrSAi7bLZp0jKicC2ATxAt9H6BMUVAx7AgsEAKjyoMuAjMVCzSfKmYXCRt10bGLQRttCnbOJlitygWQIKwBYckFP7Q+p3BGrwBQpVQ9sDuZs1lNxz4vsIC1trJxjFmgbnZUW1i6to7m+DWdpA+HSOXi9dVE5zfIU41kfg8mx5Ox2rBArfhM92xFAgkSdSTIQ5Ysd9lAZOiZlhU/2DvCdd/8N4LWRVzrSwRANXUe31rDcbOHg6WM82+3LtRr2I3g28NZrm3jxzS9Dq3PYVBzOhtK4zOIxstkJ1lbOodPpgh4BVAU7biBfJ1AvOZKSrcl9wEK7uy0NZ9tkVjyzDGfQTRNe0FRNU67leYmnT27h4e3vYtw/wJ2bt3Dw+BAG9+vZBFqVIjULaVpJni7vRFq4Sp42s3XZWZU2ucpJd6geo72vhnagFH8OG9ihLXanraU1eFQAr13E+qUvwHTbGE9O8Pj+Ddy79xGOT06QURUZpfCp3hfgSNngc79i7IDMPQI+s0xcIugckucEikoUCe+nkiuqZMWxAcjsOzgWasuD22jAa/r40pc/j97WNRmTIptjaWUba2s7WFndgUNriUUTXchKi/Va6RSVZaRYgIptrVKiZqKYT2TsLbchwEtZV5hWOYZpiW99/Z9i7/Z9nOyOcPjsAN2QgLSN7e0ullZW4HV7WL/+KkyvgSya4r0f/UugiPHySy/jxVe+hovnLou1OK3wHc0WsIGr6yAa4eFH38bH730LE+ZlVhWicYzRNMHaShOtbguz2RiBa2Bz4yJmgwGmgz5sEmIYsxATfCABhCq7As+OCG4eoqpm0KsEWTqBaeewnRKha6AR8v5lTp6GjHl8BPdDR9w4eJ3b3S4cj0Q3F5rpCJJme00026uStUw1r0hkOVdgwHZDZPEcw/4uZsMjHO89xGhwjN1nA8QJc8dTUTdyv9RIOuP6IFb0JH4o61Jlocq1g+tArZrvtPA1ONd9lJ6D7kYP586vYvXKc3Daa3CbPbh+D/PRCR7eeR/37+3hwcNjUVu2fBdeCEyLKb76a1/C1c//IyBcweP9+0gBPLj3Y/z43Z/AyGtcXO4gn5SYThLMpxmaHKPAxPq5Faycf07UsXWhiU3t7du3cePWFG+//hxW17dxePQYT/ZHWO6tSCbgg70+rlxewdaF67B8YHlzAyuby+IWEKNAtqAAzFBiWBY4qGhtXODxO3fx7b96B1t2jn/8H/02vvDaFRnfEYB3b7yD2/c/xOXLr+P56y/CKyo8+st/jf/xf/g6dlwDAZWPFX/jRM64dTaDUebiKGJ5rmR6KjtYntN5DjFA5aCQXSwXmq3OLyWtxF0XFu3+TeZD26josEL1HQEz/g6e7JkH7nD/IzGM5MQcuuR1q8MbbS5ZK+hFDosxDhXJkLnsQ0T7RAVf8l6nkq8QFbDMgSJBNOG+yyZ4irLKMInoCMLfqSIxVISqup95NpvNVEa05TEblFnliszBb3MtHc12A2EYwgsDUaN2ek1ojos4pzOMgfXNTVS6juFwijuPRphMU1HAPndxGVvnr2L36AT3dgfohRaev3wVZRrh2d6+7GME+zNdQ6+3htqoMI0mePrsQPY0Uy/Q8D3cuNtHNC8QWBo+f30dL1y8LiD40wd7ODqOMOhPMJvG0EpaGFcw6EajWfAINFH1SRWwqEZ1UcRRZcdDNAEPrteTOIPf9OBYBGEK6IWpgEOqy6gSdRUYnss6S9DewTzVkFamnFNBi2yb5zlDzvkklLrci2KCaSQJWAJkMRuT+03FuBXakZqOxKtMadvNGBmSw0IfWWkgTkuxwuc5TYBRuh3ompCKPNcT0JTkI1k/dBOTaSakVILYEUnGVJq7VOUaiGv+PguNRog4dTAaG3jr9fN4+YXnMB8c4fvfv4EqOkFoTxHaCUzWdmKa4yAm2YAkXp7WFffp00xakn8IuCpXiEUG8CK2hTOM6nkqSPVamdZzyWOGPdcsAqd0xRAA2LSF9FgxGqcuJeOetR/nKG2WM94xho6Wz5qYBEnlOUwgklfKpZNPQTCqlOgNRpyQSMsMb+7VfBaNRIDCkuibJEtg2hVcj7npVHq7qg43qD4uJSqHdR3vZ75m2v5zDKS2IIFCADnWu9yHFPmODi8E85j9Ligrz96Fhin3cMPC1AxQNttInSZ+epBj9VwH3WYoyvJlu8Q5z8Czm4+RHp9gw67RdSseNsWKm+8oyVK1ppMwzo8TEgIKqYNJJBE17mkmfA6UopRmLUTnJxJLmC1ORS6jHVR8AIs9Kmh5HbmfswSgdTQJdiS+qIttCMGBa564SYjbl8pjVjnEaiWhipd14iloJkREQeBZx5EUpcHm9aLTgWbK9RYTK3IYJEd3UW8SpZNapBKiNOe0YdlCeJRZxM+BGcC8BrkoazmHRHFtuIhgCeAekQDfbAAtH3nYgdUIUJumqEZPxhEeH0aYjCsByOelJqB6ZhmwPRduw0VEcm1MlwdTnJDaIQmYGsbzDLbGqCO6u3AvhhDsHjybMj4YPd+Eb+rYP47RHxGUJAHbEOA2Yp3laqK2tXxDSEJ8/UstB4Mox/Eglrz2Vs9DJyA5uUB/lMIzTAxHJC3oQvAg+Wupa2GprQiG/VmMwZS7oo4XL3TRIdltGKEdenIGHA35XjMMZ6kQwiQ6RNg9NS5ebyLWarGt5zrcbfqyP5F0YBN4NwzM5gUmXPs0HUuBjSjm2BSSKU67d5KYjLLEubaDlqMjGqeIpxlYdRtZip47h1tNoMVT6FkfUXQI056j0GIUNedzA5rVRqUvozACiWnh8xYR8+snMMoZ4vkRomSCLB0hmU+RpnN5naJ8NxiREiNLhsgLlRdclzEqkmjpjDFRPZXPAsAE0+U4SyLDoufxWYD255S8pw2XvwUAVufjn//CGQB82qA6+/tsBM5G4GwE/vYROAOAz2bG2QicjcAv/Aj85hs7NfNYk4QAcCoAMO0TJQeTXm6sMiuyoIksKgBYA3PhHGhVE0a1CqezgdhfgbO+Ar3dxcZOE1k9w3i0h8HBAxw+uQcnOYCTxXRaVQBwGkK3WmivXAa8Hjy/hcoMUGmOqBocn82QFKPJIXb3dkXZOxmcoIgSuLRDO5qJrWzH12HUynIYdQwTCbSKyhVJ65GGJNUmeUHFIut25uJZMHVbZR0v8upqjQ35EI4XwrIDlHDFNo5NYip4zZqWw7koBEraIbPVW5ATSpCP4MXCuo7UcP5OaWixdD1FIpkTZUghruyk2BwukGlsiLBpoDKsBChBLgf/T3OGXE9UW2x6UBExT9iYo6UZ7e8I+rJhYEqDV2xYCWtL45Vgi1KcStFbpajIRhXjtFisuKlZIkv2U8/fTyFepWolwCTArQA3BJAIJKl3RQCVzcefAcBK/SRl9wJwFQe0T/OcFj8jH/9dAPDPkFq6E1IBrNQhp+CtUn+cAsAEbU9H+bRgOr1xF064nzaGTjd2Fpu0eBPAXCxhRYasbKBpEyZfMGBaLkzDE5UCmxF5ScWrjpS21ChgU5Khk3DAxh2zjkk64JBloNyDijMmR50C5mzU8A9Z0CWBfCqKCbrrGUoCwHRpI/OXduslG2mO5G07LhUXtEerkZS8BrTmZT5yE53eRbiNK+gsb6GwXbz19iZWrp2X9+QyJ/hohEc/vAk7PsHlnQSVdoxnh3sYTkfoD+coaFeeUk1NcMiHKU0nNkISUR2IDaRZwyX6pWuiVGBUk2f7CM1Q3gsVXwQSy5rgkgYjYrZ0CiugBalSI9L28WA8Q1SxyDeQJDEcbQy3SmFT/R7HkoUYxVMUBtWCtDRLxFKSj5INJnEmOO3I6PL8raCHqvSgg8q3LiajCkudFj73xgq+9LWv4uobn4PbC3Dr3Q/x8bvfwt1Hx/jw3gSTSYLQZHO6D8MZotYm6LQNlSsGQ1nJEbxiC6pWFtlsmBLoTnM2K2rM8gyJNLsglocbS1QBN9FohvA8H81uTwDUcf9YslKzOMFkOlXNw7wQ9rrnOjC1BsqSWYwtdLtrsg6xcbd17U3svPS22OJJ1pmp90WUkQAAIABJREFUrMYHJ3s4fPIxDh5+gv7RLqbjY8RphCSPRPl20h8jSdm8p0Ipkbldlrz/ZSQJ1YvamnZ9ohAkUGmZ8Jl56BM4YB4ws5BFbq3uYbCxR/tCriULZb+p5jObo2KJR3DRtaXhx+xkqmv4/ZILLZmgHEsFCgkokJeirGLOO7lHmuRu6Sgy3gMmTKcFM/RheQ14Sw3sXFrG1otvwF86h3mZwQm7cLqr6GxdQ2FoeHbwUPK+VsIlLFs+NrymAMB83iidqQa0aSMqUhyMhnjvwR28f/8O1q6+hjTPcby7C20e4TzVxe0uklEfR3t76B9PcXA4hK9V+I2vPocrL7yO2eQQ0SyCbdAWrys2+fPBMzRbTVy4/Co2t16Q1iTHkOpXg3mEi4Wp4D1lKNXsYoTVOInzgrIvlKVI1l8292K8/70/wsGz+9h/+hjz4xnsKsX8pC/7UVTFmC9yNZlRxuxbNqHYaOKeQ+UPdxau3woA5h6uodfitSZIYMHxXTRCgq8dOM0uwt4mgtYqiHRR2Xh4uI/+qI/JZAbpczPKgfcyAaBFLp/sPWmJaJ5hniRi/xow5zfVEM2pVi8ky10s1Wn7rxVCMknZbNMdVKYLKwjQ6Pp468tvYOX8dcktLeK5NIQ7nRVs7ryEhteUxj1HVEgFJS3nVcYxHyQWifq8IFBiCiBOoFKsNIXY44iSl64Hx8ND/PSD7+P2Jx8iOZnh8YNDOEUkzXl2pF99YQdLqxdQew30Lr6ArC4RT0e48eNvYTA6wcvXzmPn/FW89uU/RNv3FjuowiQIAJ+M9vHJD/85fvLuDzA6iaUZGzBP3tBlLWWjbzabwXVMdBuhuHf0B3O0PRO+YyFJdOQR7axd2XeOhgOMp0dwLDoKTFAXc+hmjCBgM1eTLHPf9RThgiD7AgDmOtxstRC2OvBaa5JNLSAtgXLLQqO9guW1a3D9JiaTPpJojFZzBV64hNnoCPtPP0YyHWM6PMFk3Mf+3gkmU+Ukwb1MnREJAJdiYc0jEQEJyaaWeAaSSJQGjyAz1w1Lt+E1XLjNBnaurePii6+gvfMc5mkGo7GE9Z03UBU19u/9BB+99y18cHMfo7HKTm42HfhdHf/JP/mvsH7hy9gb7+HDj78Dy2/h5sc/wsOHu3jjymVc3nkBcf8IBw/u4N0bj+G7Os6fa+L85RcQrl3EvKgxOTnC0cEeDgdjIUL9yi/9Npa2rmLv4D4++vhDGFYo+chJHmP74jYc15f1vdJolxtj88pVeJ0eZapCbqIVOUGyZ8cDDA724KSkE5rYv/dTrPWW8Gu/8bsINAOjosC3/vU3sPv0EV5/9W28/PJLyPYmuPkX/xz/7J99G5/bbsLReC6fIS+mAgRXZQyrKMRe0nJt1SimzbvMa1qwmqL6N2wXtWZBI+CgkQTCrznysQDAtg2ee+nhT6ccrhFUh4nVskS8KLeImgpgZmbS8p1rFAHgJEadp+KQUFABHhWYp8ynZP4izwx0fyiQxiniOUkCpShP84hr/RRpQledXOYDz3UEhXheFSHdQtHP/SctmG3KqAJdQEMCmZzTPEsHYQPdTlcILNTira53sLm9Kffck4MBck3DxsY5seZ9uDvE8SiGaXCfs7Dc8bG1uY1C07G/fyD37erKOrLpBHsHB9g/jgQ47nQCbG6fgxOGyNMUt+7dk33i/FoLK7013Ln3SOw6aW+tlzWalos6rdE/zuVsVXO9K3OYpAYQQCwKOIYFq3bF9YRrNM9OJLU5ri2RJuTCkCREBXDYcETJP54mOBrM4duurHmTEZ0LSmhuLfWElTNH3ISh26JwLsXKh19TlgSB6wgBo2E76ND+mQpOgm7Mg6bVbJ6LvXVOG2cCR03aCekYzlNEcSZn0lZA5bgpisq0VEAmlbQCUC4ybrnXMIaGKmfu+ZZmi0KR+4VJJwqSz/i9nG8Gz9OGkGx8r4lnR1QJN/Dmi1v4whvXkMwifOdb76FMT+DiBIEZw7OUGp2EDdY44sLDPbIkALogfAqzlIpbWswTxKFbkRoHiTFiZqtYDhO8JdFNKK0oUxVz4tMy3zaECEl7apJbqJjlviygra4JoY4POpXUpSZxCNxfaeNN31YVV2OCJaZRKicty9ZFLcx10OGZibFAeqQspnNPnGTyMoNmqhpiHuUCuks8TEkQnQRKvmm6OagcVEMnoUzVeEVKUInnKxV9xPvJ8k1x2ODeSfJbpfHkx/M6HXqoSg0x112kfgdp0EC/8uD3GqLGDEwN200PPavEsw9v4vjRM/TMEi2nlPM6wV/OodmcNtzMeWXhQ9ty+qsU8HxLxY7w5bFmkZqYtSvV6Cx0eA7k61dsD4mBMTnGvL4KgKXCk9eQX5faicAmQXPJIudSoa6fOFJRAawbigyzOGnR2YDng1PVL8fklGBNMq6Q2y0NAUlQRJ9LA/OYbmgaHI827ArQZf3LfoM4WpAgsZjz+eLneIbh85A0y7Wf74scCOZxi4tAbWNWU/nrI3FslI0mrKUQAz3ESVqj0/Wweq6N/kmMyTTGST/Hw4MIcU6AHTBDxjWEsBw6N3DuWjIf6drDMSHRcxxlRKXlXEGVtMs9oapw98lYztmsjZcCEyfDTJwMQpcxNZpYoc/SGlFRIuK1oZrXNcShib9yHhWicm4FNta7rvSFxrMMJ+NUiLEkVtFqmutyvz+F4dZoBBZaAYlEhgDTnQbjcchWMTGYZIjSGgfHdCOjSxbV3xWiKVfuCrpnwGsaSDSgs+xge6MpqmSHdWlNdb34g4sQoEgq1FQ950Dbc3E0nAvAnUaVrHHrXVtidzxDR5vahbgUJTBrVK/KEGKKAMwAjqCnJxiP9wBjgtpIpc7WjSZgtmG7a+KE0263pbbJ6fw2HUPLJyizEWYRHe/GKLMZ4niuAF2X5TLXhAhJMkSWjkUBrNWxkDV4JorHCgDmLcC12gtUrrW4bfA6L+qFzwLAn+b8cvaeWrCdAcC/8L3aszd4NgJnI/AfZgTOAOD/MON89ixnI3A2Av8fjsBvf/5CTaCS+SVkoJLZKdafZNFSISNFtfiGChCs+Oe62MxpNcGfNkq7BQQ9uKurWL+wjgeHMxh2jtV2jg8++AD5eB9ONoSRRnCYW8rGWR7ANLtoL+3Aa6whbLahWT6Gc52GyGgEBlrNDA+ePMJRfxeOMcV0fIJ0NkcrVKxT3zRAUaLoNcXyeS52srWWQRNAlipdZWFULix1K53FM1nCbHBRgUllFvuWVHhaooowLE/UtlRPJcx8chipo7I1kzhBVsTQkMCoC2kmGrScpCWtNOwXlM3FNSUAe6qAYaOGrHc2r9iIyOtc8n7l5+pCFbUlwUKmdilAhWph/ly1sNxlc4asX0NjBhebLAyqyQXMVnY9LIKZr8XCmOxzPpf6vGR7ESDXCTkTtKzhV3z9RFNZTFO9weaJaKg+a4YsH0uBvbAW4r9onczmDxtW+sKe+RRwlb8/E8d1Oi4CGiuBlmrUy4s+hW//7RtB2ZUpAJjvgyRvNibZNJC+AHsLn3keIYd/9vEZ0Fg6T4sHrQ3l55k1x2u0eBnUsaoZJVAuNJA974kKmw1VwBb75ThSAD+tkSVkmOOuUQGsrJKZ4Uwb8jSfiP02QRKVS0UbOFMALr4Xk2A6meN6Jpaqygabg0zwnY1CHQ1f2QpT0TKLcoxjPocDW28CZQft7kU4jauorSVogY9f+9UdXP3SRSEKHN/to5VVOHj/AerxAd7+Yogk28WDp4/w7OAQ/TEbfBUmdBm2QmQlc0BbQn4YTmfSdHIdNkmUgl0qToJJmg3L8GHUPoZjpf8kUz3KCrEB87UcTbtC0FY2tGxmWZ6JvdEUkzzH0SCSDNu2F6PJ7yXtYc4sPeDo5Bi2R+UjrVhjKaJlNho1KoLjbHjpvEIKQGg3etDqBsrCF1Vwp9mCbYZ4cG+EL35pB3/wh7+Fy59/E1ZgYzyO8fjO+/jGv/g2/uwv72OtZ6LRIEg0gGlN4Lu0JCyUetCoYFtUNtASUdmTUxPHti373PMkQ3/OzG7mwmloNwOstl30ugE8j1bvGrZ3qPQC+sf7KhsujsU2lWqFoqR+RFkz1pWNLDVRZg7ajSba7R7ObV/Bzgtfweb1V4WNz6mdUZrAV2A7i5w3Hbu3buCnP/jfMRzsIUrmkjE8nc1krZrFdCjg2l4iFZt/6mWoXDUYCUlMAJZjwGWOrWQWOwjcQFQNnKuihFIeAnL/s6nLZtinTV+qaJQ3qDTATMNQedhVLfsJ7SN5/RVozOxD1bBVv4vOAbUogJkDRsY+raOZjSyZ27UFywhhBD6CdgeV48JquXjltavYuP45ZFRoaTW6Oy9ifeMKaNo2jOcYPP0ES7aPjfYqdtob8BdLEe/SaZUgrgqMZ0Psjfq4f3KAIQw0t1+Sxvdg/zF2b3+A7cYKdla2MO8f4GT3PvpHx3jw8JCegnj1ahPnz5+D7TqwrRCN5hJ8x5MMX5sZfhqwsXkNvUbr1Fz/b/Dw1Yp3uvIpfRKbxKWo6mUJVrokUZtxwaMa7Iff/GPcfP+7GBwPEQ8TVPEcdTRBwQaTRnVQIqQUUa5rFSyQ2EHLTM5hQ+wtuebZtgWX4LNWYbUbCAnAcWz4oY2A0Qe+cuJw28ti50xw5WQwxHg2EbIHld1sFIoVaaXs0an6PH1HbLLO55moujkH2GivEmaXEsiiWpDELOYfQsUP1CVSxjIQJqE613bRW2/jK2+9iqWNS1jfeRmuR4X/XJR03ZVNtELm7Qp7SwAqyRwXe0sqo2j6rEAJft0wORLKzYKqndOxFxcCDRhlGe4/fYKffvfP8OTWQ5zsH0NPRqJSpJvAC9c3sH3xeXTWLmDz5V8SosVseIInd36Co+O7WFrqCKB+4fLruPL8V2SP5w7K+4m7+6OnH+G7/9c/xQ/euQVP1+HqBlZ9D+e3V0U188n9XTx8ciQAGx0hNjqhkE8Cm8QQHQ1Ry7hi7TkcZZL3TaV7kY5gMMpBm0E3YjSatAElocRE6HuKlEaFtqMh8F10eh6WVtbhhV20V3dgOh5Skv40quR4nVwEwbKM/3Q+RjQfSLPU9Vty/9LqUCsqzEZ9zCdDHJ4c4+BoiDRmxqDaWLXKRJqXyGKel6iYU+o3KkHlnl84nEhDX+a5KaDE2vYKPvela9h+6QuwO+vYHxwiLnNce+U3oVs+jh7fxK0b38OTZ4eSLckMVr/h4rmrPfz+P/6vAbeJ99/7Bj649SGWltdwdLCPo8MB3n75Rbz55m9DiyJ88IM/x4/e+0QcKDaWQ+xcvoL1576EcZrg0Z2P8dHtR+I8s7K8hCsvvgW/vYba9PCtb/+feLg3gu9p2NpewfbOZeRlIq4Cg/4hwk6Alz//q0DYxP29u+iPB2g0uugsbWH/8V0cPL6Ftz/3O7i4sYRHR31875t/hFbQxauv/DqyeYLvfev/wGwW4ZWr13Bh/QI+/u5f4s///GOsGRVWvQoByWEEgEtaEDP/lOt3DsfSURFhEt4DVxAL+gL8dT3m/TrUqqHSLdSGDYPrJy15udrojoDHtuPDJsHMUzb5tOkWZw5u9SSC8j7SCSqYkrVIYKXIEiQEddM56iLGdBIJ4YNAfSkZv7TATOA57JQXmDLHPC7FFSKJI8Qz5v9GiCJFLJOzJQl1zJnlAU5iSNTZ0PZ0mDaZSCSpqExMy7GwfW4ZOzurci7TTAN3Hg2guwZeev4K7KCBj24+wJPjGbY3l2U9OBxmKEulSOWDwNJqr4FW0JBzTavRlNiLPJoLUaTf72POHG7DxNbWtgA6j57t4s6jE3TaLp67tI61tXPQMpIALew9vocbH+1h0o9g82RS0QYZYsnKmgp6Cq2kZWohNsWe7ondLNdQlii0bGXWeH+aIqINsWPJPctHGHiYzqnCi9DwlLKfoKphl4AAwDqcks4rFlIqTqsabiAnfiF/SUa9TSAzh0tLe9dGPo2h50Dg+NALHcPDGRpcf3RdrkvQkaIHxxOV0cxJ1mzQcYZZt3QpUqTQkPEKJK4SZtUYN0B7fkuy52nJSoCYAH/BbGDe8ySwycJvIZXaiDbkLqLEQsQ82pmD7fVVfP6VNeRxils3H8EzJrC0AVxM4NslbI0kIhLFWHsswD2qYgn08SDPv1n7sGSlJT0XIZISSbws6URRCjBLm2feI0IG5ZhT0UngzDaEIEEAJuM5pGSeqyVrGbN6Wdcw85c5wow2SJi5WupI80wAfMMh+FzBd2w0CJjHiZynuM5GCYnDtZAhLJ1K1EgU2qjVKYXr42mAwJyxQgTJZc1cEK1QKIK26cE0TCE4sbbieY77HYl5su6TsGHrMB1my9aoNB053ZJqniUYDVCL6lhzQ0RaA1mjBaPXxdgkHKaIaiRXP7/RQatOcXz7JvoP99DRM1glFZQ8f9dCSCYBIpf6lUplVb8Q0OMepuyXCZwaCvyVulyTfU0RB5UFNNcvk+C+OENUArLy/EOnIxIxuBZRac0xVGZNKtqIe6nUBvLeSPRT4yBnUlZrkiusyIynKmHGjZzGRpBUaxqWWBtL5VfUUqvwu0mc4jpB1TX3P54qCPRKHrFRC6ieiJOYJj/HMeX5ins/z1aaTaU1ayVdVPmRZqEOQkxNC1WziebaEsaOj4+PInEg2Vr10W015ax+fBjhw4dTzJ/OBEDWmG2+GaLdCWAIq0PDOKOFNpAQSEwLAXXpIsK9mBEzPFr5JjAbsdanjVaFKlVFNM987Ct02zzz2VLTzAkSW8qlyrRU/MudpzOZqxzAr7y2hlaT7wmYRhr2+3M8eDSG7evY6HH+1tgfTuT+8R3a1gOjOMdKy8Wlc10MxglGs1xU7cNZhgd3hpRtw/CIzBZwPAOXN33ERY2DWYyIcQNWDbvpYHMtkHWQc4J9qcl4LutrU7Ph8r7JIfb1jw9mokx2KAXIUrQdU1xKmI1eppl4ea37pqiB9TSVDN+WNoePBFYxxHD0DLo5Qm0WyCqqrHke7iFsrsMOltBsNoUElccJpsMB4ukJ9GqGKBmJA1CeTjGe0BY6he0APuvYcpENXAwAEvZIxJfMkxrzGdeqzwDAoRq3UwCY5j3yULw5lVG9MGwTi2e1RXz6tdN/n3Y6zhTAPxufs3+djcDZCJyNwL/PCJwBwP8+o3T2PWcjcDYC/78egV9/45wAwLRGJJuThZQCgKmAYwFE1ZaygRZFpErGlI8rsKlgwW50MCej3WthXjrQXENskbuNCoe7j2FVIwT1HGWSwrVd+G6ISg9hGG1EsxCa1UCruwJoHsZxJY1c1yM8OcV0eoj5/BCuOUORT1CnMcKGClGibR1VdIoRzNxZ5nSmilUqqi9VrBBsrSqelClr1qGbtnp/BJBpBiQCMWbq8EeZ40TmsiHFMwEMy+G4pEjzudjZ5VUMk7a2xE35XAbzDG1h5J6CI7Q4ZEFsWY4U5NLIXxSmAlry/M8sHtORDCUCQaJDrVJp2i78zJTVMQEiNq9zavCUMaNumaLsYpOaTHJlb1yJclUyUzUC+JY0Sk6twETIp7NRc2r7C1i1AWOBpDLfSIESC8tmeS61FZ7m9ioAmN+hAGBhr7OAXyh+T62WT5XAn7055OdOs2sWILBir6vHz9TSP3tejooARoVEACq7YgFSCd6qQumzFtCnv0uExz+PxZ/GRMq3aGzk0OJrARgTeBFbMhkAS8CIGq5YGrtuE27QhOexWeghr1SeNHOLjFPvOblmnIu0neLfsZASBACm6pAq9YUNuIwhlQmFDgngY8vAIjhTqOYHm58l5dw6PCriScZwaallCvicFKbM07wM0HZXETa3oDmXEFUtoBHgN7+2hfMvX8be3j72HkwQxhWe/XQXQX2C164R4OzjoH+AcTTDySBCwvvb8KG7AeapjWa3g7wysXcwgddQeVekPbMhYFkeDNpKalSYhairBo6HVN/VAih2uhqWlwyk41jsiA1mdls6prNCGOa7wyk0m5ltMxRFjLqew6tzrNDSkiq/fI5nT5+g2WJmbiR5gyRHSFOPQDsVSbSGY8OpKuH7vjgKjAdsmLbQ67WBmmCmj7r2UVdNfP71Lbz5lZdx/oU3Ea6H0gC88b3v4c/+/Dv44JMB1tYcWHofqEbQ+XpcNgLZZo8RhrU00NgUoS0xs4GJR6fMXWUzu9ClQUfJgu+7WOl4ki3ZbFhi27i8vCos+9FoIPcxM1OZg8cHG1+WXck84jykaNo1mzD1AO3GElbXLsBrdPHyW/8AzY11ZbMt9vEEUjKVS13U+PCvv453//obAqQtr7RRlQmODg6we9DHZDaVTM+ImcMxbXlVvjjVPgT1dSuDLfaaHDMHgecIeEQLRN5nzENW5BHVWGTuMR9sOnOMqFpkQ0aIDfKdaiGg4oDWkmrtWwDHp/e5NGpVLptZUwFVIKFqNK4wncWIIy7EdGhwUNc2dKrtWm2AeY+hj4tXVnD++qtorV9CbjrwV7bRWt+WFXT/5Bm0LMZGuISmbmAz7CGQdYy62FTAD+qxmGM9rUskuo4RKoyFGgOM4xTPPnofbs7csBBIYjy4+VMkkylu3dlFYNZwjBzn110sL3WwurqD1bVLyJMplpY3sLF1TTLo2kFD2Ptch9gclxzaxaNk7jwXr08f7KbzFVIBlApBhHAOyReGHsj7ojL4Jz/4C/zou3+Ko/0p5sMITYMN0FQsoOd1gShLMU1iJHEMm+osEoeKQpwheH3YXK4MApNU5PNW0uBTbeEa8AIP7XaIdnsJVtCAG3ZkX0+Y5arZSMsKw8lUzSdRxVSiKHO4n1C9x2sq3amfRRBIDuAiB5NqhyJTeXFpTDtL2mDSmjmTRh5NAmlFi4Vl7fJqC2+8ehUrW1dw/vpbWFrZEuJPncdiV04gi/O9TGK1d/AG4jykslEjeYb3JEFmR5EVRA1Mu1WuIWq+cjvhn2GeY1ZV+Mb/8t/hvR98hKDOkAyOoFWxPM+5tS6uXr+Kzcuv4cIrX8NofCLZzZPhLubzE9iugY1z10UlTMUsVTpUfZSmgU6jhf3hAb73jf9GLNvtUhNgvGnYuHZ5HWGnhTv3H4ljSbvlYXCcoNnwpQWfxJWALlvrO0jmFR49PMb+USxNxeF8iOP+MfL5MWyTOfQzhA0NoctraqHpO9KQFgWnXqERulheb2FpdRtO0EJ37RIcvw3LDSQeQvJbmYY+H2A6OhIVb0qCgdh1kuBiw2Q4ZVFj2D8SS+j+cIrBcCIkgTKn5SSdPwiEFMhJ5mBzV7Pk/s4JfFS1KGiZx6rcTYBWM4Tu2OiudPHy6xfR3TyPCDqenRziYDjFm1/+dXhBB08e3Mbu08cCPgWNEI+ejcE+/WsvXcHmlVdxePAE73x4E9euXcLO5Zdw/PQh3vnxT9HUa7x0YUsiCR49fIzd/bHMh3YjwIXL53Dti7+FveNneO+DD/Hxwz7eevMaXnrjVwDTxWA0EgUQVX23797ALJ2JGtS0bCFMspHLHMwXX38bl3YuYzeP8dfvfRfffefbWF9q4Zfe+n20nSaMLMHW+rpkdPZR4e7D+/j61/8E51d24KQ6loMQgW1jfrKHg4fP8MGNJ/DSCJuhhjqawTXJUExQFnTDUGddR9fhOMqNgfbEdOwQ5wBL2Te7ri97L7PjS2Zk8nxqOaK8zDU6/DjwPVtlwMv3M1JErfV5nqGmcwnXCyroCaSYNnzXUYBUGotiPU9mqIoY80mCKOJ6TsAzw2w+R5ZPYGokOC1ccwjQkTwwjTCZzlDl3NdrioVFoVku5gRFeGp/0XgME9WvkJ8sEsxMId14oY/Ll87h8sVNNJbOwQ1auH//FqI4wZVrr8IPO/jJT3+A928dwPV8hKELTVcgBzOBCWtzHEKPmbVUrJroNJsIXF/AwHPr54U0Mh+Psb+/i9FojP4wFQXuNEmwvtLAzrk2NlY3MB9P4eoWJsNjPH44xHyayBE+jWoB+zKCgxoB9VLU+SZBv1yDa9pouiGari9sRt1zkJoaHg7mGMUVChKpXK5xJIC4QjhjpmozpCONLgCw7hYwfRY4gJHa0EoDSals3l23wniWIJvl6LV92dfFgYKW+1wXkhxOZcLWLBiMCUiBlaYr1qj7h0MkVQ4nNHAymck9RwCtQQDYtkVpSsIWz1+OEGMrsVm2HFvWqzD05TUxOoTRCQaz3QlSZRVyAvh8LXSLIZjMvOLaRl4R/NZx+36FF6+t49K5NhpejaePDxA6tLrvQyvH8KxcnpPEZNaiBATplsPJR+KR2N4sSgrWBQTfRHFMwpPEAdEJgipA5SRDAFhFttRiF0v3VakvmJWsmyhKRgZZQo4heE1nX+593FtZIzLXmgpvAk5SShBwZFRHkQkIvuRbiGaxnLUkx1kKUqUKptKPbk88i7iaK/eD5KoSUVW6ZSELZLRdr/iHhOFC2SGDFv1CG0Ml+evcxy35HQQQDYPEHb527nB02FBq+pzqYd1BrfEMZCDTfRR+iLK1Ant5GQelg1FBtwnAM0p86doS7FmEk5ufINo/Rpeq8ywSYpDYNecVGgT0zVoRf8pyQdBVzlHjuQKo6cAhJMCFUwjPPwROuffL+Es+L8nnfG5F0RLnLu4rsl7RAYnUNirPCWizEq7Fzp9nSV5/yZIXdyr18xx/KpBJ+pAMXyEg0UmKpAzW1QaKWimkCUgLibFSdZ2cTUWJz0xtdY7lQxlaqegCEidzgrp6jSJW1tcFazmSrgho+8znNlHqBIB1zGoLseVgrCkAOCQoanp4bzfCJFcK8c1uKIrZw6MEo/1I6j4eWcrcRLAd4vxmE1mlCYA6nnP9L6AFpsw5xk/1Gjwz01GEJCFNCGdRrM78/Lti1i6zl8XNSxE+Wk0bTZ9xFzxis64EpnTuqWqMohQz2j3BwJsvLAlpM/BsjGe0QtcwTTI0fGCelrLvkxzoO7wXCrGsZ3YwlcDnl1t4sD9Df5LjwnoDrqXsm+mENJvoIhUlAAAgAElEQVTRTrzG5U0PjdDAwSjBg+MJEvZHeH0dHVcuttFpNzFLUyGZUk3ecm009BqjPuMHSiwFHrKkkt85HRdCXjFp4sJ4pbJCMkvFGq3jMtCsRj6bw0rGWDYjhEjhaWPE0QFshzUqryP7KE1Ybg9uuArTb6LdakkeepnmGBwdy1lJryaI0zGyeIQ8m2A0mooqmvcgz2OM2ypy0lNH0KoZ8ixBEfFMpKKtZN+uITnKjkfS7aIfomnwbQX4Kgt19W857y7+JoH35x6ihv90Cfx/tIBeGOaoltNnH39TUbz4+lkG8N8Yp7MPz0bgbAR+4UbgDAD+hbukZ2/obATORuBvjsCXn+/UolCVnDYqcxbZpwumPIt3FYLDctMSlqlIPkWkaCKOC+hOE3azgf1j/jsUG9A8izEeDdD2cnhWCjNTWZgEsSzTg2aEyAsPRUarZRdO2BBbq6ywJbPQMGvMpmPY1hx1NgK0saggiiyWwsyxaYdIW01p7UIzlP0Rs8oIk2oEtZjpSvCX9s+wUDLnTGdGrwHdJphtwKVFHovhlEzfQuyW+Dtt5ug4ZDBT6UsbJioDIsli0usUul7BdVjEpNJQPLXgO7U2ZLNBLFRNMuBVM1QO7gsElA0RslZ9j8xZNqhZqBOAXfiYSeHO3FHFOD9VzYnDnhRwSuEkbtKL3YrNXrJ/2Q+x2PgQizKBTFGLhRmV0mQN0wJNnegJTNAmiyqPU9XvosRQatTPAsDKSfXTL5/aFfP36ULNrsXCla/jU+vlz0y4zwLAp59WCuDTx2kGnLKHXky6TzOATy2glTpEAcB8/LsAYPmi0OJ/Bi0rdrhS/QqoyJ7R4mOxEK1p/KnAX7Ly05y2gx0EjSa8sAXH8AQgphUzmzW0SD4F78lI16TYzCWTGogFKCxB20bywtkcoQKY9s0kJ7ARxddIO+pUAZwLgJuvg71QWjOeZgizacNGZq27KCsHSeai19hAb+kCYu0cJmkIq9vEH/7Dl7B8eQX37z3F8dM5Nh0HRzee4unde3j1OoHDPqJsjAlzHWc1hkmJsLsE0w+xvLqCRrsjNuiPD2c4Hs4xmqn57hAAICAHlVtLpXypBziZlGg6Ojw/RXuZjf0Y8TiFF4oUAEfjXAgL46LGiI0oqtbzCFqVwCB5YR6hNZ+hlc9hx2PsPXqEdpcK0JnkPZ3Ky9j0oXpVXTdaTKqMU5dylzJUWasmbdEcdMM2sryBZN7CZKrh9353G5eun8OF197AzqsvIZ4m+OYf/8/40391TwBhAr9VPoZFIMUrYdk5HK9EVM1FaU+VGgkIVNETtKSdcsxmNwEtyqVpSeaaWOp4WOn56HU9hIENXcAmICK4zfeeFZIprrOpaFcI2aRjY68sBQAuMxta7SNwu2iGTZhWiK/+vX+C9asvilqPNnu0z8vKGJruob9/gG/+i/8Wg8Eh1pdXsbS6LmDk00e3cOveU7E9Zr77fDoVO3KCbwRjbFrgW2yCRtJ0oCqUhBLfUc1ifsxb36fKRXkkSvMnFUsIZiMvCDS2srZnw+vUCprvkY1f/k27RGXRqxqC0pgTAJgNJu436mvMKud1GIkinbaZFmzTQ5IZqEyqhUwBgBu9NlorTVy/dh6X3/waZkUOv3sO3uoFmK6D4fAA3eYytrkPoUYDFQK5n9k8TVFrtFQkCKzAv0NkoJ/DVEDgWgDg4bMnSAcn8CoTbbeFJzffRTwb4+bth5gNxyjTFFe2fFw7v4HAa+Lai1+WObqycQHbmzvyNtme5fpLSIUuDabxGar+Ir+OxB3uR4r4w3xk2gGrnEAClQRgTIMAMHeFGo+fPMIH3/9j3Lr5CR7fO0GLoIiWoUlr364vGW7HoxkePxtgNpiIStBiTigVKmI7n8kzOyZg83OMDuA195jD6mFpKUSnuwI7bAnxgA2vtKQ7AsFoEzOq9pIUkzjCdDJFXlBLxPw+FTegrueiYbWwZUzjQtwE+HmCmtzzCNTQPp0ZgnWm7AhpKTrPa2i2BdOz0Vtu4vlrW9i68BI2r35RgEvamNLekM1kpZCWkEPJ1ma+Mu0zSU4xbdrBKyURreepmKLNYMn8WZEXLiIY6hqHVLIO++jPE7z3/W/gxnv3YCYzaHEfZTxDu+kLAHzlymWsbl9H+9x1jMd9HD95iDiZYjo7QhD6ePULv43VzedEGcy5NujvISkjXH3zd3B8cAu3b/wlnt27iXKe4OBggioqsbnagt+wkeQZds6fR6vZxc2PPhJykdglFzV8y8DG+gaqzMDB4QwHx7GcS8bzCYajYxTzIbSSQKUiqzAHuOHqaDIblraVVOhbQKcdYGV9GSHt5YMmws45sXYO2qsCDKZ5LGero4N7GBw9kbMYgT42sOPZRM5BVJsx2zeKpkI8YZ5qkiSi/qbCr2JURqkj476YKtIHJUpUEBI0EpJLppSfbC6bBvMNfSyvdWGweb3RhdN0kGrAIKW9fom3v/LL2LrwGiiYSZM59vce4/j4ELtHA6z0VvD5t/6BKLLv3nkP/+ZHH+HtN57D2tp5TPvHePTgHiySFWZz7O8fiwKTe3a3FaIZBlg7t4q16y9g9/AQP7m9iyeDHF/7pVfxxlf/vqjp957ch++uwPPbODm+LcrT9vIKbt96B/N5gitXX0DTJ5BRobV+EeMkxbu3buB77/wIr1/fwVe//HvYaDfRf3ATnc4SmssbuD8Z4EfvfRsPH53Aqmw0Mg0XltYR0gb86Ak+fO8u7t5+ihdXLaTzOXw9h2uSHkFQIhXbdAHaef6kxWieyN6sW4wwMcTa3HZtOI4rwDojLOjakTGmgeCPQaKiCdO1xOqf6lQ64fCc6nkeGo2WgKBFmiLPE1HD0hmGWZG+7QlQUuYxptMJ0oS5tswtTTGfaZjPSiRxiiSLUaQTZMUUWpGJ2rculHouSTLJ9OZCIKQRcrtIhswJSNTiXiAEVJYdPPfS7cUzoDs6goYLJ/DQ6raxs9PD1vlL6C6fh9Pq4OnDW4jmczz/0tuwqQZ/56/w8Z1dDGelAJK9diB/z6lCTmhDzPM/kMUVLm2toddbRjKljeccO1sXsbyyI3aj7//4W3j8+ESALLqvEFzodF0sdwJ0QheTfop0TkVqiizJBAwnqS9LIRETYo1v1HBcAicEm0mQoPW9iZbbwFqXJAwPka6hn1W4fTTHuAampY5C3IhoX08UgMdYHSH3ZlPHJKFjTI52i2fyAogIEljICNyFJHJZmE4jDPsp1tsBWm0XoU9Cby05mFakiTrVLpmLmeF86GGrE8CpShwejbB/0ofb1AXgSXKlWqWrSWBbAtYT7GLOaOiSDJcjyWuYro0wCMRFREhqWYEsoUKahFXOvxoZIU+uyZYF3bMRl46yItYDFPCh6QHObyxhe30FRTLH7U8ewahGKNJj6JjAqqlmzGBWPPc5Aowr4pGKqJFiYHHO4JGB7hUsXwUAFhIfM0RLuYf4sWHzfCMcA3k/nZCRCNzrKsxy2o970G0HdhiInfo8ziVfWtTxGrPsE5Cj0KTKmvWlSUJgJWujXhYCrM2jBEmRyrgUWo0qh9jXyuukGxPHljbtGYHtXPZm3tcE93ituZ6SZJPWPAXwzMDCzxbybs4IAQI+olZUhrGcczxbElBihA5PzVFeCwCfllyvHGimKw4rFcfQCZGGS0C7h6Hho6C7DKOByhRfut6BfjzBkxufAKMxulYOg0VyQZIr6z5mO/MmJSGMe5baY1VsihpjVYdxni7qLdojk3jACICaqmGSUjmmSkVMYJHuGSRJZ/HC/plkdNpX14sKWVx6Kjgs8+XspNypeDHFptuwoBvcgzQhy7BGFxKzIGgq2oi1eFWRqMlIKB5cFEGDcStxopy4uH9y1Alu8/2wHuZrtGlFbdBZgVYJmhA9qATnf8Izt3W4Pl8Dz3M6ZomOUWFgbtiI2Lsg6N4McVBbGGgGrlzswQ18nAxn2D+Y49bdKaqI42HI2mm2PVy61JCzC9XC7ZD2PcCEz8f1vahEnb/cZA+FRMpcgMqWbWA8TXEyTDGbplgObKRphuEkE/cB7ic+wePAFkKMnJUI7EYqUkNzWIdVGE5rhKGFcZILIbkbeAgCE47L83yB23skVgGhRecj4qwZUp4DSP4saqx3GzgaZYgmOZzARCfw0fBtccxhD4XkwJW2I0SHaRzj2SATi3sr0OEGSqUsfSXGVnkW9NqQa9/QHBQJQW3meQOH/VTslXnTu7y3JG6EZ5cCOQFwvn5uOlRPRxH8cooea6B8BqeeoMqPYTpTlDpJGxaqKkBldACrB8NtY6XXFfIHnTvGgxPo6RBlMUSSjpHnUxTJRLLiCURTJY6S6zQV5FNVY5ZTlHmCeKYAYK5bnFWnALArtdiiH0IHJnVU/RQA/kyzRN1Wn3E/O73PPr3h2N/5O0jw/L6/EwA+tShSLQq5vl+/xR3m7HE2AmcjcDYCv7gjcLbI/eJe27N3djYCZyOwGIFXzju1KGREwcXMGKUepTqRhRWL7NMHF0XFlFWfYXOGLE7NIaPYQprqcOjdKhm0CWyzgE1LSi2DLcU3CzXWWbQNY8YoVWS22BnT5k83PNS1ypihrxRzxNhs0qspDH2GjI2lKhO7SnY1aVenkeLJwnFhcSSHYmlCS3UNraaKk20lFg9E/04BYJo8WzCZZcxmC3Pr2D8Q0FUnbqVUQgUtaAnaTEWd6/sEYFgclnBdCzEp4Z95fAoEL5SrtFoS6ytWs8RAJONsYUeZsRFPAJivuZRGoio3SflUYCCLahVtqIkQW0AWYpqibD4FXhefZ+FNuzUW3mwZ8vlE0irPIP+n6lDh+eoiyjUngM38N1o/n1JBJYdtAU5+xrJZwFTx7KNVFKTBQBsqUQDL86nfrQDgn+mJT1/FKX58OmT/TgBYgH2F34pCe/F+T7ODTy2ghfz9txRBp8A1f4eowz7z4HxXUl81lRUYLNpdmZectQIAV64QFWy7IQCw4zZgEcjRbLG1E8Z+lkgBzIYH7W1BS28tBQhy6gnSLEJezgXkY8PCILFCLH91+Xk2Gdmi4diXujKgPn3wNiC4YdKul4pymChqTXKI+VrLqgnHWMbmuSuorC1MyhCr53r4gz/8IvwNC7c+3MXgWYRWWePwBkGtPeycm8Ewh4iSCQbzGJNMw8kUsNpNmGEHn3vjClqrG2IH/Xj/ED+52cdgXIitH5tUeaKLWmG5FUB3LVhLjsxbZnSOTo5w7XKJnZ0N+F6AKJnh6fEB/urGMdbWmrC7IcylNcQGMBsOYZGRPy0w3R+henqIc1UEZ36Mo6ePEfi5MKczesCxmUSGf5mICoJZ1gSPuJZQ6ctrVmeWqJpslw0CB91WG4bRRDxv4/AAaHXaeOXVHn7pN1/Hm7/zW9LMv//xPXz7L/4MP/1wArMycXjSh61NYOgjaOYYG2sWdFfZa/JajeYRkiySxhAzvpmNRyA/zhMhXPiBiVbDQbftYqUXoNv2kOXM3S1EBcfsM864JGH2mym20WFoSJOJ9xXXiePjBFlGNW4TodfA9tYFvPU7/zk62xfl60q1zqYPARcqu3S8883/FYdP74ojAtVb0WQgqqW9wxPM5xNkeYQZVVdFLvM1maewCQQwv9qIYDpsHtrS+GSmGBstFpuEYCYVG84EeyVJV/LQ+Q9+TCa+sqinbRmVwGqc2BBm45eALtUdCgBWnQgBk3m3ULlGckrJPC+1XvM2ncVUI5IwQ2UIM8+ZC2hKRpkp2bDMBHZxfruD88+/CqvZQ+EE6Gy9IIrV46NHaHoBXtl6AUyJ9SXNXeBA2Q/Y2OQapOgZBUZFhFGdIbeaOEGBwWyE+WSKaP8QZl5jyW3j+OldnBw8wd7BPu7d24OWZ7i8EuDKuSZWeut45Qu/gWZrFZ3uMtqeo7KQF41PtTTREv70zj5drAiakcyk9kth1lC5yuuKUv6T2SL2/AbSukJ/MsPNd/4EH/zw+7h39wBs066GJjbXmti6cg29c5cwHh3ikxs/xK2bTzEY9hHQ5pJ7JNVQzL89BYBF5VQLAEy3DSq+l3ptdJe64nYQtJcFANbMUJpuSV5hxkxfzRA76OOjY1FUUTElIKwoa8RiYrFt8PdT4UvlCVugEAAoS3kfqz/pPJFmHIER9u2H00yAPtqfri03cenyJi6/8Ba2rryJZmtZkQ64N4vdrVLjSCIggYV4KiQtAmGu1xLASghnYiervp9NX1nqF3tCihoPntzCJ7ffw8FkhqePn+LZwxNK7ZCPDlEXEdaXAly7tIGt7cvorF+E39lAlmXo7z3GdDrA/tEDyVy99vwbAgCXeYH+8SOcDI+Qazl2rr6J3ccf4GjvsYBtZlbheO8YR4dT+LYNO7DQ6wTY3lhH4DZw9/59jCbpQl1vo+E7aIQtGJor2aHj8UyIFbvHQxwcHaGMR0ijARwzhWNncKwCYaDBJ8Cia2iwceobWOo00FruwQk7aC5twG304DeW0Tv3nNixTsYHGPefYnD8BLNJX85JJXMdK7XHzanq5FpcUiU8QRLlmMxS1eClM4k4WWgwKl2uLaM3qPqm2o4ASJ4RuKB9eCSZgjyjMGeTFsTL6z2EVBe2XORUftJC3rXRajVx5eW30Vq5CK+7iebKVdz75Lv4znf+FHv9Gd547Q189df/MwxODvHu9/8Yf/rNd/H65RW03QCz6RyrYYiuHwhoTPW+KOo1C2HDx7WLm+isbCHXbbx/7wnu9zPkpoErz+1g8+Jz4v6y/+wxmm4Ly60Ozm2sYOvijpyHf/D9r+Owf4Rf/o3/FG3XQjKfCfB2MpvjzqOn+ODD9/Dypav43OfewmrgYXD4CK32MjLbwXt33scPfvIjfPxggu1WF0uWh6trG0gOdnH3xj08vLuLaDDAclBjrcMIFkad0FaVoBXhLAV48ExjWsxQj5UdKeeSTZW2J0ptSwBgzgFbACyeLHkPk0TGHHuqgz2StqhYXBy0uPZ3mh3Jhq8F8OA9OhcSG0FGe+Fqk2eZOErw/E2VL6/9fAr0R7kCVymBLeKFY85ErkWe0TmBRETCQ+pcT3tYuhCImonkAXkhykKWOZTEyGiP3OraMAMThhsgbDWwvtHD2toSWssbCFs9NLprONx/hOODfexcfA7NoIunj+7gYP8Z4pzERwOBT3DRRH+aYP9kJvmxYged6/jlz7+Cre3z2H14G4cHB2g4JtZ7a3DtAB+8/wke7k5FFUgrdlF9cizokKwbSKbAdERyVwlHr8XemjEGem0hTUpxUDAkZrmEI/bstBTmSY5kKw9Xz6/C9FwM4goHWYlPjhJMTBszy4XXaeLJqEammWgHrhA1xaWIbkCsxYwaa14lLkTJNFdOQaxbDFPmL/8bDnLJ/O12LPhc5xlZMtdQDgv4hYkeoyqiCl6so0VLVZ0uJROc9I9RW5WQLOncogB6lZ0pdrhVjdA3sbTkIqHSj+rHmsA9o3VYVRDMV+dZktxoQ881PqbdP90tSBJl5EgdYpTZGEcWVlaX4TpN9BoNPPfcRbGpvvHe+6jTCYqsL3b3Bi2TaRerkwRsIkl5D8iCrmqs0+gZAoGSYa32FgJpnFcEBCuG+3KfocW4vXA6MU10Wy66S4HKPp5WmOY1dD8QkFRzXKSVjiipJOeVqnGJeqkLNG0ToeWgigtZ93hO4/3ZagTwLRPD8QjTKIMd2MhlDazEuphz36ZlsmTpVuKQZVelgOpZShty5oXWkhNPO+i45L5ApSjEzp3jHE9i+R5ubFQLS/1FYFXsrSt4PqOGGA9RIUpJHGT2MtcDV2KFuNYWXojU78JeWcFQD9HPdfSHOV65GOKVHRfmIMXTn34IbTyCz4xiqp6pMmYVIpk7XFcUQKpiLFi3UDVLwjf/qOgb9WCtrYBNeZ01yXnK+lnI1Vhk2Hs2ysJENGddzO+hUhzIeOlM5TolriZljrTK5YwpEUtiIc1cYRIslQPYqRvU6fygdTbJaFTis6406OpTk9BgiEq/SDMhunHcJIeYgCbJQ1TOL8jeyqqaILByoyoTOvmUqOjQQGWzXUuGcFFpcs/GmYm5ZslYJ46LqelhYjqImg10t7pYWm1KbvfTJxFuPx7j8QcjAXYNn+5MJpaXA6yt+ziZJTicpuh2PHFNmXBdajtyLuJ4dDxHHDYmEYn3BpZ9Vxx1jgeJEKACh+5VJY6OY6y3LSS0ZR5kcu3cwJKzGC3uGa1Cd5+lZV/mX1TUOJ7lMo949ncsG2HIeod1aIGTSSJKX8a5RGmFNE/RDW2MpnSSADrNQM72E+b81jraLR/LAfPEM+wdxnIdV1oOcirItRLjKBcyhWkb8DwT07yU98xsYRKFZql6jz3XQdu24NuOWEzv7kdou3RecRDQsIR7UxQhmvH9076cbhMF6rSCXcdYtnJ0zRj5ZAAkfdTlEXRzhqicwiQZ0W6i1DvQLa7TTXQ6bSGQMJqoymYw8z4y/lw9Q1XNxQZaIhA4WUl2Yc1akkw1Auop6jyRmichCY6lT85+DC3ReQzT4AfKfnvBuQXTD2R7lvXqZ2T/0x7BvxWe9WkDQf3j/y0AeIFDnwHAP9dJOvvgbATORuAXcQTOAOBfxKt69p7ORuBsBH5uBF7atGtalFLFRRCQRSTBKTKrJVuISrDTU6bGMmwBHbLmpLItzRG2fQFEWKjRpox2dmxROJZSErDTz2az5ABJw4e0XRuTOBbw1fY8UXwx19QNGihz1SjyHCpJ5ijzGSybapNMAI6w5QsTmCxT2mgxzOrUGkdZ5ZBuTECBimVPirC8NBUovCiUlAJYh6XTonnBIuevYrNGsqJor8TsNVLMc1HD1FqBhscGGgVfOUxXNZ/Z+GbTX8rbRaEraldhq9qKobz4uoDb0u/nz2goksVBXT6timpR0FIVStjaVMoaFp5s/Kjv4usjqAKxcCIIo1BZxX4Xy1XmTC3UdwKFEzhW/TVVSAgarZr00rTnNyl598KCevE9QqZdaIP5byls1IO9FhYrPwOAeY0XuPFpWBNVHp+pW/5uAPhnYK2w3Al8S46XsvaS67R4/WKNbbLR8DcUwH/bzv2ZKkmUYyQ7SK9oMU/ERs6UOVXXKv+Z4G8NqupCyfmkasp1Q5galXxUxFkCxJVlzCpOqRo1WpBnYhdOjSEbnWlGpVyCisoFaYSorD6qIUhMoIqHjVY2lWolWl8oKXkZqLzIZY57ZKmbtHMU8QyiGIhzD2vdi7DtdVjBeaRGC1euruI3/+M3EW67ePggxt33HqKVV5g/OIQ2O8DL15kfPBBw8N7eAHv9DJPCRu634XaW8cUvP4dGbwXzPMeTgwiPDlIcjwq4uoeG7ghBZL1hYq2pI65SDMwpLl0M0aRFoJ3hjbffwtK5JmzHlPzso0mET259iNbmNdza28VH0wju8jaieQSXOXmTGJPbjzH84AnOlWPYowP0dx9B1yPU5VSoz7TaJIOb9yNVfmyKk4whpAnbl3xoo/TlXqNKRTH0XTh2E1nSQJYHKAsX3eUmrl4L8Navfg6f/92/J/fQw7vP8C//5I8x7Fv44Y+fYLlLFd0IZTVEr1eh26ZagtZ1GSbJFHFBxT8BLFqrFUgiKlZJEqFtPfP6LHRaNlaXfaz2QgHwBQARS+QcHhUXlEQSzjc1+D7BNyppAmlgHvcjHBzNEbodmXfPX30eX/39/xKN1Q1ixJ9mmREgzCn31x2MxxP80X//X+De4xG0mk3/GrZO8ggVSzPUZYzJbCSNhzxNMJ+lcBcOBZoVyevgvS85bKapMnyp0iGASjtJjqtrS3ON+g6uZfxe/pEmA+1IuZ7ScpgAMK1+Fza/BL+Vxb7KFf+UCEIQQwBgWhZIspcsTFQCJxkbzrwZTIzmbC4aYrVdEsygBWjDx+paG731JjauvgadmaabzyPoncPB7h0U8z5evPQ6Lve20VjAvgIsLHwPBMgG1RMVTpJjTJlVZ4U4yueorEDg4ie3b+HhB+9gOeiinE5wfLiLZD7FyeEIk+EYPZcqBh1by0289St/gO2Lr6BKZ8hmA3DLPLf5HHxain4ahc6V77SNQkILCSLM4ZUFQO2xJPlQ+UuVEGFgsVuw/m/23vvH0uw8E3u+nG6+lUNXd3V1mO7pmeFMMwwzRVJaBcvUWoYMLNbwOv3q/8OADazXWGAN24CMBYSV5d3VaiUqcSkmkRxyEif0TOfqyuHm++VkPO93a3pmqDUWxv5E1iWa1V1Vc8P5znfOe94nCchPgOlkOMZbP/pDvPnjH2Ham6CIMrQsWpY2ceXZz2Dj5ucQTod4+5U/weuvvYHDw1MoeSBZu1yY2XgV80jaWHOvVzJRrVt2BebPzdXQnZuH22ihPr8MszYH3fBAoJRWiePpWPLNmEE7moxlf2I9UCSpEKgIAlepoXw50TXINZ5ME6kPCqoxk1ys0bnvjMYRHD3D4pwr90V/GqHP7OBcwdJ8DRuX1vDcyxzbF4SYII3unJm+VMWdAbt0uiiRMAsxo9MA5yl1yXTDiGFTASlb2UwBzP9OI3GiUlU/OniI9x/8DI/29rCzu4+j7T7U6QQIT1HEgYCtn7y5gUuXt7Bx/TYWLtyEbjdwvPM+dh+9gcHwEKPRCbrzy5hbugDLrmF7+w40jw4JBnq9E+zuPcFkHGO+aaHl1jE6HeDe/SMBinRbx/pyG23HFmLI/vFYNrbVlQY2L69jiVm9igbbrmNh6QpU3YXvj/DWT7+J7/7wTShxiNgfQtNoHzCFbdGSkYQMrgEa6jUDXt0U+0SvXeU7z69dhel24DUX0Vl9Rvan0XAfk+EhgukQk/GxqDbFIlI3EQcThAH/zc4+cHi4g0EvEGUa19BK8U8woIqTkNpkpgCmMmoa0AIxk6zWNI0xma0NzJ2d63bgNWpYWW2iOe9hwucSANBCc24B7ZXL0OwmmnOXcfXZ38RRcIJv/dk/FSvyWy/9Gi5f+xzuvvF9vPbKX+Ff/q0sd2sAACAASURBVM3beGF9TpSd01GK5YaFC3OuzAOSFlir8dqPA+DTLz2H5Y1n8OjxLn74zg7cORvzFy9ilKu4f3iKrY0luJ6L/s4+yniC3/nGN/D8lWdlXj0ZHuN0dICrG8+BYh2PjXiUsp7sD6a48/qbMOMxLq9dxNUbVwU4Zd0RoMRpnuEHP/we/vm//h5urMzjcqeNC60mit6hAMB793bQ1DOkVMlKHEgO28irBj+9SYTIIYmr0E3Wx4lk5DqmBcu2oNuu1Oy6TctaCxEdTDxbQH4qygshlFS5mo6myv7G9ZsEONaR3IfEYUXiSwykQYggHIutvFx8OkGkMXzaj1LllfhIEiDyFQQRVZ9UAhLgDWSfjsMJQirJc74uiQIVCUkto2ofEcVepeCkBa+UsVVELEpNAVMynCYVyxbai/PYurqK5ZVVlKqJ4XQC3fawuXULhmnhcOcB8jRH4E9g6xY63UV0FjYwGQ8xGvTx6Mk29k4CHA8j+cy0wiX488lnL2Jr8zKePL6H99/fE5JKy7aQpyWmYSn5xLRBrjkOaq6JIOZ7r4hQBPBp8RsGUyhUmSVs/tOWl/bGJdK4gOZQRUfnlUxqFOaSGpoJz7Dx/PU1FJqGw6DAsNDw9mmMY81E1mlibWsRK1eu42Q6ESvjIM1xOI7gx5kAqFqRo0myUVaK+rhGO38POJxG2Bswd7tEGZuwDQXtJsmmGZbqBhYsHf5+ivS0wLpn44W1ReRHKcIDOrD4mBz1UCjTyjHIJOmrcucgDEfiJUkdzMEkGZbKYgJfYcz1v4qqZC3MPYZWsDwkMA6DFsHTJEFGYo6hi91/QScou4FpamAYW+i0OwgiS3LmP/XMBZhFgnt3ngAplXlDqPkUjp7ANTJYciYoEAvhoIofEHvhs1qfRFdO9Nn5VSixcu9UoBA/Gs9iJPGSiMLr2u3Qjl7D6ShFjyQ0KujbdUxKFZOsxJSxFRprPFPU1HxN21ThMjqDhMyQFjEEmHgogdRMzDs9Ou6D0au0MS8YX8JzQM77T4er0YWqROL7KIMMTU1Dt+FALSLs7Rwh8iPJQqedblTQnipDSdBVqcDePEqgiMMRFcmsx/h9AtuKqDMlKYGqVuL+KeehI/eOAhuZomOcFPC6HRgLC9DmltDXHBz7Bd65P8KXnp/HJy4ZcEPg6O07KAYDFJMp9IRn8cpiWOzN9SqglI4PQgKbqX8Tnntpm0NHLZ575Ww8i0miCwH/zsMjHQYMLvq0si9Rb1qoe9UZPwwr9x0ezFkXprPIHy5j4kGtMqKmcqehcpVrSJzRcpoZyBX5mmdHnolJwNRKrQL9S9r4ZkKqSkjkjHLULRVNR5WsbBIYCyVHQKYI16GC6ulceMMEmqVHQNtzOc9X6x6fv1BYudHXuoBm8r0poAt8SU8Yx0Xq1jDRTIS2hcD2oC12kdme1HfjKK8chRJgteUh8DP0B6kArY+OIxwOQxRphrJIoDRs3tBVnAVJ6RrdBZi9a+L0NEQ2CKE4Bha7jYrkkwEdT0d/yPNTKk4iF9sO4l6I/UNfzvhyx/AGNwjQmnIdbI8EQR1e3cI4yhCkBQZhiiQluYz7hykqUqqJu20Fg36O7eMxDnu+1B5iEe6aWGjVkeYFRpNCQOu256Bmq3jv4QBFnAgxntODvSiu/dE0Q6tVuQuR/G5ZGtYWamILfTSKZW2lG0zHtVG3ddRtW8afxDRbr2yvmZlOpwKOFyMgmFutZSTpJEJwqusZVt0ULSNENOwjnR5DA8lvQ0xT7i101GjDsDuwXZ6x2+JY0juJMB2FqGkBivgUSdyDpUbQlCmC6UhiLnKpf0j0pTtNhNAfIC/GUPJZZBfJcSmJi//fALA+W8+k3q1un1n/ZtanEueDD7X0/mMBwGc81bN+y+w1zhXA5w3k8xE4H4Ff9BE4B4B/0a/w+ec7H4HzEcBLmzxK81FVfARpq4Zp9W9VTNmqQz1t5wRglTzbGXBp0cKUjaVKMVwBAmT9VjbDZI1L1o9aHcbIPqXdMvnhki+cA5ocZMhwp20hmb85SuaQFVSq0aKOLejKvpi5TSLenAGtcgYVKHL2kB/O/lAZSLVxTq1UZXp89uMzhSizlNioFkthec6ZVbMAeDzQpkizylZIgBXmrfHMShVglsOwOV5n8tef3zbYZDhTv1UOVBVYXA1VBQjK32YAcfVZONZV1lCllzv7bLNLcwaj0MZz9sNKxXGWETP75tkXbWaBTMbyh+a8/DinlRoPOszpqmxHOcYVFDwb1xmoXCmOafUpmKdMEc9TpFFXplT+VZZ+PMBJ9mX1UT54yLh9TK07m0YVSDR7uUpLNDvsnL3hDz3PmaCX11JApcr5TGz3yKLl58nKQpjQbPhQ6GGSVStAOJsg7FYoSAtVDmpswlM9SgS2yCyxNlYVF9AchCGBV+bpudJk1BQay1bWYUyu1PQEpsFGJhBLdl4EVaOFLZskU3huKWz+ivWuSD4XFSCGXWWl0Y6LKLdPZUGpivqGmbkCuqckPIRo1U20aqaAr1SS8joxg2001LC+eg2atorWwmWE8OBrOr7x28+hvjaHfn8CdQJooynGd7cRD/awuuBD08c4GQxxPJyiP0nRC0z4+iJ8u4PO2jIyw4DilIhzFQ8PE+ilh67dEXuvhpLDLsdY7wZYWUkwvzWH9kIHi51lLC930Gl6cgcxT4pfj9MImaHRoRCPowjf3T3Ba3vHUMwu0nEK8zhA9KCH9sEploIB1JNdTA+eoMj70AzmKCeSY0riR5Iyk5KKgEQy9dhfpMKGCm5TJSBPm0nmE1f6QKW0UK+3kCQGTLuJWr2OuNDwmU+s4jNf+gLWrj0v1rMnJycY7p/g+999DQ93+Lo+UBJU8WEYMRQ1lvdh2rTzYvNVg2VYolQ9OujLzUCSBkF+z1PRblpiBb26XIdjKRiOp+gPmHecwfM8UU2Q/KEZJTy3AlItjUSREkenIfYORtAUT9RYmxdW8eztX8fSxm10Vq/KvXmWLx6mE5hGHWy0vffqX6B3+Bj37/wMP35zH3N1Pl+VKa4qoeQtTya0KYsxHEwElKCVrGVJ8my15HON1ytHAIK9XGPZ6KLtZK1Wg2FQVTlT2oiFMEFjKoCrphoVxEJI4TyXXF/aQFMBMGvQSk4fgc3Kbp5TXCuZ/yUJfPIeSOgI2cihJT8bYn4OjSAUm5e0zXY8hGWBhcU6rl9fw9YnvoTCaSHXbDhzyzJPkAS4dul5LHltAWiqdjNXVr4u872rVZbm7ARlCNz0kOA0nGBAlaPi4OD+XUwPDvDirS9Cy1Ic3P0p7t15HXk0xeHeMdRpIurXZtPClfV5fPLlXxPrwiyaQCtjXL/1Vcx3l2a64wqAlCXtbMH70DpcDX4FkhdUlpAsJel+bGxmAtYQFNs/OMS3/+R/wRtvPwSmMeq6hpW2JdmL9VYL3aU1WWceP34Px4cnCEYDUQgS+Jdrq5CIpYptI30OqNwnGFGrWQJM1OoWmq0GOvPL6CxtoNZZkexQWC7CKEZv3Bcl6DQO4fuBWMBatEZPztY37mNserJOqOYHG6lUgUQEjERNSoCfinhaCUewNVry2qjX2ZhWxHrTcnV4noGbN57B7a/9twLkyJwU1XLVQKbltoBHhPWZD0jfDHGErmy0RSlJsJjWgHQ4mY1/tSWJxwaY+37k99GPIuweH+Kn3/tzHD7ex2Cnh2JK9XQVwbC10cHS4iKuPPcyNp//KqJwjOHRNnYevIG8pKWhi4XVLckCnwYnmF+7BbPWRu9oFwc793B8sIvxYIC6W4etK+jt72E6nsp9M6B9bAl0HAcnpz5O+lM02y5WFxu4fmMLzVYLwXgISzXw4ud+B8ubN5CkKQ4PdvEXf/g/4p3Xd6ArdA0YQ1MmaDhUMpVSg1F9P992JEeV4IrdrMFrL6K7dFkcHqR5rBvQHA+qyfy8qQB2w94OBv1j2G4dZZLK7zDWYNw/Qf/0GL3+GIMBSSWhKIEIqiokaPCDUFVFQodEipSivOHcGfuhuAQUtD2fkeCsmoeV5WV05xti89toegiyRCIZDLeG1sKq1G2618T6tc/h0pWvopeO8Pqrf4r59ZvozF/B8eN38J1v/gG+98ZDTKYBbl3oYHOuKXVN74S5fIzsKHD1Uh2GbeHtR32Z0y+8cAurF5/Daz96Fe/uDnHhegdbL3we/aTEo90nuHX782g06jh98hD33v4efv1rv46rW9e4q2B3eIDdJ+9g8/pn0DYdmNARoWTQAx4e9HGys4d2qaFua1hen0en05HiplRVsZp/9dVX8ZNX38TNa7eR9p6gGB1DG/Swf38Phw+OEAx70FUqTukOwbUxE1BH4dhRZSd/aNFZ2fCSsMNsXF4n5k/zq+V5MCwLMe1DSYowLPF7JNhF9wm6NFDt1qy5QlazLK8ie4qdaip1Pu+UMCDAS3IBX5NED6q7q8x2PwgxCSZSG+eJgSDKEQYkuhFkC3Da68M1WddkyELWjTOAjFbtagqDwFRIwKOEa1frPUErEpII4jS6OiZJie5iDc1OF8/e2sCnvvJfYPHay+gdP8b2o7cQ04LXdrC2fhP1WkfGZ9w7QDg6xuLaTTS76zjcfR933vwuTk6PxSL/YBBVebquhwvdLmo2ASEF7947EgKsZ9GeVsNozHWqsg02mDXvmthYbmES0MIzFltzOweGJxMEwQAOuTxUfEUZlNwUERhVu6XOJj8JUMx0Z31K+21XHFUuLHbkGg1oGa2Z2CsN7Cga1l7cwNytZ7HyyVvwLRWntHEdRjiZ9hHnKQzPQzKdoOZn0MIQ7VoDy8trsFoGBsMBjnoH0GHCoHMAPeC1DKaaYX1hEauNJqxBjP6dO3CmGi62NhHe3cbhO09QSyME/R4GJ8eou4UosOl0QpBX1ais5L6UoYir+1zAU9q2x7QZziR/nKAYFaAk+lAlTSCMc1Js/nMNqm1Knqvi2NAbLkKq0+FgHBuYhobYYz+zNoeOa+GdN+/DUWLYeoiaEcLRUthEs6KYyDTCKJe9Jksra2TORXEiUgpRJUserxxEdHmvUuOnuZxzK/UvzzAWmnQgaFgoDRPHUYoB1aauBWdpDtbiAo4mI5wEAzRadbEgZ/71dDrGcT9EzXLQUi2YhQJ/4mMySdCtG+hQTa8Bp6fHouDVLB1WzZSz83QYoKHqmLc8tCwbpR/BIZ/P19Ggi4Wa4Xj/GOPRGFEeCXklU1PkSij1Hklx4oYh2v7qTCZ5uqx26DRDRaeo6CvicK7qSDMNpu0iowpYdVCoFlJmg3t1jNU66mtLKDvzeHA8wcOdCVbbGj59uQ0zGOH0ziPM0VY6i5CNA3F30JQUCcmYQvKT03Vlq61XZACqaMXfSJw4FKgmiUmVpbMAvzzP57oQxVmy0/lE1VU0mhasWpW5zOzcSVxA92wYri224T7PRQSZdQOq4ghhqigS+X2ew0gGI4GaNQMtqUmg4j1w2htJrUAbc8HSWT8kiZBwu/U68mkAldbqs2gLEnOZpTscBwL+qoZ4W81A7tnRVrKIKzKjuNoIkY9AZgHF4J5IBTbBaA+BYmKkWZIDHBCZbzdQtuZwWqi4e+QjM1SszdexONeSuc31ZzzJ5Hr3/RSTIhUHEL2lY75LwquORssRVym6p5wMSNbJGRcPyzPgsC5KK0oes6i7NQO9YSTkPxJAqWIdnYYSLUESEQn9JOppjo65joFRSgeDAt05xtlYMo/8lFnUJD4Ycq3435FgyP4Fq6qjflSpbVUFywsmasz6JknFsAS49UPmujNOgC5NBh4ej6XG5bWIfcaBsEmQISMA3LHgGVRxs7pTBO9nbjUvsmNposC2Wb+w1hQKqYKGpclaNJnGGI5DuKYK3w9RZjk8pYCrlvBIvOWNmYRQ0ymcwoeaDGAXQ+jqMXJlBJ92zmDfoIVEacGyF1AalQtY0zVRRAmC0RBadoIoOhXyXZ5NEPgjxCFJt1wfheYCPxpLbEiaTKTeZb9A6iNGIo2qWpSfjfcr3XjoLnFG2Dd5TbLKUY37om1XX+WslEHymvlgTVA9Ptrjqfbxp4+PHz9EQDFTGH/EKO1DALD8fPb05xnAHz+4nf/7fATOR+AXbQTOAeBftCt6/nnOR+B8BH5uBH4OABY/3coGmg9RiM7sjFmF0lLmDOjl92m1RKhUGNiCClY2wwTdhNQ7sy2Ww1hSilJE4nDForlS3jKfiVmIJQ+HhSkAF+3uqJLSyaQliCys2gpU4hmAZS7BxA/wxA8BhDOEmHRrAZr5nLmkMVaPD4OQzOKUAvcDi6qqoibYXT0IIhIALqBSVSNDwwMsFYk8dX8M5fzYCJ8V3BUIUh0anwLAH2JzVu+seu0P/f3DCPAs5UgOamfX5SMA8IcPAnyqmd3z06PBxyyECh6qVFEqcXADqjMyZr0SENYkm0kaf7PgXwIoimTWVrZrMo6iHq9Ewzw8ijttdbYXZYhkFM8e/0EA8Ay7F1tAmV+za/axg8zZdeS8onq2ssTm2ZBgvioAMBm2kqdT9RxE9SWgO5tyFT0BCpshChtVnCts/NkCADMrVNFMlDlPY9UfNk5LmGIblmZVpqZtpZK3pYrSmfICZtuRZR0gSUM4JkF1znnCTtV7LAsqdUwYzOGiCtaxMA3Y9HYRJAqiNEO3TWVFAA2xNIOoNOC7TpnNl/APgWAHnTZtKVdhNtaRGXVEhonf+s0bcBfn8c6du7ATG11VxdHbj5H2drHYHsPz2NAIhSFNa7CDsYGpuQZrcR3W3Dz6hYpRlsCydRwNyZx3cWN5HjoVt8kAn7tR4PmbHWxcvYjuBR6ODRglxPbWnuWV+rQ9VoD3938Gc/EySs3FPpvfeYy/eOsxQqWFybGP+kGA6d0+lk9GuJxNYB7tord9H2ncg+fRYpS5rTEUud9iWRPYgGSThg2oggphJYOpGNJMUiSjmLluujgNNFtUAFfryvzSEgYjBSenwK9+8Rq+9KtfgNPpoNZagF038Oid9/HXf/V9HA1GaNfYwGKu1QRFMUGuBKLwFlWFY4hdvOTBjXwwy5X3SJaHMM0SrbohNmorS57YJE78AMMR50MCy7SkiUp1Hq1ZTZOWaiQusBGv47g3kQwwZn7aTh2G7mFtaQEXNp7FzU//fSxcuV5le/MGEbVBRWzhrUg7+sPHd/HDv/59vPvuE7HCc0w2FkiGmGD/8FRICVRz0QiZYyp56UrVuBOyDjO8qO6dOQtoVKiIXagDncpN9mdmUl4CdlyrrVl+MH/PJYGBVtBFpQxk3isfAvzOcuYFABa7eDZCqgw73oOVdSAka5lgAskSvs8sLUMAYBoEUpGfMz+x42BltYurL7yE+sIFxFQsWx40y0Gt1sGltWfQoCpOWjCZ2GFShce9Kpyl1BH2JnDDd9hHiu3jB9g52YfTWsfOvXvQUuDll74ANSnQ37mHO6/+OwyOT3C0dwJlEsGkzWPDFYvL2zev4Nqtl9HtLOJ0900sLl7E5jOfE8WeaERmGXVi0ykLctWg/OBxBgBzPZu5H1TkH0Wua2mouPv+W/i///k/xu7uCLWyFGvYaxe7otCOMwOhMFsgWZjHx4cIJ30Bo5FFss/y5Xh30NFCU2m7yGaUDpfNQslvtNBmtuXcMrorF9DorMH0ulDtOvwowGn/AD5toAtgMCIIeAyLyidZfCtyjTgh0BKYhBdR8KTwae2c5GLXSdvgaRBX+ekxFT8VYGRQfUOSgUXQS0ezZuMLX/oSbn3+H6LeaIgFvEQznGUC5EllDUklFNcc2slzfSgrpbmuMV+uUmkJ8adyyfyAj8S/c775KOGXBfpxgm//ye/jZz9+E8kggH96BK2McHGphYsbHckxbnXncOWFz4pCm9b9zM8L/CE6K1u4cOU2Jv4Jth/8CJdufgWeu4CBP8JPv/OH6B0dC9FocX5R8piHRzsIpz25Vo+3+3hyOEbXccUidzQJ5FqvrdXwzPUrkjG/s/NImvu/87v/HbZe+LJ8Bu7V3/oX/xP++F99BzZndTmGZSRo2Bksk7EBmeQ/07HEa1hYmO/C68yh3l5AY/4iVMWCH0cIwoHkcRpOXdTLJFtMh0c4PtoW4JANcoPgIRXzgxOcHO5h73CA8TCo7mfavhJkpxac5QJrAN7rQiYrq8zxLMOETVhpZiYoNVXIJIvLC3jpE1cwv7IhltlhmkAxTaRclzQdC6uXoJguklzBytYnsfnsb2C/9wDvvfcDXLr1NXhuF69+51/gm9/8K8meffHqPDZXN7G8uIHSD/He2z8V55YwjrG03MXihSvYPTjEcX+K9sIaDL2JN3/2BEeTEJs3mrj91d+FX5p48903sLR2Weq8LApx790f4PMvfxq3X/ik1J/7ew/EFUIzFahJpUbSO1ui0N/d2YeWqlg0LBDrWb9yES3XFjcG0zAQosTjgz5+8O2/xJWtTyA6eh9777yG/fuHyAcTKOMxUn8CRU3hubRrrciOLMWEwMHZrmXIpRAjIVGTe5gAGwEQ1bDF8tnxXJiWg5QZmLYDyzaRJBXBR8g9XD8cAwvtFmo1R+6TNAyRJiQqkeSoiTuDPx6KYlfImgSaMqpBE7GxnQYRAn8q9zLtVKMkxXRCBxTmzMeYRj5cKh65zoYEjwm2qBUpKI9Rq+tVLnOSizuA0HNMVvqlNLa9lgbF1tBdWkSr08LNW1v47G/9D5i78AkcHNzB8dEDJJGPOBqj7rVgWy4atS4Mw5a9ZXH1Jhy9gd39N/DOT/4c48lIQOvD3in2jn3EYYnbWxewub4lmauv/OQdsbCW2o5OCbYjmal8vjhV0G442FqfR68/xN7+GMk0hkY1+5SEsRB54iMcT0RZTath27QQiTqTETtcb5nJzedjfqUuNrhdp45cMZBqFmLHw5Fq4YFiYPmlC7CfuQptYxNRHaJAHaaZKEhLQ2OxheHBIWqZgXzkY6HVweqFtqCAQZJgPO7B0F006gxCUGR8XWZ3mhqWaSlbqjD7MdK9AKumg/1XHmL7lXtoZAGU6Ri9ox3oeiKfgS5PcVxlNLPWlXkgKwIdbOj+oYs1LFXCnltldYrTDWuK2dmOCuak0KC7JnLdFAcclZbItoFxrmAU62i1mTmvI57meOHSOmq6hvffuANXz+G6GZQ0kr87WgmXtsZ+JPnLPJtR4UnXE6m1RYWeiW039wWeaXgO1C2qZFkXljANU3KSSSDiZ2GskN0kIG1hDAUDXsO2ByzMo7F1CSGBb8eE27LhtSxEkxiTwTEOHj+Bnino2A0hDox6J+I6sbJ6Sc4L/nQg4KQ/HUl9b7l0FLLhn+6i47Sw1FiGG5dQpj7KYYxoN4Q2TlBGExxt72EaDhBnvuQwx0WEjCnKaiHW+TaV1LSFZlwE192Cma6VSxP3Scc2UNDliaRXGCjE5cuWtZXn7UlC6WYdE8VFoNWhdVpAvYH3DgK89v4Q6y0VX33GQ1tNcXJvD60iRZuuA9NQVO6MQlJLEgwr++esYLZ7Zft8VtvwGrDeIVGwcseiG1cVhUMwmNdD9mwCttykSUA0deSGhkTTESoavDkPcB1ESoZc1xAKy5jZ4HXJCGatz3pD8kypDNe4RpEUlQrpqOHV4BguDg+PxLbMc23oJOEKsTkVIl+D9QJV4VECkyCnH4NU3zTMMRjN7OrpqkMwXc5w0hkQEieJVjx3ipMTz/ly1swrBwMWGeI4YiHRLfiWi4lqiA20Tytoo4lHfon3tqeU0eKzn1qV9xv5BfaZBz6hc0AJp849usRBGMCtqbh2cR6NroogZqwGZD3b2feRBzl0Zo3btB/XoLJZUChYqnM/UjEap3Jv0H0kGCcYD2OEfiRqaLvDOp+gsgnXY5Y1cDSNpe43VV0ygH3WwuNIzjHclFqujnZDgx9lGAex1HiUGydpActQBej1HA2nEzqBFGgyOkiIeySlKAgZjUSnOOZWqyValo7RNILf47wq0XZJCKmcxSYB65zK3pkZy+wjxeGs/0LAlfFXcSHkaOHllznmPB2eVUJLc4zHIfS8wFrHRJ0q4Snt5KeoKRGUuA8tHUDBMaK0h3E8EoKgotaRKQ3Y3jJg1CUOqlN3oWWZuP0k/jGyqAelIJA9RTQdI4x9Yb+TpEVCYhz6mE4HSLMxTLWApbA+qvoTU/+jALDjsTZ6CgAL4T6rLKB5TjStiiAlnalZfrA4aHxM+Xv2z/9QAHi2oD89j5zpKM4EBucA8Mc6e+f/PB+B8xH4RR2BcwD4F/XKnn+u8xE4H4EPRuDnAeDZj2i7dGZpLNk+Al2K3dSHHzzk8meSoTtrvvI/pXJBmt8EKwkQsjjPKM6qGNo86xEoODMGZU4Xn4vJn1TMMteKjUTardLWiUAyG3IE+84UogQgBK5+Kkh+qgVmt7EgZEZwkyc9EzmfRB6CYopllPxrlmF79rk+kks7A3oF9GbxzoOsHGAqJaZSzA67VejtRx88QHywk1Q2VE8L9w9iaH/u9c/yefm7TzN8n2bdVi21qoFd6bPPpM3VoYAHacFoxNapenyQk1tJez9QSWuiAGZKpibKOwEqZ6A4mzQuEVyNnzGXAw2NM2nzxdflZ4vSUpSExO4JAJ8NAxvBSUwA9ulW+u8DgM+YpzMRdPV+Z2cayfqVb/z88MolrkTkla2agDyWMIM56XSTB3YqkZjZXFQW2iUBKjLFbcmGUwpNLMZ0xRAgnI1xUaPTJk2zUOZsr9DSnHNHl8xDggGcy7QkduwMKq2fCZ4RaJZ82FCyfnJE0MkE59iJ+pGHOxMGs641MvUNKFobzVYXQenAqzWgGQ2M/BhJmSIMJ8iTKZo2Z3EKz6T2OMJ0MMF46ktGXae7hlKfR6ouwGh0sLDawa9/4zNQmhp++sr7OHycYVEvMb6/CzM8RLc5RLPOnCYfwzFzkQwcjC0cFvNob2yivbGKYWbg3vEUpcoMK6qjTXRcB2U2xoXOEP/lP/gkrj8ze6SFUwAAIABJREFUB88wKkvgsoDDMZScz6oB4hcJhukUbz36MVrXvgAoNu4hww8mY7x+NERu1REd5bCfTOG/e4LlgxG2simMowNM9x4iS05gu6Hk1+ZFhDKLkUbM/Q0FbGXTRVETZAUhnBxaQf63BbWg+s8WtSBZ2GTPa4YFTbOxsLKCJPYw9WuYb6/g2uUFMLL8xc++gBsvPwfdNfDKv/sWfvzD19EfZqg5CsajIyTpCKUaw7FK2I4Gu6bBapQYDsfoH/piRc2m9tgfQ9VSLHVdzLctLC66ojynVf1kyjzoSJpVBLLYvLOZ76XQglmVa6lrNgaDGAfHPsKAn9GFrtXRac1haX4OG9dexCe+8g9hN93ZfKaMgfz+ynZXPquqond4hO//yT/B2+/eh8O49SJGQtVmOEVRxqLqYn4jFZxpmEiGOnPRxHperxTJksOosLlLgggtK6scYM4FNhQFyOSySmY+P4tNIEKr7PFoZTwDgCsr/Io0VAFGzHbnV4JofNNVBrDkmouLBBU7VIkW0owP/UxIRkmmIWbOqGFLvqXlWhIdsLDSwYXLl2G156A4Hrz2Cprza1icv4SaVxdiBtVcXAmZgCv7C83ZYx9RPJFcSdX0EEHFdv8x7u/eQ2vlORzs7yKdxrhx6SbS8QTjw4e488b3kU4CPLq7DzPOoKcFGsxB7JjYXKxjY+MS5ufnMTnZwcqFLbzwmb8vGbtn+bNn++mZ4zP7oWwYVm4H3FeqZY5NxpJzXNMRBQGePHwNg9EId++8hj/79usCsteYQa8Cm5stqLqG42GJg0GCbstF3QZ29/YwHhzDVBMUaST7FAEIk4hSmUEnIKGnAt67VDrZuijcmi0Tre6C2Bm35y/Cbs7B8OaRFCV6/QNMAx+lqokl8OD0BIE/Fnt2Wityf5brLOQUKi/pykBL1kxUv0FQoD8KMJqEolJi05jrEF0b2KxuN2pi21hzLbSbNj73hS/j5sv/ALVmWwBgPr+YXHJyMg+V9tnci9l4lagC5tOe4nDnbWESLCxfRbu9fpaMcCbCrkhYXDVISlOAaZGLhe+//YP/Fe/89D0oSYpkNJQ8t6VOA594fguaWRMQXK87mF9exbWbX0Wnu4rj3TtCmli8dEvAuZ3919FZvgpP8XASTvBXf/RPYCguut11rK5dl7E/2H4Tvd37GAx7eLQ7xMHhGPNeHfNNB9MwxjRNsH6xhpvP3kQUhfjZW2+iiDP89m/9Gl784j8SZSff/1//4T/G7/+f30TLAWwjgqbRIjUWW21LZwM2h2drsF0dS0uLaC4toVZfgFFrQ6MCTLNEwZWWbGSbAgAzk5pW0Ke9PXEFKQnO5bS2DTEe9dE/PsbuwQiTSVABC1lVD+mKWYHsVODlBPfZkGWedyKgAIGKOMvEsYHKIa9h4uYzF3H75c9hbv0Z7O/exWQyRGNhWXKCaavvNtqod5aR0uGhNo+1Z76IpFSx/egNtNauSbTHd//N/4Y33nqA1QUPX3r5q7i89SnJUp4ePsL+ozeQc53LqL6zsHT5tmT+ngxOMfYjPLj7EN/78YlYZF+57uL5z38N01LFn37rrzFKdFxcXUan08UPfvoTfOnTl/H8C59GEg5FMbqxfkXIJcfjR/jJj/8Sob0Bu3sFp/0+3FLDc2sXsDxXg+nosiee7jyC11jC/FwDoyLHv/2jP5J8YW20i727d7F9Zx/FaAQ9HANpDNelGoiFM3PBGXFQZY5W1VAmtq5c03j/MhqCtujMWOY1VY0qSsWySA1Q4No2DNMU1T3Xba5JXM9d28B8u4V2qy3Ncl63lIq+vJB6jtbJxwcHktPIqpv1JO1tuZ+FUQk/pBNAKIo7KjC5vsdhiChOkSWzmovAgiiL6QrBzGCCuyHiOK58GAjcaZXKSYggtgqVltaODrdRh1V30ey2kKk2Lm0t49Nf/0dob9zC9//ifxcl/NzckgBsiT+VmoDgW7e1gI3rn8Xa3A2p/vv5BE/uvoIp14bdh3j//h2c9kMBydYaTWysbohzwRtvvS+OExnPDYYN0/Og2p5kpfp0l9E1LLW4T6vo94a4e+cYm8wFTlMEkwEmoz7Gg76ML/MdXZeORlQhsvavyKJVBAwVq7RoBlaW59BqtGC5dSR2E8e6gR8PcpSbXSgX2hg3PNQvrqF0bBTMaF6sISpIYqLdQQmbe+UoxXzXknX09GgPSTJElidw7Q40Yw5JSuv1HEo0RSuPcMnycK0+h04KWEGKJVh4/IN3cfeVbcwXIaxsjGi0D1uLkaR0/KCrhwHL4V5fIOM8EASMLivVXk4gv4rBMGBZltTOclog2dG1oTkGggIYxQUsT5PnMFseRqWK06hEkCvYvLAoNq4n+wPcWumgrum4/84j1N3Kdpk1BvPXCWzpjBwiCDOk40Yi+fJUTTIGgNJrn6rlKBOSBsEoxhpV57pqn3IdW6xp6VQT0hHDqnLHc8+Cb6gYOhqw2IK5uYHOjSuYmiXcNiMdqICu7j2HFWeRo84aiJcjyTCh6wZtjDtzsAzJXiCtFEGeCpmjOkUocKGRSoo2NNR4cglSDO+OMH1viOn2EOlgiEnvGFHYQ577SPJIIlfCzBc1qqYRSKb9biqOMgZJIjMVJO9D7kX8OaM8SkFGVehkA1rVWsHz0WkCjI0GIruGSWEhUCxktoM7T3xx7Xhxs4bP3rgAL45wdOcOkqMhlmoljBlLLwtjtJs6bUpkbeEfAnkpSbAzK2iSO7jPa9yrJWJIkzgAEoxZLzJ3VxzE5BwBZHRqck2gZiF1DaSuicQ1MH/9OiIN2OnvI9NLhGUiDhUaXERhgsl4LIChY9todNrw/SF6/R6yOMWF5VW4Vg33H9yT97W6uIiGWUeZVvuaEiVwcgWrtQ48EpsHY/gHY7T43oIc06Evua8ENplRW3Fh6OhAW+/K7YxrCes6Eo/5GllJC2mC4uwz6Ejo/227iGwHI8VEYNroFwbeHmg4ArOOU7Er/8IXN9EgISdWsLtH4DBFGGcwPBVWDZggRaoV2LrYRmfRwGRcYjTN8PBggmCQCinu4lIDUUTngsqRZa1rw9VKPNqPMRpF8McJcp8RVnTAKjC3aIud82KXkDdBRh2WoyJMMuwcjSvHrFLFStcR0PVoSEIu4Ec5bFfB1koNTdq808Z6FOF4EOB4WhED0lKBJmuHhZDkoUKTmqTT8LDdjwGb9x7v0RxzdR22quCkHwo4zaB2T9fhcl0hGSsp4Vh0w7IEXOd02jsNBcin2xcFBqGfo+HoaDkq4iiVsxkdcLIgQeiH6Noa1jsOeHvHfgQlm8JWQihhDyWB3PIIUXaKuPQrgDpl2HsbjruGQq9B0zy0XAcq7cDDIZTkFFF4ijIbIs/HiP2JkGy5l/I+JDEh4lmDYfGYioMc7ah5XyQS41QKMZGfgQrgjwPAeVR1cKgw521L8PfDpHj21uTx/xMAlqVhRpD8SIflHAD++YbT+XfOR+B8BH4pRuAcAP6luMznH/J8BH65R+D2liuuyGcVpChKZwql6tu0/WT210ydegYAz1RgPLUJAFwAiVIpu9jIYaYPi0ta1M2IucLOZNEr4ILkTTIP+GlGLEFK5v7wQCjCWjZ9ReVQNcj5IOjJN3gGAj91FJ7pZs9W7pnXc6UAZhvorFLmWYbvqRDg9UwNXKlyeZirGgU8TPMrDxFsYLKY51ug7azgkQIq0rpn9oIET2ZD95HN40yxJC2DmdXn7DPPBv6jALCgIhWoLV9nv3QG4D4Ff6tX+7sA4Nl/KCj7WYFfjdsZUFxl33JMyliH5brSREyYJZYInFYZp+a5ZApBZQ7yTHEpUEkOlbaiZEQzu82oICjmMFVW2QTfaPcp5OcPHn8XAPz0h2djMxvfGXJ9dtj5uwBgmQ8ETET5q8Fkphg85CVBFxOGy4NlLFlOZyCwfGa5urYgBhpVvmSjCwBMezYVRckmiQFTp4UiQQ2qUsjwpp1aIYfVguF0ZaW0SotI5jz7FpRGBxEB4BC6STk0c4AqUgNf2zZp3WUjK01MpjpyzGNuaQNXti6hUD30gqrZSPUms4T6/R5cJUTbzlGzEyAO4I/7iAIaTuqot5agmoswG0vwSw/N+QZ+4z95CWi4ODw4RXAco5ameOs7d1DPT7C2OEWrGYt1IoFGNTfhlzUMjWUsXt3E8qUt7IwLvLcXyWF9EuU4HqcYTHy8dB34z3/rIr729U0wKZn3JhWUBIFJIeCtwXQxji7VCqEC3B/vA811UVneSUL8+c42npQEjj0okxL2doDy7gDd/RG2Uh/e0SH8w20k8SnStA/LjJGXAcq0yg5kY7O6T7k2ZMKq5vzUCqaRUgHM1pcGgyrvsoTpmQhDkhosNJrzyNM26vVlmMocwkRHp2vj1rM1/Mrv/mdYf24Fo56P919/Dbv37+O1nz3GSb+H0WiAxY6JUkkw17Uwt6CjNNn8nmL/EVnjbJwn8rsqEqws1bHQtdFqmZVVJ2jlzeYYfeJIZuHaZ0gzNU6HXGLhmXU4dg2MTB8MUsmwKgoLScwmn4eG28SNG5fx4pd/D0vXXpRGPu0N+aAdHu89KmXFHjQv8O6P/w0evf8TqGWOXv9QGvPUvwbxFMPRVFSi06kvNrySO84nElBh9pUgZFllGlcIGvPOeI/ZomCqlKylKMsMizl6M8WPKE64FlCFQfCW+8fM+lnUUFVDUNwTOBZZlZ/N982tRdb/TBWgiCBh4FP1xrWIyrEccclxM2FazLXUUO+0celiF3OrF1FbXEVjYRN2exGW24BTXxB7dartaecmit8sQhD0kQRTuLaHVnMOpmJJzu1JNMS97bsImNENF6cnh1jvbGBysof33vhbxNMAy64Jvz/F0eMBijARhUHdUdCwFVxYqaPbbKJIxlhbXcfzn/tdzC+sV83BKsi8Uq0KwMtoBE0yrbkGcdnn9whKEgnm+zveeQtHO+/jzluviPqgN5zg0d5IyFGm2MqnKAwFpm1gEBmIEh2X1tpo1oHDvX0cnx7AKEJxI+C+Tntuiv+0ggAwyUzMEa0UwMx6dl0d9YaOZqONzvwK2ksbsOpz0M0aSt3CNCIwF1SNfdp5MhP45LBSCLKRReXgLGuXDTA2e9mw51wOphmmUQI/SDCcEiQiaYzgYI6ap2N9qSvvoT8ORYXSbjq4ceMann3598TKVaMySEhBJIVx1yfgULk4yKzi2BUkKeUYDnbgD45Ezbpx6bYo4M4USTL3ZOusAGCuylxJ9yYBvvWv/hm2399GOg0RDPookhBz3RquX13HxSsvorm4gSANoDs1bF7/JGq2hZPDQyTxFN2VDeiGgUk0ECCVbf/HD17H3/zZH6A7t47NS7dl/WF28JOHb2I07KPXH0ku+GSYkIMh1oKOrYGu2ysXuti69RKODh7iZP8ROnUPL3/hG9i4+nm5p44HQ3z7//mf8S//6FWstEx4bowyHbCVDMdOUbcUeA7vnAJOXRMb4lp3Dl5zAbrTgGW14bSWxHaTK5SQOaRZyuvahx9OJPKAFtDjwRH6JwcYjfqYjiP0hgF8P67WtJTZrVQ0WrLun6l/Mzq0ZpkAwKIM13JRsid5DpN5m10Pn3pxC8ubL0CxXQHPrEZTFMrD0Qk0zUK9uYj24lXJoi5VQ2y1oXvYP34AzamLOv1v/uSf4vs/ekNA1pvrXTx34zY8y8G0f4RJ71BAAtZ5GQysX/sUrLkN7O5u4/T0BL3TMV55fRcvPLuOteuX0Ll4GX5W4p333sRf/u0d2C4VpR6iLEC3aUJXfKhFgCuX1vHZL34DXWbsosS9J2/jB2/ehVa7AD+MMTp4gJfWl3Bt8zL86TYGx08QjSLMLVzE1Ze+DLdm47Ufvo6TJw+QH+9gdLiHJ+8fIhkOGF4MQ4nQrDOKQquIe9zTZk4C1Ywl+JDLH6peTcOCbugoVAJahiiALdOFTjU1ZoQjCQIvhcDjOiS8qXAs6vdp95zCdVzMzS/MrDRJPtJwerKHg90dsfOvytgCUUIiU4Y4pdIqQhIzBzgWQg1VzlRfEnCLSPRMVDiGI/EwtlkgoRMB1yICi2Ibn4pbgDUz55Fa0lbhNS00mw3UWk1cu76M9a2biGGgu34drbVb8IMAf/yv/5koji/Mz6NRb6HbnUMcBegdPpGa8/r1l3D52S9jvnsNaRlh9/Gb2L7/KnZ27gnR1G12kfk+ot4ANbuGYDLF23dPxfJZt1y4zTpqnTZS0xbQslR0GYfFpovbL30BShLj9e98C+gXsPMEj7d3EE1HSIIxWN3oqgld5X6siiUpd1Yhw4pLQl6pY6FhodOWz9podRCbDdwZlnhUGug8fwHJ/ByODQ324iKcTh0xCiEH9YITQQN0x0Wz5ghhSzeBPM6RBHtYX16AVuZQ9DZ2T3zsHE9g6A0U0wjm4ARLWY7rtTY2vQY25zzMKRoe/+0jPP7pQ3jJGErYRzLZgwHGmFRALz8L12fNylnNICbBs8ihpKWA/xYJBXQ00XheoO21hZC5z6YDv1SxdLEFr+PiYDiGahcwPJLoWohg4GA4RM8v0G15WF1YxtrcItY6i7DSGPt3XkXv9FAUsLSN1lRDxtPlGY2RQn3mtediFUu1XCn224wa4hzNEYTc2aWokbMsSWYE4Wueg0bTRhiliAgAOyZyU4Ova/BtHae2irDjoPnsNTSfuYq7x4/RuXIJHt16sgnyPERLt7CuNTEPE40ZKfcw7mEY9eA116CDRJ0z0lnlWsUcX54ZmzAE/G1LhngJO8yx86O3sPfjQyT7KpokzfhDFNkpSoZVlAn4vyBhBjRrYIJRzDAuxFWCOc+MoGCtwXGgsxVrDSrOxf2KZGfWaZ4pMRO0Jw4MB9uhgbHmikNPZlpY2LiEk/4Ij7YPsDFXx40LK/ByoH/vLvLeKZw0hadkcEkCiFN4Hkm3CbKIZ8dUMrinfiz3Js+wrEsJiNLymds2AWmpg1nv8ESkqpKnbNmaEBtSnr+bFtDyEHo6/LqN+edegLHaRt40MCDojwIJrb1Tgn4kZisy90ksyrMYXrsGZs/H8RS25aFZNwVoPnhygjROUPOaaHqWOBYVZCWEOewgRUfR0QgVKCcDxLtHsKMCg70ThIMYaUjCCs8btLeu4nyY9xsrtBkn8bVyvREAmOAwCTXsgagcf7rXmCgtB75pYayYmGgWxoaN+xOqgg3Uux60uoXlhY7Mk+kgw8PtCWyU2DkKYDd11Dsa+szR1hKsb3hQDA1Li22xNg+DQtzVwrAU2+XDHmsyBetdG02nRO9Uw8/uDlDGKQoCozwFOxrypITZtDDf5v3NeUHQM4VnK+gHiRD2uK/XTR1N1xaiDonduqIgiHOYVo5WU8d8zUaj5mIwDnA0mApRf6njCnGw5nqivn9wwDOxKpElfgRMSBia2cpnRS4xR2qRi521WRSoqRouNh0oaYHRIMJgxHkFxBndXqr8ZbowUXk/5/G/BU4HqQDJrAy5F6dBitPeBNmEue85FhsGFl1DKN0BYynKAC0jhosxzHwAlEfw4xNMmTvOW8ZpIinrgL6IVK1DN2zM1WswihwWicnRCcLpIdJ0gDLzJQM4INGW5AI2QHj6S/2KaKCEsJnhzTkcUBFdgb9ne/sZAMyWi3yTmeUzAJj3kvTVJJbnKeCrnxnb/UcEgIXgMGusnbW3zi2gn/axzv92PgLnI/CLPQLnAPAv9vU9/3TnI3A+AgBub9XKqql0BgN/1NK4yGmDQzBgBkwy2OoMS6ykNFUuZEm15RmuWOW1EJwkACwZj2RDppV6kk/FQwuBw7Pg17wgjFIKI1tspEW5JWKHCuicrchipCuHx+ob8jtsYM5sfqt/zf5PqmvKRAkKGdJIowi4SpRhU4fZSFVWHZVnBCpoo0Wgw2C+pa5W1nU5QeAKTCWpu8LI2XAWPnn1japef/r1Q7PrQyNWtSJmYHalYK0a0rR4rP7zjyqsP3iamWW2HOSl/T37/PwsZ4pe+QyVApjsYxmfp87X1cWR5+FYm6KKNvSW2IJxbKJYRZRBDjkEWSQPVK5vCiixZDJrYqBKS9HKmtewUmh6iSLhwZCZoxVLlQeHyhb86UDI9z6WAVwNyNmEepoDzO8QM/kwAFxle330tqXqJU34eXSYWgtlWUOWstlJBTDtRGkJVgGG0uQWRbCCIqONL9WOJvKSVnY6DFqmEWiiPRgbpS5ZzQSwqOKobJvY0GDjWywRyXBOQmkIMKvHMitQMoxDKEUIVeVVimV8BHhgdpLtwTYdFIWOaViH7lzEM8/ewpXLmziZWNjtG6LmS/IEhpbCMQJRlzTUEGbpY3B0gCIeSNYj1Sqw52DVFtBeXBMAeKpp+I1fvQJnbq5qxJwmaOYZJg/2oEcHWGxPsTCfY3uvh4OjQDKOfdVDUlvC5q3rWL1+C+9sj3FvJ8c41tAPcvQiH1HSw2//mokv/so1PHNjHkaZIc7GOGETRjFhug5qioY5aHAkYDOGZdD2OccJShymCX56NMLfHO8gadG21oMzLeHul8je2of63gkuhT6a/R6iwyfQtQnC5BRFMYSCBDoSWRMImBEIZLMpzWjLHIolJtcYkkZ4QJZ5L0QUVRroVALnpQnLaaNEAw1vAa41D9ttIko0jEMf//1/8zJe/q3fhNGysffwBP3jbdx96xW89vo+dg99NFzemSHmOgVMN8P8vCo55e+/t4+C1qUKm+MhjZgl17deK1GvG2LlzYwrNo/DKEQSEvSqMl55n5omCQoFagQjG3VRATO7bjotEIUKolBFkptwaT3WbeHqlWu4/fX/Gq0Lm9U6kFN9XuXFUtHOdZh3Pq07Dx6+KgDP0ZN3JN9TKXOcHD7AaDgQ+87RcIKDI1rRVhluBKsrpwdCQgRqKwBYFD6StcpGPpVGtK/kmBIApnqUqh9Dfk77PaqQ+XxClJhlBlf5aFVOa3UvVEodsuEF/KUqeLau5YWGhEqSpMoVr+5XVdRI/Dcz3yzHhmYTKGiis1jH2sUlLGxcR3vtJmrLlyUTmI3dzG1AdQxM8lyap2ykkpxB9d58YwE1zaBuXIgLVFU98cf4wSt/jsTqYhyEaLtdhMMe7r3zBmqqigXXQdCb4nR7iGnfx1pDwdq8C/Ysay4VXSu4uHkdrdYc2t0VzC9dlHERAkhJ1S2zqrnP5FA0Q0BL7lF01uAYE0xh4zaLp7j/9rdwuv1AVCRhHOHdu/cQxrnM7eHBEAfHA7hdF16zCZUZ104dzZaDPAvRPzrE4fEBtHwszWo+P5ugtCqklbulZdBpX6hrcD1LrMqZu+t5BIQ9NNsLaC+toj2/WeUP8r1lBSKCzmxo5hmCyQTBZCwqS8lpmwW5CzDNa19y/kYIY9pAZxiHiSiz2CTk2sRGMM0mXFvD9cvL6DQd7J2MZbwaNQtblzewdfMr2HjmC2LrLTO7yAWM4NpbKakrS3/aq3M/J5FJahFRXBDk8ma9tIqwMCtZ5N4RC/OyRD+I8Nadn+C9d17FgzsPEAxCZMFQGtvzXSq7V3Hx6iewdv3TiPIYR4fbAthbpoPYH8gYevUWat0FUQNnZQrH6+Bo5wEe3/0ZFpa2sLT0DIanB3j9h3+J7b0TabbGMdWWzMkNEIxo165jvm2jPWdhfm0Vq5ev4f77ryOaDvHpT30Rz97+DTSZx4wSvaGPH3/z/8B3/upVtKkA1gj0j5DnA4kN8PQSjZoKQynQmW/A9VxYjQaa3TU4zVXYTgOa00KaxQKmiu1uEgqYk9E+M01R0s0iDjAdneB4fxu93iH8aS7OEf6EueJsOOdiZ899mUCwkquSD8lryzWaWbO6SXIVHUYSJApBAwdLiw3cvn0DjeUr8JnfqSjoLF1Eo7sBw6qh0VmFqpmwjKYASgRuBFhSDfh5KLnYGVTcf+9V/Nmf/l/Iowwb3TaS6RSPHx+jdzLAQtdBt+niaByJXfxLn/tN1Jevoz+eYHfnMd658740yr/8uVu4+uKn0dlYQ6KUmMQJ/viP/hjv7w7QaXRh2IxjGMAP+1jtmjBVHyuLc/j6r/5XYqk+RY5vf+cVHI1zjPj6D97D733lBdx+6WWkYQ8P3/kOdu5tg5N987mXsbj+LMJJiqM7b2G8/S527z3GvTtPUIQDmLGPLBrAoTsEc5xZhykEvmiZymgOkuq4jlSKeMN0BKi3JPvXRkbik7iX2NBNG1FG9SbXJkMsxnlPWHR5UBVpnFsqEE6HUreuLCxW+uI4hG6oGPWPpUlOkgKvb841NI0QJdyDMyFzjMZ+NV/isQDAdFBRVQt5VEceG/KHD9vOkJc+SmWIAiGm46Eodkme4TpPFRiJfJanotNpo95uYHV1DlvXb0AlYaG9BG/uAlS3g0kwxne//cey5y9TAZzGWF6/IESUce9YKGmMZVjd2MLmjS8gjnzsb7+NO2+/iv2TMW7duIEbz38J4WSI3pP7SKIQu4938d79EdqNOtrzbeSGA7VWw2lS4DRM8MyNLSEEkoD39V/7XSw2Pbzxzb/Au999FcU4xYOHDxBOB7L2qlkELaPVM+trS9xixL5eMPhK6ShnDKPEXJdrdh26XkOo1PHWcYlTuwH74jqyTgtvDTK47RpqpikZu4Va4ojXpEhhNXXMLdehe0SgGIMxQkvt4+995T9FSzEwKjN85/XHePVhH0vzl1FMCuDwBPmxjyuagZvzLl68uoh5gmOv7+Dk3gFqRYDh0RMMTx8jTwPUbQdlStcIAqcsq3OEVPaz1CeJCTniMEHd0+Ve47xi1ZvrNqaliUA1UF/y8KmvfRGNjQ1M0gGSIoA314bhuChSBcf7j9EbHYsKem3jGVxcaaMDDTSeD4chDnfuYzA6xdSfQLdbQg7xSPYME4wePMb+vUfIw1Tcivg1GifIZnUW1yjBUhRVHKBoyUsAxXJt1FwTUUwXGebT6ihsDZlrI6qb2FWBE0fD1q98EfVnV/G3774LfbELb64lmdb8oDUAAAAgAElEQVSarsBIfGxabXQ0XQBdrgUjZPARI4SOcRHhZDyCn+Swah0Ypo7BoC8RALcuP4tlXcd6mWFFs2BOEzz+9ncx+FmI/NCGlyYwsgC6MkBOACkn+S1FLE4KVPLXYeqEuQhGpjAle5d5t3Rt0URxSUv4XNFEhclYAYan1OcsREWKKA8QMZfWW0NqdXA88SV3fXljS4DzjM4PQYiO7cHLC0x3d4HxBMokhFMWMNIctp7BVkkIjgVspPKX1NsoSgWcJSAn1tAzAFh008zEFfekXGyUuQ/SIphOBkFaIiKw2rSQNR2MazpOPRVzzz8HZWURypKFok56hYKgzBCWJSZ0FklzAb69miFqawc6hjnjDUiGcmCzxoEm7ho8w9kkDtqGkFaTfoxiMMaC6eGCZ6ExzDF5Zx/JkyMYoxhFP0A6iJEE3F8rsksSp1BYhOkKmC5DvrQhBGFWzSR7VA2InL9TaAjYM+HabDjwGbGgmZjoFtJ6DVltDn2o6K520F61EETAdFLilTf7GNydQDU1AWzNtgGvqyM1UxSOgvUVRwDc+ZU2FE3FmFmyGRBHJSxVw8kgknX12pKNLFExHSuY+inGzDTuEQzNkIwSWAueEOHo8sML5tWqngEz2XlOoXORCABItggq6nTLItmLkTO52FI7joJuzUTds7B/6iPKMzk3LHeb8Oo6SmbuNks8fKxhGFG5bWISFphmPFumLOdlfeRr0iCBal5XAeYsE3pG1xoF/V6lCqaTzCTg3KEDEQtAnuEVXF5uyDV47+FIzjl1W0XHA+7fHaGMI8rzhfTYMBV0PQMtkljzGK6aoaaFsIuRWEAnyS78+BhBNhGXAkWtIVNaMJ0VWXvq9TpqdNYggp2MoSZ9RNMjcV0osimigHnwE9mTaH/OmBC6auRZBCghLC0VADiaZphEs+gdDn35VAH8YQCYTTUhC32sLVSRiT5Iavs5BbDMQBKqnkqDq/7Sx/on7GlJmtDH207nAPBHG03n/zofgfMR+KUZgXMA+JfmUp9/0PMR+OUdgU9u1T8o/Xh8qaCEsweb7ywaK1S2wrxmljQzzFhXyXqtfpbMgNBSVWcAMBWBlHVVeY+pqH6qLFbdpQ2qWmX0sdnPxtOZFSgbubPs4FJQ5VnUriiAZ0szf1csd6sDmLz0TD0rbd6ZcrZSCxH5M2a2pgRyqgQrOaEqlU0sAczKho5MalrkqdLMZSM7oX1XRnvU6nDEwpughTQXBLE+g23PYOnq6aUf/iE1tYBTs1zks/fHZvWHLaj/vQCwtO6qqvzDIOqZUngGz1dKswoSl99j00nUG2cAMtWsuQmUZKd7UMs2bKsmCsk4ox0Xs+RMsYSVTCmjsiNFyXzFEFk+AfIQKNhOmMCq+aLAVLJSmsG0gKRtLK9fZQ3+1Ib67wKAaWEkjNPZ48N/57c+yBD+O3HxSkWRJjoKxYNtdGAabeiaJxbLogwrMwF/BR1UCeJCLNTyVIc4ymrM52MGGMFiW64X7Zlomcg8MzaJCE6FaV41NjKqV5IPMk1TWtgiF6KDobM1QQvBGErhAwobovx5BawRyGKT1tBoNW0jKdpQnE0899yLeP7WTQR5HQ/2VTw5yeG4qgCGrhmgTIZIJ6fwe4fIJqeIxkfQmfloWTC8JfhFB7XOKrxuF4Gu4uu/cgVWt4MH24fwcgduWmB8dxsL5gCb6wkcJ8HDx8d47/EAQWRhWnoY/b/svdeTbfl5nvesvHZOnft0nxzmhEkYzAwSAwKjSEi0bJmWdUE5lKt04dKd/wPf2NcuySqHC5VVIlWiAk1QBRZAUAMCGAwwc87Myalz9+6dw8rB9f1W9wRQkq0qXxFn10x1n3O691577bV+4Xu/93mdNiuXznHpxkvc29V4uJ/Smxlqo55qU5x1n9/+eo03vnIOy0ppNwwmUY+dyZxDz6fUWWWlsUg7zOlg0ClLIdhgTMaj8Yy/+OA+749mbNs5rcs3WG1btFKD+d0Q//Yu+b1jbmUJjVGf6c4OeT4gTnvo2kxJc3oWqetQ0IkKJRrKeU7I04Asl8194bY2xP0g2PiT+19cKuWKq5B3qUD7sgblUocsKysRRNdLjMYxN2+s8vZbm1z74lfpnFnCrjpM+nPe+dYf8EfffqgaQpYWDALJirIDNlfK6pgOD44YDEfqGpCiPOJWFt+VFdFqOjQb0sMfKwFw7gXMZ4EaGCQPUnbdkgGM+E1LJRbaDVzHVsi3Xj9kMpGmGRNdK1F2BA/u0Gm2eeOLX+f89W9QXlpDt3TVqCFNKro4gMVxkkTK/Sj1WsFSP7n9bYL5kFKpRv/gAb3D5/T6fbq9ITu7kosmBbu4cCufuBcEayc56CLsiptB5gDTMHCkqG0VrjIpAIvrsVRxKLu2ctYIFeA0601w8jJGivhdCMDFXFIUBWOyKFVipBQDpdiksuRPZqBEZWwXc0aWSr5zgV2fz0VI0CmVSrjlCtV6neW1OueunGX5/HUam6/Q3HyF2NDZHw7oBh5prckgmNLt7VCulqk4ZRYbi6yVajSV+Ksi5VRri4fOd370bxhmFrEUmQVxL80EUtSRzK/RlJ1H2+jzjMHBiEVx/i7YLNYtVci8cOEir37xt1hcXFHFcOXIOcEUK9eqIBlFiJTsY6EPnBAzZKwLpj7j4+0C31qu0d9/QOp5+LMxz57d4cOPPlLZm66Wsf/8kO39IWanil5q0F5c5trFTZXbun94xFBwzaNj8khEQV8VmGzJXtUNrDzD1jIsuxChS2qcEweXYKAtNX7X6y2aS2usnL2l8kWjPFPZkiLySAE6kPzY2VTFGojbQTmaZR7MMxJBi8cyRqYEXqQyJCX3V/J/RxOf7qhAG4qIKw4lGWfPr3cUvro/9dRYKRjVl66e5crLv8z5l36Zam2xmNcyudcd9bsFCUBAmjLPSFG+OLeCGxbktW0JEUIeMk8UjnYlAJ84gCUfMYoStnYe8dGTO+pe3nn0jO7BkIopTvGZomNcv77JxqXXaK1cZhbO2dt/xrjbUw7oJJjRatRVQ4Kgap1qnVK5jOVWVGZurbrCyuZ1HKOqnLzPHr7Pzu4Wk5lHIjhTO2U+CfAn4pjKadddNs+1WbpwkWp7iacPbzMe7vO5my/z1td+j6ZtI20mQZLw/vf+DT/4k2+pcUjLJxj5hCybkEYTHCOjUTMoGRqNTk2J+vWlZTpLV3HqixhWWeGCDcvFLNeJIo/AG6txSpzpsi4RYdCfHOPPxyrvsnu4w3FvTLc/V7mBMtgEgQjAprq+BLtPIg1Tcs8WVILpTMREQY5CkMvYHVJtlFlbbXD95gWc1poq6DcX1rj0ytdZXn0VF8lDl1ExJYznBUbVkhK+xDGg3PrSoiJfZ1nC+z/6jjqG5aWzzPce8e6f/SF//sMHnFmuMBGUdLXCxuYqm5dfY+PyF4g0mw8/+hE/vn1fOch+4Uuvsnn1FusvXVGLu2EY8q1/9S2298bkmqsaGKQZa7lj84UvfQXXSdl68OdcuniDC+dvKenn4cGIx4/32dnbZevJHf7b3/0dLl84r/CunsgCuaA6Q/YOnqhcbCstc/DRbR799B4H2wcc7x3TsOYY6ZgkHKvcdsn7E5qJiqwwLDXmFhhIaUaUDBURg0XoLeGUyhi2Q6YJ7cBWC1XdlLx5VwlCC41q4UYKQkWVsXRdOW8lFzYTmksUqxxUKQSHkYeRC7bbJ/QFexqqu0jWNVMvUjngks/uBTIG+GS5xAlMi4K3XsbSWmR+Cy1r4ho1SiVBEA/ZPdxBd44xnZkS6G07p+KKYJRRb4m4LSHlBo1WgzMbK9y8eY3FzWuE2IzmMxbO3lD5oXsHWzzf3max2aFda6jxUe59EfVEZCtw1RmVWp16a43B8Q6z6Qh/LmjbMY2G5OW+xHTY53h/R40nnozrexN1n5w9ew53cQ1qLQLTZre/y5WbX2D93Aa6H7NYL1HXTAZPj/j2//Z/MOl6eLNjukf7ajwQ91roJdQrZfXcAkNQMQkiMuZpgcw3dIXA7SyUqNdrGGaZaVzln787wG8s89KbV6ifWecnOz4Ptudk40ztP6RpKtdETIigZcCZOmYzxbAnXF/L+NrrN3jz8uuqqWlKxh+/95D/63uPScI22tzCEUGhG1Pz4QvLBl+8knOmWWfweETU8yklU/qHWxz3npBEHm1RhDIdR5emUI3USPCzBF/mczmcJCFLEuoljXarpPYacW6QSf60VcFaqLN64wqXfuFN9LaDJwhdW8NwTeq6iHASbyLCqTiLJe8yVUJuXWg5al7WVbSQJ2u+SLD/IhLpVE1TNRwmh3Pu/en3ePbgPuksIJWYED8l9RPlRpX5V0gpamcrTWmy/5HLzJR1jCCsZXOqKYqJWSsTOTazkkPP0dk2DTa/8kWMywvcOeoTVSTHNSczUkqNMm6SsWbaLJUsaieRSbIrEiqAjNH7kwkPnj/FT6Upo4Sm7HoZrWqNhqZxY6nBTdflLA4NYO9H73P4zhZmT6MpDadTEZVGBNEcL5QmuZwo91SjtY5Qm0w1x6q8d0voIqmiZUnziKyNpDs6N20mks2dpjgNjTNXL6KVYDw7YiI5vq1L+LnD2Jty2O+rfU6juUC7faZw5+cGZc1kuL1HXfZLUQyerzJyxU1ZlabXJMQXasYsVk1mMkhPpqFaq8s5l12xCLOKLJVKVEmumtgsqxB/RYGSfWKYa0S6QVyzmdddhnWD52bMozygvFmlfmGdxuYGedXk6PgZpdYy+5OQo2Ff4e87C4s0qg0atQb98RHzuYylPq7jUrMrRH6IIyQJy8HWLNL5BCdKSXtdztbWeGXtPM1Ryt6/fQ9zf0YntbEmMeFIGsKkYa2IUhGyjbwBcbPqtjitZRdaNPnFuVAuMlVTkMWHxAqFsdxCNqHh4NsuccnFF7R8o0pQXWRmuOSuSebY7I18WY5z78MJ2TRRKPxwHGFWdMpNDc+MqHVMLp+tE1s5pVYDL8noDz0m81yh+WV/KS5dKSxkgc5Ky6FumVQsg8ks4rAnc3fC+CikulDh/LqIwBl7knWcxDRqmloHCvVI8uWlxiNxJ893hmztyLollXIAjquzsCK0rFzFCdRKJr2J1AiECqar58hVRrij8qf3J4m6D6u1ksoSlnOU5KkMacoQ4FiGmtdkDAj8FCvJcJIcF43pKKRuGeoe6I4EL60TiRtbIihkrXimphqc9o98QomdiCU6LKG/PUXLJWc4pSZRI1rCkmuwILEnVkpZizHTOZnXJ/V6pMkBcdYnzEV81wljl1hrYblLWG6TRrONren445A0GJJ5PfzZEXE0Qss91biZJD55ckJ9kiY4aTxNPCyzoKdJ7I0i4sRCt9NUnebfJwAXjcwFv05qE6f1kVMB+DNlkZPSmAi6p4//NwH4Zx2+H9dhTr45rb+8cAD//NaIX7zzF2fg5+0MvBCAf94+8Rfv98UZ+Dk8A5+/2Pg4uPWzAnDhc1V5qkpAlK7dYuMmg6MsvKUL1jKL/L1TAVgK/EUea1FUF8HYlH8X/LO4RBVVWscWXJjkl0kBIc8V1icWIVZeS6IxDUFWamQnubKnJGF1HCejs7iZpBD4sWlWCcCfXhIXxfeiAFyIheqhF93JmXzVNWLBlYYithRasW0aRXajKe7SRG1SclGnZSFuy/srBG8lbqafkmxPHEYnCqz6ohx1IgQUBpbi5WXDeLLyFlebOr5Th/XHmb4nF+PJe1X45BMs0Ck6WpW2xZ2nTNvFD0oX8McCsYgxhrzv06q3oEhFcZVgUMknaxAnHcpuB8d1lUsyyyUbVwRKUzlkpYNXHMC5dLFmM+VwIJsrd0DKCOx9DCtUArA4HeX1VcSUFIdEHPhUZrQSon/GAaxcEQXt+zNfTz9FtQGRN/CXMoDlyRTIijwpkWtNqiUpXKzQqLXJdUcV9wWbKsJgphXilhL75bNPxX1XoHhHs0htKGu1Eo4j77vAlknhtCJoOJXxKt3HAb4fKIFNxClRFKTIUVLoNTniFEuP0XQRRDyVT6teOw+UY1gVxhPBTGs4VhXNXiKyzvLW59/mc6/fINE6PD4w+HArUJvhUikjj0fY2gxveEQyOcQMjul3d/FHB7Q6LZzKJkZ5HaO2hFtv4jbLfOM3v0B52ebZ4xHxICYbTZg93qaSdllfFJzclO2DAUeDmOOJhm83mNoLpI1l1jcvcji32erqeImpOt5z08e9FPOlN22WNx0qjZSLFzdJrZyDMOBBbxfPrVN2WrjHUzacGq9sLCin0ThJ+O477/HH7/Xw3QbpaoX62TXats6SZeE9nzK4c0jpyYhrgpTr9YgPD8jyHo4zR9NH5HmAHntKNBP0pAjAUoMRNLeg3gTNrOtTdMM76emQO90gF4d27KvPw5ZCk2ERh9LsUCNLq6pgZIlIpNUIZlU2z3Z47ZUq19/+PNfefhuzYvP84SHvfvdf8Id/fJ9WXadVEcEyoC3OBBHBh8fsHR0o94OjlEIpzsaYZki1alJxiuKGjDPT2YzBaKquBXGBS+e6a4rDNlBF8qXFKrVqSWHmusdzRmPB3Yo86ZKlDlFqUXNbbG6ssXn+FVbP3mL16qs4rebHM5fKHlMDg5SkirHpox//kXI0N5vLRaF69wk7O8/oHg0Y9PukmaAeIyUCJ6rYf5KxbOQ4hll0oAsC2hIEtGRCi3tZ4LJCC5AsY1sJwFLUFlGtUHoLx7sS5CQfXlwrqgP9BFst91CUKgS0ysqS/En1qwXKQe5NlR8s+YO4CjEsrhLfF2FCGjcsypK/6FZYWq5z4coq65du4a5cxl48S+S22J8Medo7ZKQZdKMZw2mPhcVVLC1mvbPCxdWrLFo2NU3KqVK4lmYHk/sHB2yN+kyiiGqpTdVyaUpuZhAw3HpI/9lDRttdjnaGmGnImbbD6mJJ5Zqdv3iNW2/8Kp1FgTsWVZuChnDib1ahXWoyBcMhjmJVfA7nIQ/f/SMGR89ZXr9MtbVIEniUTIfpbMDjuz/i7v0Hyr1IEnK0fYAXpBidBXy9wuLKOlfPn0EzDA6OBkxGB8pJ6M/7yvFsUDgAJftTMhNdXeZuMaiIcKJTcXTKJRPHksxnlBu9ubjI8voVTEdcEKp0pYpuE2+C53nKTWPojsrSk5xYJWwL3k45ggVhLljCQgBW4u/MZzoLGYznCvMnmaalis1Cq8rmmqCrSwzHnsIGyzx/8/pZ3vzq32Xt/OvYZrloalLoZ/GhFA5gyRZUZ/Z07j25/tSUITnK6i4oVgDyKHKr1Xfq3pBxfu/wkP3xmKePP6D//CEPH+6gJ1N6oxG1Zp3PvXqNize/ojD7WztPmMyn2LrkjJuMjrcUQr1aq7F2/krRZNHfxvNl3MpZXpIs6jbz6UThcsXVeiBC8NNnjKcedTdkNvHxRzFJkNBuu5w9u0hzbQW30WI66jPo7rBQsnj59a/w2lu/qT6H3mjO9/7l/86HP75P1ZLC/1yNgVo+JY+nlKyEetWgpGuYJZN6s8XCmfPUmhuYpSbl2hpGuYlbbSs37WzSxfekkUXHdipYpQrBfMSk+5zZtMdk0OX4cJvD/SN2j8YKBS3iihS9xfWl5zLiyteTJZisqbJciYSS1ycI1yATDLQIsi4rqw3OXVzCKLdY2LjIlZu/zLlrX8Whqoqdg9kOo942jcY67da5k0+rWMEVWd45wzhgFGfc/+iHmGlGu7pI3a3y/W/9Q37ywT1V+PaziJWlDq2Vi1QXzlJfusJ4Ouf2R+9x92mXpXqbV159FbvZwG1WsJsdJrMZtz94SJi6VCo1Et9TWYFXrqxx842X1Nqw190nmhxx5dIrKn/00f0ndAczRW24/eNv82tf/QJvvfkVddWpeAw0BiTsj8Ycb+8yfnbI/Xc/5MG9LsFojJNO0BmR+T3IJ5SsTKGacxlr5YzohWAlBXL1vyYip4khCGhH8tDLaMIB1hxSwfAaUph3aFYrlKtV1TgUBQHBfKaEevmsBBNsSIyFigWX3O6QOIxP4gJyNE1NskWzjpYrhLMIOzPPx4tCfHH0z8SlGKuYhkxQwXmLPGniZJs0axucWVhkNg+Y+Qc83XvI1H9KreWRxANMQ9DwRTNmtSHYYHE02ywsL3Hl6hrXXn6LK2/+dTKrwmBwTG3lAqNhjx/923/NO+8/YHO1zsWVTTU3zecTFpaXWV47o8YGwWBLNrDMK74/p95cxHFr9I+36R3uU6rUGfYHjGc+9UoTyTPd3e2pDOELV6/ROX+T0vJZpiJoGhntlQXlJLTjlIqh08h1+vcf8Af/4J8w76ZUS3OF3TezENdIieZChXHJhVwRyWcm46vQhYqmVdlj2EJdqLvUGzJXlJinZX7w2KOv17jw2kXOvXSVe1tDfnCnT3d3SrMua4GYeSZrUJ/lKy0664t4BFxYj/jym9f45ZvXkWRUGd2kFe27T7r802+/y4dbDrln0tAswr0Aa2jxGy+V+cbLNhutFv2Hxwz3hxAO6XV38P0d0nSKq4mf0sYxXFzXAiPCz1KCJFUOOdWEl6Q0Kjr1mjSL5UxlrjYrJJUm9lKL5VsvY5/ZZBjPuPf8fXI7ot50+eWv/wabhmDIYUjGkIQnT35M5E/ZPHOTteaqunfkHupJFvq7f0jue9TtErdu/SJXO2epJXDnWz/i9jt/xmQwoyIEItkgqnzXrCBRnMQqqL2i7qCpZk1LNfWJKGiJa7bs0lqqE1g2B6nOqGIrAdi9cpnjaok7kx4jIVaVXYUHt4V8Ip9hFKps5YqeU5L8WiOnvryGWbZ49vyYnaMRfqrjOA01FjqOOChNmobGqpnz1uYSNxaayDudbA8Z/Nv7aPtT9OGAdDrGm41U04YXSnOT7I3Dk3WRtFbrCoMrbk7HEkFSsN8xjbqNUxFRT1eiqqeu4ZTrX/wiZ157ldTRGU4O8f0Rldoa6ILCnuAFHsNJD92uYpU6DI+P1JxUsQt8eN0q48qYPx2DH7DSXqIk0SNCnBl06R/uEXkewcyn1/fU2lzWa/KQeVr2/ZJJK/ttcSrbJ3tpJcLLek+oDrZFVHYZVi2OKjrDlkWy2SZba+FsLlNfXqCXTpjNj3Dq6xzOYh7tbqnGQ2n06dTbdKo1NddIHrQXyPnzqZhlam4Nx7QVzlkm0VywvN6ABcflbGmFS9Uq1X7M/P0t0qdHGMdznGlMPPLJJQoqCVUsj6wrZKi1HbuIO5I1RioO6JRImillvStrV734GWmNC1KDWWYQl6rk1TJhpcrYcJi6Hea2y6E0LpgWjUaJTsVlZzegdxCx5Fr0+3OOh3NyKyI3Q/SmRXPBInahsVQjsw21Tpz7sh+VJjyd4SgmjwRxrbG5XiVVmcAiCstaTQgpKZNJRM2xWGw49L2IaRRhlTSunJeYIotZGFBxpbHRQotinm0N6PUCwrm4hxM0aYav6SwvlWhWbCRlYOzFiqgi9ZxazcWRNaVrszWMEBzX6qLMRw4H42IPnYYFLaxUEpx5kT0sNSZplJ1NYypiEIhzvElI25UGJV01UDVrEt2ksTUK0E2DTknIHJr6HCTaxMqgO5zR60kDdYSRxlT1VJGr6g60bIuKnlK30o8FYMkA1jkiyvoE6ZTchDgtoVsd7PIylttS84aYAUY9H8IRut9nOjkgiUcFHS2TpshA1b0EQy9RByIAx9EcU/cxhUaWJEoAlthnq4Ar/GUBWBWKNHUuVNPXSY1E6OmylVCi8AmN7uPN3/8PAvDHDfinDmA5tiIBSD3+6EH0Qhv5+IS/+ObFGXhxBv4qnoEXg9xfxU/1xXt6cQZenIHPnIFPO4ClNKoWepoUZU6cpKeu3hMBWMRcZaiVar0IBHaBf5aFYyxYHoWmKXJAba1AA+si7opAqERC0SY0nLJsDCyV7SlFw88KwCKQFc8jucFKzzhxHOsSo6mJy6zIRRNd9qSeW6yiT/+gdGsRLoqqr/r5T79zEfDkZwztJNcmU8eonCympjYjkrUnRS4pEisMqrh3TxzA8roidqo8llNFVk7eaX7KyVdxramfkfX8CbZHRNkiD1fe34l391MCZyHbFK5rpfmqvLCTz+PkueR35Zyon1Ku30IQVcKkerHiq7wX9SRZIYHnSvyV/0vkqWA1V3HsFrnukmZSbqlhuiVVcBfutmwEJatR3L95Ipi/CXHkgWRLIhulLWzHwzALi16axwrtJ5vNWCGOPjnp/18EYPnp002IvIPPCMAnmO2PJX7p5he3geTJ5g0qpVVWltdoNBaR3VsQJ0wmc2LJqBJ8V5aoxgXlVRPhQBOhv0xvFBD6Ke1OiXpVhHFxwcgGVXJVRciOCMJQuX/leQq3pdwjGllkKieHIzdGmqi/d0zJ55sTBpJPK24ZSW8TF3BGGmlEqU7VKSsUZz9c5uLll/j6l18noMGzA5u7W6HCizUqGhUrZDzuYiRDyowVnm94uKMwlOJerrUu0V4R5G2Lw7nFxvkWv/OffwUaJt2DhPnhBNebsPP+fVIRjWtjwnCkRO7eLKHvWwzSKn5pDaO9TnPtDNPU5e7zVF3skh/p5T7l9RlvvGpx/Ytn6ayU6JRKSuTfJ2ErCXnSmzPoTaAXsorNrfUmy4tltnZm/Jt3fsDzYYPErpCfsTAbLs2ywWqpQbgzoH9vwMZxwMpohtM9Qp/0ifwjyuXimhNh18wkt6rI0RXHkOSJCipMzr8kbGEM0Y0QQyvcqiJ4KTdi6qGZoepIECE2zcskqU0Umpzb3MSyKlRcyQZeoteLSa2Y3/iVNb781/8G5169rugG9z64x7/8J/+YMNRJokDlSwketmrGEI/o9Y8llQzdksxbcfVGGJJRrIfYRqI64aWTfzz36R2PFE68JG4rTTLE5fqNKbmwvFRhcbGBJVmiY4/hOMCbi+tYhFBxVMuxtkGrUCs3lHPo4s1Xufj6N6gurRLHczRHGhYkZ64qvmMlztz74E/Zf34bW7JcE5/ZuH582EEAACAASURBVMf+wTMGx30G/ZFCvwqa1ws9VWyUNh1xzetGrvCuMnaK6CAOYOUIMISmIBloMqChcvFKkg8oDuDTmUM1yRRuYFUYUzmK0pUvgl1KJI0/UUwSBioeQFwT6ndPcNbqvpbfx1I4dkEMBqGgtMUJI+IwWLaLWyorJ/y5czWuvHyL6to1svICWW2BqWFyEKYcRB5PB4cMvCEvv/wWzbJLTa7tLKVjlViqtKnpGiWzjPgNj5KI7ZnP8UQKNgaOprHSKFEzDLzDMYPHH7H7wU/o7vToHQ25daHO5mJT5TGuLq+yceEGi2sXSaM5jYWVIvdR4gVyaciRcqmMFXJ/GXjDCeOjHfqHj7n3k28zmQ44s7pBtd5ULtw88hgc7xMEHr3BkL2DETv7x/SPDnGqLnO9htXosLCwhulUkHKsoOezeESeThj0uhCHSqRyxB1kGOhajKNLdiCq6Gjbgp8zcWxxeecYlkanVWZheR2nVC9yykybUq2jmiiGwx7T6VA5/B27XmR/CoJZMNdKSEoUSliub0EAiwDcH/qM5+IMzhnNfSX0iotV1gvrKy1uXllhebHDdDplMvPVubpx/QZv/dp/T6t1phAAVZNUMS/KRCtNOyoDWPDhStgtfkYJv6alnI6CjT9tOih6xT6FgVbzb8I0SZiS8/5f/Cm7937Cg/s7+JMxQeRRqzu88cZLrF55E5wG+0f7RJlBqdzEshz6u/cVvvLytc+rLHd5P49u/znD3rbKxX7l1a/SO3rK9rMnhLEIDS1m4kQ87jEcz8jSOUaW4uYWZUdXTSOyJjEqNssb51WD0XTQZfvJE9Y6JX7lm3+PzsY5Hn10h//7D38ff+iz0RJ34YxQsjujPkbmKQep5PjVXRF0bWrtNu3FDQy7jF1ps3TuTcqNFezKMkkWMR7vEM7FLR6jWQ5uqUYUzlWD2WD/EccHjxgf79M77rK7O2AwnKvmBlnnybLHyGWkKWI0ioYzaeQ4SeDIpTA8UejYWRhilF3aCw2W1lpUm3UWzlzgys1fZP3y28ynx3jTAQdP32cyOOaNz/8Nzp9/6zNrVhGA53nIgyfv8eSgy5NnT8imc9aXVkhHfeWUPzzq0ijpnNlosHbmIvXl82hOG82s0x+P2N55zmASce7MBRZWzjPy5jzdeywp6Qpvm6YN2u11qtWqcka7RsDNW1e5fOuCuqaODrbQwhnXL96iolkKHx4FkrJu8+T2n3P96kUu3nqTUq2hslslgf14OmI2SxjsHTK494yf/sVjeoczAmlSS0dk6RgtOsa1BfI9VXhkmcMyEfGFSuMImUZIC4WgKKh4t1JFt8Wd6SrcS26WFAJaYjwM06Uuucq1Go16h3A+I/LnVMpCfslI/DmpIKdDiauQNX2IL9nOYYQpTQUmJCpqQUQ0yfiU/O65EtC9MMTzfWJfcKIytsv8bKElNXyvTlXfYH3poqKCfPRY5vIZudFj6+gj4uwAy5ooaocUwkVIkOZGt2oq8ffihXUuXb3CmcuvcebWr2C6Lfr9fZVHPuof8Mf/4h/x4wdd2hWHa+eXKdkupuSbuhbNTkcRMeJYxLYCjz0a9ym5DRoLa2qs6vX21bUqEQh5brK0ekE5gJ8+eIwfG7Q7C9TWz7By/fOM0pC8UmI+65LPe1zdvMxGa5GGbtC9f4f/9X/6x2QzcZQFHO3v4WgxwuHIgpzZOKYhY/Rc8iAztf4oCw5dxYUYuBUR7kuUqiLi19DLTR53c+4NdToXNlm9sMrzw4h7j8Z4fZ/FqmD4I+xyCpWc1z53RjVP3H/2iMX2nG/+tW9wfaVJ46TRtUfEVhTzre/d5p99/ymjI4NVrc5KXqEVufzi1RqfExHZNXj63lP2n3ax8hn+rEuWHpEmMyxdwoV19EzWK7ICCxRBJ8l0dNlbCIqclFpZqBEGfiZNhTGzrEJaaWMtdth8/Q3yhWXu7j/jX71/l3k+59VLOb/3d/4u56sVlVPuATvzQ37wzh+oCJVL515mbeMm8aSvGm0cu8p83GXv+U94/uADbl24xm/+xt+nGcKD7/yQD9/5PtE4piWizSwknsdKBDrdDp1GFGmmoYgWQjgytZxgIg2tOVa5zMa5RajV2ZLcULvEU2kjPHuGQ8vmw9mM/TCltdZicWmB3kTcuRmdRgN/PKR7eEBZC9hYclleaKkx8XgwYjI36M40zp67TOBLQ4XkJgcE0ylrLrzUdri2tMjFhRKVYUr44T7W0MMcdwn6Rxwf9pTgFQXFvGDaMmdK3ImsbwXvXsznuhmhm7IvyWh1XGr1Moll4+s6c10n0GK+9Dv/Je1zTSXcy9qjpoJICnHpdMcvzuWCSSNfM7pHI7II/ImPY7uUZQ09TxRhR0S/lm1SrTikfZ+du0/oPXvM8d4+w2GgGvyEmiR7YLW3lOOV9aA0jJ0QqUquNEGKZ1/ITBqZ6ZA1yvhNh+OyyWypRHpxBfvyeSYVnVwiSRxxpEt6ORyFPk+ODsiFrCJN53aJZr1aNH4rSleu5vKy4VB1XYUTjuayR5AXDDGSKVdW1liU+JpEo9ZNMHYmpE/3SXb61CX2Yjgl8QJFSpDc80Tw6xIvZBuqZiA53yr2II7UvkrcyLJ/02StbOmKkjOaJ4xSg8SpojfqhE6ZvdDGrzXopRaPBUVtmlw712ahURFcBlu7AQ0zp9udsX88A0tEaB9KBSlBGuVZdjCbZS4uN/BDaQwqGjG39kPlJM4TaNYcZpOYVCa2HJXVLSKmap4NdNX8IzhlvQq1hsHCgs1Kp8ROf6TKCJ2qyXQcsLfvqdxtJ9cYjxMieb5yzupmRdEpBHUuMSGeF5OJulkxWT8v15tOdxhTaVVYXqhQbVgcDuW9gDcv8pQ1IyuyuUs2lp4zm0aMhxFV2UdIDSkSao18aAYloURUBQWeczCJi72dIbFd+scNI+JOlzWmNwtJPJ9cPusowswy2k5Ow9bVuqtiRpixRzLpkfqHmFqfKO0RCslJ1Xsq6GYHs7SEWWphOWUVcxFMA1xZKwz3mU8kA3iqGuPz1FMNl0IfCIOwiNaKPEVY0fMQUxc6TULoxfhClSuWSep6dR0oVcQxXYi/8vhZAVgM+Kf7KhGAFeDu9HGSqPbpOtd/jAP4M/S1T9Ws1HGcvMYLAfhFAfnFGXhxBv6qn4EXAvBf9U/4xft7cQZenAHevlL6RE9TOOPiUWRBisPLUEKoOD2KLLBiEyd/TrIUaYpW6GXZ0CkcdPH7asEoG83kRLw9ETWV6+YUR6xIzSK6SmZtIXSqIq1COxcCrXQ4f+IOLdyuIsqop5eX/BiLXDiBpXCsXMgnzlfZAMo/FCjoE3PaiSaq9Au9cAEpN++pdqq6K6XA9okAXazHPz5VClen3MrqPWjqOU6P6fR1TrHZ/67L7JRkXQgpmnIunj79p/NYROySYxSnrJz300W/Oh75vegUa1kkOatzpwy/J8eq7NkiFhcY7Fyg3Kngnx2yvIOWrWO7i1QkE9CukKRlsrxMmroKVyqov2ZHxEjZpHsEwYAgGBGHc6J0SBDt4VhzTNfHMGek2VyhLQXdKnRkiRaSA1Po1xMRXx3xSWbzx5L9J6dWbWpOMUZCny5O7Cdn8fTcFW4uQQeWca1FHHORUmmFerWtxDERpXaPj/FiTwm4cgrSVE6kRbPaoN1sqgLOex8eKTxqVVqD1bUCvf6E0WSiNstZJi71EN0UnLQIDCJEScYPyskrJ71onMiUq0bXA4WA1nWPMJoqN7BkjyrkqRTKrRKmOK3tOtOgBXaH11+7Rq3a4elBxtZR4Z4SlNvqgkWW+ZjJHM/rMzraJwwHVOwQLbZotzbZPH+VzFrhaGZh101+87ffwFqu8d67D1guVbFmE7Z/cpfNRsjSYkQYz5h4Ie8/GDDxJJOqw2G2Snn9PJdeO8fWSOfRfkQwydlcbHBuUyN0+yxfiPjcNy5wplVVed3iwpLEvSM/4OnWnN3nI3af+yQznWU758rZBZWH+a0/uU2+1EJfKpM1Ysx2lUatwtlak/j5kPjJkM7RlI1oTt4/ZrC1jRb2qJgeJVvEJemeThUuztSKPNTxNChcq4Fgn6UALY5C+V+uk0IEzrUE3/MKFLcSZKUhRJpULEUDMLIqjdIqOTWyrEqlWqdcazKKPH7rm+f5jf/q76G7FrGmsX3/CT/+sz/m+z/eU2KaYSU4+RzHE7TkmJiEVA/ptCR/UTLZfJWbrecxtpXhVEoKhzyZzdX1IzhFdZzipokkN9ii3XCV8La4sKyyTKejMfuHE3xPw5vLeFTF1Os4tjQ8lKg3a7jVCjfe/hpX3vo1DIW/FJCi3GiFQ0Qe73zrH7Hz/D6VquRj+9TqTYbDA/rHO/S7UwajsSpqeXNxdUrVSJpeYrJEyoBFzrrMA44UtBwXSwgBQnk4EXdLro38L+NlIeJKFmuRpS5jtbxvKQIKllPyLCUzW4QFyd8LfJFG5J6ReUUnFQS1mn9kjin+TjVaZLoiNKgcYCksRpJTJ7mDLZr1Egsdi6vXL1JfuU5p8TwrN79AXG1xlMbseVOe9Y9ILIPL5y5Tl/K/5BfnOW7o0XRcylmEazbFg8ccjfv+nO3eDG/WZ2/7LgvVClcvvoYd5uzf+RHDh4/p7o3oHnWp5AkvLVXYbJm0qy5ZMic3EuV8WD9/k5tf+E+otxZOkJnSfiIR2TGzwy3u/vBbbD24z2AkWb3SXOJTlVw1cbRIQcjWlMgiKFdBRm8fRDzdHzKcDplFIqbVKYlQbDWV6yc3HZYWqhi6ZDz3mY0GZCKG5AmOCIu50A7EuSsDa0q55Kh5XD5LxxbUbFF7qtVs2u2aKvoGSYhplhRSVe772WxCEEsxSxyHViFOGYI3zVQDgRRCtVwK0xpeKNnYIgILMjZTtIXjcZEBrFCJacLqUpNLmwusigMrFGrDXDlPbtx6mbd//e9TrbVVvqcUVmWpIfexCDiSea2mBYXYFsd5qn5GGqLkHhMctuBJxCGo3KnKrVMUuFUetQiJ3gjNrTFMEt5751/z/T/9Nr3DOU4cU3FS4jzkjS9c5/Lbv0NgWBx0D5jOhYpQZTw8pixF8PYSyyIWlpoc7j6hu/+E8XCb69eu85Wv/JZCmD58/JiHD+5iVc8SzKYcPLrDwV5XudrXlipKLF5flealBtNJn8Ggy+rGeYUzPO4e8PDxAU+3h3ztrXN86Wt/k49u/5A/+e4drnRsrGyOmUsBcoDGBEOfUXFyLDundoKd3VhbZXH9gop6KDVWWL30BapLl/DnPdUAIs1NIpyLuKCbkiMdEfqT4h735hxtf8DxzhOm/R69wYSZ5PEFIvRLs4uusKzSFBiEQhGQ5gJbvSf5HMW13RuPORiOyK0SlU6Tnpfz1luXWVheJZBs4CTCkRBty1YuKzGF5WHEN776X3P9yi8okULECbl3hFFw9/F3+eG736GX1skp0d/ZYX+rhx37BPMpWTRVDQ2Xzq/Q7iwqt1ipsUimV9g72GEeRaysbtBsrjOe+PRnIc8ODjgcDWk2XVYWVjgeTvHjRGG6N5ddXn39dVbXz/HD7/yfDPrHbKws87Vf+s84015DyzPm0xlmpisMccmx8LWcSZ7x/GiXh8/ucOfuhxBarNQ2aSd13vnuA5WBfmndRc9Cnm7tsLP7DFOb4Id96uWUWk1OSUYoGYa2Qa1awxDsqGZRrlWU4BFllsqblbE5lXtSsNCmq9ZG4i5ttRapVRvEgScjqXIniZgRTMfk3pw08pgL1lUK5IqUkqrGCCUBCXUjEqKJNG9Kfvdc4WJFDI7TSJELZA6TxkPZM1iCfHaaVMwlTK3JlY0N5QKMkjk7h9vs7N5Hs7vYpakiZozHKe22iSdaQr3O2pl1Pv/5G2xcfJ0Ii/rieXTL5Wj/MaVyledPPuJ7P7ij5oxm1WG5I272Gm6tSpCIMzZU+HnbsFhd3cBxS0hfyoNH92gurnP15pdUE8vuzkP86VztPdaWr5CnZT768C7H0xRsl+bqMro4YyU3dXmVvYO7pL0tfvfX/yZXVpdVhvzseMg//B//Z8aHMatOwPj4EF1oJSmq+TGX+cqTtYc662rMcaW5wpK8ViGSaBgyvuaGEkdSs84srTMzq7CyQlxu8BePQzqOiTaZ0DZlxA4ZxzFrFxq8+vkrRJbDhx/dQfcO+Fu/dpOvfuVrCpkqa7O5uORJ2fN9fvgX3+fD93c42q5zsbrMuUqFMzWXGxeXVKbrcGuPwf4+1TzmYHef6bRL1RXMvjRvyTqqQPkq3SwSskJGvS7ocXkvkqUe4dQ0cDIOxxGDwAKnQ2C2eOmt1zDOXWRnNuOfvfsBRm3OL7+1yje++gsYiaDvBZGe4YVTxuMjnHKVTmOV2WCHvbvfY7G1wdWrX6bh1phnMUdHD+kP93nl+jeoRimPv/tnPPrRHczAIO7PVT6tFRWxNDJDiHPekqW9bqp4jUmYFbnTgn7OMpVd6lQr1FeblFc2eDSacIBN2FmBtU1ud/sMTIsjP8RwHDRL56g/UvtP1UyRZRwdzajaPuvuMbfONViydZrNVXqjmH/97rZaY4vC5k9ztFQaAVyimUddGmunY/67X7mMM5oSPjvmSqPCopMx2n3C8f4xSRipe8t0DEwRAWWuiwwlPOrSDCcNrlqgmnAFT1tyTaqCVBchtd5gLvv3ks369au89PlXMQ0NCQgpoi8iRehKpQtDULsE2LiK3iVzpeCsB4MxD+/f48MPP6Lc3CCONWr1BVwt5ZWrF9lcqeFGGcNHE56+8+cMd48UAlf2SENxz+Y6aSJxF8UmroBy6YULWJrQ8pDcStQ6W+ZVs14jbZQZunBQgdvRnIXXr2GfvcSPH3yEWbJoCNHHjDGqOnm9RqJXOewNSXUXTaswHHqKXmMKkUlcr/MUN3PRIkvtGYLcw4xjFo2cG2sbrDsuiwnUpymVgYd+MKLsBzj+mFlPGlIjwlDwx8lJ46OMeRnSn65w7lLHUPd4sffODIPM1Ar6hSJfSGSBTepWiJ0aqVUnrtZ4NNMZyJ7UMvESi940JU6F1CLSXdFlLsh4WY8bdkI4TXnpepvVpQoTcvb9iGmWMw8yFlsVVhckG1rn/s6c2TzHNXUCT1z6agSiXnFUZIcvjuZYmpUtRUkQwXp52SLMxL0cquik+dxXQrRrayyVbfJAmoZQTUxSr5hMxZGcUV8QehjMJM9XugzlQ5V1mFxnrpC45G3kaCUTzTWVy1lqHpI1HftFAUOubRWVIocix2nqdA/nZJMEQxrjbPksZf+mq6z4WtVkEoqbWa7/XF2DtYrN/d0pfiCOeEiCGEdLqZJgyS/5ARs1HSuVXOEM10zJAnF3S4PNIZl3jJYdk+V9LDdUjRI5dXKjSb21TrNdRGe40kggVLDJgNloD298jOdJw6WvGjYlB3g+EwE+U2tk1UCVB1h6iu0E5Mmc6WTMdC73cnGfyTpf1iuKfOdolMqaMkvIfSgPVR86fSjF+CS799OlEalr/QwprYjj+eTxsUfi5K9O63ynRZbThv2CmlPUnT79eCEA/7uqeS/+7sUZeHEG/iqdgRcC8F+lT/PFe3lxBl6cgX/nGXjzknBL1bas+JIJf1n+KwrvUmwVMVScHSIG5llSdLhKnlKUqoX2xxl76tuPJT31dFLIK7755OU/3Wl4KuadPOXHP3SKS5aSw6cFYPmBT4uthTv25CU+9Rryl7L4FUylPEScODURKVftiYCq3KoiKseFi1n9rBI8CmxzIsHGnxKGPzlVhYu3AHt+8pAiz6cfP5tpe/pvnxGAlWG3OL7T5z9dyBcCdnFMKs/3xA1cuKwhF+STQmAW4q8Ybwp9vfg9Q+p4SpsUtVSK9HaBf8YhzTvoxgaOtUCpXMe062hanYwyqWCVMZVzoV6X3J4Uw5DivjgGZ8yDKXHYZzrfwxD8pD3C0CZk+kgVhdNIcKAfxywXByeYzpNjO41mVoLRZ0/ZZ86f7E1/9pyd/lme0nJlh+Ji6x1scxHbXqRSrlOvNnDLJkNvwnTuMw+lo1eyiS1sx2Wps8Bis03ZrfJkd6o6osXRIJjONE0YTWbMPMEaSk5mTJ7HCims8pBFsJJM4VwKMiIAi6gum8VEIW3F72Mo/LNg0Eag+2iZlK/lmpGNvfxvk2s1NKNFb2KwtrFMyWmw100ZeYJHd5UgHcURtTK06rIx9hgOi0xGUxIQM5ul1iYbZ64wz5ax6i30isErb5yhtLzM46fP2RSU7NEuT394l1vnctYXpdPe4/lBj6e7Ptv7GeN8kXHpLH59jWtvneMohKPjlNkEappDs6Ix0brcfCXk6797k3a7ogqgz/oj7j4acDyKefx4SG/kMOm5MBc2VUZ5Adq1nL3xhMxIaFxxufC5DY7DuSoAlBKb7NkAfWvO6jBkLZ6RdA+YHO1QSqc42RRLC0mjmRp3ZIPs6oYqRM8DcaFExJ6vGk+kQJ3LBSd3pOQBF3KbcttpJ0QDzRBhWBoqCnqAkZUpm8vYVpMwsnCrTUr1BSZBzrlLJb75u7/BudfeoNqpKpFg78kTHt/5CX/6vQcKW1wRB/BkiEuAl4sLPlL5kLoRqcxIQwuJE0+JbZVySW3upRFBBBHJ/pW9eRj6ZElIueRSFhSva7Lc6VCp1giDgP6xZEuVOB4ITk94YWXVrKHrLoYtolyNSy+/zmtf+9uUauIAFWS9FFVkABQxMqe7+4i9pz9h0NvDnw2UcCBF/v7xLsPBIb3hhNFwRhT7CumpIYX9QqgWgoCI5iLmitAnmaHyvSG5n6ogk6nMdMkKFpFYjTwyfhpyr+lEqRQyBH9+QnI4yQCOQ8F5SzbWCXJatcKLkHcC6FX2BhGPi6KaOLWkUBVEunKYRqFg+S0a1aZCHgoy9erVdc6+9Iu0zr5C4+wVkmqNyKmxl4TszgPm4Yz1xQWV1ycZiTLD1dCVY0qcTTLnDdHZDTx2ZgF9P+bxox+y8/whzZrL9StvsNY8z2x3m/H9+0yODul3ewz2eqyYGStOxpX1Cp12WTkbrbJDrbXM8plblJrLWHaZKPDo7t1lfPgUTbK5u0OGvWPlekqkqcQbk2Y+VUPwcBGpN6fiGGycPUueuTzbmans7kE4ojseqxzXpbV1hfW1KhUqIvg0KxhGzGg4ont4hBZ72ERSflRuvyTzsU2hd4jjt8AYKneRQnvLZy05ghaVsqMKc+K6lyKnZOmpHMVEct5ERJYSpa1y7mxDGooSVfSSn5diqDiEJQZAnCEiIMzDjJkXMZgJTl/uAol+SKhWbHV+V5ZqClEtCGhxyZ9ZbfLmL/6nbFz7MvXaUjGjpdLIUSwzZB0iGGIRsNUq4ETglTlfKBWSiWoJelIJxtKFJMK/hu+PFe5YNSpIg0y5g59nPNl6wu3v/nPu335EOPLIooDOgs6Xfu0bXPrS3yJzy/TnIbt7Wxx2u8oNsnbhKhVBvM9jZseHTCZCyJgxOX5Kq6bzm7/93yjxspdE/PS9d5n6Nv7Up/f4Lge7x4RpzupSmWa7Qb1awjI0ZuM+tm1z7tIt5oHH4e4uO7sH9CchZ5c7XH35DZ48use9+3tYkUcpG2PkY/R8gKlPsc1QjUOif0vWs2BSljplFpbWqLdWWdy8zvLFL+A2VvC9IYE/I4x8Jf6Kc9R0y6pJKs9iwtmIcNrnaPs23WcPGPW79AYzpsOQuRcpMoCMp45kN4rrJSyQ74KIlzqwFJylaWr/uM8k8Al1m41Lm6xtnmHjxutU6222n93jpx9+xDyJuHBlnTOXrinBo7ezxZuvfIMbN3+diltX86eMFs+33uVg7w79eUQvdrFKiwy3H7P98DGrZcFhphhZzCzwVTZurlUItIoSn0UE6glyuWxw5cpN0thW2bxSnJ/4Ho+391hbruO6Nfb7feVWP7fu8ktf/jKXr1xWDvr7t39AmHicP3+T5WqDlUpDiW7yOat+N3Ht5jDNUjzT4DgO+eCjD3j/Jz8g8wxqWZVskHHvdo+VpssbLy3iGBHd3hH3Hz1mNj1iMNijVA6pVWU+CSRFGM02qNeqCtEt14dbLYFRIRNXsBJ+xRVlq7xJQ5cGPotas0V7YVWtiQStm8ciZISE/kwh5isUZAC5BgajgeBOCv9fJPSMRAn60vAQS8NNKkhVX10rURoRR4XrX+75IhbjRPi3alTMNqZepVZqEocGSRwwmPbw510Mt0+mDTEtoSJomI5GvVFBExpHu8PnXrvO0plLJEKlMWzqjY7K3hQ8cyANVzO51iXeQaIFEvqTAeVORxEhJLd7MOzREEJGpY5blutGZ/tgn9w0Wdm8ovK5nz97SujNKesWF87doGQvcO+ju0RahXJ7mdr6BhNgaz6jvrjEaLyPPt3ib//6N1mtChY55/joiN//X/4Bs6OYTjZjdNTFm09UdmrVLaElGnEQEsUp87CIQSjpLtWqVYiOkrfulphlMIxyYrNKZnQYGzWWrp9Hb3UI8hIfPuyT92ZKFFSNbEInWjDRKjl+NqflRtxYdHj7zTe4ceWaEnrkPhEf+Vga0xSvJOdod8Lz9w7Ye9RHn+ScqZicWaxgJQH9nS7z/gzd8xQJQE89quUY3/OJ4kRl0Ao1x0Q+y0gJqzIv2Y6O4UoUT4jTMNHKCd1pxHDqEpst3PYKnfMX8FrL3B+OuN0b8eqrdT739iUubbYJpx7BaF9Rh6qVJpZjUxJnOzoqzmIueewVGk4ZQzOUm34UzTkabbGydI3SLObOH/9TdqSJ03MwvQBDMrvDhFRyrTVDCZ66VTT8BOJmjWTtZeGKC1viH0o2uQhQrQrl5VV2fKHamBzpZZZuvMzQ0un6gtSW59E4Op5yOJjSO/bQXJt206VtZyy5c17e0PniK5c5365QMSy2BxPefe8pf/J+lzs7LtHApdleYKlSZ+tggmvMCScTvnmrxFkHrH7Aa2caLLsJk4PHPH+8Sy6db3qmsMNoiZp7k1jWLaMjSwAAIABJREFUgqdNtQm5GeA6Oq7EI5g6ppuSVGy8Ro2xdHXVXc7fuszFqxdoNhpU9ZoSgEUXl/2MzKCBamMU0VxoDpnsqqR/G8k1FkrGT977gHtP9hhKM6JZZdLf4+WzdX71F79GKcjYffc2o7vPiGXuDH08X5DxMnbJptRWI6QcSrE2lCvIIDlZD6dOSCp1BirYtQZG02FgafRqFvql8/TbLbajiA93j9S5aJcD3vj8yzSXq2pdOowjHj3dYm84Z+twAtkCiS+NiBlVy2LWi8g9ncxzcFyDVt0k8GZk84RzpZyby00uVOtY3TmtIKE0C3GmE5Ac4flQrQX8wFPid0lIDFYhPM5UbEqi5ljZQ8oaVhoENNNRAmhmSrZ1hh+Dr1lkVpnArBGaVeJSjf3A5DgW9LHD8RQmAbRaVZaaLofDGd3RnDgM1Dpb9p9yf6wtFf8+zzWOopixUBoEM1+yVYyGrM0HswRTl2tfx/MilR0uNYRW1ablFo2hg8mcPDGYhCG2q7G44BCJWJ2GzOa+ctEL3cHVYLHskEeCY9aYzyJVT5DaxFxoAGIUKJt0Oi66azCSfB7NplN36Xtp4QhOdYySocTzbBaBYKVtA8M6oZyd1ECkKUPAAm4Go2GkjqFkmZTtoh5VNJhq6rXkz34oTYUxdslSW56JuOxB0bOGgwAzTamaqcpul/zqi80CZx1MQ2yhNWgRVjbFDobY+YgsOFJxBaYTKVHctRvM4zKlyhlqnTblSpOqa6sc33F/iDfeJQn6BP6cKJioZjnfm6kschljpDFLGmhk7BcamKPL+nui1lUTT9a54iCX0yHUuUIAlqYa+f4/JAB/qlT0cf1LnufUqXtaI/mPEYA//bMvBODPlKFe/OHFGXhxBn6OzsALAfjn6MN+8VZfnIGf1zPwxoUTAViQXlIoVS1/Jxm1KruwcHrJ9lnycBV+RrIeswLHKriezzx+RgCWf5Pa/yediadCazHEngq9yhR6irM5wTcrBPSppfjElawcPJ9y2yp80Mlo/R8SEj9ZEH/qaOV35Z2d4K0//T4KXLNWbOrkoQTlv3yVyKEUr18cxKcF4NM4zM+en4+frsimUr90+vUT/fz0pT7u0PxUJ6fESCqnbwKWKgJoKhdZ/k7EbBGBFehSk07X4vzIhi1LpGvcRNMkl8giTToY9hkMvY1t13HcJrbgoLUqqWByEynqFt225UqCbcnmyiNLPLxgiucLCvQQTRuCIX6DMZqkeSWeEkrVtVLs2D4RuEWsE5d2YRFXgsJ/6KH01n/PbKyJIK4KCeJIrKNnTZXvapeqVEtS/LNUbu809BWKTJw5kvmbayaNWo1mvYUj+XLjhFhQZeJgE2FJOuyVC1JEN+mslx1uqrCmkvUqwodsmB2rjKa7kFtk4piUg40Fly1ZtDMybU4cDNXGT3JHFTo9kU/WIEska9hVSND+OMdxyqrkMvN1hUETAViQgeNJQLkCCy2TsiGuyanKrtKlyJ261KoblEvnsBpnFEJQKxl84avXcJcWGPSGrNY7TJ/c5/Z3fsprFzU2lsW0l3Dv6QE73ZDh2OBxr4TfOE/t7Hk2X16jH+rcfeqjxxr9/Vx1iueOz5e+7PC5X1qkc8ZlPozY2TrmJ3dn7PVNJgfyOZcgKc6H5uYYboRRiklsH2dV59rnV7nwdoOfPt7HyyO0eYa9C4MPx5zpB1wzA/L+EaO9XexoQEmb4xARBzNicRxamSoOipNa7h0RnPyZp8RMERjl/Mv1pD4LKWLnCfFJpm2hL54K93JJSv6hlLiksNjCMJtUG4vYbkthcXd7Hq9/bpG/9rf+Bq21TaorDQzb4OD5Pu986/e589BDTyxmoxlpNMExx2j6hIoTKgHYdgT3J3nQoTq+ii0FR0111su1ZLmRQnl645RIcmAFdmwLdlNQijauKfnLgtWUa7bM8bFkYkmxoKREz0qlgm6UyHSXK9df5vWv/hc0VtfVrZTlUpSKsMyKcmaJADY6HnJ88JDh0VNGw0Ms22I2OWA2OeR4cEC3O1bXuuREev6cXDK+Jf9RctJO3LkiApqmI5YH5fCTccWWRhlxQFgiDktGZYGFLhzY0rwjdAQp9J+OodLlLyJiQhpLkUTwc+lJ31CBPFXzgtzcIvgI/lpcxKmuCp9xpKvnU3naaVFYXGi4VMrw2suXeOkrf4eF82+g1atopSZjUrppxOPuId3uNhcvXsU2Ci+T4PIqbpk2tsBLkVJll5gPnvyYzF2h0lni0Uc/ZefZXSU6Xjh7g7XFy/h7e8y3d2hkOaPdh9y7/YR6ErLq6Lx1fYlzFy/RXFlRQpAIYdKoUK6t0lg+p5zdh9sfcbz1IfF8pmIEJv0uo9GQJAloiYM4m2PEKZ7kxk6nNKsWL914nSx3+On7T7j/vMdO74C8lBMblnJR6nYDw23SXu5QqZSxdDlXM8aDLpPhSFh72Lrw48TtKQ0pEameKkeaCPofF39kbLNNbHEbmYJNLyBycu2rDEgRgOOU6KQzR9CLUsx1JThYipRpIdgrDLtuKuevL7ndgYYXZfihZAgnKvJBCRNpStk1KLs6nbY0F8jnnDL1Ixo1h5sv3eTyy1/n0o1fVdeWolukUq4WPL98akUTloqDiBMSaQRRme1ThcU1ZCxPA1XQNu2quuZEgBfhaGHtCrX2MkGaMM10JjOPB9//l/z5n36HZCzXZsCFy01e/qVvsv7Kr2K5DqMsoTucs729hx8EKn9VVlDZ6Bh/dIzt1KnUKsxGgvW+x+/+3v9A0y4zJeOj+7e5c/sOs2FIf6eHNxXRLGFVkJ01R82bYRiJMZDl5RU2zr/EZDxhJlh2XeaYjIWV/4e9Nwuy677z+z5nv+fu9/a+AN3YAQIEwU1cJFEUJY0leTSKNZUpx0mlUnFV4qrkOY/JQ56cSipVfkmclF2VxOV4tsSe8UykGXGkGUqUKJISQBIEQAANNHrvvn33e/Yl9fufboqilRlP3sbCZaEA3u6+fc7/nP///P6/77ZKrTHNg3vv8+F7N5UK0UkFsOmip4cYxhjH9ik5uSKxlcRDMMlUZt7C/Bzt+VWmly8wvXSNkpx7EBCq9dUnlWvvlLFKVWy3rfLR/dEOh1u32XnwM/bWbtPpdDjojBl2PdW4LCzhRQGlqyanuGIIMCfzXizkTalJooj1nT0qTZfW/Dznr5xi5fJL1BfPkSYp6w8+4O2fvsMwCnn62QucffJlZQ++9eAmU9VZVk9eo1oVm/5I2WqmkRAYbHzN5GH3gJ39LboP17l76xFakHLxRIPLV64p23RR1ktPuDdJ2elNGIURs9MOF86vsHrhZXZ39nm0ucncyTMsr57n1vtv8fDRFk5lht54yF7/gAurdb72lW9yfmkegTE6h4eEeky93qaaxFRMG9swqRy1X+XOFsHRIJjQmfQJNIf9fp87N3/G/qMDvMOE+7c8nFjnzHyd5bkyeuZjaGM+un+fvc42g/42JcejUsoUuCPLYcl1qFRcbLei7ruS66KpvE5XrWXSXI9yC1+RZsQqWvJl29TqLSqlClEk8yDHHxfgr63L89SgbBn43pD9zi6RJwSlBEMRdxIFHowmgYpCCcIJo4mnHCsEkJACVGxGFTk0lpiNRJKFMY0SjiYuBFVi31J5qwKaiLtBHB8QxIf4QZ+SK8Q2OWZYWVlgdn4GW4odx8Usl5WzQaO9xPTsCVozq1RqbdJIiG8JgcREhBMFRu/tbysFnQBHYrG/9eAeWSSgjIHn+QrwiyWhMYapmTmWVs8z6En8QYd62aXm2LSEVIVFpb2MUZlimGbc395jy08INY1hf4vFOvxH//5vMVMt8sgPO/v80//uf6QUOtSjId39PVWbTUahUnhWLIeJAJxhTCDrXSo2prbKWq+WHUpCfKmX8WOdjUlMbDeItDbrns2pZ09Rm58n18r87P0DRttjZss6My0Xs25wmE1InSEn5kN+7Utf4fzKHHXXwcJQgN0HdzdZ39klNSu0F2Y4sdJitDdm/aeH/OD1O4TdnKeWq7z05Ak0f8yjO4/wDkfE/QF5MqZsREo96QcT0lSsXeW5rZFKGZunSvEvavFas4QtzyGJdyjn5A4cjhNGgUtkNHBaizSWT7BnVviw59HTfM6cNrh0qcUTly8y2rqjLF1nFs6pbG0pExzJqZeSO4eqZqg5p8nGRjJitZx+HNL19qmVp3H9jOv/+p9zuDZCm5jYEtkzDDFjqcXFkF0IYxI6ITWhQS4gnNylurhWiB+SofYJka4xkf1gvULXKLONy/3QYunKWeLWDB9sH5I7DpVqWdkA73RlLgRkUcoTZ2vMVHOmzD5fe+48nzkxT+1o2yIeKh9udfij19/g9Rs648kic9U5jMRRFrHjuM9yM+elFZdZI6cy8lkum7SMgOH2GoNOR32fOBEoIqMeHUUuGeQCqokjkZybIv1oVAynIGiXEqKyRtBucpCm1BZmefa1rzI3W1eAqBA4iye7UAYjNKExJuJsIY4N4h8j6kNZLQprd4+M3bHH/Y0Bt+4/wksbDPa3aCb3+cYXv07Vh7UffI94KyD3MipGxGDsMfbEqFncIYQpLvWhAMBFrIiqEWWh1HJSUfM6FplWwqqUKc1UOdRgy9Rxzl1ks1zjdm/AezsDmvWQSyc1XnnlWXUucpSyC9waHHB/Y4P37u+wO5hBo0VJ1MdBwqSXEPRFDWyyOFXm3Mk2G7t7jMcBDT3ibNXiXKvBolZmShJ4Ol3ibh8jGJF5fbXvkox0caIpSa6trataY6jIagnZ0b5ROd9YhopRkKiq3CriTWQYPN0ktCoM0pICgM1Gi/WxzjizlP3zMNCJdIvVxSaVqsXmwYj1vRGRL+REifWQOaDRaMv+1mZPAMRAyAEael0iACzssoMhhZvC/EvKkrnfD1SRJPv4iuTJauLUkqqImZqrMwpSyjWDZttQbiXyX3fkEwfipABV02Sm4ijL6DhC1S2jcYpha4RqP6MzM11mdqaMl+YceBIh4DDbKLHTixgOQtmoszRfVXvwB1sjRTiUfCfDlhpBU8dTROKINbOEViurN6xEhZooxx7Zy0itKudbrxYxNNK/OfRCxLBC5nGai/OQzmzD4dH+WK0D0yWwwpDR4YS2nmGLo5cvJKiIZjmibse40YAs3McfbjKeHGBXIuXSkAsVxWxSqi5Bqab6JNWyhZlJNEeXeLKLnvWJQg9/0mcyGBJ4ExUDUJLnmGEpBw0RSyTpBFN6AsmAyBvgSzxKUJDFFADsiuDiLweAjy3tj62fZQb/shbKMRD8aQBYdV0+oRT+pAL40wDwcWTZJ/szjxXAv6qd4sfn/XgEfnVG4DEA/KtzrR+f6eMR+JUdgWdWbYXAqSwhKb6PlV1Hylqx7FQZhrKFFgBYcgxF+SO2XaKuFfbrxxLcn2fP/oLkV4pURcz8Odh3nAH0yfd+DrAWqjOlsBWh5dFmWopVZbF0XAUrZWwRDKsK4V/8FQWQUAhPP85NUbbR6viLzyqMzYpIxgLAPbKWPkJgPwauj36HsqkuvrOIcixwzCNztKPPPPqMXwCAP/VEOf5fsfH65PgVyiaxuj4CyBWYexx/eHTcKndY9s3ClhUrW5BIZtUWV6os+ZrSBWPJOKpvFjW2fKYAoJZi/iaZWHrOoWttTLOmAOBSaQrNqpIlZdLMIgo1HGH6lzJlP2ZLzpQe4IcTvHGX8fhA0tTI8wm5PlAgsC62ZrmPnkrOT2FhLccq51UkMB5n1/xbAMCfsjQ6vqbqCqhx0BXQJDaQBQBZVexr2yorhYW8YpUfq6nMplRUBIHYYelohkMSuVimqGXEMrNgTEcC3CQZviiZ1CeIoklU1gUBQoZWNvkFmOwoJbAgObncRGL3nEgzd0Kej4mjgVICixW2zCP5+SQSYoMcl4lhVjFMF80sqVy1MDGV2lH0voZVNHiEaKGRUHak0SH3RtEMMnQXt3QS01mivXCe2KqiV0y++s3PkJQcNtYfcaI5R7T9kNs/eI8TLZ+peoRTSbn7qMvuoQAQNXppg6F7kisvX6R2eoW1/RGHHZ9gmPGTNwfE98boizZXP1/n5FmwaxadnsethzGdD0OlLNdSG5EomI2mahLadYOTiwamm/Dh7g4XX66w8pl5qhdcbu/sM0rHmKIkeKSx806X+saAU/EYrXOA3t+nZY+wUx8784jCQGX5ShdDlGYCLCi7YE1yqAKyTMB3Ae1lTSqA+jT3C0BeYCbzSKevJpe8J4tRscakkU6elnBLswoAtpy6ygWONYckL3H16hxnL51g9eo1zj53STV9Nu/t8if/9+/y4+t9SrbDYadDqyrXvE/V9cmzYZH/a+U4Vq4AR9fSFYtdcoo1MyMTdWceEY10ZUknGhrlPKDnKgvKsYoMXFdZWOrqeoShphQs1XKdWr1GudJQlpsLJ05z+fmvs3zl5UKCdrRghrGHZZU/fkvefnTnfW799DsqmyzNA3zvkM7BBtv7HcaSh5eEHPb7SjMk4xj6YdF4VEQbUzXYxfLVMgqFg6hO5P8l/1f+iApYXRtF2JFxNxSAK3NGuRbIHFAgomTFSoOpUM7Le8X3CWlEQGUhdej4fmG1JwCwNNAjuV5Hmed5ZqhM7aprMNV0eP7pCzz56n/GwpVXiS05A50hCXe2brPZ6ZJkGRcuP4ttWwwnXdbXboDusrB6lYVKnTEZ2/GQ+w8/pFQ7wfT8LL3dHo8e3mR7e43V1SeZba2wfetDDu/d5+xUG9vrcfudDzCHE+p5xJMrZS6eP8XyqTOKiKKQbd1i7tTT2I1pdEsat5Ir1yMYHVKqtJj0D/jo3T/mo1vvsjg3q66tGSccbN3H73WYnZpi9dw1ReB5/2fv86PrGwyCPpGTKKCiMTtHuT5LrTFDa2qeVPJ+TVFmJxAM2N7Yonuwh5GK6iEi10RRUliFp5qGLepuUXwKEC+ArnmsBpZbSVShYEtuokgFZfYkqboWkndXWH8LMUCa9kXOvDT7JI9NMyz6g5AwliaoTijZaWHGwM/wlII/43A4YapVYXG2xvSUqJHlN2aKjNOql1laOsO5q1/iwlO/rp4dgmfKPCeVBp3oxAo7D7l/hr1tld3ulCrq3BxRqzsVQq/L+HCDKBBSjqEIU6Vqi/b8WTRD7PZTUrPEwWDEzTd+lz/5oz8nGY1p1g3OXJjnyivfpHr6OaUA3j3o4SViHR1x9+577Dy6R9uxaRqyNmlUqi0ct6rsegedNV546VVWTl9Vc/AwDnnrh3/O1r11ttdE5ekzGHpcPddicb6lnB0+urtJveowM9XALtVY73hkmkmz3aLRnOL0+WvMLc9zsLXPzbdfZ+PWfYywRx4fkiaHaNkA3fLUuiM285aWUrZsmlVXNWkl17Y2e4JSfQatVKJUahGLJb1bw6621bwzLAe70lL/FiXz1r236Wzepbe3Q687ZO9gyKDvqUxF1bQ1TZXPJwBw4ItFu9gIH9m3i5V05HPQ7+PWXeZPLrF8epHaspAkTjMc9hkOetx/8ICDwZCLl5d44vnXsCoNdrbu4mQWhmYpW+f+4R6LC6d45oVvsjR1Wqkcd5IJ7914nbWfvc0bP7hNZz9gdbrGr33hKq25RUaegBCFgvHB7i73tztcuzLDF77465y89DSbGx2++yf/gunZFi9/5bfU8/6Dt2+wN/CY+GP2e+sYyZCvvvIlPvPUi0jyvScRBJlH1a3hJqIyLJT05aJVXdjk5gm7ew/Y2rxP+9Rn8JKcjz54l3d/8A7rD2L2tlIuLrQomyazLV0RQMbePsPBHknUJfD2aDbl2T9WlvxmyaJUK6mmsjS6S24J03UxnTq1Rp1yuansKTOjzNgPGI+F0Kbh2lXcaoNmo6VqBwHRe/u7KifetQzaooA3UPfeoH9A4AVKrauU/FnCaBQpe2ghI/lBSH8wwo88lRUuLih5IkCxkOVStaYXlj8C2lUwNAdDEayEMCT5tUIeFKcJcTnwaLfkmWhRqpRYObXE1SfPUpme59a9+4Q5TC+folyXzHuTemOGcq2tQCldt8njkKnZU1SnTtDrbbH+8AaTQFxXTPa3NokFcYkz1tZ7dPsyfi6WW2J1eY6zl58tQOtgoogyWjzmzImLPPPC59SjUyzqb9+5za37d5mYLd6+dYudgyHf+Owqf+eb36LpijtOxkG/yz/5h/89TmhS8Yd0tnZJY5/hcIyVi3NKBW8sLjLKG6ZwLFAgmNSZRQ1Zt11SUYk5FjuBxSBtE7gtnn/tEgsXr7G13ec733vA+kcDnlwsUy1ZTC/oBPaI2YWAl155lquXzyGG37LGeHHM7iTgj7/zZ/yrtwcEcYlLSy6/9bdfZm9tize+94gPbgbMWzZfutrm1794CSfVuPezm/S3umSTCcGoiy3PiNwnSfzCXl+AtFSVB+raC1CTZCHTM7YiQwphIzXERyNlEIiHSJ3MmiIrt5haXWXfKrPue2yNRiTGAU+f9vnq175B0t9genqBmZllVbeEQvLQdBU34SqNqPYxWCl0H1EAD+KAcSrkiCaVTOfO9/6EgzubhIcB2thn3JlgJglmquGaBkEoJLtEAXKKSSEEzFyuhU6zbim3i3GQcxjn5NUyA6fEVlJiU3NpnVrm2/d9QqnxHRO96qifkXreixJGA4/nrk3RdFOa8Sa/+cUXeKrVonm0S5TZMCbnu2/+mP/mH/+EiX+B80unwbeZTFIm2Zhfu1blb7/Sourn7L/X5dF7H1FN+pQ1n4YbK1eiidgWK5V9cT1Ucq8ARyVxuIhJjKDIQc0tmQLkbkZaM9i3LGWnvHDuIi/82pewtFwBelV19sXWU0BqoX2IorUnDjIKsi3G3SKmTEnVc/I9D4YT/tk//21uHdgSIsTlaof/9D/4+5h7Q974nf+TalTDCnPMNCCU7GKxX84kI9dRe0D5LfJ8FyckcQixpR7Kc8IswxZlpW7h1MSCfYoD4IEA+atneWSUeGe7w9o4YXUh4vlrNV59+mpR34tNu/JfEAvrjB3P593r+3R7FuODmAcbHt37Q1VXXjpd48xCk9a0y8ONQ6WynXd1ps2MFbfExeYcrQiCzW304VjF0Hj9DqNxvwi9kXMRi+csIzhythHSoqpZBVyVWApRMgthS4iLAqcauQKAB4lGYJcJ7BqBUcUz67Tmpvlw2+fWjo/vw8ufWWZ2vsZgkvDT+10Ghx65bKjiGKMikRtSXpmKeCMWZZkAwBWTucUmvjxzTckdtnCcYr+7241YnSmpuVsWkFHTWNsasL/WRfKwm9PiRJXRajm05N+mdHrE9l9IpCklIXRKREimsX3gEYqdf5QSDxJ0x8CoFVFYs7MV5meq9PyEPckbLrBqJJVXEdfqLqcXK6pHcXcnKPYDljxLhWgHXpCoNUXuEXlO1Q1DZbzbSUa3HxKFBVAqrgPRkZOY1JWNikXPi0hynVNLVUVOFacvqVR9P2S26mBlEYP9AXubY+wwUvetmaQ4eoRrhky5CYZ3yGSwS7/3AEsbUa4LeVjcbEpYpRZufZ7EqJPkDq7tqIiWNBiSeLsY2UA9SybjPpPhUEWulAwhiDtKARyK25GAwMkE4iFRMiAN5DkaMfaEtPwJAFiWGcnF/pQC+Bds5j7unxyxH496UJ9sYv51AOB/QyX8iZbUp0UPjwHgX9lW8eMTfzwCvzIj8BgA/pW51I9P9PEI/OqOwDMnSwoBlcZ8ket4ZO0pQIs0tkTZJZuAXPIXpbGXHAGmUhxLUXuUE3kM1H2sCP5FZefHStqjoT62RhZ3q+PXkQtoARAeAbVFLnCBqBY2r0cAsChaJeVSgDXlWl1AwJ9mQx6DyAK4KYBFBITHmYFH9sifBBWPj+X4+AQAPoqhLI7ruPg+Oj31fb8MgFbq6V+uGv74dyhwukCaJadQfbYax2PI+/jnC1C3sEAS4Eu+U0dPCptV2YHJx8SZjiiyRBhnCCCppcpOSQxOxSO6UCeLMk/aKjpxXiaKpsnzOoZVAMBuqY1uNyGtECcWcSZMW2leJYrxbzsZtimZXaIcGuGPDsm1iVKWCQgMQ7RsXADCmuTLBQoEkU26NCaOAfVCASxqxb987n06A/iTGxJlNSs5Swrlt8hTkySyyMT6SnPUBtWyTGLBKLNMgS9FfnUxnmJ3qWWiorQJg2L8RfEmNm8yXqqBWpYxKMoBdX20ApgT6ybJE1ZgrWQAy4FqkmfmoekBBqJMHZPlIwX6Ca8+l3A4Aa1EnCLWT6lJlJpUqg11PYNIgBJR7xQscst2FDgjYIvc35INJG0OIWIkknOm16k2TlBtrJDZJ7AbLWaWq7zy1ecILZ33b9xh0olwvTH+2jotZ4CtjbHdmIEfEiSyOW2w61Uw505RXpmnfnKOR32Pu+sTHt0dkq5nGDWbdJRx/sUWUydMbmx6+D0ZCxO8ENs1SP2EZJRTmmuhWQIsaHzu2Rbiuvn6w3WMpZTGWahfaOIut4iNjEpmsv3GFr33Bqx0fc5Ii2lrF293i7JYQKdjrCxQeYVxWgC9AgBJw0LmlrSqxMpWrIpljESxpPJlEwEvxXhNsgsjZQkt31OwJuTfoswtwCpTk7aiTRQ7BLHB4rJYQreo1ebJjTaNxjSLy3XqUxqvfOs3aSzWFKP/B//6u7zzjgCFLvce9dnZOVDNonY9xDBG5KmAwTplx6BeMnCMBF0T0CpSrHc/SQiFwT9JycQyV7JvNQG6E2VNKOpHybCWQ5540tDPlB27H4jtfgm7VFI252naolSqcurkCk++8I0CBHZMBTKqbPZjr/WjVeXeB6/z0XvfU2uDNItEee6Nh+xu32M0HNE7HDAYSo7WWDWeJNNVZaqqbPXi/helryiAVW6vVSgN5d+yFummoRrdMr+UA4AsQEcvWXdlvFX+qgD2ao2KlWJZKXqPFl3JhhPQR74/jnMFFGZxoQBWALBaM44IMpko2HTaVYf5pVnOXP7CtU4vAAAgAElEQVQMp174JpWls+SuAIEWO+M+40hjHIw4sSgqPh2hE9wf7HLv3kd4GTi1ChNiJkJa0SyajTmmpqYomRY33n6Tj+7c5Iknnqdk1hju7THZ3qGeRbTCMevv3yXZG1COQ+bLcH7ZYXZGrAZdlRvWml/i7Au/iVUr2sJ5lhXroMgjpZkl92IGG+/9BYOdD8kSn5pdZuPODcLxIRcvPc+Jp79J//67vPHtP+Yv3rrPOO1j1DX6WkapMU3JnUF3prCcpiIJtGsurhMQjbpKBZx6PRxDgJ0xQThW1oi2Y+PHYXHtVI6vgPySTSk56IXzh8Qt6GauiGFykMdfl/NIZR2VjF2pG0Txe3Sp1XUWG0nDVIQb6eGGiZBbdMIop+dlBL6AvHDQHzM9VWZ1qcXSgotpy/WVtTil1WwwO7fChae/xpkLrxJGoWpaS7avLuoa+T5ldS4kCo9Rf0cBvG6lqRqAygJaQGL1vCyeoMdZnEIUkTVB8lQFyI4Ng5s33uDuO3/G9Rt38boepp3y9HOnaZw4w1gv4WsOh6OYcaxRaZ1QysZq2ebk3AJztaq6VwzDpLd3QCTkuCzkYOMdrr3wVWozM6yvfcRgIPPKZvvuR7z1o+t0Ol2unm9TtaEr4Or+gPmZmoTiMUmEQNMk0myGscHywhRzc0usnnmC/c0HPLr1Ljt31zDjLmnUJUt6kPZBG5FJ7rmRK0vQ2aaLa4kdoaHyoafnT6A7LkEc41aKXOfm3Ela82fQRVUtam5dJw5HHO7cV9m/k2GPaDxmMPCVBfRw4FGyLdXwFttuUQBLwzj0JSNUCDiFwisJA6U8HYeesqg/ff4kreUFqE9juE3WtzYUICY5jQ93DhiFMc8+f5Yzl19k4nsMDnaUjb2QgHx/wuVLz/LqF/+BAlhkRe+Q0PH6XP/+b/OH/+oNZbErdv1uyeDS2TlOnLqocrGjzGBrd4e+1+PlV1/l6Re/qICg3cGAh/feZf7EaZZnVwmyhPfeepe7a/ewq01OX7zMzFSTBjnL7Tp13RItFoNEnkshTauCrbKoBTLJVB6oq9v4SczD2z+mP+xx6cW/TZzlrN3a5Lt/8HtocZkT0yv4gwnvfbilxiiMOuwcbOFPtqi4Aa7joWUjSnbRkJd8d1lPHNemXHOo1MQ9pEyt2cZ0agXRR+aFWSfMcoJA1ledLBXlfonZ2QVct6aK0lF3T80XsaF0df0oFzJmOOqoRnbgR3jjkCCKOOz6SvUbhTFpGqrs7ziRWq8ACAT8V8SdNCPNY6X2lmeFkZvKxaHiSB0pee2QRaFyxhDAKo4DGjWbmVaNqXaN5ZNTnDy9Qqk1y/r2IzUf61OLKkNeE8BX6q5U6lmDcrnF7MwyV174FmWjrLJu7330A3a27rG1scZkOMLITBIvY2NjxMBPqdarSgmuWyZXLp5ifnGVJBwzOzfD5SdfYq5ZQUxFjx19eomAcyk7Y59799Z5dO86y0vLvPTiS9Qd8SXJ6A+H/G//wz9ksJcyrwX0doUgIfNQlL4lBbE5uk6QColJ1sgio6UgQ+Wq1qzI81Cym2sWG56FzyxLF1d45m9JlMEUO/sx77y5zv66TyXPFJiwMJ+wcjbj0jPnObE6q8iGZjKhMbXEQFST45AfX1/jX/zpAw46Jc7ONbgyZ5CJHe/QIvcMhgcTXrrY4JXnTlK1dO6+c5f1W5u4aUS/e4iRCrlNbKsDZTsta67Ue1ombh+FUk8IZroTkWkpYZyQGeJElDOWfQN1QnFVmV+gcXKVgVNhyx/z4GCP8ydTrl2Z57lnn6Em7hFSM8ieDOj7I4aDHRy3RqM2gyvri1KkFqCO3A9CQIiFbKY7SiG8fv069378DnEnQAsSooGHLq4qmYZtSKa45JULSUHMEIQAJHvdAnwslw3lviAEjX6UM9EtdhKbrlXDPjFL/cw51kYh377ZwayVqFRshl7IdMUiyhIqVYPt0ZCk3+Xlcyn/+bde41KzzhwSM1E8dYSocpjH/PCH7/N//NEWB4M5ugclmpbccR4vX3T54rUW7Cd0bj/A3+lSz3vM1VPyOMAy5FmZMPIDRlLLR0IWNJUa0lHCT8m7l7kIeioqWokbzsgbLl6rxiPPo9yu89rf+XtKQV43DWX9Lo4ZqSDZmMoufC8JuLOxzXZ3i9mVSyxNNxAD9aoA5UpZnrMfR/zZD77HrY2RWldeu3qZFy6exuoG3PrT1wkedBhsjZUVrmTXFmRrIVk6ii2tgh9yUXsWObGG9BlEGZtIHSmxAxp22aI+X6WTmzxITexTqwxnpviw06OTJMwtarz80iJPTLXwSXCPxlrIOcd75zvemFvv9fnJmxuEwxKd7YBZyb+V1VScKuKMcsnGtS3qFlyYdTjbbLNo6bQSAzpDtPGA3t4W3qhLHE3QDdlfyBkIOVjUsBKzUJA5bNU/KUjYUk8kisRbkI+lzssNk8AyGRsuI7MCjRaVqRnc+ixbfY+37vRZ25wwtypksBpuxVY20+Kw0xM1bpyqbNv1HV8R7gzdwRsW+bnlpsv5lTqJZhDkOj0/ZRQKSVj2xwbXThuMPZ3N/YCuEMp8oUbmNGsGrqGr3N9ImenkaHZOvW6wMluhXnfU/tqbpHQOhnz4sE8a5sy2StTLDvMzLl3fZxILeG8pK/VELJ4F0PVT9roBDdvGj1JFaJd9jbgxiLK2WSlTq9qsHYzU/kKyuZXCOcuouiYnmiVqpqWU1Z2er0BhIcXWVaxTrOIwhl7Mk6ebuI7FwMvoBwlBBs26rZzbhPRxerrMR2sdJn2PmZJOKU5w4hxDHOyigIod0HYCdK9D6h2QRjsYeR/N9pkEkjFsE2sNdHtGOexoQiw3HUypHeMRmpDu0r6KUPDGfRLfkwedilWQPYzUiOKYI7npYTwiCwcEUY8kGKm93mAi1Re4YjftimuKRND/HAAWcr/qT33aaO9ji7jjzdXP+yiyjToGgOX6ffp1bDyndlH/RmbwL363tJc++XoMAP/l/arHX308Ao9H4G/+CDwGgP/mX8PHZ/B4BB6PwF8xAs+dcnNlx6TUsgL0FdmLoghWdlyOrSybpMmjAGBB7MSCVQEu0pCPVBWpClX1IceV6s+zc48LzU/n4UrTX35cFbjHK+7HTeSj3NujrvIxUHhs/ywbRVEEKXXp0c98OkdYPtcwChBB/kgxbNuFsliyCSNxJjqyof4FpqNY9QpW94lCWh3jpwJWjsHlTw/xkYupevuXFeDy/vEoSWNIetg/V/5+4qtHJ5Ypi2hR0Jqi6VV/i+pU9KDSfFTHqptK/SvvFa9CNSrApJaFCgRWI6ZLji0KJM4ymyRtkedVTKOCZdYxRQFs1NCEwS8tjKykmlYyXsJntp0cpySAroCQAd6orxTB0hAkHwMTsnSMpsDPIZHfU+CxWAZK/+v46I5xqb8SAP4rNigC1or1oQxVJmoU+RMLoaFgYjuGAHuxel8u9rHdqTSrpEXjlAREE5A1J06LrFO5Z4JAFG46c3P1opGqlMYCesl4GyrD0psUTHa5lroyGYzQ8lApfo1sBKaMQ0CuhUppIq0D+a2psmiUnZWuQEexsxQFhSI9aEaRpac7hd2YU8J2rEKBZ9lKUS22ZXIBRRVTchdwGycZZ7PKVuzpZ2f54jdexNM07t7e4sN3t7ElM29/m2lnQMONSDSfTMsIEpP+sMJBVGdUWiCuT5G0K4SGznAQsfVgRNk3GXckb1XjhS/OMX+qyt1OxOahruyyS3mIPxagP1J23NVqm2atwsE44fxqlZlFm3uTHvfzHu1LKfULFeafXMEU5U8Gh+/06byzyfSWx5nMJ93cobu2Tj0f0i5J/pSMayyptCRBqMAAWX9SUQ3kCbaw8UVBmmXKsjsWK0qx+Dr6I/dsnova8RgElvZNwfwQMovkCtq2oxpCk3FMe2aKWm2OLGli2YsY1hyYLuUGfOPvvMTZzzxBba7Oez96n3v33qd1YoV7d97n3Rv7TMZjqo4P2YBmNSLwBpycrjLbsKg4YnU3wZA8x1xyq0Q9EhFNfNJEMvXkXpJzi7BtnVrZplI2FTAqmagCtkVxrJRdJcdWjVDJpwqjKllc5AJfOLPE5c98nXMv/K0CVLSENCPXpVgXhI3fPbzHwc49JsM9Dg820E1XgX/Dwx12Nu+yvd2h1+0z8YbE4ucqIG0uYysTUdbbovFoWw6aKetJroBfaerI30LGkPu4aKQrCYACCJVKWGW2FoCBzHsZf1GiCQAs9/zxSwGIeaHel6atNN3EOl0BCbHkyhaW0rKOyfonpICG62CXytRnZzn/9DOcevbLVJcvqnxXAf12R2M2Ht1j5ewFyk6JPinr3X3VSNrudUVyTWRqyi6+0p7GzExsy6ZeLrG9/oibN37C9NQiJbssCBdBp0NTy6h5fXp3H9JbO8CejJm2Us4tujTqGhU3Vw08AR1eeO0/ZPbqa4pMI41Ro2STh2JpWwDislblovLpPGB77W0G24/o7zygJIDFc1+lfvlLpI/u8+e//4/5/o8+YhL16CZjZlbbmPUmuT7NwHfx4zJJZqqMu5IRMurvE4066HFfqbricEiaTCi5YrtsFE0uIQmJgvvoGimVvG4q9wG5LsX7kk+mvCTQNVFjaOq6KKD42MJCFMTiXKCut6VAY1GrTGJR/2kEsa4s70aBEGAK5waxgK5WTU4uNFTmrxQS0qCVJnGrUWFu/iTnn/oKq+e/oNRDktxs2WIKWjxEM5nziagWI3WfWm5drZO55Bab4kwg928BUgsxQdZ5IYiIsaAUHeKmEKQxwzDiZ2/+LnduvM3G5pDUi7BKGk9eO8XylRehvkhnNOFg6BFrZQynSRz5zLTqXL38BMtiu31knXl3c5f1+3fVWnT7p9/j5OoJTp66zNDrY7tTlCvTdB+t0dveYG93g53dDppY2+aZsmFfOTHN3ImTDCONQWCQ2nX8TKfRnKZaq1NzXe7ffp/ttR3ig03c/BBdbKCzowiG3CdOPZIkpmRZtGtlZSkv1q21mmQBN3EqJQWqSX6yqLuazSkaMwsYpZICgWU99cc9JuORsiKPQx9/FDIaBIzFctErgD7XsrHkegtkL6pKX9YpuX4CAGZ4nqeyY8eSN9tq8NRzp1l98gWaq08TGS433/8hm9uPaDiuWpe3Dg45ubLIyQtPE4Qe3mSirrc4L+xuP2RpbpnXvvpfMlcSSFZA4CLn9N3v/3N+53e+o7SnaSSqmpjzp4W8cwrNqdCXXNJhXzIzeP7zX+TslefUvOyLZe+kR7lWp2rW8L2Qh3c+IM1NhqMulmNx9sxV7MijSsJUvaEIONvduwiqeXL5Scp6YSEvCjm572Q+dLY/4tbb31GKtnNPf5M4Nbhz4y3e/vEd5ttzTFUXOdg75N3rG2Sp6Nb6dA4F/JVr2CcODrHMEKtYBpW1pawRtjwXai5T7Qr1dk0pzhNla2uhG6LgKhHHhlLcy/8HYU6tUmF+flkBNqLMF3pOGgcM9vc43N1ifrqFUzLxBj3Gk7EC3oeDgOF4wnAY4geSUy+2+wkTlQEs9t9F9mXZLVJE5d6SmlPIWip2QIghiggi6j9N3SMKGNblGVLk94ot9NxMk3a7yuJSS52bVXHRSq6y2xVVuoATpUoTx5Hc+kw11R3l2GJw9tIXmFq6xNjvs3HvurL4X7t3S1mV2pncB7rKgRTSVCp1m6bT91JMx+RLLz3DM5/7GgvzLWoCXigI/2g/oM5Esk9hP0t4uLlHf3+LSqXGubOnFalQ4B3Jh/4n//C/pbuTsGRO6Owc4HsjRerRZPxzE0fT8RQhwkA3dbTEVOQ/cR5wbZOqbiuwu29DXKrTS9q0V05y5fOfoTQ/p9bO96/vMNgJRN6rAIbF6TFf+rUVXvryM0qRHmcRuoy7ZTDAYj3w+eDRmH/2h9dZv21wcWWWRTOnjkY1K9F2Stz8YJOnz5Z56akFGrbB7bducfuDXZbcBG/YJ5p0KTkC9oeYct+Zcn8pg28MM1fRM0Hq4cUjwjxUeZVu1VHkyXFq4SU1+mkFqzXH0sVV/EqdR4MBH25u8K0vr/KV155mqV5VIKnsCeKjHVHXH7B7eB/DdqnWZzHlvo98KlaVsl1GSyOGEjvjlNSepe422Hj/fa7/6esk/RQzztCldvcDTHlGybPHT5RFuXKVMh1VgwhxQQgxkgMvkTnDQGpMg9gu0zVsJtU2s5fO4KysMC7nfP/GgbKcF2CtJOpttWHNMCo6nfGYoT/ixVWNb33lKc60ajSU1jujJVE7SH5wzvZ4wltvbfPujT4/+ZlJOatwft5idcbgpUsVxutDgo0OeX/AjC3xJxOyaIJmiBoxpe9NmPgTNb/kHMQhqFLRMQx51hV7rCQqADirbpC3y4StOl1RPDaaPPXiKywttpkvl6lK5IVY/1sW+5MuvllhZxLy7Tf/iJ892ODClae4cvl52nnI6swMs5atrLjlPNYOO9zd2uVgf4vL8/N89sqzuFHC7tsf0r1+l8lOj86uAGMpjpARhfQa22rO52lClItbUnGcQoqQGAqxL5Z5Jft6qc7luHZTjXG7AYttxlM1HgYeh5nG6tkan315WdkgyzXwhxNqtkO7VEK0+TI795OQ+x/1+fDtbd6/lbB+V5SmQljzccUxpuzQrpXojjRKOXxmxeFcu0pT9o69CXlvQjkPla27JQQLPSTV5D7PiqglFUsiRNSi/pWIWlEGqwR1BXQXZOMglOgaA82xSByHvlGiI3r9RoP63DypWaXjadw/GPHBnT6V+TpT0yXOnGxSLtuKbCFEzt3diA/Xh/S2JjTnairGaDKMVC6vU7FYXWgQajCKc4ZRRjiJ0G2NLNY4f67KaJKwtzMmk5BhIRTJWqTl1Ms6blkn0TWGSURuZtQaFmeW69SqjiI6R37EyAs56BXnP10V1yxdWSHvDSfoYj3uOArolqefEAslk0rii2T92+v6dPc88qBwBqnLZ5fdwoFJ+gLiupWk9HuhsoNuV03mqjaH3YhRv5jHZavo9QihduAl9EYeUQxXz05TcS1Feto8DBmEsr/TqJVMpmo2S02HO/cPONiaMFuFxZKDLYrtSNTNCaQDjHhIOtrDSXoY7JPGXRJtUih3E3G+mSIzp4i1Gm61xlTNhSDBG/VwtN4RADxR+z3iAFOI96L8TqQSEMJ4ptTEcTIh8noEUZckGCu3g7GXq/7PXxcAPu4fFZ2h4vXJXsr/HwD4l0WcPQaA/4oG6uMvPx6BxyPw79wIPAaA/527pI9P6PEIPB6BT4/ACxfqx668R1WkgMCy/BUlpLIrM4siVlQYqomjMoCliZ+QibRW5f4eWfseZQAXMPIv0hZVj//oreMfiSQA7Oj1yQL0GNQVME4Vt8q+uMj/lZ+Q3y8g4icBYAUqfoopKQCs/A4BgOWzRJl4nC0s78sxKWWwJaBh8Ttkgy0gonxNEaQ/fXzHILU0w4/UoZ8c10/mAEvzRL2OjuuTYyIgrADASpio8MlP0zwLAESZYorVsC4HWVHN9UxtxwU8NBQYLK3xLDdka6d+mQJ89Zg0DNDzADMLVH6U4qTrYv0p/xTVqVBVy5h6BV1voOVNNLOGYdTRdLGPlWzaYhMv11sxVAVENwVULSxiTU3yTMUGSwA6sT4W9veQNO0SBgcqA1eZwh5dr7/OLPwkaeCXZjAf2XyrtqZsyiMZsyOlsykWcALNSi5kcd1NXSxLCyvtNMmpNafpDQOVZSjK3Dwzcau2AoxFcWM4DmkmgLsA4dLMsZWCQOZHEusKHBaFqXhyCQCcZxMybYyJ2BFOlOWhfF2ABmlgKjW1NNGOsraDuFBWxnFSZGwKTJyI8t5GxNMCQpWcqgIpbdNVTZThMFJOdjPSsDdn0cuL2O5JDgKbp56Z4dVff4FhKgDwGsY4I+n06N+9z0oz4MSchhePORhM2D2I2Tgw8bQpasunMGfnGNkuVs1ib29Ed88n7WSkk5QnzrWpz7iYUxbvbUyw3RIz9TJbuz3uPuygadIMdqmXp5Tqbntf3AFSTp2v0TFChvURZ1+qU75Ux3MjnHqZmm4R302YXH+Efb/PbH8IuztkO7s0dZ8pN6IiAKIRE6YBSRiRRDKGCvItrBXFrvJIAVyoSkVdJICvKPwkH0vUwbFqoimr6LzIEDwGHGUNqFQcSiUT3/NVA6PVmCPXpqmUF6lWTuHFLplpU2tZfPbzKzz7lVcZjn2Mqk15vsrm+kN+9Pp3+O6PtpmuW2jxhJIxVCSAtgMnZi2adcn3jZWdchAG7B+kDAc+od8nTX113aXZLxZn8rc0WOSYZEkqwNfCjtyT+Waa6n4Ru/AorqDldVyrRZ65rJ6Y47Xf+PssXn1G2WEbjlkobKXpoRfNenl5kyE3fvzbTEZ9WtOLqnF/9/0fsLO9w8FBF38yJggmKh80TwRwLTzyZe2RRp3MFwUwC/lH2aEX1s+ynMmzQuyhld2zNNaPAGD1dxEQXDQtFAAo2pOPMwIUSC3/LzlgCihWingB7QT4TUkjQwFMkuunACjDVLmppqYp8kG9PcXK2UVOXH6a2tIZmqvPYtamla3n+vqHzCycoDw1xW5vn7tr79MPM0SfX2rMKqWOn0S0FlZUdvjezgNlZy5N6N72DlkUUbWrVEsOwWhIyzGZyQL0/X0O7jxitLFPQ4tZbGq0axplR9TdRebz2XPnWDh3jaXLX8KpTRUPHFm71eSXdfnnTKZ00sffXmPUXWf73g11fU6/+p+Qdjq8/Uf/hO99/wYD/5B+NMJoOzQXZjD0WbysQpzWSBOTNBfSj0843MOfdDCiPlbukcv6nEWYRqYUovIsOH7WypyQqyzWwbJGiaLvGMRXtt8qE02uhagBi4ZTrSIkoWOTDgGLi0zY4n4Q60gNL9QIY5NAnjeBwVDUiaKyMaTZm6j7fXG+zcpSUwENReZzogDq1dVznL36CsunnlV2sAVRSlONZDlKmf9qfktDXCzobaeoOwScFjKCqK1VhMXPW2bSvBV1SCZKJMPkUJTgd9/m5k+/z80PN+l1R0oZ02jYvPy5F7j82n+MVp/GyzIe3L1HdzCi1Jhn0N3D1AKuXX2OlamqUqnJ73n44CF3PrpJZ3ePwcG+yvucnpohij2qrTlOnr5K7A0K8kKa8ZPXf4/797fUOYl19JkzS8ydewpfq7DT8wj1Csq4UDOoV8oM9nf58L11dtYeMWf2cJMOWj5Ap4/JSDlvJGmoCDFiTSkkgorrKBWwLCiS71ytV6g2KgSRqEsNSo4oTAXAkXE0C0eFI3cXsfeNw4xgFNEfCNgujdPC6tnWbTX3xLpeOVMEEKbFWiNWsUIi8YKASegztTDFS688zepzf0vZIne9IQ8373Drg5+Q+pEiWwihpDU1h1mpMhr2ac+cYHrxrLIVf+fNP6A76PD5l7/K08/8Bg2rrJRr+71HvPv67/Pd71/H0kwFlsxNWbz40ou0Zs9y96Mb3Li1riIKpmfrPPHMc8yfPkdzZlme2PR8ibLoUjKrjHf3MJKc81ee4nBnn9f/8J+yevoJjCSllPlcuvAkU7OLjL2xqnunGzM4YnMh/J60sAAVi/nBYZcHN/8C3XIIJgE7Gw+5cXOLrR2d84sraGmN2/d7dDsdquUQ2x4xGO0Q+DvYpuRXj/H9sbJ4FVeFOC4cbyzXwipZNOqOsq2uttpMYllHLCy7RJIL+Gth2+LCUeGwH9Gql5htzSoyzzGpx7ZtBWDvbe0wUy9hWzpjf4Q3EZVhwKA/ZuyL8rcAa2U+CVmn25fswhG6krEWYKraLSiSosz2QtEkxAsV8yhN/ixXua6iEhXApFGtUC47OLZJU8gJZYdG0yW1C6CkNtXCKLnoTgndlnvSod6YpVZp4Dh1sjhke/MezeYsrbnTRGnMo0d3GQ6HKqPan0ggiI2R2eiZTm/gMwwS7JLJQDJi85xvfu1LvPbrv8WU3OtSL8vcUwCnPGfENUQwDFs5ReyOh3S7HSbDQxaXTjLVnFYA8P7uLv/if/2fGfdS6kGX/Y1d8jxUwEEWCcBbwkgFK0gVYFNyLaXQFAtVIU+5pq0slXPbYCjPinKT+4cuztxJnnzxCZqrF1jbGfHG9S5zjskTCyUVCdAu7fOb/97zXLt2QdW2UjWKXfKIlD4ZH0UBtw48vvvnH/HDN0OW6m0qvsaUKLIzhzPzFfa2OxjxhC8/M0XTsVh77x5rdw+YsxK0ZEIw7mBrMrtiLEdTdajUrnJ/K1JdKMmzPpNM6txUqZlrTVexZHuexiivMMqq5LUppk4vMnFK7HpjDvsdvvXlM/zal1+gbuhUpZDNRTGZk4itsmRrpgFRGipg2+93EKbu/NQJpiozCqQfj/dUfezYdVzD4f6N67z77e8QDTJyT9lNKLKKkJKFOCZrmdTejm1jm2JbL88PIatlJOIykqVMwojcckjsCiOx6W00OPHUFfTlWfaznEe9nNiEIIDDXp+WK+CY/IyGaWu4DYuFBYvLT1TVeEYjn3w0pI5FuVqjVLOxNIO9IOLmWwPuvD2kv+uw3LTRo4AXzjVoGxBsHLB9e535ckwW9tFkPyEkyyhhLCQhwoJIoEYCWg1HOccoRb5Y8AeSx6xh1QQAtsmmp5jYJqXpGRZWT3L69AlWp6epHSmqD8Mh3ThiZzxiKwj5wze+zVaQkRol5tptVqYbPHfxGquNOgtWSVlwS675MIO7H/6Yvbs/4+/93f+KdqKx+eY7jO9s4W136e2PcMRJSTme6CShqZ65cRwSSf0gmdKiXnVLlFybkukqxwAhLgapRi/O2c0NuhUX83SVyhNzRK0Wt7Z3qLVMrlxdUFErQZCyvfkI16hx7vQFlmfqai6IXX04Seh1Ut79YZ/rN306+/J88phvG7xwcVaBkd2DGC1OWW1ozJko9W+wOyTrBrStGIsRpiGRCnLcPoHsQeQpr+pyqU+lfhLnFHnmyXiuUGYAACAASURBVDnp6l4WcpUQQYQgb5UMUsNkjMGkVKHvlOnkJfYSF0+vEuriKJCyc+Bj1m3sisXSTFkRsRyjILt1+ykjP2ZwmDA9W1UEy4mXEO761KZcFiUzOYjwxLa7ZCinDt2W57zYameEniheEzIvQksSpXz3hqFiurSmLepNm0EUkegJhqPTbgjRXOPB7kTV/7JWL7drWKIYjjK2u76KCxASI2Wd2bk6c9NlFT+i6nJT1O2QhhmjYcDGvk8yEZK4jtN2VSSFF2do4kIkSnxbY+RHzNVs6qLKdnO2dwI2tsfU5LmQJ+x3ir2bMqMRVzFdw3UdZlsu7XqZMNPo+TGHk4SyYWKbOvN1i8NDD38QMOPIOpnTdg3l9uBaCcPBgcqT9w92FADsGAck0SEZY6XkjhJHuQFhzTBJS5SrDWbaFfQwYdjrkoT7GPmAJPQI/CG6EGb0VI2x9BCk73Tc/onTCYnfxwu6xN5QEdO9oLiX5Pwlw1vIuo4rwguJVlB8SPU61lV87Ex3HFH2/5EBfLzPc/4aCuBP91d+oR939IGPFcB/ne7V4+99PAKPR+Bv4gg8BoD/Jl61x8f8eAQej8BfawReutRQvdGiCS8bmiNLYgESiy79zwFgYbKLJaReyH2l4WdZ0vkqAGDVLD5qtBb64eJ13HwVxdbxu+ojVJ7gMXD8iSX32P5ZHVLx9X8bAFgd7adW7mMAOAyLTDxlsyPWlkmO7xefLYWufO1Y4atUQscAcIGnfvw6toM+/jWfBICVCvVTktaPAeBiIH4BFBfFrgIdP1YA/+Klk/fjUCMWy2bdBbOCblTIjYoCSqTpJzZmksEqDaZU1GUK/JSXaIWlcTtCTz3U9lM7AoE1ycMqAJ3xOMGwbEy9Sk6NJKmh61Ucs40hajetpKzWct1QoItcY0uYxXlhpSUNPbHhFaBcgDpd7HezEUnQI856+MEuhj5W9ojFffKX22J/+uY93vD8MvBXXW+xPVMWpsLuhiQWa+Zicyg/40lDSF2XQg0uNlQCYMmbcu+N/YyBl7IwU0fXLXVOplNSjRS3XFaqwlyTfOESWSaZwdKIlwarrUBcleEsvzgXcoTkvY0hFQtsUfWMyCQTWDXiBQAu7s8CRLMVSCbAmgAqQRCrrGWxwZJ7otGokqeWUvPYllijVtVmV8D+/tBTzZTm9ByV6hKpuYBdPklWqrNypsm1z15Fr5d45yfv05b75rDH4Z27XF3UuHixRRB0ube+x62HE7a7OaO8jT19ktkzK7hLbXLToDfw+Mk7e1jDhFnHoVwxmZqrsR0GfHgYceX0LAvzNa7f3uXhVg9dGge6zbXTq+z0YHMjJJVMtmkHSj7VzzlcfWWR9vNlPtjaItIzmlYL7/6Q8c0O05seF9IQfXef/t11BQCfbInCXVQ/sbIb9MOINE6xFXBUNA2jUNRIkkkqa0WhApYGruLia5L9JuCn5PKK0i1UikFRngqZQVm35wJSyn0dK0yu5JSVRWsY1qk3F3DsBSr1WZzyNNdvD/jiFxe59tw5Qgacfe5plp86yziM2N4Z8MNv/x5/9P01pRBZbkgO2ohq7jHdjKiWxK5a7KFTojBnNBK71IDh6JBU7K2PAFZprppkSqVQrThKQSUZxqJeaDbcwg5c1OS5wWgc0RvJOVSIgqqyBHedFk89eZrzz7zKqWe/gFUWCzI5NyGNSB9fPktnMhrwB//7f01r5gQnzl7FzBPuvv997ty+xXg4pts9JIl9vNGgAMxVqJcAfBaOLX/MQrUq9pC2qGlkPSosDwVILOzZpZleZP+Ki4TMPyFqKNa6UgeL6v7IHUDZC2to4mwgy4RSVyjM4ojwU6w/scShRblqsgsgbObSlLaU4qBcrtGanWF6vsXU0rTKk6wsnGPh6lfZ7XdZe/A+zdlllZ35cOsOk9DDdOs4jXlmT5whTFMePFjDiwPcalM18XZ2NxT4FQ59ursdGm6FmfYs/niAk4W0tZiyN2LvvTW276yz6OTMVlJaFTnXQDkwiHXx1HSFWrPMybNPcPKJl5l/4lU0yybYXSMSoKd9orCIlvtAyCFHy3i8u8bocIP2hc8R9/r84Hf/ET948zb9yQGTzEer2cwuzxHlAo5Mg2TLRTqDYR9LDzDTAf6wQzQ8IA7GJOEQS0/Vc1ATN4hcnuGF64Dve4oY5DgCwkIYxirjV1lzq+y5AlgVNYMs5Ur5IiBHLp9TXGeVJ3xEEJB8dImo86QRllikWokosRhNMmUHrexdzSJvbnZmilOLs9SVusRU6kPJ8L525RTnr32O2aULNKYX1VpoWbJOx8ThWM1ryVC3SpWP7bTleLW0sBoUO3GZWyoCwLAU+NPrbqr4iubsCpmmqeb/nQ/+gjs3f8gHN26xs9OnZksWMnz+tRd5/uv/Bf0gpDk/y/rDAx6t38NtztPv79AoVzixvMKZhbZSVQmU3/N87t25xc3rP2bcHzE/O0+7Nc39j24oktfFa89y8tQVpqemCbtj7v/0T7l34y06vSGDIGJueRqjMc/IEFBsmsNAPlOuS4n5ZpPx/i43fraJPjpkWt/D8PaJ/H2ypI+pDTGtmEwTHVWmLHNFnVsT1ZcrOc/yrsQhyDPFUPO0UZcseSGXCbFLvD0kh7uwZZH1VkiAouKUrrM0c5X1pSZ55IkiXClVqay1oqILihvXlLrBkuseEUQhkvRRbVV57vNPsXjpJcypU4zSnNR2VXZed/sB/b0t2lNztOcX6HYP2N3Z5uS5Jzj/1GtopsO3/+U/4ntv3+bMYpkvv/wFLlx+TV3j62/8Ph/dXqfTi+j1I7Xmv/DUPC994RvUppb54Kff5533bilA8eSZM1x79Tdoz7YUiCJV0M3N9/npT/4fhgeHVHOXL7/2d3ni/EXyNGX/oMPahz8mD1PKjslTz7zIdHOecThBywqFtah+xMbZNFwqpbrKLw29kL2N26oelPzIt/7sD3jzp10iv4apNZiuttk79HBNGZkxg/E2mmiZoz3RlqLrvrJcloa7ITEWkruYahiuqSx3LVOjOdUgsSWX0KDRrDPdqotRJlFuYDsVSqWyIqnJvCw7kserKYXyRMhLhrijJETjUOWwy3yKIsnrDhmMPcbi6pFm+J5kAAvxqnD68QOPJPPRhQBKrNST8jyyj/YLcr9JrXMUAqAAYbFDd4UQZOgK8JmbmaIitsdakb9dr1WIhWrYcHGrZcqtOqVaC6fWVNdse+eRylOcmV1meeUKtuHw0x/9IcNRn3pzFsOtq7VUSHnjwYS9nX0Ghymhl9FySgzGEV6ccu70NDOzU2ruX3zqZZ7+zOeo26aiUgpwK3sSsSpVSkFJkDeFeAGDPFGgWqd7SG/nDqunn6FeKrHz4CH/y//0j6XcYyob4vW6ytp6PPRVfS44ctWx8GIhywqh0FHZwFJj2mJH6pgM+xl5SSOuiJK9zOawweK5C8yeO0Vl6TQfPOpxfW2MNwl5atFi2gm4uODxta9/nksnptXxCQAsISICD26TsJ4n/OBuj3/53fe5e7eENnI4Wy0zqzsYsg57IUk44Yllnc8+McdM1WCwvsfG/U28g4GqW5JxD9PwCUMhJ0gMgNSsota0FKCfy17QDFSGrWHlVF1HAcChAHejnCCvqIxTz65RX55FbzUZ5z4bWw957ek23/qNbzAninRRe0o9lmV4SUikankHX8uZxBN6u/fRs5Tl2bNUSzVKYkN9pHkrdjA5t3/0Bjf//IckQ43Uj8mClHAsel6ppzU1h1zHUGpUIR5NvFhllQvwb4ryXcDmVFM50bFp47lVemaF8ol58oWTfHgwwjNtVs5OY1oZ33ljEz3KmG9ZnDo5zX6/i+3mTM+VOXGmwvRcifvv/ZQPrr+D6elMuRYvfO7znH/6Cvu7E9789i0Gm020SVW5fnR3hlyYgs9emiXZPaSztse066s9lLgpSc0Y5/LcDcmEbKu42YU7TOGsFGHoKZbMY1HQSm1Vs8iqJbyKS1eIeK6NW8l46cVnefqp52kfAcAC8Q/J2M1j+mnGvYM+N9c+5KO1uywtn2Z+aor5epVzc0vMuyVklgkhWWzXf/L2/8Vwf4+vf/0fUB7G3PmTP8Zf6xIfRCpjVcDP/5e9N/2R5D7zOz9xZERG3pl1H32fZPM+RIqiqNuj8VgYj+ewBwsY6/Wrxb4w9tX+Dwss/GYB78DeNbzwhYVkrz2a8ciSRpKpgyIpiiKbbPZZXV1VXXfemXFHLJ4nqsgWTc14F/vGmk5AIlldXZX5i4jf8Xyf7+crZ7Fc6C2xxPPIHFY0JmkusAjYjaruJeW6aC+5VSKRZpTcY+SVGbZLnPvCk4QrHvtGwk8+uMX93i4Xz1Z47tkXaHhlbl2/yn/64ZtcOX+BF555jpVGXc+/ve6Um9cDbl8f8dovJsRjkzNti8uLVU6dqBJMDPZ3Enbv96kRMmfnPNZpUktS0oMxpWhKHvUhGWLYgiGOtUGw2AuL6AvOERVFzh56FFQBWPap0nieqDu1OHkY6gAeV6p0TY9prY7dniWqtNkPM82cv7ExotYqk9oULtPMwpUGYFvOgdAdJRq9Is2hQqAaDkS8Tji36FGtuNzYGzNJcmbnyuwMfD1oNxsW0yAl8mN18luCUO9OcByLWBzEcUypVaLTKXEwCsnd4pkQd7mcTcNpQUsS0sNyp0J/nDKcxLqmuI7Ma/IUSZyIEF9kT1mQVUTgF1qRkKNk3ZGztjYGac6XSaNRZhSk2ggkXy8r6jqm7RkkUU7LMzk4CKlasNKURvSEd+/0tOZU9WS/IfOGkMgsJRPIXubCaosgE4qPxCPJPZUyGEgjSMakF9KyU9oli6qdYWc5KzMWw8GB7o+Dgx3c5BDP7mLk+2AIOUIaFlwMt0lWmsUut2k02niejSmZvpMBk+E2riUELJ/AH3woAEsB6XiukXONrH2S3x1Nu4UA7A913zv5/ygAa+1DSnXH4KRfoVj8lwrAf5H4q7/rqDDzUAD+eIXq4X8/HIGHI/DrNgIPBeBftyv68PM8HIGHI/CfjcCLF9sfypuKdz5y/krBQiZBwRepo0s13gLdKSKKFuOTmEr5aBcqm1y7EIIFZVps9nPy+IHcXnXuFiLpsbAnh4Pj18fFW/2dkvX7gKj6Sx5Zo3D1PqjQ/vJG9sE/KxDAx7/tow/90ZAUAnYhOn9cqJavH+f9PrghPhayj3/K8e8/LlLILyxcyh99ThGf1WUsiG0pvosJOJEiXKGQF9maIoaU8DMpHDXZ6UovfplOawGsMiWvRqUsjj5xLubaNS2FcXFyyMnUNVKcUoQRT9VtFE36imTOGekhPE4FiZZRFi00lyKhFHYqioNO8ypmXiM3KtRqkrYnRcciG1owV8cZZnK0ky5qW7Gw0iiQYUpuaDYiDQbEaZ842SehTy6YziNxWrBCRW4oRH6Bdvr46/hrH8eGf/z7pGP8OPdJtBPJtMnVjVKMsR6SjkRnW8ZVitzyTzmW2jbTsWR+Fq53/Ws6HCWxZZALbrBcI6NMngkkUFDZNRxb8LdldWK6cpAW964TESYi/I7pde+TiwieCa5tqqKOFLrkWcolu0xwesorT0myUAsE0ikt97k4aQrBzMU0SoS+5JG2VeAQ0Vjup8Oe4LUzZuaW6cyexrCXCbIFjGqL5pzHp7/4NFmlzE/f+AUdEa/3e7jd+9SyHhfPuYoHfe/mLhsHU/qBQ2w26RlzWHMLtFeXSV2b/YMpeztDGiGUEsn/TjG8EkMLys0qJ5Y7lCsOez2fd28dYMtzmDk8eeEkUWTz9ltdVMn2wJhLuPQFh86VKt75Dn17SKlao2I5DG4GXP3zDzjXjbgQ+Ti7+8Q7+1TjCWY0pmxmeJUCXR5IHm0iWVCCDpP3JFg3wWtJFpZNlEhxScZRXEsxll04V5MsIhR6Qebrn+VGUqDZBWWvJ2hxiBdZtyWjTG45WIaneORqcwbTFmzrCqOpR7ne4uSJKp25lJe+9htcfv4i4yxlmmdsbnb5+j//J7x3Y0zbtqibPnOVMTVrpPmrraqItYbmpkvO7nAgz8hEnZYyl06CkMD39TO1mmWadY9WVRoPEi0glMsunWZVXRTyTMr9em97SCTWlLTJZFKl4rRx7RpLS20+/cUv8ehnfwujZCny7bhWIJKDiM+v/vH/qo73+ZWz7K69w82b19jZPSQLfSIpfokTx58SJ/LvIvBrCLAWYOX9SJEIx1CHkBRg5JWoO14IwoLbLxGEsTpHP2yOyUUILkQJeVjLbkkFUm28sCzNFiwytkXUF/H/qNAp7vtMMhClKz8hCaVRwsBUwdikLNesVCWzJRvTZWWlzszqAuW5Vey5VQ4Nh950Sr2zCCWH+9t3mJlbYH5hibml83hOUezvjSdsbd5gbvWiIkk3t/bp9Ycc3t+je9CHWBziM3iC4Z4O8Pfv0slj9q6u0VvbYdmNqBHh2QGpjGESctAdcvbkHPV2md44YG7O46VXvsipCy+rGOFP+/oZKtU2zdVLWLWGIhG1IipOPVXCc8LeiF98+1/yw1df4/bGLrExpTlXpT7TYX9U4okrj1FrLqpDaWt7V7Mh97a3FOdJOCHzB5ovLM0alapFIu8vLxDcxbpXiH36PORFI42I/TLXqCNUcuql0ULMu0exDba8z6NJWhts7JI2BoiFToqhUS74XkENu2RWRQtqk1AEZ0sdKoYd0RtMqFVnaFQbLM52aDcqmvE7nAw5d7bN05/+MounLtNsL1CpNjQLVIrIIqaqqBuNcSotzVYWvLri/2VNFVqJkgIydQrnIganOcPxAVguzZllgjxja2uTtVs/Zv32e1x95zr7uwNdF2Uf8/gTK7zwlb/H3PnnpNrLe2/+jP5ogFtv6/MbjEc8cvlpLl88oVmW+7sFWr076vP6T37AeBTRadSoOh57e7vUKy6PPfU0rpNR9epkgym333mTw51DugOffhrTmJvBnumQ1zrMnHyKcWzz1gfrut6fm59jsHufn756F2u4Rzu7TynaIU97ig52TMkujtWZL9smR54pwWZbhTNbm2TyTJsgXHHcCq7QKfIwxWkq11NcKCL0WCXJ0JQmjpwkTDQHVszquh+Twr466woEu7iw4zAmjyUaIFEXerks1yFVkU86xEoNj0uPn2P23ONQX0ByVsudZXUUh4NDgn6PE+cepbNwWoujvcG2skxyy2LqD/jBj7/L+/cO1F0655W4sNyiUXaYTjNmG4sqhV2/vYNjwwtPX+Kx576IW2vxxqv/jrfeu83MwjxnnnyBk09+CunS6U26hGmJwaDL2z/9Fpt31qmmJr/52S/wyud+A9cyNZtw49b7xNMAy8g5efYMc51lhtGIwd5tTq9cwcpidZaVLJeyW9WmgySOOTjYoj23ynAc8L2v/0P+4/euk4Uuw5HFbEPQw55m7vp+n/HkkDDaJY4PRXLEMgPdn1UcR11VoeaXGroOyvOleZPiFqo3yE1PMdmd2ba6ZCuVqjYMCiZZmvcCnTMzGp6La1uEQYA/jam4OVkQKxFAmoT8qWQRSzNS0Vwj113ygAX5PR0LyjshCnxdT+W9uW5OYhSNgCTigBOBUAQLEyOXlVUyFIWKUuzx6lWH5cU5Ti7OMppEjIOQWBxhVU/jSzKzRLNd4/yjj1JtL5BZJZxyjfv37+JPBlS8CovLZ1RUvvbua8zOLSu5YSQZrIL3NcSh1Wb77l3Wb/cUH1o2K4wnEbPzdV5+6TlmFk8QymdIEs4/8iTnTizjiXAhjUlCaFH6vaJ5FA8sjWaBom/hcNDlxtt/xoVHXmZp7hT9wxH/8h//L0x7GXl3H7/XxcwjfZYm40yfFXn2JDonUypCCSMtBJxqzdXvOzhIiCUPeNZiN7QZZcvUl86weOEcWWOW9WHC+5viGosUL123x7x4Pua//cOvcunUPCKfSJ6rONp8yaYm582tA/7Zn/2Qe6MWcdDEmDh0pOFmJF09Fpkf03FTTnUMXrjYZKFZJekN2blzj+7mAVYyJpv0ccs+SSy5zbLeF8hkIXiok1uEo2rKOB5rM2nNK6szPc4jur7JKPaYWA0m5Rrtk3MYzQaBGWEmhzx7eYnPf+ZlFiseWSoZt46Kir7kYkrTilvXfYY0onSHO5hJqqjnsiPeTjEZiwhcNG8kYczG+29z9423MUObWFzg2yLEoPe4ZJKXBbVdtahWBJhtM5kk+ELGMYqxVzdnblCqeAxjg6HlsWtW2MjKrDxxhptDuDNOeerSEraZ8Z3v3VHO74VzdRZmLd661dcs2NMrDourJRZXmrQqGXfef5NfXB2xdT/huadOc+XSZd2nvvX6FoMNh6dPzDM5iNjZGnCykvObz8/D/oD1D7ZYqoek4YAsnVAqpeqMlXU6ZqrrnyHQeRHBlM4SYaSTgiAla59Xwqh5UC8z8WoMhNbSKOM1LZ5//imNLJhXfpS0ngjqPFfn+MZol9iscX/jFlvbd3n8pa9gOBaT3pjNd/6MZ5/6MiutWRIhApRK3Nl6j93NWzz/qa9R7oW89W//FeNbY0oTU3NmM80qVgM3aepQlYYjEqZBqNmo8pmkkVbOk4JrL9AvNpFdIijXGLgu+3WTx37rBWqP17k1CvnmD9/iYDpVvP9nX3yC86UyARFf/8a/YHsv4PFzZ3n2xc+wt+lzd/2A/a7MYRajnsnaB2MuzLtcWWoe3R8SYeGwuzugmkdcaNmcKpepxRm1OGGw0yX3D7GNEWk2VqqGvJRwUirITUJG0SisVJrjM22UKHtFRJOcmSyhY8h8II1AucHQq3JouCStBuXVFZhd5NrugLt7Yz2vVjwRUIWWIIjunKbrKHFGhMJpIISaXNdywUybMseOY1Y60mQCuxPJ4zZodsqMImkWKKIvZMxdx6Qhwm4Gw0lINIn0Okpjk9Y2zBTTMXGagt6XhhgI45R0KohmmK0Lbt2mN5S1IWe2ISStXB3Rek2jTBttpEk1TqW5PiPuBkq6EYHWsEt4FVvPBDJukTbkSWyVTV1+7ihSl65XlbOMRIrlBOOEmmOw3CgThxH7vYBh1xfchL4naWStVIq1MRhlzK82WZqraqNHu1bhsO+zue0zHk2pGDnzHiRjcdYnZEHCclvOfQOcbIQx2scKD6maso86IIjGxHmKbVfw4xpWZYFGe57crmgTf0n2wdGQSX+LsimkDB9/0sfOBUEWKa1K6iKDodDRCkKSYQYkgcTrHKoALE74viCgJTrEQJsyxfnrKqXuiEB3VDeShit9faxIJk0H2lD7S4Wxj6okkicsL6UhSIPTA8rGMf3uw9rVkRHhP6/GfNS0/6fXo4fayCcN0MOvPRyBhyPwazMCDye5X5tL+fCDPByBhyPwq0bgpcsz+YcuW91kFgcxOYzoedIoxCop2gvqS75XBC/pbhWHUK0iCqJs5mXKLNxpH6GYM3IV/YqfdSzkfqjn6sHvV+xcj9A20o2vxemPZcF+uGlVM+eRi1i7Ij+UXn/lRdfvPv4/ebPiRHpgZ1z80dHPfOD3flJe7TGi58P38yGa52gJ+csEYKdI50UF4EJclS5aS3L4LIcsL1OuzXIwEJSx5L61iXGxnKq6r7xytXAra0Zckb9YMnJ1TgrCTTNnpockQRdLBMl0QJyMSPMIW/NRiw5ftXKYDmSCPK6SC77NqhAGkpMl4m+ROXw8TprfY1rMtFoY4gq0LVwVk6XzdUoSD4jSHr5/QGYOVAAWNJSeYVQMLQ45sXTAquj9y5fr2GktteO/6KVRuvr+C6SYOLI1H1R/T5FhKfeEYr7twoGoIrAAO01b3S16uTUnVbXwIudXyiN5mZJTJcuqkFXArFOya7jlKo5V1vxOEbCiWAoaAUkygGzCQW+LLBsSSxayep8ypDdCfm+u6Gcpd4nDPtFnSgqlaSRCxbGwIkjNMqZkRaVl5hYXqFYa9Mc+g8GUaVQIOO3WAgsL53CrJ4mYZ2NokjgWf+cPX4JmjbXrt6hEFqXBgNHtO5iTXeZnM6bhgO7Qp+/nrO/G5OU2WXUZqzNP5+QKe37Oxl4ff5TSCE0MyZ6dxIRS4G1XOHGiTaVVU2dLIPlGccpoKBmLcGphVvP6rt0SX0GIWc6wZmPal2KWH69w4fOXMOolSacWOZ2b73S59eo1WneHXEpSat0u4b1d6tkEBzlEy/hJZpW4UDJi6WYXMVfIBE6RsSXuJcOwVCCWIowtnelZhm3n2hk/8ceMJhMVgUxtUol17gqjMV69wG7LzSNzWykv7gsRLGRKmEQ5tdocQThLrbFKvbWM6XgEqc/v/c4lvvx3f1cLaFMTwlxyKoe889oP+NlPb5BNJzTtIQ1jgpEOaXk5rZpDGE8YT3uMozFpFDOajrXAm2bFvBoILrVV4cRiS58rEbon00DvZc9xtPAhzkxPHMKuxe6hT79nMRyWccwOrtXQxoUrj8zymb/+t1l57Hnt+A/zCMtwtHAqd+Hu3h7X3/gOh1vrvP/BdXr9EWUrJQzHxOGEwBeUdUQQTwsHmM4XUgATzKmNU7bIrEwRsopQVxawIEtlvTAwFF1aOPA1K1aKUUfPp+KgRUi0RAyMFaUnzUDyc6RYImKeFJrFUSgCpDgJhDwr+DktqIvTPxHTojhULc1WFB9abnt4FY+ZGZda22XuzCl6loMvgsvKRWqtRV3bJJfx8pWnaXsChSvcQIqKV8RxRk3wnDJGkwn73T4CFT04GHFvc4tRt8/Fc5dw0pD+zi0G63dItrokO/uUp0NadkTVntLv9QgnIxUGxeUic4u8p4rnaBHxuScv8Jnf+geUZs+I3ZZ40sVutDGq4ucqirkFX9XU+0SWuc13f87r3/0GP3v3BkN/wtxCHdut0vNtnnzicVrzJzmQjL7bawzGPZJxF+KxNgIl0xFJPCEKJzhCbhbXm0B01cFbiDRS5FdEpjR7HQm72rR11Pwlc6V8n2wHZF4Vx59cK0HCokLcPgAAIABJREFUynUTkob8U+6DVBqLnBpx4qgQHGVlYsmHnFr4gq2Vn+GmjMYhnteh02hx5fwJLp49rQLvnbu3aDRzXvrKb3Pi4tPUWm1KlvoYjzKgZd9hqlNTxuq4cUvn+6M1XmQCmRsKEVuyYVE0/TQcMwkDxoLkvPo91u5cw59OWLtzwM7WviL5PK/EidU2K2dO0F64RJRajEYTTj/yAp2l09y9/S7v/Ox1XNPgK1/+bc17v/rWd/FF9LKk+DekN5ySJSlLrTkVfNqNFrVWhclgm72tdXrbAfEkx5XGFTPHqnucfuQ81vJZdoYBq49+ltgoc2t9nTzKFGG4/t419m52me7co5lvYSQ75GGXLBP3yhRbmmIk51Xb+Qwcmbd1b1DMcbo2lh3KZYcwjbWRQ1zfgnKXjNUi47vYS+jSqo14mebASqOCNu19SHAp1iylBPgiCuda+HasiiK0pYFA8M+DIKAXJyoAz509y+z558i8Nmv31rm3eY/hoc/l08uce/Rpqs056kuncast7t54i9d/+i029vY1t16Ky0udMvfW95kMQ1qOw2eefYwFQQHHGTevfaAO12eevMhjz3yJJBxz9Rev8s6N2yyunuDMc68wf/FR+vFEiQBhItJZCcRNPuoR72zjRD5PPfY4py88Q7XVpre/z7jXU/KE61m0ZhfZ797lzrUf8JkXfo/ZxgKuZF4f7W0E1ZzI/BXFKszKvP39b/wjvvWtNwhkoUgluqNE4MeM+hPi2CeNpUFvgGH2KImIb8o9LYQVacCUfYxFpKhcrfyrOz2VfXmliuPVVByr1huUyzXqzTqYZQzToeZVVCQKBAGaZni2rSKWNFLJOhhPxc2bEksjiqylaVCIBnKf5Oh79MMYfxIQBBFxFOp8bVnSlCS3QUiQRopaFty4NDrI+oCKyJFSBVpNwYGbzHQaPHZxCcd12d4dKR1ikks/o4Mf5vSnGUsrHV7+3JdozK4y9ieYpTLjcV/xmns79xiP+vi+z2y7xqc++7foLF1g7dZbvPOL1xSTW6/O0KzPs7+xw82bfdKgiFGYnW/yxJUL1NvzDPoH7GzvcGKxym/97t9jrlZVccfGUnFFxGxxyNqeIE0zEplbDJNeELB29w3mlx5lqdlhb3fAv/ijf6hhwaVxl+HOPlP5e4ZJFAj2ViJJpOHMJJUJMzfVvSxIeMFBy3UdT6R5E/xyyn7gsuvPs3jqPLPnTpFVG/zo9oDclTUxw08mtJsZi/UJf/DbL3PpTFvR0LNGSVoUdU8kea/f/OEb/E///G2+9NmXWJ5b4nA9ZuPWIYE65BNOtRw6roWHz9l2wuXlFr2NQ9Zv7GEFUzpOSCkfUymLJTNU4lOWFXDvNBb6RoSVpbg1g9gKZfeqeaCVqsskCekJ8p8qA6p0DY/TV06T1hvcvL+OmQz5va++yBdfeJpK0SZU7MmP5pnCT1h8FiWWyF45lfmkpEjxVLD96tAuqC/SALR9c433f/DnCHwn7I/Y3pDMe1ObxyZDiSZx6LRczTSVc85wFDPoiWgVk7uFmzNKDRzPIzQcxVX3nQbpfJvGhUv0TJfvvbdFJsJzlnB/bcCZ+QoXFl0cN+d7b28z2o6xZmzK8/C1L57gS185R61ks3Wnx7//dz/mJzcFs97gRNNlperR34HHFtt4GWze6nF5zuT5i7Ok+wM2rt3DCAZKc/ADEQZDPVeXSjm2Wzx38tmUMRJEGLk4LaWZS8RsQXiIAOyQiAjc6RB5Hr5bYfbUHJeeusT51RnqKiFHRdSDhgfE3Fr/maKxGzNndK6otFraTHVvf5ONG69ycvERLp176ojhArd7m0xHIy6ffIzkYMjb//e/Jlj39cyRTyKm05A4TDWr1cpcbXxIRRwT3HpJhEC5jpauN67suYUyBQxTi57psWPZDFtlmo82WX35CgPP4s5ezO5wzHh6yFMXlnn58gINLHbHY9740avc29hid+IwDjv0hmXOrs5wbuWEsMV5/c0tRvcDVhse05E0sNvMtzxOzHicmTE4UaviDKeMtrqYvZigN2C+HlBigJELkUGacopzpGUV86PEIMjeKNaIH+nbK2nEArLPTjNtRpL1dRik7MU5Y7fKsFRl4tVJZpsYi/O8sTWhP4l48lyHs6frdA8zfn7zkN5uAIFQdgxKXkXjGeRsKkMlX/P3JN6pyB7IRqney2bLoTZT0b2ECKUy7UyDhE6jxOpsDSeXpiafKJAc3YDxpIhSSYRQVRIBsoQt+wFp2CqJWJzg5iadinvUSCfNYUUTp0RE7HenBFFEGBTxFTNtaSLPGfmZ7rPF6a2Ut9yiVXc171cgc4NJqOfhdrOiZ5q9foB/MMYs2xpZUVGwRk48jWi5DoPhRJ3B0jStjX5hiuVJ/rKF5eSMBzlmpcTyYpOFdpVm3WU8jSgJFvpwyKDr45HiSZOvNpCKSzjQdbdmjqhmA4zgkNyXWI8epl1E0xhGRWkGuAt4tRncek1jODxDeir7HO5skMUDgumY0B+ShlN1A8t1kUZx3y8KGEo3sgLyeEQQ9gjGfSVajeV8IzsQyQEuy56zaKj9/0sAFlqb7tmP9msfN1l8vLZynB388a8f12ceCsB/cT3q4Z8+HIGHI/Bf/wg8FID/67+GDz/BwxF4OAJ/yQh8+tLchwpsIdCqdYZUApkU61zSYlOR6ScoH0G6BZpjJS47QX9p27y6a4+O7rrblANSIWrJSw7vD7pvjzeUsf/Jyq4IBYUu85FA/EkisJg1dYN99DnVWfZf8DoWvR/48Z/4t44dyg9m937oSi3OWL/0UrfvA67mjzuA5d1JB61ipgV95IizTVxvcmCSzyzFkBJZSbrdqySmS6U5yyDwtDO+Up8hlTxgu6LIMinyiRNVyrIqeYpuQIpFiJ2OiSc9ouk+qX+IKVjipEsSj8lUDJOu5UIALU4J0nYqBUsplJQFREsSyYFN+v6lY1u+RaQj+VV6bKHaaKvLRFBY6vSTMlEmqN4haT7WvK5MENBZWAg5Um/R2GKjcA4dNQB8/GByrH1IkecveqkALOdC5W8VTo7j5oUi71gU9QIJrYgqGSn5PIbAzCTTq3C/pVaqjQ7F5RQ0poynfI9HblQxsxqW08CxWioAl0viBna0WzeMfch9onRAnvfp9feIkz5JPKLkFJm1lr5Rca4W71OfNDPHLBWO1SQTLFquAraUZuRnm4jQ3GR5eYHTq8ta4FzfPORwNFbHVaM1Q6dzGtNdwSivsjWyaMx6/M7vfRrfNnn/6jXqiU0tmBLeu4s52aZZT5kGQ82TGgawtW8Q2U1KzSUqi0ucfuQkW+OYta0xuwdj7HFO4keMJgnDcY45U+XihRnFYx9OE2Ir54UrM4yGIW9cGzEZ2ZQcl9laicSIGWY+jeUYdzXi5JNNzn/uEaQqIm6VChbX3tqi/9YmrXsjzgYRzX6X8foOLSOmXhJ35FiLE2ZZTQfE05jxaKJjKZhkyY2SAqVTclUoleetIqhTKRQYKeNxqIKq5rWJx1OReZKXJhmX4gqMVHxUbKx09IuAKfdKKSHXjFS56aXru0XJXcH1FgljccmX+fynO/z2f/f7dE7NqPAeGDnTJOPa21d584ffZzL0ycZTFQTtaIKRjClbMUF8yCTbJ0yniioT59xICuxRoK4XyTBu111WF1o6vw5GUw4OB1psEjVGRJVWtcLMTJ3mbIX+UDKFE/b2EtK4SclqU6k0OHt6lsuPnuapL/8h7ZXTmrcqBb9YnkN5bNKc22+8xrs//R4HB3t0eyOWOja9bp/hcEAUC8p9qs52cQIpZFJc9Rb6HiRTUR5iEYNFyBX0nbgHBQcnhRkVVlMhOByh48UBr27BIi9NUKmCE5a5WEuBUuhSEbEoQ4hw4U/FRXbk/I2L+UIE4FiaZQR3qK5/BzMVB3iBP3XLZTqdCuWmw+KpGZaf/gwlKVJ6dXrDAYbhYLs1Vs6eVAFJSqkTMrYO15h0t3nswme09CxupO6gx73d+xj1E4qnvHu/z4333+PR05chGOIfbLJ/5zqV3oRw5wB72KdlBFQsHysNGOx31QU3264qXnUcJ+rsrpUtnri0yvnzT7N67vlibm8tYi+dIA+mjA/X8ZbOk8m9XWmo+1KcJBvvXOX7f/xPuXrtHqPplFrFYWauRW9SwqnVqFSbxIYU6X3Gw6Fi6exsgp2FxOMpaTImCEcYVohlSianEAqiIzy9FDY/En9UeFK0ejEDa4PNUUOTFKHleRH8ry4H0h50hOKXBgBZLwRNa5c80rxCSoXUEERoWRHVQVisJ0EuopMUv5rMtlp86aWnuHjlBSb+gJ+/+QOdQ1945RXOPvo8naWVD3HVMq2rq+Kol0szvWUdOCY+CJFE5vVEsOtFRqp8DFlO5J/9UZe7d95hZ9Bn8/4dDve38McTNtYP2dncV2HCdU0a7TrzCy1cr81+P+Lzn/k8j774VcpVl8P+kJ3ND3jvrVdxTYd6vUGv12VmfonW4gmanQU27r7D7v17XLj4DK3aDNubH5DFIw521lhf26a7G9Kwy1SksOyUmFlpcfHTnyObO8VPfv4G06xCtbWAYVUUGV0vlejdusYb373K7q3r1NnBzrYhkizxboEdt0QoLMgpfpBTdUwqUihVR6O4pmV+s0g1D1gKk4LyFuyjFHYLt0rJdvR5VCqJ7AOP7gER+QxtBpDNmYiTxTiLIzgNE23UEPx2rdqgLZmglkl/MqYrWOHc5LFnL3Li8ac5+ezXSJw662vX+U8/+D7r9/rqDHz+s18lK5WYpj5uY5Y3fvJnXL27yYnFNqfOnFUk5vLiOa6+9qfcvL7J5595nCvPfIXRYMhrr/5Htg8meCW4fPoks/OzTAaH3Lp1Ez/Nufj4FU499wU6Z09rY8frb32Hg26i+aJXzlxipV0huLfNT/7k/6BZLfPsy3+d6uwSo+42uR9RLlWwbIP26hkGQZ+1a9/jROcUKwtn6DQX8NzCoSj74zCW3HlXr+loOOU7/+f/zDe//R51t6QuJRGH7+8M2N3uYqSR0imEzmJbI2wj1Ox6ESJlX5MZxZ5FXFNhkuqcIOSYXMj3knVY9qhVmtQaDSyrSqUuMR6eZmu2ag11iwnGPgrDgg6jzZpCgQiRNhcR2GROnfiB5q6KuHHcBCKCmQo1iQjaIuhE+k+hUghJJsmm6hpO4+JnVkoSGSLfnxQZ4mnCTKdKtV7hzOoMzzz9CEEQcGttQ9K/qbWluC5RIyXu98RpZ/GFv/Y3qXZOsL7xPjtbm3iVGuVKmbW1a4qmrpQszp45w7Of+31OLD3F/cE6r//o63xw/QZmbtOuzjPtB9y4McQxHBzHo95oFO60zGBzd0q9UubMcokvfPWrnD93WvevruwOo1iblSjZSsAQQTI3bT0HjSQTUubWOMYzLHXM/tM/+iOapkcl6tHf3mU8DSjJPjMtaXyBrGEyhoGmGhi4ZpG3rJjUNMcSTH4KAzPHNxscRjMsnDqD0Zqjm1nc7cZYVUsRrdVWieqsx97wgLOLFhcWbD5zeZUnV04jOxR5UvvAd9+8yj/4317j8sUnsfMWLaHJSKPZcMR4mHBmpkLLNlXwdeMRX3mqQ3gYsneviy3NZ26IZ070DCG0GHGdSwSPkHW0ESgVBHyGW8mRo4jhFIQSr+IwTQL2JikTKgzyKmGlzsKZVbJ2m1v3N0nDIf/N117mlecfQyDsckYUjrzMKUXbjuyRxQ1eLDTHjTwCbJHwCN1LaKOmNMRK45bB9u17vP7Nf0su28JpzN72CEOiSQW/PUoVb9+UDF5Bs/s5g4Fkbya6X8GWzFQ509h4VYfMqzBxPLbyMszNUjl3no1pyreu7sjjqLmyRhhzSqIXqoLqzXnn1gH3ewUloXzK4SsvevzB3/40HVckp5T339/h699c483XxV1e5oULLc0J7m2H2H5MOgx5arXEM6dnSPZ73L+zjZeNqLs+0+mYIJ7oWaFSFXegrHOpPm+ybubKTU4x5RxniFNYmqoKB3Aqzvpai50sx5ufY/mRi5Q7Jo88eVozgJvkCNdI5u8RAf3BNq7TpOJ1SKJAnxuZlabpmIPdW9Qai7RrC7qLHJNxXdayNOfRU49hj3yuf+s/Mr6xB4NEOkfI45TJKCIKDb3P5WQjyGBNC9FGWDkLyj7R0HOPrCVyHBxiMrDK7Nkuh7Ua4VyJ2ScXsJdW2BxkrO8P2O8POD0X8we/9TjLQrPAYDiesr17yOs//wWv33IZDUucXK7zzLmT1E2Tt964y51bIWlg0Sg5LHaqip9vuBYzdsJKtURLGgsPJySHUwa7hyzUAuxMfPVTRf47QrrSBuJUs71F2JRzhjSsFc0LItDKbkgaPKQJ1VCalzh0e9LoUakRV5tYM22MhSWm8222hjH39ns4jsnli7Pqal1fy/jFzR7DvQiz5FATTL5QN3Jwy0L0MegfTDm14KpLdhJLo0pGN0jxgxijLESZomZTLUsEgKVZubNtg+kkZ9CNyJKcelmEaoPd4ZT1rjhZY0xXGsJsZqquZrdHfoJnm/SGEqFj0qiUdP9dtnJKWcrhaEq3L6JqgulZmiEsjQTthoth2lTLNs2KnKNlv2ExihLu7I0UL+01PKquNIEWET6LDU/pDMFU8nkjbXoThLoysDP0fhr4CfHAx3ByDE8aFguh2ak5VKoOFddRATuORChOKJs5RhDhGTmlKKVqZtQdk6orFZgR4+4eWf8QO9olDXYwEVLatCCCGRUio64CcKU2S7XdoC4xJbIWTIaMD2TfeEgYiEA9xh8NiUNf50eJy5Fca9lDFdE9ISVDBPMe4Xig6+04LDZWMs+pAFyVsS921FqJON53yeb7k9TbBxvnHyh9aXnmGBN9VNo5ro3pkVZKI9KL9rH6ipbPCjjTL70eCsB/YRnq4R8+HIGHI/BrNAL/ZSrCr9EHfvhRHo7AwxH4qzcCn744W7CM1OTxkQB8nAUseUyF+HuEgUxE+JXSeKyVVFdUmSM7iJTMi3/XMK2iiJ4UziI9wB+JsxoDczTU4kR4UEM9LugK41W+Hkh15OilB8iP2XAVAa2BdR+9HhSBVehVbOkvv45dvg8KwMc/5UGhWsSBB1+//G4LE+eDr2PXzIN/7UEEtAy1jMmxAOyUpVBUYE4zFd0l87NKbtbI7ApWuUmlMYOARc1SG7fWJMgdDEERSY6s4SiOVAq3UmxKoxQzDzWXzogH0hJP7h+QBPsYWZ886mp2YiauMKvANx1n00qijpYDBLeq0GJxt8q1lC7xowO7fADVqUVQFbdQDdv2tEAp7qziPCId6QGZMdJ8P2w5PEvx8cgBLJ38x8MaFodaeX3cBSx1+79MAJYMYEU+S3FKcgqP3kHhaD66FwsTXeFENEuKYbaS4vOIE1Rx0UdZdprtJF+xbcXjJpnggGtYZhubOm6lRbnUoOxVKNlukTMciiA7VuS1IKWGwx3CqKeZwM5RB67c/1Iwl58rArB+Xn3v8pSkitg9vrdNU8RfT8XnstNmdWmZM6cWGE8TNnZ7dHvyO6bMLc9iWgs0506TOyv0Y4/zF9t85W9+isNpxve//zPONup40zH2wRblaJ/ZjjRwjNnYGbLdTRmHNQZxjUlWpbGyyOWnL7I9jXnv7oh7u1PcWPLUCuyYxDtKcWl5paWF7f1JotiwR8/WVQB444M+4cRmYbbGE+fr3N0ZsTUe0l7NqZ4wWHi0wdyTK+R1U3OuJKtt9519/Gv3mdnwWeyPcXf2yQ/6VJIA14pJYx9HMp9c6djPSAPJryswzlKYHvsxjivZgk7hNs0NRY+Ke1QcweOpr04kLRxaMbYlTuIis1QckCMR06U5QQuc4nGX+UawqCKUxPpfUWxhe21saw6MeSqVRRrVJS3KvvK5U1x66WXqy01EeTgc+gwDn917tznc22Lj/VsEo4CKZBFHA9Koh+UNmSY7pIYPSUkFyNHYZypFM0sQrVJwMXQcBR970O2zsyc5y/J0Fu48QbTOzTaYW6qpW2Njc8zGVkCW1EnTMmWnxdxsi2rd5uUvfY5zz36F5twpoixR9Jo8cuEkZv/WGpvX36J/uMv+3n1KZkyvf0iv3yMIhoS+IONH6uyX5g7Bg0qZS9YEof9ajqAtBS9biLaCJxV3kzRTiAtOBAyZM2V+UIqEvMQtKvOFOIRlPUmk+SLVAq0goDUb9igvXoqC8vkCPymE37BAakrRqsAUm6SxTS5ZXeIGFmyo61IXd3TFYm6lxRNf+Rrp3Fn2gyn7BweUKm3sco1ap0O97uFWq4yTEYPufSbDAx577ItUxAUbJezv3db84L5RI2mssNWfcLC3z2prgfHuBtODTaLdfaqjCeneIc64SzWe4uYTPCMkHI81X1kK55PpVN3SIqLVvRJLsy06tRYzrQapIFrn53n0U1/Fbc2yee89LM9j6dGXqHQWiEJh78L622/wH77xz7m5dl+d8LP1CrOzsj64mOUKpis4VVOdBFkScndtk2g6xhV3eTBSpGScFyJTphXzkDyPdYw/cv4W8+6Dc+/xsitLeOHcPhaAjwpV+vVjV7ejrlvB6CPRAmYRKxAnHoEQJtIyplXGch1ENxLneOibnFld4LMvPsvZR55nOD7kzZ/8KaNBj7MXFjn3yJPMrZ5hZvE0jlsuGga0iFzcKMcFZWlt0J4fWfMFgahNaImKcSoAH/2Z5P6KwDTKbcbTIXduvMb7v3ibnfUuw4HkuKeUxF232MZ1K3RaMwSRxWc+/QUuP/sK5XaZw/19Sq7Hwf1b3F+/rbjccqWFV2vSnFnErda5e+fn7O/c4/SZxzh59gnuffAau+vXVFQc9Ebsbk5IpikV06Jeq9JYbnP++RcpLV3grWu/YGNvwtziClaprPfN0kybgxtX+d4332X/9m1OtHpYyR5pdEAueZymrOmyohQCk8RDNGsWFcEwingjxVDdMxVZv1KMF5KCurZNcSgW9m6nVFZsvBYuRZyWvYG4+I8yvuXreSZO/2L+yqKUNEqw4kIk8so1mo2KVjC7oyG9iY/davLE8xd45OWvMf/YV1nbuMH9zU1+/ta77O+MmGlV+erXfptKa45bG1e5vbHG27e2mJnx+OznvlrkmKchJ5cucOO1P2ayt8Nv/vZ/T0VcVeMxf/z1f0yr2dEGJDvNmYpDZ/9Qmz5OLNdZuXiJhcvP4J26wMb+HX7x3muEQY3zJ6/wzCMXOFutq5Py/R//OdPpPjPL58ltg3u3fka7Mk+7sUK11sauVhlJ5utoj0oCba/B6pkr6px1TFlBcm5c/zFhFDE7c4n99Q949Zvf4PWfbVJzDTpNm2nkK1p+dDjS5qRY4iPSCaYZaKa2urKSIuJEhAHJxQ7FyRsXeaDi7LFdYTJIg54U5RvMzi9gSrOS7SiFQ3KB69WazpdSiBaktayRcSSRAxmRH1J3pJEmU5Tn2BfMszjCLW3m0Cdb8PpOSZ8paUCSKAVxCge+ZCSOCaMJcRrr3kWET68kDYkWhjqAhdgR0GpUOHtmgfNn57lw+YrOg+v37uDV23RWz+I1FphEAbs7Gxz2hpy++CSWW2dvf5dAcskVTW+ztn5P1++Zpsfc7DxXnvo882efwavOsLe3xtrN19ne2GQ69Ll3R8R1n1alhWNXqDeqTBObwViE7JyWzJtteOnlJ/jUK5+iLg0S4tqSGA757IahYrjc/DKnCGlCck/HRwj1pmlz5/0b/LN/9L9TyUtUwgHTw32mvk/FEaeoQ55aOq8LuluNYIrIr2ies4gC0uhUdVwCw2RqOvhWjRHz1JeWoV7n/jhjox8VgkPNobFQobEyR2BFbO9v4vh3+d0rJX7nr/0+c24xvw2AH3+wxT/907e4ddgmnjZpOR6zlQzXCJW848q1inImOyPmnIDPP7nKeLvL/Zv7KgCX4iF5OKBaljVXqEFy3pP1+4jiceTcNcyEkpfh1Sx8wfpWTbJSzvYgYoxH6LZIKk28hTnCSoO94ZDlWYdnL63wzCNnObc4o7tcvc8EN5sUiF3BxUrTgyBsdfKReAjJGVeCSKoEFJnvtVnOMFi/cZsffeP/woxcrDBneDBVxGu55Gq0ivyG475gaWwOAjmXSg66Sbla0jVZXKoS+ZI4LiOnzO3QZtJowlyHH22FRI5Ho+JwuBOQDn3cPKdtRVStmE7dIhDUd9llzQ84u5rztS+c5MzFZc1F3t8e86++fovXX5Ozmc2l1SbLtTJ722PmxTEaJlyaszjTcjBHU4L9ARVjKLtCsthn6k91Rvcq0gQpGP6YqZ+Sx3I95N5MlBigkSeWQSb3n1cmqjhQbXA/NMjbTRonFqGW0JxxefqFZ1g1HGZUdi/ESxmnY4pBIb2bhPkY26gwTYbkdo1EENpkDEm5un6DsL/P04+/hH0YsPHDH5Gv90h7PuNen2ASKtlKEPRm7ukzJUJkvWnrvi2SOdovzp9aOtC5zCJ2bRXhe16VjZJH5fQMo7pF1pnj2saItUNpMk5Y6MS88uw8J1c8zi7X6ZhlbSyVPdqfffc293YjjQp46fHTSJDPq3++xu27CQ5lVmYqdJoVSqbL9vYIO5hyqmFxZa6FPQpI9icY0xFG3MNMRuTpCMuIKbsmjl1QRybSLCL7WiVrSINHos3cGumUS0RLEYelDXmZwUSaeMo1gnIDZ66Du3qS8UyVgzhnfbvH3cMpcy2XTqtOdxBxZ0fyax1W5xoqjh+OhMSUYJeFEFWodI+tVpXwMQojIhWlM3ZHoTYLSTZ3u+YW67EL7WaNumfgT1IO+iMmk5xLy23KHuwdhHywOyIcB5heCUsoILIXkOiRaaJCpDQddcqO5hp3RxFidD7dLrN2v8f+KGY6DLG9Es2Wg2s7tEWQFdKIxoiY+GlKvSY0GNg8HHO/F+CVXRXVRbCV729XbA77AQfdEDMxmBFSgTTnGBnDYaSNyVJjUbE9S7EcuedzlueqVGv+UmnWAAAgAElEQVQlNvcjet0QQ2lfYKUpDUl08mN1AKfThKqR0vZM6m5CsxYRjbsYowPw94nG90mSHiU3wC2XCGOXWDzmlQVqrTncZl0pKbGfkE1G5P4eo/6e7rWF/jUdDvEnEyyJ7TGFslJWqpOsu+IAdsxAm8P9YZ+RRC5Iw0FeOIAFAV2pyXnK0CZ5Tc44qpNoKeMTVIlf0mk/QQA+rmmp6HtEQtN63FHR6pPqK1qveigAf6xi+PA/H47AwxH4qzICDwXgvypX+uHnfDgCf4VH4KXLC0dmWNlQF64OecmBQw411WpZi/kioMhGNpKMsEwQdJIBeYxOzsmlPVo6xRUdLVgh6Uwuck3l5RyJzFIkK8S+4p9yoH/w9XEBOAx+eSf6cQH4wZ9VVA/+cyHxEy/vsatJisS/4vor7vQvYeZ8/P18kgP5ePN9/P4S2fQLclYa0G1xmZpkSeGmMcwKhlkHpwpWjfbcAk6lQ0gbnBqJXWeS2Jglj1jcDdLx6glizyaVLL0wJksmGJGPEQ6wogNS/wDCfQzJl4t7ROGIJByBEZNksQqR6p4V0UOEUxUppTMbLTToGB+JN3K4Pf6Miu+yRBwVwadE6Sh7UQ4reRYgbfhpNARTXMaFG1cK0DpmQpEUbfkBBPhflAX8qx5RzQA+ElS1ZTc31GkhHmi5dFIsOj45fXjPyQHnKGvXnxZFJ/0zydc7aoFNpeKZSfaxg5HVMM02bqmJ67WouPK/quYlSvFTEMMT/5DcGpLGhwThPmEkbpakyFhWAdrU75exledJ35Y6v011VZJFWtAqbmH5c0FA1yhZTU6dWGFpfo5uP6TXF6E5ot8f0JydxazM0p49S2avYNXaLJ70+MLfeI7QNLi/MaG/tkmyf4i9u86pZsiJVUeLze/f2uHGvTFBMkdsNxhELoFTpzK3zG4Ekih2eqlB/yBib08OrSaOV1IMtAgjdgm6YUKQ5FQq0uVtcdBPiXyDxbk6j5+tsd31ubPXZ2alhLNkUT0B1oqNN+NS7dRwUpuDG7vc/9k96rdGLA8n1A/6tNMJ5cTHygJSM6Vas8jslEAcZn6kCFJNtspTdZBKIVWymP1AhEEpkhmK9val69uzFFEWRYIyTHHLggCP8f2YIJwSRZE2s6SJiMTisJXsYMkuE8E4lfoVdqnCNMwpl+dI0ybVyhJR0FLH1eNXWpw922T10gWWLjyGb05on1ql3Kxwf6vLq9/4Z7z++hYzjoeT+5AdYjsjfHa12G/EhatyPJ3ih4GiNeW+Ma2UGckBrlWYTH0ODkcY4hgSp0pZGgQkR9DW/8nn7/YkV1ju+iZZ6hJn4jSq4VbLtFs1Lj96kfNPfoHcLBNKZllk6iE/GY0U99zfv6/P6sa9uwzHXcJgxHA8IAkkq2qsrn55jqXJR3w3UqDQLDQRlkpFbrk8O5LnZ7viCBYPZXE/i9B7LP4K0lT+jnxN73XJsYsLPKkK3LJ2aIGiQHDL8yHoXsniFOqEvG8RNCSjUvJHZXYSt5WRlnHcOu1Wi1Zbsv4E353itl3OP/si5sI5xrbL/uGAuFQi92p4jQ697hY7+2tURQ2wDWq1Bp5ZYrWzyKmVC5rheOgHXO/ucm1nh3c3N6jW5nj28pOam3i4dpvu7ds43T7GQReje4CXjFioZ5iJTyxO6umUqR9pdrOOGQUOT9D9q7OL1Jyqij3Ly3Ve+s3fZemJL9HduMb93VvMnH2cpYtP6BQWTALe/fa/5d/9m//A3bv3qJbh7OI87VZdUcteq0ljbhFTHHWkjPqHvP/uGjs7e5QRoV2c3H3M0oiSPdHrqvLrkVijM4+i0LXmrojtIkv3CAN8lPt7LAAr6fXIJC8FyaLRqYiLEMHJNMtkhqxNDRIqJEmV1Kiro6/daOPVq9TadaZByo21LmdPNDl/6RIrZy7hT4f84s3vsrOzS6tl8OTTz9CaX2Bx9QLzJy6rG1qcaHEkWOtA3Ukq1iQJlqiaurhk2NK8lMWK4c0FBS25c+L7GA/YPbhPWPKYRiG7a29z9Y0/Z+3GDnt7fRVuvGoZw6lwcnWearVJvSL53+d49FN/DbdZ5mBvjYbcbzNz7GwfsLV2ncPdHZxKW9/D8smLrK+9y42bV7l48XEuXv4Uw/017t98SzPgwtGIyWDC9Q+6lGKDerNGdbbJycceobx6nr3+hGpnkaWzy9x8/y4fXLuqc+L9m3v0bu8T7G0z4+5jJtvEfldz56UwnhiS+SoatkRBmDo3u1JUPI5gKEkUgYkvjRfGkcgorsSjbGd5eCSrT5s44uIecDTHrqAjqOAr94kyvEsY4t6KY+238kREkWfZcClLc1ueEqpzMsOoVXnx889w8eXfp3zqSX74w3/Pn3zvXaaTlDo2M3WPz778PI2l0+wN9vmzH/+QG4dT/tbfeJlnXvkNPnj3LXbvXefFZ77M3Z99h6jb46t//e+rWO+HE779rX/N5adexqs28Q/3uXP9He7e3cCxUi6dn+XSMy8z9+jzGLUy3ShmGPr0dvYwgoD5isflU+eYE1U1lsz4hEkwYq+7zq33fkLTbTHbOUO90ilElooYV6uUwwTXsql1FnV9lKxdKU4f7t/j7vs/Yuv6u+xv9Xj37R0IYhxD5q6Q7nRIEE2oSsNPHBCl0rwTYsv1ON4H6NyY41aK+VKE3zCWRswcwxEXt+Q05vp+6l6V2fl5sDylw5TLdWY6NaqVCmEoqExbXV2KZJX1UPIf48IdJSQIpRMEvq494lCV75frLuKNa5fVnSVZwMEkVgFX5jIZ8ySbUDLl79jqvCq7Mr8fN15kjMe+op8vnVvm1Kk5ZudWFcHe7R9w/omXWbryZc2I3t64xu7eOjdvvKdZj7Lt9yplLpy9IN0d9Lp7/Oyde1hmyuNnF5ifn6Pe7FDrzNKYO83cqcfVITc82GH9g59z7a1r3NvwMRKXsuybTYfeSM4zFc6emuP2xpTheMjcXMTv/M4XuXDlArPNqrRZ6twh11DII4IeVuy2USLIUw6DEU6pQtsusXVrk3/zT/4xxjTDGnYJ+oJhF3es5IKaGkuQxJk2UkQis0nesVkmkLVLPl/Z1ma2UQhTuW7VGdzWEuX5NnbH485hxHfe6mlTT5qX6JyY4dRlcQi3WdvZoLd5ky/N3+V//Pv/A+dnZpjKnA+8dn2LP/nxDXrTecb9KsOBwfZen9kWlMspnbJFeZrz1IkGV1ZrtEsm6+/c5ca7G9i+T93w8cwp1XJKmvsq7sbJ8fwuFA9xBBcElXrHoNFytXGgXLfIPVjvTuiGZXzJAHYaeHPzxLW2Zrc+fnGVwfa7PL5o8Xf+4O8WbabS8CUWwKOzohAJZA9QsAdkiToSgOVomcjeTOYqIY6Ia9rg1vtXef2P/xQnKmMEGX4vIPdTLDnYJIZeAxGxtRHYlCYSOSMUZ1dLcspFf5S9uGkSWC4Dy+Fu7hA2W9zNXW5PTJ57alXl0Zu3uuy+s4skk5hJSMf2eeHJNnnDw56vc2MIH9w5wDQm/OZnVzh9/qRi4//9t9e49f4UM824NN+gYVaxI4Om5VDNDZ49W6USRxi9EdlkQjY5xDXEVThlIg27aaK4aduSZhFx7Rc54EK9KdmZ5m4LulcaWSMzJyqZhCWLQVrirg9pq4U9VyN2E5xayGdeeZFPXXqEE1iK4pYTUyH6yrObU5IGrqOokIKFUmQFh5S4T8L9KODq1Z8z2L7N51/6Wxj3D7jx/W/j7EPTKDHp9ekdTnAMadKzMIQolUOlYtGol9TQKW58oRpJ424uZ2KZ+QyLtGwT1V0GXo2NvIZzYhbmO+wHKd96u6dNZa2Ww9nVMlNjiGVPuHKizpnTcyyv1olzePPNPt/83gc8PlvjlefPUgpzfvj9LV5/36dTq3BivqYUABEZ7230sQOfepbw+QszzFgmwd6YbDTETvo45gQzm2gTpODzxQEsAyLzcBBLI6qsd9rhW4jYmWSj23pmFupOmOVEGcROidCtMTArxKW6uuIHFY+p6zFJIu4dTtntheqclowOw63y+MUFGjWTXt/i9s6YYBSqw7bkpNQrNs9fqhFFOYejjMNxoNEPErcQpRmzdVcjZ4IsJYhSjQ5SEkScqRC/2CgT+DlLzTqHk4C1HXG+wqkTVRV7RZzfvD+RC6UbQmn2XOwIstnWBiLPtGi7Ju/c6ep6EocJC/M1zp9o0aqXi6iVccogjLi+OVIXfr3u0mlX2OpO2O77khSgjRhy74oALHuL/jgi8TNONj1tyJLYn1KO4pT7g4j5lkvJtZhEIbW6odFA8+0GUZaytj1iMC0akqKphMLEmNLEPIyoSn3KnyChwRULak6EbU1Zqad4SZ/J4X3C0RYGA1w3xvXEvVsmtJoY7iL1zjz1TovMsBh2p0z7fRw574+ErhZhG74KwJPxuHAs57bmjsvYaCOdFeKaPlEyYNI/ZDgRAbjoWZdygzRtigB83DSudYMPHcB/iQD8sSLWsYD7qwTgI3CP9Or/yteDQvBDB/CvHqeHf/JwBB6OwK/XCDwUgH+9rufDT/NwBB6OwCeMgAjA8mUt8mrY37EAXLi1Gs2qHpClgCoOF+nIl4O0IAMlL0Ywb/r3kwJlq05WzZX9SAR+cCP7odh29F6k0Hr8enDSPcY9f1IG7C+JrscdkkfO1OOfdbxh/aW//wk2YOPjDOePjZG4Go5fH6KfH/ie/7cCsAoeRw7gYwE4y44FV5fcFFdpE7NUJzWbdObnKdVmyKw2idMgooKfiXvKJZaMt3oZwy26deWQIUGZ4po0oj4EA5jukfm75P4hRryPkfSLTOBwqihcEVVSO8cSR51e+kJ40WqwoPzkZx4NQa5iZn502JV/s0gj7bPVYrB05gpCV4sIOvCpYrNMFdREKfhIAFaUnFz6pHD7ffy6/ar//vgtbBxjm49FChWDpZxRwsglZ0o+1BEeW2/po/clGXvqgix+uWTMZoJdPPp3KYcUn8vGzOtYtuCfmzjujOJKVQC2HRXnRtMBw/EBrjMiivbIzD7TyVQdyFLgErlSDrgiAgvOSzDahZvKJI8lzE+eGcENyntJydRxL1Azj7I7y0xzgbLrsX8QHGWqSkexz8LKIpE1Q611Eqd2itiqsXCqwud+41kGSc7+9iH0Jvj3dxndvMEzp2BlxWEaHHJv85APNiaM/JYKwDE1nPY8ZrPDbmjTTy1WlhvcWZuShFL0M2nUygRmTm8qeLhcO91N22IsRWUpADq2OlxKIqQpBixlbxgzkgLqnM3cWZOlK1W8WYeF5YZijq//9C6bb6xz+iDkfBpibnUVoxv2B5D4VOqiSmRkVqKOUjNKVGhQDJs0pqh7QbBsNlO/OPh7nhQoRKSIFVMvDiIRd6VwaZgiNsZESaio5UjyFzNpapGCZoSRhmBJZ7/c/pl21EsneBDmWOr87uBYHbJkBrfcIspLzM81uXyhxePPXcJbqHHqqaepztdUaP3597/Dt7/5fbKgojhMx/RJsgOSZB/DGGHnggrL8f2AkT/CEDdHKdXMv0rZpuaJuO1oIb3bF0eCQU0KV0jDSAK2YOkkk7dMnrpEoRSgSuqyjMWFZLk0ah3m5mepN2cJIpNyrU2rtUS9OUc47LF57w6x72NZMcPh/8Pemz5Zdt73fZ+zn3vu3rf3nunZZ4DBAIOVJECAlLhLsq2SE0V2XCmn4lJSlTd5k5f5A1x5lzgvkpRjJ3Yc2bHiyCyFohhRFAWCBEFi32fvmd67737PvqV+z7kNgkysVKXyyphmTQ0403P73uec8yzfdYguoG84YjQWYEeIiilpKv6nuJrv5b6W6EQV1Vw5BDH1qp9Vl+5QIYWFRDCU21CcvUJ8Vr2SlYNZ3rO6VhJFW5Qqil0IeyWamEdInxAQMq/FUjmQST+xREALqJirfycgYl3IXL2JadRU/2Wn4ykhwGAaEGtw4bGzrD32At7aIwxmMeM0oWi0lJhB+iVHkyPaix1aK6vUWl0efPwa509f5erqOTwVqgt385gff/Q2f/7O62SaxVc+/w3MKOXozh3G9+7hHI/xxGF7eEg6PmK1UeAUIcF4Sh6GZNJPnSVMxgGdhker4VDTHYzCpdlosrTQYfNUl2d/7XdY+NxXIM6YDY7QG02cXtUJHPZ9Xv7D/4YfvfIBBwd7mCRcPbVOp9OgvbBIe+00Xm+VVGIJZezzlIPbN3hwfx+SiCAYM5zskZUDCq3PJBorgk4t+/NIOJm9T0hfSZc8IX8/Xb/waQdwUUoShKrMVtHgypiiImsd5fKVJAPLlZ74JkkmREYDx25S95rYbh2nJWkCBjuHQzbXGzzx/It4jSZJMuPOR68xHuwz80ecO3eOhZVFTp27zqlLT2GJy0mEE/J50phO72wF5GcppqhTJOa8rAhOuSflHipE4KSbStiw9+ADDvo7bB/v4UchWTBj+95t9rYG9Pt+FW/teDzx+BkuP/oMRVnHtOrU3QYblx9XsY4Ptn7OyvoF2ksbHB4c8NH7PyOchUynU2zb5tqTL2LYNQ4Otjg6uE+nu8Csv0swPObqpUdU96osOe++/jrj/Zgo05UQ4dKTT2GvnWacpJh2g1PnVrl9a5sP3n+T6XBMeDxmsjVkuL1FrdyDdI8i7avIWpmzSr3qxxYg3Cg15cyUX5/0uwlxLxGJZaH6iyXyV0V/z7+hSsCterwzRfzI91QkpIi8VJ+3SHDErRVX67is9w1L4ihdNZcWpaSDiBCkVN3osrptTyJ+63de5Oqv/R2Wn/gKb73zGn/+w+9xe2tGMckVoHxqtYlbtxkVJduzhPVzizz+/NfobKzxp9/5A/zxiGevXOP45sfs3z3k3//tf5ciDvj49jvc3Tvg+V//pnLe+IMh2/c+4vjgiKWmzpXHLvLsV38Pw3MZkymizEGSEEpuvfVj8skxVy88SaOI6DYXWOysKcJjJHHssxFllFGEIf7BgeqiXrp0mZbjqvvt8MEN5Vp0WguM/RG1Zg/Tcdm//SZvfv8PuH9zn/1bx7iy0UkzgshnHE8VsePZItjLyJIMbd6lXQnVKuhWnkF53qQ/WuJdhUwXsYjMq7LVEVBcQGPHkZjjNqVeV85z16vj1SsCWIXmipBGSC/1nMvvEuWboWW5csknqcy/EZmWqeumyCDNwA/yau7ONRUt6k8jJjOfOBK3cIJrxzi2psgIEV4pNxyJuu8kkrbu1VnqdWm3ayz22qyfPq8UmtPA5/oLf5Oliy9iuh2O+ncYDw/YvvcW/+f3/4ydo4DPPXWGJ57+CkkUcfOjN3n/4z2VhHB5s8f585fV+n3Y31Hve+3MJRrdRZXacvfGDe7dnWLKPrmskWQme/1Czdufe+Ism2cvMegPef/2LnuTIU9etbh8cYlHHv88m6fWqTu2mitUt/Ucd5e4YaneuHHrVdbPPcmp1gJ7733E9/75H1JMCvTxEdF4SJGlav0rM4s8q2pHZD5KNYMwEaJT8m8rlao8GyJmwrQpax1CXQi6Nt3NBc4/fQG90eV/+pev89YbM4xeD7Pb4Pyji5y70KbvH3F1PedrV5Z48doFWmgKyx+Q84ff/XP+6z8+4OzpR1m0Vzk8zHn93V30WkFnoeDSioM2SnnutMdXnlmjZeh88KOP+ejtHVYcqEsyRDZhoaGpTmOJtc7yqh5AnNhy/0gaQV5GtDsGuZYSyd7JKfHLmGPp1nU7+EYbvb3M0rlHmFoNRlFE3TaZ9W9xyurz9/6T36cuqR8ishPntYy12iOUlCIak/OHOidIYsicnpTziDqmaCqKeJJl3Pn4PT7885cpfY1impKMY6U5NQpxYuuqekb2KZJcFSaSjCDXRMe0TfVcpXMyWO6PaWkwsWz6bpPO5Q3K9Q22pzH9SFJwbCaHM+7fGuIfhRTjKe0i4uK5FlefX2dsOez6JR/sh/R3fdwFm+6irY4fXddiqWHRMUqWa22Co4ytWyHTo5TNjs1zF+q0tQJ/d0B/65i67A21GaZ8kKIKuzZMObNEaBLTjqRo5ERpqLqBPankkMQGQ3qZS2ITQktTqSDiaO5bLQaWzdTWOAxGtBszfvtrX+Klq0/QU7LBKnPohMasdnZy+pFrMEPXaogPeYTFvWDGyz99jZ++/TpPXDrLN7/51yl2Aj7+7reJ7/u4MSQT6USNVDKEZdlopXTIyt5PzgxyVq1SpKQBWp25cgPZS+SlgYSPjy2Nge1ypHcYex5lt85uCHe2U/SaJLyYdHs2W2FAaUZo+ZCnNnUuX1nlzIVNXn11i6P9iGyWcmVtBSc3OTqISRNxZZp4DbeK0J7C6+8ccKYJlzom1zcWcOKY9NhnejhUTuyGE2EZgdpnyPwjQio5b8scPJMKIRFmimhK5j7pMRbXrNQjGHK8zRAxsTibY90k0utEZoPYbOA7Te5GOnf9kswo6Sw7irgfRBlOo8Z6r6sqNLJUJ0wK+kM53yQ4liR35AzGEefWPHW2rLuOIv/lTHC/P2MyiTFcXVWNrHRrWKal0nmkDkLW9PEsIAoLzNKg7TnKkXskrmfT4Olry7Q7IFDP4XGAaxgcDX38oEpdckyd9QVP1RmYWa7EtKIZ3zr21VlFepUllevDB2MldpQVIZQ6AzlTWRbttsyv4ItgPSxotxxadUudH6NIROwZrmZwcaVGMEqZjGMM6fuWM34qlTM6wyAjKVI06cS2RKBWnTss26DumOq+k1odOy+YjnyVMGJIddksxspTep4Q4LLNnrLghtjhlHi8TRkdkRdDNCPEtESc71HYXTJrEbOxxMr6Iq2Gx2QYMtg/ovAPIJ6glTFaGZD4Pv5sShrGKqbdcSSZqDqrGqb0zAcE0YDJ4JjJLP5E5CICSiGAa3WZm37RAfwJAfzLIXefwCAnlSefoFTz/zjBVGS6PMHCfikCeh7GJO1tf9XXyZ7xIQH8V4/Tw799OAIPR+DfnhF4SAD/23MtH36ShyPwcAT+DSPw/OXlygIrbkfFyJ0QwFUydKPRVJFu4qKRw4/vRwoUFpWi49rqsF6UcjAplCOnFKBVRdjN46DnO9FPuoAV2PyL3WwV9Fx9VSLaeVnw/I9/ad/7qT87eY2TifpXnbefuFRPftbJxvgTaG3+M38lPvpXY6CteV/ap3OqP00E/yop/Fc6gOcf7SQCOs/kMFNTcVilxGVKz664Pu02pdWg0Nt4nRXMeg/cHqXTINU8QiEGa3UycdE5llL9SviyRIBJJ484z7RkrOKritkhxeyA0j/CyMUJPCAMB+RRoIguIankIC6XSeKUfylnSOGQhTpYftqdW31fFRMkjmHpbxLAWXUwivPh08pVs4rBKoVkNk9AzULFf4kkXMi8/78IYHlP4hyQmDchf0WBqxuechHK/Z0rAEVOkkL4ZapXKw/nN59exdBWr1F1BlfSXAtDa6LRxLa61OwuNaeFZTUUyD+ezpiFEybjA9yadOgdYlo+oSiN9QJdPqdK/6uccQIQCAGsQHTpexb3ooxxnpBpCaVeqIhqTQgUXDxvWf08126pz6D6YiVutszpLS9htjbIjVXsxiZ+WcdpG3zh+bMUdRd/MqODSbi7y97bH3K+HdHtBiS5dIul7I9j9qY2cdEgKes0FlfpndpkpHncG+VMEyGnbZY6DQbjKspQ+q2O/ZBGPadZ14mLTCmuxUndaThsLApZpaleWnETDqYph8MUb7PN0gWLlYs6mRdyenORzc0Fbry1w4M3b7O+F3IhSYjuHGAMh5hpiOdmYg8hyGJiAb00DbcUV58Aq9V4qp5SdcjVlPtdiGpHsslK6ckqGY0j1R1sWYUifsW1JESiins2U8aRRHWnlUtE+hWFrBYBg56oqGhR90vknkS9+jOJPG5h6R2a3hJl0SSTJjWjzvraIo9fa+M0A65/+QUufu4pDNtkZ+eI1374RxzvJNy9HzIdTWnVYuLgAUU8pOGlWEbVITYNZ+RaoEAy0xCwJaNTt2g0PJIo5qgvoLZ05IpgRCcU4kriq4uCRq2JK4SE9F4ppEWcjw5J7tLtrtBsSndxjTB1cFyPZqfOmVPncMwad2/fIAl9kjhA1wMk0HA8EvJ3ytTvEycTRcgVRCoxQB5Y3ZYxNZVjV8ZS1ghx/gpoKESDbtrUxamsemGrXlElzdCErNex5LnSJV7UVCITIRckBluIebmWIuyQ71dRh6UQvWJCyIkj6UiuOoCFwBKA2KvV8XQh5W3V04v8LE3cMRn1Vp1zZ1e4+tyLrFz5IqMw497wiLLbQ2921NzVaLfoLDfQTVORPvd3bmIVOkvtJZalf9K0OSblY+mXu/kWW0c7PHf9RXI/5GhrH304w+kf48wG6OMhw91tvDJgqZYRz3zVh5eE0oUXqT5QIcqtXLpZayy2JaK0TtOp49ZrPHH9PI+/+DvU1x+hdE3VhRiGU8LZgJ2PX+dH3/0hd+4cU+Z9bB2unzvFxcvnWFi/RG1hg7LeUSIiidAUJ8n0aJu92x9QRDMOj3Y5ON5mFDwgiA8Js7FyjwhYd1IDIGSTDKFqZVZpHifisMqgJamcldN33iEmHbBCUKlIaFngqsoHQ3cxxNVWuti1Lra9oJzAEk3u1DuYlkup1bDrPXRxm0RjlpbqXP3Cl3C8Gl5rgWB2iD864vYHrxAHUxZXl7j4+Iuce+xZykzSK2LiUDqddRrNFfXzc3FHiQNZLVCSyyiOfolHlda+kiTPGY4O6B9sMQ4mHAz2mUYT8jhk+/Z7bN8ZMOqH6r7V7RpPPXVZkc6m20OSO2zdwvZq5GbM8eED6vVFFlcvsn/8gKPjPWqOx/HRNnmWKgJ4efMRDvduc/f2e8rF+N5791ltm3zzpS/SafWYHB9y6/0PGOzGHA9T8Jo89uRFGmcuUQgAKeZD0+Cof8BbH95AL2KS0Yxod0i4v0c0uoOe75HlEwyEfCrQrKofW+4d0bNIDKqssaLXkEukXPOmXCQhXU5iu38RpCFDV4eyKTgAACAASURBVJF5mhKh/FKdhUrOqNz+EgOQRBKVL7kEJXXLoS05pUo1IJ2b0ocI0yQhLDK2RiHPvvQkz33jt7jw0t/lOEp4+52f8N3vv8zerTELuslCzaYfpDwICjbOdHjyhUc5e/0LTPOI19/5S+5u7bFia0y3x+xtTfjt62dZbHjcOj4itzWe/fwX0E2Lg91ttu89oIx9nri8xvVnvsjlJ55X3ZXbs0Pubd9kYfkCZxaW2bv5BqP9fc6deoQ6AQvtLhsL51Qq6SAV936k0m/CwTH+4TanN6+wvnlGvF2In//g6BaHBw8w6kvK7RVGvqrZOLr/Jh+//gbDBwOsmUTCl2RJrOKqRYQSZjPlIlRCHuERZN6cb0Blbyj3m4rdlWthaGp/JmSVkCdC6gqxlaYFdU/WOgOn1qAwPGr1DpZXx3FcLNtT+3TZa4iIRoh90UdImoSIaMogx9By4jxVSRniWFOpDgLcl9Xv4uYXDk1ioqeTkMFwQhTEqlKhWdNxrBzXlnUnkpJ25U6r12t4NYuVpQXObCwx8SUGX+eJ68+o5IXj4wN6m5dorz1GrtlYtbqqCznY+4h3334V03V48rlvcOnaN0mSgJtvf5+fvfIDgiBheaHL+toZ/GDKLBgRZSmlCIlKHd/P2D3w2d+NObu0iK65DIcF722FrKz2eOnps6yubTIZ+7z64S5+JnsRl2Y7U5Gw5zavsrZ+VokoWl2XpucoB+80SHj37R/w2rt/yTe/9R9w/fxjfPinf8QPvvM6XmLhBUP80YAsShSpqMneU/Z5mGqNEsoujKWixVCON3lmZC0Vntype5iekAx1jjOb3sUOj335Gbqby7z56hb/5NtbHA9cct3l6rOLbJ4xCeJ9fvPFK3zt2XWWJIlHrbw6fQr+0R/8H/x3fxGz3DvP+daySgbZ2p8SFDGtVoZTZrTTnKuLFl+82OPcSps7b9xk66MDOlqCnUuE8gjblASfmChNMCxbpaxI5Luko9jS3Spd1aT48bwn2MkZFQGRxOI2FgnNFjSXWbp0nVBEQG6dvd1tsuk+p70B3/jG1zl7fhlXE/KxItz1rFD7YU3qZFRPcqrucyFfZc+cCzk8n8Pk+RQS+O7N29x4+UdExyHlJCGfphRhidguJa5VlgHxdEvvdhBLP7quRGYSZSvX4aQ1Jsx1RpnOcWmyZ3osXd1g+cnL7CUl3/nJLpu9FnaYc7wz5mhrih5FanxW1xo89vlTeAsdbmz3+Xh7RlCUdLs1Gt0GpTy/Ws76gsOV0w2io4zsCH7+2oBGWfL5S22unq5hRwX333nAu2/c56mzBo4xw9AipExaCOCinHeF5zFaLsRyCkasyDfVvS0bAtMkM3MyVyMySnLLJGnUOXaWSDtrjB2He/19Gl7M6TWb64+c5vqZq5zTXFqyJzlJepqfk0+iYuXny87wmJL3d/v86z/+S969d8w3Xljla1/7OlY/YftHrxDcPiDp+8yOx6SpjE9BzXUVASzZEULeVQKhynMcq3Ng5XSU+QFNzrUmgQMj1+OIJlm3jtmtMytKfvqxzzSA9V4DzSvQ2jm5I1U2Be26xplVgyuXzzObFgwORoTjgF6zRxmW7O8KkS3JZQY9EWgGCZOdgnSc8OiKxblug3pWYgYh5ixhtHuIXoyp2yGmHhCGIUk0J0EtcWPrKmpZSEkRXjnqbCfCKzmzSJ+xxD9LJJEcR2RvaTAtasR6g8xpkbotAqvGVNZRvSSyoPBsEkciN2pqDkxzi6OxCKkr4bjUAyzUNZo2ykV72PcxGhanl+t0Gq56T2NJakgy/DRl0A9wmg6nlzyVJiTzuLzHaRByb2dKz5FqCTiQ2GtV9wRPXF6kXpdEJYn9T5SIuT8J8CVhSZ23SlqupJap4xlrnRo1x+DekQhFdRrS2VuWbO37qutJ7oHWgsMkyJRgvdeVdBCTSInyymq+FNFMCX4oCyEq9vnSqsv4KOPWgzFGptGwRFhTqj1JmBfUajr70yn1ZpUqJGtk3Zl3rGcZYZgwHfrMhgGz4YxamWEm0gWcYqlxLLCdFD2bYEdj9OiQIjgkSwboTohbq5FJXYm3QGasgLfI0kqPVqtGMEnwh0PS0T5GNlFOfekAFlzF92ckgSR6yEZaV/sgt2ZjWilaLslKR0wGfaa+pCqh9lJyDSQCWghg5QCe41XGid7lRCT/K8zECX/7qwTwCab26YrgOWrzS0jgScT0vwkgfUgAP4SOH47AwxH4rI3AQwL4s3bFH37ehyPwGRwBRQCLRlM6axTCW7XeKjcphoqAljhA+bMkjRQBLH8nnbO2LRt3UYCXaALIqq5NcWZl6rXk0H3iZlAOHIkNlCgc5Siu/JX2p3agigAWYkzV+lVI2Inz6BMiWP1HBVirXs8TB/CJU/dTO2EFZJ/Eip28QIVpV68t++x51NgJ8qZJHJWCvyUSWZwXv3BjnHTVKopIXkR+neSUza0CVRTU/PXnu++T7hW1q1cdwFWMn5DHluEo+lYO9EXhopttMJsUZpvCXKC+uIpWW8BwOxRWk6isEZcOnlcjNXViMoJ5T5/nmLhahp5FGOkUtxiRTPYpZrsUs330pK+cwEk8Jo5CCrOogNyT91wKmCsnkl/IQnW7Go9PE8BSvXiiTBWjr4CVKsVYOXqrzy+kgq6ujyhahYvVfokAztTnL8XcWVUDnxD0J/3Q84v0VydwV44Eic5GxfRpypUqSnMhf9E89NIjV0XBVc+yIn9FRS/AirjUVQS1gEpV7K+6lwUYl3GRz2A4isQw9RaG0abm9vDsJo7ZVC7H2SRg6o8YzQ6p1UOKso/thoRBqD5YNU5zB878QyoAXUjMUoBzRzl/UgF3ylQBj+qtCwGsWZhGW0VP21ZdAbL+JFUKaXGGWs0uq2cuk2rL9KMl7EYL34h54YVVzLrL1u4xZ7wuxfGY4M5dvHyA60xxnUQ5l/xMZ3soYIVHUtQpvR7Xn34Ms93j9nHJa7dndNwGF04vsLUTMUthsWczi2Nss8DxBBZKVPSYxEPausYzjyyrA+/wOGC/HzIc5xzOUs6d7+EuabTWUgon4vSZRdbXVxgcjjh+7ybmnSFrEjV47xhGY+paUrkfzIJZGhMk0kGb4RkmnjhK5wShJKirSEzp7MukW0/GW7oOq0jhspTrKnGZElsoIGCigFchEQXAjDNpM8sokkKBOeJIL00BDjNyLUYvU9WbK+CVAOFZYmKaTUxNnFY9Clo47hKe10W3TIbTIb/1zUV+4+/9x3jLTRW7JjF3H7/1Pj/94Q/57l/ucHrRwtZmONqIhhVQFOL0yBXhLM5uIeglclNI67aAOuK2ThIms5CmXVMRgEkkynsB2ISs0lR/qGk56hkQoF5S5Gq1Go7ZxrK7aEaXJPMIsxpJbtHrNnn66adY3bigemp//uOXFXFRJIHqro5mA7Jsymh6SFZIj/IMyT3MS3EBZ0qooEgHyYKexzyLE0zArzDLsIUArgsJKC78XzgIBd0Rd5i4g+V7ahKbmoizN1UArUR3+5GvehplLi2yXDm8VbKEOH7TsvpeBeQWmI5GkhmYqQgyaipqU+JvBVSqeR7Ssd5ud7h2/Rxnrn0Ro7PJg9GIiZBTXpPu4hmWT/fU90mE5rjIuHvnHdUh2tJM1tttNlcuMaagT8a9qc+dB/c4c/q8cgDcv3ETL9XwxkPM8RFWMOB4Z5fw6Bgn8zHl+mQBeZwS+YEiXUTE0XJNXN2i5TZVXK6l1YhjjXa7yZPXz9BZPa0EGaIGGI/3Odp/wJtv79Hfn0Dm45gRq80az107R7vdQ3ObNBY3qC+eQXPEQStiCI2dWx9y8OABaRwwGB3SH20zDfcIs100MyFI5n3Y8ym/qiuo5iyZo0VroPrtxC0zX/NOyF/5XSKC5RkUoZSaMhVBLHO+p9Y2TW8osYxpdnBrbbrtZXpd6Z1rkmt1DGdRdelZTsmp8+dpLLboLK2xcm5VLa9ZnPLxG69w450f02g1OHvlSS4+/ZJKuUizEL3MsVwRqbnV/aKiiatnXugrIYerr6pbOowDAkm/MGwMt86xP2J36wP27r7JR2//jMH+mMlQ3I3ikq3RXFik21ug2drAcurVeiaOE9ekVq9c5zJOiZCvjsvC8jq3P3iVna1tzp8/z+blp9WcYzs2B9s3+enLPyEPE77x/HVOb17gcO8B9z6+RTjMCAKTWQ4rG4t0T23SXFpTPY+jyYD3b20xGPu0mwWRdMBvHzE6uI+Z7lKk4oIO0NQ8laNJxLNEVKoLVBL5hQJOxVkiTm2F85oadq3q0ZbrJg4U2Q/JFCgjaElihSExtUIEVnOsEtrMBQCyPkrHcl5qOIYAzxp1eeYdV4lvdNXFbamxOhzPyLSSQHPQe12+9Te+xmPf+E8pWi1u3L7Lv/hf/zkfv3/IRrOmHIG396cMopLINvnyi5forC9SX9sQmxj5bMC3v/sTzGlALdFYwGa142HUSpo9lyuPXEI3HW7fvMlhf8KpBYsnH3+Ua899leXlVYZkvPn2n/PDV77DC1/8TV66/lUCEQTcu83mmcfY6HaVDE9Ab1lxto9us797l4XupnIVhcM9FntrrJ+9jKVXDmLx8Qz8MdIrbTYX2Hlwk5/+2T/mvXdu4iYhcX9Es0ipqYSclNHUxxeAOg6VKMQ8AXuFixIxneypUonpF5HSPHp33q8tHImI5+R7qo7gqntbdqxevUZp1LBrTUxXiN8aaBK72cSxq2QWSV+Qay57iDJNmU4iRd4Xkowh5Jshz7yBIaSvkPpuTa0laVTgBzHDQcBoMlV7FtfVqTmyx5M9VayIWtk7dtsOayttegt1VhY7XLr0CMeDIceDMdc/92UWls+yv3uL8WxGbnj4ccraxgWCaMZ4KvG5OqfOP8bFa9/EdurK6btz8+e887Pv0WouY9ku0XRGHEWsrJ2itbjB1tb7vPraWwx8IUt0pqOMbrNFy2vSH8Ebd2bEhcMjZ1d47PI6P39/RH+aoMl909Y5f86j4ZmEfkGcZczCkI2eyWNXzlFvNLl1+0PeubNFvZnzH/3+f86l5UXuv/oj/vf/4Y9ZNByapc/kaEAURLjSgyxEKYYi8YNQxErqyVR7U1k3pXdWVjZLyHNxI+pNCqfFg5nO0oUuV770NCtXTrO3E/Cnf3qP7/80xGy6rKw5TDWfVn3C7//ONb71wgVqc6em3K/3RzP+/j/41+wk65w/dV714o6mOf1xzFTcomZK/3jGkp6wZqZ8fsPi849c5ubPP+Cjd/bZ9DRqRQjJGEdEaFJNoheKwJA1VfZXso9SLmfpr9Ai0jxW+4HMyoj0DF+T9toaudcj9xZZu3yV1FukUHuXlNHeFhdXbHqtlCvXH2Wx16Jbl4oMqBXSk2woMlgdJ+YllXLeVAkP8z+X5SooM/Us3H//I27+5DX83Rl2nKMFOek0RctEnCqVJyJeFGFQoWJsJRVI7m/TqupYDEsniApGfsoMk75hcWh5rD66zupTj7IXlfyz799jvdfirOeye3/K0U7VlyrikHNnW7TXO0rQePP+kP1RTKftoYnTtNliYaHG1tExaRzx5SdWGe2O2L+XUU40liyHRzccHjntkA8S7r+7w+HWIc+cN2g4CWU2I4pColCI+FCJLER0J2JIOWG7XoFuVMIkWepErJvL/F+DxAFqNlPTY1pbwD3zGH3TIat7tLsW48ku4fR9nrpwhS+eeZxNp4rcldO+jL8k4oj4Tb5iEnxsdpKYH7z8On/88j0lBr1+seSb3/hrNBM4eP1tZjcfEO2PmR1PyKRj3LEU2ZfEktiho5klsyBXbnh5zpQB3pTueQtbpSO5JKbNzCgYWx4T16N3dg13ZZn96Yw/+P59ooHMFx0uXmiwuFlnmie8tSUihIKVds71R85ysH3I8SBSgtReq8t0EHJ0HODPUiWwdDyD/X6Cv6fz9WuLPLJhcnrRJD0omD0YMdqdIIpP2Z9bmo+WzwhVFPeJwK0iOeW+krlavMwN21QCG3kO40JX3b+p1BMUKYXskx2HUK8xSW0io0Vqt0ls6S3WORSCOo4pajZly6bZq7O60WTkmwz9apzkgZhNYjqujmsU9Cci5BWXdQqOidepcXqlzmLbxaqVPDgIuX1vohKUbM9loSk1USVjPyYTUZi6zhppkFHGmbCuys3cXq0rN7m4m5u2JBApDYLaC0rM/tEoIo0SCukGNk2WujVF7Ev9wUzO0yIoVJiEocYmGsVcubLILBKxkqkcv+JaloVPXMDy+cbyHgSvkc4dIUMLjWunmgTjmNffOVaR7o5E5icFG0s1akKo1kpuHY1oNfVKqCaua0n2EAF1njEex8rxmwTSax7iFQlaKq7gjNCPWahDp5mQxRPqyRgr7pOEe2jFBE0X0bFgFg3M+gqFu4ThLdFstTDlnBHGlGGAHg9wyxlhNCOajckjWZdClQSjKnZSTVVheHVJyCgoshmT6RHjwTFTSV2aN1jJfsqx5gSwU6XqqL30p9PR/h96gP/fCOCTFItfQJtzYed8zyEJMH/V1y8RwBp856PkITfyGcSJH37khyPwWRqBh5PcZ+lqP/ysD0fgMzoCT55bKCv3ripGxUIO+rYCKUxxkQm5R6l6J21HXAQSEzpVQKs4DDTTVQfsIo/JhVzLBRQQ51zl7RXngRwapItOfanuxgxDSA3plTFF+Smq72rjr4gbVYlaAY4CMjmOHNolukhcfAJ4STeLxAcJ2FPg1Ko4JvmfgFXy3hQIrQTR4gbSMEtxlQmonSrgLE0k3rXE8nQKic1Kc9VPJFWXEt0j5IUcrhr1CthWx+1CSHAl6lQdbMrwlEg8mcFE2LFSzngCklS7dvn88vMrUNzAlIN5KUfFKqpWgDiJWWp4DRJf7DlNSppKceqbbYzWMvWFZVK9RaPRI5cYLUNIDiFXaoqsFNJwEEeqY8+zDdXpJpGjVhbQLMeQHJL7u5STHTT/WMVCx8mMUM9IpaNZdZ9CQx3UJbauUIczcezFWUIupxglQ626IV0BiqVf0JdOoQIxLksHaBXpKl1O1fir2CMFHFeosfDoQhwrwllAZ1XNq5HIQfRXZKqfkP2fkOufItU/KbWRm0RTLiohIQSsUM4zt3JeZNKDGkmsVIestNRnlG7CQhMHu0C2AqbEUIbohbhT5D5PFait3psQ1nK/pCaGWcM06rhWF9dcwDIb2EZDgegH+yOyLCDT+sRZH7QhhfJ7zElkdVeK+6yKfVa3uS7PgOjfNTzLU1GB8sxIBKfcO9LXJLJx25EAWgdbOv1EjZxUhzchOoUAXVhaobV8gVm6iF8sERoOp85o/PXffYGy5hAFAccf7pIezIju7bJgz+j1ErRiyvHBkFkM2wONUG8SZS5ee5HPfeEa7ZVNFd18PC4IM4Nep8XuICHKYHnFxa276nk5GA+x66mKZxaiQTqgVhc7LPe66v4fHPc5HkqfknTgidWlwG7auC0Hw9LotpsQ+Bx+/D79GwOWBRLdG5INxnhaSjILcGoCOuSKJJKvmmPTdGw1llmUUq9LjGJKKlHm6pmSyL8Sx5L5Sp7FKpK+ErBIxLA8e9IZKc4ScTFFlKqruiCIZWzkfs/JJRIzDhWxkZWJei6qfnEhRixM6ZLTHZrtFQyzTdNZJYo9oZ44teHxueeXeOnf+9u4Kw3iTCKyC+5+fIv/9h/8YwYTiaaVmOyIFc9XTn1xO9dc6VLP8cNAAa3ixmp3PBxb7gmf8UwcwJX7WRewQ0i+QtqaCzTTxnEF8asIYOk1FfeR6zSw1RxdJy/qhKmLY7dVV+6jVy5y5tKTah5+85VX2NubYApBa4hjdUSQjIjiAXE6Va6urIwJxNWRhyp4WwGP0vEq4JYhgI+8j8pmqEBWiWSzJAq2cvNUeZqVF1MAXccwlDskicvq2cwLZqHETVZzdBSnSmAhrnkl+FHpEiWZKqgtVVhEILoPXaLHJW7YrQRMAjSWVQ9xvdVAd2w2Npe4/Pg12ueuK+DtcDxiu3/M4uZVmhtnMJeaTJIRW8d3uHfnLT5//atcXr9EV5ewRRkV6cUu+DgOOBxM6Taa9PdmDA4fUE6nmNM+xnSIIfGuB/uMtvapRVP06RCrkK7piMD3FXGjldLDOaPpOhi5Q6cuLuAGk4kQAk1WFpfwE4uNU121Dr9780B1MMu4F7FPmU6wtClfevoCV06fZjJM2T8OWV1foXfqDPX2MtMwYffBHu98dEAQzHDthDCcMJ7tUuoD4nwgwXzKjVbKOjBXN30S9Twne1W8r5p+K8JPgKlPMKMTdEiRhlXPuaWL89PE0Bw0Q2L5algiXimEDPZoNjoYpqdiytPMpd0REYWNV3dZXBSxzowrX3iWx1/6qopSlBfevXOfH/zRP8Ktuaye22B584JId1hYPk2ns6TWFFuiEgUjzdN5j3umwE3FhCoBkJBChwxHh9Tay7R6a0qsMA4Dbn7wI+59/C43P3yPcNDn4GCgBAbLa2ssbZymsNqkmqNA3UtXr7G6cV7dv412V/V4FnGGJWkohq7mkHde/VNu3riFZ9qsrW6wvnmBlfWztBp1XvvO/8yPXv6AL3/uPE8/92WSaMaP/vx7jPvS6SfdrR6dhSXiUqPWWmY2SwjjWK2jElU/GQ64e+8B4fiA6XAHo9wjCY5UnHQsKLEmRC8kSSWAScN5E7fsQVRvd7UvUzHfci0F8xUCST2zFXmvrvecyPdsWXMq97eKCZdYadlrSUpGpZHCkz2a7lHm8sxbiqATEZCqCNBLJd7JDZ1Yr9FeXeK5l55l5eoXCXWH42nIqz97k6OjSN0/u0NfkcWeVWNnmrK8vMLlyytcee5FOgstmA34X/7pP2a4P6Jbsyli6Zc0aLg6V053aHU9JVIUQPlwOOPa+RbPfOEFzl9/Ht01GUUJ77z5ZyRxyDPPfoOznQWOH7yn3P5nWusygyCzqHgbQ0oOp7skkU/PW1GkXuhPiKMxaRFSa9RpdzYwNY9+GpCI697QmQwnfO+f/he88fodismYwp9gFRF6nimnmLgnJ1OfNJeuYZGsVF8nAsNKxFCNtxAOSr4wf+jU3mTevS1ot1xyx9FUnG2p6RSahWHbuLUWZs1Rz6HX8GjWXLUvkj2n7Ddi6YPMClwLgjgiCirxphLOyF7fqiLWtdJQSQpJmDPzYwb9GTM/VfdLu2NzdrNJnIUMJ0OVYCFrUatT49xmj+WlprrnN0+d4ajfZzCZ8cTTX2DjwpMcHd7l6PgIPymw3Bbrp67g+wM+ev81OgvLbJ6/pj7z0vojdBbPcrxzk8lgn6XlS7jeAnu33mHv/g2WV87SaPXYuvkGr/7sHUYC+qey/zS5uLnKxpnzZIXNz97fV/vmzdUVChwVBRypZyRjf+jz9BMbXLr+FIeHB9y6fYvD0ZQwygiDnNWeVKzkrC3VOf/IJZ794lO0DYvJdp+//If/FbMD6ZxNGRyNlEhA0ngkXlz2KLbtKNeyuE6tmq32gtO4UD3AmuSaGr4Sc+Zag8RsMsjq9A2PzWunOP3oo9w/9vn2T/oEoa56Ty1XY28yptbKefxUyN94YYUXv/wCIiW8uzvgB3/5Cv/0+0O05mka4nwsdXUt19tNVbfg+wHBeET/8IhTdsq3HlnkUm+BO2/d4N5HR6yKmzSNqRvKn6meXzljWE7VDytpKLJ3kQjckpRhOFFOcKndaC3Y5HbJcZjTT2zGRo3YW+T8Y1cJzBYDP+HO9pC9gwmX1mwWmiGPXVylzIaYZsxzL3ydzfUFahgI7VhVRsj5wFDPZJXNIqJDEV2UTLOU3Z09fvInf8TkfsySiI38ECYphIm6BqqsW9YBW9zDCX4mZ1Q5x0jCknwGHa9hkeTimNSZyvWxbfJ2l5nnceHp6+xFKd97ex/b9jiz2CaeZty77zOZiKczpTQKTM/FT8HvJ9g9j821JkFa0mjUOb/hcPP+hP5wxqmmzmwaMxlmNAqLVmlwvmPxyJrDSk1jcPeQbDzj/FKGHgcq8t4whQiOmCUyI6Uqcl3mSiEfa5aGbcqcXagoXDlDxCI1cHVCCxLXYaJZDMwGa1efYlfKaJsLaJ6H6cLBwXvs33uXbz3zAr/+wrMsayYdNDX+smuXCF8RLgSUBOi8ceuA//6f/SvuDEw2lixeerzNt771m5h+xs0fvkx4b590EOCK/lWEbrat5oq0kP11yihImCWZEukJua9rQjBaah8oMcUpJjMRTWgmQ8NiaDhcfOYSnYvr3D2M+OHrD7i3n3J5tcPpUy2Qs7+ts300o9OUyhxJfyl47b0DDrZn6hncWGux7FmKzJ7OUoazhFmY4c9Kemadlx5p8/Rlm42eQU0EV/cm9O8cYoYJeiLxzxNFAEfxRAmFRfgOrkqjMeRmKuTMXNUmyLwj5xU5B8jeKhChjVYqwU+GRe55jLMa09JD8+pEpYuflOzNNHb9grxm4ZvSHQwLV7r0eg1sz+Kj+yGZ7A8lwUFqHTLBSRIVz16kkiSg4y65qmdXoj6Ui9TUcMUBnkm6TkWIlklBMU0wPUeJeSXhQLp0d+4OkMdFd0UYJyJXjTTJWOzWOL1UZxTGHIwDhTFMQ1nHpB5K1sqChmWy2HaYhQVhDH4sqRIGNbtKiBOB3LnVJgeTiCjN8eOCtZ5UhBgcRYkSccj5ULmL05KaaVLXNDy570YJx7s++TDFrFeCskazyjso7RLTFuFuSqo6ySUpoBKQyMIoJHfDKhgPfVp6QsPISIIpeRCpTmPPylhs5tj5hHw6IAv2sdIjHD3CrVXvKdM6GN4iRm0VXZLZDDm7ulVimmAO2RA9nVGmM6ajEfF0iqNLpYP865LZNFLTj2VbeK7UZvgEQZ/h6Jgo8vF92fNLTU4lojwRdMkeTvAipdua7wUUDDMX6Z3AlULMS8pKNTurjzXfL1RCzk8qzJQZ4v8Ocv5VEdBVks8v/5vvfvyQAP6MQsUPVjD8TwAAIABJREFUP/bDEfjMjMBDAvgzc6kfftCHI/DZHYEnL6yVyq0rUcAIgCdEpTjsKpJF0CYBHwXEF0eHpolTIFcuOnHFxZEc0OVXplwA4giUSDshzyyJXhQAKZb+JIkNzEnSeA4iC5krfZdz10maqfcgm3jZc1pzAlGAx6oTpQIiKypWFKkSfyeReSWWXcU6lZocxytQTIhnSRwWwE0Ad3GdVZ8nU+SCAKSxdIm6gopWRKVsuJV7tLCw5DRdiNM5Ud1LQiYL4SAknGpkEhesoWGnFagmSk8ZR3Uwn99OqnvKEEeHxMsKGirER+WskfI/IQMso0bD7RIPBZRzyGlj91aJ7AZ5Y5l6Z4lYq6kOWulUtB1xTslBQiKFKreTRCz6wryKMlw6NPMEJ5+qg42dHagI6Hy8i5X0McSNViT4qo9X4p8j8jRXCnLp98ti6R+VyFaNJE9AET+VO0S+JEXZKjTSqFSRgpJEJi5hOZgqkiCvrpV0RFu2hj+O5xZfcZfP3WUnv88PNvK6ooQVwFg5guWl5oeVLJmDo6rbdx7rOR9fAQ9a9ZXKlSD3nDiahWwyLLLMJk89HK+l2q1U2KVcv0IIpoBUOndTn6LwoZxRFgKwCxEsTkx146AreW7Vx2sYoooWJ65EALcw9Zr6nP3BiFy6f7IBaTEEpspNI59DHebmiK3qJJYePhFHqJzHit12DE91xAmxqCJKE3lG5D5xsdXzI2MrgKx0Vgn5JTGCVdxqd3Edr3UWahvELHOUaHzrm21+4+/+hoqPPdzy2XnjNpM7u8zu7nJ5VWPzjMt4sM2N93fUQVwI4NSoE2YOptfh0avn6K0sExcuhe4ymuWkpclBP8Wpmyz2pNs2oxDgxi3ortbVRcvnBK0oMDxxHglcJ/d9ntDoNhWpF4RTDMdUUcES8Wfp4tQYsHPjYw7ujWmJqONoTDqcseBKPHisnnYhywVAkohH17RUfJ9EIEvfnrhQMiF2RYUvvZUSuSjjappYjqGU6+K0EcJQXD3yfZYrymy5p6UoLlJArDiiA+lqVfHQMsDVexdQPk0k+lhI5AJTIs0l/hDpEdZodQVkbeHZS7Sa62haixu3ppy+UOd3f+8aZ595itXLFzAarlLIv/vTn/Kzl3/Aje1EJhO0sE+3Fiu3R7tVqNhucdQIeTsOQ5pNWzlXJO5W3o+hFcqxZRTSuSvvLSaVGFGZ31R3owDbKVEcKUBFSFbpGI9jcTA3SKmrHlaBV05vLLK21lOCnwd3x4yGMTUBjlJ5ZkPiZExZzIilKE2isEtxJ1cx0JHMI7mQGTLmlbND5jYFIgmZJI4U5Sx0qrXDqioGZMwF1HVMMbeKUKNyx8uXkMBBJAB+puZ3WQ/GExFszHsBRVByslapDrkTN2MVUyrPpCWRj3PwXUQ3Uq/uNOp0ex0uXT3NwtlrrFx5XoFUR9MJRvcUgVHimxGJCJy0jNgfstk7xXKzzenOCjXV3AVb4SF3j4bcuHcfgUnl9ql5JkY0oVNIeH+OmURsv/8W7/78No1gQiOe4Iijm5gwiFREsQxTlM6wjJKG4aJJzBwOWSGusTo1r0fda/P5Zy+oju27948Zj2ccHh9ANiYOB5TpiC89fYknzp8jnObc2ZqwuLLAqXPnyXWb4+Mpg2nCg90xYRKSioAgkH6zMYY5I0mHSrClZiJd1ux54sZJ8sLJGqYApYr8ra5nBUKdJOSfNCyopW5OAJumiAIqIY6mydxpkqS2cp5bArxjMQt1olhHN+scHGacPrXEqbUWQT7h3/lbX+bZ3/pb6jmWxSCcRnz7H/597u/ucersCqunT3H91/42jWYdR91X0tltkSuyV8AwAfYT5ZAii7CttnL/7t1/n+nwiMUzV2l1Vpll0iF6nw/e+gG3b91gb+uQeDhkeHysxBSPPnKWi8/9BvXlK+wcHhCkKWcuPaU6DMPhEXkWsLxxXnUYR7OZirAdjo/Y37nH0e4BNdPh/JmLKg5auukaXp17b73K669v8ZXPX+LJ516iTGO++8ffZtAXx2KdxVYH262hGZ6K8h5Mc/LSpNl0sfSUo8MDPrzxEeOJRA8eEwVbJIGsO1U3tlwnARQTlYAAcSAR7b8ABU/c27KuqCoHEZHJWjcPAhHAsHIFV+utKwIBIfjnySlKDyZbJokRnhPFji0EsEOeifjDUe5GEQGII0sRR6WhQP+otFnYXOfilU06Zx6hsX6JaVxy7/59Aj/laBpydzCi3fJYaNTwI5311U2septROGN9bZXp/k1e/sm7mLm46G2Wek2Wui1czcTSdEXE7x8P2D2OaTVMzpyu89jTz7F+8RrjYMzPXv8Lcs3g8Sde4sK5M3Q0g623/4LN5WUurz2B0EXyJdsOeWqlu1iIpPo8pCTOc1X5EPpDbMelIe57zWaYRewf75IXBvc/fIU/+Vf/Gw9u7dFzMrJwQuxLf7uAwrKnFKGcpHBUe+kTAVyVajN/Dv8NBLB874kAQ7m8cwGPxZVuIkGxifQDWyZOzcOSCGjDxat7eLUahiV1FrL5FFJXBDaybghYLYkYlWjTdUxFMKkIYySRQva2hXIMC0k89WPimezhTepNk/V1EUrOmIYBSZEop+jaekcRv6ZjqL7EmlfDsQw6K0tcvvZFWkunONy/xWB0zOLGY/TWH2Vh8SKT8T5vvPwH3PjobVqtppo3nvrcb3L1+jdk58nR9g21V5Wo2OH+Ax7ceIfIF3dkQBon7OxOmE4k/rRAqjnPnV3mS7/+NTorV7h14yM0q8nS6iVsz2TcT9W4ieD08GCb+kKbjXMr9IcJu7t7GHa9Ej1kuUoZaDQcyKYqteTC1UVsQ+PDv/ge26/8lOAowp/GhNOYJMyq/uNMw3MsWm2PyVQqRwx0xyROSyaxpJDIXlDusrjap+gt9FqbmZDAspJ0FzC6HX5ww1fCk3bH4deeXVHP0+5wyK4fcNjf5rlTff7m3/hNNLfGRzfe5h99+wbN3gbd7gaFUVed0TIRWDi0TBctzcnjiIYWcKFj8PzZ8yyIG/PoiJ33bxLszbAktSJKlbtbRF7qzEe1bnmOuHOrug3ZE83SGWgpzZbB2nqDTDfZm4YcJTrDss7IqLNx4SxWe1XNAfsDn53DANcsWOrqPHppnfHoHn/x87d5/lqL55/7PE898wXlwJdkoNHoUIl6vIakrDhqnyz3uZ8nKkJ4uD/m7e//CUc3ByybLt2iJBH36TTGk7W1qCsCU1zMcp6ZJb4SO9k01D0l5InnKfaOWVYwyTSmlsOs5jHQXC4/d40RBn/4422C3KDXqLPYaLB7FDCexrTqJWMRTxg6qXA9ts3ZMx3ZKXI8ThQh2GsZKpZczwvOLdo0hYxOCy4v19F92fOG9FyN810Tf++Y/oM+XT1U+4a6dGxbCYYhgg3piRehq5DyuRLIyf7Ltaq6E3FqqmOrVJfUbZUQ5ZsOw1JnoDtsXn+WfmFy+2hAKnulhog54cc//zmPLbn83u98i6sbXTrqxJThCNmMp8h2ITSlX/q1N3b4o+++gtXs0GnC2V7M1776TYLdEW9851+R9mNamY0xBTspsUQMLPu2UkScGb64L1WxuewPJCVKRGPVmU3USNLDLLv+SHPwbZu46XHh2WsY6012Rhkvv77H+w8iHN3i+sUOu5MQ19XY6LXVGinEmYi3/uL1bQ53fSWga7ct1rs1Nnoe/b6QpglJJC5qg4bt0DYLTvdK1jz5PA2y/pDoMCSSeOVYfpZ4dIckiYgdSmpy/tBEuCgBRUJ2yluv9keCQVS/ZA+ikRRyfs6qlBtNJzJr+JrHmDoqe8F02B3lRIXNtDDxMZmK097V6W3WOXOui1nT2DmG4TTDkl7xBMZD6SLOcI1EOXoFCWj0XCkiJpS135azscnyQo0yL5lME/aPfQrZD2QFNcek7llYrk5SFgyFHFbVLQbNppwZCqaThFbHZXWhRpSm7I2rtCERtfeaUjeT0B+HtOS1HFudT6VuaexL0oXOcttVp1wRmS11aooMPxrHap8vaWWSbjHOS8I8x3EsJfiTc5uI//VUzoYZ/m6o6gpkbZfUKyHTJcFEHLVhmUjAhRIwBmGiPme9ZiizgczbaZizKIEkSULLzLEkzWk2IQ0DZhLzXSYsN3Nq5QyiI9xyhJkck8cjpH0jKSxirUFzYZV6ZwNdicltydGoxP2SdJeMSIMpWTTFn44pwjGmVApJfjYZ/lRmK0mMkco0mYpDxtM+o8kRqdRLBJUIS0RclbiyIoFPCGC13/40TnKStDbHR+bTu9rryXr1SUX6PMnn/ysBfOLXeEgAf3ax4Yef/OEIfFZH4CEB/Fm98g8/98MR+AyNwPUrFxXiVEX8CWgoBzNLHWIEqHJdt3J0ipOuELLVUIC+Ij2zhMlQgDBx3El0rpCysvEVp4m4v2yKUsg4OQSo4GeSJFZksZDBaZ6RBZVzVkjkk3BmpcsW3EKAx7miUSIKT4hgIVIKAbqEO8irn2UI6WTYJMoBKAcAXR2QRB0r0YilEITyusqZPHcAp3IQcimN6rWVg1WIVcMlFzeLUrkHaFqKZgtBXRGh4hgW8FSIhjKzKLJqTGT8hBQRz6cyUIkbV/XkyqFFDkXyQSunnGUX2JqLrbWpmU1yX5iTqveXZptJ2SB221itLkEpqtMmluWx2G2og0mkupJLFVUbCSFnSm9pJqdfjNTHSsbEsyM6xoh4vEMx2aWWB9RMIXcKAr0kEweCllNkMWS6cvAI91URwEKCSqxfTKpV+VMyRgJuiQM4C0si5b6rrq0Az/Il3KaK9HI0pewOglgd2hQIrdxG8m+qyGgFIIthfN48LeOlopeV42UOxKrbqXLOqsOROlFW114YoJa3qq6b6tGT75QeLLkuRZ0stXFqHeVCM1Tcm7gAMtIiJooCinxKWU7RSiH+ErI8IjrpOFU9lwKuCp1gK0hEXMASBS3xv6obWNcJfZ+snJAWY6Hi0REU6MS1M68X03TyQoQCleNAddfKfSB3Yirq95o6eAsYHEVp5RaRGDxHItHk/rZxTUeBbkL+lpmQ0zqLi6dYWX8cnyUKfRHfMPjSV5f44m+/SG7rjA8i9t64y/D2A6Z3H3BxpWB1BeJwxEfvHbK7PyXRHDLDJYhNcqNOp7eMXW8QpA61modpu/QnCTfuTal5DstLDfy4iv7yPFhdtZQKu24Z1F2L4SgiEDe8nrPYqtFqiLvPUQ9znMcqajeKQ1zPwzJLwvERW3d2CY59XHlGJj7hYEbDLNAlsksAc3HRz4kJcZgJ6CWJBeJcDaOYLM0wNR27Jn9nKWJQAANR4EtKgLg7BPYOYinEFIC86qXCTAmTGZYrfV4acSpdjzJHiUhCXKji7JMOYCFZUwXyiFJbkcICxgV5BZTbdTx3iVptgU5nmSiyyUuXy1e6nD5b58lf/zrnnrmi2DM/jHn95e/y4Tsfcn87xEhKbFOAvBmuMyPPxoThTIljNDNTHbnyvAgoIECXOSfbhfQWMFYcfkL4qjlWhDLijM4L5XbOxBmQF8rplcSSL+qSlh5RbDOJdBY7bRY6Tdp1j06zQeALUS6iDSF3RUojz5TEmofEWUBSBkpAIU75MJX+YXFMiwhHyHchhuYEsAB7ukC48oyaiqRzbat6X9KbV2YqWl8IYNXVrFfx7IkIAMT1G0jXmkQYozodKwCkmjNU5/yneuSlO0xRfuLM1lwVRyv3i8zBamKRe8Gr0el12by0xtKZ85x98utYzWXK1jLTtGR3uEvu2VitFt3ekhozxns4SUC34dHpbqon+527b3GzP+FnH98mo0Gvt8bFzbM0y5TT3S4tw2B8/xa3X/8ht966B8MxbjDCTgMlZgimEbm4Rc2KABZhkqlniqSRccpzUSaICMijt9Dj8cc3WV3uMJrM2N455u69bTSJLI/H6venHjvLE2fOKqHV4VFIvdGg2+spYcdxXyLeJSpWnruUyUz6bnfJ8wloPmE0QDNjUlVTJqT8pwhgGbc5wHTiGlDEoQh0hOM7cSTK+iYGmErbo/5edTsbNqYpc6akSEhnmyRbVK67MvMU0S1ksPiMJjMByCxF+IhLYjgN+N3fucLX/85/RnttRT33wTTgT/7Jf8m9rV1WVk/RXVzg+b/2H9LpNUiCGYblYJrigJy/bemGligPcUWJY1V3lWBlPNzBHw9pLm1i1+pERcEgmnCwc4sP3niZD999F/94yPBQekVznn36Mte/8rusPPpF5TSbziYsr54lmY04uvs6N259QHvlDEublzne2yJJQjSpxZB4/cNjlrs9GjWPnd1tJkHA5toqYf+Iwe6AM+tN1hdXKNKcB1t7JJGIpyxsU8hfSxHAuWHjeCKegXq9QRJPOTra5cbN2/SPtkniXcpklzQZV13oEk9pVv29InCT9TqaVRHfsk7Pjdzz/ZZEPsvgzKsw5g5guSpV5UO1DosQr3KHV/9f0Yfz/ZKQDvJX6lnGVvsgVWchEbiyR9RzOi1X7cfEDZfpNnZ3gd7GKueuPsqVZ79FmMFHH73Dg70BYVmQOzpuQ+LDBWQ1eeKp31Au2Vd+8mf84Odb+MfHrLeF0MpY8AzObrZZX1vBseqgGeq63XxwRBAWXD7X5PKlc2ycvUBn7SzD8Yh/8Yf/I6Vh8eznv8zFK1dZa9fZf/+nnOqtcHXtiqKFZMsxKTOGQZ8sDVnqbCIyMrWDnYtRZJ8if1L1kJaMkpgP3/uxqha49/6PefmHrxMNhrSsDCKf2Xio0lZkHyoCGHFsSxz8CQF88gx92v2r5r1fcQD/KgEsRL4SFEqKTaFXnekiTHTlmXCUG9up1fDcOo44gx3Z3+okCYSRkCG+SuSRCyn7NQHi5Sqq5Iw8q9IZxAEslQkiukxKJRKUOdt2hdyZYYpA0jHpLjSUy7W30EYzLbX3FXeX7HROne7y1LNf4OKTXwPb4d7tV+kf7fJ/sffeP3adaZrYc3K6+d6KLJLFLIqUqNBKre6emZ4eT9j1zO7swHA2sDAM2L8YhuH/w3+FjTUG3l3YO929O9PTcVo5UaIo5lS5bjw5G897ipS2F7s/eWCgXSUIKpLirXu/c873ve/7pLWzL+PCC3+CFiwh2dz46F/gb3/8v2N5tIy1E2dw4fnvYv30S0LEe/LVO5ge7sMy2zJsP3jyEPPJGI+fHEIrmZWeYzYPkWR01qnEPeO7b17F8sYF3Lv/AJViYTjcxGC4gcnBBKZpSx15MD2UDEqvP0AUhZj4AVrtEQzTkixHEjjY36AM4TnA6bMbSP0d/Ohf/hVOaBaMpBbVeZ1XyFOq9DRkcQ6LcRWujSBOhaCk2QZSWqKK1XazN5JsSOJWAReZ5mBe20B3gMH5ZbTX1vAxSSmqhrUVF1deOg3DVSQ7c3s8RpqMMWyleOmNt4QAu3+4i08+fReZ0sEy14zElByYTabYerAPR3Vh5DayMMSSq+PyyjK+tdpCv1IwfzDD3Q8/xeThBCZvjiwF35VuMeOZeaY5KKwbdBxJiBlPYuRlAhjMBWW2sCZZuEWlYDdIEdYmfM3DuLaxdnYTnfVN6E5H9qedrQPMphOsnBigNXCRljO899HPcXLNw/pogDe+88fotywc7O7iy0//Rgg1Zy+8ghfe+gMBpkjtyXkW0QVHt/D4w/t4+P57iHfnGPAhDSJEsxhmTRKzh7xUUNPVhXE5RSiEMwN0oWBDwn1SRUlgmS5GdAlQNGzlOnzLwYvfewWR6eBHHz3EF4/oGESDeE1cbcqSvQSBpxJGzxRA2m05WF9u4cCn8pGPFQnQJfKgQJWkuHSmJ3nNrq7h1fMttCNgfG8ONc5wngpqqrMf78HNYyhJCNdIYRoFPIt1T4Y0bwBgVauQpCTKNTFK7J/5nmRPNuhsZSA3VMwqHUyHL7wOLr39fUwqFb/+/CvcO8xQU6HKfSgj2JzgH3/vFL7/gzewZJvihOASID/qyklVuLc3wa9++hluPIrE0WI0MHCiH+HN169g/+YTfPjDf05BO9zMRLiTwSHJKJWiTUiYvO9z1s48YTRVXIwsurXQLpmkYhK3VB0ZwVXNxJxg4KCL5Usnoa2O8GiW4bN7Mzwcl4j8pkkkEZHZqesDxo0o6DgmoqTE1n4ial+WpKtdGy+d60st/eDRAne2QozaJk4sufDDHHEYIQ0XONMFXt1w0WYfPymkJ2mpOUwEQLmQGBRxcKCytbSERONodACjejWXOptnkGYa0h+xhKLzT8bYDzo7cX/WHMn9XcDBJNOxS2VtAHh2Sz7zrNChuDr6aw5ObPbRX7cwiVTMYvb6GsYT9h0FWipV8jWUKsXeNBRiCZ3QnBZnIJD8Yfblw44pa0Iy5eEsxeSQ8wwqd5vcXBJrqZ79Jsi4uuSJExIVu8xxJ7k7THKkJCabivR0GyMHfpTjcBFDEzcQTfoRVgjinFWyboAQf0haaNkk7mpI6axEMDzPYeo68qoRHNSKgln0dbxRSzFRhwX2dyJYlQqzKtH3aKVswE9zGI6Kw6gJIRYiaEYCkwqLZx8JL1WNNE7R0oAWVcNaIfm8dcx+MUUaR9CqBCsdZinMUcf7cDCGnnJfnUJlBBBJhXoHRmsIu70mOe2WxTmM3RCLkxTRYgYUgbxWFs2lNszo4BRHQqai3T5nXXRVsy0OtWKJjPL9AySMh0gbANjQm2gR1hQEzL/+ddNGNeKHb6Rz/T0BwN+M+pJ671gB/P+jafDxRz1egeMVaCbOx1/HK3C8Ascr8Fu+AtcuXanFFk7wNIIq9H3RG5Cz1tHvOqJQLFOCU5kM9hyTlroceiyQhHN4dg7LphUfC/tEAE8qFnXThFIzg4lBP7RCpkqFeVFHADAVfAnHZ7UoMAkPEkQWEJGgB/GIpJTXIxPSslUpSFNaD/P3mIGb8O1a0O02NJNWao6w6xtnphJ1ER+pLWIYBF6PMis5IM0LAnxNPqxum6Lo42vw3zwloKShLGLJvqRityjihlHPwajZrEsa0gqJNtUEIQm80NKH2UCNL6bY9YotKgflHKRxpQtQNWPrLrSygyy0gcrCoDNEqXvI1A7mcGQQFOgmUsVGr9WFaTk4t74kQ5YwKzEOMwHDojSWLDPXKJEmPtgdW+UEanIILRsjme+gWuzDVhI4tI/Va2TM81Eb62S5PqUGvdJQl411tqUTUcqRyHA5EwBP5aCB40EC5RUVhRZiWn2J/Tbtk2l03AD5BLnFrZB2VlSCUhRxpI2m0vXpV33kKGSKKpaZdw1jWA5hsUBsvuegk3/tqQ0Sm322S645asbSSnlkOUnIkDR4D3VpQ9HaAgArBPY56OEYqGCWaSwKLsMIJGcr47XNQxl0kV3ffAbmqFIRTqkU1XkmVMURlR5V4vIlmcIR8sLneEnUIk+VzgSQOZTn+yahgsNxvgYH/PL5FA4KSZ6gmlhvMiqpxGETTSBBMqg521VFUc3cJSWnT3SjrFxa3YDdOYdUXQfsJVSuiTOXTLz1h9/FPI2we+8htFmJ/GCG8a17aKlTrK1k8AxgupfhYBwjTiuUqoakNKDRctruSI7gZF6KgoiAKwct0xmzs1R0ulRUcG5G0I05XokMoAdtA65jIvAz7O9F6Hd0nF5vod82ZTiZUP2kcviZY7qI0OmYcB3ArEtMxgt4Gl36FCSLCDvbvG/JrM9lcOHY/Pykb/AZa0ZSAgAT3CKjvSKDmsNWo3nW5FYiw7yC7xeIk0SuPYGRJv+QIG8Bw6F9WAyN7H2NoBGZ+oV8JoKnBDv5d2gVTRVykxNO5X4zqPia7OLANpmxa8Hzhhj0V6AoPZSlifWNNoYrOq68dRXPvfE2Wstt7G1NcPOjn+Kr6zexvVVgMovR9mjxO4dthlAVH0XtQ2P2nlgvNuos5nKpKu2rI1E/c8DgCjGA77kBYDlwIRElT2NRNFNpQtt+GgTQCr2oLUSZjnlUo+W1RKll6SZevnwSWUrGuoIZ7b6zEi3bhMpNGCkW0RxJ7iMnCFwmomygX36W0maPskASUFQZEhOAIDmGGwCHMrxXOezj+yrEzpb7fJM1SaeJRr3YgCFc4TCIMJtxPRor+cY6vQGbGuv8p7sHzygSfhq7eYKAlmnDodKNP0+p0Wq7WKQxesMhzpxfw+VX38S5N/4MzmgTWsvDoipx5/E9HC4mohAaDJaxuXkebWhwoIBPO3c0HxUepzF+8ek7+OzJFszRGWiaheW2i7OjFZweuOjqGoL9AHff/zHuffwFwl3mAk9h5SGQ0L53DiUroSs1FlEoZwut6NttR4ggGUlLzE6sbWiGh+WlAZ6/uCpn3s72AR483oGhxGBasavn2FwZ4FR/BcvDISbTGPOwgE3ln2EhJZlHMWTfKJQc89DHzv4e5sE+knyGoqK1diYxALWWPlMePiPmPLWL+3qrfgYAc0gk9rDMI22c2eWaCP5P5w+CIjrVWpqAfzwn89wUVwbD9AQMThJdBoHMqeafV6WBVtsWwIiKne/+3kt4+5/89zJM5V3x5Ts/xge//InYrVN1f+mVN3Hy4vOw7cZyml+83k+PlqcNHLMSZT/n/luSLMHPrYtNLt96dETWufXlx/jwr/8PPLn1ANs7U0zjGK996xwuvf2HGJz+Fg4Op2K//Pzl10VZM3vwOb76/FeINBdqZ9Bkf7pdzPwpEn+B6GAM44gQNvMj9AcuXrzyHIw0w3T3AVYGPbi1isUh1aEl8oTnriXnSqXw+VThtl1YHkETCyur64iDQ9y98xW+vHsb471HmE4fQ8Me8owK/YbEJ1aUhtI4qagKMlpAP5Pvfn2tuE7cSoVEd6QW4fcEfJ/aP8sZ2Mzvn5HaqHwUxelRRAKfYw58TcYslJqALTzLaL9CUgZVRszq5kCYqrHa7aC7soxrr7+AF773n8r58867f4P3rj+E2bWxfnoNtdXcP/3BOi5cfhWH23O894sf4V//6jY8NUXXqBHGCbqugU7PwPmmnH0XAAAgAElEQVSzS+h4Pbl37u8G2J0kuHppGVdeeAFnNs9i48yGqHgndYZPP7uHjz99Bwt/D6NBC5dOn8F6f4Bz6+dwurssCuAcFXZme/jsw/8ba6ev4vz519EliELTdJIW81IiM7i3cXcmIPVk677Yf5M0tHX7ffzV//l/IZ3NYZchNAI30QJVEQlATHcGVgMEhlj7PlXRy3NEIP8bVo1fA8BHNdGRWvvrAqohqhGOJsBCIIA4hO7oUDVaeTowLQsu9wWCwbopinVabfJcmPkLMsrkXqG7hkHpEQokSSpnh/QGR3tzY6nekHWozjVIXtEjsf8l0HX61ApGwx5GKz24nsciGcR/dsYLIdKtniJ5YxV7h1u4/+ixFHPnLjyHF9/4U5w+8x2kZYwv3/tLvPOLH+PaS2/i7IU34LZG2Ll/Hf54G0/u3YWpt3Hu4hsYLG0K+Wi8fQd3b3yMO3e3MZ/FYq0dk4DGK6MZ6LQ9yUDePqANqoKl/hCDroe5T/cIBbapYRamcFsExw1EaYU4bxSJLZcwWC0gW5mnGHWYSR9i1K0QJz5uf7mNaxsdtA0NWZQhCjPZY2xdF3COgDD3HamVGM/ikFjbROKQCMhoCNZDCoF6y0Ol29hLDNSdDi6/sonlS89hP/ARFiXWTi+JNzmzS82OjsMp3UsICkXYOL+ClmdLFvUizPDwwWOcuXIOfpIJIWB6mGC+t0Df7UCLawSHGVqmhtNdHRdbJsqtCI9vfIH7XzyB4idoa4CrKvDsujnnUWIhsRQ12q4pJLqY+cl6jU5XkzqJVvi9noE4q+DnFTTPRai62Es0sX1fPX8FvZWBKA4ZWRD6IVojT56nUs9xOH6IjVObWFnpyp6RhRmSIMXBwQM8fnBL7P4vvviSPC8kSWptE4NeC1ZU4Mk71/Hk0xuI9iMYSYoqTKFkBVzTQl05QqjUCKCiQJAyO56gjy2kG60sJaM2Z42ha/BGbcyhYAwDw/MnsPnmFUzrGre3c9x8tI87uwlmfoXnTnmYxBnuHk6wecrFxc1lTMMIi7iJS9pZNDbHdaVhOi+Q8XoFOZZOtRtFbFriysjFWyeHePTFDsKDENdOu+ijwvTxPvRkAeYDGYhh6hXaDtXYpVi3s+5mzcrvs4T9ZWPFwL6T/w9F/gavq6EhN01EigF1MMCLv/fHiHQFX9w9wMe37mFR1HiwH+H8SVeyUQdOgh/8zssYDR2sjVaE2OdS2Uk1aJDinZ/+Lf72nX2k1QBrq0u4fHEF335jDWeX2kjnKb78+a+xf+s2/O0IyZhOVA3AKwRoIaIRgj+KUDIMAeps9qA8l3P2Zk1UTqHaCFRDlNdjzYK51kPZbeOOX+P+jOcKn0sDfpSiYi0aRFAJPkraA6NzVCy1rca1ir2BoeLcsodex8HDBzPsz1KotYLTqy0E3LPzGPPxFKdaNV48YWPIwmZaQI0KKCkByBh1MRciJB146JjDfp33EfdxrpNo5IWsY6Dm2aiZ4hjG7ZTnH/fmsFAQqg4SzYOvEATWEBs69sICSW4hzHUYri3Z0Ql7FU/H+okWlldc7C2Oeh7a/hPsLBRMp5GQ4+gqQ1ci9ueWKzlLQhJxbAPnVlvSE2RFicNJjMc77HcbknqHTghTEk1VIWoJMJsW0retDy3M4xQ37tH2uunjab3sWJrEDdA47TDMxQ1qtWc1Ns5U7ZZ8XdLIIPMJiqX9OMWJoSNREJ6t4dFBgJMjFydXekIA5JnlZ6VYgtOeW2eMC+3ZsgplUMMs6WwG9BxNFL9NXnCNBQFpi/srwWzOVyoUSROx0DJUFEmJDvcoC9CKHHmcwiwSKDXzwXO4WomuEwN0w4kOoRX70NJ9lPkYqlagUk1URgeV0QPMEez2EP1uH67bQhzV4sqDOECd+TC1HEqZyPfxYoYZncHyDElIl6pCiMN0zKqUEEk4w8w/lGz7JCKhQJH5EeceQmdlDW00FtDiPPeNeuCZZfP/ywDwbwK/T+uLYwD4t3wAfPzxjlfgeAX+nRU4BoCPb4rjFThegd/6Fbh28SWSL1FT9Ss2MrRRZi6gipyWq5aOjteCY6iiAmDjZKkq0jTBbLYAyjkcKtMMqhqAmIggM5xMG6ZhQVVMxLRqNlTODWTIzqEh7QEJ4ORRkydjmgQQWCxXqIjqZpmodzlEpYUPc444jyGrNUuFQyyNSxRQ+NuGbneh2z2odhtFRXa9AoVqzpqqyQBVlogimACdVumoSrLaGzu5pKJKqY+YQJ/hwbIdUUjohgFVyaCatOnj+O+I5VtR3URAkaomGT2jJMJCaOzIKlZAG7ChajyMadfc5OISMD4KVqws6FoPoW8BmYlht49KawNuF5XXhjXoY14ZGC53MOy1oGgW4oTvXRWwIOA60DZbYWYNh3EpymiBOp1AjcdQ4j1o5Qx5cIh8Poep5s2wgMAd7TmpGiGuRcvUSheVN/P01DITVbCmxtDNCEm2aBSBVPXARF5S8ezCtDuIYgKVbFRyWDrlvJGAZ2Kbm6ZiX8zGjDaWOdebDrNHQDAPWQ6OZX0IsovSmGB7k8PLpq9RjtMqrFEBU9HFrr4ZehryHjgQIPjcABF8j5Rp2pKnjMoBmJ1MALdmnhVfNGusnpUIhjUXMISZgFnBXD5a5/JaNxaaLefI+1vyxPg908joO9VQY6l+rUBb6bhRITPj9KmkWXJn60bFLjIdC0ptCxhNa1Q+G3XOAXqjUCNgQ8UbV4H5wnytukwEyGS2cx7lUHJeLR0uwafVkzC7ZwB3HZm6hEAxoPcKfOd757Gz8PH5lzP84aVT2L/zBNM7tzC0pzD1OdouGdI25tMUQcLPXSKhktWwEFOZp1KZR0WQiU7bley4mIMmZra6tqis4pi5oYyZapwDBh1my2qo8hqzRYqlnoG1FWYlK2h5BsazAHGawU8SWVdaeLG5LWVQp2Bl5EhDvL03x6NHM+hKCduoRU1M9rjF/CTJlG6A3yYTUxGiBoE/7lOO06ibOIihNaZKwDlpiCvMpKSqnf9Q5UvrR8elNReVp8xHpTUZwV0+m8wKLiUbOM2jxrJTz0XxkWUkTDSZnMzI43Nh0DVBaaGubXhuH4YxgKb20eoM4Hk97C9CnNjQ8Rf/zX+CzVfPI4kzLGYxdh/fxo0PPsDP3t0Wq4O2xz1wAcfyYVpzVGUoGVAcwjOPiwonvicC0rS991xLLAn5WSQb/ch6vSoKxGEKfxagLlOEtEcjsEAwR7NkbwwzDsY86FRexQUubC7LsLzOdCg1CQm25Efyc2Z5giCeIMkXiPMASRYIaYRZ2jnBTWSijpZMUWF98CGV5HUhOfD9KyWBWvEsFaIMR2ZimS97LAGrBvwlaMRrsQgICHM/OgIbhXTw9XEsmBZdAaiqJ+DBPULhuaOLRR//S/u/Toc5awVsz8HqxjJe+fZ3cPX7/xRWbw2pqiDRNWyFPh7evyH3H7P23nrtB1g6yiGkuV5Y+Mh1B5O6xEd37+JXNz/G6NJbOFiMYZU5zvSHWHdc9KlkzmJMHtzE3q0b2L71GOV4Co+DodhHMltA4+dMM+xPpqhIWqkjGRgzd57RBa7dRZxwj7JhWy5WlvtouSZ838d0fwLLSNG1gZ5bSYbwWnuE585vYDqNce/RAqujLnr9LvKSF8OUZzXJeQ/EmAZTTBeHCPOZ5P+mZYSYe91/AAD+TQUwsT1+NRnuDejITb3JAG5y3qkCpqqDKkEqvKlwLiodZWGK5TPz85JElc8rYCLJLjBlv9F4XlQqTm8O8U/+6f+CwflTMoCOgwA3P/wJrn/wmYBXK6dGOHP5BZw8fxWdwVAyeWkZLdlwDZLWkA9IGjn6ELxf+KzLSaEZoiIjbYf70u79m7j1/l/j3mdf4vGTsYAtr7zxHJavvg3FW0UQl1gczvDS1bew0rfRs+kykSFChbHvY+fJFuLKwM7OPu7cuoX51gyM47PNHGMCgT0Vr714AXqaIZsd4OLmebR0G/NHO9i+v4f5nONv2mUTJLcRphq8NtUnLVHxnTt/HqqW4asvPsDH17/E5PAx4nAHcbqNNFk08QbPAGD1CACG7MdyjY6+iOc069Po+3kskZxlHHW8YsvJge/Rr6nw5hefQ15zEtcY7SBqM5WDbuYeUohD5gdV/k/JQbQ6plKOYHGjRNScLvReB8P1VVx95Sqee/svkJQK3vvgb/HZvYcYrq3g5MUrUBwPpaIiihJ03GXMdrbwz//l3+He4z1cXrdRZSSelBj2XVy6NMCZs+dQFjV29/bwaDcSsO2FFy/jzIXn0Bt2sLKxJgP4ktbdaYlPP7yFB/feRRYf4OSJJVw6fRlnRifx4soZyb7kR99PE3z0d3+J1Y3LuHThVZ7+Ygc9o+3lwUO4Xguj3qqAfLG/wP3bHwtQT5XRV5/8DH/1w/dglhFaNa1oc0QhAYRcgNVFGIuCj/exAO5Ha839UCzZvzbDeUbMeDqgZd71swxuqbSbZ497I/FGDtM53ldNEv1YB6ni5EEnH1UzRcFNkESrSc4oEEaRvC+qvEmiEaINCUTiCsMaQBcAWOIEVO7pTb3GbHddJUmoRKfFWkvBYLiE0YA5zG0MlkZYv/Ails6+giePv8SDRzfFIpsEtwM/xN4kEECOecE/+N3v4s3v/3dIFhPc+uTH+PzjD3Dh3HPYPHtNeorr7/8Ed+7uw2M94rbx9u/+OU6efllIYQdbd/HZr3+I997/CtNZjFzsXRO4lo22Z2G6KKEaujiwjKcFLN2DoXCfIUhBlxVhKaLXoWKa+yX7C9YQKtqu0xA2WWvktGhX4VgE4WLJ3ySwP3J1kKOVRFQfx5K5yGtFd4uGbEazGLVxsOBPFMv65vdT2rlQmUanGdOFYbuYZyZ8WOitj+CMung8z1DrOtZWu1CMCp7rQqFlNK1uQfAkhO2ZGKyNYHseZhOe0zW8zrI4g8TMmZzHKCLAM3rQUkOeVUet0VUynPFUOGWC6+98htn+HMu2gSpJxNHFMYAwozNOiUAcc+pGEcizXchZJSyC/0op/ZltsZ8owaPHcFuYZyp2fA2t5Q7cfg+a48GwTCwWPpIkQWfQgWbZSOsUWZliaXWIjVOnkS7mCGczOG4bi8UMGQnFVK+7rric0IHE6nRgMft2coCHH7+PcqbArjWkkwh5GIs9K4lFVAAzOkQ/AoDDlLU+62oDeaZCJUHXaMiWqmOiPWwh1FRMah2d0yvYePlFqCMLt7diiRZeBLFY5ncIMGo17j65ie7aAKsnVhsyJe1puzoOJgV2d/eRpzWGvSEiP0Y4p8GvgZZjy306ME08P+rBfzQHggADU4VJe9r9MfKpD6QBXNb+Wom2Q3JPY8fOmpPgY5LSRaBRMAswKVE8NXQLQioruKk7LkLClG4XF779++KwsDdN4ZNo6lJ1mcJxDQHb5wfbePHF80jDORwCr6aNOi+RpRE6vS7u3LqNra055kGO4bCH5y9fwMtXB1juOkgnCe5+dAOTOw9w8Ggfsy0qLGmTy36X4CAJlTWLAwETdcsUJxT2D6wl45x4Hy+CjVIlAEoFuYPI83CgGog9F7Hl4MZeiZoEt1wTRxWSEFW9QBGSkKBBYRFS1Vhfa8s+RaIEycPLBFOHDhaLDAdz1vslzp1wkHLOkCU4O6xwpm/g4uoS6tkC6Z6PYpLAyHPoVQwlXQhpmCR3xozUpSl7Int87qNCkGamdK2L+pZzFHFioBuNpsj5E9cqctNFoNlIzB60jgv0bcwSBUGi4nBOkNCGahuYpAnujhlVVGHtZBtTGkupnMUYGLTYz1Z4tOWjCDk/YV/dEOIZT0Ewlv3OsGdhc7kndTLddVhjz4IMu5MY4WEsmbokfo+6NjZXWkL6fDKJ0WsZWO7b2B7HePB42kRotw2sLrkwdQ2ROMtIJy0939kNDwezHDvTSK4tFa1+QpJtKfdkwh7JANq2iparoe3q0kt23BYOD0PpkekstzdPMPFTqJWGAQnPaYWeZqDKcsxnGcKQPVoNw+N8CkKkGQyo5JccE7G5rhLmADeuBS1NgaMocNQSRUzVbwIbDGPK4bK3Nxh9FcDEFFU8Rp3sQs/3UEomeYmkZHBLG4Y3gNlagdUaotfpw3Y9RH6N+dSHUdCiOoWt5dDKCGXiYz4b42BnLO5pddE4JOj8WTYp4BEW4QHCwJfYpCkBbpN7Z9O/8WyX7F66qrB2+g0F7jcB4KfAMP9/sYBme/WNuI9/KwP4qK54GjfxtB5s5in//q9jAPg/vD7Hf3q8Ascr8Nu3AscA8G/fNT3+RMcrcLwCv7ECLz//vZpDPw6F6ONZabooY0RFS+u+pMAS1U0tSxRpMmhnns8ixuFkCtfMpQFTK1pClzJw5JdNyzla5dAGsqJFFZmpmjRHjY8g1Xy0yWqUn8zxKys2dLToof1VCj2PYBQF9IoWbCUsnZV+gZwNMNuPill3BhSjC8tbgtseQdV7qGkFXShiUYoygUJzuZxquAxKRnCHyhZadumSSxPQetHpozJdJNSKOLSxpIUd2b6qgDCibKvZcHOgTNmMIwNmNrSqUmOyCJgMDI8E+YKM1UoGI1VeoOTQuc7haJoo+jhsyBI6lXFdWtDVFozahW22kJQOestDqO0WFNfFqc0BRksdUSyR0Pz5TSrwaPVHNSDREWbdEUiham+BKh2jjg9R+vso/QN0zBhZuEDJTJq6QM1rTKopO4sjINLQjQY4LShZphopQhnRojSEbUbIs1hU25ppS0bTItah6G3YbhthbIkSzDYS2FYBvabKZYEkSAT81nmxK2acNcpM0XmrBNQ5oAdsrUlsZKtFNRw/D5v6Rm3Z/HkzgObnJRDc2FE2EYUaDLMtao0ma5d3B1UaHEo5UGv3GwBwA9qSeMDhK8dI0CKoylSY3bTvJACc8j4hiM98ZELIVADzSzKIm9fmzyWzXwahYs3G7GDmunGIf2SfSTavxgzGo4xFgr/CXG9BU9qA2L5yGEdAn+FdJlSb6r/GxpLCW8uukdLiVEvF6ruIEigpwVsFrq5jaWUDbr8BgONqGbFtYm3TwguvnsfeLMCjhzO8feYs9m/exd7N6zjRm8PzOHyLUAW6AG1BmIg6V7PYgVpiyckfzmefw19mdNFeWcDHSoHnNmplMsVF2cJF4L6gGOjQb6skIFvDMXV02gbaLRMtjyoIgnoxZn4A1zNhO7Qc51C5GThzCEcIMM5SRFEmmYR+kIj6puUYMuwTALiivVgpQ6WiaGzG+KzaFgGzxuabf5eDW1GuiU08rRabfHESMzgc4XC2sVWuxUY6yZjT12TN8nrm3IuoqAl86CSAUDEvOcG8v0nqYK45B34RLF1DTCeAwoLTolasjVppwbL6GCwtyyDt5r0x/uLPzuDtf/DnWN4cweo58nkf3d7BT//VP8OPf7mLUd+FrvI58mERrNfI1mfuViXqomARo1QzyaeitaTn6bI2BHio3BcgRqjwFaJ5itl8AYWKtSwTe0+y9WkTGheVqGJsOiakBsIoF5D7+fMnMej2sDJYRau1jtk0wqPHc0znAYoqRFrOESYkTMSIuUdUzEbjhJvrwYEQ2SQNStskX/GJ4furRIHc5MQ2z68MMusmd50A0VO1PP9fkg2oLBWHeCoBnn09fe6//h3aodOosFGlHtm/mTratDG0LbEFd10XmmuhM+ri5JmTuPLtP0V79TkogzVkjiOgzvbuY1HmR9NtnD51CRuDFdhQsD+9LYqKfu8cFqhwez7FezfeRe/yG/jo+q9wuL2F506cxoaho62qGPaWJP9r+8vPcPPTz1FNF7CSCHrmo4pCmBzEJSn2DhcyGEqzFK1Wk1uc+DlMKm4yXc4wAhQ8bwZdV64h3TYMJcOwa2C5o8MoFfQ52D21LoqynT0fvW4X3Q4t6k0BhOIoR5QVCJIEYbaAH80RFoEAz348R06Vvco7sbHafub2+w2FQaOol+P7aJ2b9ZctXQAjMdxuSDsEgHUO+Jo9mU4b3VZfXDrygiQyG2XBWqNR7tJyVcASuk8oBtrtjvwgWtJfvbyE3/lH/xnOvPqWDPw4RH/nh3+JTz7+CHGc4NLzmzh/5RpOXbiG9tJqY63PU5gxDLQBFAcGqhipkKEinSS0ZuAsqhySImwTewdNnuiDz97H9u0HuHP/AFbbxJu/+wpOvf4neLi3i2CRIo9qeTZWOhZevXYNKy3u5wApEE9mAaZhhkdbB/jbf/ND+IcBvvfK81gaDTCbPsD+dAcdz8Te/XuokxhvXX0Rg1Yf8wfbOHg8xmJeIQhqrCz1MRgOkDPLmvVIaWBrb4GzZ1axtDLEg3sf4m9+8SEe3ruN0H+ETjdEkkZyVpEwIfaBRxbQtBHkHvvNbFkCwByYPs2aJdHoGQBMQgWvccM9kv2kJKeJym7JpmOsQ+N2YlEJRJRY1PkqjJrXm0Ab89V5M3CfJXjYuMaUtYFSs6C4bTmf3vzBn+DcW3+BaRji1oNPsTcfo79+Hstnr4jy+TAI8cl7f4OPP/gcP31vF90aaBP4MXLGHOJgmuLapWW8/Z1vYenEGYx3HuHdD67jYJGj13dx6swqnr/2KtY2T0FzHHz47g+hGiMsb1zFvVt3UBa7WFkeYG19A9MHn6A+3MUf/0f/LdZtV2qUSZnj+oc/QTx7IgpVWnCz5tydj/HFpz8CqhgXL74BokLRZAY/DLD75D4O9nbw01/fgxr56Bo5HMSwSBRKIyETkYghxD2BTOnSSxeD5nkiAHxkHNPUSt+QBvPZaggyRwDw0YRCVLncJxnLQdtmEgFEeKqiFvmQBtul8tcWoLEB8km+auopcaURUlMp1pj8LyNTmuqqljO1YUw0UStNrrcCx3TEenbQ0RulrBAKLYz6A9S6Ca/r4RyfzStvorZs7Ozdxsef/ALbBzP0uo7cGyROJEWB9eU+vvf7/7VkpH750U/w6fWvMPQcLPV5liq4c+9AYi88y8LAaYtDw8Xnv4s8TfDo1jv46KObUuvQFUMjQEMiFBVrji3Kc0XVkBNgSgmUsQ5sAHDT5p6jNGQ07lc8WGsNYcgajlamBipuouI+0bjC9NoGVDoY1bU4VfQcPmNNvcL4ApKOSNZi7IU4FBUESXSEYY4gJBBASxegSFmBFvAIZpDcRxMexUFYMLvVAsNZC83AnYNMrPxZ4zieDpNKRznoK6hWY1t8a3eOQokxaJsYzyt4ji1xMevDtqivJwvAnymIFgqUxMELJzvomAUQL9DDBKcGwMDWobJXCVKodA9A2dQW7GGo4KwzAW1oXUxXBX5+yY3mtiqkH8ARxVqDRmRQsTsr8eiwROWYcLse2ZJCwKCVLMtNZh/7WSWAJF2Jel1mi1qwDQVpDMnHdDs2hj0qtpsMU4uOJHqFVod1XYLZ7hhereDS+gp6holkHkMp6M7C3Fz2ZgSASYg4yqGNWbdQJehArQwB9AhU0X2HQL3umsgtC+NSxbRS8fxr57F6+RIe7I4xzzN4vT6W1jw55/SWJvmlIWOB6hoJFYnMbl11JU7j8cMAURjj6tUVaXkPd1PM9wrotE9Xa7R1FV1Sn1KgY6gY39/G5NEOlCDEbG8Cj/sdnVI0/h3GnHBvbgBgkja5V9AWmBa9vJscndbvJB0pcDsWatOEajmYpTn8SsPGpRdQWR52pnOMNjbhLRnQHQ1BnCPzK8zmATxbEQCrzkj+9hDO55LVevbCKQGKg1mBvSf7Ak6NlrpiozxsWYgmKbZufoHJwyfwDxMkswRJyJ6drJLGSYBnskIyBCMaWAOSpMUoqIIKWIKUPGgMwHSk900sG2WvA/fEKrT1NVQdBdvTCo/2YgGhSYwLoxnqOke3bcl1nPoZbJPPviMkwJ39ELtj5vgqOL3ioOPaWMwTBFEB11JQJCQrR/j2cwO8+sIGllsmFvdD7N+8h+mTKbokIxcp6sRHWUbPorCqkuTIJvqKfQGJ61ImCQDMEpeKXLresJ0iua9Cwt7bdrGAh8zuwF7qoO53kJJ8X5m4+yTAOGicilRHxZNJgAOfQcN0kNJBlJynxomrQ6z0HIxnCdokaUQZHu/TFaiCzueYbg6ugZat4fKpPnzG4BQV2q4F2+SsIsP1B3NxaznRsdF2TKyPqAAGrt+f4XDOiB5NIm5I0OX107oWzm20ZX/bm0cIQmFdwnVsrPRsTMMYQVKI+tdzdIkJirMCfti81krPkPtyedTF6moTHTKbKZgeRDicJ2INHibAfEJHJh2X1joYkVgUl9jeD7B/GMt8JeH7UWuxgj6/0RG3H9bIu+MYewd0reBsp4ZaKui5KpS0BFv4POKf0QGtknihjmVAR4yOEcGsfSSLbaTBFpRkB3W1gGnmiPIKmdKG3RnB7qzD9gbodXvodDogH56571UUQa9S2GqOlGSb2QSLyQTj/X2Z+/BMYp2vailMq4DC+JVojjjwpR+bLGgBzTgcKoAVId5x5MHni/fBkbnN1x3Q0Vl8dEQ3dfjfAwD8jHD2je6L3/7oqyPLtt/4/eNfHq/A8Qocr8BvywocA8C/LVfy+HMcr8DxCvx7V+D1a39Wa4YKRScrngAf7bAIxiiiAKZai7Y/BDYNDXDMRsUV+xGm/hyuRhA3lzxOAiwcANAiyaHdnGUjL3UUpdaoDnQbGZtxdrJ6A2jqtoUkLxAmIRYcSMcx1CpAW8ngIkdyOIMDDv1iyWUhSMhhdVaSUUzcwYVi9OD1VuG2V2C5Q0D3kHNoQbvpIoKmJAIEM9sz9Zn3WsGgAtO0EZQWZpkDpdWB7vUwptDVsiTTahHlaFs0D9QFEHsKKhGasFXmq6mobWbYKLj9aCLCt6WuJ2oAAp9KngszW+H6VLTygqgFxFqxoiIWCFIFrkMbVkfUoX5koL80hNd1odiGDEDYBSQpQTYNfqgKO78udbHG9bwEpl0iiOfYnewhTyZAdIAy2IeVT+GpuYAHbFgIHHMQy+GMaptwLRdK3ZLhFxWY9FMAACAASURBVG21qazWqxIFm914AUsJUVc+soSqbtoKuihUD1HhwXS7cHsDLDjIqqm5JRAWQ6tDVFmIIPDFxq1j2VDKBjSl0q8SqzWqg/iKJVQ9lRyjigCwZIxGqGm5BeaL0or6CAA+AiEak6TGEopNNlUTtJHlIJvKMVFaFMwfJGHBRRJRr2AJACEgwNE0k3CVokfQ1VCynUg+SDN+34D1Goevai3DblEgizqGUnky2sXnthmS6mxmC3lOxGpT8pBoZU0lCHP5Gi24TttotQ1DH0Cp2qjgicqSaWRQDMl61I0Wooz3XQrDUTDs61j4zCPi4CFEEgSokwy8cTxdx+rqGgptHe5oE3G1BKXVxmtvj3Dl7fO4/zDDxx/fxesnTmFx7zHm97/EqYEP250iDKeIFwUW8xTzRSSDk1aHz77W5HSKlSuzAFUkcQzX5NBTlwGzRpWxRjUfQf0G7CYbnEAPgQMOt1yP+wWBN/49Dqw5tKqRMnspY64vYFKhJEBDLQObnOQDDQJAS4arCszntKguBEzmvkLLR5I3JGubIKYoq6m+JSihyaBVbLWPFL5yPYRRTWtiWiGXAv4zi6r5M2aEZkIo4ZeAxXWFKKaim8MW2kfTupp/zqysDGlCRQzzgJlN3LgW0EadIIhSG8hT3ncWLJdDQg+rS8uIEwtBaOHCuSW89NIyzr30Ck5fOw+z74gN+/X33sdf/6t/g4OD5k0MulyrPZg6bcRmAvrFUYbQTwSmo7Wb09XR8rgfU62Ui4KU9yCt4KjijxcJ5tNIABiSEtoO7RlzGbhHWSaqS1rKl3FjbU4bvo3VIZZHA1w4/wKWN17CZO8Ad2/fxZ37Y+QlyREBosSHoseIQiq4YpRUvtc0QeXz29hjy4CvmfsdWfFT4NzsEw1UeJTjy18f8SuabHbmUnLfbqx8ea0F+Ggu1RHpo3munl4vii+oBOOwnc++Wjbkg26LamxPVGAKyRa2iU6/B7vt4syli1g6ew2Dc68gdlwktECvGnvOIpqiSGfYPHMZfaOFJ5MbGAzOwAHJTAoOqwy78QLbWYjPb32Cw8kEb7z2x7g07MFMC8nYfHLnC3z48x/hcPsAesRMa+YABzCyEKUfo0wyzJlznGVI4xgdzxX2//7uTFRoBEd0zUUcF+i02+i1beRpjizwoZYRhm0TS30LRq2ia7fR8Toy3FsEKWzDhNdqw3OpyjNETUwLvkkQIa1ihGmA/ekh8jJCghS1FqNScnGukO3tNxQBBE6ervXTYZOopUQBTNi5uW7PMoLFvq5ReFABShWiY5EsZaLISaqyhPCS51Ruk1xCEgWzn0uopg7PdhFnfJ5Hohb8B398Db/3X/5PMNuO3D/zaYgf/m//K259tYVrLz+PK9/6DtbPXpScZ6oj6Qoi77eZxjYWxg1OKQNo3pckJ9D+Nq1KaI6NvfkMdz79OT5/9yc4eHSIO/f2obs63v7+NWy+8afYI3FlGiENYmh5gbVBD2++8RYurwxEMcpnMgCwHYR494Nf41//9Gfi6PE7b76FKy9cQ5ZQfTJFFuzh4PZ1HD6+j2G7g3wRIN5J0OE5oOiS0z0cDeC6bbGDNdtD7M5CHM4ijIYttNsGHj74Cn/9sw8w2b8PRRnDdhdCSuFn5x4sxBSTwHvZZPVyT3sG5hMkPlJtP1WEiMPA0fU8yvcVBfBR9qM8U6po+eVMs20Vjq3JmcDrS4USIyEYH0HHFz67kmurVY16tMglj13RHFQk5ukO3v7uFXz7H/7n6F96C7MkQawomCcL7I8fImde4MoGCsPDbDbFFx+8i88+fYxlTUPbVDBZzPHocIrVridqyP7yCGc2TyOPEtz46iEWcYnlpTZOXTyJyy+/hlPnz4pF82cf/xJ37j1AkrZwMD7AK1dO49U3fxdDgs0Pv8Dk9qd4/Vt/ghO9ZbmfaRd976vrqOM5zlx8FbpeoaalsWpge/cWimAXa8vnoEQG5jvbCGdjPLzzOT67fgf37m7DrEKU0RRtjSBOBlurEEURZuEcgcQHVDBtBRrJE7JXfkP9e5R5/o2kDDkPm+fvawCYuyDBTsnalXVvXB5Yb8gzKfukIgpYnpFUVRvMYabSXiCjUgbPjMSQ5yFmbcxnurnmzFPkPdTsvap8TyCSf9ZuOXBdC0sDD6ujHvYnGeJcwR/9/us4//IPEKYpbtx4F36e4sSF55GUGZ5s30daZOj1RjAtOpAcIkpJqMpx6dKrqNIU248f4PatfXFGaVm6WGgudR2cPbmCtteHrXrI00KsT6Mgxp0HO9jeHUPNGO/C9SzhGLSnbs6INK1hSgYmI1dsqeVZuxDcoDLP8UwBIgkiWJYpcRwklilE0mtWQKybOdwvJMeRpAd5HnTWswQXKsmAJdGEjxlBUZJKHcpndRImaMNNkK1EQHWbqgkBjed1UedSG7GOKPImIqSk64ami5pXtxwBk6gs5/Wk4pMEWqrvSeopSUCjLXQbKLK0IUBpNuKUoLQtn2PsR7Boea+YKJMadQqcXHIl4oW25EaZgVTYOs9l3fSqEnIv+5Renz0h3xMJWbxnS6k9WQtrpF3R+ceheo31WQ2HCkRW2CUB4xqTsEZa6qKspbsMj3VZVjlJK6g6gVcISEQQudM24ZJ0SNJwyvuQCnbec6w9KyEspnEBw6zgtmv5NcmitCn2VFeYDw6fhyLDnGpb3udEfklOMBlXUsAPAlQ5rb+ZGUuXELpZFShrkjgbNyieJbVjYTcqoXdo16tjQdzJNqCahvQao74NxyWhmZ1LjbwqsX0Yy364sdaVKIq9aQTHMnFqbU3W62BvArZSwYIxECpcvo5Dl6sMS46FxcEMhR+jVedyNnQdFXEUisUwzxC6FtEtR+KEWIuzrmWMhmzWpVwzAkYEjlptqwEeGRIwLzFPFAzXh4Dt4uFeiFI10em6cFvsdXvYO5hhvkhh24XU0qbhiXPAvfv76Ho6Voa2AF+Lw1CIiLpZY9hRJKOYtf5s/wDhLBf73ioGsqhAmqQgFUDOYfbBIglWhSjLZ5D5s7rzNCeXJBb2HkTWLaieg9Jy8JBRJSeHWLp0DvpyF7O4wiRqco9Ni/tSjVYLaLU1qZfiSMYTUme6rib9xWScyDqe4OevgDAsMDucQCkrdG0PapFhc72PS2db0OMKOzd2sHXzPvzdAENDg0YAmFFSVSw1l/SBQgJmP503BGDaW7P3JKFXag3jKFpB2FOyv0S1ilh1sFAshGghb7WxfHEN81LBbF7g774IsFjUGC5buHK2Jyr/SZpinuY4DNgDsGdV0O0zVkGR2B2HIHZJUDxs6n/m4VIVTIDTUDHs2NifJAIc0yb71JorjkopP7ul4/O7M6mZL5zoYBplePB4IaSxpY22AMgHzPMOYpnfrK3aomyWWjLIoZjsefgMmVjqWnBtTQi/JJ5RcTwNEsyTDP2WhmHHlfqBp9NoyFqbOe0qth7P0G15Aujyut3bDaTWGNgWSIs0uWZRhq19RqZQra8gq9jHkESu4kTfgWtomMwzFBkpk+S511hyDYn8unlvKjnAzAOmG5KjUQ2uCACchgFWvRxqsRCiVxltAdk2qtKXuUTKu8jsQXX70JwhXG+I0WCIpdFIHMl8AtdhxM0XVp1LHE7O892fY29nD/7Mh6rEKEoCwAkMMxdSfZoukEZ0Sisx9qnW5n5EIvOR+wqV4+bXFtBPh3dC+Diqz58BwEfg7zMF8BFA/BQUfnoO8jWe5QhLIdG86m8qgI9Khmfzwt8EQo4B4ONh8vEKHK/Ab/sKHAPAv+1X+PjzHa/A8QrgtVf/q5p5awaHtDptrQwUHBbRLlfVBDjISzZANIZO0bIaRnIaR/ADHxqZ4GkCiuI4oHVox2qaohQ0bFuGvpKtq7ehGibymgMkQxStETslmwMPFqdU5sYoMh8589L8GTQOTQ8P4akFbJVgho+y5hAlJ/SAJGbeVguqNUKruwKvuwavtQLVaEuDQ0vXPFuIqk4tAyR8z4tIWK2mYkOzuiisFUxzD5nTgTXoYSepJE930DMxDxMBgKky9iMVKfP0aEFkAr22hlarRk7Wtanh3r0p1MpEu9tGNK9gU2mQMZe3gqsRvKVdbIKC0raKoJYF3WrslKh8UsQe2ME0UDAcdjEaWPBaBgxbE1ukWZigLlX0LAM2bcQsB/2Bhl4/haKlYjNJi700HGMx3UIy3UOHakKqlnOVqcPICP7WLlLaAtoOWp6LsrCg1aaoIAkUEyxXcl/+beu04V4g9CPMAqpiHRRWH4Y7xMr6CSyvLOEwZAPPLKYQSu1Dr30USSDD8jjI0HFsKAXHbhyYaagJmglAyjwc2urOBEhSeP1rH3kVoqgCegOLDa8oj9iIPfWtrJ8qgcVQTyzkREFI2izVLxmBMAIBFjTFw3Scw9B5L5owjoaXZU3AsgGtLCtBpcTI0lSyzApaH6oEBptOi4R06Zek6RdoQRRvTzsoDhpk+PcUAD76O2TzNnGKKirFENWvqnag6yOoaENR26gKU/KEOBx3vR5028XU55C7QrutYnXVwO7+Dqo6AIq5ZEvmUQiFQJOqYmVlDXE5xOjkBfjZEpRuB2+8vYRr3zuLG7d8/OJnt/EHl8/BGE8xu3sLK+0ZTPcQk+mB5BdVaSkWy0GUwfMcZLRkpyG4TtW7iZqKZlF6EMmj0q9Ryog8udKgcJDJ4SchkJIxp1TAMAuygmc1+bEcdlYls0kNlHkuw1OSDTQOTmlbmefotEyxlLYdqoiodDFlYHFAC7ScTT9HghyQFlDFSrixaiarXvKUaU1q6bDpPUabtaKS98xLSLUwfxCHWlTxUBXCa0qQgoNu2j1T8dSohRUkBOU4ECwLmMwuFrtn/poDHuaFHdmHM6tcrcVCW+zf+ZwVFbKMtpktsaWOQmA0GqHlDpEkbZhWB5unOjh3voWrr72Ec2++CnPJw2Qe4fqvfoqHdx+J1Rlv9oPDXbimL5bdShXIsHvhM29ahdcy0Rkwn525hYpknJMZT5JIk3umCTs9nDP3KkGWZ2jbuuSzk/jA59WweI1dhL4qVmwE7QjKccj35msv4/zVH6AqVGzdu43PP7uNIAoRRD6CZAGVlqbxXNTPVJRWFQdMzNWmEioSZW+jNORguwHfOErnYJi/903rMpINuI8T4OAAhJfr6SCk+TwNGPxUJcehM19QXpMuEnktoBTzG3mtqVjkILvfccXSenXUR1HoUJkHaJBKRIVOH+cuXsbS5ddgrp2GMVhHWiuS21jkEfzZFpbWT6DTW5bhjamZ6KOxT6XWmcm9W8ixFUyx7wcokxDXNi5gXV6/wuH4ALev/wrzvR1MH97HzpNdGOkCWhIgPJihzsS/QmIUYj+BpTV2oTvbE1GteS0HhsZnQJNMTZsWglTwThfQ6xw9l7Z9FjzDQtdpw3U4BGvsuvuDFmzTFftLqkaY8Rbnudiu5lWGWeJj5+AARUWSSY0wn4i7A503ZEh0tMs9BYIJAD9V0jcA1FOwsIk0YMadAIhiyVALQMJ7iUCRpmqihHMsJqvScpNkMAtVpUldQHcBRdY9QZJmSAtaigOd3gCOPUScqnj9W+v4k//if8bo8ulGYaMoePjlDdz99AMs5mNcfe07WD33PEwC/TKXPbLmJ2Hk6D3xfUvuO+sYngEa7RsrRLSyL0rcu/sRbn3+Aa5//Bly38f+4YJJ3zj7/GlceP0P0F5/HtNpgMP9A7iWhc2NDawNO7h8dgOrR8gc/QKeBCHuPL6D2/e/wvRwgZW18zi98RyqhKSoAGaVIXzyFQ4f3sNsMoV/GKKVKVhqefAMRxSUVW3CdD3JId0PckQlVVrM1yRBLMb9Bw/x8fUvoJT7qOpDpOkBoiRqbB6PXA8Y80AwmJ+fW+LT4Z84rhwBwE+fQQHHn4GLjQ0hf00hfwNJNpa2YtJtqOLcQMtylxbAhoYoYewFdyUdpmHLPsk9m44LdB0wj/Lrk0hBSHti28OFq5t47tpZZLaHqDah9vpiZ3sw3cHSyio2LnwLh9EU09kCW/f3kAU5Xjl9TpSmN776AF8+2MLF06uirowyC71OB0kQY+wn4rZw6swJLJ85h6wYoztycfna7yMocnzywXv4m59/hAvnzuO55zbx/JVLkvUdpgn2Pv8l1pc3cPLkRXkGDoMFpgfbOLl2Hj27yYJNkSMjSIda8sEt7mlJjt27D3Hnk5/j/t1b2Nv3kQQLTPZ2kQVjGHkIRyeRQ0fGvcWPMM8SyesW21xaaP8mAPxN9W/zWP07AHDjgNIQ5Eie4l5JG2ySEZprqwgYLO4+VMaTOAWqaB1YbuMuwM2SBLeyypElBZKMZx2jNxoAmOpkseGXLMvGuYagPxWHvV4Lna6HU6fWsL62JC4Sm5tn8NYf/g/orl1AWuT44Nf/DB9/+ku89nt/Ds1xcTB+eJT3nsGfTXC4vyOkLNYd66MT8GdTHOzPRaFHtDAJObDX8EffewUvvvYfM1Yai4Mt3Pr0ffyLv/oMBs+LNITJj5KRvMjhP8lQFTpH+0Ga1LAc1oKmuMjwX5IUbM2WZ8bpWEe9C91lgJbniapNwASqqItMPjcdUKTi5P4ipCSmLtfwiLopVP+W0E0F00UiBFe6nHAvasn7UBAlVPgThGBcjibnFF+TdQl/QBOxocOwSKKA1Kt0sCBoLwr6knUTlZKlOIJYtgXdVVCTmOsCWZwJ8RCFjpwirdoSS13+ntSmrMFJziUV0akl6iDPGdNSyjNfJLwfqUjXUKSFgNK0dy2VSgAK1tZ048gTOopUMFVGbujQbB2WbQjwzgqNimme8dqR0xAdR9hPEvhLqSxmbWmKl47kQlOFGMSJnF38tTj5EHgnkCvXgIpjxlI0+w/3cTpQsZbJaWGe5vI+tdqCiIPFCp/kYJKE+V7Ya9K2noBjAd9nVAtJhzbofCSAtEQB0SWGeaIVagLOqoGdeYpEM6C7NjJFRVgCDtWuaRP3wzN2EpRiUc09cRImknW7vtySn8nX4ntPM97LfKjZB+kYTzJkuYJBS8WoV2DQVuApQLoIoWcF2jrgMTeUQm+JxinFAYZr1HLY37BmopqQt1hDflNL1ra1AFxcpzYBYNoBFzUOfUa8MB+2jaRSMYuZlR7j9IkebMOC7Zp4skeAmUB2grUlF/1+F+Npgq3tAN2WgVG3sZkOZhVKni11jmFPgWU091EY1Og4lvS1RczamvdCIT1VQxDNUSmsqUlIIfmzsUhOJT+Xa6Uio/V8qQoBXTMsVKaD/UpF3fXQOtGFMRxi14+lKWt3B0f1fiy51P2hh4NDH0kYiJqbJxZt713TQRgGUp/0+n15T/7CF0t3ktjNssCw08awRyVzC3Zd48nnnyPYW6AOS9jcEKnkzGPUJe2WSeim60XjaCUuNlotBAhxIiaxm9VwqSHOub+SAML7X0fKulyzEWkOAriYKR6yXhuJzogcFZ99uZDP1hlYOH+6JaSITGXXU2MSFEiqUiygXUcXcsHMT9AaGHAtTer/jSFrBAWf36SCm7xiEvtVVEkJtUPiXQWjbaLXNWXNeraB7e1mLc6utrG/SOR1VkeOrO08zuVenzB6SFcl+oIZveNFgirKoLo2hh1H+uG1gQfb1tDr1AhD4P5ugN29AEbLEKL62ZWWEEXmQYyiysWivONqmB4ygqOQ+3CR5Jj4uZRwQ9uQPXPZM+CHBYJFhl5LR9vR8dW2L7MdXuW2o2K5Y0u/MWo5iMMCWVrgwloLSRjjnU/3xDmOZ0qWJiB/4tTAEDvqg4M5VuhcVgWo0z24ygGMahd5NpeZBN0VSvbsHmceI5jOQCygl/o96Y1mM+ZPJ41Fu848brqtzRAGc4z3DxEEc2RJM9NQ6gS6mQpBPkp9lFEqe8UiIoG1AXvlaOEzL65IvGX+7biHYwD4eGB7vALHK3C8An//K3AMAP/9r/HxTzhegeMV+P94BV54+X+se/2WqMEMhzlhBAp1Qi2YhxkGzMYyKrH9XO4oqLMYT/b2YWgNcLKYhVCrUrKO2DTQgnQ8i3D6xEAGv1WpI0p0ybiqmO9D+FKnOslEyry7YRsbm56waGmhE/kLPH68hYe3HuJMO4cSHSLY2UbLzKDVAYJoAcUCKCplEU7rZNMaQTOHcHtr6I82oBqe5OCIZXMVQK0TlMkCfjiDPw2QJjlM3YFujrC8fg3b0QBfTYE3vn0aj4oUoZ7h2nkOcCo83i2wPSao0hFbzWh3DtUqMVgt8MY1G1aLLFEDd+/PsdztoaW18cOfT6FmLk72HfRpmahQEZwiSX083JnAo8ObbkpeW1ZqCKmOqxykJS3QCBSxIa5hGxWW+7TDDLGYx0jjDKZC1riDk8M2BgMdXjcX5fRkNsVkeojpbBfhbBd6OoPNoQxpxDCxv7CgWj3Y/aEMAUydwDYkV23YphK1xngyQeRPoCsRXPhAFsCfTKTxZR6XbveRoYPVE5s4ceIENs+eQFzXGC8CTCZTFMVMhvKmkiKYRVhMIxm4odDQYUZmtyVDCto+JswHpvdZPUOcTGQ4SiBbA+1lF5LJS1s4goMyyC+bzFAC8PIl/2lY2AIAiwK4yXcV1RKtvHUTEfFcGPK9DEOpODuyHGf2ncY8YGQyWOK/tD3ki1MszLkV1S9PgV8ZuHDIKABw88W8MxnQSsDq0dtqIonkS7cbAgQzYlWlh9FgAxq6GC0t49btUIYyo9EQttdFkhkIUuaX2vDaBgwzw/54D1k2g860ymiOLFpwEge9ruB5fYTpKjpLZ5Fb6ygdDy98y8LbP7iGL27ex/VPd/GttQ3Uuz7mdx/gwjpZzduI4kOxpkqjBMGUudAc3TUDOn4M2+Ywnwov/ijmzJXQiNSR3V43drUkcXCQUysFdFsRxj8BCFFhlxUsAop0BCAQrjKfTAdnnbQPpD0oh0hkrhM+JhhP5S6HnLRua7VoF8shiiq2iQQOG1CJA05VlDO8qzmUIOue/1ChTMCWQCAB44jWtxywmgSZmWNL6LMQ0JADMg6xqSRh1hPZ6mRUC/AI5rw1Gb/9niP5wYuAAAt/CpUwVPvyvZcyUBTLTboLFIGAyVQbqwpBcAjxwrRcsYSu6i563RE2N1Ykv2vQN/Dydy/jpX/4R9DbDibTEHdvfIL9B09w985DjA8j6EoMXR/DtRPM+XxVHNIaWF5uoTYqdHumDF5NgptVJSBaFFLNVcogLlykmOwHCIJQ1EqGVmIeBaIa4LScIGMUKDBUG0vDHuZzKohNbKwNce3l13DmAq13Tdy+/iHu3b2PPC8wmc/hRz7iZI68ipGQsEM1aRYiL0JUMlhusrqotiyzRvVL23xR54s0uCELyWNMG1LJr2p+Lcr+b3wJAPxUxa3zvTaqtEYJp0h+MW1ree15v/LZpCqVQ/yW6eHC5knZ6yynjSRXMY3/H/be69my6z4T+3aOJ9/c9/btDHQDIAJBkCAgcMQkKnOCNa5R1dgup1e/uFyu8r/gJ/vJNeHBnrJd45FHJY1EURJFKpAgAZJIDaBzuvHck9POe7u+3zq3AcHzMFUuv4h9WU0A3bfvOWettdf6rd+XKjQ6DWyf20Swuoa1Z17B5tXPy3mRahX6wymODm/izKXPodEKMJjOUURDrIV1bPhtWXcEgYco0GUOWxTh/bf/GC+euYhnL7woqgU2AO/dvYujex/h4Obb2Lv7CPOTHhpGhnQ0RzQhmM75NZBGiTQQk0Uiyqqrl86Iso7kh+PjIWpeIKA+bQ71PAMNOEKrwkrTQacVIHRCAWlqHtV4dQSBj3q9DcepY9jvYzjOcDJYiPI7rTLM8wQn4wniPEIiVtDMtpsDy3x4sT+n6x/j+sT2XAFKStmpNl42qAwCD8xgpDpQ7LeX6DFBYYJEtiv/JBHMsR3JAWZzlPbPps4agFb4tEuFqHpn0RxxRhv2UvJVPb8hlvl+2MAXXr6AL/3mf4HmuXWUgkBrePDBbbz5Z/8bNra38dxrv4HmxppSLxPMIHmDURYZrVpLUd9Kjp1fl/Wmcr5tVIaOg8N9/Ogvfw8ffXwLh90pknEfVZmgN02xsbONzUtPY/PyF+DU16QmqjVaOHdpBfEwQnl0A68//wo6ri3A2wJAv8wwynPc+eg6prMcmyvnkYzHGDy6AUxPkB0fiG1pmuYYnszQqng6EwhowPdpV2rD9Ol9YuP+cYxUo5uABScwpLG43z3AwcF9DHt3YaCPPFX7AvcUsQ+WQViqdk0NGfOkl1+P8385VayP5Pn7RBnCoSXh6tT+T863VKnwCbKQaEEba9f1lJuHvKA6g22T+73K9xbwhqQbm41WEgAsZLEhTWu70YDdbmJhmRiXGha6i+ZKCKdW4ZlL6/jqr/2n2Dz7PPYnJ/jR9/81fvST2/AND7/+2huo+S7u772L48E+ts5cwmQ0xqC/gGm6OOzOMFmkWN1YxTOffwVrZ89jf+9nqNVKfOnl30IGDe/evIW//Ju3cfX5V9Fo2Ng614ZjWEiLFIvDA0wPP8SVqy8iCFdxPOkjm01xdu0cmiZdYJi5WuDu3h20V7fRdBx5FgPdwoc/eRf/8p/9L4imERpUneV0munheP+hqH9ZD9E9h1pBrslpFotKNI4rtAJDyGWcN8kylPxINWEc3k/n/Z6WPZw7+RL+pCo0eEbKnitW0Mp5gWQJ5jUbNgkXwCIp4DsWWu2azJu4nWSp2E0y65MEGIlAyFQ8gu9RXcgzOINhq/2WFvV84a2NtqjV17c2RKlKp4Gv/fo/xuWX/z5m8yEqw8D1n/9bvP329/D6t/4JvHoLk2kPk8GRgM+TQQ8PHt5DXtgI6x34lodxf4AHD3sYD0i8NDHpz2R//K//ybdw6ZlX4eouZsNjvPPX38Wf/MUdeCbrCSq/IgEmCVxTWSmKc03luvK1JO6ABFeC94kiJhmlLa4dzNyUZcw6kuQVZp9KdvnSOoCwOVW6EnAudAhxseHPSEX5VAAAIABJREFUL0mQE+IfHU5KpKwfHUMUxaypvNAWVTzHlIQMguQcSyq/XAKLriL55CVBeBLsOIfKLYVZm6Kgpy7YoC2syhJWjivMtzXlnNBdgpYVkjgSC2otZ3SHA83kXqss+QnqZCy1K/V8M7eUlFCCWbrmCDlL9nWeXXRyImGPP1dqHOb+mvJe5L2lfMeKlMnah45OVKASeGVMh5Roqcql1biIeMaRHMgai2XHYwU1EDDLuDClFlzQA1ivEPisO6nKVbnTqg7lJsUqnupnUz4/axqqbnON9zxmEnNOlnEyDMrUSmSlJncsZsPmjC2ap+JAQ8Iu850FuHZ0sQMWdbPY6CurkUIz5D5Gh6r2ah1xBYzmrFZLUWHzXCGQT1JwKqC+yt/k56ODN2tpfpHsOI8yGX8SvULXh2eTjErSNZ9bujekMDJVA2gLOgaU8Em2sUqxUKbtN+vZeRQr0hvXGwkHpi4geRDY8Kks55VV7JYL+C7vPDoM28KY6tGU78sGK+fJohRyAOs/joNtW0IgocqbFXkQuHBdH4Mhib2cllwiaLiHkWMg6mPmPlsFajWS09T48ecJSS4rhUxMcifJoaw9SU3huuJdjuuYQD/XPSOn6OpLxTgBdd7WJPVDs5CbFk7oYGKaGGoahmWJkwQCEG80Q7FB9hzWPiSmatg7mWE6zbHS9oRYIee8ODcBFzZbaDSbGPVHOOrPls98jslgLiTtzbYBRuK2XRvD4xnMpJL82PlogSpNZB4I8vIZVfuEtbxv5kLI4J9xs+Z6pi04AX4SAwI6AYilho7CMhEZHqaVj37s4rhw0HfrmGk2ktJCd6xUrczaNawKUZ7DDxW52RCLYBMbLRIEC8k2/+mdHvy6IdE7fJYu7ISo0gp/9IN9sYuPBqk4KXDXqu/W0W44OKHFEs8N10Sbed5JhbpjwrGUk1m9UYhS96SnozuNxaaYERGNmgvftdGfzHEwjJHEheQE73ZCqeV5d+M+ubqi46hX4mfvdx9n25OE9fR2Q8go40WKyTyD55hCDpvOMpmfJCvRH8dyj+NwMRJEHCjooJWXonw/uxbIn713d/D4vrC15uL8WiB22HploG6biKMEgUVyUIJb98eoecBJb47JZCbztNlkz8PEwcEIHW2KhjZH2x0DyTGK5AAaphIHZVIlrNcBtwHLW4Hlt+HZIXw3hMV+AuvyjPFnmUSVpQlzuxcY0QZ60sd8PkW8GEHTKJAYQ6MTiBlLf2M6YA3A6C4VYyT53YrL/BgA5rkk6v4lCe/x/ei01ubTwsLkU1/SmVi2J8RV6bRWWH7PqXvS6V9ZJm09/gmfrjeEGPgZR6AnCuC/Pd5P/uvJCDwZgb97I/AEAP67N6dPPtGTEXgyAp8ZgS+98T9UZGPanof11aYwb9PSxOpKgCBgNiwvUBmiZIrBaIx+r4/JZACtYlYYrZVSsd5i84iX82bdFWCRTb/xhBm6JuLcRlm5sGwCgCGmCwMNv4ZL17aw+dQGrEZdNap0sqB7GHUf4fb1e3h4+zYwPYYRH8PBTGyG2URjo7hPUEaz4Gl12EYbcBoI6ptodbZhOnVkvLVIfhXZlwtkyQjT6USUqfzixdd1N9Ba+Rz02llsXN5EFnhIfAP+eojVcxKJjOGkxLvXj3Dv2MSDY6oWC/z6lzt45mkLzY7FDqBcRgaHGYxCQzwBfv+PH+Js0BRGqqdVqLsE0Nj0n+GkP4Zn0oIOeHSSYRqb0CwLGWiZ68Kx2Zhaju18gSqbwDdjJkQiT1KxAKZyKjB5wS9gBrxYLxClCwFlkvgE5XwEM50RZ4NvhYBRxyRvo9bZQmSGCOuhAEWuaeCp7QYMLUOaztHrDdHtHiCP+jAS2nGPYKSJKDuZtVtvrSNsnMHZ3XNod9awstXGzYdTzOMJWnUdg9EJ0mSB6Xgkl7CCjYGIKl4LvhuIdSQvuAT8IuYKY4bhYB+xNOgjuB7tbQkC0CaY2dLKbpyXbuWcTeWCupFwzMWyVwBgBQoIACzZtKc2fSZS2t6ZZNQSAFa5e7ywlrSqZXtCUI1CMpyoMOEXL1X8XsnIW2Zan96qBACWN0BUqpLLsVh6q9i8x3mYAgwT0LIJiJqodDYgQ7Tq2zCMJlZaK7h5L4Lletjc3IAXNpEkDqYJLRpdeIEFz2dG0BB5PIJWjhAvhljMRsjmM7Hq9oMWOqtXkdtnoHlnENkWXn3Nx3NvPIdb9+7j+jt38NWLL+Hhz+/hxg9v4NrZDG4wBoyR5HkTAJ73lSp2Mk0xz5SFLRs0JHLQppmZRGyKpQuCBVRZMncbcCxar9NqUmXScmDZLKb6JIpVk5N/j1aIzIKuezbqIRs87BAqIJDAxYL52KKg1kW52Qh8+B4tD3VpCkRRgUVK1QcbjcruknlzqpGoi4qAal42GgVoXK4Lzh33LjahyKRWjGquP2XVzeYtW/KWq5qFVI2LMsSyVLb30m6TIHKvz/yvQtR0bGKxiSgq46rEnIpgWuiC+xFNwwpRSrDhTqtwPue2XUNZ+tAR4szWGlwnxCwqsbXj4Df/6Tex+9JLSrlo6Th+dIQ3/+z38O71ATyrRKdewHMTdI8PYZkpWi0fV69dQ31lBfPZAOOTQ2QpVcklPDcUtUAcU/07R/9khmhG+8oYWpXLz1ukyu684DNPgCxj5p4Pz2GeN20V2Yhzce7sGp69ehWrG1ekMfnw/kMMBolY9Wd5hMF4hAkJCdkUJWJkeSzK/Wg2ETCYpAGCQWw4q+f19Ncnzy+zD8tlx+FUkfhZS7I4VrZ2bBhKvimB38e/VLORNtJcq1wTYjPNtWTbCL0mLu/u4uLuGXgOm0QZhpGyGdQ9C2ZgYufqU2jtPo20tJDzwQ9qGC3GMPwQbr0laqJofIj1Rg1XLj+LQKg8BcbIcePgNu6OZhidHOJKZwXPPfMKbPG01vDg/kPceOcvMdq7h/37j1DOh1jzdBizBKP+GMP+GFESSxalprEhT5JLiad313Hp/KqAAB/cOMLh/kDAQnbRdS1DaBpohxbWOiHW2iGySAF/Yehird1Aux6i3dlAWFvBZDLHvXuHOB5QpV5JE3yWJjgcD5EkCaJyDN9LxAGBzgc8Rwgi0aHhtIkkudt0/mSTVsLtCA5pTHB4TJgQTseyV0RoQGwpLUUGqwWh2J5SbU47zrJQdseB10DdC1AUJrrdCU6GJ5gv6MbApqkHz2ceOveiGmqhi1/9B9/C1Td+C7pHEora59/9q3+D4eE9XHnlq7j0udeQ5ikslyraCjm9IMEs7BNRdnlhG45fl7VIpdGpmng0T/CjP/0/8cO33sbB8QR60sdgNBG3ku1zuwjXLuDWgCQvH+tbbbzw6i/D8U0sRke49Td/gN/91W/jxWvPiz0nj4QIBo4WQ7zz8zfROxrj0pU3EI8GOPzwx7j/wS2UgxEG+30BOnxdg88yJdfQCGnxXIfjhUJQ0J0QfWahGw5aG+tiV/vzd97F3/z4A0TxHlx9iMnkIRw9kedYSBA8a0pa3av9lf9NwOZxF09s1dW5JM8bm/mf6QAKAPyp2y9XM21SPY8glCnKXyp9+e+cRyq9Od7cN/k+8owgYi7KM9rHtsIAq426qHweHM5gh02E602MuNwdFzPNRbPjYnPdxut/7+v44qu/IyDCHCX+8I/+Of7oT9/DYJjiXNPFpS0fl19+HrtXXsKUlst33sd7P7+JplcTgsIsA3bOn8flF76MtfMbmI0H2Dl7RrT79E744MZd/N4ffBevvPYNrO805PkfLajKTLHVaUFP5mg3QtiGhYOTB8jmU2y3dnGm0RZiGAl2f/j7/xKdtR289tpvwdV0HH18A9d/+BfodcdwtBzxdIaHe0eYjw9R5SOADjR0mRAZPWu1EvMiQZLTNrgSJ49T2T2B3dP5Yc0j9QORtU81YfmvAgArUabYAfNb+XucU1EBy/mqbFDFcp+HOO2JC4jLxmqnBYegfJYgXiwElOEZmnOfIZ1KsAylAOX3HfcjdNqO7B95CmyeWcG5s6vY2FzD4VQqNbEdfvGFp/Dqr/xXqG+cwwc/+df4k+/+HhZZhDe+8gbqrVX0u4+QpwVe+vI/RP/wEW7ffB9pqmM+jTCbzqVJ//HNHopFjt21kKG9SOcJXrm6jm/86m8jdGt46y/+b7z1030BBBnHoBULUYRWHLgCsCqCikqtTJBWNdmpTGuIwnaxyOkavGTuscbxVa6xZCPr8AlM2IYoWekE4tiqQS81w9JKngUiv1eUwbR1XkZ+8MFxAksa+DnVnw4JLhzbXPJsWRcRKCEBLXRc2D5dG0xxO2H9yVlifcExknrH5jPMZ0wXVTEJkXxNkhz5pqgClggM1jp0J0loRUuHJpqoMsWXJB0D00WCRFA1MSoRxbdlqExQFCzeWHcrFwraTKsoE1UnkRilLIENVTen6vX5HsXqGZoA3ozxIDnEI3AqxJulpXlOkqAiJ5B0xvgKOrLQNcXSTJiVK6po5sByfJdR7ZKwIrgZHRsEQFfRH5I7LrWEKrhpK5xTJZqrB+K0vss1OrZoiAhYs0aUfTEVcqLtMGrAhWmruZ4RfF4WIOIqIwY/zC2nE5aJVisk7xATqsBJYluSbfispIlyjvE9C60OLbM1TKYRJhEJkQS31PPEiwJV44xG8izeh6ncL8R6mjUjbcSZaUKQO7CpvueZSlccEts0scmezplrrNxPqFa3LI4NI5eWluck9TCeBAqAJyDvB65YB0dU8hN01UwZL0nZKHWs1D2prWhdLDm9yq5FHB0kg3kJuPO+VJU5Cg5EmcMiMM336RL45sGizh6JSkrUZ+ccUe1Jxx6JTGG9LmQV1s6KTEGnMTF50QyJJdHFrYDroRKQel4ZGBclqMksAxua40pUB9c8x6Jm26L4L7RKCJ88+zgX7EVwzfKXRNOYmtTC3X4s5xnVyrxn01nFtXIhZZN0YlcaUrptxQVcRuLMGElF4gzzWJdzyXXHMSyohFbPCz8rCQuMuqDanU5I3Hf5mZV7EHnQFmLLw0IjCBygjxDe+XWMSgezGLh3nMk8LUjCSwtcfaqG1aaD7ngBgxE8S9IWc9cZy3WrO0ZAALjOnPYSm2sehv0CP/zgGF98qiM50e/cneKL1+jYZSEmGdM0cNiv8OH+FHpZ4axPhmyFk0kkmd9PnQtlL/94b4zBnKptdcZc2mqK4r83iWTeo4TkJRuho+OgP0dvqizoA4eAfonBOBMSCZXqXKdnV0n6U3uIRXekuMDByYK8QzQ9W2IruPR4vyQ5lzbtVBunSYHA1sUOnVbP40WMvcMIbmBhrUGXKcZq6eiOUliaho5nYrZgpnUkLKjj7hiduiXq3Gag4+pOIOuR99PFdAxzPoGV9uFVfcTzY2jJIXRjCoNUiYDK/xpSLYRdW5Wa2ndrQiaS+YiE5YsyzaElJFPNoWU8y4YYDgYYzwYosjGqigTiGUwrhW3QBS6SOB+SR7hH81zmmDIXnXsbzw/+N8/x/y8AsOyPnyHUfhYA5hv4NOHvCQCs6uMnX09G4MkI/OKOwBMA+Bd37p988icj8AszAl9647+vGnVf8q+2NluSlTpelNhYDVELHfRGMxg6QbgMjw6OcNTriwlmHhFIZXNe2TkJYGQZcvki45wNpcmMDHPaedkwDQ+mFcDUQxz32EQwceHyFsLtFjpnatLgrBOAXUzR6/aRz04wPnwITA8QDdhAPxYw1LAKFFqOIbNXSgvFwhNr3UJvIKito7myKfm0VCvSZtb3C7FvihYDTKZTJLOZXI7roQs/WEee7WJarKB9/ixiP8TcC2G1TaxumvBWA6RGjtKy8OAgwfW9RKxtv/R0iKbHHGGCm8xiAo72ejCZARoBf/OzIdYsF53AQq87Rzso4dkLKfz3jmibrcGVnGIP/ciB4Xo4u91As+XjeDRHlqXw9BiL0RD93h7sfASjmKHKpsijWAA02kDT/jXW2M1StrQl+D0TsRty0gzMx9TKNiqzg8jdwcr2LpxGC6urNdzbn2C9bmC7WeLk+AS94QCzaQ/T4RGy2QlcfQozX8ASoJCNSx+evwonXMPaxg5g1eGFoVg6ZWWCwKWScyZKXjYVqSwhEMvGh2MR2FaNH14S2fyJ8xR5RIXxPspkBOgpPJ+qIVpNUxFKtSYbmirURhqoku9DacunFIRiV0h7X/lTYaLzQi4NOotNQmU7TLY+re7EfI55X9IwXSoSlxmWvGypC5JqsCqljWq4iPUzs8+W1pjSWKW9nnHa6Drtsy9Lh9MKgqpj/s/0kecWAm8dQIBOcxV7B5nYP69vrqJWb2ORsBFgyDPYaLoIPB33D49Q5FO45gxJMkWWzFClU7nwh+EKOivPwvR3MMcassDA63+vjhe++jwOTk5wcvcuLtcuY3j9No7ee4i1MEFzNYFuzrG33xfVzGJAVr6J6SRHZrDpy0Yvn2va8iobyHrooD+gDTIbKSbmEZVFzlIhSNtsWgaysckMXmZlU32hlGA15k2lhVzOqTghgM/mI+diHhfImWPH/6W083JQ85jbxrxwgsls6hSi7KKoQ9nPsuHF54fzKROGyUIpl/h6YlmpA6FvLy2FJRDsMfDP5ieZ6rQbpMKRjSPTraSxxQaSwkOWipyqEsW9WAPnfM9UZ1GZwszzEosswWgxFXUUleTsZtDGnipYqlIIas8myo6Oig8NNjorK6j5TcwmtuRwf/3ru3juK69j7cJ51M/UpFH54NYt/PT738X+3gSzaYFOE5hMDpHmE4RBjqevbKOzcgbRIkI0GatmLBUp7CBwrdseppOhWLcPe3MsqKJOmdFNlQ3tB6cwrQoT5uEVNgKTKlITpuXJvsymfOg5+NKLl3DuqS+KFefhwy4mkxiTKBWAOWLeVRFhHo2FLU9bs9FkjOl0KGpoWrpTdc2G7lKUqBrIorY6zbs8JVCc5vt+cuxyvvlFa3AFAC+BXwH+T59TlQGnMhkpGqE6qpJ8Ls9xUHPaaDY6ePnZy9jobGCWQFQ9pWYgLipEWon1Czto7V6A6XfgrZ1DZtq4++g2jkd91OUsCWBqOVZqAXbObiHgooGOEXK8ff1tHM9pTm7CGe/j6sVnUO+sYnB8iLs33kE8HEJPFugdPEA0GmDHN+BlKY72TnB0dIJ4kcANmI9rwNJ1sbFthh62N5qiuLp5vy8KFVHmxIlkydc9C+2aLdlujYDkCpKSlJq7WQvRadWwtrqCVmtDQNsH97oCADOrUPLX9RInkwlm0QJRPoHnkbgQI8nmak6p5LGX5Bq11S7thVXOqGyNVHxRDcR5YEbj0rqOQAn3DD6jju0JEOy7riiMPDuQrOmKFtA5wfk66jUqKXwcHk9weHSMJE2kucveqW4pBVfot9But/HKqy/i6qvfQn17B4bHzHcDg8P7uPPu9+A117Bz6SV4jTZMly4mBAR4DigCEWkqJFlJU592jpJJa4EwMBUpN99/B3/2p/8WN+4ewi3HyLIISQG8+NJzaO9+Ge/cO8YHj+bY2mng8nOXhTyxtraOwb2f4eWz5/HlL7yOlknQhcBljsPBPm7e+BgP7h3AsVeQDKe4f+MWHn30EPVoDiNZwNEqab4zv5JnpOfVUKvV4LgB3HqNHrCYw4BTb6K+sgHbc/DBuz/Cd//qbZwc3UPNG2GxOBQLXE3ISgqQF1AiVaQAUZA+Bg+XxIvlnPLZ4p/TLlOBCkqpz5x1UXTzf1T+GrRspZMBdYKGgDaGQet5DyZl4Es3jMC15BwgKYb7K5VvMv+Oi/Pba7IX3t6foDAtBGsN9LMKdoP2lx5mZYFWs8KvfPN1fPmr/5lYs3LW7u3t4c9//3/Fd350B6uhgV96eRcvvP4N7Fx5AbNpjEF3D+/84DvY3zsWm/Zmu4WzV55Hg89tWEOU9LF1fheNoIHD2Qxv//iH+P5P7uDs+SvwXcBuBLjX34PhANcuPYP1Vg3rnTZsvcKdm2/CLICdzllc2Lwg6sjhcIrv/MG/kmzVjcYKnDzHrHuE3sEAmw0P/eOR1FLd42PEURdaOYGhL2CUqVLiaCorNtVoMK4ANqs6jbf4DEHmsQr4b0twlIpb/R5nm+eYzOVyby1osy1WyErdrc4ytTao8KINZ7vTRqMeiGNE/4QqcgKTUlQJiCF1kKHqHTI76KDRaARwQ5I4LdTqPlZWatg9t41b3RRxacJ2HERFiRdfeAab567gp2/+CR4eD3Bhu4lrz7+MYW8Ph3sPsb17Ddee/yYGJwc4OtpHmph4dP8Bbt4bwuNhQTDicAJfq9D0LegkpiQJru22UKYl9vcnmC0SWHQgKSGgu6nTv4TjWEkdQZCSql/ePei+wizYer0mma+LeYGSaki6F1S0RXZFvnoKAAcuVZG6AupnCtxV6mplxSrAE62LqZgjIU4IOCJZVK4JtHwlppLT9YQ2t4YQeAiais2xRoCYCkgF3M5iKowJ7i4tp0VNR2BJk3VIgiH3RM4LC2LWRUJyI1BiGfAENOO+RoKoqmu5LkyeU8v3GieV3Mm4IOiiQoCQRFbeI5gLzL9AtxO+HwK+EsXAvZPRAynvfkoVS0UZyacCdPG3TALX/EVgWYNHsI2AF2slIQ6pmAwhJgjwSlU5CSNLm3jdhFW6At5WWiGAWlYUKK1SCMHc02RsJOe6UurkpT067Z5poc455PgrBaJSIYqOVQhPS3Uwv0+ARypRlwQmWq/rSvl4CvpyD+T5x/+WJ0dU3jq8wINBIrO8DsOAVe47QSTG/vCLIP1Kx4FmVRiOZkglNoTvYwkQCvBOcItOOIo0wz9n9cCzX7TLRQaDZ7mQ3dTf477Ln0mFNOtQZuzKTUfAcO7IzKQFXLrxZAJNE3+EVpJ8zbrTFutwxsNz5mm1zLXBz06wf63jyH7Gn0dXH2W2VMn+zdxwkjK5r0vUC213hVxL8gEBK675Aq5PAoUh4CudwMSSni5FVCgTbMsVCZN7D8eNQLayWCcEzL4B72rMxFbPmswlp8AwJKIhNjRkjG6pu6AvdlGp3NvT842f75QkyLqAJAMhB0vtwvu5eq0sKTAjS4igpm4g4RjJfULVBQ4ByrSAzXWQlALEJ8zTFTIM70IqfkZFyzDnlqcU14DswLIrs9dBAq1pKccp3l/5mVh/ZbqJ1PAQ2R5ivYGJFaJcayOyfIxiDXeOUpD6bDo6SI5caRvY2XDFapiqbboHyLOvF/J+ooq55EC75Yialu+nO1COTVe2uN/p2O9H2FmvobNOC2rJBMCjwxS3jyMhQ/gE25cq9ZpvYXPFR3ecYkqrdz5DcSmZxFsrISZxguGcds0katioiR15LiSq6SLFSt0VEgjX9V4/kXXX8qgcNrFa9zCLMgHOSR47GsTikOKUBTqhI9EatLLujVOZDzrD3D+Yyv3B0CpYWiVzxTqD4HHdM9BpOJhMcoznKoc9dE3oXKtZBl8v5Z8PD0fwbZ4POZ7ZDSQ+xTALLOIc6XSMaHAII+nDZhRKdgI978E2mPecSnZ5poWY5DXY4QpqtTZCv4FGLZCzcjyiQj6DReIEmVF01IjmmM+GmE37mCeMx5mizOaARvVxLJnYZblAPE0xnnG/Fv2E9HI4l1z3PKf//wKAT5mdj0HfT2UGn96+/hYI/FkF8C3mCzz5ejICT0bgyQj83R2BJ5vc3925ffLJnozAkxFYjsAvf/W/qci8nc1L2K4tTVI2XtfazCtlphWVNMysrTCeTxBNZ7DMEnEUSwOClqG266BZC6RwJ3hEC1WywIXxW1VgZJJneZJLlWU2ktjEZAQkpoup5yPs1MX2MfDVpaLp035pCjfrY969jeOHt1FEBzDKkeRNkhU/z1MMBxmKxIKp1ZGUNTjeKtor63C9hoBo7Pk2QjJ1F2JtzMziZDEXcCvwHXh+E5NJGw9OfBgrm5jZq5hbqzA7DVRuCbNT4PmXfDz/5XN40C1x8x7VrQaaRo5i0pdM1jrlKkWOW7eGaDQt+Mw6jEvJ8jSZReakYm1dlRPw+nsyylFlJtab62g2VzHNWnj0sMDv/O5lrG74uH88xc37Paz5MYp5FwcP7iLqH0DPu2iYBAFoaRlLziezfJI8RyKAVC5ArFbM4WolHIM2dwGipAXLO4OsfQnhxhY2djYRNFx8dHuA3U6FDW+GGx/fxcO9fXj6DMm8i2JxjJoZwzMzUR2z45+nHgotxCypwQ9byHJPLMWCBu23cjx61MP6ui1ghePw0q0vc6qUQpdZWGx68tbO7C6qgItkBjufoBSWLJnZBB94I2GjgcA2JLtLoh2lYV2g4m1J3bgfW16KJfOpSuPUBpPNIF01wwlYMC+OTTaK20T7ucwi5RrnK/DSQzzxFBQmkEjAk7aX6kuVBPqShS1KYlrOLsNJT20Z+V4+XTxQocrmJBXIaaFDr2ooSgetxir6A4IyDtorbckA5rMxjnkRVDmgVODsdU9QVhF8JxFryTyjnWQO367QbG4hzs6hsXoRo7KJzNfwtW+u4+VfewFTWjf35rAOE4yu30Ly6ATPXaijserh8OgG3r/+QLKVqph5kYZYsBFILyWHVQH1bGp4YvWq9gfmnLH5MZjS7p10ZfbCYixi2thaMs7KmtdAzGZUWWGt7aOktXSirJ6FvLAE4xckCRhk+qtmeI2qDFqlUT1GVQupDQsqcdgMI+CrskbZ2GAjgK9Dlcd0Rrs5lTfMeeKcsulAxjwtMqU5TtCfTUTmEBPo5vdazDzLYTH8jiZ1bOowCzFhzhf/rvh2iqqEtndKma+s7Pjz5mmC0WwAw2ZTkUoXZgQznypRDdKlQp05hEJaKHXUaw0EYRNG2RGbW9rCffELKzj3zA4+9/Vvor5WwyLLcff9j/HOj36A27eYkc3u4QBJ1kdeDBG4BhpeiMB2JBfTJfBrm2IR59br2Ln4PCbjLqbDHia9Hh7tHWI8GMO1c6y22CCjOi/HcDjEZEo1kIM4tqEXzALXUZWwsTc+AAAgAElEQVQWGjUPLz57BWfOP48iNzE47gsxZzhlpluFoorRH0/RHw2RFxEqPUbvpCeW0L3eMSyDjTbVsGLD9NTiWQFTypdPGsOnj9enTmQB85fM9SRR4JY0Wbm2Tu2fl7/HMeb3S17WkjXPNeBbbOS3sFJfx+WzZ3F+dxuW5aNk3nbYQq4bOJkOoTV8rF18Cu2tK2junMEwyvDhzVvojsdINQ31zgpcAphmjlang83tVVn1B7MRrl//OR51UwR2HdnhTeys0hZ1Ewd7t9DvnuDC9jlstloY7H2En/zoTfhFgk3HwKTXx+GjI6Q589t9OJYjQN1kTJcLlSlpWbbYxTJeWnKs00xsGEObc2/AY0OVltgmG8iqKVyvB1hrt9FqNuD5dSE1HB4zK06pU93Qklz5/mSC7mCC0XyAgmbW1QxpHiNJFpINTABIlDoCHKl9lqp/sZhdKkdVc/4TFfDpHInNpwDABDocaSLXgzp8zxdbvzyh4otgqQNDZ2ZgAyf9GSaTsezrBFbEuYNNuApotdpw/QYunt/B+vYutq5exbmXfglOQKUv0H90B7fe/TNsXngRZ556SaXWypgoTfJpdjQBDZ6RaRqhoLODqKFpjWrj1sc/w09+/APcuLOHbNZDkS0wmgO//Rtfxc7L/xHe/egG3nt4gAtXn0Js5hjNjvHCS68g6z9C/8M38csvv46XPv9ltKDTBwD9ZCSuJ91HXXzvD/8NjvYXmJ2MgcEAwWwCj9mbaYp2zUW9Ecp42JYP1wtgeT6cIIQdBjDCGhLNgEtlsGPh1t3rePPnH+D48D6QHyCd03FjjqCmFFGLhQINqNghyYJ7tkuLwVNP4U8pgGXBMDeYdrhUKom9LYFDpXKS32OsAt0ebFroUi1pw7MI6DvKBpGgyJw5m4UQcsRSWFR5/Lm0CLUROC4ubG9htRXixqMpZkWFE9pOrteweWEVHx8nOIlj7J4JcO3qLi5dewUXP/cGfM1Cggo//sH38H/9/h9gZ83CF197HTuXPgfLqyGoNRFFKe68/WP8zV/8hcQLXDx3Dp0zF1BrrqAyDUzmXTTX2qgsC2+++T18+GCM9e2XsYiB/ZP7sD0DM4IPLrC9WoNVTfH0+fP4/LOvYRxHmA8O0dBt7Kxtoa1bGEwX+Mlf/zVych+jCIveIeoEBWZjMhpx9/YR7t65j9nsBDWfqdAz6CTllSU0OQ9LZJIuXUiDX6y1Wacs7fFPaxqxx19al4py8lNNWM7lkgunXDeoEBZASO2ROdXfxPSWCmDdomMHSVeafF4SuOj0U2s0kcURHjw8xJw2nKKAVXuzyiDUwL230aKazhPwc2d7DTW6x9BVw7DQ2mjhYKyhudpGa6WBiICY7WJlbV1qrzKP0GrUcWbnCuaTQ+RRgvbKJRh2KCQG2u2bdgP7Dx5h/9EJOjUfddvHe+/vQUtTbDVcJFQoFxm0NMOcajzuc56PySSTbMnZeC6qUAKOtH/WSgIQygJbI+GDWkaLtb4nAHAyY62hwxdlLbNGaQEtYZ5S77iixCKoyNqRttK0OVYWzwREWJ/oJESIZaoBLbVQ8BCjSpXhvcqFXu5BHEcSayVyZDmfKj+UhDM11gLo8UzjXYqOKgRd0mxJeCMwx/qIWddEBjRxCaK9vTxokgHNOokKUkVSoyJRQGph0ah6iIQXAqt5puyBScQrc54ttH1WoSe+b6GiEpTAGhW7y89MQFe5CdDO34Zr2Eubav4sSM4pCQJ06uD3iFpZ4gOU8pJ3rTwpVbwK7wEk/Mma5j5lSYZ9ShIT7zVJjnmWoKRji886WgHN/Lms3TmOfD2C6VqhrL7tpXKVzwzt/VWtoZR1S82zAutZny1BVxU/oQBjxjBInijXv6nykglgqxxiHZaj8rJJUCYYT+BRrIIqWmtzLBXYKKJpsQFWxCMC7erRpaV2gYIxMDR5MZWDhQCptFQHibEqQoYAq9hr88ylurrM4HimRJ2IWpjPJtXqj8Fj9WxzB7CXGd2yp4hltsTOih08iXhSK/M9L3LYjgWb0TRZgXbTUpm+EgJETivHoxLVMJ14SKbjrsUfyLOd48PPRrIn6944SoUozjEiWZMkA75XWmBbFs8WBapzP7FdZflNAJhXAQKq7CWI4pPkAyqISeiVwlk9M+LMTcKEy33alpiO05gfpVhXrgq8b3KeSR6yfcU65PfRaYOAvrhUmFwDyrL6dE1nGfcBgqAKpKZ9uc/nkG5ABLBJqGE9SmvtJaDM+ymhe1F3l8rWmmuRtamQBvh9Gu8dGtIkEVKcrB/DRGH7SO0QkRZiaPvo2yEOEtF6Y8bXMi20OxYqjluR4sq5upArer0pur1IXqs7nGNRkBhqodNxsLVak+iPe496mMxyuLYNo6rg09MaGo5HsRD6Hc+Wvbs7SsT+fDRPMeplmE84vxpW1zxc3KrheEKXNTo0VVIj0XGG+8NgSrm7sjdfabqi9J3GC3gO9wIDZzq+1AGM/jjsT7DfT3FupY7Vpo8g0PDx3ZnEB1Gxvd9N4FhAzTBQczS0a77c6UbTROYmToCHJyStquPPYWxQDqzXPbkP+o6Ohu9gOGJ/qUCd61ErMRrTLS1D0y0lA3jvcIrAKXGmY+HirofFIoamK4FC77iHYtaFlQ1g5j1oeR8eJrD1WEi+qe7AcBpI9BCl3YZh1RD6day2A9l/x2NaYWew9Bw2E+LLAul8IlFfWTRGlk8xnPRQlFMhglkGicExqiLGfJpiNlEAMNcLSc2MYlAKYHWuq2dB9R4e34EU10j9pU/dnYTaLsS9Tyyg5V8/owA+7WOcfttpfSzn1vLnPQGAP3UZffKvT0bgyQj8wo3AEwD4F27Kn3zgJyPwizcCX/j871RUBfFiJE1225TisyrInlcqriRLpTFNpj07qtTOMMuTKpqw2YHlBaj5vjQxWIxHCe1FlzlMWYbBJELTJ0uV9jxs7lP1Yojt5oxZrfUGYIfIDQeV4WGzY+LcqoZseoBF/x5O9m/BzPaFnRnHc7GcZdNgHpWoUgfQmJPIjNsGwuYaPLemMn5dEwYZl0WMKJohjqZIMzbmclgeFYse4qmFRRHiOK/BaV6CFl7BBC1YzRALLcGl12x849tP4/5Jjp9dP8HhdeY0VbAWY3jFDHaxwHw2RZnO0XIrDMdzlOyWZylco0TTobpiKqpWZiEVmYcsd1HEHUwWbVThWej1FXz713Zw9fkAg7mOP/7+x1hzFhgc3Ic5PcS8dw/F9BhNL4JOm8FZJBdol2z6U4verJAsO01LJT8sNJnt1cQs7iC1zyJunMfG5QvYvriGWsPBB7f6qGtjdKouHty+iX7/GL4xQ77oIlucwNcWkoVIS15a5FFwTeByPDfheQ3YrgfbNRGniTRo+oMZQmZRhWSWV6gFtjCWCQZI05KjTpu7gmuDimU213JYxVTskYRxq5P5Xwn7nUC3ZJHxBigdFr6+ssljw5m9FhFFLIGk0+bpaWNbWi9sIhCwlexQ1ZmjSIoqh1OFFJnUAg4vlQZ8rwJwLW2KDdpWy6Nx2nhdNmRl/S+BPfZblg05Kqg+jQCzucvLv+SaicOiI6oU32kgjtk0oJoqhG76KEoDcU4gz5b8ISr2aBvIC2HN0yV3rCS4yJwul0qcdXj1qyjdTRxFPmLPwG99+xxe+fVnQUe87s0Jhu/cw97bD7FRxnjh6RbWdjoYjQ/x5psf4s7DCRyvjiSn/RaZ9Wz8s4GhmjA135AG48ExmcwVNlZ8yTtjlmrgOojSRBp7MXPVaGNOW2RmeDqONHSkyUISCIFXqheY4UZVDC3bMjYMmUuoVGNsDvEGqnrfalzJ6CbDm4p55qeRSMDXEMWDY0uT0RRrNMhaW7oNS7OPKhs2h9hMU9ljqrnEZhz/zPPUmooICNO9gKpG3ZRmPc0N+E/PZYYmG6ckmmTwA11ydGdz2pTT3i7BOOpJ9i8bz7TUZHY1LZHZFCCTW60jEmYKzJJMLHEbjRaqwgPQgOG0UWsGePopH1/62ku49pU34LY8aZLdu34bD27fxuH+A8SSkz3CaHCMk94QTasm9qq0pnM8WtSasH0Lu5efxnOv/w6i+VAUcg9u/Az3bt3GdDyFbxU4e4Yq0QAaYoxHJxhORnBtF4sFMOjys5Ou4Iqa9PK5bZy7/BJ2L7+K+XyGm+/+CAf7B9KI5XPJPOBub4rBdIbxbIIkmYlafTw5wXw+kXGgvar0K5aoBYkGor7/bLjU8uh9DFYtlYWfxodP7csEfFx2MNjgENBRbNtPm4hA6DhiAe0ZHXRaa9jZ2IQXBKiFdZzZ3YZTa+J42EUvncNp1HHx2hcRbl1CbzTC9TsfIbMdDBdz5FkkBKeSNm5agjPnrqC+uoFFOsdRt4vDwwT5LMWKFqFm6/ADD1E0lYzH7a1zuHjuacyOb+HP/+j/wLDbQ4vNxHiGo/09HBx2YVnMFPPkQ4xHEzQ8T0aGmdti95ko5SAzv+k2wcw7qh98s4SrV0IAcEQBpiEMfKytdMRK2LIDabb2htxvmUupw685cEMDJ8MxDg5H6A67iPI+4nSILE+Uk4RO5wbVbD7NIJM8a1FQLQkyKu5OvpgDLPPBiTqdCz7K0oxlBqYLz3HhW4G4clSZL+qfLGGtQN1TIPtiledi+U/QhLbyuhHDoNLEchGlNlY6Z9BuBbj6/CW8+o/+S7jNQBqus8EJfvzdf4Htp17Bxee/oprrfKOoRPnHDjgb8mIHX5AolaKgFWaRYZokuHn953j33bdw6+EER0cjOPlUyG5sxn7uxavYevYbeP/eIY7mKV7/5tfhrrpKDcjxmhwDR8cY3v0pfusf/Se4vL4LjiJVwGypUpn/v//P/yNufjyEE6dYHHThz+bwkgiuU8ozNJvRNcVHp9lAZ6WJRrOFyraguwF0P5D8ObgOkmyGu7dv4aO7d3Hw6BZOTm7B0CawtByur8AN5h8SyPB8AsIQdbiiT32S+XsK4AtpSmeTeQn4LR80ydxmJp0oEgk40dUBsHWquQP4fl0ytQkkstmtlwYKAjIasFgsJGdaZ+NcVFMeWvUmnr6wIXbf46TEjz8+QeHZeObFLTzz6ldwEiU4GvawdekKzKCG2/d/inprA889/+sy37fe/Qhv/fDf4dzFXZy/+iKG/Yc43LuL9TMvSa7mzXd+jI+uH2K34+HKxbNorW1g5/JLsAMbxyeHyPUUo9kQf/SX38PDgYVvfPXvozIDPLz7MeIiwsq5C2hstJEVY+w9+AnObm3h9S98VcaM55s+S7BNMmRaovvxfXz0/nvI5znarFdnE9Q9DvQUD28/xN6jY0z7XfQHh6j0Meo1Kt0WEmlR0biF5yMyGRtihgTKfT7ey5KCc6ecaJdEi09dRwR8WIK/S7MTZXO8BIBPt9OSlt/8/ZIghrLvnCelAERCDNA1tJshvFqALE7R644wnyrgUhR5YtGpKfeUtESt5kBzLYRhiGev7cCveehPFhiOE0zSEitbm7h45TzOXX0ZvekEg0Ef25euSd59d+9DnDz4EI1aDe1GG5ubl7F77RuYjE7wwc//BN2TvkTDDPoDsc6nUhuLFO+9dw8rvgOTVqgLZVNdxhlsoxLCAQllrH9Za6VxImudtt2BY8ExXHEhIShLchjXd1GaAoJy/5FYFN9Gu+bJ/sRcbxJtSNriqUSCl2TlUl2pW+KEQUIszywCwLQcVg4UiuQYLVgj2aI6pI2xUvoWosZlzUcVvFJiqwcsz1SOKLPMWdcYJYFGDRqVnnxuCITSCSErxV0hDB0sihzTqJA/b9RdAa+pdCagS9CwrDKBcbkeTFE7UnnJXyS6mEISJUgrymBDfQZR1RlAgwA1z2O+SU2TWow1HH8WgZbTdSS5uaEtJDuuY7q6EAjiXkuwOM80IQVyDanxYzYxxyGVOwCBZzKKJKqBSnTbhE/rVypUY9bbJaJEKQkLE/DqhhBMFuNIEY2pqi4LIcfx9c3SEFJpjRnLArhxfiTMRWW/Lr8IULq+gZDkZp6nBCd5N+VjQryFWa2pUh/zXknwX8ZII+HQlDUgd1mxKmbebwndUkrwmC4TtB0nodGgApaWS4UQlAshCi6zo/laS6BT7NapCE24DkoYBclcuoChJG+wvqXTDOthy9EwWTCigeOj6mnWqDLHhNIki9aQ+ieJ1bplrUkwXWzBC2Yqm+LIIwRcrcJkTABMl+ea6zjwlPUzyZ8kyzJHlcQx5kkTSORRyhqanAN1DWMmLKs3hXoTAKN1MIdcEU0U6EgFMHFoAlty/xPXEN4FDCzEIYyQM2BXmcoxp+pTrLWX7iMkIpGEu1TH67YheyZfWX4e90pR5BtY8HsFwF+6xIgbmYqbOVXvczmIa5CxnO9cPcfiIvYYeFaEA1EMc3OmOxCBXK5jZqsTgVy6Q4mSns8tP5hWLEnErF0I5oo3mqw3iw8dNx3e02kBrXmY6Q5mpY+R4WHRqGGuM/9Xx+2TGK2GKzZT3WmKa+dcnN8IUeQZposCg1Eq98HuNJE7YVjT0W7YuLS7gjObdUwmwHy2wGC0QJyRgMX7EnA0SiRXudSBZo12y7bUbx/uTZQS29TQoqVy28XumabYO9NlgZm/XIMf3x/iYJQipnraIJHQxjO7LQzmEeZxDJqYhI4tkSRxnKIWeLKeR+O5kIgCz8Zqx8He3gKzBXDzAV8XYjcNCmfzDC1acvBmS4cM7rUZMI8zIeq263SGIqG8wEF3jumswHrTxNPbTalxqSoe9BaIokQy2fUiQWCSALDAg/0Bam6F9SbnPofl8BlL4PuauM2lY9o+D5DPe7DyEVxMUJW0bC4QlQ5Mr4nSbiLTG9DNEI2wBp/xJHRZyUm2UWR1vVB58FT7kpSXxWPEyQRHJ4fQ9DlsK4JjFbDNAlnKPOIIczqrce8rIIp6nrtcXrzLnCqA/0MB4OV1SNbZ0uhMtUKW0VSftnk+bVAIaPwpctm/zwr603/On/edJwrgX7wm8ZNP/GQEfsFG4AkA/As24U8+7pMR+EUcgVe/8CsVL65k61IVo5jRpbB4CSSSBc9LK62dbLJryUBmXo+hi8qls76BsNkSFRlzfOYp4RuluMvyTIrtmCoVi5ZsQBHlKHNNCl+tsuGEIUaJBbe+gWEZoLBDAZo8q0CVHmHUvQNE92DEj1DFx6gS2mslSCMNrueonECDymIXpenB9Vow7QCW4cFzzGXuU4Y0niHJIrEoVhmYyobWM9nQAnKrBbt1AYv8CozwPGJ3FfqKiWuv2XjpGxdwFBX4+KMePn43gjGIUO3vISjGcLIh0miE0MqBYo4qj2FqZIJmQJXAphJOX0A3EkxmKQy9BqNsI3A2EaWbiN0LGCQB/vHvXsaZcx3sjQb4wc/uolVNMTq6j3Z2BIz2kU8eQi9GYltLBj/ZuVQUEgQTZZb0/ZiQrC7/eulBr9qo9DOY6meRrl7E2auXYK+EWF3zceteH/FwD+vZPuLBnqiJCPzOx0ewyxnqNnOxUlH/8HUmswKG5WMRk9XN/GHxZRXWPtU+tA6Ok0zsBVVEnbLYZKMnp90zVaBCdyUjPoNBAFjnrXoCXUuFZc6LoKgmPKJ2pWRJsfHE9Xfa3JDmKBt1SyUumdcCsi0vMo+VaNJvUjZhp7lip7mwvKHTDouNBOYHsTd4ajErfcLT5lBJR8LTG9Lyn6c3IrnYf8LMPc0wFQBYvpYlhIgSqMJgQ0b97KwicEmrZar4HGlM8s9R2iC9Iq+oCjFAPQBzumg/V/cJECv2Oj8zs3WZ9bm2/Swicx3HcYAssPD8SwGef+N5zJMcN996F8WejsmdEarjY1zbAs4/5WAWzXD3/gK5ZmFa+ALml4VSOBBYVWpZoBloaNVtjEYEu6ZwLB0ubbFEsUvLMdWAZGOMTUfm7dGqLghcNKTBpIkbAD+3WKnR/No2BFAl0z50LQGE2aTR7BILNhapshVrO0ijczSIGB2HZugL0MVmNtc7bWVFZQI+Azqmc5W3Jo1ssXVjLqH6PeaP+S4buqVqhpn8nOay2Up1BIFaqgSgbCjZrKG6g3m6ETM2U6SLBVY6Hmo+LewW0uSlMnux6KOoEhSZJo3kjApDNgQQCZFhOp0r4FoycXUEvgfHD1EUHAcf9XAHYbOJeRJLpvi3fvMZXPzCG4Drw/JdAXYf3X6ABzfeRK/7EPPxAIePhmiwgWqxGZiJJVxMhrwGrO90cOnay0hS5rbPMep28eDhsTTSW76Gs+semsy0S4YYjrvyXm3DwHCc4/gohWfXYVY+TLhYadfxS1/7B7j4wqvSoD68/QDHB7eR5ak0Tz56/7rY/M/mCfYOT5AUM0xnJwi8FP1BF/NoijKJpaElTW+SK9jMZDNqKVlTSnP19Rj8PVW0UUm0zK/8957NVNGI7fCyQSmKl1Lse0PbQuA3EFprcOwGXLsuNuxb6y0899w5UZNGVSagxTieSQZ3abkYpiXaF56D29lE92QPt+69h5XVNdSaTQymXdRXt7B58SrqnQDjwQJ3rt/GrffexaanY6XmwhNl3VQUI41aEy3Hwbh/gJ+9/RbmkznsOEPTzDDvd/HgwYFYkMrnLiGKBd+2FIHB4L5ZiMUl169J4Dzjflyi4RqouVQPlmj6tOLVkcaFqJUaYQthLYTr1lHCQZbSV45KNzbRqUjTMZyMcdynCvgEk3iAedITO2+TtpNGptax7KlUvCkgSaxIH+fHnu6F0rdVjdDlNPJbqCBmviLBj1pQkyxsS3NgGS5MzUeZ2Sgz0kGYmeiLioqWf8wKT4sZyopNauajc4u1URkhQn8dtudh90IDv/ZP/1u0z69Lhjjf096NtzBbDHH15W9Jl/qTHZj5iqdvjM8gs7tTVMzNtCxEFXD/wT18dP3HuHv7Pm7dOULUOxHLb812sXp2G/b6OTyYVdifmnj5C8/DJMEp6yFdPMDrL38F5xqbSA7uY3N7B/VmA9Q2M7+WNdBktMC/++f/E473JjDmEXp3j2EPRwgKwsSZKKxatTZM00PgBQhqgbgC5NIBdFE5DuqrtDMOMBgc4ecf3pT32zt+gPn0Hur+Quor2safEpdO5aKnuYcEivglFrLSEVw25JcAsMr4JEFK/f4pACyKUZsNe5UBXHNcsdFt1Fqi7mYNUNFOPVFKSf50AsBJmUJzaGPowHVddMIGdrfX4DseHvVi3O0uUFuv4fWvv4itZ76MfpLi3sFtbFz6HILNbdy4+xb+6q++h7bTwDNXXsTG6lkBH61Ax8b2rjTa7976EHdv3sXeoyP89Zv3wNbxc7ttPPv0BWydPY/1sxfEyWI8mWLl7Aoc38XHeyd46+0f487eArrdQJHlksHa2FpB0AlQGnMcHLyHpufgxRe+hlrNw+Swi/0P30SNWZlmE1WUIxpEmJwMEJQWOg02vPsY9noYHIwxHnYld3gyOUZpDCVqQST8zMFkozeVKkdiI3Ja1xtAQCLZY+BXkdqUQ8InO97jCuQUAF7+Bp9JzrNMpThOsMBWf0jgjl882+hoQVt01lY8WAmAGrYlICWJFwQS+ZoCfAgJTMVnUMWWUR1pWDh/YRsvfm4XtVaI7mCGj+510ZuleO6Z83jx1dfEIvPewSOcjEbw602EfoD+wT289ZMbWKsbeGqzjmvPvoTXf+O/k73kvbd+H2/95PvQdR+uHWBr64JkNd99/2f4/g/u4fJmDQ3PRL87FpUvG+zc70LHk3qBylmeccz7lbWuG3AtB46uwCiSH1iPcO/juUuAjucwraNrro3AU24js0WBRKyBUxUjQPILgUrLkefTMrm6OA7qGeIMEhAqJHqFDXYLruWhFlJJWSzVjYUA05wBqlxPAULWy3yeWL9knK9CQ75QxEIBt1h7imtBKbUW9+qNTgOTOENvshDwMwwcAW1N1ojIEeeZctOh1S3njirWnECKmNNCo+JUXlO5uvgkvvKv0qKYNc9yrXEcDT7vSyIIayqCvFTIEjymMphrSNx8uFcsa3Jbcom5dzAWhORBEofVQSHxLWWFRsBqjqrSXPKamSkseaAEywiymbpEK+SZjmEcS23uuqZkrhJ0EgCuYo5tgrgoBFz2TUvAT9fg/PB8KpCVVAMqtfapI1ASE+yx0QhceR2C4cwjF6DF0BBFKluY0LHt6XJn5GOUZUtLbwGAlWJYFMR8TsQSX1m3ytgsYw8WC6JZJSwhjSqwkZPLcWONxjubEBzpvCB56QWaji11LQnVYpnNm5NtChhNgtPhcK4ceWj2rPNWZYhjgOKzKvttjk08V1E3KjNaWcieOvkQ2JVzsYJY5/P3feY1e5aAoOLYYRKw515E0JBECwUo8wVI9BUirtRiYl6/tOQmAZvKWQL8Sytqkq54uvGB0UkMIlSsxkjd3dQ4lqUl65wkNiFK6pC5JXApLgT8xJq63xqWcm8i+M67h5x1knXOz2WQS67IMJLLTWBch+vSHYtELd43qULmHWUZHbMk/DKblvcBgvFCgBVisbxbAX55Fgo4LdncyhqbvRFlL811yOqCJxKV5KrvwXmXWpZ3N+aYiOJe1Uc57eANF6nhI3VqmNsu0tAH6gGSwkKSazgcJHjUmyHl32Pmes5nsESn7qFRY33HeAQ6urDOzWWPa9YdPH1lVyz9mac+lzsL87kZocPx1eWuSZJDGCgFOmNQeFfjHkcbdyF2yHOgbOYXzFdf3gc/fDSSn8f9iIDsZieQPZdECt7VhYhLt5y6j2RBMhFJROoOz54Ab2m1uot79wYQjkRpwrMtMH6Yanb2Rbif0yKaGGjKGJ+KhBiVly5W+bMYoW3i5CQSYjD5whwTreA60jGdxuLOZVQJ0gXt8OeYzuewSCbUYiGXx8Uc9VDZk9PAyqwiFPMhGLahxUN42gyeNpE7HNfWJDXg1FYAp4XKaMINmmg36kJeiCOC02p968y45pmQss+0QJpMkSdTFOUMZTmHaZMMsYCukyidYrAN5EMAACAASURBVDqd4uh4iAUzjueKHEvLe5LRTwFgpQBe5q/8ByiA5cx//H+f1A7/7wzgz3wTI3M+Jfn9LAj8BAD+9948n/zmkxF4MgJ/h0fgCQD8d3hyn3y0JyPwZATUCHzll75SRbFStBEATvMFsoQwIu2THGk0kAldFRZM0rBzZgbx0uNgERlY2d7B6toqSlpZMUtUMq14Cc2RFbT5KZFlc2ilyqGsmCmV52JXaBQ6zJw2bTUkzgbmVgdauIrGSh0rHWA4OMDho49gZw8Q4hBeOYBeLpAtppiOS2g2Lbo8VMyMI4gGX3KGaaupaQSX1C2ddqVJtBD7x6RUAHCmJWJXZZYuPD8QxU+7cwGTxSXYwRUYzUvY1y289q0mzr+2jZEG3Pr4GB//bIDqYADn8CHcyUPY2gnq9hxxPEVVJPAs2rIZGA8IbpJxykypGaAlGIv9VhN6sYJ6cAaVtYPKu4QPD3R8+z++Cm/FRowc33nzJjasOdLufZT9B6hnR3CzHvRyJMz9SgB6Nl4zmLbqHJGpzgYSL8MZKfSpg7RoIWxcQh5ehLV1Dd72BlE9NJs2bj/qIh3sYT16CHO2j9moh+ngEMn4EJ42R92txFZRmv86lZoFas2aMMOTJF7agjE/1VaNNhpc0zqWdp81H7M57ZMtVEsKapVniMTCL5MGFJtVVAhqmArAQas0AgBik2apnDEyfj1a0y2BPQUQKWCC/5QMONqH0fZwaY1E8I+AEC9wqpnNBgxzKlWmIRsmYj3LHtDSbunThz3HUNkMq++P2KlTrT719z9jWcv3K7QJyTaVNtHjXET+LXWhooJE/V1plrGBRokuFXSEDMTx7FSFq4kqRdepoqVCwodWOfCDGpKYimCqYS1R+7XXtrC2cwWob+DBKMSM+WLrJZ55dh2TRYaPrw9xyVzF4s4AZ4weAoyRWxPU62T2WxhnDox2B3oQqKwzh40oSxoBgUOVQoq6z0u/htt3T0Rh3m64GM8SaRa5ngnHNcX6keNNi+tpRJDKQpNMdkCaiLRPZo40B8iVhmwpCpfA0rAehtKgmSPDvMyRaFS6KHUDWymTkwRmWaHp+sIqpzUZm3zM1mOjmq/rW8BskQmYHEgGuWrizqNUnA24vjxuBUWO0ZSN3gqdpmKpi/1dSfvUTNZ4eJqrxxVJkMCgLTnEipK9GoLIgzFv7exkJKjyEcqCFtTKhrrMCKClyIs5ijLBaDyESR9JUZgTrvZFmcOmGfepaFHHlcvn4Ph1POrGqLUCPPNcC8995YtYu3QFnd0W+r0prv/wT/Du2+9BT21M+xO4egKzWmClxR5YjsKCZIIVpolcM3A0TpEVOkKqnLICoUEQh5auCzh6DmuZB1xiISruLGI+ooa614RR+EhjU8C3Vz7/FD7/S7+NlcsXsJjGiGZTmK4vDcwP3vxj/OivrkuTeDaf4GTUw2DUha4zB3yEeTyRX8zzVk3WTyzW2bAmesuG26e/HivdlgCGaqf97S9pJXJe+fwu6e4ac2tpPSsNRDb6mLddR81dgWnWYBk16IaL9bUWXvjceZx76iqsegv9YRej0VgyEivTxtEiws5zX0S4vo15PMb92z9Hc20LrbUdzJI5Cs9HY30NWxt1USiMB3Pc//B91JBhc2UdTljDwf33MO510ay36DIuoP39+w9x61YXyXiB7ZoFIx5j0O2J6jWZRwIepHEslotsyNRFCcyGkGo2U8+SpzFAdYNTwbNKuFWBFqMMXBsmsyX5jboH3fBgWzVkJYGOmqhkmFbHvajZdJCUEfojWgr20JseYxqPhSxQgcSolEnqonjJaC+5RHbFxlD/JLtZ7WpL5TX/RSZKWdgRSDEcgti0KA8EjDArtZdZWgBDt+FyTujSYTFfkVavwMlgjGgxRsbGGagAJpHD5YmBdnMdhumJSuir33oZr3z7P4fjudJ05flw450/w/rOswiaK5KJKdmTRQTLDKQpe+qax71N9MFUrJYl+osE19/9ET746U9w8+Y+Ft2R7HuMSdh5ahdxfQ2tCy9gDk/ArRv376AWRPjKq0/jjS99DdswYVMBR3WYDgzTDDnVV2mB/Q/u4l/9s38BK8rQKBdYHHVRdvtosqmcl2g169jqkKBAlXQozg9sBGesn1wf3LQuXLuGzrlL6B89wHf+9M/xzvsfoSwOkS/2/h/23rNJsis9E3uuN3nTl6/uaotuAAMPcMDxwyE5O1o6iUtJq90IhaQPGxv6U/oqRSgkUsuhuLMiuVxyhsTANAZA++qu7vImvbneKJ73ZAEgSIYUitCXYeWYctmZec899n0cUNG+mwpvVRRn0V/m3Jj57VSRcH5TgKA4Ych3Ss14rgDmGikuGLYCgNN0EX3gEChSRX0CNu1agKDWhOvUxGaTlo+ypiWqEM99SZwnSIoUhkN7UBuO46Dm+FhqteG7PgZRgWFcor3exM03r8NZXsPh6RB3Dw5x/Wu3EWxcQepYePZ8G/OTHtJJhh9869dw9dqLmMyeYWnjKtYaS4iLFD//6R189MEdPHh8is22j41WDZcvXcbWzZfhNetI8gLz+RluvPICPN/BqMrx07+5g//5T99Hq7WCVmdFxvfGjVVsXL+MqBjis4//A9ZaS3jr5e/CzDUcb/8C86MDnD7Zw9WggdVGF/E4QTiKEVCx2nAxmo3xdLeHdDRBNh8jmg0xnB4iqU7RaLDYLHYSonSiRFHAD7JWuAGiop+gygIAVk4J6l599XFOjjkHkPh3Aqks0HLPwiWGnZyqUnXDzwvCmuyDOJeIs88iK5rgAPNfa+KSQ+CH8ybHrlpXCVYyGoZRKs2lJjY221jf6KDebmE6m2P3eIyTUYRGu46XX7kFv7uJPZKNziYYTpUitW5pGJ9M8O7Lq0gmU7QbPl5659fgNdbwdOcX6A1HeOnN30B7aUuUsMmwj4c///f4P//0DjxNxwbbtzfFqD8WVx3aul9bX8ZSyxdF4zRMMJ4oEJiNISQjAWoIMrF/kjyni21yk+QcxxbbYyqIuXbweTFJDBIhUML1VJ65jBKDKkJP4g9EJSiZttx7suUU6Ypps47lKaW1zdzKEuEsFvKsioCg0wsnQ+5JlRMMJx6SCjnOqGAnoVbUk9xbkkxDMEavRM3s2jqWCKoUzG2PMJ6lQoiqETwxlVJ1TlA0596D+yv2L6qjSdrlvpLAtwPHpxU/3STEd1rAGk7wJG/SdpSfk2clzhnMuZWcXLG4VQCNAJ+pclEQFx2iNFT1ooBRFQLWZZLdTnDKkP2XAHILJ5caY1TKQsiLyuKUBwsxrkZuKZveGjNTS10IxLS7Vs6/3C9SZZ1IlmxGFxdQRWzCYYYySVOZAookQ1gAM3U+4JxvaRqSKBHgikpuklmpjA4j0jCULXIU5SoDmhmjMg9yT1nI2YOLGjPPuTeW/6jbJwRCUbYyH1uyaFXONtuTe132OYcgroCqSpHPdYc23AqUVQQ4jl0e33xmxnIvuvAJF6BdkFlmRKcCqEv2OsF3vhfPO+cgO3vhAhRluzJjmcppFT+i5hHuwdkn+MucsSuMN3FNyWdnH+F7E6/juKezFu13iXiSNCDgnmMLGZxECFFyE7inVbk4YSiCuFJMM7f63GpbAcDJQln/BcH2nBjLXgPUTJLGc3HHIflTkWp1cQuTvzsWDK5rdENKcoRSP1AAP6fQlFnQLt+bZIcvPGx5TaMZL4Q22eyPCtwnaUCst9nmQszMJQ9W0ohpX66TyMn8Y3ZR5iwrRT2V4mLJS5LcIo5IjWeVnUAAWOaNBQpH8oza4lIlyrMjx4iG2HBR2A1UfhOZ56B7bROZRZKbDS/QcNgrxMqZhFXGb5VCVijg0S69YaK73JILJ0DMuXw0CaXtLq9vyL3gPpbq59P+WOYLEnprdVfiOCzHkjVjHkZih08lK/OGedZlH+kPRzg8DbG13hLiymAyE+CbQLHYaGtU7htY6tSRRLk4kJHo5ZOwTZcmbj8roHcW4qRHla+y0WY9pN0IMJuGCEOSwpW6ng5N3Y4n94BrkPR/kmIWFux0q+Aehk4EvcFM5r7xOJX4E3+RE1yzXUQJ5yCqtwvMJqHUevJkhnk0x3qL4H+IMJ1BNzh3pzDdXMhDJp2a8hgNMxUnspo1g4c54iiSMTINDWh+G3ptCbBaEhnWqAfKTp2RLFT/0t6cyl6e69MEUcRa0AxGSQJwBNdL4LkZiopnxhimnuOsP8T200OEk0w5OZDwwgzgLymAuR9TgnNFPvl/soA+349/2X1Mfvf3LKDVvoD9UR6LvcY/BgJ/9fx1oQD+Bw6kF7+6aIGLFvilaoELAPiX6nZeXMxFC1y0wD/UAt/5xtcrKtyiNIJpFmJZF2exHHw8VnJ56GMBV1eqWr1ykKdUAPvQrAZgtdFsLUnhslYLMKMSjtZWcjiOYJgx5vMp6k4KW0+Q0b6YqjBunAsD2ZQ2hAHK2hYO4y7M5U18/3s38Oorq3i2t43/9Jd/i/7hXXS0fdT0PpCOpWDJw1g0JzO8gG6pQ3pZ2VJQZq5qpdF+ktxTdaCjHZBYkiKHZubQDYKNVDQ7KDLq9Qg2bqLhvoVpdgP1lVfxwaDC7e8E+P7vvYBHZxF+eucZNhIN2fM9ZI/vwo/2EDh9yeecToZo1ExhDkt2Y2GKHZNp8f34GXMMpzxQrqDI22jULwHGBjT3BQyMFvzVFiK3QqYTQBpg1RhhtPcY2uAAnWIEDyPY2lzaNIqZY0hgnupJvvbCak6zRVFBZVXONiiXEOcbCK0bKDdvwV7bwKtvthEsmbj/aB+T433U+k+Q9Z4J+GvFI8kBpsraYK4fqxMLBd40zdBpBwijGcbjqVhP8j5QnUA2eck0K92F4zeh6QSfdVEEEFzyqAJOMowGU1UYrFFBTAbxDJVGWykCdUpJJLZmtimKAx7Mz+2ZVdGE5SWqEZQVFwtvvq8s6apEFUJt3RLL53yRTSY20Trt5MQ0TdlM8d+mqojh+7SQU6o3Fn4IlQh/m8U4o0KyAK4IfogS+UsAMJ+p0jcXRXU5cLHU+oX6V3KlKAJaZC1ShcdaAa2x+LcoVPlY5wA1gf1MFCtUuNYkG6re6mK9uyG2rrNZgfmUxSQdtt/CytZN+EtXcJTVoXd8bLxQw/q1Lewf9XDvowG+sbyO5NkAzfgMgT2EFSSIygxxYqN0O1i+uoXY8kR922C+X8h8vwrry22cHRxKLimtzHv9KZY7jqgbzvohVpYaaLWbMD0HvUEfPVqfS85YJaDwcrerVHDTKeZhIpa2TdeCDR1JxAYBAstEnYqdqkIvjSRfM7dLAY9800OVZJj2YpknAlpAG6YU3MgxL0DCB7OglHUW36Pu22g1mpjMphhNY7Exc30WeyphvrMv9vuRFK5YRKYlXME47azAaJJixjxczYRPOy7JFSyw3iWQnSGOZpKdO5uN8fjxsdj3dWoEMKnQmCOnrV2Rif1enESIoxBJRsuzgQCgtExlYYvAOZVztBGkCiLNaghqS2i3VjGYGlhdW8XWjRYu327h5rvvYvO161IUe/rZQ/ynH/8Rzg4qxGGChhPB1ufoNFmAyNDoBGgsL4sCdTib4eDkFOE8Q39EdTJBmgwN1xSVHs32mO9dFiTmzDGfz1FzPfi0NU0cIKsBmQ9UNjoNF//Z7/1z3Hzne9A8EwbRdkVUx9H2Ef72T/5XjM5CjMczHJ31kOYT7J3sIc8GiOIBkpS5Vyz8KtUNATwW6qWMxjH1lQLF5wL6xWLF6eH8seB/fP4zBRYkgIgClXV6KutIjClU4bDm1mBUdegaldZtOG4NtuHi0uU2rl1dRqPVVgp/EpsqOloAc2ZN19tYv/U1DGdnuHfvA7z4xrtYvf46BtMhhslM5pmVtXUMz/Zh+W3Jt297LrotXwq8z+9/iMHpLpr1Lhr1Dvygg2HvCD/5d/8HHtw7wZqvo6kn0LMI0XyKJJojnMwx6I+kkGiwGOh5YhfqOr7YgLJgm9MaNI1hazl8LZb72HV9tGgLSjtN00VC5VJhw3bqyAsHtuNDM2wpYrJgt7nVEXVfv3eCZwfH2D3dR5rPMYumSrFdEnilHXwqtuAsPLHorWxPF8LEBT7F+ZM5bgR/zxXABPQ5t5PEY5qWgNGO44rSmRnTWuXBd+oIvECshKGzMF9DOKvETjyKJ0LYKmi5zQq/bmAeM++cTAdvkUEa4V/+D7+Pl7/z+wKAOswEHZyK0nr96itiQcwPpKx1VWgxFSaL+GK55wQqJ2mCz+5+gGfPtnG8f4C7dw9QjGcYTxK0ui04S0twNlbx9m/+V5hTEVQBH935Oap8gB/96DfxxtXLaMnlsz8Dp1GEv/rpnwJagBpqONu+j/d/ehfJ2RnW7Rjp8BS1OIcvOekWXNOGa/nYWOni8voyHL+OMDaQwIbdbMAOGjCCFjau38Z82sPf/vW/x4ef3EV/8BzjwTNoGIrtqMpe/yI3jrm+UPX+z++LqEwXIPC5DbQCByqxuhfFGAFgsSYleKxALYIyVDe2mh0hVBCQZ3IlC+b0adAylRtKhU2UEQDmel5KjiftXU1GHLgBlrsdNDst9KISk7xAwLzATg1Oew3Ny9fEcv2jhx+iatXx0ivfxnprE6ODXSCcocqmODm+j5de/TpuvfgOwnmK9//6b/DeB/dRZTleurYmADMz0K/eeg1uvSYF7Wc7d9EIAlx96QUcjyO899F/xJOTEGuXbiCpDOz3d+HVDXz3h7+J9lod9z58H0u1Lm5du4pqmqL36CmmB08xO9jD8eMzGFEFz2QGt4vNpaYA42fDCZ4dnCAajpDNp+jT8tGYIiZZ0YqU4pyKMlrWno8b5oSS/MLqKmMVF8pCUdhzn7O4T/zZpcW0qILVtKcIDwtwh9bEBKQW41LxML4kxRdbZ5WFLc4+Yg+sckFjkgYyBXox35nqKVHW0mKG/8K04Hk2msst3Lq5ibXVFnTbRGU6EplAstP7n+7ieDTD0moXG5dX0FpeBwVghFM808F81MdsOMN602JwpKzRdAagIPEszvGrX38L73z3X2N9fVOsfocHO3j03p/iL//jxxidzdFyDORRgTxOEU2YB2ni1pYi35yezcS1ZBYxs5XZnSQMUlXJfRXdHzwhMJi0oedaIGRWQ/Y34u5BtTsMmDbzNjlnqRxrg3YjpYFMmIIWypI3iU4shjijCPHQYLRJKfOTRoVoUYiLBmMt0ihXGbwLxSOVk+yLtJ8naUnAT8OQDFsq/uR5JLNxf0AgU/KBFVBKoJYW/7TvJ8hBu1WxHeUIFMCtQsj+xex0mZ+pfi2U+pLjk/MvHZu4VxLXFu6PlYKX+1SJOmE8hkEVoS85zwKOFmoHKzbvC0tc7l95jhK8gIQuTjHMHCbJV9S8bEvlWkOgTkgFGp1X+P4q8oOKY4Kbsl8n+ZbpPXYFm/2vVPbXJPLGC8tq3o+6Y8kcxzHEPRPPI7Rp1nIgiVLMkkraTQh2JJIKYM3zqVKCMvOT94MW3VQv8jELCaqqcSLkGY4fzpmMoCH5VNB+jg0Sq0guUHa+6rUV2VQAE5JtmS0rTFk6JVERrvY3kisrz1f21GqcLsDRimQLpTJlFrOsl8yvpnp1obDmGBJrWMcQFaXKAyWBr5T+S6UuxzOBQM4XbBPaAhMo5GvMBLTT0ajbcj8ItokbDnuGUcFdKOKrkhbQbNZSXiOKS8Qh5wFeBxB47mIOMQRIpTpTuQ4Y0HjB4gzCPk9wVaAlWUeYocqTVsL+yQgLqnkdBTZzHDBvmtST2TQXsk5KFaVFcoG6Llq5E8Bnm3DfzDxkXse5vTct39mPuS8SxyK6jDjKFYt9mCSbiOcMbgw1EkAduT6+ltIiq/7La5kSKNYMcauS+VeyuRVwT+IiFeckPLJf8BqFFFcWQoTgfT0n5ch+Y5EARDc09kdeAwFg9peCNtumLU5lOq2FPRu1zSVqVOE0OgijFBPWR4ock1moyDk8O5Ao5NqwPR8mo3dI1pN8ahdxWmI8nUhfYZQE246/J6lxEvE8baDVbgl4SyX9LIoE/KRNsxf4ov6ttzyMhnMMh2M5c996cQuuq4naVqd1uMwLkbgZyfMDfwGYs6/Zyuae8QYJo50KxCEJ97GAwb7DmgQV0orIzbWb8UU8Jcc5FcnsX8ooQznNZcqtwaB1Oc+irHHQuSmXdZJkVs8ysdyqYzaJ0BvyvUhvLMXlKM8S6AX7yoSp1JhOJ+LElmb0ZYng+Yz24RmBEVQpkIZwzURqHiZCGMUMSZwKQS7OLOi1LpxaB7rVQanT6aGBdpOkbA1hHCKPIxi6AqC58lXlXM5VQARobL8I9RrJFCHKnHb4OY5Oe7h/7wDhPJf59XMAmPEnOcR2m2NZSOpUnX/Jaeyc6PX5mUjmIvXT/xsF8OfPOweBLwDgi8LwRQtctMBFC/ydFrgAgC86xEULXLTAL30LvPv6KxUthcnWLYoUpZbIhpy5NgRGpHDE4kcuiT3Q4cHQuOmnR1UTpr2GaWzBb7bEcrOkzaNnwfFY4JgjTCZI0zEsLYKWzmHnzGnJUIYJkBOUMRGFAXpzgr/X0N66iV/95nWs0A75aBuf3vkUT+9+hKp/F+s1buqnyMtUgF9mN1EBJkowKa7xyGmIwjLXWZalEsUUcI9M2oD2SRWtjSq4NRMRDyxz2hVamCY5nGALLfcdpNpLmGgvYyc18e4PA7z7WzewPYjx/OkhsDvDfPsp6oN7SHtPoFUDaMUEmjmVgjNBKAKJLEoltJoueVgrobs2Do9pl3UFjr0EaB1A30C3+TJGWhfmSheZA7QbKYr0RF47HuwgyPuoFVPMJyPQL6gRMGMokyKG7fEwSUAmRyyWcy6ytAM3aMG267D8FZyN15B7VxEGN7B8YxUvvO4jWAYePH2OvSc7sPvPkR4+QcecIp/0oKdTAcAYlcycKKozNR5MDB22q2HQnyGbR8hD2nprCJMZ6oErjOHK4GHOQ2lYiBJNmN1rXaoomKFKi1Na69mgp69X1zCYTBfZuyXCiKpSHRb7jnjUAXHCvpJKkA1Z8mmSQKuosiagHEthL9VZcKZatBJw1tJNUYVQ9cssYh0uPNuH6wUoMqo0WKvhgZSKER7SaQNI9Rt1tzFqTgnLYNbSHLqVSfClqgEpi0Qxi1sAYDzzpcy0lgytheXiOQl98fW8qMvrEWvuhSJYeiuVByzs6FSgKksx9l0OOyqt0oIeWXXcvHUNNy5dhu8yI3GEw/1QbBttt4Pm6jW0N6/gKK9BX6/j7R/cxtqtOrY/HeH5J/u4WbXgDCNoo1PcvmajslOczeboT3VMtADe8mX0SxuaZWJpuYmdgwkurfhYDnSMTibYfnwCGxmiKBS711rdEYY5AWC28fLqMu5u7+BkEOJsVqDWsHHtWhMbGxtitXV4fIpHzyZYDjx0ahaqpIRPO0oqDwoNdV2XLM6DLMLMzOG2K3SXA6x3V5GNE8z3Q0QTYLnGTGsgrpgPaqLSTXRXFBueBZb5dIalTgeeSwb6DNP5CFmVYmm1g85SHY5LUErD8CTE8OwMeqFLwYTAUJomUpgwxJrbhsECUMm+amB9ZQnRfIJBfw+2naN3vIsHD/ZQzCPUnBzLAW25Q9BFgXaDVMkSwGIuFr+yH0kGpKaKTZwb0jSG6ZiiZBn3cph2E+32Jfj2CnTHR71Tw6XrBC428eJ3foiVG130+3P81Y//CH/1021RMng2c0SZ0U00IEKr5mJtZRlm4GIw7GMa5hiMZxiOOd8Z8JvM76NaW+WgopwhmgxQTgfQ81jGgWcHaHkdlHkAR28jjUysLwX47X/1b9G6ub6gjpdSDyX8Mx3N8PwXn+Gzv3oPs0mGWRRjND7F/eePoFlnKMuRjNNoHmM+UVl8fA77vdiI0z5ygfiyWKQAjvP/U99XCwXjeeHi71qSaQLgU+FDlQjHaESVFou3liE2gLQabrgEHElg8qVASFvirY0lrK4FYklYY5ayXUOlu4gzWqFbcJotpLqOcTbHxkuvYu2FNzGKZjgeniBjfqLrod8/gu02BDxpOi4CqsGosLZ1WfNIGumuXEF7eQ39g338+f/+P+Fn7+3BzjIEWgZHMidDVPFcXC2YHVxQFiYlfg9pTotvF5VuoN6uw2UueJILcOxkA+hxLDa07aaHxiIzkYV0GkXqFZXmNkw9gE2FacOBFxgwqILTCoxmEQ5PBjjsncgaTZIWZYq0M8+LSGyYJXtQnAsUqeW80HR+r1hxshlfTDUd5zGx7Fa5wGITbLJASEKWBU1zYGie7B98pyZ5sqTPMBu4ymxkqY7RJMFsHqHielZMoOsxTFcXgKXUlGV0I+iIIu53f+vbePcP/g30wFH5giR6Ue3le0ijRKzTpXCbcz9jKYtcDkAWGanGAtWoER5u38OT7bvYfXwPxwdDTE7GCMMSutfFxvUrmNh1vPbtHyBY7dIfHh/+7DOxfr9ycxMvvnwVa3VmcjpCLTsaTvCTP/7fkIxj2HMN0fEI6dEp0t4xGuUAmI6h5zlqGnPfPdRs2l9XuH5lCVcvr8OtLyFHDUawBKPexWBKMh4dMwyU0Qj3Hj7AB3c+Q5gcIUpPEGcDmDYt8xdZ9AtQhyQcItLnzhmy9ihM6PPMN5In+GDenyjfzC+K1wSPBcSiUsqg0rWBtdVVmIYr6ylBa67VtGmktTEBp6xMxC441xPJu2RhnMQegjHtThedVhs3bl3BOAaen81h+Ta2bl7Cjbe+i1Shzdg+eIBhGuLyzTfQai1j+7M7OHx6H5PRBMPBFG+9tIUXbr2F2XiCzz65j/tP+zD1Am+/soEmrRo1E7XGCmpcO5IM9+5+ioOTCa5cXsacJB29QHdrC0F3GYWhoT85wfv37uDb3/4hrt2+gqefPkLHdnFjaxOzvTH62/dx9vQRpqdjDHfPkA5n6NY9rC3V4dNmPTAQhxF2do9wsn+CdD4GN5S6NsM8GyERYDITPQAAIABJREFUC8hCACoCAeeAhmRdLmzCwxmLx2quE5LFQgV0rhoT0oUKlVQPEogWwJJMlQsw+Dw7mAAHwSeSymQ/kSkHFCqpqFIitjifU/3JTbN6Dt+7Tk9N5mRaJFE6oACS5K7NK2t4+WubWNvYRG/Ug6G7WFndFNX6Rx//An/x/i42LnWwcWlJLNAz3cDa+hY2Nm9iPjjG0dOHeL5zjPFgplSSBO7o+5KWePPlTXzv2z/Aa9/4XUxPDnDy+A52PvsQ9z7ZRzxNlC1wXGA6imBWQDhP0G4GQko6GyjSkmlyXlGxNLS05j5KFIQ2AT+SSzj30PrYxWymAhGVYt0Uy1/DoYJQl75O8JibSBLEqkqpBZOcuauWnDMKEhCZJ64pQLMSIF/ZJpuiEDWRUU1YEZyh0wmBLSo+SUBNxLGnJkCUDa3gvM62YIRKCd/2xYmEe14CawQLCQrz+ngNUZYKMZeAUJYSFGd2tw6bwLHFOZfqV8aqVKoNCJxAR5GZAiIKbqsrO1rHskWFxzzcaUgXnhL1mi/qwdmU1rN0XjDheSTDqYxdjnEqAXnOIHjJPTf7KNtF7KptBdQS7KZyku/oebqA6srVg+uEAkVJXpQ8eaqHTYJEtJFVtsgkr5DMpJH4E5IYqgBjsT8mMCIgngIeeWxlJir7FUFrTnqSRc+FiHOhqOkJwCplLBWKBAUJtNHphiAmB5DY+y7iXamMFJJFSVBJAavxPBFQlUAv5z2OP66xAqxqGVzfkjnaYRyNWDsTNFTnDPLXojQTNS8Jtcy1FfBX1KYEvnjPaLdOgFY5flCpTkCV1u1cqzj4SXbkc7l+MZ+dfZKf82wQwvYseCQ7L9T90pdBpxzA8RwBNJVDkgK26WLD848CQgm4cje3sKam0psAtqbsodkPVATPAvxmtjSBelErq0xnycOW7Ge2G4FwRTbgZ45iArucapQC/nOiGAFSnXtORgfFmCeMZ8ikf5J4wPenip3zE0FYEhUqQ53B2Po6gWv5zOzTbAl+LqqRFcDLLGuC+7R55nVzDyXgL/cAih8m9s3sP2I3vDifkTIuoDadiISbQSBeZTPLXM5cX8bOCDFOE/A6r5QKWtZMiQ8isUOByUK2oL30wuUp13TlUOI4yG0bZ7kOu8l9gJprmDc+j3IhRi91OBczXoltQqIzz/k6opjxMyQ9mphMU4nAYRwWySZ8bRIgmU8dUoFrmwJ+M6ZJxjw7hdwEOlEANO/ia/N2TmP2Vl3m15pHcFjFcnBeGMwzuY7AVdE+eUniso7Vbhc560a0P85ymFz4y1LyeJnnvdmtyT3gGCApR/ZfaSokoiRNkSfFIvZEZTHLYJa7YYiTAu+ZxDRpQJymknXN39ExgJFkBH9pxzwYzqBXGSyD950udlOMR2NkJJmTUJjPUZWJkHcsqxQVsWlSDR+Kq06Wz1HmrC/kMofQNQeGj0Lz4dgdmE5b9vqscdU8D/NEx3RC17cYvpPDs3PAYHTJDHk+wWQ+hmXFAkjXnEJygkm+ZfzRbDrDo4dHsoaQuKTIexDipZjlLwhfbAlv4epyDkiw331Z5ft59NR5pfKce/55XMsXAPGXi5ncZvDB8fXVh8yhi8dXFcA/fpBeYCN/r8UufnHRAhct8MvUAheT3C/T3by4losWuGiBf7AFvvXWK5UAW2UmRTwWgckQ5mGaYIXFgzI3pDkPdjz6UMXjSHFC0xrQrDaimLmWDVi1JjQrQK3JPDsesFNE2RTT6RnyWAGYVhHD43uFLJQYSEsfw4kPmOvI3MtoX7mJW29sYONKE8PxEfYe3cWzh58gpwrYGaJIh4jTmeTb5KVSl1pky0tOkqqTKQCYh2rmBzEjlsxSMkd5qNWg2wYc18BkGolKLJwXqGweBpdhaLehWa8B/iuwNpex8ZqG139wDSMTeHJvF3/7xw+wNDlCO3qEYvgcrsn2CjEPB0qNmhUwdAfhPIZdI6wYQrMqVIaD8cRCVa4CxhK6zSVkxQry8iqc1iaal9ZR67IoM8Sjp49Ri57BK45gJmOU0QxZOBclo+uUwqpOGXTJggTtuZmjpBeYhywYrSDKG/CCOnRrBbl+CZV/FWhuoGr4uPWqhc6qjoc7e3j8cAde/wDF4BnWrTnCcQ96niAIbGSVKQU2MqyZyTovlLIhnkWoshTliAW4AtFsDttlYUwV94rSkuy4YmEj6EmBQEMZsTDpwfVrCJnfZKVIyxzRPIdl2yrXifanLNzZphQ5eLinrVKRRrAtmoyn0HLaoKZiu8s+mvJQR/SfkgAWDywHsxmVGQ7mtEu2mrAM2oJ7UrwkoMIcUlYPxCqNqkSy8I1YDo2optDLMdJkCMdOhMmsGaoAdV6DLQQ8VsOJNopqs6CKE3x8OUeHhnryO6lYfWEJfQ4Y00iQ3ycEHVh7MAl4UJVTQ17Q8jTA1a0tbG6swTF9PN+do9eP4GgmgsYSLm3dQu4t49OxDnutjle/v47Lt67geHeMdG+MjbmH8nQMbTLApXUNdtPA8STEzkmOaVWHubKFR8MK09LA1mYDo6hA27Ow1bKgxSF+/JMd6AWzbmNp72bLEVXA5lpLFN6GVeL+3gSn4xiTKMPWVhNff2MJ6xvLCJMUj56d4i//8hD1ro+2Y2HUT9C2TAS0TAyZIVZglCcYUpHqpLj9lo+3X7+Cy50uorMcZ9tz/OTP+wgsHbe36uguA+N5ht2zEu+8toSwUOrxTuCK6pPq+I/vn4rFn2UVePFWHevrHSkaspBiazrmgwy7z4+wsdpFq9UUBjaLqmRf67mGcDSFXWpY6rRQFSlignPJAEstA1rax/HuLp5vH9EXGl2/RMbiLhUC/JooAMsyyPouMJ4SCCSrnXWRXMgrtIhmnYmHcKrZmYnqeZtKPW/UkJQGNMfD+pUA737nNl7+zm+DWZ0PP/sYf/Tj97G24qDdiuF5zG8jmSEjNrXIcU9w2j+BYTZFlT+bxwKQddfb6G5cwenpGaJoAseMMTnZR3JyiiqeChidlyZcs40ra5ex3r2FyYj+ZAXe+e5v4Po335Z2pgMBlQhxHlK3gHQQ497Pfor+bg9nZz3sHZ7isL+HXDvBPD5FFs8xHoxEtUxmP8wMCeMGtEpACJ2VfY6PzxVuXwDAYmGoavbyEH3J33FHVQAw+6FF4TILWlSI0xbQ1oQoUuW0JbTQ8AOlRAXtMGlb58NzHayv1BEELtaXumi1N5FzndMs+N0VJLQG14DWjRdhtjpIbFvmwYRFwIDWxhXODvbRO3yOWe8E/dMjXOo28O3v/x4668sYD48XijEbs7MTfPI3/wG/+HgXh7t91PQcHV8HUto+x6giKg9mSLNIZbsbDWS5gyglEOCisCw06jXYLGTGIczwENlkKGSAVsPDUsuCy/6g2aAtnmvVRcFtmLS+tuEHDuFdTKJYYhqokpnT0rqi+neCJI4kQb6oqJBXxCX2Od4nWVelKKbIVsreVN0Q5r2KImqhhLUN2p4SSHKgUV1XWTAdH47TkDzjInfhWD5cMjJKA2moI0+Ya0hbeg2sced5gnk2hUGbcisWVSmL4Y1mE7YZyBx/8/oafv0P/nusv/kq8iKRzE6uFbxWrlcsuDJDUOwaxdJUqGyqGL6w7edu52ge4fHd97H96c/wyZ376J2O0B8Blze38MrrL6NXuci9AP7KipAnPv5sGytLPl54+baoPJo1B43OCpxOC/Npiu27n+L5/R08+/QM+fEAX6unwOQEft6DkU3EWYO2r4HZkv4nRdTVFi5vrAF2HXHmoba8gdys4XQ0xdPnI2RxDBcJ9g/20DvbxWR2BN2bAhbV+2MZPOfDQsDfhUqNY0ZEWgtwXsbQ4onnADAVXcxgVOsteX/KRpfADgu+LBovL62h1WjB0HzYZg2uzRgQU+wLY6rp0lTscMkJJFJHYIsZ9JIHHwQw7QCNZgc/+tE3UVl1fPrgCZ6fzXDjxhI2X3kThcvoiwQlM+bbS9D8QAC4n/z4f8GHn/VlL7VRt/CDd24IeePo4ARnw0gIA5068Nabt9FobWA0ZlZhCcMOkGXALx7s4MFuIhMt55mvvdjEt3/0m2hfrqO0NGiuie0nB+j3+zAyC73nu1hxHGx2l9B//BgPP9lFMp7DzSMUoyFqWoamp8iPVsMVVVZZJjg56mPv2T7KdALPot3jDGE2QUblERXRhIsWURQCU8nYUSB5HCoknopUpbKnklGNry/vI84zfXlvxOp3MSeKLfH53MkcWII5fJ0FwCT6ywqo2YaAokVWiO0tSTIkV3BtiGO19wgcR5TUBLdLw0BEtV/NwYu3N7G61hL1n+/X8MKtVyW398nDT/Bn7z2ROfeFG6s4m6ZCo3vnrZdx8/a70PIUp0/v4k/+9Kc4PglFecZ5qNnyMUtL7Pfm+L1v3cYPfvA7mJyQkPgITx6fIJ6mMAhe6AaiWQKzUP22P2SRntm4prR9p10TEgVjSVImuvD0IlniygaVoC8Bb+5hWbQPRSlG4EEpCR2fLjUaLFdlW5I8mNOVKKXbC/NHNUxDFu9p16vy0wngch/EM4VlVey1GIwiybslICFWvQK4kyCrI5fMYEa2xHL9xCaZW2tzP2prmGW0jGbcii9rFaNSqL7kUmm7HuYhrbgZy8F3oiKOxNxSAGCCbdwrGwSJLLpf5DK/Teex9FGS+vTKVKpA2lCT0LPYxfJsJMp9TYF4BFqTmJ+DgJmaJ2se10oq3VKZ6wkCK3JrLsuyWMCCmb6mrLXMBGWUgbJwLcQatll3VOZtQTUo5xiCcOq5BGPZHu26JaRQqpzFitslGKQJwXcWkqxQwTANIfC6LgFlRkoQkOQco96PbSLgqJAfqEQuBEsi4ZTjjXt9scyOGHeRCzmJIOs5IZNrA0kEvF7u25RKWQF+/CqWwQTVS4J7zHI2EGU5ogWIzWxpWtBy/hSHEwJk3ONyjHOPR108gcGCcy2vxxIwmCp1mZc1ZVXMvkvAjA4LtAmXPG4SiBm/QAICgVTO96UCxumIY8vYJmiqiAMC2FelAMDspxSxG5rKwObbEfx1zh2N2Jq8J1zNYhIACJAZCGqczCuY7A9irc15JJPrlmxbEsJNKry5xiuyJGeleZiLZbWQTxgMtZjMCNsqzJhji8CTUgM3ghqSLBEQmOdazme8NpR8f0P6N4kCJHNy/6yU2MpBQyy6BaFSuc8EEM/je4TIIW5Mqh7AN1XzLj//ebQFAXu+1gK8XSiOZf3USGRQpCmV/cyfVWQJ51TGqfOecS9Lhex5VAb7s7zNIguYc4GohEmil/imBdBOkJYvX6txsySuCfLKuo4ko1sA83X5vvHCtaFERLePwoBturI+MpeX5C+531TQy6GU70NFvnJ8cB1HMqs5Xkjslhz6gmMtleimgmBqoHLKSVygRTr7EwFpgsg1nyT9ChGjchZW35wb2LZcqwK+Jq3AOZco8yylWuUaVRRoN9T708bZ9viZ6WRAW3ZTxUsJgdOAL4Q9BfTSWYb9IC80BLTQFzU8gd1CzjuiFOYcSLcS7vdTnrNIjmEOdi5ub8wAHo0nqPt0NCAQO0eVc8dHRwAVb6UbHJORODxJLFjJn3kmIZmH87eDSg/ge00Efheu34Fh1JlwjDTX5dynVyF0LYPpxKj5dLiIMA4HmM/GkvfrWLSFTwSkjmi9jRL9wRBPts+Um1Vcypyloq9UBIGQZRYgMN1Zzs8+/Eq89u/UFxZr/+eAxVcA4H+s7HkOAEvU1Vef9CXnmAsA+B9rwYvfX7TARQv8srbABQD8y3pnL67rogUuWuDzFvjeO29VZIazqEEGLg+qLArQVknsham8ob1VQUY7UQxaCxNo5CHVhes0Eec2zVhh2DVYtZbYJzZaNVh2IVY8J70TJNMR8nQmRTSHZYiUh1kLabWE/rSGTO8iMpfhrV7G6+9sYP2Siyzr43D7Afa3P0V+9AhudYo8GSKMxgLiUWHiuFSisICm2JNapQprcoYED5mmsvAiG9pwRInEDE7NcSRPtV73MI91sbbNsjaM6goM/yYG+RUM/QauvlHDD//Fi3h4NsJ7Hz1B+vQQrdEhzNETNKsxxgNu6lMYdiwFALL75xFBYF0UIoUeC1BNi92i8GEYK6i0GppeB8eDAEH9BRj1TQTrbdRaJkazHvb2dxCk+7CSM7T0BNFkJoVEx+axrpSCmzCLHUMKEMxEZdEo1zwEjWVkVQuV0UWYdWE5mxhXATLdR32zhldfdXDtah0ffbKDwf4RauNDlIND1DBHGo3lIFdv8tBWg+M6UkzXLZXrRUYuC3JFOIE+n6PlVsgTFr9CYd+SXU4QOCsqseWmsyoP7QR49dyFX2ui0muirCscqkAKzOY8waiiBYsrPPC3GzX4zGMzgGGflkohfCuDZ+WYzwaIZmOVx1qmSJIJhAsuJxoTpmVjEjGPrIYos6TN260lGEYT0FyYtidscBZNWeCjPW6WMps4RFr0UaYDGOghCY/hmnNE8ZSJV58DVIvjvQKAK1o/f9nD9gsl8ELL+HkO1xcK4XOQWH1NFuoGHgTFylbXkZY6am4dBQJMExPLy+tYW1mXTM3d3bEonOuWg/bSCpZXb0JrruDByMKRZeHVX63jpddeQDgIkR5FuKkFOL1/hmJ0gtVuhcaajZNZjuOxhpnTRLW0gSdTC9u9AmbNlsy5tmPDr3IMjsZ4dOcIppuxRoEwjVFv2HB8Vyz/+v0EQZsWc4WoY8q0hL/q49ZWHfXAwTjO5WD+/OkU66t1VCkwGiUy9ldqFqKoQP9oob7e0KG1C/z272zim9+9itlhggcfjvGTP0sw/iRiDQrBNR8vXfMwL1I82g5FbljGGqz1On73m218+miEx/f7rFRCpzu9p+PKqomQAEVRYKPlSCZfnpT44LMRXrtaR7upS97WNKQKPYOrW5hNU7RsA1//2iqmsxCz6RymnuCNF7tYbZgY7D3Ae399F+m0j7ZHO3H6SDNDneVvFqpYoGOBJUIcztXB3qBFdK4UuAUzVgnaJEjCKfyaD8vuIs0MuLU6vEYLutuA5gY4Hhf4/d97F2lh4eHzAXb259hY17CxMcPX3nwDeungYO8xptNjtFo+6ktNzCZ0I/Aw7o9xcnKGZsvCi2+/hbXrb+Bo9xF27t9BOBxi0jtB2qdV9FCK26buoBV08MKVG2jVruL0ZI5nT8d485VNvPm9X8flN18We3VWIZhhR6o8i4nj/QGef3oP9z78CONxhv3jUxwNd5EVfSFSzGYDoEwxnQ+gmRxvuRTjJlPajp/7CqvCj4wpFnc5OITXoexL/16NQpA9FswXajdHWbunVPRIpiMLrUrZYVBlYZtwrRpcywUqFn8tcbLYWG1gfaWDW9e45tyGrrlwaMl96RZCKtgHJzCXVlFSEVFvYZpnGERjBEurokToH1Dl9kgqWfvPHmK16eHb3/8dbN64KnPE2eE+Tg6e4mTvOYbHJxgPpth/TsvYIcwiFrV5zQXyeYwkjBHGM2QJiTB1RBGLeTWsr3XhtxqIY2A+SeBpM3GGyKYnKJIUQR1YIjHDpZJKQ4M2dX5HFVF1V4qDzEGNyxzjWYFpmmI65T1IEOZDJPkEVakKZSGz7KU0SbtHpfTh8qncHVXoqPJnWDxog8jCKElYBuAyn80ncOjAtF0BZht0B6m1UOTMc6R1Ke0daX+uYTzIkUYEMlwBUKhsIWlhnoaiatOdDFFOdWkmloWBV4dp1BDnJr73rZt4/Ud/gJUbt0S5IXMsFUIi4SDIwKw7FrAz2JT6iTLJUABxRTeBEmMN2D3Yx/6Dn+PTD36G7Z0+dg8jbGxu4u23X0Xzykv44O7HGKch1jZXcbB/hFY7gN+qwaWipQTGkyn85orYuk56UzhxitGzIU4f7WJNm8JOz+AUZ9DziWQ+sojvwoFrE2xri9JpeWkJtaCN3syA3ewgM30UuoPJOMNkMsVsNMTp8T76vX3k6QmiqgfNnKNMI1G80f5cjZOF7eiCR8FMStF5nRcK1XKrrNcXBW6xaOTWjttAeb5SVFMF06n7aDY6MKwArh0IYQ6LGBDJ8S4yZBXBX7X2EWChxW+ecc+gokJg+Wh3l/Ff/O53YQYtfHrvHt7/7ARLmzXUVuvYD+fYPevjG+9s4Nf/y/+O6LMUfO/fuYO7dz4WlRYVvU3XlH2cTmvRhKawBTY6Ht7+1e/CcQPM5iO0V69KEbs3OMXOzg4Oe2NMCZRAR26V+No7r+PSK1dhNSwBdExYOO6N8J/+8I/Rqmro6BW8LMX4oIedx2cw8xjFfAwjmWCjbYnKr6wMNJboHlAhClOMhiPsPzuCUYVo1kok6QhpNUNSxQJI8/4Y2UKRLbGRSj3JfSoVTGxGjikWf9l1lQJJEcbOZz6x8Bbl4WJ+VLdVQKLz3ElRrH0OIqvCLi1hRevGcUGQgBn1lIiJPE2D41kCOpmWgWatDtf14LguNMtCaRlwAg+nkwhOzUOz7iHwbFzbWEK72cF4NMOTgwlOxgmuX13G/lkoGcBbG0382rfeReB6+OyjD7DzrCcxGKf9CZa6NXh0lqmoEitxbbWLSyst7DzpSZE8m8bI5nSMyVGnio6WzjrnDVppV3BMR8AK2pBS+Ra4PuKQba4ANgK+/J451b5cC4FgklYNjCeRAFnzOVWsFRoE8RsEeqkAtsQNhPMDFXaTOd0IUlHZCjjM9YNzlMwnVMebkhd7PB5jHsWiqqTq3jEMeB6BdAe2S3toquwTJOkMMdWqWQnXdNCo1YV0wb8R8bd1V/pKTnJnlmEaRdAMSyymbWa8EzRk7rul05wJecKoGZ4HclRWJgCwKMf4NwHuVI4zr4u216JKtgj0UqW7AMBpMSv9hYRL7qJFPqvIjou+lmWJGNzTQpnqXjIG6HAh+3bJBqayUINDJyL2My4UzBsmGGfQbtVEoRH8JeikgHXftqUvEnAkcEilMDszFbWSMcuzHcmgtN3Pae1NAh3tjJXKMWV+cZojI1CmEehl9IZaj6gcJtDJdiPgxvssClcqL0kMJsGIQJJERyj1Km+csvhWzxeF8+fqTaqhScJS0jtxRBJrYOV8wLMXCaK08ydqQ5U9/y5KRe77XBPTOJVzlYCeVIny/lBVLmAzXUCUCp/GLByLBO64XyFYSvKCOjsowjOJCFQnxzHP1hlabU/AViGO8A4uQEwCwMTh5/NULMZJSHAsWisrEJh9WAD0hF4YKiKB94N9hQTgJgljOa2TLZkvaCFNogXXZ/YZAv48FzImgNdAIho/92AUCvFH7LaNSkjXYmFLAJbtS+X3AuSV+YqSRlmMCiFO8m8kwAkzhY48sr8gmM09Mz8rz76Mx1HWw56jwE1G/kj/lPgcBRJyjuHzZKlbZKXT2nexxEn/YIyB5G6zXcSGm0sg95C8VjUX8/li/y7Apsrpphca34d7KgGUF78n8CsA92Lm5qXwIbUTPkkQNbqQUO3LrSgzrHXYDq+HLgR0gCJphNFOjEEicZLXRRcBtSbXXH+hCKaVsYpTYa1DXRchRtHCy/VxHuTcn6QE6ZV6nTUebsA5Rh2LxEGSrtV95Hoi4CMvgqTubFFnsRy573ROFztysdLmfUmFyMBbSHt5ISctcq492xDbd7FD51dbuS+EibLPFnUvTa5Eja4U5gLZM6Ij5WcBOqxFsAYhsdQEmkl04fsqBzjWJYRgQqcUKsQNzm0RyjxGFEUwNNZlEmRZLABwWSRCyJWUEDoiCDGDY477Ybp1sH+RJMAb5cC0AthOA47dhuc1YZiBAMB5RXINXbvooJAgr0J4XgbbiRGRtF/OJZrHJrElJHGpQpGlYuf9ePcAjx6dSs4487y5J+QZkff/PJpXiAtCYFHONef7gP8/AGDVI7/yWPziqwDwnzy8UABflI8vWuCiBX65W+ACAP7lvr8XV3fRAhctAODXfuXrlWGoQwEP+2TbnmcpyaFVFMAaipw5UrSC5o5UWTTRkpGKgVlsil1t5dbR7a6g1mmIWom1p+F0iNPTUyThGFqZo24U0GjjmgO208Qsb2KWNdALfRRuF+3La3jrrTU0O8BsfoqTxw9x9uweirNtBIZSALNILocqAteLyiaZueJkTd6xgL8L+yVaFRYmnMqBY9WR5j6SjMUtB5rjQhcrawckuVteA1a1gsreRGxdwtPYwfItH9/+/io+OQ3x4NNdWKNTeMNjLFdnqGYzOdRH8wymTaUS/YUJbJWoN+pS2GCRndY+PKjluYOirCGOXDSbDRRVB1GxhtRpY+vmMnSvxGDYQx6fwovOYCZDGMz75eG2yAQ84cLEQ5hGBjRzRDUCvzy4WKg1A2SGB9vrYJZ1MU5aaDaXkGs+6ssOuksGllddtFs2PvxwD6OjMyT7u/CzMepWJPk0Z+MEjY6Hq1fXsLweIKFFN1m7tFOmPRKzTqcz5KMJtIg2S0Pk4Qy2kSOgoqTk4S2XTCcemtUBjwZ5AXy/jXHmY+PSCoJlH2Pa+4UFwoRAg8rjEtvdbgMtWg2bJQ6Pp3CtHN06bfJC7B8e4MnzXWHylskYVpKIfRwPqyz8646HKDFgOg3EmY9Go4sbV7fg+m1kuQ1NcwHDRMHiAosESSIHRs9l3+/j5HQXp6dPMZ/uIrDnmE96ctBlnUip35T0TR1JWaDi4fELWeJXvxMV48Je7B/6KgAwj78EWqiQkHw2G5ZDNShV9VQoLsHzAlSlhYP9mSr8eDaWlzfQWbmKzFrGXhJgVnPx0rsNvPr2y4gnGeKjCdYTG8/vPMf0ZB8rrRK5X2Ekmdc1TKw65q0VmO02jkMDvZj5yhbWAg9WWuDBgz6Sp6cC3hl1AisldF+H7htSlKTKhgqGaUILUNq0agIQU3kzZZZcVmCpwWxoCxtNV3KiBsMUg1GCmmng+clEChlrmzbalwwcp1O8+lIDr76+jGd3Izx5MMWjBzrCvUpsg5fXXVxeczGKY+w8n6Oca9DhmuyIAAAgAElEQVTqTaxf7+BrW8CdB1P0Hp/KuHjx5TraDR2bqx6eHY7w0S9OUQ5j6E2CLibCfoo3brdQZQn2TyKxWGQfImR4a83Hq9c72Fpr48mznhRhLDPGmzfquLbRhBUN8OnPfobB0RksFhvSuVwr51CH6sKKBQdaDc4FGLZtFjZYtKMldCjgJxUFYlnHEEghzpuSRVvSztyqQ7M70OwuTkYOXnn5OprdJnqTAo2Wic5SghuvdnD7jW+gyg3c+/AvsHf0BMtry2ivb0rmJgoPz+5/hKO9p3j1jZfx9j/7V1JoOt19hp3PfobHH32MvZ0DFNNDOEaCBlU4nNf1GhpeB4G9At9q43AvkWLk279yBd/7g/8GZoMEGsrnWTlWpJt0nmJ2NMPO3U/w/P5DPHl+jL2TY0yjPrJigPHoDHkxRlZMYOpUPKmsPs6TOhtMOTYq4LcQrYjK0+P9+EpG8PmiLUrGBQBMJZXkiLFAxULLIq9WsrX5UU1TcgoJBhLyMQjyOrQyd5FHJS6tLuHqpRXcvnUNreYlePUlNFauidp3kkUovAYKv4aD8TH60RyHZ4dwGl0EzWWsLF1hRRlJPMb9j/8SNlL86rd+A9dvvyoqh35vhMOde9h9dA/j3hnGwymO9k4xPDyDb+RiG95wbERjIkSl9JE0oU0glTEsftWxsrmKV15mLpsigBzt7SE+24aV9eHbCXwrx/KSL6QZUyvQ8Bto1BrIMgtZQgWNiUabQLAmtoB5Rft95iDGiMoh0pxW/AXyMsZw3JNiGfcA7NFZphSzUiSSdUdJXESFcA4KSwemHSgEDBAFsEOghiCwI/m9BBFZ3Iwj5rG7MCoHybxAOKOFOok/zDAmCEGAJsOUinGx9siRMI9Az1CZJoIa1aEukthAd9nHO+9exnf+xf+I5uoq8pwq5kJ9Xp3qNaWcI4Bki9EuBdcp5tMxJpMBokrHRC9wfPwcz589xM7OE+w8m2AcAkvtJl577UX4qxugW67d8gUYa7W6cIMmci1Hf3CM+/c/FsD+yvXXYVYO7v3850iHMYxhjNn+IYzJMex8BKcYQi/nsqYJgJBRYVeXgqJjB+h0uwhabZwMNTSWV6Cxz5me5MTRRr131MPpyS6G/X0Y5gBhcoocQ6RhrPJkueeRLOAv5RMQ8CAa+7nCnoVaBSbIVxauOd8QQFhkz7KKTIWVLQotA8utNpa6y2pNNQgANoUAqFcM8OSYSzELZ1KkZyGaSm26gAC0U7dRDzqwvYbYQF+60kVaGdg5neL58QSbV5uw2z6MuoEP7j9Fs6Phd37ru3CDBqaTsSj13VobWZziZHcbhwdHSMNIFDNJWOD2jWVcuXITK+tXJGuX1vqbL9wW29SjgyOcDoc4PDrB8WyKYHkDhWtghjkqp4DfriFodeDWmujt7mP7vbtY0epo5AmaZY697VMMTnqoWyWS2RDhdIR2zULLd2BYDuqBJ4PgbDTGsDfCdDiCp8VwXWauz5GUUyQEj3lfOJfRMlgQBaVI456bk2cSqbmQgIFEr5xbQQsArIgsfEiMOsGpBfArOaXsz/TwPFd1U+lJu2mb2bcLkFJAQGWXmqalWHqKRTLXGp2qLFvcKyzTge87CGo1sVv3AgdXrq9idb2Ls+EMwzDDeJrIvp85yB3u720bgxnQmyS4dXMFzw7H2DubivJxa6UBz9Rx/0kP/UGIJYLHgYXN1Tq6S9yj5djZG6Bue7ArEweHE0TTEAVVummFds2WiIiGy6xsU8BTZkrzs/M8QuUhG7Dp1aRdSE5UcxRBXIJ0C/KPQbCIcyAQzZm9SuBOkUV4vVRTUoFGNwu6DxBcIolxFiaYh5nEoOhiSct5i8GMyp7X0mzMkxiDcCqWoq7DzPFSgDGClGynmCphUxfXhXgeoeBNlFxMB61aTVRyBMtIfOH7kkjHnHcqIcOUdvYWavUARUE3I9qhkllBBTAnEF4n83upOM/g0U2C+9LF/eZ5Q66T9FQiTSKQZX9SubMEQumSYbuKDEmrX869VAGzbUgIE8UwXXqSRBEIxN6WsQQGiFvTIrui6phq8oVlteBGBHCyFCFzOynudQwhGPDBuyLOOyQ/UjGc0LUjFwtjKg+5jyT5gyAMQTnerzTNBTANAqWuJiGEoDBtaAm+Cl5Ia26CWwQoDf5bSzkXJTTnVznbtHc2VFiMrFei6BR1rXK2ILxY0KJZbLu5BnNeNGWfa1g8O6g9CYnSkn/MddBQgJRk+Epckmo/KqVFgUrAmkRqQ7kpEMDle3AZFRtm3lKqpqnmZN4qr51xOzYtk5WiVb0erXNVNjT7rGQ90zo8oFWyyqGX/0rfV6Aa1aYRVcRi0c08du4PFgrDnGSDUj4blaNyL9k/CND7lvzM/s9xJcAb53XJele5uzVf2YjTrpjzvs/IB13DZB5jNkthmMp+WHLHRbXJfnau7OQ5Y6F8phUv+4hkOJVCFOF8pLKJ1drEmgTVxET5eV7QDILiSqVK61wCs+wjVIjyTMYzudhgl5VcN9uEO235urDQJ8jLz0OrZrHI1xSgywevl6Qm7nOpBmU/EhU259+Fwlsd+Qgm5wsLePVZSYwn+Zv3lm2VFiTTq7NdxraWrGkCfoa8Nsc5AW+2pcGIDwKubGeDGnvebKVKVS5tlTgg5AS5CVAuVLrK/4PnB0V655quWpN53/zs5MQqUoMCb0v4nimALafNc4IBn3MOAHO8MpubcwLbg3Mv72WS5eJYoFykSa5YvDvdtzgG5BxbiVU+n8++LaQ83osa7xtdhBRJX5EilBW8gP6ErQVAZ9/k35WrlmTUMzs8K5FEjAcpVeZwVYp1OEFbIXrKTeHnIymd63CCPI2gEcwvVG2LecCkinIs8H0KsYWmIp99WynteUXsL2VloREwZqgGXavBtpvwvTo8l+xz9iuCzXMYJs+OMRyfn5/kxRFMnWOA15cLoZEOTTzvMQ7ro0+fYPvJmah/uX7T5VkBwH/XkpnzsvC31MqmLN6/hEzInu//gwJYrMrPX3XxeufA8/m7nSPCFwDw5y1y8c1FC1y0wD+RFrgAgP+J3OiLy7xogX/KLfDDr3+jEoZmRZsysuxZHFG7Sh7+aCXGjXCRE/w1UYgFlA2ztMU+iODOLDYQlg7soI7l5VX4Ldr+8WRWYjyaojcYih0cs0R5SGCpgQd1123hLAyQaXVMcx92EGDzxipW1j14AS0Pd5H3nmF+9Aj6cA91c4wqn4rtIW26KO6tLHVQElvKxa6VG1zm7mo8VOR0JXTgoIkqrwNWB5neQG4G0F0W2WmxZkO3ydj3ESYOkipAc3ULhR9gTJZww8BcN3F2dAYcHeOyE6KJEOPxTBjGcanUufW6idMhc4xYHPWUcloje56HMx1hrImys8yZX+Oi2+7ArS9jZbOFxloNT08G+OD+HvR4jEY+QjWZgQlcjbqpDvMlM40MyXYMJauS4OkMtYDZdw24TRdDguteC9BXEVcNjOY2Ntd9/MrbgbCCk1RDPI5wRtve3T6GhyfwyhC+maFV13A0zVBfruHFl1axerkjrP1YlAamtGU6TxD2Rkh6faSjAcaDAdL5VP79UmDApBKSdm9JIhajtIEqCxamauh2N1FYLckCXL/aEZvu02mMg9NQiotk/a+0AlxeDxDYljDx9/cncOwM3XqKmj3H84NdPHn+HEk6RDofAtMQjs4iGHVBLDR5mGfMd2siKzxcuXwNVy+tw/PbiHILukEAmLZ0LBKVqGhFl9DOegbbnOH07Dme7T7AweEjGBXB+AmsLwHALGAZRJoUyiD3QFVtFWgl2UpfAq14DeqAfa78XTx98TuCYZLbJ2AyJKOYdtW6EcByW2g0l+A3mtB1TyxST07mSJMc3YaHztIyvNoWMmMFfTQx9x288HYTL735IhIqNM5CdOclTh8e4OzgOS6v6ugXGYaFicyoY2QyN3gN3kobk1zHwbDC450Ynuuhqes4fjpGNZ4ziBVmg1bqGeBVcFo2zBoHH0E1mgAaUozj6ZQWfSxmzfupsLpbgYdb63WxznRYuE8L7J7MsduLMe+FWL9WwzfeaaF7VcP9Z2Nsn/Vxfb2OD++MkRyXMM0mGl6AW5u+KKlYbjrqxzjYHsFod6B7BGUbyOMMz3bHKEf8zDPc+JUuXr0RSPbvw+c93N8ZIYtoYVdKAf/6ZoCX1wNMjyP82R/vQPOB5oojloI/eGMF77x2ScDEP39vH2ER49qahrduNbC1FMDLB3h65w7Gh6ew4oiSI6Qx7XMTYXNXWipKK1rZSiq5QRZ9IaqehAXJz5UmLEgUiNJU/mdy2mDetu4hRRsVOmivXkFW1rFxaQ2u76CzbODKCx187TtvoLvZFuvD9//iD/HxJx+ju7GF2tI6vKALz6ihd7CNnUcf4J//5/81XnjlLYR5inie4eDTn+P/+sM/wuDwGGZ2hpqjSCosuNiGi7rfhV424Ntd1MwO4pDW8xV++1//twhWA5g1S/2P85qAE7QyyxANInz4F3+Cg+e7ODzpI89SIQAd9Q8xmpzBtWeIk6HkYqUMmZSsNbbQAtyQAuH59+qrZF7xsVDJqDf8YsUWYoYUGBUArAgXyvJV1jUCbY6FwFeZtERklAUh+6ONKjNERcYMxhevX8bVrQ1YTh2N7jpqK1uovACZ66M3n+K9j/8agyLHgGQYz8Xtl17D117/JoKGg+O9I3z24U+QJTO8+fY3cOv2W5LPO49jDM6OcbT/BLPBEcZHuzja2cWdj3ZgxhkCj/aZBia9QnLtqD5LcgNp6sGyGmLh3FpexrXrm7i02UY6z3D/7jZOnt1BOtpF0ycgFmJ1yUbg0Q2DADAzdhtIYh1prCEIAiyvtMTSbxIyP86SrxyzlTnHLB6KRSmtlMezHuZULIiiliCCkopSkHMO/spXNf0J4ERVDQvq/JVtSJyrUpRLhzZFAdwImqIcNeAioB23wZiECpMhsyVJClNZgx5zuXVDbN6p6oiyGHEWoqTNnquJ9Z5GQpPfQqtZg18H/uW/+bfYevNNKdwRhpxFfZhWQ4AbfnbasiqLapK15nj+8EPMxmOg3kXi1LB3vI39ved4/OQAD3ZG0r2WuzXcvrmK+uo6Vq/eRnf9ipAwWoEPR+nuMEOB7SfbOD05xqXLr8DJgff/5N/h0S+OUItSTI9OUAxPYJUTWFoEvUolyoAPEkZoZ5yVBizXR6vTwfraKgZzC5XXgO62kJUWZrQrZbzDcIRnOztIw32E0yMUOEOejST/kOrf8zHAouC5wkkBB2qwqEKeUuqcjx8CISw8CpCxsFVcJCkIkGVZNpYbS9ja3ECamBiNcjheICpsx3bE6WOWMf4iEtUSxzOBD+59qJopdebEByitmmQb58wZb9uoGKdxMsFLLy7Ba5CQ4+HBzg6enpzhxhVa+uboT3O889IlfOt7vy0q8tP9x7h/92MMehOJoHjh8jLefOdb2Ni4htl4iLPBIaoyx9attxCHM2w/+QyFbkOrNTGMZ7CaS4gMDT+//zc4m06wurGMS1dv4PhgB4ODPtCz0YorxCcDXG1WuHf3CVwthWcXmA6nsLQCdZ+Z2i46jQY6DU8sRw/7AzzfO4CNBDWNBV6SmjKE2VRFqpiLOYkqNd4L7gklg5I5qkAWKSBKWVuq+3huBc0bRVCMTgJct8TueWHvTecRkuboankeQsGituOwYG7BdWwBwqKYjhQEJ2nVqrIyCWK5VH75JGjoQlxkGzMOYbXbwDjKMc8LvPbKZbz6zndAf/3dnYc42N+XWBDafjML8uatt6CbNXzyyS9EMdubRjgdhjJnkJQwn2W4v32CpbaPle7/zd6bNVl23Vd+68zTnW/OWfOIAgogABIkOLQkipRCIbvlkCPUYXeEnvwN/Dn8CfxmP/STO+ywemC0uiWyQVGcQAzFQqEKNec83PHcM0+O9d83AYiSusOO8AuVF4GorMrMO+xzzj57/9d//VYLVza6ePO1NRFo9k+nODlZoFg0CMMMi0kK3zIZMIMizhE4JnyDwH6SG5hfzIZTZrgqccBvOyLyBTZFXDYuUYBRLk+5rzCLtGkEDU08Mx8SNbIU2DjGIrbxP0NHlhNP30i8AQUfaklsmOq0fYSJEqwoOi0iXj9sRAkkP1c3M9RGLvMuhVWfrtqGjkIXibiXSSAhojoT5yzFT873jmEiWuSScyv5tLYjAhYdwFlJR1mFVoeNom0kzIKlmMrdGXMwE2Zt0hlMsb+S/QdpFxJlQeS144hYWBRKtJX9B8lIdJRaXEbRjcvnpICqwxOs8hJFLvhnJYBaFFtL4pbV2lU1iizRrTynJAqYOZbcl1BkVOs7EfpQY77IYPsU7JhxSfVCZcEq163CAacLIluVw7gd2MvPUEtjIfPHuT7meS9OYcbRcB+UMm6DIdU6EoqnnPVJIDJUtjPXpHz/pEQRz0rnLKkzQhiyXHUfq7jfaOQ4USSzSCUStHQp7kxBVcMWUgQbxXTJBla5tlzLqYzgWu5VZU7MK8VTzrdqLHzG6NQ1FhTUKTYZbI5VXW0UJ0UsA+CLC5y5zlTX1SwteaCcS7impvBP0HZNx7cSx9UcwW5nNkgpYZP7EnECn4XsKk+lciwzf9hR2a2i23G9Jpm2dM4qNDLFQEPOSzU/8Rzh7/Kc5GvSuisNeUvENo8H6Vo16wK88/Jc4H6qUZhtNsZyL2BR4ROtUGVrK8SzyuOV90MsNQVgooy1SvY/ch3I6aicvBQGJSfVZoOZcqpnuWo0PvvsQpGiqG4oRz9zrNkEwXPh7FyT85L7xKX4L4eDz7ZEpHPseOby8/LYcbp2fFOej59X3MAZz9dSnPwipprKDWtJpjGbG9R8IjASXUMc1+K0FaTxMjdIud5NybSO2WiSqKxrunHZIMD9gjTgVZTW1deqsUuJq7zGxUnNZgJii5dNHyqXW0VCiVjM/TAFbKFrnZFBKGJX8vqCE5fGCWro6vOc3WOY6U0aFw9DmjIbxxDX7llD81lDiBwlTSHyKf5KfyDfKmOeKPQu1x8SweMqzDMrNhwLFYnD84prHK43eK2pzGbO8TwO0iDNOYmEuoL55LIVkH1PUuWYJqnETnhsYOCsw+dkpm/KObmUyBphIlD8rUgKoDBNoXaZZcKqCJuldGLhVZSUvLeGuHe6sz24dge27cOwAgReB+12C6ZDuhhx5zHZBRLB1e5RNE4kUsUxee9Wjb9hnMCsSalgdFeGX3z8EPsHcxRZjWiqcNRcRzsS4aLu/+qcVVQd9VDZ1USP/2MP+dby+7LO+43HF+jovy8An/3o3xGClznrX36aH3x27gD+x4/A+XfOR+B8BH4bRuBcAP5tOIrnn+F8BM5H4L84At//2rsNNyyildLNqFGwUKtOLsA1ds8T/1xZKGp+bUs+ChfsTGV1HQ9xZSGFBd1rwfRbMF0iYhtERJ5lBeJ5DIs4IkHRmdK5SxHT9VrQvC4quJhlFvy+j+5aAM0tYdgJRofPoc92UY9ewAz34GGGpphjEU7FFcviJ/U8hs8op5jqumVzMd2Kgsuis7dpQWt6KLI+7NZFuL0tJHofjevhdF6CMk1v2EXNAk9eQSc6zl+B7gfiz3NbJuZEBUcJmsNTOGRx1jk6gQEaMEqjRqddi/MiIpIPHmrNxSJqUEjRTW2GkqjGhdUePMeXjv+NQQe9QR+XLvdQODqeHx7j/Qc7qMMpemWCbBwjsAxc2OCGg5sxXTYedCSdTNk5zwI+875MDFcG0IjVdQukzP+y15BUrqCKLmw4WNsGZtMaUcj80xjZaYUyjJCMZrBqZhk2uHnJw6gsoAU2/BVX2k+zxhDHmCGuqxrFNMf8dIZWOkO7ioFsgTwM4eox2nbFtn4pltbMx4oWmM3m4roraw/9wRbgDGB3hvD6HdgtB6dRjNOFckHGaSnZg1fXeui2XbgG8ODRibgke0GKwIsxDw8wnuyhqqZosjn0eA6T7lM6j2sNtuMjySDOoTj30AoGCFor0LUWKoPOPwrAlpyDxJaxU3n36BiOnqDfSZHnBzg6fo6D/UfI41Ns9FWxxV5mOxkS6MQdKBURVSQU0Vc2n2fi7xci8JcF4LMN2JcFYWab8WHRhZ6wA5sbVB9lRcRoF7bfx2A4QIvMa83E+DSSogEdWiuDNcDYhuZvItSGGBs21m65uHpzFYswg5/p2CpNzF+eYna8gzff6KLyTDw8TrG3cNB0uhjcuIDBpQ52jgy8/3iO508KWJ6L66s+hq6Jh0+JXI+xtmrCDjSUdo0Fs2BrHXmpOrY9jwj4BmHKTms6TCo04wwaEZsVRTcKwXRQaFJMtV1dxKhsHEFrafjdb2/i+t0GP/14Lg0BHMfpUYHqIIcedPCV6yu4tGkiyTUcziI8fLFAHgNf/8oWXL/BJLSlEB7NC1Q5UbwjrG2aWOs3eHEyxWISSSGNyHQW4IcrPt64PMRiVKI6zXDv1yPkUSK4PhZG+i0Hg5aHC5s+Png+gWaW+PabbXzttTUY0RwnTx7g6MkuzHiGDjG+ZYkiywTxzI5tykMsJzZaIUVhyVOvCiQpcwBV0UNcGrqOxTyXzvS8zJDUsWRac9fveusomz4KdOB31tEbrmG40satOz1cuXsZr3/3Ljq+K8LO871d/OK9v8Du6RxxY8FtDdFrrSKeHaNOjvD1b30Ht776rmDy9j/7DLv3f4VnH9/HzrNddPQxVvsU79lLwVx2GxsrazDqLtLYRcdeQeB20e50EYZjXLp1DVdefx1220JrrQ+LDpdkBtNpS0H3xa/v42TvOfaffYZnz46wczQV/OUsPkZenOJ0vAObYh6vI+ZP5qTRKRcNrxUplNGFs3TO/9cEYEE1LgskUiNbFk9ID2VxkBWslm+jFbhyX9OhnCpSWKsMuBrRiC5QGbhxaRt3bl6S/G0SBNorm3AG66iDHqZ5gvuP72NvMUPtBIhr4OZrX8HWlduYL0Z4+vhjRPFc3IlbG2u4un0T21duo08Hl7RVNUjTDPufvo+HP/0BfvgfP8JiFKLtEEJrIByxGO2hIOaPolkdYG19G9DbOJwAhzMdv/fNy1jrWnjvJ59g9OJX2OiOYWSncKw5eh1mttOVRaQ0ccoBStKBdRu9QQ8ba11xtk0XLLg5SAueoSzyRpglE8yjOZJsgbKOkGYh8pzXLwUHlTPHR82mKimcMedVuU4pIGkVUfiN5B9yOiORgRGYdOuYlitzMp0TzOd1jTaG7TZsy2OENiaTGvOQGb+8n1tYW+li0O1gETeYh8xTSxEmERo9lsJ9IU5JF47ZkZ/1OwF+5/tfw1t/9KcwPGbXlzI1E+tv+z05N8o8QjzdhWUyd9jC5PQQNSkLvQ0cR2McjXYxm09x74Nf4NePRphFGVZ7Fi5dHMBstfH6138PF67fheUY2OgyA44PgrJZ+iPiNRdsbba/wN4HP8WP/+OHyA5nsPIFqvkIGl0iJIHwvOcYcjyrRtCL80WN3koPpuXD7/RQ6W10V9ZQOW3snZa4vN1Hv+NjfLyPDz98iKODp6iKQ2jVoURhiMa9xAmfFQCXp/0SCK2Wf587PiSI8YslIYvQIiHyLbHOy2gEg44kIm9b6AZ9bK2tochNzOe8CfrotHwEXksQk2FKsYpzGPMZmVOYI6tsmFYbTmsVbrCCsHRxMKtx/dYKbr26haQp8X+/dx83rwxx5eKmiF5PX+7gxcERdKOARyR6bUl+4N1bl7C5fRVB4OHh/Z/h4Sd7Ipb+iz/557h993UptD/69T1ZE9JBZZs2bCdAXpVoKCB2V9Ha7iM1dbw8YhPHjxCWFa7dvIvLN6/gePcUf/ODfwf9RMdFx0B2coRnj5/C1BYw2UxHZxgljoZnHtGofQzaHRWV0DHwwYOnePz8OVYCXdZRWTSH1yoQpXNUGqktim6gU5BUOgoKrheWjWN5QpFqmaG9dHCf9YuJE5MCMIv0kvepBGAep8+L9cTBMBNTsLEUgFm4t2Sdw/luPs+wWCTiLmRzBevgi4RUBwODfhsuRTc6AB0H1y4Pce3yGqK8xuEsxnC1jWs37mLt4h2MDl/i+fNHzPeAb/kY9lfxlW/+9yKEjE/38d6P/i1+8tGOwogu8xp97gPEeaoElK0VD2/fvYD5fIonL0+wvz+DUdCdb4io2XFt+KYu+Od0kcMzTRRJJU2WgzZRt3RIKjSwQXchDIVkZuOJZQpxgQ+6hSkgUdjrtgNxjFKYJAKVYiOJFhRGKCRSYE7pQi0aGB5jSoi/tmE6jFPxcHCa4mCUIysMtH0Pk5DimYaLGwMYdo0wmaKqEyWclQ0828QiLmBTKDV0+I4rxJbZIhMns7hfBb2qsohnEekzzKj3ZP3ARgo2MrCB1fFtjKaM4bFETAhcopqBKue6gthlCtVq/UCUd5qXiEgf4o2AruFKg2nTWaajyBK4jg7P1hHHpTgNeb+N0gaez+gUHiMlIBZ09S7nA4rK/H3JfuU8wsYB11CZr8wGZbPQmTjIUAs6lx0LqwznNoA4ZoMbhRIl1jGjk0KhLo0MNXxBJ6v8W973KbLxnKFQFHgWior3hSXNaemC5FqBghb3khmFFUZq8Ocszqls0rDEpcjPYdsqUJNORK4tiKoWF6ncSagdcQPJv1dCUuJ7UhEUdK9SVKejW3au8jlIdrEcjgcJL7k48jgOvK5UlnIj94lOx5f9MzOMuSYRJ+yStCBGRM6zQiqpkaV0HivXrrrmNaExSRYsGxYFb0JEr2L28698vwWbB0mdWgq4nCvYfMDxY3OKBDtRzOdr08VM8VaF2so8xPeQJNSdSQugSE1BkGIbHddqPuGxl3xd4q55UXFsKGArhROe6cl2iPMAVzlsRIizDHlawXI1uLw+BQHNOZ3jpOIXzpqOSo2CKY/l0k0qLm4KkZwvlajN3RWFOclDFkcwoSsqI5aNAFzPqQYoNl7wvVGcU1QAzhmSLCKIYSUSC2hJ0KUAACAASURBVERh+aeI20vHtNDL60oQ0CIA14AfWILy5rhJQwkF8ZLZ1cohL+hryRRW6GcloJ2NpyF5uHT+SpyGfO6z84AvVknTAZ+TjfQ8PipZhfvtWgniJRHrSnhnMyP/LjUUwbSTkkY8umowOHNa07ks0R0Nmx9dlfvN5+M+k8/D3Gg2fDI6iqeWGOKXdInl+cJ7CMVs/jspBQWjF8TNrXLjecUIuJn7Kq4Nl4IvSWwOT2weIzqeC7XYkDGSZgWFh5djxiZN1VKh6EvL+AIp5fAtL2kCbLjgvpiNHtKAbSpHNRtlTsJQ1qGc2+UnCpW3XWbKhV7khSCf5ZpmIwivC8mSVg0vci2ZqklXGhgkDo3JA7xGKHq78Njw5njwXEZ2ddBqq+b+eazEXuLsfBdYGbKmpQRmIepUmdCj2DDFcyZJM8RRgnuPnuLkNETIeI9xDVcap9k8oI4PP4+cRtKIsVyrLZVZLh2/nAH85eLePyQA/8M/+48LwGfP9zmK+ktrRX7vXAD+8oiff30+Aucj8Ns4AucC8G/jUT3/TOcjcD4Cf2cEvvv2uw0Xz7Lm5iZBFtNc4dPxx20TNzEUf7kZMKE17IZmHgwLLw687ioSdkpbNmrbQcjCg6mKVtIJnJbiOmORh9g0zw/gOS3UdANZLhzPRqmZOJwWcCgStTU4QYW4PEWxOIIb7cKYH8AK9+EWY9RlhHgxk05Oz6DLl3jIL9odWXThmpVdzZRiJU+x7sIx11E360BwEY13CfDXMNhYwbjQMC0auC0HEbs1i1KywQxmsFa6dMxzw3Q8AnTitMYxaDpmh3da1+htGMj1FJWWYhonChVmEk/lohRMG/FWGnzmiGnAIHARxo0Uvz3bx8nURKdjwuhU8P0c0/EY6SREP61g56Vs6LdWA3iBBc2mO9BAUhLhqSEqdVg2ncEG2p0B9I6FPMgQGRoqs4VRqtSRla6F0yQR56hRWohHNdzEhFMVWIyncIhEtCtcvWhhRCRVoMFoGZhwM1yb8pkceNBrCyuGifBkivhwBCcNseVWaLIQrpbAYIbkJIFeFdCrCkm8QFPGgl/TK7q6B6iNAUaxAy3owO24CKsc8zzHaocZzCwC1ZJnySxWiimHkhGboO3ksMwQTTVCURwjjI9RZTPBUNNZJdlCJQU4F4s0R7c1QF4QpdxBUwWoagcac6MsosAdKVIRg1VXOQ6Ox/DNFJ6TYR6eIJofoSjHsLUYrlss8WrKZ8PjITtT1Z8Onbs2cTCyD/4LEfhMwPryxaY2Y6pYcfbwW67CY1ke4kWJeMFrkE6IAH6rL0L2+saaFN11w8JkEourngWX9bUNDAc3MU67WNRDaP0Otu8EWLuygek4RI9uzlmM40dHKKNDvPvuBqyVIX75ZA+/fFpC6/Rx4+4lXLrdwbMXGv7T+2PM5qbCvhcNsozFpwpbqxZu3AiQmxoOoxiHiwKLvEYcERfuYnPoCuIvK1no09BkFfZ43GYlbM1AdkwxyZRALatrYYtocQBHU8onwCs32rA9UggomtboOR5e7EY43MtRTUpsXm6D1K20KqSQMg1LtN02XrkcIC3omqwxmUn4NLSige+V+NZdHeNpgvc+eQnHLaUY1QoMXFjpiPvz0UGJ3YcprLBGfpCh1zfQk1xiziUaNvpt3L7RRkpEmFPgyuU2NlcNLHYO8ej+IxjzKczFBCtI4TJjKmMeXCo5VFK9qElPoFNkKQDLtURXY/W5c4GFqvmCTo9aMGaW12CWjDCaxQjaPZjMV6+I7g1gt3poDwa4fGWAlS0d3/5v/xC33rgi+DCWwl+OJjg8PMTz4yPc+/UngnJus5GlnuHSpVVsX7qCyeiFCMDHe6co5ykmh4dY8UIM2kSpFVIYZnbq5a0ttN0+4siBU/exMtiG2RBdn2D75g1sXL2CF09/gvaQLnUN49NHuPPun6C7Sde0cgMvThb42Q/+FT7+9Q6iIsYkHOPoZA/Hp09gIoLHuZlFYZPHncUWhSRkQU4EYPm3BjYR0Xz8Xd3qS5eVcr8I839ZytUlDF4V/VjE8jxLyAu87nhuK1dEBY0VvpI54EARa1hbWcXrNy9he20giDfH78Du9NFeuwBn/Soqr4Un+88wSWJM0wQmnQBtTwrQzJN1XB+z0QGMOsP1i1exvraFwcYlcaI6voc0y7H/yU/x0d/8G9z7+QssTpWzsMmAYqHDMdqIYhbie9DMPl5/5RYcu4MXJ8Cj3RzXrg+w3rVw/9ePEB3eh13uoOdNYJlzWE4JxygFNec7tiBeef+iaNXrtTEc9GCYDpKcc5WLsnZFqGEOda2nGM8mODw5RFJFIgLXBSvDRHRSAFaDK01VzEoj9k8EYFVwpWtbcICK9icuYOa9sXhrO67MZxQTDZ0CTwedFh3AHsqCgowmucTRgteJjo2VIdaGPaSZjvkixTyMRGTUrApRHMNr2Wg01Yhmmj4008c776zjK9/5Z7j+zjeg0+1mMEedhfwK2eIUdZnB0XXB/Vo27wWkWpSIihwn8QijyQnC+QQf/exHePTZWMQn3pPX1nswgz5e++b3sHLxNkbHT3Dt5h2YOu/fkQguOZ1+YYS9Tz7E8acvcfwsxsGTU7SKBE6TwCAKOJ6Lw4ROl0bUu1ziMDhncr6sSVnRbLQGA3RXVjHc2IRu9yT//c6rt7C5fQG7j97Hj//2V/jk3sfwjDGa8gBxMlEFTGIUlw4fNhuo+xGL0srdqx7LL5bFcIoujC5gIViuLUE/UxBR+FdGezhWgJbdhWUEMHRfCqKm5kvTn245sJkPKUXxDIssJTAcMGvM0xpJ6cPtruHOnVeRmQFGhY47b1zDxTs3cTg+xl/8p5/g8mYba92uCGPjkz3MF3NhHfuuhpVuBxpdyETWNrmILkd7u3j85BiXNgb47/74f8Cgvy5rM3UfpusLONr5DJ4boDfYBNHw0lrmm9g9nWD3ZA+PXz7HOErR6WzgyrXb2H/xGE/uPUV2GKLLPMN0D+PTQ2hGIm5aUw+QJA3CPEG71UK/s4aW18KATnUtxePnT3B4sIO+r8FpYpQZr8UCWRFDt1ne53nNNaghjkkaF4W2s8SE5Am/L2bGpbPvC1IIhVOXohLbKSloiRuPTjKVoymoTXE88pgxj5NFe+X0E5t1YyDi+jsh5pIYW4dx2OJIJQ0haFmC5RRnke3g9s11XL26jnZ/RVy/aU7s8xStVh+93qpklD95/BjxrMT2ehe/90d/jsHqDWm2uPeLf4O/+tHP8PDZCAuKP5aJ3/3GVXS6HZyMFjg9jbC5GuC125cxn53is8c7+OSzY1ilDt+0RMhxiGUmsjUvMT1JxJXJ5kE6r3ttotKJq1Y0GoP5kszXDQvoBjOBXUHXnjnZebqLIMa5oKixWKQyH3H8XJcCuSm4WaMyUTYGdDYyQcMs4zzhYfPiKvqrWzJf7h8vcDxRe4Q4B+aLCv0ukdlAlDAiJIfe2HjyLIFnmOICdika0Qnqcr4ihtmAZ1vI0gI7+wsR6Xjt5sjgBjpWOp7QQ7IiE3xyGBVIy0ayjrn+Fiy7XiPwNNR5hhmzkjPmSxZwXA2DAak2bIar0G35qDI6LpnBSuE2x+lsLk0tHcfA8SgWhDTXH0HLE6FNiVamiD0cIyKl86LBPFYOYM9zRajm/oP7RDpIPZuI1wi+TcFJiaG8fpn1zs9tstFXqFEiHYs7z7bp5iQVKBc383q3BZQ6wphuaEKYlfpBQaTDHNqqELGIqF3ZHwiyVrkaOV+RNkG0NkU7Ckzce/H98r3zuFOA6/q2IH7rko5dlUkrSGg2C4vQqBrOxHHLxxl1hIQbEdv4eqbgpDnXtQI2QDeYzlMRQrnGsNhsTAmU4mFVssdUOX8l35THWke768DzLVnnh7NMnOnUH7nm4f6Bblk2JwS+IY1CMeMglnndFJz4OkSfu55yYVMgXqRsmFSob7qKz7JSReCkIMrIalmRKvc/50hhdbCRgiK/NAmY8B02+pbI0xK1TmqGuo8otzYnHLXtUaLfUpiiWE9nPK8rivckFlgqS5aucDa52KwTGLWI3ZQKuW9XDmsKyURiG0uEdyU44bP7FZHAHBd1DVM5VaK/IsRQQFTo5jOc+xmCW+X/kkLEZtoKRqOE2eUCRo4HT3cRdHVeGUoYXfa4KZft8nzgaWs6SxQ4V4xLUZlufzaesNFNYYfVSSPy/PK1uE/ktUIBtJBIk+V4smZBp/FS6BaENOd/vm82ShPNXfOc5+syw5cOfYrNdIrn0ijHc0mEccZbyYFWJyy/lHu/CNrqmPOMYIMPmw74d9YzeJazUYWvRYcqG1JqIWjxuLO5hi7qpQmgBBJGUDGbmsI/GeKSF6GoIWwGEUc6xXVxeJPmsryXaZrUHOTaFHWc51sjazNZq1N05a55eT6ocVFNGDyOfB/qPaprpOReiusaOnVrrp0ypHkqIjodtHTY0sQgcWYpx0nNDTzKskZg65VkILMJkudgJYh63WCEFpsXaXhQg8j6kRRPiIB3AqFi+X4gjWimZUnz0DyKkRYLQT2vDFxsrLtYXVmB0w4wHR/g5d4+iqyUKA3uN7gmmIwW+PTZCxyczHByVCKeMDZANX04jhKAKYTLpCEX81Lw/f9BAP5ibXi2Rvz7f/6mk/g/PDl3AP/jo3X+nfMROB+B34YROBeAfxuO4vlnOB+B8xH4L47A7775bsNOX244ZJNC9w4FYG70ayKGuMtTAjD/hOZIMcmUDLEAfm8TiebDZCaaZ2OS1qi4QWFhv6hwdBQjpgBcs3vdw7DXw6DTkwJ0xYKPa0gRcZZVWNQ1gr4Bq5UjLU4wn+7BnB7ACHdgzI9hZ6fipmHmLLcnbVdHFk4FxSUCADvV2Wks+1tuMIlZa1AXHQwH12A4lxBjG8fZGty1K3jjjYsoLB0VsxNbNmADJ2kG0rh6XU/yPGtmhB4mSGIbB89TNKcVAhZDWi3kZol33nbgtQvEZYykLFQhzrER5cwg0tFl4T9njlYlDuiO54rjqcx1pImNcGqj2zZReTHCYorp6QzdOkd1FMPLNfgsHPgGWm0Dlmcgrw1xby0yEzG7qXUNhe6g1xmgveph4aQwOgYq2wEpwC3PguawsJUhSiucjnKkxyWGTh/jF7Fkcq4NGqx1Grx2uw890OGv6qh9DcdzivgpLMdHkWqoohpDV8d0b4LRzjGceAEny+HVGRwkKJIIR0chqrSUTWUWJfDNCAURSMwOswIY9gpyzcPa+irMwMWkSJCWBTZXXDmOzNdqsbBMtFvWIIlKNGUKW8+l4F2XzBMdI46PoWGOPJ4BTSKiGjP36IaO4hJd5jRWBhyzDcv0RJGoSksKJ3QJ+B4zJ+kCyRDOpuh3iRiMsZiHyIsJCrrgkgSd7hlYXClQn2fwsFNep0naWWbzUbQqlctnWUD4zQvvNwVgbsC6XQ9Vo8EzXYSLDBFr4LqNvAwQtOn+XcPq6gCm7com+PR4gfE0FETe1sYF9LvXEdVDLKoVlJ6P62/3ce3uZaTMr9MsWCch7v/sAeLpAV571Ud7ax33j0Lc2wXGjY/KauGNu9tYRDX+8v0ZqpTuDorSGhbP5nBvtnD1io+bt9pI9QbPTmO8HKeqcJWV2Lrk4eJWG36b4r2GxVxlle3uLFDFJeKTAtWLkFxCOAMXK+uBOHG9DucKaStHt22IGNPr0AupiZDURMz9A/aOUtnUt3psfGD3vcKgE9231nfFYcE80zJUToeOa+L1KzYurcfiCAkXCww3AnR6wCxmV70heMcf/eIULz9N4WQGtKjC9tCGXmiYjOjm1bE59HD7RgvDDR2zZI6g3WB74KGcnODp/Zdo5SGsxRx9zAT9yYy0OEkIw5aiA106NLdYIgIvUW6aJmIhHdwshBBPN5mwGM/iCC0hBZI8RMksKsPAYgFYgYdZYqF2WmgPmU/exTgt8Wd/ehF/8uf/AqvDlmRI01WWocHj/Qn+9b/+3xGGFN1crHoNPIrUToJ0McLefojZOEE0mWHFrbHdieFbBcbMd7QseHaA7c0hBu11oGpBK1pouZsoIhOzaYSr129i/colTMMDDDaYh2rhYP993Pj6d+EN+5+f8lmU46O/+gE++ehjvNwPsTs6kdzVph4jCo9hFQtkZYS84HzNorEqKovbZOkm4PX2ZQFYily/eVEtKxR05rMgJkOpKtEilJiugU4rEAeqRq+tBAay6FVKIT2LyQjV5fuWbqPtd7A9XMGw38b6WodpYVi7dBXdy69g9cpb2J0dYf94F0lloPBsnIZHMHs9bN14E5Yf4HD3IfQqxRuvvYNOy8bei0dodB3tlQuYjXax++lP8cv33sN0L0I8WUAvUjSZBqt2YeoeFgsHfmsVtr2Bb7x5G7PIx8OXCUaRhpVVHy1bx2y0g+nOQyxOPsXW6gKmPhb0XFNl8Ey6PgxYuidFORb1e4M2Vvo9KWAlpYmsdNBUjtyfWl2KADpOpyM8evYCJ/NTFNkcRUkkPkUmipWqgMe8eSkfmqUqkJHqKfluS0MFG33oMjEhjQGsIWqGi4ZZrnYgTS4+MXq+D9fgvEmco4kk0RBHFP51wb33uh0w7pDoQRY806xARmc8i54s0GosNNvS/MF8tu5KGzduBnjrd7+H1as30dvqyXJgNt5HPDqUQuXWxZsI2gMpfvIcopspqSsUpo5ZHONo/yl+9cP/Ex/+akdyoT2rwoXLA+RmC+31C+iuXcB0uo+bt29JkZ7Zu5rVQl5bgmd++LOP8OT+DNq0woW2AbuIkYQjuE6OWTiXbGYWLPN5gqbO0dQZLLqeHBsxs0JtF3qrh9X1DXRX1lGZbWhGgKs3rsq/Hezcxw/f+xBPP3uAfLGDtjNHVU0EPct4Y0Eufo6WVwQK3l+IeFaPLwvAyyrxMjdPnHlyYfEK0WRs234XrsPj1EZdmfCcADqI5/bg2Z5cFyxEJ8wYNugSSlAgFRz1JKmQoIP+2hauvXIHqdHFXAMuXN3EyrULGM9P8eDpM2wNB9hcGaBJE+y8eIBwOsfWig/X1BEEqtgahiO83H+JyWyG0Zj3vhR/+M5VvP3678A2fSzSGBevvI6g60Crauw8/BCtoIv11UvSAMBi89HkAB88+CWeHI0RdLoIOhsoS+WWOzk9waN7h8iP5ugghF6fwDZj5E0ikSCW1UWUNDhJYly+uI7NrS1kmYFwUmN8cgJXO8J8vA8PBQJBAS+g6xkT32HazEKl05BpjAphTAErryukzGGlSyohal05tKWQTpSoXFsUOXTJk5VzvuD8yHmSzrdlwxnFG4OOXxe+5wiyk5EtgjAVAYyOUooINjSDUS4U04nqNUUAFtSlVsEJLCE5XL20gtW1NravXMbqxZs42HuJ9z+8LwLst7/9fXS763j24Ff41QefYGc3wjff3MabX/s9dAebMga//vBv8ZOP9nBwGOPKhSG++sZl9ElQqCo8erKDbsvC1loPR8eH+OjeDsJ5imZRyDqsY9siMhADTdEOOacaXVDQxA6z4VSQpFzca7pkFGeJBMeLm9l1VUariGnLfGS6SSVD1aDrtZDsUokVYB68FPrpNpaAD1iBi5Mkk3n28vVNvPbVt9BauYyc1JKwxngWQbMdIZfMFjO4vKe0KPzFGPb74qD84V9+iijUcPNSG63AlHsPkaYUgiTGXPcxOZ3j4WdTcZv1e5oQjGo9x6DtwPVtJeBA5e7GZSNNOkQAUxAmEn+t58g9IIkzlGwIII4WOfyA+aYNZgs2fLagl7bkRk9nEYIAGIWnGLQNeV/TcQ6tcFHkbBx1QKd2nGjS/BZFJPGobFmb6ydZo9UiekZZCfaIcZZfLLh+qbDRL2SunE1jceG2LBNZzvu4an4tCs4drow5j41rNZIRT3R0kxdwNA2LMEdRsSGFGfWqyYFYascjrrdEo7GxkLnIJKdQXLYEdUsEa0CBjns9Niw3GsIil/eZMZaTImdl4MJaBz2PjmU6FekGZ9YsnZjMhlaCHy9OhVZWLkU6Lfl+2cjA89KSrjK6OEu0fFNEOYpAXL/4bLqo6XZOqatLI2ScswnVRpvUGe5JmxK2Y6LT4zq+QThlLnSDeVSJS1vcwJpa23YDCsAa0ryShgH+yd/xfQPdtiPXOoXQRSbSIooil8/DdbNQr3hGM+fb0tDusEmH2GJ+plpQ0xQltZrwc7qbDbi2hm6H1K4S4TyTHOYszTCZxSLCk+ZB/Db/55zPxoIsU0he7rvY2ynzFl3DbDSRWgJrB2eN2Qp9zTGQ9R3fn8b3SJe1JW5kEfckN3aJEOYhEaQ582q5luXn0kTU5b9RzjPNZY6vodYnItML/ptEEn7WZbayOG8pBC/ziGWeJSq5QqErMVBMxssM5TPMvrQQanS0srnGULnCkj+r1jkSkcHGKXGTLjPH5Ryi7Krc4DxOdL+ekWkobp7lNMvcZEPWOMQ68xiLY9tgQ7DKxOY48XMTcd6UbJ5QOOSzOY7nNMVwwX8vEd+C7hZRl05UoquVW56CpziJSzaSWDJ3koxA6Zfvn2s5NkfyWmUdRSG2KXzXktctjQziClZis4i0y/uWrStCQEbcfVrIWAsmnA1cZ+I30dw60dyVNMLy+LJ5gc8l7mIKtsylZiMWjQiky4h7mFnKhTipJYtZKAU8/0iO4TVQwtEbaQDn89GBW+elNMfTgcvjRDFd0WuW9KUlWpyzJ9cvbNaVXgWef+xVpsZNMVwz4bgB/MCBQys27+GMwuJ5zMaTKsE8jtDr2LhyqYft7W3YjoNnLz/FvYcHaLsWel1fmiLTLMXu/ik+e7aLw1GI0+Ma+XwpADsUgZcCsCSGqSiDmsUojjE3Nl9qVPiHnL3/bx3AfI6zpoF/rEh4LgCfF5DPR+B8BP6pjcC5APxP7Yiff97zEfgnOAK/8+Y7TcB8TmbrMPeHnl9BZHF1aEiODhoiXplPQ0wRMXu+OClL3YfT3oLR7sJuubDaPqY5O3qZq6tQYy9fTjGbcfNi4J3bWxj2OzAc5l05yATjVclin5uOUZKjdhkhl8FxI+wdPEd88BLp8XNosz0gPBTcqM+tRl7B1HK0zAwWN47MBWoaZFUtztxaOk4pFLWQZQHKYgte7wpi4yrWL9/E1Vdu4u5Xb+G4TFD5BnpbxFgDIZFFpgY7UE4mZs3s7hzhl/dO8fyjBJi4+Npr2+gP2rh4xcPwQgGvw6q3KnpTkKXGQEGNK3iikdJUZbwRb0zCEMXUJNTw8NMYdeLixjV64ho8P36Bjz/Zx4Cr7uMM3apGIEX1Em6g0GLMbowLorBsGCzEWi5qw8bKSg8XLrXQvdxB4QIpxWu7gdfWkHBcamCWAifHMT7+eIK2PkC4m+N33uxhs69jpVej02ngdjWYgQEm24xntbgQBgMdTz9LUcQVNjo+Tp7uITw6xppdQaNIfBIijmaI5jG4j8+zSooRSUI87hRGE8FiMbYoYVtdWF4HVtDCcLUjjmviGuksc8waLsnTuoGMneiFhvmE7gpmTCWSr1dkEzT1FHUdAvoC4/khLI0YtEKJE8LzWjbxN9yAuoIdo3uZuzolDSkXAb/K81zGV3LP9EJlJPJPQfeqjKcvPyh8nAm5qmRuCH5cgGufuxS/QEF/Hop0lr24zIbi71aaJm5zFhfY8T6dpChzOq49RLENJ+gIBrbb7YpQwuLDyXGIJCnQDiysr26jFVxBVq8irlZQtwO8+tUuBhc2MQtD9CwXnazGkw8/w8n+cwSdBolrI3M87MUBTgsfh3wdJ0CYaYiPKslENejeIMuY7iOnQTC08PZbqzgIU+zOWFQBCroWwwT6So3VdQdXtwMpBH3wMJQu7W9fb8PXKkx2G/znv9yjfRd638P12yvINGBC3LxHRKKFdsuA36qxsaZhfz/DvU9mcDQfNzf68CwbO8cF5kWOSqeLQT2YxSXd4A6LerRWqcxXPp8DZu4t0GuXePf1Lt78qo1Wz8LzFykOjnTByz7ZX+DgJMP1rocOM0dHCbTYhFe5ODgo8HQvhulkeOctG/1+Bdev4BsVjEWK7GSOdRb5T0fo1lPYWiYF+jhJpfGBrgspcDJHVYrShRQs2CCgikIKB8dN/rEgvVM0LJ75DXS7kKxgFuw4BbMAPY8beIMh3O4m1jauYVYZjFPF//hn7+Cr37mD3iAQ9wfnr+M8xfu/+hv84qePcHjS4Frfh1OFqLIT5PEUdZEimkfwjRJ1NsPQTWHpbLhhPraBwG1hfXUg51bFJpOpBrvp4mRfx3zW4MqFAS7fvImVrXW0B744yBq7RnCxBz1YFkgkpAzYf/gYn77/t/jlR48xXRTYOxlB1+dIwgNMjl/C0hNEVPqY4S4xssrlc5aRzOPMQpE4d031PxsTzlDrdCJxziUeDoVCrDITUq6PtgnDofuKBX6eY11BFTP7skPXAhqcHp+IOBE4Diy60EoLRQxsrKyg43nodtiw1MHWxTXc+trvY+3m1zGN5nh5sovxbI696TFO0hClbePm29/E6sXL8llYq7m6OQDhko+fP8P+3qcYrN9EEo3x9JO/xYc//winu2NYdE0yozOtZX7q+F2URYC1tQu4dfUVNOjjZGLhh+9P4PVdbG4E6Ps6tHyC3ccPcPT8Pi6sTGBoc9QlC/ALGE0hWXK9wINvq6xzCmnMLSN9A42LOKfI4sMPAly+voKg28LTl4/x4YPPMI/GOB4dwjULZPEELbq+6EohapRODebTWQ3qZZFM5kAJceZcSJytch0Rm8hcX8Y80MFWVRxzBx2P4ogHl/cvisCNiZzO0saSuS9J6Obz4dm2FEbpeuHJEdNhLxEVCiHIewnDA9udPkzXx7yoMVjV8O53X8U3/5s/g+e7gqLX6PSdHsNtteVneZdg0Y/5eSzwcVpOUON0MsdP//3/hp/9+D6iaQ7fqnH5cg/wfKDVQWt1C3bbw83X30JvuCEFbsc0kEYl9u7v49nP3WrV8wAAIABJREFUf4Zn98coZwmcMoOFBYo0RNXQIVJKo1FV5WiISA6JCi8FyTpPiFDWEbQ74ihP6gBJ4yPTO0jrFm5c28Rg4OLR40PsHuwgne3A106RL/bgegnKjIQCta5gkVZyYy3lRmIWq+QUEtXNrEUpIirH7xlGmIVk0h74ELeRacK3XcHAD7o9LCK6YH24VgBTd1AWdL/QWWNKgZrFThaaicHNOJo2UGgWpkUHuTXA1pVbOE5d/OogkvvIjZs+wqzAw/0Fvv/VTdy+uonRwXN88uAx0nmI25cCrHU9bAxX0O0P8OTRB/jo0QtoWoHZPBZB8PfffQNXL76OOErxYucFbrzyNoKghfB0DwfPH2DQbuONN97FyupFWQ8enR7gr3/0A9zbWeD2jYu4/epXMR9PsffiMR4/GmHvxRHsxQKvX3GRF2McT8couIywWtC1PualAd0vcPvOCr72re9hf/8I41GCn//iMcrpE1ThIVp6jo7TIJ6fwtDp6mwQRQtYnmqu9Cw6z4kMVg1vdADnjK0I6VTSRPQWxKkcCYXdZW6nzIsslDMyIaMIuHT+0mUvzExf0PGDTiBCJ1HI4SJRiFfGMkSluJcGK10537OCTTVc7zvodBzMUx63HFsbPVy40JXmR8fz4LU72Ns/xIefHkmT2x986zXcfuUbQlB4+NFP8LNfPhZh6ubFLgY9xnusYjKe4eAoxMEoRZLyXjHEzWsXYFke9vaP0FQFojDG4dEUs8kCdZFDTyvJUe27ysFK7ip3H4x0YMwFBW4KVRS+fc8TBCxdi37LE7Gb9AsSHnjuMktzNo8UhpfXAPHFdOJKTIcSuegoY4anuKlrYlCZc6vDaHkY5yVCOLj92lW8+vbX8eDJAUq9jVJ3Ze3MDYHddlEwn9WsJCe8G2i4ca0Do2jw4P0Ihy8ywadvXXQQtHXZ+5wcj2GbPTmeu7spJtMCt6+20evXaMwaScLc2QLtVRe9gSV9tpOI39PQ2BrCWYXR0TH63QHWurbsI0g6iacUfSO0ey50u8GCpAHbRxlVcHnNmmzIi1HWITpDTzJHeT65po/9xwdwLQ9epy0C2/ikQhY34u6mgETRZBzN4AU1VtY76G21sPPyCLOQlKMAz/YTHB7N8Eff2cSw5yIazVHkGQLTlf3dYp7g2f4Yx4sSVy8OZTGjlQ1czcBap42aMSa2gTKOcXwayj5j2Pck25Vzcpzmgr2m0MrmWoqZbNoJo1waIFSzlw5Sv9OM+xs6uZnkUON0tkBjVAhsD57mwyE2OK+w0ua6NZHM+TgGwkTlujKfmgQZ4nwDz5Q1x2SSiLjkucz1rdDxlRjdoYAecs2koeV5sAxfjmcyp9OvRtC2waQBUga2hg7SMIXvUmKrEFFso/jNzOm4wOiE5KOekIhm0Vzc3RRnF6FyIreolFdAXLCBj40LGjxi6gue04FM5XFBvDuzVnnNVIKrpruVQjJFL6EgFJnsLyjIsRFhsajgGBZc00HHV8ItM0spFPN+xnv8/sFU3LXXrgRqTjKUIHkmMnGNRVJLWVO8z9HyXLRbjuzZSIrQ6exdYojZ1MsbFAV7vh+YRPFW0iit1ZY0e1Gw5XzFsed9kVQWOrJ53Q/7jDoxods68rjEZJbIz0ojgFGoBhoK9AS6kAzmkhxhIgpzcYFz781rnu9f5pIa8EzWKTSkZo586V6ma5mNUMQY877IOcR2iZY3UHGNKfvFShoJpDGFOb2iHauGA/XQ1etw3SnzjxKnme1KYZlOUDY0hAuuRJSwrnDOjcynFH55bzjbY9IVz/0hMcMUgIkxtugWlQxlgPG8FJnFxSzNC3TJk4ym7vvi2ZY9JxHRSthUKzW+Fw1VptYMxKLzdcSJLDngqgmC8U/iSpbjo8y/KpdZPY8QRPgQMVflCVNI5/qIn4k0BOVqXjZaLHvPzoglkse9fCic9NIFLP9OwZp1qBolHeASLZCp/Gq+OvdXdAxzTEnIqImCL+Q6FSz9cg/GIyQCMKMypLlWNSTwupElk2QuKwGYDXNnLmC+RrfrS4MVaSfS/MD7h6Ck1e+XdSJ7gaousLXew4WttjSUPHzKRtEphr0W1lfYXGogzWMcHI3w8YMXOB5l8BwN44Na5kXf08UBzCYDEh3YdCEod14HJCItM9hJieBxVY3mfx8HfYaPVi5s9TN/97EUkkVYh7wmSx1nP3d2ZAWzXjYyz8lZvaQinCOgf3M8z/9+PgLnI/DbNgLnAvBv2xE9/zznI3A+An9vBL73ta83rsNiLLtbKQSwOMq8FNXpqzEvFSxEWeLmsYjGdFxxNNRmgJXtS3A7Q8yIU/MDTHIbjueKw4AbqL09OilTOIaN69tdhaHM2A3MjZgG31d5orpuYX+aYbjpwBs28LoaRsePcfTiGSb7T+HND2CnI8TTEZAlqLMCVZqg5xd8J9LBShwgEbEUgBVTz0ZTcxNN58+6OIBT+wo2Lt/ExetXcf31y/j44Ag2XcdtG3FRYsZsoYYOxTbafRvbF9X7fP78GPfvz1HuW3j70obkzaZVhGE/xXCVFe8SNnO4uCGuK0QRswtLwTyzVs3Nm88sRIsugBjTmYbJ1EaWOLiw6eHKXUPyTE/3dvDw3j6CeQV9HsGgIzmOUYOFF+KzdBQlhXkDcaOwllFuwg18BB0PF68FKF0bqW5gyu5kSxe0dmb6UlgKeg36fgs7j0v4tQWTWcpFgkDPMGyzizjDNIkQE69UZ9IA0HYd3H+RwTdMDF0D4XiCbDxGu4zRLnQ0cYGmSgUHxmIhz5fAd1DkEep8iiobo0pmiOMIVWbI2OWNA7/LrGRuuLhJr2Qzr/L2KP6qTaULRzC6Gqs+TF0sFwAiSvUoG2amTqWkT8SmUm9VpzIf7E5mVpDK+yRSS18inJeoN7WHXeZkfbERFfcUxY4llvHLF41CQ6mcJj7MJULuyxjyv7Ppkq7jJaKWL7HcgJ9tqEziAl1LMs9mMzrD+K49LBILpt2G7Q4E31ppthQKw0ki2ZF0urZaqxgMb6AxNhBVffiDHm59dYDV61vY2zuBXTToZBWe//oFJse7IgA7qz4i28WLuYvjLEDYdOS6Pp3VmD2PoRlEZeuSp8hGDuYY6n0TN+72QMpyuACSRQMtsdBoORovxeCSK+6aWVxIAZHNH9+60cV2v8bohYX33j9C/GwBZ6sFr+0hpkja0hH0bLiBI134m0MNly9VeP68wYMnIQZWGxudgD4zzBMIIeCIX4jIzkoPh7WGLg4QVWBZ7RqScX36dExeO7s30B9qeOcVT4pAn+yGmGZ0JVqoNRNfudHHzWsmtAzY+XSBakFctY6D/RI7RwnuXLXwne94WNm2kBYFCqLnxyF2PjnEsM7RyhbwygkCk0IvnRi0ZimEWU5cYJ4vCyRKiOFpoHLwpAwkRdYwijCZJpKXbpJEYLMQlAq6kwU45nw7bQ960EdmrqFxt9Hf2MCnRyFWBzW++6aO116/jLvf+Q46vTZSaDiIY/z4L/8KP/3lc2x6jrh9tcUhWsYCNqGTyQyoErmWOk6usNUmMWcBAjdAu82ih4ci0VAlLqKxg3hOl0sLd65u4eLVG8jzBKWWYP3SBrqbPbS2BrA3W3JNVOwOYFBYA4z2Q/zNX/4fePhkhEcvJojjMabjXZTxDtpuhmk4U9cffUx0M1VEuKnxOsu5ZCe/cnx8sSxn0UKcJHQfxg1anokyZUNFV4qBfBbOXX7go9vtwzJ95fQ1TFhNhSyJkUYRqipbIvlYQFRC5BpxyaUB17SwvdnH2loXt9/4Cm587Y+ht/vYP97DsxePsTM+xLjIEGmA1+vi6qtvotUfiPjPLMuNzVWEswh7L+6jMW3Mpsc4ffkI0/0dTI+nONwdUc2UmIQ81iUiwbK7ePv1u/jmt/85nj89wcFxjb/44RFyC7h7q4/NngO9nOL0xROc7D6EZRxAwymthChzukszQcq1vAC+OAJNwcfz3sTohqr2WDqFa3XR6Q3wla+/ibyK8dGvf4Wn+wd4ebAr82sUniKanmKtQ2cyEYIq/5ACFO8jFHjpXlERtBTmz5CRxBkSN8vJ00LVcJ4gDtFFp9XD1qCLjZUBFrNCXEQZXW65DtcIhDBSFqQzuOgEFGuARZyLUyhNFaZcGirA7Eq6NBu0Wl1YrTZ0NkPZFd56ZwXf/5f/E9pdX7l06LTn64vzqIFhmbJa4P/EdvOiHCeR5Du+93/9r/j4/acIJynaVgHHMzDc7mDr+qvILR96EODVd/4QPqMLZgnC4wmKeYN6kmL3ow/w8hOi1WPk4QJVPoNh5MibGNTdWeiki0nPc4SzEGW6AOoMYZyJe59Of90NsMhNHC1MFNoAudHGxoVNDPsBHu9QWJyhSU+RLfbQtWfIixO577KJjtcKyQuS67fMymTBVAq6ywaKM4ebXFdSdFfZfbzPCq6bP9dYgjxc669g0GOGMvPuiIvlePJeTLuxcsUEPl2lNU6nIbV4cWjXbBqyA4xzH0dpD/7gIu4dV3hytMA3/tkabt7gZ0zxVx8f4u1rXWz0TcTRFNVigflsgo5Z4Y0bA1y7clMQ6vF8hEcPfo4HT3dhWhXuXN3GnVe/gflojL3dHeS1iY2LN1ClBR5/+gAts8IwMPH6q3fxxtf/AEHfw6f3H+PevV9h73gM1+uh2x0iXUxw+HwHJ4cRTg4msPIIr19tIS9C7BxPEUoTYQtp2UXQ9fHN313H5bfehTO4gfd/8RNxBY+PjnD48GOMX36GFp20Wo4yncEyMxhmjlpLZQ53KFQsRQXeRyTKQFzANQo6AE1V0FdXkOoiEyeWRVeWDs9TQlAU856i8g9lDUIUeu1gZTjAyoBitXJdTecJ0qTCLIrlGPN+t729ipqNdRQquNYvdHSGjrjg5lmKq5cHuHx5iFmc4HSeIc4KnE5ijGcZwkWOVy6s4ptfuYzbr7yF6ck+dp/tivNtPA4lh7KqDVy+sCLZ0EnKCIgEpmVjtU+qQYU0TZGlKY6OZpiOFoI7tukGW8TwdA3dVgCbjnjimFl8zkpZC3UDH2lWiaAi4yDIXQvtbltlVwtKWeVfsimELiuSAzhCdOoPhxSKVeGeAkecsBkjFzQpXdJR1sDxXSx0E7FuIrFb0tzkDlfxr/5qjL2ZBc3toYiAtZstvH67Bc3LkWk5Ptsd40I7x9vXLqJlbeN0v8T790i7aXD7KtDtVPjFJ8fIKmZ6trHa7WL/CMgyDXcuurh60cAiHGP/dMZbE0zfgD9wsHGhh5MkhNnRsXZpFScnR/js6REu9/tY8VeFdtIkQBpnmGUhXrnVwa03V8XZ+uzJMXreEJ4GHOzMcHg8gt8qce3WKm69uSnrkXiS48P//BIoDFx9ZUOu/cPnOZ48m6JIPRHW1ocB5ukEjRXjyp01bF5zMGFmZcT9kY4nT0OMxhN8759dwMbAxuIoQzSuhFaUVxqOTmNM8gQSjunaGE1m6PttdDUX620DRlzDYGoHmwlL4ORkhMGgj7UNA0kMzGds9mng+ly3sweH95Mae89PpQmZuZrtbg9ei85VrksbhGWOqFggKSP0Kc53BnAoRKUNijhCmc+xsdFFmkSwjA5Gkwg7e1O4LkkyfO8OAoeirmrGMLQKhsXfjYVqwfUkm6Nj2qRJS2BDTG4hTYD5KBPBeGPDh9/mejGDzWYcqLzVRZogzHOMFoxDqdGyDbQsF2bjiXO1bmL0O5agyp+/jGCbLmzDkWaeJE/QYUxHmqAVMMLCZtsD9k547yD3RQFkWg5/Xp3jOfNvbbpFc5xOUjker15fASODj49zDDttuJxzJLdakZCIHubvE81L4Z1iGtG0RNZzf8L7NcUtuka5vut2NRxNQxGuSY2g9GzbtlzD8zld84k0B9CRyUxrzjUl8ck2jy3pUlSxFN7cY3YzM6NTOjtLtCXTOoMr+FyuzYhC5jqgEkw5s5F5TPhc7MCtCk2E44ICdNOIO5v3MyVuq/mSdAE2lbFJ2eK1XuYABX6uBZIKLdsUd/dskonAS6KGxFyYunxm5hp3W44SV6Eh8LkQYpM0qT/KDcxmb8fWZf+bZjV6XRfZMhOZ74FiPHek0oxMp7unai98JMtM3rOsXO4nOPdRHDQqNW9xZRu4BlyLoqxySBO7LGSDJflGycFc9yjX9+cPoTernG+Vmcyt85mbmZjpL7KRpVFaMN0q+/hzgXC5h1E/zLWeio6gYP55RrB0mPH31P2MyG86e8825WcCsrhPl/to+ZpxKPIFawAqUomfiecNP19W5cgTnvOKd815oSAmaomNpuhLqgXFWBGidSUGszbDz9xYXD+q6AuhWAtpw5Tz2zK5V2BGOyMa2Myhy/rP91UTluSGm+pcoLDMe02SRJjPSfwoUTD/2tLRY8OtY+HweIb9w1DeR6/jo+XZQjeLowX2jw/xbDeUhtp0yvZUDa2WhiAQ28WSRAC513Pt+v9FAD4jlf3XBGB+XhGaz+j3FPgF1a0E4LNr5+wcOheAz4vI5yNwPgK/7SNwLgD/th/h8893PgLnI4Dvf/2rDTuLZXNCfA+LiBULswrh3Gr5tELIpluE4IYZSqz20TfpwGqvwGz3sDdqYHWHiAofVy6vY9jvSk7W0dEC0SJFWeRY7THntcHpLME8Je6Ui2MPo3mDQdDHcVxj5WKAO3e7uPTKGmbzl3jw0S/x4uEDBOE+OsUU0fgINSsE7MLMUvhWBUOvYTH3pySqSLmYCU7TTBOoHdjmOgxrFY2+iVzfRjC8CH9lE6sXV/HLnRCHWQWvZaHXa2E0NxBFJrSWB3etwvd+v4P1Kz2czBo8/Pglxo+B290+TicRPnlwitsX6B4r8ejlFJ1hg6zJEQQ6pnN2U1doDVtwiaBjhk7FnFEXk4mGaMzwKg/BoI/hloY/+OO24GabtMF/+Hc/RzeqcPTZEfTFDMl0hDgZw5IMRuVsLnVmtHFz7MN0fESphrQxYHVbuHp1A5UV4IQ5ipEp2czB5VWkTo633m7w7jc28YN/G+JwD+I2dooM6XSOcDZHuohl4+QGQBzGGA4t9NseDsapZLR1TODkdIRicgQrW0APc7h0YGvcgHqwnR50O8Cl7TWAYvLkEItwH0Z5ijydoExz6eSN6f426DZlFq8hIhQhtkmUoagyKWjQAZIzw7mhwMdiH/FNMaClMDUqgDnKOkWlFzBF/FWoJ/VQmb3seBdcFTeEZ9f757lNy/C9s8LrMiuLf2WTMItygmL6fA/9xbJAPTukiMUNpTzErbP8cvlvsqFdbpbVxlw5lM/MyrQLMtPLtXTECxZKeH3ZmM5ZiGEOYge93hAFO+XZfU4suG8gsEz0+htod66h0VexyHoYbPVw/a0+tl7ZxqNHB3Kd9CsTu5/uoklHeOV2D+gFmNQ6PtwpsJs42Lp6EdPUwNO9DC8ehNAlg6+B6TmwAx2ZUWN928WFiwGejTIcv0yAExZO+vCGBoxeCZPYcGboFZU4PVkMeH2rj55tIQ9z7O9H2DvMBSXJyEMWKi9eowtcx35CtHeCzoaNm9uuFHKOTkqYuQ2DuWdEMCY14qrGIsnhti1VkCAGrtHh+x7WukrRYfMAGy9ePplBRy6/W4YFqtNE2pylqdw10fgG7L6D1+/wPGXZqsDB8wmiYyA+tPDiRY48Bv78T4f42nfpttUxCUtsrznI9jP85N//HLNnp3hlSBP6BK6WoyL2LylQFaywE9/J/1lco/BWSd6nnI+COqabiyg7ZhoniDM6GjRYkl9aIopzJLHCl1qujrQxkRk+5k0XeusKgvUNZIaBaUq8PjODd/C//M9fwx/+yz9HqemYlQV+8tfv4cc/uQe3MGDmMbTwCEY6gd3kMJtYML+mlaKqFpKJHARtmHoLuslsQ1868evcQB7piGcWnLIHo/bQb3dwYaMv7lGv5cGyTbh9B52tFrbevCPOG9O1UdcFdNNHvEjx/o//Gu/9+Nd4tpvjZDxFnZ2iTJ6jzkcocgphdJMQg8c8OxZ7eA9auhcpNNIAIcU89ad0v0tkrMoDo1DYcgJEM13EK34e5oc5dL72WshKEz2/h/V+m/Ri5FGEcDpDFi9EbBdoovBDddQURnxmKFaSW7/Wa4tb7uLlVbz65ivYuP0uStPC8XSCeRrhtIwxTRYIiwKlrmFlY00cGhc2LmDryiuisp0cPcXR8TMkyQJrw00Elo/xkw9w74N72D0IcbgfSQ6wZViS+33r6nV86+t/gPc/OsZoYuP9R1OYno3hwMLdaz10zATx4Qs8e/wpFrOnQM1M2DMBOIdrMitQ5QnyY60OO+KSK+Se7kE3Wwj8Hjq9PtYvr0N3bXxw/zM8P9hHGE2Aii7+KcaHe+JqdPRCHNMiHDI1jk4SHhdL5U9zLhPHgaZDW2IdDdqgTDaRONClGcwV7OL1C2t46+7/w96bPUl2nmd+v7Of3Lfat67e0Qs2AiABQgAXkRRMSdaMR/J4PCM7xh47wv5PfOkLXzjssB2OGMdMhDUKjaiRRGohCW5gg1gbve+1Z1bumWdfHO93qklIY4ftW0YXoqPRXdVZlSdPnvN97/M8v+csR/t9+gOPwMvUoFTLS+SpDPaL5LCksdSAMneo1STdaCkxWJkEkCTYhOk8xHQcys0qiV7FqhlsnIHf/qf/gvWz60pUk/ejZdmEs6kyPghFwLRLmE4NzbaV+DqLQ9WBfP29P+fauz9nf2eMk865fK7B69/6bRYk+R0kfPjhD6guCEHkZfqDAZ/89AeCMkCf5Ty5PSIbeZzpuBhJxHg8Js4DQi1Wg2k5b6WfWY9jxoOJqkvI0oA4nRKpFjuNXFKQVpUASQE3wVlg++w6z11cYrc35YNbD+l2n1AxJyTjPSrODD2bYWgxmWDoA0FDFgaoQhDOsE+S80WKXj4hr6SkvVDJE0kzya1TxDhBoooJwbbkfd6iWq5QdRpouIqkYeoyzDfRckFyltX1ar/bV9UFkrgWvCmOxTCwGUQVrNYq9ZUtPt4N+Lh7zB/89iqvvPU88/mcv/jeu0rArDVKNMoGm4s1vNEO4+4eq03B71/l+ZffUu/5R7c+5s///P9keaHCF9/4Bp2lU+zc/ZBbtz5FsyusbD6nBJHHn33Gmc0tNpYXMKM+L375HSotl8PDKTc++5ijw54ST4/2HuJNxgwPJySSehx6aP5UpStl7RGRq7WUl9kkeYusBP/Ff/sOV/+DbzBNUv6H//5/5cEhLFUNpndvkA12Secz8nCKLeuTzEPTIhpNuVfJEDom9CMl0MuwOTc0JdCI4TD2JMEm4rtepOBUN6Gco0VroSBY5foj5hTfy9V7JfAkPeewtLhAu92gVauqfysJWPm3M0/EqITBcKaQruV6lYXVJoNRqOgXcswFoOGULexySqlucu5Mh7MXtnn4ZIeHR3P1s4oxR7oU5TwaDz0WmxVevrBExbVVsng885WIcf1Ojxt3xnz5i+e5enYTxy4r9HHJtYn8mB/9/DFpEOHoCb7nq3VdzbFJ45hcRI0sVVhxWxJYptTL6EWNiCaJPekCFaFBxG5dpfVsy6HVLFOtumqvIoKl3FMnk6BAgorZSk+VsW6hXVEiy1ND0XTuMZ+HilIj6xDBliSGSSDXCLvEzK7ittpcP9L4xUPpIKiDWRe/FJ2LTc6ctSnVczZOd2gvmnx27Qa37kb0nghhokHyKEOz4a2vVbh6ucyth/sKrzzzbbYWOvSHOv1xzGLN5PSazs/ee8jdv7mDcaahloda3aH1aoelUzqZG+LrU85sLuCNPeayB/lUIzsUw2CTzJfk55TSlsYf/v4mXqjzne/f5/VzS7ixzb/9ywPyqY9W8vi932/zpTdPq671/Sce//KP97iwWue3fmNV9YN++umUv70m1ToOpxbLvPJcld3+gMSYcuFSlYWtqqKRxGIsDTQ+vNFl6oe889Iai5Wc4U7E+784pOGWaHVsuqEYA2uYq3WOvBE/vblL0zK53GjRTlzS4xRvmNNsC+0m48Gez9pChcunayoFLPUDhurqFGNpSE3oInnCnfsj9fnxKOPqlRat1TapBfv9jHmS4Os+7UUXt6bhjed0Sm0kYjqdHrGxXOXqix0aCy69PY/7d+Yc9wURW2E68WnUG7hiwAsE6JTRqIPtFnuIZhPqjSKJLmJh78iH2GQ2Shn0Q+J5xvlTDbYumipVOOiJvyemLGjkJMau2QoP/cHt21x94TzNms7kKGJ+5CvRdXmtQq2uE8wyjnb7Shj25oJ8T9U6XDcCZbLZOr+oru+H+7C722eczFlZ7lCrNRRxSQRYEXUEY+v5EYPhEeP5DMcwufL8OY53pox7cxaai8yGRZWSCFaRoguE9MdzamWTpcVqIaQprS1lOJpTqtgMxpKqTWk3XJaXWnQHhyemW0ut3eW6ICKziFeCLV9ZqSjsuB9HOCUxlAsi21dIX9kIHfVkvyD92FKFZDM9Se22a3I/Kgha41lMLgKvvEeDVCUkxWQnxsAwDtTvcSTXVHksXfVHy3VQEr0ivsveT9ZCQjOZz6RHN1Y/o4jZ1ZoYmsREmNCsiHm5uB8qXfGEJDCVFK6q1SjWnorkJQKwpMWzAjleoJ7lmi3J5wKVLJ3Z8nVJEjOayj0BIj9SX1cp69im0A0sJYAL2cB2C7Fd3buF3iHfX8gchrQDZ5hZgit9ypoYpCP8wFdCsHBMVOJVTMtSzmDIekPeP2ImLZLGxdazIGAV4m/xSyLMBR672LvKuluOixozqDXBCYZZVX1IzdGvkr5q/6u6igvxWJGNTjDWxecKwoIIwfI51R2tUM/yq0Bkq97fE7FZ7ApPhWBFFRG0jBhCtacCcEwciMG+sPDJY/mhoBnkZ5LgQjEDyDWRY+UeUCChheil1qZmkSgWZLykgOWoBqqGJKdSMWm1S0qIlf5uOV/klxhwhbyhZgjS1esWxl3B8YupKRBTexYzD4VYYKrHEQNwYbq++TskAAAgAElEQVQYqfNVDEg1QZtp8rp6au1497GvzkFZf8j5WauJ0eukW/kk5StkAzHziRD7NMn9+QSw8i8+7Sv/XEpXXuP/PwKw7J+eoqBVwrsIXSvSgvg4P//xTAB+NjR+dgSeHYFf9yPwTAD+dX+Fnz2/Z0fg2RHga69czcXdqATgOFS4K/mIhaoqPSqWha7ZGBL3keFfJkMyWe1rqgfRciokdpV5UqHRWmcYlTm7vcHq8gJOycKb++wdDTg86inEb5rM8MKw+H6yMzBcksjF1TtkVoWBZvJb72ywfLZOmBzz+MFNHt26hXn8AHt2SDLpYWWBGjwZWoKRS9qiEOyk80n1YsmSXpe/1NFSF9vs4NhLRHmLKGuS2EsEZo1qp0No2sxzje4owi43qDiLzJIK/sTCPGOxcmXKW1+/wCiBm588onczJh+m5DOPppnRkmF4GrE/nJHqGWHmK9xVuyHiiE5vkCiBU24ogk6U46anZUK/otz27e0VWhsWV1+1WT5TIotTbl77hPhgyt7NJ7TTCdm0R+z3CXyP0EvIZAMlCc3MUl2P0q1sWhbtTpODiU651iIzFsjdOoNU0HYuWmeZ8mbK1Rc9Xv/KGX76gzlPHse4nsfx3jHeYY9OKcVKAxLZWDoGSRRgWbKJFFylUbino5D+8TFnmiH+cKJw3K6kUyMZvEnKeBG31ObS5W3laH24e5/j7kN0dkmDHsl8jmkVDnVxMItYovCuhnS3xfiyqYp9NbwXnGGeyEZVEM6CopQXWUbl4sSXaZm4oONCUxUxSImwhQL7dGMUBrkacMkZ/hR/9TRlo7pCn6YKBQ/1FNP8+evC51YCJ1vhk/20CBXyuJ9PDv9KCH76EL/sP1JO519GgAtR+aSr2nF1bEH4+hmaDEBNW3VO50ad3JAUcJU4cdXAPI8F12XhkrO6sUmjcZbcWKQ/cSk1q7zy9hJnXz3NjVv7HB30WM0dBrt9Oo7H5csbOGurfPrgET++O6OXl7j62gsqFfvh7T4PPhyjV8u4ZYeSIBTNnNMbFVY3qjRXUg4Pda7dHDK+71NpNthcKVFZ0DgKQvLUoDcJiIOM9eUyF5Zcbj3yOXg4Vx23DccthLtcRCKdVtNmmKWMM8EfJzgLsnEuEttZP8VyariOxnwYqs5Mq2GoZPH6UkWZUyZezGwux8JWGLu5oDXnAbakyAWhFqcsOy7pXGfniU/qF7hgzRAUeYhR1Wl1BIs+ITqeSLgcZtIHXKFTqrJQc/nWb1bYvJrxZDDmYXeH3/nNV6hFGre+/zE333vMphPDfKB6XAV/KD2DkpQUoUUEcRlEJaojTZzjBWpPMLZyTiizShSR5ZFCiklg1rBFp07V4C4KBFF3YiYoWRxMNbLqMpXFbUqdZTxLE02AxbrGaNjFynv88//8m2y9eIXRLOQHf/1vufOgR1XSmHMP2x/jxFPMJKBdTfH9AVEiZgoZ8hk4bh0/NIgSU3W1ys+nrPaxSTjTyOdlKmYFQxJnrTqXzndYXNmgXG0TZB56NaKy4LD5/Is4zXKR+ECeL9y7cYs/+ePv8PBQoz8IsbU50fwJw6NHGOmMNJ6r551knqohQAZcSggusGzyoYwY6vfiXiUfIkSGsaT/dfJIen7bVEp11XupUneOSa0lyOEaW8sLrHbaTLtzdh4f4Y0nkM5JVa+gJAd0ZbAQtGHVtZWY5krvpCYDRZtKtUJnuUFzsYPVKFFrr1Bb3cC3csx6m73eERPPQ7IAZy5colaRJNkq1VqNyfiQw/17qkt9Y+MK7VaD/oM7fPLDP+bda3e4fXtALEhATZDJNcrlRS5tX+agb/PTjzzWN9rCOKDTcbhyuko58zh48IBp7wFptAfJkDgKSKVPOI1Vt6wkdyxdkigWlZokG0xluEpTF9OSnt1F6p0OlGpM4pjhXIwIM/YPD3HtmHB+jMOcaHKMHk8xJP1kCRJfzruCjiDJDnVnExSd6i4V84okJhwwSwrB7Yca7eWGGqiatsO59QUunl1Vhoy9vSHeOCTwcrLUVgKwN5P0vJh/pPPTodGosrrYplQS1KbPUNKN0gfpzxiOZyrp01xsMc0rmHUTsx7w+//pb/L6N39LiaHmidEolUR+KILYoapOqNSWFGJfLsMi+A2CiFsf/5BPf/I9PvjwER075utvXuKlb/0nLK+/gAd8fOMT3n33+6ye+gK4DeLhjOjgkKO7Bxw9HFBNUxZF7E1DwsgjSAVbr/xzZFGmOgvNOGU+mZIJulkPGU+PwUhJpG/Zdsgoq+RvZ3mLjVNbrJ3eZvnMZfqzAX/6vR/z1z//iEo+plOaUNWmZPEAPRf0vNxeRLQTLKKkJ6U2IVcirxq6qnvs0+mepHKK9E8cZpQdQ2Gf5f4iP7ChOTRrTapuA9dysfQytiMCsBhDZN0hxjoxKMm5EDGchqonuNoqY5VKHMx0DvwS9eV16qsbfLLv8dHhHlcu2/zuOxc5feEC3d09fvLeB8xCQwm7b7z2BVpVizu/+C7x5JitlQ3Onf8C7fYadz96l+//8G/ZWmvy6m/8FmunrmCWRGjJ2N95xHg8Yj7J6D3a4YXLL7G+tAT+AVtnz+M2XYWB7vamPLxzjwc3PuHOrYd4wyHj3ggtNDAToaAIkrFABVeEmKJpjEPhJZSxmyb/9L/5Nhfe/gqeDv/L//i/8a9/eMx23aTjHWP7fXLfIw8mhPMhZj5nY72suldNR1MoyMlgjO8FCmMrGFhZoIzlTXEiNIh5SV3T5HU7wXPKGqZRdTHE7CfvkcTEtsqIx6jRqHFma42L55bUAP/xkyGHx+PiviIDax3GY4/xLMSwHRaWmupaPPaKtFqU6dSaFrmds7Bs0+7UuXxhieuPDhmOPJYWqkRhxsHeWN3DJiNfXVcWmzUlqghqduYl6n7fH8TcexKx0OnQ6bTZWOrw0qVVttZWCSZ9/voHN/HGMyxdqkGKmg1B0GZhThb5KvEriEwxqVTLkgTUlAFQMK5yfsqTCUMRaVLKgrYvCRJCZ3GhSrMupgSYTCVdPFHpRzkvLVuEYnlMMTdJP7AkhFNms5DAD1SiLwyzYh0t/cO2Q1KrMzNqrJ/dxKgv8Kc/H3HjruwmSrzxtQ3aSyWOvDmVlsHzr7XZ2C7jHQb89Ptd/urPAnRngfRRhFaxeP1Nk7e+5FBtaUShznEvw/cMMknH9gyGI0l6HtPfOULTQzTXIZO+54rLO/9gk9q2Ts9PeTx4wPNXzrO1ZmMFGZ/+wOPjjyLaNKlXHK4fDXFbMW+8UMVyYHffZ28/wo0c9g/nxKMZmB7tc/DGiy3uHky59zChZjR567kVlpc1vvejHo9vhFh1h2+/usxiPWMwSfnLDw6Z73ehntG5VKXcsmgslMhth6EP3ZGsK2KC44jsKCefSNrcRhdDXgWuvt5g8WKbrK7zuH+MHuVUfQNvN4Jjjfv3YiqORdUtOoJlDSnHpzsKubRuc3ZVLpw+tx/2OR7N6R5M0aVLeJqJx4JLr69w9kqTUqfGrd2YWz2PSjvliy8uEEQTrt04YrVUU3vFlhPzxZdX2N62KFUN7t6YctwPsJwWeWqqxLGcO7sHEfv9gIojazgRYDJcJ+HqmZYSoaVr2XE0Pvmky6ODiL1D8CQd7up884tLrK3bDCcZn93tcXgwp55rBH7May81qHXK7I1GvPzFTRpVncGTiF/8/Iju0ZyXL7tsrS9QrTgc7k7Z34vpHmcMJxHVClw4Y3L+uWUWV3QGg5j+ocFPPzlgacNgeX2RydhXiX05jleudrDLmsKwP9k7Vhjjdr3O5qZN72HE4/tjtFinWSrTbEi3aYGeHY4Dur0xzYZJtV6lVrOUua7f71Or1zEsS11bRAhXCWhHahRkf5gXiOMEZXpWydUgpD+cYjk6C0stZeSxyzbltiQoxeQie1iI/Yydxz28acDG+qYSYOX9G3oe1WpFrQf9iYcm9xy5fo3HVMpiJpN2BktZp+SCIntEZWAOI9U13KzXlNFIZhgVx6BULuGIIS0WsTZlMppRFrNrmuOK8cmQHl0hkTiYlqn6g2UvetCdUioLSUXSxZLGtVVntiC8RblzyiaH/UGxt5fTXog7vqxfoVFzGU1COk1ZxIrRLcE2TvDOkhgWUE5qKyx/mmeUK4KjL0RQ1fks1y8Tclnjyno8DDFlvxRIxYSoh5ImnuOIgpin+GJ+iWO1nxb6muq8PSGzqI7kk35reXxVs6LqpaRwVrbB4k6TvbKm9iOyDpA1vJ4Lhl9eExGJi32LCMRPfc3y8IXgXAQG5BqrSCvyoCI0y3M5EY3FZGnJGkPWQSedyfIzFBv2p/c92SVLwlyE3IggkAqQlFQQ4mKYVR3QgnouSpvl+8m8pXgYmV2JEi/LkwIhneahEnxlACDJdvWzGlnxfHQDX7oehJJTE1pEmcVOSdFjJO0r3dpyHovYK73FIijreoplKUSYSPvKeCQ7kuPxhMnMU3s36R2WrxdUuS6kuzSjUSmxtlSn4sL9nSOufdIljXLkobJIahkKnLYyf6n7V5HClffU53HPJ0sU9XefF4CfEsVklyT3w6ee9P+3BLDqXZbvc4KTlj/Lhzy2Gs99TliWv/93t6Nn2sjn50PP/v/ZEXh2BH7tjsCzi9yv3Uv67Ak9OwLPjsDfPwK/9eUXcsGXFv0qBTKnSFmJuCZO2Ezh10R00gQ9JQKNYSikrmSkSuUyYVIiyqukkkSkyfLKGtubS5i2pRCnx6Me49EQU5+SxFOm04naXMtgR3drZHGTcb/OLKmz+twmb3xtk9rZFn425MHtTzi4f5Ng5w5GfwfD7+NK56ZMicUxmonDskgi6an0DBXOWc0wyXXpZxXRTFJhDcK4imY1iY0Knlai0WrgCyJMs5n4GmFWpe6eJi+tcDCuUb9YpbQ95tv/6DxjXeezjx4yuDmjKSi+wYDJQZetCpQMQTUVHUojz1OucSX3GabaGPpxrFKsMrCcT2RxXqFiLhHZi0TOAuXTFb72rRqnrjbU13/2/odMHnYZPdyhEXYx5gdo/pDIG6tEh8JSVaXHUcNIdNX1WKvV0IwSU+nyNFukeoeuXyN2FqCxgbt+imk54stfDXj16+f48Q/GHDwZofX6jHcP8PpdKumM+fGxwqW1alJCE1OSHtIkIiZjMPJZWjBVV9+SG0qUE0cXhJmNJ/vRvE5qLFGurvLiS+ep1kzu7dyle3SX1HtE5O2QBiMMPSiwUFlMxS3QbrJZExyZ9COJTmood/CvBJ+im7cYasvm5mnqVjpBC2WowF6pPxX1vsVGOi5kV7XHPNkifk5DUq/LyZbnl28N5Vg++dPnv1b9lfp+T526ssEtvu/ndGA5K4tN1MlzODkbih/zRMh6+hPJRlV1NOYanifDpsJUEYYOuVHBtOroTh1NryoUp6AIZThgZSanz2/ilk8RZE08r0RlscKXv7HO5gun+Oz2E3YeH9KMHLoP+jSNOS+/sIBv6dw5nvP+k4So1uStb77KJIc7D6Y8OhThwKIhCU5J2jgayy1XdUzWWsXTfPwk4JPbM9zcolEvK1S7IJ3FW3408gnHMZWOw1anys6Rx7wvcYCchZaIqmWVutnpemrza9QhdmK0hsbiiqUwWbPAYDTOScY52TxC0z0lAJ86W2V1uaIMAw/2U8ae4JVNDM1kOA1IhiOZlOC0LK6sVDg6CvD7gqq2mY9k0IxKBIehj11OeOlygzgPuXM4Y7w7QRd3ey9FD2os1KoKQXflBYf2aZ9xPuJef8Dvf/1FVmyL7sd3uP7jR9SiiUJAi+gsCXSFdo6lq0tEGPHLFGmuAiGmKwyadHrJ/4v5IE5jmk1JwPiM5wFJLoprTiQpsVBXaV4ZuGiuzcEsJ6susnX5Elq9QU/6wKwcN4fJaMT9e/t8680WZ7fL+FnM/niuBMCWXGcFd3w8xpYkjfQkmwHT6SFN6fyuimhnkmkleoOcwUiGODqTaUIwSyhjEE5RmOyFWp2yIXjeMptrdZrVMppWobW+TGdrGauWs7S1SfVUR5lv1NvE1BnNfH7ywx/x8Uef8e4HY7IgVL3Es+MdzLRLGo4JAklBy/BGsItyHhZdaU/d/79872SFkJ7qxe+a9NzpZUJP0I11WnUROnLGSUi9Web06QXOnlqhVWlhZAbJzGf/UY9h9xhbhHeFz8uUMCNuf0leSNoj9hN0ubfIoFIz1cBId1yMaoVSvcLS6iKdrQ5Gs0Zr4yzzION4MqGxuMrS+qlCgChbKt0vab7J8JBqc4XFdgt/GnBw9xN2b3/E33z/Ax48njAd+PgiSAiqWqvjWitkWoPxzGF7awHTlSSgyUrTpoJH2H3C4PABZt4jS4YK/5yKCUd6NSX9IeK5mVEuy50xV4YZ3ZZqhorkHaiJwNdZwml3pPSTWRCwezyl2xsyHg0gHFHKZ5R1wYZP0fOpwvQLvlL62BKkiiBDT4vEnVQ4WGaJTJDBSCdlGatcwk8MhSZ3XEcJRttrDc5uLymH2fB4gjcMiOZFh6EIj6Ek3yPpd7SpVsq06nU6zYYavAoBYDgOmXshYRio5LwM7VPLxWhWqSxVcRdyLrywzdd+7x+qBKBobYWsV6RbZKql8NRFK6W6Uk+DkL3uIR+892fcvH6DyWBOwwh5+60X+NK3/ytKpY7yhxz6AX/5R/8WzVlmYf0Mkheypwn3f/ZT9m4foHtzynmRdJQE/FzqFZ52BSap6lnU04T5bKYSV3niEaYzgbIrrDWlEl5oMAgsltdOc+bCaTYvXGXr+at0pyEffvAuf/qD6xwcPqbj+FhRj4Y5w8im6hYq759MROdYBOHiDibVE3KtEYORDIYzvUi8SGJUBGC5RuSxjp7n2LZLvVxTYrutOaSJQ7NSUe8veT2USK+JIVDOKRkIS1VAjh9luHYJ3XEYRJkijxwFJeJKG7O5zGeDKZP5Aa+/XeEP/+nv8tzVbaIo5rv/5s9598Mul86s8vLLl1nqNBg8+RQ9nNB0qzTLLebHPT56/8fsHg0VTvjK1ctc/tI7rG0vqw7QaZpy78Zj+kcjPnvvQ54/f5XttTWO777LK299i852R92Pb928w4+++2+4dW8gFZR43RGZH2FIakmSY4LadA0c3aIkax8ZwFoWs7SEp4f8wR++wWu//Z8hV6k//j//Nf/dv/w5F5datII5tSxEC6Z4syG6mFnCCdubFc6cFiR+zq17e/QORSTwGM99dMtQZiTBLWtR0WmuOuPVa1j897QjUdKwglQVQ5Br1ym5VQytxObGIpfPrXHu7DrD4ZiPPzvksDtRQ2tBqOqWrpKuIvpqtkWpIj2GNtMwYzCT/lVXIaADwVTrkeovfP7KIsOprwxEawtl9o+m7Oz08CcRAp1t1V2VwpsHQdGdHeakgYXvWdQFt1tq8sXnz7K01KHTXGI2OuLGpw94/PiA3PcxiVQfq+CXXctRRBktEp0gU2jOSkXWAI5awyssuS7obBlOiwAswrYQg1wqFVeZUBsNuUbYDEaeEq1DMShmkvozVCWFvLfFHFT0Xxt4gY/nyfEpEmVyby7X5BgYxE6FmVWnsblKZ+MMze2zfP/nD5mENoczjQtn28ySlL+93eflqzXWTzfY3DTwjjNuX49491qGo9UhMJgejqkvp7x22ebVl03V5TsaGgwGKdc+m9GdpBhpzmo1p635PDmYcuSlVNaqvP6ldWorNiM958bxIbNsxIsXljmz0SYepvTv5Bw8yrB9F80yGWk+o9znpYt1RRyZzVOufXBMQzdpl3WmkmxfzLl4qa7oJ+/fOmAw1njz9Bbry5YiT/z5Dyf0er4Smq6slenUMn5265hpd1YwmsVcuVKh9lyL9a0q9U6DmaTywhhzmpLNEh7c9dmqlagL9SWPmNoRK2dKlLZqpC0wShpV1yTqxlQjDXcGH743ooTDWrNK2dG4/1hSjDrd/px6KePlc2VMPeS9T57w2Yd7GJWCMJEnOpmv881vblFaq/HuQx+3VuPsmQpGJcety3HI+Oxhj9GOXFZtLq7YrLalazOl3ihz6/YRR2OdzaUFVR8hCe2DY+kXlr75jO6hR9qdK2HNXCvx0sWy6m0Vs4ymZzyQdeMwJh9FNDarfPlMi3bdZv94xk5/zsPdOWnXQ5f0XpiwcboszS6ETs63v3oeoZnf/eyQ9z72GD8c0dq0uLxVolOpsLOXcDyQ9aL0hqJSic+dNrhwtsLamsvjXZ9b9+Z8/MTjxStVVtcr7B/63NrzKZct3n51QfXb7hwOGYczlehtllxs3WT/ccCntwOMxGK94bC1YlOpwVKzxGg+58b9MdMgYLlt89rzK+wd9ekNAtaXaiRZxlE/ZHtdeqNdBhNPCcDSIyqmFDFVdJoVVlZqaj8g78u7j3u02jYrK4tKDA6yVBnlqrUKy6vF2uiTT46YjeUatFyQn6SLVodmQ8cyYHScSrG8Qi93D6dq7yd4bkkgV5u5qvoQwo5UDUuC+MnuETVJ8xo5URDRqJdoSO+0EAdEYNOk5qVL2bJomBWalSq+56lrm5AFimaIHM+HJ4eHCiucawb1WpVWp6b2QeE8Vv0XusJDyx5Fw3ZKqoNckrMiXJZKYswWIVZT1ARJjApCWEgwRi77BRHSpWJBJ4jlmir30qioBDJNypaDIZ3I0tWaJcTDEfF0jDecYAklK5li5HNFO8pEHA1TtEwMqIX5TxD9qtf4ZG9SpH5PMM+K4FzUDIifX5N5jjLUy5+F/ys1TYnCeqv5isxTRFBN82IdpQzVxYOJIKz2KSeoZCFcyL+XpK5jChL+pFZMrRokiSv6qXxTmdWc7L7FpX2SNhcDqBKpkcRvqN5v8kvmPXKNF1Kd3ONiUoVaV0jnk321/Ozq/5UpoBCVCwFY9gnyS1drYZVslmuJmAIQkpRBtW7TrDs0pFPdktcwwI+CwrYtFVNy15PAgZGovbG8zkLHkI/BZMJhb8TxcEoo6HLHUl31DanvESOpLhUJDdUH/uGnD/jph7tKAp8OZe0rKXwR7aWq5KSOQ8zA/w8CsOr2lRmFoo+djD8+97u894q5RLG2+LsfJ+SyE0N8kdz+1WOIAPy0O1jeB0+TxE8f45kA/PcO57M/PjsCz47Ar90ReCYA/9q9pM+e0LMj8OwI/P0j8B9+9XklgalOE9nIiCtUBve5CMIyHCsWurJJMXTBFcmGpsCxkUpfl6By6gS08NMmbnUNs9RmZW0Rx5WN9ZzRvM98dkwaHZNEYyaTAa2SUkjR3SYkHZx0jWHUZuXCGc59cYWlF7YYJT3u3vqAw/u3CR/dxhw+oplNsfM5s7mnnKUKV6TnlDVdiQZq1SwLddNUDs88kSSr4JaqpHEJu1ojymym0gdZKTEa+1i2g1ttYxrLxMk6w2CDQ38Ffb3Kq++YvPLOOoeZxu3rD+h92sPu9Yi7h0TdfVZEwApjNWAbTQK1eRrNAlYXK6rfdDQWUV2EDRHSBZMrQ9kawbyBWd+kuvEcxyWHd35vkcZ2WW2ufvTuBxi9Y3r37lKZ7GDP99FnxyphIlZNx5GePdkMBcpZGnsZeubilGrEmU2U1Uj0NqGxjFHfZuZsoq1cwm9qfOsf2Jx5ucEv3p9z8/oe1sEuwe4OyXCfljElHPbI5j51V1e4vpqIIeKa1hLVW+d5Ps2Sjp36pKH0WVXINZs0t0lpg7NFtbnFhQtnKVcNjro79AZ3iKf3CecPIepjG4HC2wrGWbBPsnkUzNHTjkLZwD5txBOM1Oc3MUoklg2QnMgK+1tor8oBe0JXllPzlw7Yz+GNFAJL9txPXcdFaOrvfKj9kuxrlYh8gm8+eXy1T1Lf+EQElgHj08dSP0SB3vw7anCxVf73/u7pZlwSyCrxk6C6TF1B15alN8ohN+sYZp1aYwHXauLJsDiS958MwGBrexPLXcVLmyRxmc5GlTe+dZrly8tcv7XDk3u7VAOXJ7d75JMBnZZGXjN5NM04lN7olRVefuNFArPEcCZ9sxbDqTiaLSbTGC1NFVZNhiHS1e1YBru9iN5RSNV2aNUchlGo+kAlrTOZR/ijCL1kqPdD5IubPSMNNNbadc6vl6lZOT/5aMaw65OJ/dmJsc65rK6WuPqcDL1gfGzy/qeQDHxIPTQ34vnLLdZXC/rA/X3pT8yply2aDY1JGHJnp0u1lPPiVputVZuP3h9y/doUI3XIJjJEt2nUNcpOhlDtX3y+qno/bz2Zcv9eHyNKaGgm6bCMkThIzdlkPuEf/vManVMWe/0jzqx2OF3rkO3tsffRI8xRHzsZo+W+SoKLw1yQaqEMmmRwqnCehUNehjriFp/PBRVmKFFGBmbVckl1QkraIEwiEtWDJeeV9B1KD1nKMIg58jK01gqXX71KUm7QjSPGfkTmxxwdTmmaCfced1lchJcutVheK7GyVGexUaW3c4/ebg89SijJ0NvyKFtjWk2dUq2iEuZJ7rK/P+LOQ49eX5zvGbF06wp604twBLdtmgo9Lt1x0hFXq9RBa7Kx3mTruS3cZomN88/RPNVAkwG8qZEYOrGlMwgj/ubP/oK/+dub7O9FlOKY7s4TFktd4uCY+SwkzQN0SR2YMgCSNKMk2YoBy6+uAcX9SJLy6jqQShLRwdYX8DyLpc4CpbpDfx7w3KVFXnxxm3ZnnWAeMTroq2t193GP+VCupyFWKgkHXQ1M5fo2j4qkqzePFLpRsL1iKDJkWGeXmAtCWreodlo0lhtUOlW2Lz6HXV2iOxyqgdLqqW2aS4voVkq1UcabHDEbHtBor7GwuIE385kd7fDw5jU+u3GfJ09G7OzMFaJ5LMhyvcxCdR231MI0qwr1muIwmiW8eLZBMBzgdx/AbA9bG6iedTE25AqBKMJiooalki5PhDOXxxjyejUE/SzmIEfh5d1Gh/VLz1FZEFy/w4NHT/j+tT0WyhBO+jRtj2R6RNmcqdS2FE9GmUeQyWvzdGB4MlTVXWyrokkEp4AAACAASURBVDqG49xRiGW3VkdiaYmm0WpW1Ht3Y0kSzjKszZBIsiYpwlmsBmlyf5T7tWD/DQRFXFGoYflTrVpSfXqSopGkkgz+JDU+6PukjokvKOi1KstnmvgEPP/i83zhq6+rHuSyYAolzB6HqqO+yKafXMVzFBLy4f4Tvvud/4kHjybkQUIpC/mH/9E3ePmb/0wZMeRjlKf80f/8x2jmIq3lJZqlGtXU4NH719i5+YTgeEAp8am6gibXVNJJJtiS7k/kOimjxjRVvddyfiWJT5x6WLYI6hnjJON4KijTEgsrGyxtnOb81bOsXfoCedXleHjMLz54j198dpf58IAlZ4YT9TGjmUINy9ogiUNCf6rwumJKEQFR3i+CGFaDUVnDiRFKEi3S/+gYhF4kp4hKSS21F2jWampdJ00bNaeGaYrU7ar3mrRaihlQ0nqJoBTVfVdXxAaZ2keWwX6QcxC6WO1FamsrxE7GzOhx5fk2b//Ot1gsiVEg58Of3uAn733M5Usv0ZH0sCl525iWY1M2bMwo4dp3/4jP7uyz2HI5fWqJamuR5vIGF177MqWaS7/vce/GXcKpxp1PP6OamWwutjm48wEvPH+aK69/jcl8xN9+93/nz959SOobrIlQJYN1HfqjsRouC2HENgwsw6HVLhPrMYH0JzsNQsPjd//JV3j16/+YeZrw/rWf8dc//C6d+hJBd053d0THypkO+8T+iOn4GNdOeeFSB8vJePC4R+94SBQEjKZzlWaS9JwMsrPYVOelpBTFXKEiUyfrWrkXCjczCsT7Jh3aHfJU0m9lXvvCWd589YJK8e8+2eGjT/c4Hk0UwUBeW3mNg1RSbLFaT0hy0ixLOi1jMI+oCemjbhMZvoT1ef7KMm995Wv0env0B4d0Rfg5nvPo/hElQcpLT7FjKzT7cCZr+hBDc0nmZSZjm/X1DV66fIYvvf4W1UaHw8cPuHvjJt/5i49Yb0FJkxqGUA3CReB1TKGM2AoFLXUJktQrlyzKrq2G/EauKaSmdHUmieBHxQwlCE8ha0gljanuk2JykeoFWaPKO1p8R7LvUJ2lkaTGCrFXCcBynmuFwVX6gKW+wHQs5J15ODfoJhWqa2tUlpepLKyyP05wShVy21bP95PdGdfvT3jlS0uq69rSdJZrdSYjnYdPLFYqVUIv5+HBnGm/z6ltg43llKEfsLbgsrJQ41/9xT6JnyiD6lLNpG3L9TllZ+Yjq4jXvrBJdaXKg7HHoT9Bc30urldoV2rcvdVnsGsx28kVQllJOJsaetNibU3oRQa7e3Omt7psbjdYa0p9xoyzp21e++oyXgq37/r0BwELbovpKCYPTSVsJkHAbOKxfzhUZqxoZ4y5WiYXhEHZIXdtWhfaLKzXaC41CKxc1Z+smAnDPZ/hYcRSyaAp1QMOfHgwwmxl0DQwOxalZp16TWd+CKtVjaSn8/0fHdHWLS4u11S36qd35kqUk+R5GM45t27TqiT8/MYOjx/3FSZVhCM/hM1Wk0uXFumZOj+747N+YYXLF11G8j5y5C2kM54E3LkZoGNwZskk8CZYVqrw0nceBmQTDem6satltZ4p2Q7rC9JtntGfwN2duRLTFhquso4O5oGqqMnE4OeiiByVmsb55QobnZRH9zOe9KdqC1qzdI6PPGZdn6qp0R0LIcWkseLw2ourTCYeP/lY6BoakSf4fo/lTlntqQ8fp5QbdbY6NcaznISIzSWds6cFeR7z8f0R928GbF9ucPZ0SaUWZ77Gu9eP0UyDzdUKdinn7uEQx8mI0khCkjRsh0lPYz7S2aiIoC2ElYhO2+TSqYoSY//VH91XnakXrzT5+hurfHbniE8fjhlPUpY7Lt1hSqft8MKZJrtdj+G82IRJ77Y870unyrz24rLqBx6MMz65tY9bNqg3SsyDiPtdn51jj6VFl9eurNJomfz0o8dMZjkL5bJKIkrqf3vZVeeCXMtEaE+iAif8ZD9gqW7hmimLiwZbmw2FdhpPQiZeqOYXw1mkTIe1kknJFTE0Z7Eh1K2A4TRSArBcE1x0FhyXkm4VaXBdY2upqRD6vUlIq+3wqDvHTzNlGjt7qq2Q84LMPh7M1L6+XDFoNio4jku1brJ/MFdmwoePpypVurnapD+cUCkJ2r4wL0/mU4V2Flx32a0rWpms/cUEJoQV2WeJgCt7LCOSiqaUlmViBnMYDzl4fIAWeNiEVHS5189VElYs+WKwcU6SpGJsUn3NSMWGpPOlSklTorVpiPGzQDHLdVVdK8XIe9ITXIixxda4MGIXyGbVt3uyr5HlhBKQT7DRMkiSsICyomVCmcgoCcXhJNGsjPli1FdJ5CKBLCJ18W1OUry5GD8LQ7gooxJK0I1E3aNlviM0Ci+OyKJUGRF9JQCLMGsUHcIF5ktVAMgPrrq7ZWsu93K96IsXHLSIwbmYg1wLTzDrpq76xuXrKzVLUUBk3yvGXBFFJfVrWim6bNT1ENMsTEuG7uL7CcPJjMPekN5wpExIrXoF15X6MUOZJeR1lz5smWv8/ON7XPugp6gWqS+7f9S1URDQooMX+G1Zl4ItwfeTFLD8nSSAxZT++VTw5wcY8jUFiLxY4Bb46M9//F0BWD7z9GtUsEBqrdUco0gBixHj8x9/dutZAvjvHdBnf3x2BJ4dgV+zI/BMAP41e0GfPZ1nR+DZEfj3j8Dvff1SLpshGYJKp0whpsnqT/pKEizDVWKwIJtE9BX3tQB+ZCFNZqFnFrbTwZ9XmKV1DHeJcmuJlc0FNdCZBFOOBj3m3mGRIsoGeMNjykbMbBpTrkmn2Crl9DSxvcGHx2W+9M5FrvzmNmk54u6ta9y/fp3o0Wc0vSOq0TF6MlO4atlkSOev4ONkiy6pJ0GwyofgVGWlLM5kU5eksstsnGGVJD2QM4lEcMiV4zcQd7Fdw09W6PXX6Kx8gVMXX+OmZ1K7mPDNP9jiMNG49dk98p0j4sePGT+4S5shDVLCuQzGTVxJwIymSlhaaJcoV13lyI/zmDjx1YZHNirNSgdv1iS1t+lsv8Kj3OXCqyWWzpSlfIon9x+i9Y/Z+fQmNe8+7vQAK+xjxzO1gRBk8Cyf0R/IsCGiVathZVU1HIwyDc1t4EVVYmOVmbZF0rpE+/zrjCo2574w4MvfOsXPPhhw58YBld0n2N0dnGCPWjZg1j1E92d0ajbj0bToMlWddQleEKn01Uqrhh74VKsOkxTCVEOzKsRZB9M+Q7m2zcrqFqZjMp0cMJ8/IJnfIpo+xGaAJiKCH1MqF713suGXbq1igFcgodWw+gQf9TQXI1tZ2Y88TdjK51UKUDprnqKPnmJzZQ8p7lY1RD3ZBAnmSGEwiz/LvLXYfRa3e9UTJ58uCOdqE6QE45NeXxVCVo//KwFYFRupHWau0smf/1D//pcrib/7uV9WAxuFACxJwyAoBGDLLTGbCwK4hmU3qNSWKTkNJbS7hgyAbebDiM3tTRKjTZo3GE0sqislvvLOBhd+4zw3bh5y5/Y9FpIK96738I97rC1ahA4Ejkk/cUgkFdlco7O6qjrKelOTa3d9hXMVB7cMu4KhpwSkQlQSLqOGU3NUv59sovtHM5UyKy2UObNepTtNGU+l5zmnXrdoSk/sCUpXT3S2Oia7uzH3dwSLGfDcG2usbsMoyVlZSZRItLdncfPTAl+ae1Na6y6LHZvHXZ/Ql/S7YCLlvPM4e1bn9BkxVmSUXVhbFJw2/OzdCR+8N0KPbbI+lJolzi6X8CS9pCW8/nILLwp5dDjn+o2eEhsuLVR4bWuVODS4u+/z3qND/st/scK5l+sEUkc1z1mUPsLemMnNm+T9HvF4QOjPCX1J76bqWqTMHqoHWM7nokdLkgBBEDMYeif9UhaBdHYKplWejBYTZzF+ImlASYSLc1xTqVQZNg9iE6uzxNali9TX1njs+zzcH1ORIN884sH9Qx7vHmO5MW++vMTSkssXXjzNhXMXiaZHPL79MTuPDkjCgMwf0i5PWF0SNF4FQzD8eYn+IOLGvTk7e4L7tKhYNosVBytLmA4mRJM5JUEeK1d9Rq1cJZCheaVBZ6WiUICCSfzGt7/B6pkNQi2ifnmNkaQTXIu79x7xk+/+O77zl0eYUxszGLFg75EGB4zkGipUBxnQGwlZnqg0m2EXaTiV2MoyUr3A8clAXxz80jue4VB1lglDg8WlRcr1MvPU56tfucBX/+C/5nivy2fv/S0fffiQBcG+jaa42Yx8HuLE8hqZEjDBTxNlJjBt6c+bo0v656SXTA1J5Ossm0izVOqUUhW9uszZc+usb27SnY754PaQWAt5840NvvyNr1NpOOzeecj1D36AP/NZW15VOGYhZ/jzCQePH/CDn+3y8/e7bK40i144p4Kl14mSEuvLy9QqDXSrxtZqnZZj0d3f594nH9J2hrScCWk4UWYg1T8tHWySyg0jYjmXUgEch0qss6uCsGxjWiK2NdDri7z89pssnntJpff6vQNuXr/Fx5/uMzg4psIEN+3jGmPK2hRdn5EQqp77WK57WoqpiWlMcK0ultMgSWRI7WJUqlSrdYU11nSLhcU6zz9/jlZzgZs3P2Q4CMi9mHoC8SwgiSXtr+HoLrmwzdMyuuaqNcZ8nlCpOKws1dTleiyJfwWKENOXxt44wK+Y7EQJr711ntrSAn/941/wtTcW+K3f/49ZbdWUkULSyok3xXFKVJyKSunaumB+wUcqHt7n+3/6LznYC6li8PbbL/P8V36X+uoi3emcv/qT73DzZkC11KIsJpIrL2KHOjd/+hMefLJLOh6w1YL1BVe9xjIA9cVEp2eqvkFIBnJ+S0rI9yPSXLqVI1ItJJZhYyAiQ8wkKjHxa+zPK3zxrZexm3W+8btvs3y6xMF+jz/7zr9jNJA6jCNcr4sejRXqIhdhPorw51PSJMLSxWRVdCmqwad0F4qhQ3X1Zap7Lo4i1b8oHZG2LTjWOo1ajZpdVUa/NLSVaC69wKqJMLfU38tbdSZdiomOW5NUZh3NtUhdXVXEx/UGG8+dpbRxjupGCWfFRisZhHFEs1Giapv8+C9+wu7egCtXXiH2+iThkLMbpzDjOdpkTNW0uHPtXY67Q86fX+fKq99g6k34+KOf4NQ6VFpr9I76oFfpdwdc+7DLomVzYcmhQchkMMR2Erwk4JNHXSplUxla8mnMVslFImOTeEIiveUyQBYUvuGwvNwkMmJy1ySxa+S2z+/8k9/j4stvq/NvHsccez6VWpm7793i59/7CxZcA2884NaN+3SPj1QKGCPgwum26oAMA08Z6iZTT/UMp0ZCIte1xCoEYElQGTJklsF4YYiT262pG4SBjhaLSNVA12o0ai1euXqGFy6dwi6Xefhoj5v3DpkJSWLoqYG1jNWVocWL0CyDertGrVlhHuTsdicqQVRru8gNxK0ZvP3GOS6//GUs2+XJw4/pH+5wdDREixICL6bXnSiTkgjA9/e6TIKQ9YVVzKjDbF4j1eq8/aXn2Dq1ScWp8bP377O/f8T963d44axD2QjRJE0Vy3pSV3j3iuMqHLSIEiJcl0qmQkCLGFEyTKo1By0zimRvcrKQErOBqqXRlHmzVJH0lpyfhjJYyfOSNZeIGiJKybku4ogIviIyizgsmFzHMRVRQSgcQW4ySl0+Psjp53Vmeo2HY4t3vn5WJYQ/uDvlxs6MZOSDVWLtpVWWlxtcvx+QjoWFb6PpLq1mVYmBeZTy6HDC8WhA0uujZT4bX2jy5ksdWvUy1z4Z8MFHfVbWXK5u23x8v09/MiczxGArSCEHvVni9OkqL112Ve+kN9T4mx/1mD4IpDtH3X9VIm8wxbyywqULaxyPIg4/PVbn0dXTLhfXTX50/Ql2KeFrb21jVqsM5iGP9n3MWOfJk4Duw5CtzRJNJ8HKQ27d6+LN5gpF7Fg6k9wkt13WtzpEVZeJYeOJcFIvEz4awiyAgY+uUEEBV7crLLVN/vonh+SOjlZzoV5CW6ipvaMInC+eaxFOY25e66LNA/RUE58f+TCmc6nD6RUxQPpkScD9gyOyxMNxIxJJ/UU5y60arVKFQajhuRVCy+LcuWWyksGNx302z1Q5tVwjjjV+/vMR+ShWyeBsFnL5uTKLTZvBTOPe3pxA8De5oc5LzdF57kyzoJfkOqWyrfqJbddiMk84HHkE3Rm5nmK0oL3kcPFsA8dJyafww2sHSujcWipxccNlepRw8GDKYBiyuz9n4XSVV15b5PreiJ0HE6otl2++uMST3REfXO/x9muLrLWb7O3HHB+L4GZwdzcgnUkNio+9oKn9nl0xiAOdVsOmUoaKq6KoqhrFdG1sV0ykuUJdLy7p2E5OPMupORlH9xP+6sdD0qGJ4Zo0G/CFS1XObFr0BjH/5nt7/M7XFrh6xVKa2v/xJ4c8ujFArzusrJRp10qMvZSLG03sks3xOGIeyHtO6EU5ax2XjXVTdbA+fDLg9s6UN187RbVh8HB3xvcV+jbDqLhsr7t8+fU2w0FKr+vxi7sTkklEue7w5sWOOsf39qa0K2Uabk2ZBD+4NWZJXr/JnH5/rvZids1S/chJnnNhs6yE9Gu3emo+8Nxmiavnl9X84v1PHvP40CeOYt66usArV1Y5uD/nh+91aVVMpn6mhOb9YUirYbG86KA5BnuTgGmc8Y3XlllaLhPGOX/ywz38eUSehFgVg9/5jW2abVe9jruDAN9LVZ3FK1eaygQ7GPscjQL13E1TjCnFBnWpLutvXaXm5Ya83BHqgaYMQTXDYHIc0dI1Xl6tstGsUgrmPLhxn3g6p2FF6PGEPPGVoCqnraXJ74XxVjtJ1aq+3JNiAdmTFD28ch8XYlFBTXuKdVZbWbUHF6FUKglECMzFpl3MhvJCvH2aJHbFzHrCHxYBWVKv6qmd7ImFsqJoX+lTGtJJ97BqoMhP6kRStBMBWAzhqstXzOF5RBjK6ixTayUxA4Sh4JULg2NuyM8t1SnyDeX+LSJyYbp9Wp9TcornKSEBuWdIpFV+V53HqixXZ57G2JaObRdfV6tb1BqSUMgYTWa4JYOydDaLWVm+lybfUwh0ekENiIWG4bPfHTCaTanXXVrVSrHeEnJ3lOF5gdoPSp/zYa/Pk52AyTTHHxevm6T8K0I4UDON4lckaOgTAfjpXMH5XEL3Kbb56ed+hYH+/y4AF0LyyVpDocOfzjiK+cevCneK7/JMAH42RX52BJ4dgV/3I/BMAP51f4WfPb9nR+DZEeDbb1/IZQPgBxFBGKghrG0UupgMTGQpqTYAMvDNC+FXuv5kwCkoQH8iQypBPi3glJeZpW3aa8ssrC6gOzmVWs5B95B+/zHepIsVD/FGPeolGfrIcKqOnq+gh5vM8k367hZXvnyGF985T+SGHB9c5/ov3ie6d4Omf0A22Zd4kkIcSntlrDCGkhcS0UQQYvIzy364+FmlF8dxHIUo3N09Vv1BmivYqAhP0l5ZTmuhzcizyYwNUs4xDM+wduZNDvQaximdt761RdC0ONx/yMEndzAPH1MePiDtH9EUZ2kiDm+der1CkMuQVada1/HiWLmJZ7MpZTtV2C9B3y40FpjPK4yjLTqbX2JWW8A6o7O07WC4OYf7R6S7uzz8+Dot7x7t4IBSMsDOAlxbwy6bzNKAo8mQdkMc8+JmbjCf5aozcTCULtkWVmkTT98maV4lXfoSo5qLc2bEb7y1yd2dPt2dYyo7eyRP7qCPb9PWj0hGR5jRhFa5zPh4giPdkcEcwxXxTAYROs1amWDiqYFgeUUGAjGm1cJLFnArZ6lWZdC/qdzB3f5j0vgxyfQOhI9xrSlmLsPQVB0j30/VMF+OS9HBK5tPcdzqiA5ZpHB/tRFRc1pBJD4VemWz/NSl+vTrPnf3TqLCYWudJHs/H8ZV+z/Zz6mUcTE0VY9+4oAVzUeGqerUL6rois+f9AYbsoN8quueiMeC0pSuIxFi5NO/Qj7/3wvAgl8S07RANWW4VXIN1dk3GGXEVFjqbKPbLVy3SaVap1quqcHQ6Dhh+9QWid4gM2oMpjq1RZPnv1Tn7GtX2T0akc4TrHHEo+sPSUdDNpZcIlfnySzh/iDjKKwy0RZJ3QrNxQapUeZRTzCvBnXHIfIyJkejYmOdhsqKLP12ZekAy+Q6kOPJAFBa8soOz51ukOUGvZnPzuOpul7UOlXVvZUInizVERF4PApIdibQrlI+02bjtEtsCb5OZzSHblcQ0DL0hmwecHq7jFM2uLMzI/Vj9AUb3YhIhQawBC+ea7DUEWEvYz6eqd6qQT/BSgWXazKfQjCG42HMfOaTGzHvvLlIe9Hk8YHP+zeOON92qGUGL6wusL8X8uHDCfv+nG9+o0ylI0JsRFlLaAQZ2dGQ8d19asGQRTfCn81VuksGyiLgy8svYrkMYWSg/bRzazYPVXqxXndot2rqnBqNpQRSxMeYKAkE5naCL7fVdVf626yKzXFqMMhrtDa3CUp1wrLJJIipZDlPHhwz7Q1IQ5/pfMLGUoX2UpmXLjU5t7VA6M/Y3z3m8GBIxckwsylLjTnlUozrSqekUBLE6OPSO87ZO4xUots2TTabMnyD/UdHzIcjSlZIHMh1IVVCdpaUEVD0xtoSYWxTduoKl2mVcxJrziv/6B/TurjCKM84HEx5cP0mT24+Jp1YfPrhI9LBHaLZLlPpoPVm5JqkOGSwE6lURKmkKyENZe4pen8NU1KIgvizsc0yulnGNBsYZo2aSp1qbG6V+P0//GecfukiR0djfvadP+J7f3WTs+0q6WyuenSdKMEOiyT2IIjVayAY/3LVVISJSIZPSXzST5iTyLWmUiKzXMapTj8oU1/cYnFlmUanQXcS83+x915NdmXpmd6z/d7H2/SZQMKjgEK5LtNVbLYj2TWcYYszCg5DIYWu9T90pQtd6E5SSBOhkDSjCc2MSFHDEW032d3VvgpVKBRcJoD07ni3/d6Kb50E2TSjH9BERnRXwGWes885e631ve/7vDudIYNZwPtv13n7S7eV2aTflfVPOtwjVRcwnvhsbi7SqDcYdA753kfPuPtgSEF6IAWRZzhUyxVa1QaVQhPXrVAq17m8tsS0P2R0cszTzz+jop3RdiekoaQLRfCVxyu9ZDFJOCOK5DMSYbiZ6sqT1JnlFrDsEjkFUrtB8+oNLly5wtLKFSXudU7PuPdwH388xIhH7Dx6TEEb4OojbMfHdCSrGivMtnDVXStUw0HLnH/fOJPOVQerUKVUlnSOxcJima98411ufvAhXsnl/k9+wA/+5I/oH01pyn1T0m++YIszPKeoeukSEVVwqBRLKqkkX+r9JsHhQFIYJrYjqESXUZzwVNaijSpv/Or72M023/neR3SGh3zrgyXe/+aHVEqy+M64/4N/ydLiFW6/+nWKhjSpq2pBxkjaw+fnf/R/8t0/+5h0qLEpw+QLVYqLy+ydTPmj7w24tnqDdrVGQXohb9zAzUzufe+HnDw9wgkH1L2MamFuWPCl11oGsYKeD3xFCJB0uz+LFFpQBpry69F0yiyJmCYxR72Y/sTGri/j1NZ59/07DPQCjeU6jbUFusM9fu+7P0Nk60nniLJ/hhP0MNMplhahJQG+PyNNEzU8FDOAJBVlL2Rpgm2eI6CTc7OcrItyvxQkbdEt0GpWadVqOKprVhIpck8rql5wTbNI5AOYm4RRrvpUHVu6ti0K5Qa5ZTEGDpOMiVumuF7DXKjjLTRYvrzKJJ7yyc//XHXlvX7pBjs7p3QGGYs1Bz0dU7Jzrl1YpepauJKy8yfsPfyUxUqZd776bS7cvMlZz+fzzz5i68kTvPIC9fZlhUqVzujDrS38zgAvSQhPu4STCY4kFcVE4uScnA2IA5+C9D4GGpp0wuZjEj2hVCiqJJc8V8G2TwT1WLLwNZtyCz783f+ci9deU6+nrO+ydxDE98GzPt/9/X9FPouY9QZ0To/whwPSZMpoMhRoJUuLcn/SGI/H+H7ILJIe63laTfiLIgakmSTQRByYD6cFry7mNTFjaXmBOPDQ0xJrq2tc31yl1ahJlopCwWX3sM/hSVcJzYPBFMuWrHnONEoUVt4rF2i0a8oQOQ5ixn7CTNZjN8Wpi2FQ0owFXr2xQqPeJo58Br0Tdvd7lG2D8XDK8clA4SwvrtfYPxmp/+lUqHvrpFGNOC+z2Gxx+eKKMhQc7HU5O+4y7p8okgBBnzyZkgWZqlcwdU+RMDzLxZFu0SDCklSuqTMZiR0DyiWHNDLme0Gx/p3jKlXyV8xRYUIg6O6irjrf1YDd0pUZTBElJOV+3v1bKAjCPFWvray7skeXCgkh9qSaxTQv8eAkw6gvY9UajDKPXgTDKONZx2ewM0Zvl9DsCtdvt1loN9g5g537E3J1f1LMcMzFMrc3ixQsSXDNuPfsiKQ3wKxlXFq3+eobi+pM8Pn2jI0leV9k/NFPDpQR4+LFCusrLR4fJXRnYAhZRYQJXaNg6Jyc+kRnEa2yznIFxkIuOA7RG2XeurNGruncfzzAzgPuLGrc3nD4i4+PeLg34saNBr00ox9ohKOU21cqbNaLTCcxf/79Q7LxELchZhxf9d9KarZeLar3zoXNJt1EUybYHhaFWoncspnNYmaHExwzZrkAO0/O0NOAStlgForWq6FXSiSYtC/UOD2IlVH0/dfqFIx8/nNPRvOU6lTqfnNKDUehUGtK2JTXKeSg02Xkj0nCkNevLnJxpaH2AI8OIrozkwvrFWYa7A4DurtjmrfqXFmtU/Fs9g98Op2Q0TBirWmx3HTV5+7ZsdBGdJVQFKFLTDJBJPUcsHsqJgqLqytVhtOM/dOIdttmEqXU6oY0f+IU5HOjUW5YnPVjTvcDsnHCa6/UcE2N1YZJPtXQpgn3Hg84m4aUWw6vvtrkew+6jB700Vset64WGE1Cdp4N+fqX12hUSpx1cw5ODGVMCyTpmMZUyxm2ndIZTjnYJHXuFgAAIABJREFUmdBeKJHmCWMxQ/mxMll5FZeL63ViS2OaBvhZylvXy0rEG/TGtIpldp9OeHR/AmMTr2qR6TGVksbb1+vEecrzoxEbqx5rSzZuIec7P+7QHcWUXZ21dlndj77/+UBRfzxXKgKkekgS+nNMr+j9XkGj78/Y7Uyp1x0+uLOszjiDScxnz8dcuSh9wga9WcDGmktfjAu9Kc8fj8RThmabrLQcLjXLTGYp4SyjVSzgmTrfv9tVSVCZTagzmXLJaFy5WFXRyY1lj3LJ5I8/3idJEr56p8mVqyUKBTFwD/jsyUClPd99ZY3e2ZCzw4Dt/Sktz1Ip3YJpcP9wSrvp8vqtFk/PZnz6fIxm65TLNktNR53rds58dZ8uF0UM1bi6VqdSsnm0P6ZRtlVKXbqklxom9ZLLF897qk/WFaE6jZkMQlU1UCsJnUEoRpF6/91YL9DwHEWmscVA1gtYKTjc3mhRl3vZ8Sn3fv4Y3R+z6GUYqVRARJiCOJb7o3SbR/NfS6esCL+SZFWWZU3E23k1kRJJhTQhhhwlCs/vr/J/cm+V5Kr4UhWdKxVDkkxbZN2bk7qU5ip3Pcucm5zzucSslrRfUCSF3qBEYeliUqLwecqYOXpaamzEIDcXq+fJX+nWnfcTx8x82SdJEjhUZKUgErF7jnkWlPO883f+YH5R+BX6ipiBip49F65lzZbHLddAnu+5SJyJuKylOJIUt0UP1qjVHdyCxcwPlQAs59JSycS2xHgzN6gKglwoFKOZnOEihYSW9LBI5bL/7vTGBLNABRR63RFxMjcjiRFBKhCkaif2c0Z9SUtDwdPwlAB93gcsDVxz6vVfpX0lWy3+4hcJ3f+YACyzhHNP+9+bAH4h6s6NUudzF5mfvRSAX06EX16Bl1fg5RV4cft8eSVeXoGXV+DlFfjlvQIfvncrl0FJksmweI57lZ30HMubzNGXCnB6/t9zEUwhOUUgk1RwWiQNGpj2EtO0yfqNTRYutai0TNqNjCfPnzM7O2D70eM5MjUZk4q7U9I/iU65skESXORkvMqwcIH3v/EqF7+8TGnJ4dnjn/L4s7sEW/dYTM9wki7B4GzetSmu0hfBADmAZimanArlWKBSn9I481fbXVJJaYrEIt2SgvDJIPIlUetCoQHGCqG2QaBdxtevM7IXufxmm6vvLsKyy9PnTzl7uEW+/4zmeJf09BhXBuG5dPdV8PU6dr2BUTbBEynHxzNFIBpghjMpDiKdBSp9RFZjt7vAjdc/oGM30S86LFwuEmQBp6fHJLs7TLYeUOls0UpPMf0zonCgELG6JFMcHV/QntLvk+g4FFVaQnpldElQJVWSvE1mXyau32FQfoNRrYpxMeIrv7rKw70B3cMuC6NTug8/pR5/AoOHFLMxRWLMyEaXfpto3v8bauLN1dAtEd8yNeBOsplC8CVGTqIVifJFEuMannOBamFN9bON+/to7BH5gq18RhJ1cQzputTm3U2OqKTzM5y8HvLfF0KrvI6qk0acqPJn50dE9fTUYQ7MVKhUc5FXuYyVQDQXhZURQBcNR05782SIHKJEWBbj8Hmg9fxgqjTb+UHy/D0uR1LlgD5P/Sro3ovAr/x8GUSKQVkOvuJIPkdPqxSxPNbz7yePQT2P80Id+bnymOT7OZ5GHM+x66YMUhQeS/51EcwqtrlApb5Ge2FBpQDRBKUmCLMimxdX0Iw6k1ijN80otHK+9LVlFjc3OO1MsDOH/LjL2ZNnMO6zulplpplqUPb0WOdJX2dnViH3KkSai+aYGHaBNNVZrBdUB+po6DOcRGSBcChT9LLJ6nJBdW2Nuj7ZMKXadlSqK8xzWrUCnUnA8c5EGJR47RpF21adsorQPk7RbYtMELCeg9YoU1gxWGzLzSRh7ygm7sRogViRTZUqKZQNVhZdDvo+syhg8ZLGylLM0XTASSdTONIvbbSJxzFPns4Ixim1hsMbm3VKrkbq6/SOUu4/njDc7aN5Jv/oHy+iO7pKYzzfHtGu2Fyre1Qjiy+eDNjrxxilnBs3PSUYbx8OePuCRctKGT0/wx0OMUddlt0JZVuSVr56P0nKzFG9jSmTmWBeU1zpAZWhim0qpL4kk4plQdyajIYiokgHWKiMBZpm4PvSD2bMu0qlf6vq0o1NpnYJyiucZA5jw1KUg4IWcLh7RnA6JB4NKSDDn4xjP6RcK3Bxo02j6GHL50v6YVMfXR9Sq8xwCql6LxlakapZZ9A1mYUmg5GYgVJWlzwaZUd12I27I6bdDm4+xNXHxOkZlh7j2NISXMRxm3jSZ15qUyx55FbKMBny3rfe4uavfY285HDam6rve7Q34mB7n+0HD3n++QPC3hHBdESeBuRpRJj5mILnLGgcHnWVICsrkNwHUvnwmtJ/6GFYRUpWCbdYIdZdJrHB8qJ0O8f82nsbfPW3/znV1aoarH3n3/wf/N//zz1WiiL0J3h+QIGMaBwpNGggH15r3iks11zStJORdGWeUweiWA3CMtNhjMGYMoFepbG8QqW1wNnU5GQknZsSh0moV+HapTqBdKGlGvWGpzp6Z5MRw+GQO9frXLh0mWKxxIN7d/nhp0Oen0yJRP60bTzbpVGo41hyD6ixtNDmxmYdT4Pezj73fvo5xfCEUnxCuzgflEnK1JZhejhTvaBpFpIZ88GsoLQtx1AUAUMSn5bH6cSksHiJpZVLrK6sk1Eic2zsgo1piZjc50///GdoYZ9x/5iCGzMLB7RqDgaSDvWxchmWp/ixdCvWCNICmVHEKpQZzDSW6lW+/iubfPnb/5xiq0oiAs9wxh/89/8de48nbBQM/P6EzA9VX7tlWLi2o3DYcWLgOZ5C7I1HoTIlyHOQnka76Kn0hqFpnExSxo5B1q5y6c2r5PU2O4d9vvuzZ7x6IeLbv/E6t995hWLBZtI7IejsKePE5atvqx5gzTTpZwmHJ2fc+87v82d/9gXLXpnxbMYwnXI2zXjacVmoXeSdK7dplCrYWsi1jTXcJGPnwWN2HxxgRRM8a6IQopYt6f5Uif4yXHWMeXekHwsNJFLpYxnUilAn7/dJOFVNwKGkEWceqdPEqW7wpXdeZ5iV6OQxS5sNDic7fO/hEUuNMuFggr9zQCk6RfcPKORDPHyFmxYibqFo0hv2VKplNgzUsL7sVeiNJhiepHVSakYZMwG/M+XS5gLtZlnRUsahJFMcwglUCiVcq4BtuQyk8zPTaFQ9JhNBxUtyyVLYcq1QppcadHSdfsHGWinSvNGgk4h4UafgVekcd/l8u8ul1hz96wc5jh5T9aQXUbCvLa5duoqVBfR3vmB2+pwrK2u89ZXfYfXiCvvdKTvbzzk+PqW5eAWnLInVAzzNJT7r09neob97Rtg9VUnioqvjOobkrJkEU2b+kDyKcWJbid6mm6v9TKlQoNESHKel0Ml6SSN3dUIZUDsRv/HP/0suvfK2GoCL8CJ3pJng5Ec+P/wPv8eju/s0TI3O8THhuKuG2MdHZ6qPtFQ2FN1BDAZBNFX3e0lYDfojxqMptiUmuKnq7SuKeCv7YiFaeAZ+qJGEHuvLV0Tu5ZVLF7h1fY2jozGn3YBpEHM2nCkKhXR0k4UYpqFE6iCRzk2LIDYxPVnHdI67EyWUBHGMU81obdjEekpnHFMpeLx1c5XN9SVGow5Pd0/J4oTJaMhwMuXCSoPbNy9wdDrl8c4IPa9hZctMJyXISjTKFa6sVbl94zJbXzxlf3efPB4QzjqKIBCLkTCCqufgqASaQbkoiPd5P7UYcWSPNhkGnJzOaDWLVKveHBmtOhUz0lj2SyJyJCrVK93lsm+SnlcxHM7TXnNxeDwJMWzpwpRuYKlomBv95No3G/N+ZpUATkzGscPpxCUvtmiuLVFbbvPdz7v89OmITBLUVU9dw2KxyvWrTSr1MsfDjO98OsLyHMJRTj7JMMoOi80SnpGrTt008TnrdSEbcn1D45/++kVOzyY835sRRiKO5IpCIvSJS6tFVppV/viTDuNhilk0iI4i9JJ0peqkYnxJYi4vulxqO/THCT97LM/NYOVWi0pNxMgZdS9lxYuomwY//3TKwUnIxtUy4yyhPwhU0vXNK1XefWVZdU9+/Pk+z08HnPWG1B1DJXL7w5R6tcDiYoU7byzxyV6HB2fSVq5z+8YSJlL7YvL0eEaWpLSdnHAwYtgd4khdTJ7hhym59NZfrvD2m8s8ej7h4V2d69dbrFY1PvpkH30Ss+hpKlUvZzfB8MoZIPBTGjWH3IK9zoBgMFD42Q9/bZOLF5dJcfnJZ6fsHKSqO/fRaZfO4RAcm1u3V3CtonovSfJS0LhJmLOxWFLVFtunUiGQstIoqX3uZJwqAU46oo8edJRYWWwUuLZaZPdoytnWUB0CGq/VuH2rhm9mxGaOK3sj3eSkm7L3LKVom7x20aVqy2vvE/mC44/ZPh7Ri1KWljzevLnMX9w9o/t0omoCrl4RIwRsH/q8e3tJkaNO+gbbh6gUtqQdxezYruRUPYPt50OePZ2y1nJIw5jBaMas55PNwFuvsrBaotb0OAl9BnHMKxtVlSZ9fhigxRr90xA91Gl6Fg1P42g0VAeVr91ZoFS0+L3v71EuaUrwXl1y2T+d0huEFA2NkmOQ5jr3d30SP0cveCy2qyw2ysRBgh8LYj2j3XaU+P+8O6VZs1ld8Oj0fVVlIqnPixseTlnWuZTONOGoI4/fV+KWbHnD3QlWs8JqtYQvBK0wpSLiWpKztzcineVUW54yeU/DTO1X3rnWFosbmR7iuPDxsw6z0Oe923WuXK3geRlPn4z43mcDzMzm/VtL/PCzQ0anAetVg5IYmc4Pd6eThGbb4/U7C/z48ZCnx/I9LeJUhEkR8UBzdeyCwZtXG4qG4AdCILJwHTkf6+os2R1JHYQQB3J2j4c4FrQrlpp9nHQDTs9mvPLKgjLTSbp80g1YaHrcWatjSqfywCeahIjV57WLTRYLFtPDA06eH5OOxrTtEC+dkUUSnxc8ca6oHiKQyyxETpiqoUHuiS/6f8W/JeQPqc7KMyUUz3HMxvzcKRVf6tw9xyTLuTSM5XslykwmzTZy7vWkn1jCAMqMI9U9uur8VYhoY87qSlPBHxdVtcckCBVRzrQS9VjkfCO7n4mYLK1UiddZLv+NsU0RpSUBHzGezBQ1xA9CElV6KzOqVJ3JRAiW9ViZsiRlLI/bMtS9UtZAeXzSUa2Zc+S3ECLkzKVMQGmu3q8ZUsmjUfDsufnaTNS/kcci+7Sp76s/lz2E1NLIubVUNFX/vHz/4TRR/fRyvm9If3SeMhxO6fYnnJwOGE1GiAl9NE1xDXlO4mXNlElf7v2nJ9kc221LT7SYHM8JaAKFOieevRC3X4juL6aRygDxgkf21/q9uoe++Pq7COi/rsf6+6aaf21Yn//pC4T2i7/77x+9RED/8k6DXz6zl1fg5RWQK/AyAfzyffDyCry8Ar/0V+DD916bC8BppHrkRLiQQ5wIF9LLZwoPc95wqbajStPSM4VRlt+RlJiRl0iDGmHUIGCJ9ZubrL+yQG3Ro1yOePh4i8nRDntPHmOnE7R0rDBaMpAKY+kW22A0WGIQXqCTrvLBb73BxbcXKK94HD79hIeffELv4ccsZx1KeZ/E75P7Cbngi9Sdeq4eZlmCoWyTIu7NE8uSUpbbuQRX1HZZj5HssLIaiwAnYo1gJ20RTFuE+iqpdY3QeYWpu4y1VOGb/8kNZjWNTx8/RjveJdnbpni2BZ0eZmgQRkVCfYVOVkerN1i8WKa2nIAx4/l+h2Q8gMmIzULOqNshD+Wx1ylVr2HX77BvNFh6o07jUgnslMOdHezOLoef3KXae0orOUSPumTBkESQQJZGZFnEEpGMEyWMmFpRHcZk8OhkDlpcIc2WOfNXKKy8hb/4JY7MMtqGxle/uczW/pBw0Mc8PmTy9GPa8ccUgifofhdLuulGcyFLF3x1JgKwrgRO0zSVSCnXcH4glgSYTmhI12Mbw7qC616k6CxRcExmgyMs/Zg42mI22yULx0o0lsccy8FNFA05aJyLv/L7L9K98hJK543CBL4Qh+W1FV1QiakatiRt4/mhXARX1f8r/0ZhL+cLuaSLVepDBGDRm03trxLHitgr3/MXVnw5Vr6I9v5tAVhtDiQBfI7BmgvA88cox2TlLH4hAMtfkxTPuWvXlB8uP0seszxPhSrX5v3HyoEr11hT/ZrSuYhZo1TcoL2wjldpMPYlKlwiymRoVObK5gaVWh3NLfCXnx/TWE34yoc3WLqwyP7uSCVTOvcfc/DogCU7olV3GGkmO4Oc/rTEwdTiLKsys4qsrVZZaJd4fJxweBgozGLsJ9Sb0reXEmkp7ZpLvSI9wL7q3RufxmS9mDfeaFGq2BwNA44HInIFZMMYvWxzabWNnksSPGQWZkT9BKftKdSkWRVkqENkZHilENeVTs+USKI3vj2P5p13EItY65Q1pv6YzVcNvvGbBeySyf5ezEc/7DN4mpDLnO5sjiqrbhZ552ZdDbZXqg6ar/OTuyPOno7QvYxrt6qkdoZvzHGbLdvieG/C9Dhh+mSCVtPRyzqvv9ZSiait58f8s/fqtOyEqNun7PtMjo5p6JJamKpUp2Asq9I75lnEUchEemQ1ub+ZavgsArCk6oR8IA5zwVaGvnSKyZA6VZhoGcQI8jYSsVG6l6sWuDa+VaIneMj6MjO7olCMnbHPaNgnnIyZHPcopCHZZEoixhDPUjSCAIfXLjVZLJZwtRg9l4G54EtjIi1RYDcjd8mnRWZDC3+qK+zhweGIjfUCa4tF7CzC747QpgMKxhA9O0PXOyoFXLQ90sRCEwS9VkXXK+iOQ5Bp9MIJSxsFLt9scuHVt4lFeCwvMx77PN1+xunBCc8+f4ruj+h3OugEKjGXGYIvtFWPWxBGKhlta7miToj4F2sWml3Fdj0qpRL1WoVxprHfn6AbOcttm2+9f4mv/tZ/RnWloj5nd3/wY/7w//pThczOexOqQreYREyHM6IsV0N8U/hqymmSqSTFxBdsm07JMYl8X6GHpf93kpv0tAqJ3eDatU1aKys8OUzYPpPOwIiik1Nwcqo1FwxXCYyDqYg7CZYe0euNWFt2efedV2ktr7F/vMsXXzzl9z86oTdLBH+AZthcaLXYOzaIR7ZCNH/zToMvv9Lg9Okuve1dgoMdWkYHjynj6ZgkiaiVdeJkxtgfq6SCYM5lXZT3kyTuNMNCl1SZ5dCb6liVZTqTMgcnRdorG1i1Gt/+J1epLVYwjIhnDz/h53e32T3YASZYdsxi01GmozyIMYMJ5aKM2IWNblIp1DHsIj4OUZLz6vUm/+if/g5X37xJIFhvTac7mPAv/uv/hv5eyqWaTj6eybKnMK+6dDqLaJOZpCIizFQZO3mUqyS2V/ZwJCEjmFTbJAxyDgcJW8OII93gwlsrVNZXOR5nfP6kx40lnY3FmG/9ztdoL1TwpIPUDyjlqE5rGRQGec5My/mL//Cv+Jf/6oc4uFxvNxSub8yMgW8Ss8CD5zpX6mssVatUHFgumzQdg90H+zy6u8diOaLVkBRziGaKw0iEB/nMyQ7KIEpjhhKN0yKKtiA2JRGXkmkxQSwmhIxBoLF3muHrNRorV3jv/S8xyDw+2e1z8806y9cX5IEzHs3Ye/KM7/3lU2rpEH38DHN2RpkZhpAE5PV2NAbBGD1NcDSHLNRk4cQpWeT2TKVSrNilqJvUdYtXNhewPYvjszGhpN3lUWcOjukp4dg2XWUGEuKI57oqmSOJVunPFiTzMLGIPI+J66GtVlh/Y5OrH77GD36+zb/9011cinz95oZCyk8mfYquQX88puwkNCoR1ZJJvdJgbfUC6bjL5z/4A7x0yM3Ll9m49hati6+ws7fP97//J6wuv8mFq1exSxb3f/KEoDMh6Y/ZuX/A6fYJy96Uuhko5H7RM4U8SyCiTDrGlPsqYnCSgW+qhrlCGjAdhzgTJCRYZROjbJEVLMbZlLe//ivc+cq3sV0xFaZYuUkgAp9t8vTzx3z33/07Dnem6OFApSClO3z/uIMf9ajWbTWYHvu+Ss/LUDUKYgLfV/vVIBhhGhPyLCaWqu18PggO/RxLEsl2TRFVFqUCYLHJYrPKcBDx8EmXjhAkxNUWT4mjANdKMV357FjMUpNJZNEP5L2nigw57I5UL6Y870JFo7JoE+m5qkGZRjnv39lgc71O6M/45ItdbF3STnMBVQgFywsNTgcpj3cnDKdF3nvldUK/zOkRXFpsK8HpwsoS9z55wIMHu6w0fPq9Q1xtQNVN8XCwcksltqXLV/CZYZCo9K/CmJ53Ug4HMZ5rUq54SvCVRV26FefGVOmrnK+rSS4mVTFcSJJznnCTfZQkyGQ9ntNcBCuanAvE8zqGUsFRCG75fn6ic9wDPy9xErkUWgs4rQY/fTZhfxQodPaHX1mnUqkSi9HBM/niecCjs4C19TLNloUfa3y2FTKeGBQsQ9FT2gXYbMhntc9w3OfLt4u8+16Nj39+wv/6B0dqz9SuuAq/Kv2lTXkfug73t8dqj6g2sJlOpeGx2XbZ2hsqs8xK3Wa94bJzHLL3SYQm98KrJcwFRxE0TOmvftalVHGYHTtUKiWuXy9yMp6wcyCbpJzf+voFLm1IKjzjswcnPD3rMZr5XG7Keq7z+faUZIra213YrPLvP9lR+GO96PLNb92g7JY4GaV8sj8mjmPV61szpCpiyu7OAM3KSEc+xkqJ3/3t26xcELNbxr/+/SECcbpx2VJiZnwYsLjgsLZkMPUjQjH7jIWU4ZBqstbrdGcz0slY3U9/88NLXLqyyO5JxB9+1CHtQLUhide+Mm1phsu3vyYmhYwffudYEaFWb9fYaJVVD+/O85DUTzCqFhc2KixUC2qftX8y5Hivj6ZJp2iujM3tss1oEqv3fpSn3LpWw5XEb5gwMXNlRpNEbBILLccjmmlUnRA98+l2huRprDyMkvCvrrq8crnGYqPKvQcD9g9CdC3lt7+5rNKHP7nXJ0gN2i2HMNfZOZX9ToGzYajqHK5edrmyKDcO+NHdHr2tiepI1e2IbJaSRxp6tYhWsdm4VqK15LKwYiA+qefP4JNHgjBPKNVtLpQ8GiLmTqUGKVTvq/eutlhoOfyL/+2hMkk7V4q06ha9UUAqCHY/IvfBKHjU6kXVnRqmBl+5vazOVkMJFfs+qZFTqJhMM7nHaNQqgrCX59dVpidD6Bh6xtoFj1qtwCgwlUlnZSHGMXLiqcbO7ox0pjMeyb0xV+tXGoSMe74y72wsF3nr2gK9Scped8ok0WiUy+x2A+Lcp9U25z2xek6pCJdXbPa7Q57vzCDzFAWlUfGYjn2yqc+CDa5uMfJjRdi6eqWOWy3QWnc4OIXjvphJUk4HIc2KyViIMRL9NHXWVwv0JzGjbqicgsV6kXLB4uKyqwwuQv2Q5/Bwv8v6gsWNyyV1Pj09CtjtjjA9g0mYMPBTLE3DE/oSOmV0Bich6SymSsZr60XWSx76qMvsrE/QHVNMpjSdAD2eKfOEiLkK0SzXK47VfSVLJNVuKAFTzhvS/yvC4yya12XNcdFydp6bhuSGKeKsHFVFAJZEbKSMLEIoitT+27XFpGdh60IOkgSuHLi9eW1YPiebKGHScMhT75wWlxOmgXJey1kniYTsI/U22rwHWIUQYkwtxlROcDm4i7AupsqQaSRm2nDeByz7JiNRcypbDN7q50qWd37u1+V5ivhrpMjSIXhnoVrJGiAEFNW4o3aVCXEeUS7ZyqQrgq8fBopsJjUNcqIX02C5ZKk1RMgNUoUkX4K7lvWqWHJxXekLns8EZA0Wc5KYYnpi0JN6oChnLH3yjqE6dcXcdXYmMzfodzJsU8OTRL0nZ8R5EvdFiFf+viJivwCInc85XogULwRgNZYTo/nfoI793Q5g2Yv+x77+tvirvuff+sv/7/ZLAfiXfij88gm+vAL/wK/ASwH4H/gb4OXTf3kF/iFcgW+992Yuzk7ZfKdyoNRECM7JInFApphSrqNaH+dJ2hfpyOy8a1filGZexjWWCaMmibFMob3I8rUWtWUHy56y9fQZUWeP7uFz3GxKKkMyI1cHBE0vMZ6VCYI1EvsKY+cCzWsbXH23xuqVCjtPPuVw6x6jR5/ijXYx/DOKRkRB+hhlYCAM3b9XABYrrGBqnfOXUURgEYBlVD3vlRE5uygnnVw6IKU/t0mYXyB3r6GVXmNWWoGlKl//zWtM6iZHRzvs3Psc4+QZC8OnTPZPiMcuk7CKVbuJubjKwuUmb3x5iaA4Y+tgn62DGdHAJzzp0tZ8GB1QzBKcuEK1dpNeegO/ucTSnRr2kkuhrvHsyTb26XOOP/uMymCbSriPGXUx8rFy1gd5RGqY4Ggk/kwJoZYcwNRXjIaLntSJ0xU06yrDwi2ylTcYVhYoXNH54KtVHjydYkxHhFtP6T/+GdXpT2hpe6STHo4gl4Y6rnLhCvBMBOB5wlWGa5IyFgFYBnE5lrSdEkknp9HAcC5QcFYo2Ivq7416hzj6KUmyRzQ7ImXerSmCvHIMKzazCMCCZZofZ16IsfLzxH4ghx8RiNUfC7bK1IjP07SWzAYFYyTdl3OtQJ1H572H84OepG0l8SvDGOmHlYOOpFFlxqa6gF6cdF4cjs5Xf3UwlmTvL9wIXvTszImEmuoulsf5IrmshOAXvxb3dJgjwq8MfSUB/MKcO8ddz61mIkDK97LEISwCBSIAO+R6g3r9Iu32GoZbZhI5aGaZ/lQOsWXuvH6Ji1evo1XKfOfuA9xaxDtfvU57vc7+zkylc4f3H3Ly5IimJpDTmMfdkGHmgdMCu4VRa/BsqONVJC1a53knYOjL4EDNl9Q1tL2cC0slNi9qamB7/2HA1u6YuB+z2i7xzi3BjWtsH8/45PGAVLryHJumpBG8ourhNgQzapp0R5nq8x36murdFIH7g/w6AAAgAElEQVQydxOcYkijkin09aQXw9TF8SzqDvQ6PlE/QCtKMDph/boIuBbr11x6Zyk//Umfo7sB+XFG7muYzQKllsNoKr2YOcWmi5PbDM8ibE0QrVLfmlGp21QaLtWyDGx19nZGnO5PCQQ7lyQkk5BKy8HJAroHZ/zj1+tcbEHSHVAKZjDp4uYDgtlE9dXKwb5etFQHVOgHKgEs6SQZwKgEsCXDwnk6SRd0mjpgS9pXUp8y7JdkFgoJqLBnaYTualRadWZGmS/OHEorF3HaC4wzj093+5wMhiyXc6w0YToaqWGZ9IidjHzOxiHBJOPqRpWiOMxNqJdMWk0Ht6RzNBjix1MGk4TFQptwYPBk21dY/0rRZKVhsda0cRIfv9vHS4a49PDHpzjOlGJRjBQ6cSifP2UHIsktLKdAomlMQ10NAgOBhbaq3LjWxCuXmcY54xCKFmSzED0O6ffGqj9dBjuVqku5LilUSfBIGmyIJl2OUUKY6dheicSaI6DfudNi/coak2DELOzx5gffoLV6kc7OXRYv3aCxtEiYZdz/6ec8+vhnjPeOic5mWGchdpiRxzOVIMhNEUZFQBC83HwApSgX8pZzbWI/4LQ/YprpSujqUSEttijX27z+xnUeHSd8sj0gTX2FQayWoCnGA8smy036o4RmzaJZ1ugOpgo3uHmxjtMsoVkmpUqd4XjGX9zb4qNHE5Wc+PU3L7P9POazh1Pevd7kzc0GayWLzuNtzh4d4c16uOmh4pv70QzHkQ5mjZk/YzAekWtyjw7n+Lxojj/VRGCRz6JhKcGnVGvTnzj0xnW6oeCO23z4j66zfnlVrZF//pd3ybMhy4silAXsnHUZSI/kQcCy51LNQqa9IaVKTtmysXOHRqWCj0aQh/yz3/067374T5SxRe61IRrHu/v83v/8vzA6yWnkAfrUx9NNoiBh0oswHEn+FtTrkSWmWme0eI4xLlU8JRCLTp7pIvqUOBnDziiBhSLXPrjAyuuvcDbLuP9gm4ODPqNJn1/78iJvvX+b9QsNxTJpKrJJjq1Ag9DJYv73/+G/VX2AbbdG3TBZbonJxKa5vImfFNjfCzjd14nHGs2SyStL0uG5yunWQ+799DkFptRLMbYjycNU9RpPJtKnbSgsriSCRzMxOURqsGiYsueagDFfD8dhykE/Za8TE5p1Su1Nbrx6h72BxuN+n41L8Gv/5BavfvlVjvaG7Gw944c/fow/CNj69DHurMuKJX2yU0bTkUqeCtJ0OBKB3VIoZUm7yfsiMqbMwinNQoVmochmrcSV1TL+JObgZMRQbkSZrWglaWRSckvYgn0NUsbjRA0Gi0VLmZ7GicHiWouzGZylGmPbI6rUWHltkfd+5wO2j2b85Edb/OjTCW+sV+l3ZozHI167XKIi96Oq4HmP0LVQVXUsVJtMDne4/+ljPrheZvPKRTTPVveR7YNDfvqwh5a0uXP5Ouurm4SjGdk4xPB9vvsn95geHXGxOsNLBRsbK/ynTH0l8ROlPo5l4OYFNcS1pAPXlY1AppLnuuHgJxp23aPYqhGYNkalwPX33qexukJKB8PKqZTa1ErtebNiBg8/+jE/+pM/JJzJqpYwGIQMxwPCaKiEXcknqcSSmDHihDCI1dC7YFqksfRoD0mTCaN+TJ7MxU3ZsOSaSbXUZm1lk0vraxQtT91vO2eB6msVNKktQUTpSEwiCo7snwz8SLQil0HikBcKlKtlzIIgZUN6Q0klBfSnPiurdYVSF6GtM5MUap3VlRLNiquEp0F/gK3nKk07nsAsytjrxSSaxa986RaN8iaTicuDL0KGHfjGa0u8cXOF8dEJ9+5toUfH6HkXPe1gEkAk+0eLkiMt2zqjsa/WTUn6yvooQq6IDkJlkHOInD8k+Ssi8Ly7ch5he7GmipFUyAyyV5N1VdYIEYJFfJK1XxeBQW0cUSKzrvpC5huvUISNVFeUhhAHs1RnRJm8UmWsu/zx5x0yUzDgJpfXGqwsVUhwlbnkWT8mGCa0Xq3xxq0mtXbKwZHJ9mGu0J6DkzFaFrPR0LCFxBAkVAtzceXe3phgKHsLMVyFpGGo3guZmJJMhzwGc62ipvlCN/mVO01aJY9ed8zPPjtlejrmzct1KlWHXmBx94sJ2pqD5mm0lmXfnnKyP8IIddpWTZnO1lYcDCvj0cGQaZDyzdeW1bp0/9mMSRAxy4bEU59XrlUxM50sMvn04w5eu8ib18r86PM9siRCKzs4zRpX1hdptEv8/PCUUjFjsyXhvJRPH/j4nYB8MMbbKNEQ02DNYaVdVUaS2UzHn+Ykcq8fRPhnMesNT3XW7h0N2Dua4vdjiq6nXmtBHUstzjDwFVnm3Vtt1tZq/PDhiOcPJ5iFIstNncNeV9FDrl2rc+f6Is8Ohvzsx33yXKe0VKbmOJwMA9Kp1ARBZbHCheUCURbx7HiIpgl9ZEqWBtg5XF+oYmNweBJTcg2F9c1N2Bn4+OS4JYX0oVby6M80JkOTySCmWsvQ84juk2OsBU8ZruQ8Y1VN2jWPsa8TTTXyUMOxEn77WwvqXPIv//BEVcBgzVi/4Ko95F5fzgs1cs0ijGZYecrNFRdPOmNnGj+73yWaTUjHPpXlOquLZUX30Qo57UWXKxuSrhe0v8bzffj0i7HCa1+oeayWLLafjiibGSe9EDPPVXfxLE04Hk0YizBW1FRyUxkofEmYmipZ7cn9XTlnbfW+lPuZ3FemstEv5LgFk6Eob4ZBwXZouC5nZzOmHZ9c1T7pmKtlWktiBNUV6eDKaopnagxPNLZ2B0gweTyU/aqjDiL94Yj43ODXLpu8c2WBg17ANIvZHwsC22XcC4Wngb1gcXm1TrEkZsycg/6Ezijk6nKVWaBzOogVJt7Vc1YtVLq4OwjY683NTO+92aLUrlJdMfj+3bGqPVisFqnL+3CYsX00oduZqAT469ebSjS+uz1QlSyCJhfxsVlzWG4UGIjJR866acxCTd4PGWHsqzTrNAw5mMxwC4Z6npc2lpQvPRxHNByLyfGMk8MBD77o88aSx3ubRa7UqkwPdom6MwrxGGZdtYcVPpcIicpYHUeKNiO3PUkfy/1QdfoKXep8XxspLLMYEuV2KiY0uS/qmGKa1wX/LP8ux1RuapkHCQlsfuu0Zc2xbFVRIOlgqQfTdVfdt2WPI6l1xV/TbJJYTMumWkPCXARUmU/MCUeSOJa9twi4QptLExHRZW8Rq/t4FMnrKeQdwT9HSlzWJF1sBhimoKQzRVxSYQV5svKWlOcoh2xdU7Q0MTLL+8sSZVVsipoknKVyIVNCbZT4VMtivJF6C0nUy95phqanFFxT7Z9c11A/YziZKOOWJJlFBzZMXRnCqqWCEoBngez3pOYhwDYMTEuSxrEysY4GIsSLsTFn5qecnUlgAUb9+etWdGTNnwvAak5wrrzKqUpZ3dUs4u9OJJWx/RcqsOT1fPElr/ffTgD/fQLw3yf8/tX3eCkA/0MYA798ji+vwMsr8AtX4KUA/PLt8PIKvLwCv/RX4FtffnsuACexcgOLK1mckn8tAP9iAviFACwYwPkBw7EdokCQZ8sEQQOrtEFWabB6pUVjtUCcjth+vkXc2SceHuPmY8JwoLoJhbU19SXhsEoQrKIVL/HcX2Lt1Q0uvlVl/VKR44P7PPj0YyUAr+RnlPIRmRp8i7iLwqlKh8w8ARxhzOW8834gOfSIyvACAz0/waQSJxWhNEuR0JdsorPcIUyly2wdrXCdtPIWfmkVY6XBN3/7Fmd2xs7RM0Zbj7FOt4l3PsfqjTCzMrO0DYWbRLU27359g/d+6xpDN+fe4y1++tkhup+Td4ZEZye4kx1qxJSiMrNwFaf1Nnl7DVc5+E1KVY2D3WfEu48ZP3mA03+CNz3ASk+xtKkShgSXJiKoJcO+IEDLTTKseTeMnqDlkp5sk2SrZMY1jvJrlK6+Q9BqU9i0ePuDokLtWrM+k0db7H/6I/KT77FZPMEIBioRFI1zTE2wTiGSmZbwkPTqKCFTDT0FxyezThEqbVLpPrVK2N4arrWAZzbnHbHDLmLTz+ID/OCUlIA4i85fknze4yMHTcE8nyO4lPn3xUFGznVynpsbb9VpSHqARWBSQz35N6qjSNp3zgVgGbic9+nIgUcQyyJmyj+xzw9XCkcs4rEcgJUq+zetsS/GhC9EoBcbApl7/OKX0KXV1zkm+m/8YZ4znck1m/caixD8tx21kjAWgVoGk+qwLQPPTORgSQ9WFB692lzBdhrkRgnDKTD2XZUKunZrg6Wr1zAaHo8Pj4msGbfev4zuGjz8dB83sSl1Jhw9fIYz7WIaMbvTjEgSelmN1K1jVts876ccTzPizODSZkWkaGxdp+DaDMYy2Ekply1ubhZUD+v2XsjjrYkSUi61bdV9WyhbqhPx/v6E4GiKVi8oFJ1rOYQhlCybXDM47qasLzp0JoKXzjBqBbyauMMFSRwxmybkM5185rC+UmC1mnDvgc/02FdpufqmS6EZMjWO+doHG4Shzid3Bxz/dEr2LEarFnHqBa7frBJoKY/vdVEfcsNmQwaBlqb6Zv3Yp1qzKDc89cbojCLVU4yf0S5ajGYxo8GMYCq40Bn1NORm02CtFNPZO6YSh6xVIhxtwnQqHU+xGlS70tfn2URhwGgcKte3GsSI6OCI6DsfWKS5Nh9wiygWibNdV39XxiPyXpN+bNPOSLSEymKT45nHo46LVrvA1Klx7Os8PAnUc6k1DNYaFpPJjFkY8MqFMuMgotOdsn82UyhvEYYbIlptNrhxpa36OrcOzzgcnSnE7oVGm6Bn8OxpTP80oGZZvHGhQMNJcdIJ9qRH054SzzqcHu9juj6uJQYIXQ1SBMk/ZyoYCqkvg7AwE1yvh15w2TuJWVypEmYabsmmWnFVl2ujXKTo2MwmMSe9EUGS0Wo7bF6qU6u67B/22D8e4Rri0JfkgoZmO+TmHFX82u0lVi5fJEgGLFxY5+prF5VpRD5ngtSV24bcF37+3R/z07/4PuYshp5PZWRgjOU5hERZMn89lCgoSWzRi+YfdF8QtzI4ChIGkynDBCK3xNSp4lsN9EKT9965xf29iB896DGayBA5pFVG4Q9t1yYVqUN6DcsOyy1bvd+k2+947OObCZsbFd54603sos6ff/SAP/johKtXV/jGO1cZnRh88eCMSy2P64tlloyc7OSY03uH5INTPM4I/TOF4pV0hG0J1tRX/aO6LiaCmDAU1N08ASepmEgo1ZoMyAzsQpXcLOMnVXYHNsuXL3H19hq2V+agO+Ozh4fcuGTzwa+ucP2NV3h+8AXPnz/iBz85Vl2SjSTBTSPqZRM3i7HCUKV+ZT3wai7v/+5/RbFVoqDrShBOMpNRd8K//R//J/p7MYVwSD6e0PQKCo03OPVVgkNSa5LUE0JgHMjqZqgEfakwH1If9XwS3aLRaBPrHs8HEBVdStfLrL16lYll82Brl2d7U47ORvQOzrh0Hb791WUuXl7gtTdep2y5iDTXn/g8ffaU7/7JH/PJZzMqmosbw0K9RGu1zJ0vfcB4onO012N4ktA7iqlZBnfWXd68ucpkd5+7H93HH3QwMjGDCBZWho/ztcuVbnBHUiIoBLTst2R4KaJDGA8x7AzPKzIOUp6eTDiZwlD3mGhtags3mGoOE93na79a5Df+02+xvN5iNJiqfdFf/vgRw4HB/pMzFoxAkUbMeMgskDRbogavglOVSgfZckkfcKGkYZVilhZduaoEwynXmlUuL1cZ9ccMhwEHHUlLWZjCQ03kvw6WKT3hOlEYy26DarOgMMihbmIUXEaJRic1GVtFdrMilYstvvLb7xF6OseHIX/6l0/QZxkn22fobsqXblW5c61NqZDTHzxjPOqpHlUvN+nu9bCiGf/Fb73BtdffIbRSxomvklL7+6f87IfPGZ65rNarrDVaVFyPqmny0Z/9lN7OLgvemIo2VTj0oifve51JGJPlAbZpYeelecd4RcwfseqXbFRLCr8+jTIS28Gp1ejGBrXlFq9+9UOGkz0m0we0lhZZv3iTarFJwSziaAbPHz/lR3/6bxQhZTgccHA8Yjyd4k/6+LMRsaCubY3IlwFyjG4IKSNUyWxB6eeyrxUzSoC6H4toKeuIW5Be5kU21y5RcEtksUEQJhwcTFTNgwyVLTvBVP23KRVX7o0GM9+gG+gMU5e4UKC90mL9Qo3ecMLdL3aYTSdqwC2dx2srdVLd4GA4pVhyuHm5zupyk4Jt0z85YjqacXg046g7ZSxoUknwFj2+/t5tcn2R0chhbyvneD/h67eafPD6IoePD/nRRw9oFfpYmnwuOthGQhpq+DODqldUCeDADxWivFSeCwiqr1FSZ5KiSqW/cp4MFnHXdky115ABuedY6vdnUaKupxIeolRdG/kSMVk+b7pQDwQDqox/812dQkmnkg4T8VyMn6ZEG0m9AnGpRuSV2R3n/PmDvnq+sn4lwxzN81SfdaKZ87oR16KwUeLW9TrVhk5nqLN9GCHt5WJiC44H1GsJ19oORpzREMF2nPDxsym6m3HrQomzjs/zx10wc7y2rdaIXNNYEPKGYylqyqtXWmo/drw35dGjDjt3z3j3S4t85d1VAi3nX3/UobJikLmx6m9t1IowDTnZGTI4s3i6F3NjU8RYk58/6bDacrF0i0c7IdFEZ2nFolAMKHkJa+2C2odv7YQ8fDCjWLLwnBzHCkSW4bQfks10lm9u4JZdTrIJVy8IKaWtsKp3f37K9uGMWiGn5EgvqUGcmGxtByy1y7x2sU3gi51Y5/MHfYanOb/+RgOvDJ897tI/8xn3I1LfUPUrr95o0F4UPPeMz7YHVBYKrC4VVeVJRcqKhQiSxWzf3cNaLaie2uVFj8OTCc8/61G73KRSlFoTi8EkIBgF5EFKa6OtzAGDaEY0HaHpCXkiZ6mAgqdzvV3FzHU6nZiKa1C0JKkZstudEaRSYTNfQ7/17iX6I3jwPOO4E3J90yEKfZ78+DnOZgm74BKKidQRrK1DEmp4pkswykgGM778VZd2o8IPPp1XrZjFKb/1jXXWrzo8fJxw71lOdwDT7gRt5rN+o8yFZpnI1/jZp6egyesRqVT09YtVTschd3c6auFZXXNYqRZYaghq3ODjRylZLDSNFDdLGUqlyjBRa6unQ8nTWZCE82ym+sGlYsj1RJzSeXboq9etXaxSr5bpT6AvmO6ixamkhAMR62SByRU9xyi6ak+7USuTxzrPtsaKfKUqW10Dr+5gFExVIyAC/61Vh1bJ5unOiKePx8oAa7kWi/UyRTfnybNjks4Qs5DTdHUutip88mxAaoXkhlTE1JmlGsMwUELgrSst3KKYaTPu742IpgbffGddJXJlbQujTKXWTTE0Dfw5hj2O8SoWVy7V0csO1XaJv3zQIUl0XlmqU3dy7j4c0TmcqpR4veVx+3JN7eN//qSrOrgbVSG+GAp3bZqyF8speQa2qylzTm/qz5OuhsYsjilXYKFdpt6qUq8ZBGKO8KEhpiUfOjsDHj04492NAq8sNllzbEbbW0Ry758OMeMBWhqoKig5P8peX+6HkswVYde1hN4mM505BUuuh7xvM0VGE7PCfNcuaG9NhN/cwJLvY2bqbCKpZDn367Jfkd9QTGmpEhHSzAsBWERVQfrPzTsvDuoiDEeBre4BYtQx9FSliIVI45gWUTzvIxYKg+xR5bqIecrUE8I4IFCCekyYReRpSJRPyQ2pOIjm/zPmHb9iildnf1UtJZuuTJ1F5ETSahRpNApq3VD0iFzO44IJy1THrzwW+SeSEpazfrc/ojMYqmsnorBQ8UTYlV8LMUVS47KYtGpC5ShQLNnKANEbTOkOJ8SBT5xm8zS3Zysk9nQaMBwESsCNo5SZn9Hvi4kJ+mfnCWB7LgDLY5FlSpnUhUwkxslzAfjFbOEXhWB1tc8vuUoAnyeB/76/q8YUfysB/P8n/qr5irxNXow4NPiDhy8TwH9zAvTyVy+vwMsr8Mt2BV4KwL9sr+jL5/PyCry8An/nCvz6l9/LxfmYpLJBFdybiLvijI9I4gRLiibV2OQXd4IynJkPWjIZd6RVTG1RJYDLrcu4zTbN9RaFuo7j+jzZ3mJwskM+OcFOpQtsQCjDrsxkOq1QLlwkSlYJ9Isc+g3W37nMK+/VWLlY4unWJ2zd/5TJ1mdKAC5kPXJ/hC2DGU1cnBmpFMEiArCM2s+jldLNO89VnssBchCaPxNlk1W/KwhlSRaICCiD+QZRvkrqXCUpvsaksI5xoc2v/uZ1hkWTHz14QKm3j9t5RrJ7H3/vBIcSRmGFzL1Ox2jyj//pDa5/bYNxEfb7M54+ec6wM8U/HDE7OiY63qaRBFQzl+6gxfLlX8WvLWNsFlnYLJIYMya9Q8LdbU4e3KM42MKe7WPEHQx9njSUQURuGzh6ji3CpmCf5HmaImIIc9hRCZk02SDMLhMUblG5/i5Bo0m+qvPmux5n3Zjh2Qnh0y0Ov/gh8f4PuV7uof1/7L1nkyVpep53pc883pZ3Xe3d9Pid2VkzC7tYQHAUACqkoEKiFAoxJP4Ghf6Aviik0AeFpBDJoEQKWIAECGK9w7id6Z5pb6rL21PH2/SK5z3diwEoIfh50RXR0TNd1V11MvNkvu9z3/d1+x3yhuB/p4mtSewr1LQvmywtxTXkjD/rvA1SkoE37eW0DQzHw3Rmcdw6GauKpZnoSRc/aDGaHDKcHKsOvFCLSC1NoZgs2ZCJEKZOy/Sxm+rP0rzPNx4iDsvl9my3I71gfyUAp2qoMBWAp2kcEWllg602RKl8bprmk22q6h8SjLZ8vST8JOX8DA/++QCw0pfln36WApR/R+1thc70+Y5g7Rle/Hl/8F8ThGHQT9XP4TxDOz3vAVb7NkkPy/ZcvBC6rjbeqWkqBLQSgM0CMTMUK/N4XpWJlsG0C5hWnlymQmFmhoVzi5j1GoEb4sxY5BcdJW5uPDjG8z3mfI2Tu5vkJqdUKwZB1uJJJ6E9ztFLMkyMCie+RsePCVJNifq2ZeFKckE6bV2b+YpLvmCTy9mM/JSf3GopRF7BEdxhxMZen1I9y9nVPEfDiNYwoFLIKmdzGIsIaCiMbmeQcnIwUc5/CQh0GxFGoUChIvhFQWXJkCiUgmesbI43102Kdsz3Phwx3hnhzuVYW/PY7bQJ9CZffKWuULDJGB7fD9m92VNmD7vicPlKGd9MefCwobpCtdThtStlgkHAzn4XSzmtU8Z6Su94TGomeLNZXl8tsTgDvY7OoOPTPu6TtAdcLxu8eSaHF/a49eF99N6I+XyEZ4+YTPoMRxOVUkpEHLEMHBnCj0JMa5rwFeTu1AEu1HYZPqs4O46pM/b96d9xJPUqRo4EL6+RycqFkyhhc3+o86jpcBBWGXsF9gbw2f6QVHPIz3pkMnJBCZY9Vpi6UsbEk8RTGPFku8Vpa4iMw9bmily5MEuuOqMSG0fNA/Vzlp0cYVfjo1t9/EZIdDrh5eUMFyopjt9mRuuyVgzodQ/Z39lHc3xl5JB0w1g6R2W4p8nwSVBnFqblCisdP9YpFKZYaE23SUTIlWGUWHBik2HgMVsr0x1Cu+/TH8WU6h7XLlfVELPfH3FwNCTnWdimw3CCSv872Qzlapb5uQK1hQqxNuDKFy+ysFR+1r8tuDcNP42ZjEJ+8Iff5Ft/8Zhrsy7xyZjCyMQZSv+yuP0FFSoJYBHq5BxNxQc5n2KAkK40SW6MpcNXM7DqFXpmgUdth0la5mtfuc6dnYBPHvfV0Epw0XnnWfLQ1lQfnsBfJXl942KFer2kEnoH3R539zvksw5ffP081cUiP/hokx/f7vLa1WVeuVyjsalztDVkveJQjmOK4ZCK72OcdPHbx5AcMh63iBNB9E1UmlBSEpIyEZNWEk/FkVgwrqk811OFZpZjY3o2mpkjMiQJlWVIgdXLa6ycW2WrkfKtD0/o9nr84jt5fulXL3Dhi5fR8xYHOy2+9cf/gtNDH60rom+El+qUHJ+XVxJef+cXseszpOUyucV5BfYW64Mk3TKOx/7mLv/n//RPMQY23qBF2u1RzWXV8LDXnKhUqet46jkQCL4/FESerYZikgiMdAiSBDefI1vMYOcrPG0YnGgW2bUcuTNL3Ds65vt3WwolKj28grFttk8pFoe8fjHgG19/jZdfe1f9bLc/vcMHP/4JRlrkyYMxp0cRc96UbHH16hKVmXmavYh/+6MTvrBaIxebZMKEuh3z5ktz9I6ecv/Dx2iTPmY6oNk6JTF81RVXyntq4Cg4ZemOjdQgcZr403WfMB5OO+VKeYZRykG3y/4w5NDXGRhV7NI5upFHpa7z9//+F3j9F66oQa8YEm5/9H1uffaYXHaRw8MWreMRJVcwml2OjvbQ5H4qPeyaTedU1kYGhbyjzHdff3dhmi4+eMInP33MvOWxUPLQ/Yjm6ZBuX0yBCWGg41hZkljSMJbqaI6l11z6W3MOo0gw45IotrGLGba6GqdpnklxgYbtsv76DJm5Oprh0Tttsfm0wf07u8wu2PzaWyusnVtBk+Pgtxl0Guw+PeFou4/Tn7BUjvhPfv+XufyF14l1XXFbhiQcN3v8+I9+wqef9Oi04OWzdS4uz6meyqef3uPhnceU9BYFa8yw01bHV2gBiqgg/Z4ZB0cQ7nGC7o5V2qeg+hslbSrfJyWwDWIvSzNwOOhHfPVrr3HxzdfJi2mo4JDzXKwkxTMslUjdfbTJhz/8VzjlKrrl8PDeHcaDMYNRm8ODFkNBGhuSdE4IJ5J0GqrBvBbaarhN2kdLfYSSKUYXufqEF1ko5qnXahRyVUXHEBFfnhMteZ/EsUJzeh7T+xZiaLRxXI9xYLHb0pg4OZqpQ36hxNJKUYmkn9zbIRwMcA146fwClXKWTMGm74eMkoSZmketVhZ2LYf7h3xy+4hG26eQyaj7pP+v5kkAACAASURBVJfNqmTsytIckVbl9MTi9NiEgc67FyucrTs8uLXL7qMt5isDipmOZJHJ2PIodtASSTZbpKEgRqdirEr2yrtEUlXWtGpG7gcihss6TRLBkvqVFK+g4DMZGc6LwDIVNxTJRXodx3K/m4ocIi5YnqWQmlNC51T8lX9PEme64PANl1hz6UcasZtlaGfwszm+96SrnrF6zmV2tsxpVyMWgcO2qJUzXLtUwc5n+dO7baTc0y5Iz7N0WDpcW5BebY2DvT7nShHX1jMUHEHBJvzh9zbZafrML+dV33KjGfDhnaYypL5+NUe9liHWY4WdnorWmkrMCmL27uM+nWZA0IpZmsny7it1UjNlqxewfM0gzqY4VTFgaWTRae/6fOfbTfYe+miOTX7OJZuNubZW4UefnuK3IvJll19/u4Rtx4ri0Dz2ufnwhMe3Rkq4011LmTR/7xdnVVf2j26fsHsUYOVLUyE8HXP9DY9f+KVFhAb76FGoOjDPn89SypukAZzsp/z0ZoOryzNqjf/9j08ZdwV9kyiR6+K6h+HA/U0xmRmKAmEHplo350o2b7xSU6bdHz1s0A8Fs5rilFxunCuQdaYd9+/fO8L3NWZKJbqTmHFvTDIY8/VfOa/WsZuHIY2+JBN9RYIxBGEve4XChJXl6bXoj30uL+bodgbc3xDRMMY24ZXVojJYHZ32OTrpqQ2FQvyHJu/eWMc2ijT6LqNAp1I2OOl1efDBNuacRWkxQ65oMkhCWic+BllFhJAk/KQz4ur1PBfPVBQS/cP7XZZnI97+ShVh296821XrCnBpD2JGxz5W0cbSTXWt+50Rqe+ra13TdMqVDGdWy3y63SLsDFRPLeMYzbao1/KcXyqoNHCnG/PBe7tqGyyp3oViFlP6l81EnTNlnHMifC3m3JkitVqGBxtNtvYCZbiZK+U5bkYctkNWl12eNgacnvZUfZEhe/6MpvqjS55FBou8aXG0N+Th1lDtcWoVl0itvw0OG0OSSazMa7NikGgH6ro03Qy5nMdL58vKIPLD9zaIm22sLMzmNSqmofDPnX4Xo2pz4+Ii9XpereOP+wG5QoaJoLuTgIcHPn7DprZc4fyCrMOlDzbBkvM4Cni02VLPtGzeVt2/hbqnOptHupzLgDgyqHoexwdyvGNsXWOp7CoTdGsy4qQl9+8Uq+Bwfln2ZyYnPZ+DvZ5CEpcXM8hjIkpiJpGPbaH6Zgs5i4NewGzNpVguqPvHxBeEu0HJdpnJGUxaIcOTFi8tz7CW09GOOoz39gmPuxiDPjljhBZLz3WCrTp55X4aKTOrzHGm8uF0vafugVOIlqrOkvumzE0UiSgVXpeOoQlpRcPUUywtVbUhInxKTY2dNdVzeCLGHFNM5zoTf2pmlXVCLOsi2yKTcVXFkvQiE7kqKRxEsi+S3318X+6TpjKmSY+7zJmeC8C6Hquu5DiZEATKek6UyvEd4yddEkZojiSAp1UKkmgXD7gkf8WUYcj+SR7J4gsnpl7NMjNTwHVdhYmOQuV+xLZtVZky8YfTdXESKQS9mGg7/aFa+0t3vKyX5f/FtCvPqKkxy2VhpqSucXnuBmHMyWmPveMWo8FgWuFgyvrII+daNDt9jg7701lCkiokdPN02hvca8nvUwT0cwH480M6R0R3+Zjq9D/7kGfY9Nw+SwA/+7K/ngD+d1PD/z4C8M8SxeoZ/Gzu8ew7vxCAXwyRXxyBF0fg5/0IvBCAf97P8IvX9+IIvDgC/NIXpwKwpFIkuSQCsKw2w9D/mQAsC83n6OepviUD8mnPi2CgHKtCMKzR6hQo1NeYWVqlOF/EyOokepdGY4+of0A6PmXcOWHcb5Lo4oJ1iOMqpAto+jL9eJnDZIalG2vceLtCddHmwYNPae8+INl9iNF9ijY8oWiHiN4x6I6VKKnQzpJaRjqApydV3OhK65VdgSqV/avs5fPXIhs4LRIRw8B0BDlWI9bm8I1VfPcqnewqtUuLXHhbhOAcjza2eHzzDvn2LoujHRqb23gCkbRmGXOGBnVWry/z5i+tUb5awipZdNspYXeAf7BHf3eHJ5/eJ2l1SFvQHlSorX4ZZ3kF84zN3PkyzVGT7ukB/c0njHcfYp0+IeMfgN8giQeE0QTJ5MrrkQFZPtEwRWSTLmPZOMkBiB30uE4Yr4B+kb59kdzZN+nmy+hLcO1GkYNWh9bJEdrBU/obN/FaH7PqtWDUIw3HmJGtjm2QBkoAHok4q8fKKS59nCKS4OskY3H9WqqsN7FzaFoVw65Qyc6pDjeCPkO/wXB0xDA4YTwZM0oDUidVmx5JWgneWdG5n4uooraKGPm8/0YIjs82QLIBEyfy84SwwMllw6Uw0M8FYNkYqu3RdOOrBGDRxXURhWUjnCp0szqKChf11zHP6rKW60j1x00F3OcfP1sYPENHq87ezweIn/X/ytfL4Gk0nv592azKIHIaQhF3r3xb6WySYeR0F6cQ0CIAx/J+81SfquUuYDgV3GwN3S4SpzkwRVzNE5gFrry6zvzFBR43Npk5n2Xt1TNEGnz20yckJymFTkx80ONs3ufchSWGtsn7jzb4bDemG+eYWVhgENlqaNIcxEr0jAfCIUvR/JTiUoHr6wXmF4qcdgI+2xyp15TPSKJMOnt7xM0h+Us1funtefoyFyOl0YtVp1YYmvTHKQs1Tw2+usMEz9bpTxIa+4L0yqn7hJWTvtfhNCUQxJSWilxfFgFT4/3bp/jHPvlSnnLJZe+ogzhALpz3qNYy1Irgt02ebiY8Fnxu1WR1XcwUKTvNoTp1Rmzy0lKe/YMRu5sd5fSXIYG4y7MVm/rcVKANRQCXqswgYbXo4LdGjA7bzAQBf/DlFTLpmA9/+BHtnVMW8oJJHajhhGC+lKEglEGBRjHrqP+fBBN1jbmOq65IGSxIukl6pmWoIgK7dE7Jfcq2pW/ZJJU+LyvCy+tkaxZavsxJkGHXz/Cg56LVSowdjaf9mEZkE0pdVV5ixpD4CdKXXMjYZA2DVAaXe23V1yqDUklhZ2c8VhZqqodYBhiTka+OT/skZuNOXxELjGHKgpXwpSUTo9tkNumymPcZtA/Z2z/EcKTLVPq8BHE2IZIDJ++rUARvTQ3qxdQggkO+mFEoxLEPrudRLOUUdn8cOfQCEfEqtPspH33WQxgOC0tZ3LxJNm+yf9Cl14uYLWXJZLNEiU6sm/iapsR/SWkuL5m0/QaXLpe59OplNTTeuPUtltYvsHbxGpv37vDnf/QXtPZSFrMGRntEcuKTJyFj+cqJLyYWy5pip+VeMh4J0ltwtwGWpytU7VgKvT2X+UvLjL0SH2zFbA3yvPraJW4+HSgspZ4kmHFC3pPrXMM3IgYyXIpCDNfklfNl1Q08M1+jWK2xtXfEaX+k0n61uRl2Wy2enEwwNZdL9Tnsscn+kwHd/TFnXI3L5ZA1K6EwHHJ2PuHWZ7foj6RPVcB28sz2VWd3FAtCdcJwMFYpBkkCj31JGsr9SMkrOFlXYXVHsYVhl2hHDrOrZ7h84xJBWuDj+y02dhtozoBf/1WPL//ub2CXHXa2d/ngB3/OyswZLtRXaDz4jIe395nNRfz6r/0iF998m8DWkHFdX3pth2P27vyE9fOvUymVOdk64H/7H/8Jet9h2RiRdPqqN1MG0oOur/prZTAtw1NJpViGQcn1pvhWlVwWjHVCZJpKNC/Nr7HXTrl3GlG7OEdmfYn3Hmzw5CTg7GxRpSKbrR43Nw5ItR6/92urXH3zMpWFAk/lz1IHx3W4/+Ejvv/9pzCCsuGytlLiyrVr3Hm8z3c/7dN60OfGpVkYRJTilJeWTd55pUrcPWH/3iaGP8TRh/iTIeNgoN4XKrGoet2nuMNU0imSABJR3IiYTAYUCxalckHVLLQnQ3aGExqxRX52Fd9aIbZLBHrAl768yi/85heQO4mq6QglXeIrkezWBx/xp9/6KYszWYLhkG7jiNZxB2sifbU2GTOnhE+hUazOO/zOf/TbLF+8ys7WQ3745/8Xnc02FcNQ2Pt+W8RJQeoaJKFONuuSxJbqu5Rf0tmqh9K/J+8Zi1SGlIKFLBfppxa3GjppfY2oWqadN9kZx8xUCqzVcxzunbJ10OTCssNcXac2k+XshXMsLuUYtca8950fcvOTY9YEY5rx+c1vvMPVd94k0Q16RDQGQx59eIf3vvuYxr6DHuiszeY4N1ei4tm0d/fZfLBF3BMBvC1N1GRcMX0JcjvFERyka+MaGZVi0o2AwUjwqoIXnqZuUsckzeqkGY+DkUPDh+tX5/jqN36X5XOS+jUVZUAshbLOkCGxpH7u3f2UVqdJtrzM/c8+oNdqQDzk8cYuzSNJF4rRzcL3BcPcUkN7SzMoeQaakHEmI6zEwlBrlukA383K+tpjODLpD8EVVL2goeVWJCnYaKLu4ZmMqZa5wVjMKjZRkqPp20T5CgM3Q5jNYOYt+qOAfrePF4Wq4uPNawsqgTazuMT2wQ7bxz2qVZeFhRkajSN+/PEurc6IWqFArZJTac5RkNIYSMpK7uXzRGGWzolO0oPffKVKSYu5//EO7d0jLq76rMyEZKyJEjltzVLrRTGS9bsDdQwExymCluBgC3l3Ssp4Jli0ZT0Sx4wFma2QpvJabbJZZyqQGjqTYFpHIuKuEoDlOIsYIt3UWRvbMlUiWIb88jWSEpZUlvReonuMEovUctAKOcZuBqNaYmuo8d5en4W5GnMLRQYjjazn0BwK5WTEl1+pceWNPD++l3Jrt08iSmcKbi7LWqWA7pvkU3neJHh6qLDsR40e3/vslGiUULwww1deW2K/GfLpw64yIbxxJc9cPcPtjR3Or9SwTJMn2w12TyNGHaHlOORMh3iSEk50KpK6H0dEps/Fl3XceopVSvGynkr872802d0VKIBM8SWFF7K4oPHuO3W2n8Y82W2zmCmwNm9RL8UUigaHeykff7bHZ5/00L0s84JnNhO+eK2sUtq7h02+9UmbSrnElXNltrtduvGQtZWUfKXIcSukWquSzSWYqdCMTlBq39ihnivT6Yz55H4H18rw0mpBmUktKyEwEkUWqNsmraMx+1sD9o58rpwvcflakUieb2ZCNwy5uz/g6HiCXdCo5iPW5zz1XjluJ5y0LSrZDMWMxvKcCGsaJw2D3iDhsOmze9DGyOi8cqGqaBiaF6ObGvWizbifMFczVN1E87jNp4+PlAGsVrR44+ycSv/tHw04OBzSaw6JpK5Az6PpedxClctrdRI9Zq/TpXHUBTMkv2DxtXfmxZ7M/d0WGw/HeHYWK5G1ZspS3aZWzJDzMjzc7rK8AOfPFdGzGt1hTCKdsFWY+Ck/+HjMwZ0BRi3DaxfFdB2pdGLeMtg/CjhsR1xaL3A6CGh0ekwOB8pkSijn3+XtL85iO7Y6B4cnHZaLrnSwcHA8VOYEaUOqS+eKo2FkNPpJTL4sJhSH3ZMRemqyWMrT66W0mzG2Z+DI8R0OON3uQgm+9NYCtTmDXldj/2hI4zikoOnsbY1xDJ2rZ4q0BAMt6F4tVZQcMQIMuiGLRZuDRsRoR0x5LtZ8gStnK8xUQm7db3C6dYoWjakVNLwkUmjgVjLCdCyurC+yslZWVTZbp6f0xSSQNygULT7bGHCyW1A49dKMTq0gSF84PumRCg1op0thOUu56FAsOqyvV+mJuDsO2DwNVCp2NuvS6QREEyE3RFRcITXJ82hE5AeYGQfDNqiVsqoHuTeOGfvSV6vj5CSlLlSqlFLOYG0+p56pkvQXQ4VgicXsE0kyNis/n0tW06lnM4I4Y3La41zF40K5gNftEuzvY/aGOJMR2qRNNBmqnmnVAyy0A+lB16bCYir0H2VcngrAYnpQBhimBmj1NULZEgFYVSKJ+CsisNjfEjxHVioJXsEgJyI10Jf7tVTYyLN/+hRTlCepg8k4QvTxVNJdsMe9dkog5gpf0rzyrPSZKLqDSehPMdwyt9GTlDgNMbRQpbRlvhQosVaS5WOidEAYD4i0Fpo5wTICdFtS1tPeX3kdYuw2HQPDkue6dL1DLu+Qz8r61iCbzSkxvD/oq9TutOt3otK9YuDt9MaKZiT7JDHpSv+wPEvELCRmsXw2Q708XUepqqo0oT8YqeMoz7Bmt0+72VIGy2pBSAVVZqtZDo47PH16oszeQuqQ9dregVCFpv3QImI7Ymp1pvMB8Yc8T/lKE4TsG593AD8nkqkZxfPo7/R/pob3v5EA/psjzr9NAP78nOPfmXc8+4N/8/hFAvjF2PjFEXhxBH6+j8ALAfjn+/y+eHUvjsCLIwB87Ytvp5IISSIZnEhD31QAlj4W6bCTxMc0ejlNrKkPSROJoiYO0ECjmJknmszghxV0ex63PIdezOIVBDXUJwya2OExmt+mfXrEsNdQi3NJhMVxBVOfY5IsMWaZ/UGdt37lMqsvlzFcn+bJJtsPb9N/cpdCuI8TNXDSEXYkPTcJvqBX9UQJv7KRUMKdCIIqYScDI0kyKrDcMzi0fN/ndkrpsJRFuYVluWhaHswFAn2FUeYqvcwilStLvPbLV4hmTZXk+OB7H8DBBrODLXKTNqPeCNeqkpjzjM15tkZF3v7aKhffqFE9M48nRZdRhH+0y/HjB3z83iP6Rx3MsYHjLTE2r1I5u0rhcpbyeoH2uMX29g6T7afQ2EA7fkIuaqD7p/h+Dz+S1F9KJLi8KKacuGrzlJgxqa4TSg9OnMFOKkThCvnCS3Q4j7n4Mgd2Hns15KVXcwp5JWnfcPsJ453PyHZvU4mPMEYd/H6XjOWqTZJEcwNdENCiXE43bNKjqgW62qTJRslwLHTXIdRzxGENw65SLy6Sz9oMeidMhqdMgmOCpIUfDhjEEzRLUl4ati8Cto6hUhvPMtrPkr4i7E99riI4az8T90XTfy7ZTjdLiRqI/kwAFsFVzrgICDJ4j2SDNk3/ivivunEE4acE4s8X6/zVY1+hodV3f449/+tLAhHw1FvhGZ/pWc3cNCH8uTuLbPBkYyWu8SluafpaRIBW16dcHoojLcN0g9TU1c+aah6aWSCMq1hunVxxDtsrEiUFUjMDsQx4Xa5eW+a1L63Qt7uce2edueWybJf55KebfPqDRxQ7GdLDEev5MVcuzdIwfO6fNLlzFBPbFRaXVmiNTA5aAWM/4fBoPBWmw5SgIZ1NKbPLeS6tl9g+HrH1ZEhhuaD6neR4dkZjdT2urhR47XplquabGp888Rn4kho3VVIwX8lQzttKOJaJg+iFG7vSFGor0VDQXoKdk7+biriQMViqmpw0O4zaQ4XjM2KbOHAIOiESGdUXs7j1LHNVwccJTjLhzkaHbEUnl7cZJdJR7GBGKXYqaQSDx1t9jnZHWFkTS7BsGY2LF/Jq4NUcxxw0x/SHAeEoYKnmko9CuntdnNMR/+jXFliQgdIHH/P07h5FzaeaC5DMhKTlEumPjaedW5LslYFHuy1JTHGNi7irq6SGcuILGtY1sE2Tfn+KB5NeVkkKS9JG0Hvluo1X8ehbHsfS+dtM2dOzXPjCGkY1w86oy6OOz9apdC6bqmvOsCQdAgjqWEwhgjkfBwrHrvqpxyO0nIVbzagB1Ww1z0K9TvuwxcFRQDzSyIc68xjUw5gLjo7Z7JDvd6mkA/z+CccHB0S64EKlb9FXpg71/hM87FgG8RGW8+y9pYVK4OqPQwzdJJspUqmUscwMnaHNMJX+6CqT2OXmgz67zRArYzNJY9aWMtzbaJKzHc4sVpibq6ou+uNeyLYI84GBP5RUVkp93meid7l6Dm5czrKzt8mv/+pbvPXVd3l0833u/OhDuscB+iBCHw0xBhOsSaAMLdJHJql7IYALItcfSwdZrM6TJNVtR1fXSqjF2PU8Z29cJKks8tlhjz2jSu38NT5+sMsHDzpEE0msJlhGSqVgkSsYqjNQrqtY+iltXaXEr16fYWVpBsvL8PSwpb4+V8zQCic8PemrYWUmcphLCgTHKRu3uvz2S1VW7AmVuM+lkhyfAhsPPuagcYKmiegbMh6J4SFSHZ+pJgmHkUoGSsJF0iWSuJCB00iSdaJieTqh6RLEGfpxkdSb5403XyLSyzzd9bm32aQXHPHmmxN+9z//XcrrZRrtFvd++h2uXHyH19bWONk44LPv/KFCQP/K3/svyNYLtJKYdhrz4U8f8fjeJyTDU37r9/8z5meKHDze4H/47/8JNT3HxXxC2GgpsSAVNKsvT3FJhrjKoCDJKHlvOUiSb4rpU88EW6cdJjhFR2Grn5zAjzeH1C/Xmb18ge1en3GoUc4VKXgWJzuHfLpxwjAe87UvzrN+Y4HY1djcf8r80llmZ7P86E9v8oOf7HO+WsFNNMqZLC/duMC9hw3+5AcN1R+5UMrgBgHWIOTVVYsvXc8z46QM9nYYHjVJ/J5C7QuFYTCcqIGcKeITmkIcCpRcXoGlp3hOTLfbxbRiarUSUj7ZnkQcTGKamk12dpW5tTcwS/Pc39unXA756jde4dxqHU/B5OU5NzUy3bz5U/71n/2x6uoVhLM+mXCmmMOODW7flX5ZR4nRqebzytUcv/I7f8DalXNsbh7xnX/5P3P66JRcBN2DLrEfqHVTIN3tmMqUojr0UnnmSw98TNKPVNo0I520qUa2aOPWM/iOx87QJJlfpXB2iYfBiO8+6oGRY6Gc4WivS9lNuLye5fFRg0x2xO/+1le4fqOuRIQ//+Z32dtpc77mYGkBju3z5td+AXdmjvsPbrG3e8C/+uEJrl9hKZvHDkPWay5vXFrj3PI8jz78mI/ff4g5OqHiBbi6PM8SZbCRIbDhTLtkNUn8C40gDOj0BgrbK4YcXUxrji7BJaxylnaaoR/qzMyWePcbv8vVq8vC5lDHXgbkuqyBRXyUZFSS8OnHP6LTGeCPLQ62nzIZtzk8OqHb76t12miY4st1K9rLKFAJvfU5Gz2ZsL19TCSY1VKeUl6eDZpKH41GEa02WIanusMl6ainUhkgkaqJMuaJsC2IdFmWh6nk7fNM7Dw9K88kX8SqF7ELGX764ITDrTYzjs6Xb8yytlrFdh0q1RqNZou9RlcN1Gt1j2avx+5xD8uB8yuzzM+vMRkEvPfxLh897DIaW+QqdVZqNcyJrYwRXzmX5cZalQcfPWR/45DVSkTBGuE5Y5XC11JBf06NC9LjmHFM+oOpSSuXc1XiTKV5VZdlRLc3Uc9NU4gkCgkNnkr1TgVewzLo9UeMx1MDlvySz0mHsrzvRGSxpV/RnlYxyIf0obfakvwCN19kFBn4qc3Y8dCqRbILNcJCgT/9tEGlVmZuvgSprdaOknb/1vt7pFHCb/z2OdKCS3MkJhvYPx1TzeYY9nX2twPOVUrUrJRHT5scPDqCwRBtPoNe8rhwfpHVZY/bhz7H3TG2lXBl0aOWd/mLnzzFcnX1/Dg+mJAOUlLNxpvLs1TLcdSc4Fk67baQOgRhHuOc0cnNhPQZcn5JkCouT7cnLHg2M3kLzQo47bdYXrV4/Z1Fjo982kcp3f2UbmOMy5irZwvk8w4H+wE3H3Qo57OUcg4HzQFh4DNXFjVC54c3u3iZLK9fLjEIhzw+bdPvDTAqkgj2eOVanZUVjw9uNjjcFkOSxbkZEXsl9QeHxz6LFYe3b7g0T4VclCqUtRiTXEEU90O2Hvd4sNHn9Wtl3LJBMwlZXstTWkAZIR7t+ux1O0z8Hm9czHLx/AJ7O10ebyTMlirkJdEv4q4raFtB0cLT44QHD48oz2l87c06XlFjGMGTjQEZw1PP50reolxNKZQSJS4dHTd5vHXAxdXzOHqeoB1wsj9gZyeg1xrTO+yQjBMKcwu8dX2R7eaYzdM+cSjC1YjiosU/+INlnJzBxobPH/7RhjKjnJ8pcnauzP2NEb1+yDiIVNdw1kupV3RWVkpojkYkyeyywTDQaLUSvvf+UJE7fu9XXAI/ZTQQ4dxg9xA6I5+VOdkfwFGny+HuQOG846Hsi23OrxZJDY2N7S5fvlZmrgLNwxHf/t4ByTBUvTte1cXNWdSkD1hwye0BmnRXmwaXV0vM5l3+8maT0Z6PWTU4d90mUzI56YhIF/OlN+aoVy0O9xJ2Ngc0jgL2HvZID8eCFuLMyxXxV9HHp1gSk6JJrxPQPBxzbqGg0M8bBxOCNuQWc8zMZNHtmE6rRzgSc+KQqDdg1B5QL4n5NiA0DWZrVarzWeycxd5wROJovPLSEstrJrt7ER99knJyIveFMUYaU/Q8olFA47hN0BmhiwnVhlrR5fqFOuM4pjkIeHw4VuSMC4tl9d6UJPTuRlcZznVXxNOYmYUslm0pY7JUALRHIZ2Gjy4EkLLL5HknroOiKb10pajWlHs7Ibc3JvSGKYkoqNIXUTAoFmxVQ5M3dbrNIU7kc6FkUdUizrgmrY19CuEEbdDHiXrE475ar0rUViV3dQNXYY2nXb4yD4mksilOlZApSVQxLctuVO6VIv6q4YiQpzQx34mgmigXtNyPZR9TrHm45QITU1fJ6Nhz0bycMmwmqT1d90Y6jia7LJugH9JqBpwcRwjZWeH9lRgtVKiEwShE0q2eJJBVB5fQ3CYgZBRxeyeR6vS2HUnAi8m2TxD3iNK2omc4doBh+6r+wNCnnfAyU5Bnl/jRp+ZWqf7RFHVD1pRzM2U8T4T8Nq1Wn4PjNqPJUL1mmXXILEME8GLOUfhnEZFHI5+JHzIJRAD2qM8U1LNExOJOd6QMvlLDM62akiSxkH9cihmXWiWP5xicHHfZ2j3+mdje60fs74gZCfyJmJVQdTqyLv98n68cFleWXXIqPo9ungaJp8nt58jt/58E8L+PAPz/Jfy+EIBfjIdfHIEXR+Dv6hF4IQD/XT3zL173iyPwd+gIKAE4DUikR+tnArB0rsgQPPycAPxMKBPxVNK2iSSAdTxJfVJgNChhmvOE6TxapoJXzrG4lCHRhyr9GQwO0SddBt0jgmCgiOLycwAAIABJREFU0mP+RMN0qhwcS1fwMlr2DGN3jXe+epHzb8yjezF7T++x9/gu/a07eIM9kuAIJ+lREGZwEtEfT9RmRvY5Cv32DCOsYpDPNjjy+1QEjqdh4Gcf8hXBRDY7DqZgjLUSmjlHoK/i56/RzSzirNX55b/3KqOSyd7ePvc++Izx7gb17ibesCGRC5LQxs3O4Wt1hsYcx6nN2atFFlYsnFxAEIwZtYY09ju0j1pITNJKPFxnAadyg2GuzuobJSrnC4zjPpsbG9jNXbobjzEaWxTjJowb+KMOUTpRyGvBYMaTmGzqYMrGTpBk4uYVtF6axY1LROEibuYqgXtNCcBbusv6azHXX6/wwZ0mvUaD8nBfHVvn+JbqGjbDHokIwJ7NYDAmk3Hw9YQglQSB1KkmWHKMY50k8hlNxpg5C02wg1GeSTCH49SYry6qYUqneYI/OiVOjkn1LmE0ZhQOVKIpKyyswMCQzluFYxbl6pkILK9PtQ3LnwhCc/opQzaRIqYq4VY2i7LzEhexiMDTvzt1wj5zBYuwE0riV0eTza70GxnSbTw1MUgd0HPFVjqLpjL3sw9BUaud1xQnrlBTsp+WTdezL5LNm6Tq/sqZK8PlZ7szub78KTx9mj6WzZxshKcIajEpeBldJd60xFB9dfKzxYJI1G10s4KTmSefn1ei+igQocbDy1QgzbHfhpnFGtdfz7P6cpXXfvOqSmj1CNnd6vH9b37I8H5KuD/iUiUkXww51CJO44S+lcHIVvBTSb1nMQzpPoxpnopQlbCUs9jeHxKMpqaKQFzjsgmuZCRnz2QATt6mXnWJDFRKYHEuQ7UuPbYJf/lAupAksWfQPBpNj3Ggqc5fSflU8yZPd8bq/TqdP8SsrGWxbV39HMenfWbKJo42pi2JtEmCHpgMuzaJJNNO/ekUvpiDjAwuUnQnUb1uuSKM9IhyweDGGZd4YtBphpwchrRbIUkkw2NxsCcsL1jMLVocj2Lu7XVV6luGu6ajcWHWwxhNON5oU52M+AdfXWS54nLw4DZHjw5JBj3q2ZA0Hqu0qPSRm2k8HU6nU/d5oNJGwRRfaxkqjSRu9UkoktD0ylZdV4aJYzk4MoWSq80MqcxkcCpZWppFyy7xYSMkWcxx4xtvYK04nKQxT/oBd7aPiBKDTL6EaRs0mm1McfxHkv6DjGBbJXWchkySiHK1Sr7i8uDJJkIJfOOVC3SPAjqNIfvbh5RTh3NulnxvhNcck2uOKfYnVIIhyaDJyckBvX6DQikmDvuMRxN1XYu47Y8FsSlobJkVS9dlQDZjqpTGxE8o5CrYVoZSvsjQzxFbdSUieLkymBlubfSUMWBVcPhxTKfnqxTobL3C2kpV4dPubg0YRpFCCTZPJ7huwoVLFtvNJq1+ly+8XOfCuRWuv7ZKqeQxbo44eviE7U8+pn/UoN8cEHe7OHGIEUraQdIcIuSIdpoofJ4kxWxbUuEirIu5JlK9tnY5R+XsLEOvws1mzIFbZ/m16xx2e+ycNml0Io72h2pCMz+fY2UxSxBp3Lx1JAr/NC05jqGcEU69MibZOY8olQ5quYf7rKyVqOZL3LtzTLijoZ2C1jF5Y87h5bLOei5g2Q2pugGnx3ts78lwSYZgGqEvYkTEZDxSz/NJMFaJYLE/ScIkl3WU6aTdGNJPfFIvxcxLwjBLPylj5Va5cPkST49cPrw3YKZqgdVl+VyHX/uDr7JwYwFfT1V/4EzJY96wVPh80h7h6DrlUlaonuwMhnzr29/i//izLTY2B/zG2zb/+L/9L5mv5/n4L/6I/+ef3OVMocx8PCZqd9QzYFpSJ0SHFNN2FOY18KdCmXRWlqTzUfCFhqBBXST4PjIMFq++xP3dDt973CeZzVJYrpPmc7RHMc12MkVdBiIQxXSDEMmZu2WNykyCmQu5cOkCw+6I77/3gKKe50K9SgaPnb0Br10+w5ONBve2fMbDhDdXirhpyPFui6szGkIqv1gr4Y769HZ3aBwfY2shsSa1GpEaJIqANQ5iBuOAiRjXkkDhd/M5jf6gp0T6lRUxvJnst0achhpHcZauUeba628xMSvcP+hx92iPX30r4j/8T3+fvGORN0wyQhUgVSLk8eEeuWKdfrNN2huyuLSMFiRsffaEf/kvfsh4JP3WAbVazH/8D/+A5fNneXTnDn/8z/4puWFMDY2gOaYr749YBBBJmhoq3SPnVZ57Inh6hkE4CMnbLkkklQUaUstglBz0Qoa+XeDUmaF25Ry9cpZPnh6ycaJh6TbtxoCXVjLqev/RR4/JLWr8w997gyuXZ9m6vcs//+Z7XF0q8uqlFWWo+cmnD3ALDrPzy3zzLzfp7PbIlEqsF2pUdZ3WYYs3z+X55bdfY7Zs8cGfvc9H7z3iQj0kL8N+QaFH0rmsYzgSkwnVMFxiNvL6RKRPQhlCT/Hc8jVmxkIrGeTnK8RujV6os7B2kZfeepOF+TyuoZNVyGIxVzgKLSkpqGavyacf/DmHeydksitsbjxir9EkicasL3pcvvoau1uH3HnUYG25hBZHZLWQ1bkaGc9g79Fd7t1rY8SQtTR6/QFRIgabkF5X0LeyppE+5inRRsQdqRpQ/YappJUEBW2SSgI4dJlYeY7TLFG1ypvvXkPLF9g7OOSf/8kTskHE6+fKLJ+pKrNUMVtUA/DjxohB6Csz3SiZsLScx7A0Vs+cp1KbpX3U46P3H/Jkc0Kzb9KJTJW+/sK5OXqHI9ZyCa+en+Pk4Rane0cEnRZu2oekr9aL2UwGzzOf9d4nFDImvUGgBu/ZjEUYJkqkkKSvPFNbcl+xTfK5zNS0l0iyTcgS006QbN5SZpYg8BUhQPYAohLLM1g+pnSWVCFYZQHnutNE/mgcKlHLzeSwsznu7g1oRRZxpUyQyxIXS3zr0ZDQcJmbLTBfzlAuOWwd9Xi0eYomyG0j5q2vznP++oJCZT65H6h0+PbOhEcPxuR0h8FpqM6zk41464qL4ZnsnUZkcmW22iH9JODcGU+ZKuVHLLoW4+GYm4/bjDshVk465HW8rMv6YoF6BYJQV+nQZtdn//FAIf/NOY3InJAYEYVKHjcu0j+NWa8YXF4TtHnE9sk+Mws6L7+1wtZWwOFul50nKdu3J6QnTbS8ya9/bYlxCD/dGDJTy1LwTG49bBIdtVm5WuHlsxWOTwM++EkTa8ZmdVbWeBFbjRFRq4dWyqNJNcNSDteySCYmx6cTKhmdC/UMo57OT2+fqqqPX/vyPB8+7tOSqoy8wfmlHGdLDmEnoLM/YjyMFM1ksz+medRFn8/w9V9eorag02hqfOezPSxnxG997Sxnz7rcuznm1qdiFsyzczJm0uxx/kaeajlLZ2gqdPhhp0eqj3n1coFK3eS0m/K9Dw5Vr7GsMbU44OpLWW68XGD1fBbLs+m0Qj69uUc01NADm5pVJOjpNA67fPzJU3KeiKtLnF0r8t6DMbv7A3RH9jIh9QWNr//CHJmSRrcX8SffPmYyhHXpfRUyxXHMcTNkPJ4QtEZKADPLHvMLWbrJhEH3lPyyo9LW9VqdO09CdN2mWoBbGy2CToRaQBs2s3N5skIqESGKiLN1j6KVcHwUYKe2uj80Oj6WkbA+K0SemGDQ47sfnlBxbNXLetKUZ5ehqDiVGYvTJMIX7G3B4vpaGTOB73//gLQfUz3j8O67NSJLU+ZLwfjW6xbjQcr+npw/GHVDtj9uognvNkhA1oILNmkm4sxKjnP1Cncft9i922P9bJWXzxYJIoPv3/ZJpIomb9JuCXp5iJdJuVRJyRNyuN8g9se0xhMS3WSYmCp1qtcl9qljVky++sYCl26UGPRivv3tCfvbCcmki2GbfOnyEo3TIaY2QksmPN4bKiFSalNqRRs/1JQALOh12Wwvnq2ofuyT0xHbu11llBdBs77gcnmthOmoYiRV7fLosM+JEB9s2YhqCq8v97Pe0Ec3dV49X1b3qc+e9skYBZXOHsWRevb4kaydDS7NZYgmAXoUUTBSyoR4UcC5rMnxxj7FICCbjNCGp2jBSHXN2ob098qeQlLAYpYRu6TsMsQcKAbVVF0Dar+qbo+aogzI7EReo6LDSPGFiLUKySXr3lStS7IVByOfZWxbTDwXc6aGlhcKlSRhxSlpokUORmCTjHXG3YC+1Ex1UoKhGPHN6VpevqdhqWT9bMUmKxUAQcBoGNLuDEmDBMdOyLjg2TGu7WOKpTmWmpMOYXRKqvVx7AmmOcHLhuhOqMRu+THkypf/Vt3lnk1/PFLC7CgMmK0WKOQzyrA66I3YP27R6XVVNYSaFcnxM+RcGapHXaoR5JgcHHVodaZGJDdjK7HZDyM6Pfm3RSCW9en0eWXZ0g+cV89lWUNFgU+7O6DZHCrjkjzfOr2A4/0E10EdH3lrTAXgvxJ0n5uVBEH/zGM+HUo8E3+nZ++5A/0ZBloMgZ+bbz2fhXx+nPk3E8CyZ/jbPizZonzu4wUC+m89XC8++eIIvDgCPwdH4IUA/HNwEl+8hBdH4MUR+NuPwFtvvJJKJ46WxmrYFIfSIxiqjYRC8Ui8RHpTVdRRZiiymfCJZRMhAoMpnV4ljGQW057HdBZwCzWFC3JzosyOGU9OGHUPGHZEDOwqlLHE1EaTmEyhRrefB2OZ2FmlNHuZ+voSF1+eIzF9jg8ec/D4IaePbqP3tnH0YzxtjJP6hMFY9ebE4liV1b9C905XwLr6XcZYU3Eu1addN6LMKGSP+vPpxiebzU47b9MiudIqvrZMU79IVF5BX6jx5W9cRlvIsbW1yZ0Pb6MdPaXQ2aIQtTHCCYN+gGkVSfUiJ70ceqFCeamAlUs56LdxnYTJaMSwP8IS0Q+HjFYm0eaI3cvotVmW3ihQPSeO+hY7m1uwv0X78UNy7V3ykxOZsJOEHRLpZjZjNEf2llMBtdXrIXQjSYBEiYtlFrHjAnE6Rxhd4DQ5h7v2Gq1Mhne+YXH5CyVu3uyxuXFAdLhBcvAQ4+gus1oDJ+oSDXuqX9gXbKyInhnpzzHVpkeEV0cTTJo4fxOCuE8iwzoti+3NEoRzxGmBmfIstmwmkw6m1mYybJDPhRw3mkTJmEano7CbhVJRdSYJHksGtaofUfW3aWjiYLYchSAcTEKFtxLRWNzN0lllaiGaESiskh/4CncmG1zZwIqQZhmuEl90zVK9hobtKOf1yA9UB5PtySAxUCK39N52B6FK6UgCsd8fqt5PUhnkizliitSSJKovCKxIhq+SLJFrT75uerXJf8h1pa45hVuVpPbzP5u+F593u4kgrNLJsvmUYyo7QBliGpLmKeDlZnGsWSynQpDk8eMMcZIj1jJYZgHdzlGql1i+mGH95QrrX17DrbgqEfb4fpvdT/YYPBjQftRjwe4T6gPadsJREqtUaaY0Ty6/xMnAxZOkBDonHV8CUKoL8tETETgtslbK4elYbajl2J6oZLCJ7jlcuVZXfc6tQYTpoBCGgoF+uDlkbimDnxoMJ6FCnPmDhNRPVH+UDHxFRD+zmmdxNqU9kh5i0d90hmHMfFEwygnBOGTvQFLpIYmvEw8lASxCvD4Vo00LM6fT7/SxMlCfFZyqRTsOmK04VHIRW9s+Tx50SQcJbsbDsxzCWOgECbW6Trlq0/BD9jdaZJZzFHMWlYLBSs3EE5f2SQ+31+PttSrLZZuTB7dpPj2A4YB42JYIN6nqkUqVQUFemm3qapBgWrpCpqp+YLnvxHJfNaQeV2ErXUHJhTLAENSnha2bCmPpxwle0SNTyzH08hw5OW6PEzatkC/9zhvMvjrHASEHccxWWyQtG006mV2Dbi9WibbYH037ErOu6seaRInoa5iugWmbnBye4qUTXlk8x4RQ4b8Pnu6j90e8sbDOooRCHh/R+HiL8f0BFzwdZ9xj1GvgRw2CoINtThgOR1OMnLwPR5Lkj8l4AmeXwX6C59po0uuYWCrZWS5WyHh5Yi3Hcdvm/IV1qrMrihzRbvVpdEcq5dLtTxSu009gfnZGDepPuwNOuxPmFwvK/W/rPVbWa+QWHJWU23yyy8zMLKW8w9Jyjlo9y7g1ore9z97tW7T29hhKQmfSY9IdqV5OSQMmmkOa6MqUIWaUXmeC402vUzmvupOqYX1mpkhxeZZhtsitdsSPegbVCzWSrKE+l69U2djeYHO/SzFrUytV1XHfOhqpfm3pB5VjpXvSEeYSSXBDIVCn95ko6HH20hKXz61w75P7bN8ZoJ2kLFoZ6j5cy2lcyGpUwwEVLWB/+4TOaZ9M1iSXMZiEE9XZJkJwEI7VYNk0E5WCdBwol0VYNQkmEYetFoN0IFxZNGqMkipWfpm1S5f59LHO//0XbVZXstRmY5LcKcsXQt7++puU1ma589ktzi4u887VM5QxVRJVUqlyB+wkMd9/70P+u//l2zT6RbJ2ytcuj/lv/vE/YqGS5+Pv/Anv/8VDtI7BXOKjD6RvMlVIecGASjegIZUCcosIYdwPKHg2xYLUNExJHivrZbxqnY6YdqpLdCOXP725Qfl8icqlC/RNiz/84V0Odnx0y1Z6e9YzMV2Tzc5YicgSec1WB7z9+mXq9Srf/e4PCQKXNy9ep3fUY3eny6rgygO4J0mdhs87V6tcWq1Q9mLWKh7FTkiw85QFz8MNRxw+esDBYUMN82xLSBOJEqHkfuNL51zoq65mIWlkPMFCy2AxoFKWPmaT20/7DHSPcUYwtFmuf+Fl2lqeT3Z9Dsc9Zipd/oN3z6g0Sy4r5JKQc5deIqPriBVPkMTyIcdIhMk4iLnzl4/43//X7zAaGthGgu32+a/+61/g5Xfe5pPvfp8/+mf/mrOuw7JrMjjuc7DdVF3BkvY1NZNMPkvGm2IP85mMStedHnU5PRniSDo4a9EZxNiVLG61yGFo81nXY1QoUbtS5dOTkOOuw0why6wLqwtZHCfhm+/doT/u8saVEtfPLUoAmj/+88+4tlLkrddeIlutcOvBXQJNRFaHx7tdThsT3FhjzsyhBxHDTou3zmf5lXeu4YUaf/lnH7D9+ICqMaBenKAFA+RHl/e1JJmkmtyQX6ahOgpPG311r44i6eWV9USClrVwKhmSTIHIrdER6kQqqbw8X/zVX2Z1dVahpXVJ2qt8mEs3HKqE/cHTu8TSJ5uYnBw8VuuN8tw6bqHO7NIK7ZMBt96/pdYTjqT+tTGvvfkVJdw++ejf8PDDD7h79xhTEKfyHg5k+B0rAVjwzo4tQo2tniWq71d3lJApqSlJ/MvNZdpra6sE8PbYxVua462vv01mbln1UH7w4w+4/ckJu/tDzqzmuLxeo5TNqvvgaTOkPwk4HY05u55j/ewMlflZdc/yxwHvvf+EofS3+g6toUaQ6FQLHtcWqrT2B7yybPHqhRmaT3bZe7IDww6uOSQYtAmDIVnXVcYOeV4qa59mMBxKVcS0t1coKDI4l45OSaPKsZTEuaxt5d4iSd9pYEwEp4hswVFpX3nGSrJX/m25R8jnVAd8PBWXJckm5it5P8o7RIbxjmvSC1JGscbxwORwrDHMFrBmazhzNZqxw9iweXwoRkd5bkvfZcTbL+VZXpHrYkwgES3LpteM1Jonh83OkyGWYfLKepnBIGbjoMfyjME7rxWwvZT3PxvycFvu0VBedLh+rsDWQZ/J2MfTHV5Zz3J7Y8jm/gjNtHDyJovzeS6cBd1G4Yx/9GmLREQgN+bGhQLHkwm7gxEXFovEgUn72OXo8ZiME1LLJIz9Ic1uh/WzLm9/4Qx7RwO2DgL29zXC04CkO4ZhgL1UVMhtSUdef3MGz9GU6C1UgYWSyxcuz/Lpw1Me3Gsr0VYIGsNmQCJFn56pniWZhRzXz1dw3QxpaHJ7o4mlTVjMG7SOU7Y+bqFnQuy8Q4SFXfO4eK5EIWsR9gM2H/cYn4xJgxg3a5CtuuxOIhJdY2E1h+3atEScm/TJ1AL+4DfOkLM1br7f5/9l7017LTvP9LxrzWvteThnn7lOnZqrWBxEkSIpUVKrW3Yb7thtBI6H2EZi2AiSD/kH+SUBAgRGPmRAx0DsdmC3pW4NTYqiKHGseTzznuc1D8HzblItdxwD+aquLRCHqjpVPHvtNbzvc9/3df/0ZxmaXlaLbFn/GPWQtXWHZq1KkuvMg5goDdkU4IJTsExznh4vVc+57AWTMMctQ6eZcelSnVJjlSI87/VoluvUdYugH/H0yYTZMOHseMiNnRa3b+5jlwo+f1SohPZUxGtd/lsJGxsab329g+Fq/On7C5JIUPMR06Ol6iK9ul5R68K7nw8xygZ7Ox7zFCZScRQvxZfMpZeqXNnb4Kibce+pT61hs153ORtJXVOOZ9oKjd7zI9abkpCXeguNq22TaKpxdBbx/MT/cs2p8crFErPZgizxKRka++s16lXp4M34wccD5pOIt97dQJdE7TTkeDDnpesNru95vP9LQd1GXFgrsbnuMZj5TP0Q05D7XsZoJh3MQkcoqFsmgy9GGHVHJWSNKth1nY0LDrevbdKuazy6v+T+wyWtUomNZo1GHf7sToIriHNBti8T8jCmUsm54OVkiznHh12krd22C4SzERYebqvM2q7LsEhY65hcvNzi4o0yTx/PuH8n4ex+AouFqrd55+0rau/l2iGWlTGZ+JwPF8R+wsJPVaJVQf7V2kzDrDhYUq1Stej1FuRjH12wyO0SrmdxZa/KzlaTcjlXIvBgKAaNJQs/Z/7lPjoWOlAB7YrJ+SRiMk7ZarRpVyuUq0KZMXl8Nldo5EudChaZQkG7ZBw+6bNf17CDAG02Y8MqWDNC7HBAFkhCNlXJX3kmrShoqy5gEYDlnvrrl9pz5vhiQJX7oi7GCF1VIOjyjyCDpLJCz0hk7yu1LhZUO1WolwmlNqRRo3JwFb1Vw1yTXX5C4RcQO2SLnGVfFm0Gy0FCuigIlwXjSU6vl1ArezRrJUVEatcyopns6yLmYvIY+dTE2FbSKBkZYiUuO/Kc9ZlNu4zHp2TFCNucYZo+lhOgGVNcL1fpbZkbCCZsc61Gq7OO6bicHj/mtDdR+5D1dlWRTfwwYjSa0R2M1dxAqg1azZI6HoJn9oMYx7O4sN1WdK6nRwO6Y+kG9tXeTgRe2cNNFz69wWi1L5Z9lVRDmNBpr+5lR2cjwqWv0sUS7pZndrBMVOJ/Ns+ZzwSBXlD2NDXTUCZhU+Y4qzWcnJ9y/1W+yGTlj1TzAyGGm38h+qpf+/IDlvqI33x9hZL+6tf+sgDseH/x3V8GsdUMRa0hBVv+lwTlP77/AgH9Yqb84gi8OAK/3UfghQD82/35vnh3L47AiyMAvPXGa4XgfsT9KgN7ERglQSSCsIyFM3E1ml/iS0VO1VKiLCKS3q1EhlAuZlFD19YwzG288g6lehu7UlGue8NakqZT/PkZo0GP2J+oIaSMcSeLGN31SFjDtPZItB0y5yK1nQ3eeGcbx8t59vQRRw++oH//DuX0lIo7RM/nmFFAloaq9ERSmiuMkf4XAvCXn66kSFbY35UjViKcarCcF6qXR3qNkkSnpDloepMs2yIvHzDTrjEubVK7tMW7f20fbaPJYHDIL370K5zJM5rBIUy6xMsIqxDXrodhlliEFTLTo6g6LGUz7M+p16TXddVPrJCQegnH6jBcdihKtzA6Ha5/s8HmzSazYMann9zFPj8kPn5EbXxGJeyjhSM06cCRQaWVkTuoxMp8kuMHEesdHc/zCGPp33HQkgo525ilmxwGFygdvIHfKPHG78Lr317nz348YtQdkBw+JD65hzt6RDnoUtGWaFmAlqSkgkKVbKbukFm66vE0swytMJWYIyhtV4QRPyTIypRr0nXVochbrDWauIKPDs4hHRPHQywrIvAjhaua+Utyw6SyVqewdExdkr0imK6cygLKVAhKy1LGcU0zMXXpqVqlLNNFSBJMMY0AHcGtiQAluDdJeFiYuvR5upi6HJOM6SRS6UjBJqq0iOqHEyVZEpip2mAJ8VrwTpWyDCVDcinIyn2VWhZRSDCtsr+SFKIYDVQ/j5Yo8UMXNVc2z7JhFpVNzjPZuMW52rCpPurfTJ/nIkCKaiZecuXxRTfsFZ7SdLDdGpa1Rp43cUptHK/FIpLBbwnTrBAmDrXmGs31dUqbNqVOyEvffYXt2016/SUPPj0iG5pohwHDB0P2yku2d01OkoAHs5jT0MJrCFZ6hzunOYs4U854cZ9Lt6SherkiWq4hlWCc9wOVmpHhgXQX6YbgbctU1sqstz2StMCXf+KMsSRyBG1VsVRSb3+3zGiR0Z9HBKcLrPWqQmL7s4SL+yW2N2xmYcbpLGEyg2yeUOk4OGbBZDwnm4SqExQ/R88s8oUce+l6MlnfrrCzafD+FyN0O6XatKi3bJZk7Gx4ahg3Hi4Iu4FKIxNpGLarBhCLWaw68w4Oyqrz66y7pNZwaNdtSp7OVlNHCGT6fEktWHKjadGwYh58+AVJb4Qb+xjpAkNUKsFbykDlS1aXOPCVKUDQa/kKqyZConStyXkgaHhLjA8K+b3qwMrjVSJY0GAiGBvSAVYtE9frnNlN7iY5n2Y+v/efX4Zdk7Bu4FcqnCznLDKTeSQJPwfHMHA1wQDPVU+uWalhlpurjshUPjudwA9IliPKWsHBxj5JnDM4OWY8GLJj1/juzWtcwCT5eMLJT37J0x8NuWpZHFREVOrTHx2x8LuQSlpMnhXyknN/NciXe22URLiOpfoY5dySz7DIbTzHw/VKGGaF467B5sY2W3sdytUW/YkkUFa9ooImPemGLGLY2GwyDgpG84jtnRLXrneUeSNcPGFvf436RosgzHj0+V1s06BZcvG8gq3tBvGsTzGPmZ2fcXT/mRQ8U7EKokUo1Dx1/UWpSZqIBUKuc4PFNFbdgO2mDI5TFnGgsNRWu0znyg7LaovPJgEfLnM2bm+x+/XbOLsVrLLN/SeHLGZTkijG0T1FZZDhnyC3o1zHrjZBMNe+m1GSAAAgAElEQVQZ1CW9LjSASIgbS6Z+n0azxc2XDrj7y/uUgpwNs8qWAMxPe9hnIxrLhHaYsevajI979LpjNVi0BUmYS4IuJIpjkixiJgk6V7CAkmgWvJ2lRGD5nM56fcbBEM0SvGmTadym3NjlG+9+i7NJzg8+HHLlQptmx2GQjfnh3Sfc+LpHa2edf/PeY77/apu//wff5spmUxkO5ByQGdXJaMbPf/UJdx+ckuZl9DTgxq7FX/vDP1CfzeGnD/iz//NfEZ3l1CQ9EUVEC6GQSPpE0OmSrhOxXFcCpAxlbRE4XVulABfLiP1LLXZvXmaQ6UwKi0nh8cn5iM2Xtrjx+y/j2xr/4n//Mz64H1KoZIfQRkwsx2Dq51C20WsFBxdLXLm6z8W9Gh/89EPuP+7yxtVX6B2PODpbUJNUs2WyXNocPVuwt1nl6wdlbl/dZr9mUz1LWd67z4ZpUs4izh/d5+ioq8TfrBDsdqK6f6VRTxI1ylQk2MM0RTdVdhe0QPVgSomdGDkWWpUxJc6LCt/43ptorX3++MNnfHQ4QXcC9jZk3RJiWzGNWsZ33nmFN15/k7WqR1VGwIUIPinj0ZKTJ13+9N/+OZ99AWXdUh3R25sh//CfvMXX332Hz3/05/zR//yvuOyZXGqUmZwMGZ1PlWlDsJauYSv8rnq+GRq2IZ2VHkWa8uBeD8cxsEuSbHRY32nhbu3yeOrzJw9jrN0WW69f4VeHAx6ca0SByYWmycFmCbeS86/fv6vMGZqd893XNnjl6hWOnxxz0vXVvdup1zmXZFzhYBgu/jxjOQnkcGEEBkaS8fD5GX//nRZv3zighsaj9+9QlTT9/Bx/1qVsB0qXkpoBuf17VUl9rigggiE+Op4pU5uIALIOLgSnXHMoXJPQqjBJ6xzOLXrLgps3HP7eP/8v2dkVFL3c8+SztPCLJSWtrEyFqq9PhMosUQNbSXxJ+lie70LG6HXnvP/Dz3l69Iw8XPDOzTW+9/t/k0rJ4d57P+CTP/sTzp8vWExmjIdjHCtfoSUTU+H1xdgmaxRJA9fcEqbmqL71RP6XhkoMkkiRV66Sles8WtgM7Spf+85NmnsX1bri/p373P18xL0nIyoVk0tbVQ621xhNxSBkMPIlJW5z9XKT7cu7DMcDDo9PWM4L7j0JSUOXulNm4UNcpFztlFnzPGbdkLevOLxxbZus3yca9wlHPeLFkMVUqkDmihwjgoRX1pXoHYUr45kydsh1op6RKb4fq7Su57hqIJ3EKyqDrA0l4SXmqdE4oFp3lDgsgq/82UpFqA0rVLw8j8JE9jPSs7ha+8lnI89hJQg7BvMkYxLAPLOZmRUmZonyhU0ufe1l5oIrtTV+eXfGnSdz5mdzzJbGP/jPLlNva+gVk9O5iH4Tjk8L/H5KMRMcAlzYr/LmzTJZovGvPzinVNHZXXeoV13OhiEn3YxkmrJ2UKXTtHjwbIqJzq3tquqOf+8XA/JphN6uYTdtWi2HGwcrYW+4KHhwMsY1MnbbGlcuNenOJ8yjhK+/tkH/LOP0ScZHH0wUWlyU5mzpQxChSZ/tW5tMApvzaapSttk0UedQS61JNE4GPlu7Lq9db6g1Q+hH/OiDM7abrkI3H/VD6lVdkRWals2HD+YExz7GhgBdU9wtl9uXWswi8EOD/mhJw4uomzqP7ofkY0lrp2jSI1pzaayXuHldaiEMHj2acfxwijz0k16A0XKp7FQxmiWsksWgG6OJWVHSeO0coxbz1q0NhTm++9Dn/FMw23VxAGM4MZnps7Pt4jkO/YUY8zSq3sqMs4xC+t05zY0yO1VPfHwqXd+fRvTO5ugN6GyalDyI8pCXL+7Q8jR6T8b8/KMZ0TJj3dHZk/N/fV3tj3pTWf9IFUahjKvzOGI4WvLOm+uYrsv5OFeocMdMGJ3M0JKCjWZFVYYMZqHqp5VU/GSZ010kJH5GES4xD2z++rf26E0KPn44Y6td5qV9l+nC5LQvVQ8i/cHYD7l5vYZrZownIW3bxIgKgnnB3cMZyTLBsHO2WhYGMf35nIP1Etf3Gqy3LCZTnT/+2RlzqY35WgurYtCNEybdJU6nxN/+Toezk4xhP2Gj5vLo+ZKzno+hC/kGgpk8x0WE1xAVWwRkEfIF16FXdJyqxc4FSRc7bG9X1f55Pgm4/ySgZJZVp3yp5PFoEFGtl1QKOEzFjJxhZgGeHM/nA0hFPE+o1XVV3aKX69y4vsb2QY3M0xhnGXZZw2sWqtJjdKazHBeMxguCSUrLLKv6lXYzp92Q56J0+0pqOWE4CQgXBX6UU/Zsda+StWitYtFZ85gtA076C9VlO54Kgh+uX2myv9lkc1OeVRpxIv7QgqmkXkVYFWrKPGCxiNX+cRnGpIlOy6nRrJTU9V3yCj5/vOC07/PSTl0RVTypbsli7j/sc3PNpmnG2JFPS8vw0iVe1EeXfQi62p9mYkaVPnVtVZIk61kxOMnnIetyWdPK3sKPZYctlSemEonVtkVMUlqBaUmlVK6S37n8uxghqzbGep1ZucSiVqF06Tq1KxtYTYtUJOB5QjiO0BbiVc9AYEqxxrynMRrIdZYQBrqqlGg3qkpI96wMM80p2TnDYcByGqoOavkbnSLH1mPMPMCxfdJgRK/7nCIfoutzLHOJpo+VAFyqCM1BKnUsdnbX2di5hGFbBOGCp4++4PhsoJ4Hraar1jHSRzydBpz1h8oUub+7xs1rN3G9Cp9//gmjyRLLNlVPs9SDDUYLDrszgihSpm7VvqvE4og8X9FFhLhUr8o5BSXXplp2GI7nRLJ+kb4jVXuUsZhFLJYJ01nOZFKwXEraWUh6f0kAljRzWiiTuRJmxdW9KpBSXyW5q/qCv5wp/McE4NUz8D+UMv6/BOCvxGVlXv8N3PRfCgDzQgB+MTZ+cQReHIHf9iPwQgD+bf+EX7y/F0fgxRHgrTe+LlBF5SDV9FQNtaQnTvr4lIChBD9DCRiyeJZ+SulmlT9jikSc62SRSxI1yWnTaF6gtdYhd2ySPMF2I7JsTLAYMhuPCKOpco3LZmMpyK2SwzIrEyWbaNYO1eZldi7tcPv1DmG65Pz4Oc/v32P46HPKnGGaE/J4jBPHahiSqeGq/Kyi6hpfCsBfKW3yXla9M5KAk34YecnYVaXxvuwGls1lzW4Ca8RRh9y+xNK+wYneIK2X+d2/cYDTsRnPevzsh7+kvDjkkjck6J6Q+zEl2XhlIabjrDpNxY7qOvRnMmSAVt1VyQXZE+vCZC0qeKU9uv42ja2vc65X+PYfbHH9jTp+BP/uT97DOHpGfPSENb9HJR5gRjPyfKGSE7kekxky2DLIc1MhZN2SYJp1srCC67bQiyqZsYFTu8nSuUS2fp2nucHL7+T8zt/Y5ic/HPHsWQ+7+5Ts9CHu/BnWrIdrhRhFhKmnakPmuWUSzSAuLOWwFYFWkscistqaiVXkajA4S02q9Q1y1tDNGlvtmhpeBstzomhAms6IoohEBqHpqnczdS3GiYGm0McZ7bqDoef4UYonHW6mJIukh1in0PTVoFbSuHFKOvdJlgNq1hyjWKhzMxORUL5PlzSfTa5ZKmmYSsewIH9NEdciloINKzJqDQ+3UmY4zVjMJYFX0KqI8Jgxm4wJgjmVcoyWCR5M+rBX7upUhveZICQN0iRQ6RsRuTSVMv9SBFOY9IIwEmF75aT9TdySEodF9NM1NUZWaGjBVsuA1yujGZKOqKHpbWynSaOxpnB1WSEicYnhSOPSlQNq6xfRyi6P5iO++a063/47bzKdx/z5D+/xwXtLvtGsUPTGvLQZ8M13X+I8D/nk8JjPTjKqa9sY3jZ/8vmU8TgmD1K0iklZBkKbVRaTWKVMBA/fGwT444h8EWOWXGzDwXUcJmnOpf0GFU86+jS6Y0l3J3gVR7mppX/p9/76jmRBedoPODld8vL1phDL+Pz+hMKP0eompYZNLmjkMKGQjl85YKroSHbCkrK2yOeFSko3LZ35PMI/8fGu1Pjm61U+fzyjP1xSBIKG1qFd5pWvtXlyLsJ1iG2siNFZVODoBp5lcd7zFRngjW+sUszno4B+X3pSpetPUrQpr+14xKMpi+djfveqgxXMmJ30mElKTluyLsWZWayMMar7VwgDYmCIVqnfFUpVKANyb4ClL91PObbjYJjF6lySTu08JQnlvLfwhA1WGJhll8KrEtXqHFPlo3nEp0nE9/5wF3PfZf3WZdbqTZ6HMz59/pSxJKnSlDdefpk9r6RSvUfDB4z1nLlRArdNmhkYmk46G+NPhpRk4OZWmPT6LBdzjKzgamONtw8uc9lyqBzFHP37jzn8cZ9OCGtWgFWMWQRHxNFIYduU+15EzGLV6y3D/DBJiOJUCdzS+SgJYMHAabqjhioicoeBwWLpqvN7rbPG8/OA0QzKtbJKD9VaHsO5xtEgUZUCrc0aD5/PePetDW5eaRFFcz7++DFVN+XVWy2+uNPn8TPp8zO4vl+lWc7ptODopI+Ta6zVJRnVIw8C1T0nzaxCspAOUz9adYVLB3C5bCv0uRiF9rZaykDUm05IxABSddi8tktYbvLZxOfM0fjmP/ibsFuWmRcDMkICbBzKKhm7wtHPipSTfp/ALlE0PKT1UrKDuqQ80KjIAE89VUU/KJjFMcFiykGrQweDDQz2sDBO5sx+8ZDxL55zwS1R11K6x6cs57ES/iQtF6eCJJfBlGDxE1xPEHNyv5K+e+kok57onLP+iLkk8woN02gT0sBpbPCt73+L0toFTs/GlCsNMlNjqcM4S3k2HfB8PGe41Ki6Mb//9j4v3WqwL6KY9Ldp8PjRCSeDKet7O3i6Sb6MubBZoVpxWPoRDz/6jPf+7x8wPwuoJTmlXJJXYoKQzjNBbhfE8ndJx6dUAcSpGpSLmUDErzDM2LtYZ/fWTXroHM9Dnk1yHk58Lrza4tW//R36ecr/9id/xMfdlEa7SslxCJNc9ZILgXtrq01tvY3pihDY5/bBZQ4ffMJ8uGS7vUf3bMSjkxl1x+DrNy4T+wU/+eCpEmnWXdh2Znxn/wJXrS0mnz5m33NoFAm9J8f0zwdKtFO8TOnIU0Yfec6tEjaajExF8A/n4IQkWUClJEY1ESfb+EWJhVmmm1t87+/+AZWLF3jvF4/4P94/JETjrZfWGM9D7h76jIKUTkvnH37/It/89nUqlsW8t+Dhx2f85P37/PyLKZNxxk6lSckumE77vPVqwT/6r77Lq2+8yhd/+j7/6n/5N+yaOtslk2VvThLGLMQckUlyXO4XKwOgaQiOtmCjXaFTd+n3fZW6L1dKlFoeW9f20FsbTB2XP334HG1ni613btDPc370/jN+/kEft+EpQ1QUyr16CaGkdgzefG2DN1++xmKU8tNfPOFoHJIsIoydqkqCyn1/3I/Ydi38UU409zBz6S8d8Pe+2+J7tzdZ13XGd7rst8rY6YjHX/yCMBhhGAlpuMJgqhoISzotC4VWjoT6QUZDEliOJFLBLpuqp3KGzTCsch4ZPJqkXL1Z4W/947/Lzs2Ouk7F9CD3dLHA2Kq98qvKClljislRpM3V8z3KU4aDOb/48SP+xz/6WHUKEk/5Z981+Sf/7L+l6tl88C//J/7kjz9CizKSRUgsx0i6HgXB6pQJfUkVasrgIzj9ii13Dlf9FHEuSTYxkQkN1mJrdxO3tc5HZ/A8cRk7FYZaiXK5yoNHC1V1UXeg4qTqXl32KgS5yY19ETHq1JplKk1PrTd/9ss7/PLhGNcU4bdCGGh4hqdSmIvFnHLZgKVNMU/5a9cq/N6r65TjEG0+wkoHnJ0espz20ZJA1UhYlk2jIYKHq4TtL71SBJLiDQWHGzOby/sxaLfKKtko9hJZR4m5TlDVMrCeTAKWiuYiopH9pcgrRiPBkqbKrCa/L4KyPIslHSwigazbRHyW5N40jukuMiKtTFGp8/lIo7S9zcvfepV+LI9Mg5Nz+Nc/OSSPYjAzvvFanTCL2b6whq+XlbHt+q7Nj386YnBnvrqzVzwu7HpkWqoMMdlE/qzUzLgYlRIVp8RsnLK57bAMQ+aDSOF7/+kflvnVZxrvfzxSf+blb2zyvOuzWCRc2RMCTEaSxtRcHdcSJHaMK6Sh2VRhh7//7UtKjDh6EPPHPzhW6OXBmZgcpKtEIxtEaO0GOwcd5mHO9LyrukNv3l7nlatrnAwXCqMqazoxpfT7M97/tM/k0WxF8dANrl6u8bVbLQzBqOseP/usx6MnUzQxvcQRRttgZ9PhbBoTDxTiAnNNpxAn11JDi3WurFX4+ksNfvpopK51LKlAschnq30AfsKoH5MJ57/kYG5W8aolfD9TnbtC0Ch3bFI7VQhzSRoKejhb6Lx+pUaSZYrwImugs7mvzKaythLzwK19MQSJkBpzfDThb31/nU5rJbSUnYLPvljyo5/0lZtJa4m9M6O9ZXF9s6ye1T/5YEAysmhWhdiCSqAfjUSaMWg2XW7sV3nw2GezauPaBp8czdV6VoxI8SLn8rUyVy/AYOzz2b0J8SSh2nD5+uUyG+sW40mi1j1BpHH3cEm2CNHXNF662eLKnsPD5wWduqzbMh4/K3hyulT4Y6EmFXrCt75dZ6uT8+xZwS9+3OXGpTovXxAzgsHD50s+v9dTK42rV8ukWsZj6X/vrO7pR92ALBCiTU4hKqaZorUFmSB8eZe3v7GHq9tqP9D2HKaDhIdHC1UN1KmJpJxTLsk9z+TRia+qCjYbJZ6eBISTGG/NY2ujRGfLVvfln39ySDIL0TKbLJTNuRiNHKSbRCvZ2FstGnWXtapGiYJ7D3rM7/ZobJm8fbvGYDnno/tjqlvrvHp7m/qmkD10fvVkyST1uXalTNVzRS+mKmbbRUH3NODuZwuKvKCz47KzbivhrlUtKeF0NhVCTM5sKZUpUi+EqjDZ3ajR7GhqezE8T3h2NmQW5GrfIOYy2aq8fqXFeku6jOHh8x4brSpXr8hKUOPJI587j3tq37cnaeVqjTjSOOoK5t5gt1Pl+dmMzx5OqNomnbJF3dGo2AVNL+flgyZbNZuHn97BDSPseInjTxCmuKR3LVMSxtKfK19XxlN5dqxMmJIuFfKPoIpz/DhX911B6cv3GCphKuYaMBVYLCXMM1LZUldt9HqZYr3K4zThxNBpvnyLzds3sOsmg8GCbJEQDRO6T0ZMugazrkEDVxGfokXG7YtN/v3P+uoaFdT7ha0yZU9E65yypTPoB4risN1yMfKYqp2jxSFZvMDRFmjpkNnoDF2boDHEMmQFPSPRzzFVitui1RAz3xU29y6q++Rs2ufJoy8YTeZfzq409cyYLQL1XuNUdqU5r9/e48rNV1XPeRqn/PyjTxVNouy5NBs1dRyPuoKBXn6Jfl6qbmBZT5TsVRe9VBRIulnWdvKSdaysn0qWTnc4VZQk2fNkQpwIpNs+YzIWAXi1Z/q1ACzkmC8TwGJOlXNtJQB/Saz7dQJ4JQCL6eKrl6xFJAH8F3VU8jv/aQHYFrDLV2GJLxPGLwTgF4PhF0fgxRH4q3wEXgjAf5U//Rfv/cUR+CtyBN55881CuuooxJUtblEhAMnmIFXoOZJfewtXqFqrUENZQeAI8lN+P0stlosSQdKg1d5nfWMTWwRgkbSMOXE0IQimxNGUOIjIonjVwymbfsHBaTUmyxqzqIVT3eHipW2uvdTipDfAzUYMTh4Tdh9hZufEaZ80GuPkBa6eE8nPqF6awvKuENBf+RZlXCkpDMG36RSmIJ10klQGRJAIslWGgbqFkVcwzQ56sUOo7RE4lxmbTW6/vsml19bR2xXGwyPufPgpwclTSsEJuj8iXSa4VkrgzxWS2C4L3k4SGQWn3YCSW1PYxCiUnpkMuyTCZBW7tAOVqxjtV3iSVnnz222q22XmswEff/KQ/XTE8OET7NExpWSiRE4yaVfMVLdjLL2U0mtneCpRK12yMoDIM2H6lMmLOprVIXX3Gds72NvXOU0Lrr6hcfvWNl98NmJ+PkY/e4w9PsKdn1IEIywzJk4i6mWD+VLwyi6FJId0C02JJqnqc8pSSaEUFAsRFRwS2eyZFSiaNJo1LmzUscyIQf+EMBkTJQvmUiaol0glnevZaHaJcWaq/K4Ispd3S5RcTbm9BaEk55AfFUSCXU4ldSvJqZh4uSSd+oSzc9bMAXEwVSJNkknSToa7LmnuqCShnnuUyg61ckltrGbLBbOlT7NusblRpTAFF2cQhUIHSySYRxaFLJZjinRB6A/J8zlWEWIZYoZIyaIUXbqXxfG+mCr3sWyuRRzPsoSsiFZObBH1BJMuGG2Vbl4ZEWRPJmHhjJxYVCbxLmTi4DdwBJGoOkEtgsBG0yRZUKXeqLOQwLvpoBses7nOK7dv4VQv0U9sfnE85Tvv1vjO919iNBlx//6S3rOMN9oeo8fHXGzM+Nobu5xES+72ljzuO5RaG3QuHvCjz8YMw4yliGFo7G9WeHW/ThxoPH4+IRG0pQjAg0D1pF08aNJwPGZhyvFQHPAqhq+YUWmkWNhcudbiZCbJhJT6ukPhmHiepNQNLu+K9KVx2Mu5+3RGnqR09itsrrlIzWeYaNw/W+AaJlVJoekmRmxiRtA/i1mOA6ZPJqr3ipqBsW5RqWrMpyGFxE5kwHtlneuXGjwf+8wWIbLRjZYhl7er7DY8jrsBT08FsWjw+stNuotQIcDzMKfq6HRHEUUSY6Uptr/EnS74/Rsu63ZILQsIT8dk8zEGS9XxmOXSzaaptJl8FfSqDAhk8CxucRk4r5JJqpRQJdUVhSAT3L70RktXeKQEnFqtTNktU6qWiHUH3y7RM6o8ELLaus2177yKfcmhuVlTgoyMbB8Nl/QmscJJ18oOr+w11f1aWirPiTkMl8wKkzgulHAhaZyzZyfU3So7Oy1ODsckgY+rweX1ddbyguYio3S64Oy9u8w+DdnVdOr45HGf4fgZ43lPGSJEABZXvXzw9bog6FEmDuVXFzFcYTc1kkISCoJNX5k7Al8njavYdolS2eP4zKdSq2K5nkoyh6nN2bRgGBUq4btzsclgHnL5YkUlMe896HLydMhu0yAJ55yfzEgCONiuYWgynJFhS6AQ/DIwt7VIoUhdI8bTVgMawTKEmQgoq5SjpTCkJlmUURTS+eVSq1uEsU+Qx8yKAqfThnabe8uUcVXnH/0P/5SZo3GSRwzSAYtkRtUss+7ssC4JQXIWJByPjxikMb7nMbE0/CxSHdN2GPLq7msKpXd6/gir2iazPYbDM9wsZcursZEYvLVxFbe34NH/9QMe/HDIa606u+WE/tkAf5EQSx1CJs/tWH2VRLCW5biSMHAEg1qo5KaYuEqO3PMCBqOhMiUYhjAxGxRejSu39tCcGmeDmCQuUWvWyT1H9TuOikwN9s1SnZPukCzpstOc8MbrV6h5OsF4xGg0oLF9la29i0yOeizOj9jutCmXPE4Pn/Dg/j1RxMiXoUqMVARzqPDnkuzXidOcuR8RxHL/jFefiQhspkGj6uK4FmsbNdzNTU5Cn+Mg4SzweDhZ0Llqsf/Oq8y8hLM8YOq6FJU2sSYGndW0SxJKumeKr4Sz8Qgrj7m+uYW+nGAsYtWd2+v59HrH7FzaZ61RoTtd8vjzpxTzBZdbHS7Wy3jjGeZhRHD/lCuVKjvlEtOjh5w8PVPX9SKMCP18ZfKRFI4YCCSJbeXIT5JnS9yKdM8usS053+Q89MiNKrFTYZTb3Pr2G1z+9tv05glns4jcNlQy6ew0VkmloDB4cNhlHp6xXs3xNINgbnD4LGc0ymnbGm9fb3GhXWF3swnFlCB8zlu/9032Lq5x+ukzfvC//hHVNMOLE6KZADUL+v0580VExRSShkWl4iniwiqAsqoMkcF6sJQ7kMHWxSbrl3boZTFPFyEfTTWCTpnWqwf0spRHZ3P6Uo2dZgpxn2chtZpHScSEoY/j2Vxol/F9gxOpGJAKhVyjc1mEKIvT8zm5EBtUp7lNxahTMSyePuzz1gWb71/bZEs30I6H1GIfO5Nn4H2ioIvnripBVL+saPFmrhDQglwXC4ZpZbSrYqbLGA590iKhul7CW6sz9D0mussIm9q2ydN5jys3N2ntHVBb2yRJxsrksn7hGmmypFoVYcymZDosJFE2Dnl852O6J8d88PmQD+9BxW3yO29u0z075HtXEv7xP/3nAnXho3/zL/jwT78gXRb40qdaRPjLOa5p4tgOSVgoU40I6HkincoOliboSqlOkDS4pTClVqnEpet71Hav89nJgntzi/VrF3nu59w9jbhzb0696XJ9V7D5Pg1JHVYqZEJPEUNQxeNwMCPOJYWVM5yvno3LRYZRSGekTc0V/OycN667XN2uUSxEdJxTSzLevVqnmWc0rRTmp9y795Bo3qdVFQFU7rG6MoOIac4PcyXUiiFOUr9f1WZ81fFbq3sqwaZoMKq7N2WxiKiJWdDQVapO0ry1qqeerzK4l89Z1mHyd0g39goHXSiEvKDNJbGlKgscSQ+GjKOUWJ5sTplPeybOZocuZY5il6+9tKYMMr/4ZR/F6y8yvL2SEo1y28KqVWnXyuy0C977RR8Sg8ubNVU9cvdoQW5E3NwvYboFv3q8wNDKXFxrKcHrWTfi5p5F1cv5sw/7rDcc/uBbLp/e0Tjs+ur/X9qxufMk4tHdgTIDSIKvUtepONA9XiAtMFkYgOWj1w3VAysidxzpXN0qc3V3nYePT/nxBz1lkM0XGkVoc+OdS1RKObPpgMP+nFevrnFwscX9kwmTIGYRRNQ8jePegmScrsyOkuxzTG7cqOOoflPx51ks4wLPkP1USpTkdNYMLh400F2bh88H+GFKp2IyHS+Y9mPWLIeLrSqXD9r85P45j0cLCsFo+wXLfsSG9Lv7KyElt0zqzTKp6dEdpIriI3tPwcbnpsazSUh3lFHWbaxUYzKYiV6Ma+vsb3v0liGhdLZPA0zIOIcAACAASURBVOyKTRpLN6hF0zUZzVfdo816wXolZ6cpz8eEB0c+vakk0oVOUsEyNV46qKou5ydPx9y7L9hkD1c3aFVMxmHOKAC3bCk6QpwUnEv1gGGppPQ8zEhkHbxdplJ11D7owlbGxQ2bT+9NeP7FRJGIvvlGC9cRlLiPY1WpVsoso5zHh3O1H+9cKGNgEcRC9NAYdOcUQYImFRu5dH+jOltrO5Yii0i3ak/+7EzoBg7Xtktq/76MEtWxWqsZBHnGp88Xai2azjJ1ftWapiL6CK1iMZd+2Rx9o0R9vUyt7OIHMJ5ErDmuEm1Hg4h8nqB7BWsNg70tj41OXYmN86UglA0+fzRVFSfNRoUok4SprA1DDp+cKqKTZ4sh0lJ478EixSqbah9QaZexXJu6YzEeB4zud1Utz9aGyWvXKzwcTJVZB6uCU5be5JTxMlIGK6NjcPWSQ7tRJpgWzIcRTdMkC1JGg0ztmw1bx/UKnp4tWW/qvHKhrWoz8rSgXvE4Gyx5OvCZSprZK3A9ne2Ggy0GIEPDc2zuSC+9Y3KhU2Y4C1gGYjgRW3rKdr2shF0xrE5mAU9Oluy3XTrNEuv1GuNJyt1nC8I05ULHVT3Rxz2fPCi42LIpWTk7LYsb+xWuXaiwXtY5/OIpRrjADEUAnpLOA7I4UeYlMculSUyWSi96psgnIkZalq7MD/KZiAAdRCujqqzTDRGMZR0vaWFFbQO/SJmngsTSmGlgrVWImiV6JY+e5/DchJ2XbuE1yyRxQlmv8fzOEZ98EhIPXIrnAsGyqLjQ8TQGk5CKZaq9nMxemlVD7bVlH2hbuqKjOZbGWkXW6Sk1Rwg9S5azMQ3Hp2It8OfnmMWIMBwoCpyf9rHsCWE2o+w57Gw16HSa1BstJdhnacxw2KM/mipjsTwPBuO52mfZljwHxKxgcrC3zqWrNzEMUyV27z14rNZisk7Z7LTU/m0wW/D0aKgw0EJ1CkPBj1tqb1+reLSblRVxIgy/FNLlfcn8IaM/mjGb+6orWMgA80XMZJrT7a5CFlIF8h8kgAW5JV4IoU/JHkq+TR49q2//dfJX9pm2nIhfvtQz7f81t/xPC8Ai9v/HXl+JwC8SwH9FBsEv3uaLI/DiCPz6CLwQgF+cDC+OwIsj8Ft/BL75xttFnqcymUPTUhzpIhEtR9JEglwTF7Rapv8a8rnq/5UUS57jWpKJKRMnFfygQrW6SXt9A0eK16RHJvOJ4hlhOFQLcun0DEVYLEyFAJPUgVetEsYNFlGZ3GyzsdNi/1KJ8+GAdHJK7h/hxefYxZhpeE4aLrAkBZDkanO+eslU7CuBRY0O1K/KeFIGRJptk2UGcWQTp9JHKcIm5CVJAniEC5tKZQPX2mZZbKHXrzDMq7zyeotvfPeyBBw4PXrOvQ+/wD87xpgeYyQLpuJeL2KicILrxVQ9S4l8aV6wnAmOyaAsPZMi8KU5ZlkGJhUWWZPda68xdC7TNWp841vr7F1uk4ZTfvrTO9QmA4LzY/LxOVa+AEP+O+LMFuE3W20MdCi7VXqjVS+a6rJ1BJPpEaY1SrUtQnODbtZg4/oBE8fg2lWTet3m2cOAtL8gePIMZ3bKmjYlCiYiSZLKgNSRjl+NVqlOICK/iKmmrrBz0rssogm5xXIs2E6HXLDQuouhV+nUZUBWRtdCBpMz5v5UbaB8wSbXatRaNaQkMZEOu1JNCcBxmnKwLfjd1XDOMS1EQ5osZShhEaQqS4UmOKWlT770CUbn6NPHLKc9JZgmmUGERa1SJ9dLFNLriUejIZ25q77epR8QRAHX9sq02yXKtbpSZMejnP7AV65+6d4bj0bMJn0Wiy5FPsMkxNJj1fcrfWdGZqnN9XIZqPSnlsmZJj2w0qUdkIWCkM4UWrLIV456EXhkCyeDTNlsC+ZWTBCy4y4yizQ3cRxB13okucXC10iyCnFuY0sxmW5QLtlEmZgubF69dRvdusY0rvJgFHPzdpl3v7PHPI4Z9HKsUKPhBxzdeYybnrO1rTO2bM4Tg8cDj3Jrg0qnwwKHULr4pKcylx5ZE0+zWCxTHGPVVTtZJEy/HGTtrldVF7Kg7BZTEYVFnId8nlJkGrpj8sprHWZxzslkqRDtuaSjXZNKw+SN63WazZSnJ7pKOERJhlcx2RYsXFunVCn45FGKK4mJ2GSnZmKmBsupwdGzJdPzgOTxGK0mxzBDq+jULlZZzAOKJJHLEX2jwfZenWksXePSsVmwXjPZaUtKXueLJ6GKW0rf6EbboS+JE+kG9TOublcUEu3xs5FKWPr9KfUg4LV1nUvNHCdeoFjVviRrZhSZJMoTNYCW3jVlNkkl3Zsr/JfCOeu6GhhIJ7AkRgSrL5t5QVvK7j4rYkIRxNR1bFGv1Fhfq1NplRnHBoeBwWGsY+zWWbtxAWOrQaL6LA0WaaF6lwVtO+gPmE57vPX1lzA9ncLTGEYpZ36g0oJhamDpLk3bYHDaU/mx/Z0O02lEtJxgZhH7ax3qWUpHs6kvMmYfP6L/qxFrRUIZ6XQfcnT+kCCZUkSF+pwWgjt2ddZaktOQZIH0NoonIFPDlyRLSRRVQlf4bRnCyj04iz3KXlXdryV1nYYahWFT9eqY5SpTEYEDDaoieFfVcGpzs8xavcLDu0ecPZqzv2bimHNySZ3JJSaYaxloJgmOayhXv6T8zCLCcxN0iRXJNZQV6vMRFLNuSw+2pJN1lbTTJNitoUTLSkWywhHLOCKQ502jit5c46ORz6FZ8A//+79L69Yup0QcTp8znQ24uH6FNbfJGja+mGYkBUzKhIyJJHzRGaU9hdqXXrqr6zfUvWGWLOmNBjitLUaDEyqmgRcGGOdHfPfW91mbZtz7l/+OL36w5N29No1iwrDXWwlxuoiIgg8XVHu8ol4gQ0vpRJc+Vxl6RphGQavhYku3d7er0JdFXibOXIlfs72zpjpEe/2C816OV67Rkmui7nHqpzzqZeq+PZMEWTjlxmWTnWaKQ0D/cMjBbh3LkXWBwfPHQ9JlxvXtqoS86E3nfPzFc752q0wRxhSBDGRFaBJ6xyrwL9eIIbT2LCVYiPFGU73zsi6peSa1pkd7vUpom5yTcCID6aLBR0dT3vydNt/+R3+HyLE5I6FLrr6nH0zwvIZKagq2Vv6uIC14Njyn7nl8rbbBlkpxqhZ3lcIeyTktz1NBa0qyOwhx/Jyb7ToXsTHmPic/fMDTn9zlWs1jp2QTn50z6o6YLyXZK2QIU6EipeagMIX+kanUSFnOoyLEq8TYJaneiNTQeB7Y6FZddRouTZfLr99i/81vEokpZRIjl4K04s0mGYsgo7XrcO/JhKPRIefjEWWnxK3ti2w4DfzjLtl0ybWDPZX0F8oLhSRtBtx69Srt9RIPf/UxP/23P6YpxrlloFKO0kct14bcz6zCUKkVWQsIxl1SmUs/ZjkP6bQrlG2NMMnYv75ObfsCo6zg0+GMX85MvshTGjerpK0SlMrYss4K54TRXKUFW7UWTm7TH3TxBZ9fETOWzWgitBMYzhPW2us4pQrHp12VbrrWqdM/n6DpJbzcwj8NsYYLvrdZ4Ybj0VjklBZL7HTO0eFT/Hkfzy1U16E6zyWVq3CLhRJNC61QpqR6Se7bBcPBUvWMdzbKNDZrBIbLKDWx1mqs336ZbjjgZ/fv8dlZwoYgOSsh9abOX/8v/juV9hz0npEK+SK0efbFI86OY07OQl45EGKGzVk347ifc/vqJuPzLm/vh/zX/+y/oWSaPHzvPZ7+/AMmvSXzgXQsD8kk5fUlDUVw6Et5To0jlb7UCh09dSiXLbV2l/dRGDlOrcrewR7e5gWeLAue+BaNK9dYOB6fHnb58OlcdaRvNG1l3CmVpKveVIJvqSxTeYOPD2f405R6y1O1AYqIEImgsOqZtzWdQW/CH/7eLpf324yfhrz3p8/oFPAHL3dw5jE7rkbTSbj7q0+ZDLs0qpJSEyuHiHiS5JUk1FJdb/Ie5XkpAvAK6ZyRyvpeTKKGmAITXOnb1VDPEyUgi6FKTBOpGIxkvb8a2su+RMw88jVRSPzV3yt46GpV9gFSTyBGRp1Qy1lkMAg8tFqDo6DMwav7aM02jyWZ2WooU9xnj0c8e7zErtm8dKnKWqvKJM44nSdqrbvR0PnjPz/k5Ys13ni5ru7D9x7rdKcTNjoGlZpNEGc8P5M1gUMSiFCYcrFTcHnb4L1fTZVw8O6tOmcDjTtP58qo+urlBot5yJ0HfbKzCVdfqfLOrQZhsOAnH3XpnvpUazqGmzKVZKxdor1eZuRn/N431rh1q8HTpyM++OIUT3eZLGxGfY23X91Ez1ImgxGff3LOy29tcfFik6OBz5P+ktnzMZpUCiQ6umfjug6ebSpRQz4vMWoK0WYcir1JULJidhMsucPepsOtl5pq/SFi4fHZKs0uSbhRd86aZXF7d412u8FnxyMOBQnt2EyDDFNMHzUbzyjoz2OOxwn7+zXqlTqH/ZjheUBrzeWbr4h5U+dZX+fZeUIpdZiMA6LTIU7ToFFx2epYfPKrQ4wdg+09m73NCh/eTUgGGnajRKsiewYIloKJD3H0kPPToTovbuy3VVJ9tJD7UMxrlwWunykx9ux5SKVcouFKnYXJuaCaNROn5LHbqau1Xr+XMBhHZLEIQql4crGqDru7NXrzJa9ft7l0oPPgTsL7H43IRlOaew5BGBN2U7YOtlQf7lLqcsKUSslU6dx0Jop/wfoOzJYRwdEMo1Om2apIhTHLJKXdEDJRxPDJVK1dUj8jOAwwqjY3XmrQacvePFVEp7NZSm8q14xcmzq7LVcJXmEgdK2Mo9Fc7c2u3m6y1amoqpY7h3PiRUo+SVVvslN2FJVJ1t7SZyrnRqdT5eBilcNewvk4pjdYXb9X9posZR8h16rvE02mXFqzqZak6VYwPYaqkLnzbERZkOmNMnFhoGUavaMFxXAi+AjcDYeXDlymQlrwbJrVBueLmKPBgjyIFVrcqBrcvlRWpt2zs4DROGHNtdBSaW3XVeWEH2VMpJZoGFLdcbi931BrVqlEkfvHaJ4wDGKWS3l25pglk6qrEwYJBx2XesnlsLtkq12iVXN5706XRT9UtCmvbtIsO9iaRn+UEPgx6SRU9JJ2zaFZFfOOy3FPDKQFL19psFgE+MtYFj+0xIQ9DqnYGV+7scbFHY+GpXF89yHmcgHBHEfQ7pEI1rLPzIl9WUesCmNF1Jc1laSLxaysEsCWGJ3EZCsJecm2o+qNbME/I/tuTSWAfRJmWUpm6izFwFYvUWw1eGZadCsuPTFv7W1Rb0vvcYmKrnPv50ecPC2Ihhb+mcXFqoubhjSslHAWqfS+7BtdS0R3IdKnqiJD9ubNkql6cktmjqMnAnDCyGQ3v6QiyOdixnR8TBScE4cjLG2Bn4xxPZkeBNRl5rDVpCRdzaqyTAydQvVJODo7V6Qied7IXswSM7Ymc6CQarXE1kZDIeJXwrg8L1bwbFnnSCmPGELFSHTemzKeL9WzV8RzEf+bFZvN9RotwZUXBUEQqIqSVJ4vQnzLJUkeMJOO4/GcxTRRz/D5QugKuRJ2XVc6gP8i0asSwAoBvRJ0fzMB/JUA/JsI6F+LFQJT+f8pAKuourzb31A8frOqSn6+r17y6y8Q0L/1I+EXb/DFEfgrfwReCMB/5U+BFwfgxRH47T8C777xrki9yqmoS0IFcZJKQna1AaJw1FfZIKrwhyxMVeepiCe52kQ5lqc6BLNUBr9tKpKCMCQrKoNEn7xYkmYL4igkiTI0wZDmMswxSQwD3aoSJWVSSiRFSaUFa2saaTIi988pxT0q9CAdMV70SPNIub1lkyT4N/VSyV8RHOTWvRJ/lcArmyBbNgQOUewQhw5pVsIyqojtMnFMEl1yIBXKpTaFtkZhb9DcvMJZZHPjVpW3vnORR/0Zp6ddHvzyOcXojHIyQU8CYuleSyQ9vYA8VskYS8/I00QNU6X/yEp1XE16hiy8ukvutohps3/zJgvvIu1L21S3K0wj6R5acP/eMUVvQDruY8Vz0EJiMyIXRLegJMnVUFylKSyHNBFXrak2VJls7HOPqe+B08ZpbGK2Wnzt7X0SGeBUCrUhffDpjO7DEWa/izbusd9IyFKfaZHjNcTVnuK6HhvNhhriFKZFo6KrXt9pGBDEkGsms4kMeXKCJKNZLtH0alSkT8yz1PDy8PRMCaIjPyEQZFytwf5+S/U/efUKheWimQIeT6hWLerlVbJDktzTeaiGAoVpqjSYa+o0XQMt8vG7Y47vP+H07ifMeucYjkuCg2mXWO90MJ0qheFSK1fU5kw2Y+LAPe6OFXLzzVsttjbLOI6HY5WZTZY8OZxhCg52OSdPFyz9Ef3+GWTy675KNNvyk0ZCRNOxdEkVJeSp9DmlpLm4jOV8z8lSSWuL01iGlIFKshXSWa1egnKU5LmO4Uii10HXKmogI0OnQpPP0yBMxIkvAxkbTbcUIllE7EWYYBk2Vw5uUC/dYh41OJoZXL9V5Z3f2WURhoxHBVuNJtnxMfc+vk8p7eLVMya2xVR3eTr0WOgNYq+GVS/hlcqsdarYRomHRwFPny5Vb1G74VCtWCotIzS+QlKSlqEGRKeHc3W+SwpBVLRiLBtmA6vp8drNNSJNtuY5izSlNw4opOdS03j5Vl31af35r/oy76fStJlPRbXVaK97VDyHp0/nqq9Xd0oc7FRpGBqPH6csukuKZbRCR0uKQEux9x02NhwiUnrnS3VfKOo16p0KWy2HSRDh2gXX9wyypGA4yjk6T9lfK6+QWUXB0JdB/VINgi5fqFLzLA6PZ2y5OeloQWnuc7WRUdEiWE6xwgWbZcE5j9HyUP0cSuSVeJaWqc5JEUGVYaOQ4YuIvqvBgQyuJVWnUrGRYMJD4jgklntGquFZJrVSVQ3c2htllfI7mmicRToLzyNvOsztmKNZhCf3MMkjFJLQszgZ+hyP5lzegc668MQKhKjdj0zmqfR6utRKjhK7g2WskIbrZYuNhkPoh8xnc+p2RsvUuNGsUQkyZg9n2MOYLU9Hi2f4YZ/Rok+cLphOlyq5GeciQNjUa87/w96bPVl2pdd9vzNPd76ZN4fKrKwqVAEoFIDG0EBPJBtsUqRkWxJtRfjF9oP/KD84/OYn2w+2FQqTCokiJZJNtnrEjCrUnPNw53vm0fHtW5Bag/0iPdjqyoiODlQlslDnnrPP3t9a67eoRDDIKxx3/XfOFJpa/llE8DUUVYYzpuGuk6cY2CoRoppScewAyxA8YcCTGSylp2zgKRTkaNvh7W/dU2aQ0/tfc/7VCqOIcK0lrl0zDBwWi5TlIkKvJeliUaTSY6/TVDL0LylyeQ7XXZOCTJaBj99u0+66yngiPV0Cb5WvOKrUgN2yZY0rKD2T1nYPY2PE/WXMqVnz5u+9z53f/ZBIMOexXJ+Ind6Arm4qwTEpMjVEEiisDJSuKNT3yntUno80idn32uvuUGrGSYbh2cpMIunYIGtYPfiY9w/eYTvX+OIf/pijny14d3dAt5lw8uSU8TRWfxd590kbgqQbZbwna+mwb6lqBxE9sjhFN0ragSBTG1ZLSRrqVIVDY3r0N7sMRoLQNBWmLg2FCehQ2TZNYDGpDR6dl7hiDJLKBVfjjTsd+h2bcHyKk0TY5GoQuVjEGI2mDEFGYxBJCiZesFgtGXQqDK0kXWmqJ1PeSev+61qlvIQWIIlxERjl72U1YtqqCWyD/tCnv9lmliVcNRXHicHK2eQXJwt+52/v8NF/+0eEGlxQcUbFE8EBnzzCCnr4lqfSH22/R9rUfHL0iIEb8PZwm23dYEsTgsYaw/1g/oim1ac2W5wvztR12vOH7EmCTbNohwVXP37GZ3/ySzpRzp7TkF4sCKcztUZWVUWr5aq+PdMxFAZe9lhi5LJlf1VmJFVEENT0+2IM0rmUZFLtkDUBq8rC7na59tpNaHd4cHJMZja4QY8oNcAKcAYDYr3GHXRZJhGzyYK3b91izzZYPJyjrRbsdDt88tl90jSi1zPotnQ2+h7dTpuPf/VLjo/G3Oy2KFYRWZqqd5mIir7gDAqDMqvU8FaeZ8cTo1KDYxm0HIsiESwFXLsxpO60WZoO53j8ZFzyxICND7Zo3b6B0/cxvLWwL+9hIYAEgrtvIJJkjuxCTV1ZpOJE6ggqZuNLRhvbKlH39PCQ6zvXONhrq+F7KIP7wyneOGawytkOc7TjMTeqNoO8piNp/9UVpxeniq5AJQlaGcqKAUdqKFKSUow7koQz6bUNdna6mE3DeLpQe1dB0rY2NrjMKuytLe794X+JtR/wxZMJn3z2KUmdcOvOTeyOx+at62pofL6KOHr0FYdfP+f46ZyHX9X8/lsj/t7f/20GA4+zR0seffGIwWif1cVztr0Ff/h3/47qLJ8+mfD0p3/Bs0+/Jg9fmNBWCyyzVp3pg26bMMp5ejilFrNjblBEDZs9X1VoSLen45kEgw7u5lBhxJ+mJk8zG39/xMK2uD8TnL7JRPoMDY3ZStYJST5K3QK0h64S+q6ihlpwrNWaM6na0SV9nOYqOWVaBWWWcWvPYGDbzM5rjr6M+MFOm7//zm3sSUi/buiS8/jLR1ydn+DZDYHnK9Gs1hvSPOHw+Vj1snYFDa7wlWvRV6BE8s5YV2toRIIDN3Q8QT1LpYJvq/eomCCWS3l/yn+XDPzXlQti+pS9v26v+4DjWM4iNZ4v4vMa22n7FrmusSo1FoVLYrapugPufvg2xqjPo2lCVGjE0t0YloznuaL5bPRbjKOKH385pUoyDu60+c69Dp/JftqwePdem199WfL1yQLLqdjbNrh7p8fmjsE//CcTLk5qdCugnte8dS/gtX2dw+OCR4chHdfi9b0enz8RAbhm1HPpBQ1nV0se37/kd77d4w9+uEme1fz0J894+lD2qhVRkVKZgiAesKgbzsYhmwcBv/2dXfVeluS8PLPxFD65v2Kr7RKtIr58cMXk8ysG72+oWoV5WvNsEpFcRMrIV+eCTTf43d+9rpJuco98fP+Ky0nOoG3Sa8HVPGK2KFUqXVLGXqDx+x/0sVs+y7DhZ1/PmS0jqvGCJo7Ufn9vZ4gu5qhGx/ZNJonGje2Wos/sbkkSFK4mOfePF/QHPv12myenMV/+5EJh3K2RiIMecWXRsQN1Dx4fhiw+P8S90cYzbLXfXK7GvPWBz/e/v8VgZPJXf5nx868y5YX5/l3pva1ZLhsOD6d8/sU5zdWS7o0OH7w+otv2FHHkZ/eXorkS2CZv7AfKqDObCGWjYndDKlss/uZRTqU73L0xVMKzGNF+/NmK1XRFQ8b1uy31To8L2ZPVvPe6o2p7Hn6V88X9BfV0hdHXlXmtnJVs3hix1Q84vlry/bc26XZK/vqXBceHNY0YCr0c05K9jBiCTfrDgH7HIi7kaZazXMrlkzlv7AbK3Hd6HKln/O0PN7l1q83xZMXHT5YYpq1Qt4uo4tqoxQ/ebJPGOrFQCOKcXz2esD1yeePNDsGGxvGFxrOLUNGSlmFGNcu4c7PFyLdUZdDj45DlaYTR9Xnj7oYyJj5/FquzvhHYvH57g8lKqk6k1qXESgqFOZaeX+lc7fYMqQ7mXz4+V1VTd29vsr8jKWiDr7+aifsD0hxDjrcdHc21GG21lYAsYu7hfEW2zDi4uUE7EHMnXI4zvnoypZIUb+PQ5BrtriCna9KoppJ3mHTqDlxuSD+9wvYmXExS/MClMtaVFJXsr5QaV6rzjhOYioKxv+lzY6dLlOT86U9PEfeg2ufKGU9MOkaDFMBEWUkmpq2uiW3aSmx842DI0WVGWtX81tsbVOX6z+k5Np6Y8YuKL746VoLomzfavDIa8PizT8jGS9w8wi0TtLxYzx1krZQ9rqzWjfClpGeoUeulGJ7UmVMw9HIylfVe6mpkjlA3WEWtDCFypjVtjcKoWIkxVegLjkEitI9eh/NewKmcH4ZdnOvbWIFFK2jT90zSi4Ljz1Ykco98nXHL9xg5FR2zJFmlrBYJYVyz2XXIqwJTKzm9jJX5queaaELekGS6C1sdg82uGH8XLMbnrKanqk4qTwRZP8e3UiwnpTFTuh2Ldidg2PNo94fqHR9FS4V0FoE5jOX9IAZtxUhT9RxiGhJjs+Pa3DrYIvB7RPGKXJ7thZzh5SoKmclQ6/AsTNXPEuKEvE92Rl31DpL9qC/rq1RLqNmMGF5z9U4LghZaXakO4ul0vZ5HYczJ2ZyT81QhoOO4UQlgSZMrpPOvIaBFAJYmpH8zAbwmif37+n9lbf51AVjGd/K9v/71b3cAv6A+/6suYVVT9k2DmpySfk0Alp/zJw/zl9rIf/pj4Zd/w5dX4Df6Crxc5H6jP/6Xf/mXV+A34wp89MFHjSY8WsE+1+U6qSgHnG+sgbW5RpmKAFxLD5yO7RnKpW/ZDcswUj1QmtGnadpg9NGlb1IJxSIgJ2i6uCYl5Vaqw41e2tiNpdCfte1h6D5F5ZA3Mvg0WRUZmp2y0U2oolNYnmDmp9T1nGWypCgLWoaNnksf7Tdb3n/d+ysbdOn2/EYQ1kwHTZeUskeZdqTUhsDvo7fbhLZN1NgK22cYbQynj9PZxgi2KW2Xg1si2MLH57HCSlnTJfHpGK8I6XgwLnJqs2C715CLMLmCthyg4hVVtqCjl1RRhlm55LGJ7nexuwNqv4u/uUsdXOeNd/ZZmiZfPp9xJlivKMZZLvGbcJ0mNQpCo6bQaoVh9CSJqw5zOvNcDpseZuMzXUbUWqJwirYzotMVpHaPwnO5drtNSMPZJCWe52RHBeXlilYZoqcrhlapkiwzGe61LSZZTSO4Yc1VKCdJ7fVa0p2ak9UZ80T6FGUo4hKm4nytVHoq0BzsCsysZjlbodcRpQxa5WAZtBnu9vA6LoWnMSt1Ot3gRQo2xzQEl9ysB4zYCkOmm75KioeCmG0qtDQlXUWYcU4972aK8AAAIABJREFUviR//pj52ZVyIQtaGrvF9pZ0urZoGk/9Wtu1Ff7K0AVjmBIXkUJrySFUDrwty0ZmABfjlL4kuLWMQUsSX1OW4dVaANZibL1SB+tKBXkNhYBDnO8ieJW5wsSWlTiS14dbwxSBSaSETD1TkoCXoVFdr1Mq0kprWeJQ93BcwbO5aoCWlKUSWmvNoSwFWygYa0Oh48TRXGsVjumxNdij49xGbzaZZRZ332zzzm/vKzH+4jKn7wdkpyccfvkUozqnu6GxciyehTrPBNMV9Iksl8vcpjIstje6bPf7zGcwG5dKHBX18lhc6BsWg5FP0HU4nGeqP06vagLBYYl4Kx2dInQ2Br5lcmO/TZg35GZJbWnM05xllauOzf3bLQLP4P7jKTvXbQ52WhxeFJye5rT6khQ0WQguNFknMLOowiga8osIpJcsLqRkkaYquP3dIW++qXOZmpR6QSKd5ZbJ1UI6ynUcQ1DLFXGWKKybJJlN3SRwbba7PmbVMF8UKj0lDvGHn1yp9Gen59IxdQZ6hRHHMF7x2qbGbqdEz0K8IsVrQtL0Eq1J1VBA9QCvycfq85bP2JDuLUNXgwax0EjvpCSbROpUYtcLFHGtZy96vHyBkiosW6/lsLnpYrkWZ4uSiWDX/YAq8JmUGY/OExzTxLU99gZdRWO4nMU8OZvTHxlYnoFmGepaJqml+sKlr1HW78+PpmRFRkfT2Qw8doYOqyhWPcBd22Cn57HXdhg/nnH1aMbrA59Xd1yiaE5WrZgnC6bhTA3eFRm2WqcqXV9XOHO5vcWJ7zq+QpXKrWRJ17cuMzz5cCsCwY7WHk0lSFAhCVQ4Mpg3XWyzR1y5fH6aK+Hb32mRmjpvf2vEtz54B0/uqUdXfPann2PlCehT2kFNkWpMpxEtt6TKEwKzxNQkmd1SKMJFnCuUsxhl5HnVJOlR6bS6Pp1egG2ZRMtMoWElhSbpK8MSzH1FY1UEgxabr2xTtoc8mMU0PRtrb8j2dz8kEtPAxSVH5xcMOrvs7fcZn864OHvM7tYOrfaQshYDhyTJOuiezjwpOHz+Nb4VMNjYVel9wTIWmqShV+y12tzd2kI7veR2d8RBz+fwL59y+eUxA0lNxhc8f3jEeLJO0ovZQNLVguWWG1GQp92u/J0EhZ6QxokyUElPpAybBI0rnw2lhenYOB0HwzFV2lM+h6awqRqT2rGIdYtprXO+lKRhl6AVsLMX8MqrByTpjMsnDzCXC4K6VCnqjie9jvLOL9fI7bpSovD5eCbES/V8VI2lTCGyllT5ejinvTC6SLpdfoYo2pYwR8QEZBgMNgI2d/qsspRpDVPN5aLp8ePDK77/B9t89N/9ESLhS9r6ISlX1BxNLhAOvPwcoWYMLY+liMNpSjibc6+/QStbcae7rexjgpV8tHzKZLWk8bvKxJKtFoz8Dje7O2zlJdulw8U/+5yf/6Mvud407Nk11XRFuVgqMUq3NUXliKIC07UI2iZZLt2/sRLkm1yEINkH1dy4YdDpOVxeTFmENXnjscxsDK+LHrSZZjXzoqSwS3TboT8ccrbQ+OwyY7TX4417N7Ftl1/89Gu2JNGa5nTzip7sw+KER8+n9GXorWVc2/UUuvT58YSL1UKhebddh3QZKQSidJLKAFvWJ7dx8FxJX0t/pkVj6KprWj3zgkNHZ7YKlahY+Q7B7ojj2uWT0OGqbXPvv/g25ZZPpmd0hi06lq0S2GJek/VZuq8lA/qUjElZEql7IMatC3pum469NpRcXFzitwL2B5ukamepKXyxfxVzt91lV8Jon5+T/PwxwaJg0zMplmOeHZ2o+73KLbJY0kY6nbZArgvyKseWblAfPLekP3BpOS55lqh6BtsPaG9e48HTE+ytPnd+9+8yeGOHcVFwehmyjAu2rrepHYOnTydklk5p6KpaRBLtQsRYPD7h5miH117tqsTg8izi8aenuE6X1fSCjj/nw9/5HuKNGj98xNN/+Tc8+uICUzYZTcrl5UTte9wgUO+kJKk5u5SdnEEtjqzMoOe7qq9VMwq8tkUwDNC6HeaGyReLhrGYyjbadG/uYO9u4e6MOBw/5eHZoTJx9PpDPMvAlo5UeV+iM1mtuFxEXCkCrPSnujh6jZ5EdM2S2ztb7F2/wVJSWcsZbqLTyw1ebW9yd7jN/FdPiJ+ewCwlulqwnExUtUy3L3sdi1rP1QB+erVS7z1J58rXWvRd7+nl3CG0FDFNReFawLUdSbMZCnMs5k/5HjEMSKpX3sGSaJbvk+dPVS+0TTWoF/iEDObl31XrjvxsRxdWMLNcZxobZHaHprPBjXsHlP0Bf/zxiUoH7253ePPOLotFxV/8YqaqULY2uvz8p+dobkF32+b2tS4n05wwr7k2chmHGZPLBE0+WLPm976zyWv3fP74X1ySlybHhyJGGez2fXzBjUYZx8+X0sTDe+/2GS8yDFtj2JVk7HpvKcaRj769w6t3bM6Ocv7Jn37F9HlCLchaPWG05bG/v83H5yGzxRJrq8VHH1xX4tt8kXB7Y5t43ihB7ua2TbZK+KufnClUuaCDD17tM9zweXqVMHk4QevZGBs+P/zeiGu3umSFphKen31yxvgqxa4sbvZ8njyNeHIu2GI5g2lkWYwVVJiu0A987t7sYBgVaZxzOomoco1k1rDRb+O4AW3f49k8Z7Pv0fZ1Wm0Ydi10p+FiFSthZ3No8tNfhdz/6QXOlssrB64SPT87lK2Ew1BMiWHE5cMrDM+gThwltH74XZtbrwVce0XOrTqff1pzeq4xmSR871suo1HD0fOU5Tjhs69XnH29wGw5bPQddWZYJAWrqFL1Ad95Y8Sbr7tK//sXP3tGr9Xwn310jatZqcTpP/8iwQ8G3NjpUVaaEtd3dhveftWjM7I4ndU8u6q5jAuubRj4pka61NRefTWL2dzwubMdkGYVgWUSeCbPzsfc2A3YGFispjpfPdS5kmcqnJMvY954e4PdTY9HRxmH5zE7WzbbG1KZUpLHCauLWNV9yHnt6WWk7tWtLRcBCl2FFadnhaLMbAxbHGz12d2sOT22mV4mXF2leIGk4zPcjs6NA5/SqomLkihpaPs120M57xroYcHZyZLHTxdcHYnhRsfoddB9lyI2MAITzXZoCWFJjhUikkr1SVSxmGZY0k3bGGxuefQGFk+nM7U+iwHy+mZfiWBCdXl6EhKYDTe2JZ2d8WgsPe5gt8XcWON7NcOOoGd0VmGpKq3EwHR6uaCSUu/IRuv53DjoMl8WrKYJxekKfWhiyL3nmtzYdLiaJpwcxYx222yPAtobYnyqeXoecnW+VGlVMSkZtsO96z06ga16dv/8J8fq59SCRW9rjHoemZznykYlo5tSI84Lur6H6xrkVcP5qmAZlQx6ptrfSG/sKLAZeDZ1VnJ8tCCah3z3VZdX+hbj52PKRchQxE89Ik9iKUdXSVrp/lXd802lRE7ZJ4uxrJZDiTj4DZnjNHJck+YjRTeR/Z9dVRiy9sp72YLCFHNihaplFqNM4NJsDXjmezwUY/3NfeKBQ2urpWq0OnoLPWz49G+O8KIWy7Oarpzv9RyzyHGbWmjSZGlNX9DjRU4q605S0JEOXEn+WjpCUnb0kq58llZJPL9iMbsiWl7gGQuy6ALXirD0GNctsH1NUYeCIMC0RHTtKKrTbD5hMl+p87a8Txo5a1ny+TpKiI2TTInh8s7rtNq02n0s28Fx2mSpdK6HGFJ7JSQy6WiPZY5Rqb2OdAFLr7KYjHwxKwrtRtPodjp4nquEZyF59YYjtLrk8Ml9JlPpIdYUBv/T+8/46kGqjCdSo+UpBPQ3AvC/xjqLCUruX7n3ZTugRgYvENCS6JazlIjE8qUEixcC8Dfft/7e/3cBWN6L6l+VQIf874UA/I0IrGYdv/b1UgD+zZgLv/xbvrwCv8lX4KUA/Jv86b/8u7+8Ar8hV+CjD36vke5f1VspQm+Vv+hsNNFF4Grk16XvSXaipjo0yCBQM9dOfUm9ylC7KAMqXZKWgUAnJT+hRGXLkkFbjGkU6lArQ488M/AMQX+2iEsZJtvklaU6f6TXtqgLsiZiu5+QzA9JZ4cYuXS5xeRVQiZoRu0FMlJp179mWfxX6Oe1dVH6hgzLo6ZPWXYpctnob9DpjLDbG0wsk8yUhKVNFOuqb6rfHbEoewxHLRZ1wf2ruRryVXHGlm0Rj5cETUy7pVF4OqUmrtaK8ThkMqnYlnSVCH/pEld6e7MEpxKEtqSp2gQ9GRp2mZVtqmALt9/lWBB7MqxNSuyypJxHCjtcuzWxnlJ62gsB2JBAFrax7vORzyWKGprCw7TBb4fUgvDKO3itNrbnq95Jpy/DW4NwUcGkws0dsrMII0/wjYxotuLe3TYLqyLUG3JDI8mE1CzJQhuBTssByPNy+l35nGAWC0LVUodt6XX+RgDuNjpa2jC7SFVnb5pUahi+zCo6ux3sjkFraBDJKdo1WUnXYyVo0nV4W7KRBiauaTMLxcEsxUQaW4FNmYScHc4wioxeHjFKLpmfTrF9n1KT+y6gP+xTiPgr4oJuE7gmw7auXNJpHFHXgsxKmYcRRbzue5LOnyKVz9HFMSqG/YbZeIppxjR1iC6CrqCeZTRcShewjStJkrpSKe8kyxRSSro30QuVdtH0gjBcYYjttpGTlKQNczL53rykrmw67R6GJv3TAZbjqYFAIi7wRgQah9USdnY7bPRszqdzwtUSTXq4G8FWbrPfv0NR9pjGPh9+d4P3PjpQ3WgnxyWapEvPzpieHrG7EXHz1W1Oi5ifPZrw4EzwwJtMNY/7FyJOGwy2Brxz8xrzqUY4l35EjQdPlpRhgXXLh8Di2isBumsxTSqiVY4V5/QMnS3fYeCZnJ/lahh271aA61tMolyl6VzfoDIbxnHKGzcED14qPOKHH/bwWxpHRxp/8XGokh6eI/eyQOfFjW1y/CxWgyIVvQ4TmlJoBaLBN7zyVp8PvmNwMjfI5TPUoderODqR3qkSp9KoJY0qw8RpSsu3VIggngu2W4Zwzdol7+rE4hh/NFPOfc2zlbP/ZtfBjjOM5ZwfvuUzaOs8+Pwx4dUYq1zhNguMOlPCm6C+JeAnt6tjmSrtJo5+GUQL/lm+RzqRJdEo+DXpeHJMWw0PxExjKcSiR5bUaiApP+v2rQ4bo4BZVHIyLZRhRm95ipIgQ+KqFnR2F0868DSYzBKuVjGDTRvDdVTHdCQY9dImzRocTzDfBZerFYswxawMNtoWcVyqzlwNET9h1PUITIPl6YJsFvLKqKOGbvPZnGUaMY9C0johL3IMu1IdZGm6TmmJ6G1Ib7MhooGvsPS5dHmLgGfJQF/E8VL1iopJQyE7tZTNgcViLsKADKXalFqLx9OG1PPIuy6VZ/LWW0O+/8MP8aSX68vnPP+bY7LZnEafKYKBPGqWXLi6wCIni2a0xKFvyD1nsQgFxysDLvlvFcxco4RH6ZnzAhGeJakqHfUopKQajjmS+Ef1LVodi/1Xdohtl8eTjMJ30YcWec8kNCQdm/B0LLjxHrf2Rzw+PufoIuLmlqOE7jKDRVTiOgbdgYXft1U/4SJs6LalS13Hk/SlD18+uWBTr/nOfhd7vuKg1efu/l1Ov/yaYl4zcnX0aMrxk3MSlW4UbHWDL7UGjqn6ZmUoKCn0yWSp8ILSjSyLrONqtAPBXtsqIS2IQ/kdry3VDLoa6skArMyERqBT6BaLyuQwrFmVHpY7wPVbjEYmw6H8eRoXz5/DZIFbFYp4YYkJy5R1XTqwDZpinXaPoky9vySxLhhpNWwqaoVvlb7OQpKGpqDQDdrtdWK96wr+di0aDQc+ewebZHXDqmqYVCYXtctXi5C7v3WL1//2h0zynLM0ZOU5rCzpcEsVfUOSOC3PoqvbSM7zs/Oloj9sCt68ztnf2GS0NeR0PieRTu9Oi7iulSlH1gk9LtkwDNxFzN1Wj+wnhzz6p79g19LZ922mzy65PJXeeHnuUcjZuaRThQBgQZJIP3zJoG3R8lxyAS1oBZu7Nf3B2qwynogIq5NWNrURsLU7VOm+cZxhBiJdGhSVz1mo89WkJDU83nv3Ou1Wl0cPTrguPXpRRDtPVZK/WMXqz66aglbbUB24co2PLhZMViH9noUpr6cipygz9XtJWVAkJS3bodPyFfJUBLZckrplzXwZq/fasN1S6PFlmWFI/6Xvcqb5fBU5nLcMPvijN2nf3if3NEabQ2WCEYSsMqPNnjHsbEkZK4fpgsPxCZbTQstCrnW77LRGtDSHeXjF2cUxhmsTtAPiPMRsDfBqk+rZEd85eJdrlYZ/lvA3/9P/SX1asePbjHw4Oh2TF9Lbp5FGxbpHum9hmQ2mmB4VYrEgzUN1b0p/ertlKuGx0/Np9Tf55VdnHC4S7r27y63vfp/TyRlfPj0mbuDV117D7Az58S8/5zQUXKbFh999W4m1VpGRnl2RHD/nnVdu4lUVxbzi6aMLnhzV9NoFB7shr92+Tjg5IZ4sSeYwvgiJFhEtT1CjK8qyVIQXQdJL/7N0FcrnIYN+YoPAdRT9QFLN0sOKvLOGbbRRhy8XJU+Lgjd/+BZ3PvodzA2B+FdcUfL5sy/Q7AGD7U1s3RKWjdp7iVIgqexnR2dchAmaISnUrhriC0JVnh/pOjXlJayywTUjTAZ1w7Vap7cqOfyTzzj/9AnmKieoK5JoRSzGB9OgaARrm5BLr4e8C8ualqxFYr6Tfa0aegvauSQKc5W8EiSrnDc8T94r8j3rHmFVK6BEDDmDVKwkabbKXojEphJ5Zb1QJArZc9UNYZyzXCbqeqqYnRjvnIBZ5RLZLe68dYurGj49jcFzeOONfXa2Wjx5GvI//++HbOy2+fCNLUxTSBeRMo9FKfzzT+fq2fjRhyPV9SqpVxHdLucp793xeOX2CMuRfXXNTz+b8OirmFEnYHKZ8tZBoNZLz2vY32pxfrXiZBZytSq5teupAf3ZPOaH7+9w780O5ycl/8c//JjDX8yU6FUbOTs7Hm++scVVUhDrFa/eGdHe3OXiYsof//EhrXaHgdXi8H7MDz7o4jQlXz4Yc360REo4tb7F7VeHdAeOWn+/PEvZ2bX5zocHrJKSRbwgsBw6nseDz85YjgtWkwobk42uvGM11Sc8WYQU4ytuvrfLq9c3uXl9S/XRS7ruyZMJz04THj/L2R+1GXQCppGkP33GUc4kzCjDhLfe6XLnRocvnk/YExHwmsPR84w/++tz7t0OePdbPYWA/vhBzedfrWhWhaqHkRShrmJzPuJD/r3v+2xsu6zyOVfzlJ9+KXUILnpT8t5th2675NnxlDA0eX6YUYUF+7tiHoWJvKdsk/3NANN0cWybUd9Se56/+vKYu3sG/81//QonJwWfP5zxzz8L0ZwOB1sdHjxb0W7D+6+5vPdhi/NJzXgOXx0mnC8KhUOXXupN12Wz7ZLEFdNFrvrN58uMrmtzsG0oo02UZCSxdLrqTMeG6oiNVwuaIuPeGxt8+HZPkZh+/Kl0omrcuxEQyDvvfMVXD2b0XQvXk5qOktyEg32H994fMVnCk+OInzwIuXtzwOZGhzRsWK0qAk1jMsvUn//4UrqsKzobOrUl70IRWV3evNXi5l2daFpw9NUFH38yZXWe0ihyj0PQDahtl1K38KX7OBcBUio5CizfZEt6vAuYzkvCeabO11rfYXPfZVmkypCp2Tqv35Duep35UgRK6Zuu2B66lI3G8SwnKhuF1Y1XIRsbJm/dHHJ0vuRinKvZgBBdanlAM1ntfdxBhw/udtRe7Pw85OnjBbpdU8dy72jsbXucnMYUFwmdV7p869Ueox0HcemczTI+fjTHMRuVHh4FLm/f2lCd05J+/uLZQgmRkpwUs9HrBwFhXPDwREzEmuoK1mQdVWQlm37f4nSRMIsLlnHJZtfmalIQyrO36WDVDVtC3kky3jlwuN13uTw8h1WMEUf0rBVNLjwZoWeLwCxnOTGWypl2XW8gFBYRr8Uko5qyXgjAgtYXEoPseV1h0wiBR4nEjUpfC42mdjWWYjbvtVh0fI58n0PbpLi1j7nfh15DUkQM3Wvkk4Inn5yzONLpZS59ITfMQ8JlSMtE9SYPfZtuW1D9Ka5e0xZCkhS8FyX9lpiZGiwh91gZ4WLKajGh68aY2gqtnDG7OmXUq/DMXNEV3EAqrTw8T5L5gnjO1dwqLTIuJ9KdjdoLy7tBerMHXXmWTUzTotPrK8qH1BZZjosf9Blu3lBi8XgsieOYxXyqTNe2EMZKMY1GrMJI7X/E2NsNbNptTwnN7VZHEdmi1QLbdmh3exR5zNXpEZeTkNUq4fBszLOnM0Whkg33eCKmBelpljOTnB3XArDyZAoeWsYr8q3/XgFYI88Vl+9fCcBqe/9rXy8F4N+QQe7Lv+bLK/DyCvxHuwIvBeD/aJfy5Q96eQVeXoH/r16BH33v76x3kGrsL6qKjq4JKEemshamLsKFjO3W6DTDtteDZhmcyxC/I6jITIXyvMDHtAW1LGLMGj0UJrkaFFq6koSxNRPfbtH12iq5mmk6V6uCxbJWqUeVCzEkVZYR2DH54pjF7JBqdQ5MFE7XMkoldshBRv5jDIV9XqcGRAAQdI90oVWaTiUcaKPDdOXi+tewrGsU1YCyHDLY31ZprtgwVeJDBOtomSocb8vfZpEblF5Ne9PgeLHi9CLBxVAdNZoWkUhf5l6fnW2XvU2D5yczVnOoooZSRAQ5yOspQ6emTFLiNFVIUs30KKsuld1lonnktrdGLVW6OjzXIpasClZVzs3bDu6OjjtsiM2CosnVAcHUBRkpKUJToVTzVHpyU0bbDXGWEWeC5XYIPIdCkomBRq1JH1TDs8cF5qLL8nkKeYjnFRz0dbZGGp1tU2iyFGZNWjdiLFYCfSOdc6JhCyorEKFVho06YSRX3sSRIWCngxlDucyILuD4WcHDByGGIPs6GjvXLPauW3S3XVpbLokUrbahki7dZU2epuonVWmD1Vgq4XJ6FqqeKVtv2HANdcjXq5zZfEU8ntFZTNBEVChNwtRkc7PPjevb1LpNXhi4tkVdlmz3RASumVzOOTy+pEoSXCOnyEKFvY1TcSBrDPqu6sjMkpxVFOK5MnBdJ0pEuBIxRZlq1UOw7r2SXzcEuSXp4EqElBJNsOkCeZWBlCEH63XiOMtS4jhRLmzBkg+7Q7qdPnkh/Ycutu/S6nicTWNOriIVeJWuxWubNmG05PTiHNuQp9Pk2uY1ut4+k1mb04XJu9++xns/2MHy2pwfR+hFg7acsxofc7AnydsRF2nEZ48nPLowSYw+jyOf40hS/lIR6fDuvQNOzhpmk4x3b7T54smScJJibAf4uxbdPYM7rwQcrXSeHK6ojyVtabHbDhi1XY6OI47PQixH5/qOr0Sledpg2nLwF5d+SWA3eHaF68tQ3UfzdM4u4ZMHJSdzMZlY3N6FjUHJbGLxL3+VU88yhSrTlLEiQXNK9I7Mc1xGez59wYqJqLCQtKahBOwyLNFzA0PT2RVX/zJXabaObVCuCk4eR1QTwcmZ9G6IOBhTT6P1cug4kOrcuznguldzqxPyg2/10Uudn/3050zPLygWM3pVRs+rlKgTxymOWSsBQQbU8pVI4lgGDoYMriXVvRaFXyy6irQgAxtZTwPPpiWJZ9XlGypspQzaru12SctadcpJt7rlOQonVxsGtuuqjuwqq+j3JaFbqITYxqYI8DJs01UHaSKIbjUMMVSf1WSesAozNru+EkWKrFB9uIGrYRlrGoSkJX3bpExytgcOPd/hcrIkDmPyWpJWFZWeUKlEYKOMQ/IXUx3IL94jMsgXzKD0kGWZ9GaZ63dHVauu46pcI359T8dy5L1Sk+a6QtwWpss8dwhNG3PYVX3ts7Tgo+/fYGe4wZc//hz9osBKEspShnKp1M6rVLL8nUy9JMtDJTDKf5P8bCERyPtIzANNXVFLH2Qqz7igKwWLLNdijRFNU/l9HcfU1cBKkNE3Xhly8/aI+bLkwUWkEvTu0KfQJRmbMpPoqOmwOegw3GxxfB5yOU0ULrcXeDi2xdVlpgaWtq/jDUzSplR92+OFGEgaXjlosz3wOb9YsByHtDTYtDR6lkXftclXBW3b4WDDYXY+5vJ8qoZfvm8r/LyIsbajsQoTJfp6vr5GoJaFwqnKtej1HIXbdz2T+SxmtcrRTRk+yTovb9D1EieGrLK2qEyTuHE5WepMMxfdkHSPo5DaN/Y87lzr8fCLRxTjBaMWVFmJY62v8Rr3ra+7OOsSR7qJa8gEy2fayPxP0Jfyuck9qNxFhk67a6o+crl28iWmmTBKVar5lTsiKvhkdc2ihOeLgkdRypsfvcfWu3d4ukz5669+xcLQaG/vsgyXqueUPMHRG25ffw2B2X3y9LESZAJNDEsXbHVafPi9D/j60SOVtL3zzh11Pc6OIuLFhFF7iJWmGFHCW70Ro5OY8JPP8AVPq8Pk+SnHhxOqWrDnObkyF5gKnyzXMy9krahpexb9lkeR5EwXS3SrUHhzx3XVdUoTCKWGwQ9UJ6W8exsxT8izZVrEic3ZUuPzM2htbvD2eweYsu6fjdltWYrsweQKv8zR00T1QKtUuNR2NAXjcUSYJizV+qQrQV5WLPkMVDdgVROGOY4hWNmWui+a2mCxTNW9Ib8vdQSWYeH5FlbLUs/ntIGzuuFz4XjueXzw936fwbeuszBhpddEgiJHjEALJotzhaUMhIritLAFW54scIuC17deQyROgabH2UrdJ43hEAlS+PAzVnnCm7e+zbWy4sDq0Ikqlp885h//j3+CuzC52WnRsw3m07nq+hXsuRqQi99H0qJiMpC1WNYKVxDXcu/l9Ho2rcBcPwuOCGEmD57PeX62wmq7HNwY8Gyc8fQ4pDA8bt3co3YDjiM4k2e/5/O3fnTA9o0+Hc9n+uApX/7iOenpklf6Hlrogk+gAAAgAElEQVQmRsGMx48T9vdNXtuVGpUlz56OlTlmZ7OzxneqHspEoTtl7yHXexWXqjpAkq/yWQjFolId7II0Fy21ZLpMKRwDd7uNud3h3NJ5UmT81j/424zeu0tqaUyanKiq+frwFzidHTob+1ymc5aLK3peQL+1ia6bJDQcrmLpeqFvmezKOxxJ42uc1zkXqyVG4ONpBrcMh+sYvCLsluMVR//X51x9dsX1rkYdL4nCkPlqqfbMsh5Ieto2TYqkwpXeSdNSVRNiLg3jRJmV8ixjFQoZZr0uyT5SBDlBbsr7RERdEYfjRPZYsq5ryggThqnCHovAogphXrxsRRARk4nc1/Ibpq9jt0xlaGusgFVpEOoOGze26e8ecBGmNK2A7vZI4bKfPr3kwfMxb71xk609EaslMSXpZfnvaFQiOIoz3nxrXxls4kjOFJJe1pQ5KujIvaUrL+143PAnf/aEkecwbJm89/aIdn+9bssSOJ/mPH1+pNCz7713R+35P/n4SBmrrl+/xtXVnF/+8ph8WuKbsCxi/JbBd799TRlSZW2+cXdEFDccPVvyZ391RJnqdEyXcCHPu86tLYedHtx/OuYnT+dg69y61eXu3R5vvT/i8Kzm8clECfP3j5dM5jkbjsXrO20mVxmf3l+gVya7A4eP3hvQ6fj87LPn/Oz+Be0+/IOPDtg/2CKRZ+Nyptaayaxivqh4el4ylB7qocfZIue7b26QFDV/+ouJes+KUeVgJ1D4bVHT3rjZxXEM/slPT9kZWnz73pC0qHl2lvCrz1YYtq7EypajKxEtMF1lkA0CqVWBs1nC5bzgYiIpZou7133iPOXLZ1cKxXxnK+BsXHB5linTnfyMz56uuHWtxXtvbKnt4NfPYv7605mExtnoGARewx/93V0OD0v+/OdHHF0WHOzJ2dHm80cL3n6ty2s3h/Q34Z/+9RmPD2MMz8W1hUilEa5CWYC4tufxg7f3+PrRgk+/kL1uTbOouPHWkO++4fDpg5j7D2bUgl9X4naKZuRglNw56PPaflelJ3/+1ZTTWcp3Xu+rvtmHx6EyXW12hG6lsbPhUQjhS6v5w9/d58e/mFLbbX5yf8XeVlsJZc8OV+pnvf9qj67f8L/943MpeFZpbOmPFXN2lVT0tzw2BgY//O02R09X/LN/cUb+aIkZWKoXtzFgf7et1pvMsplLgldoF6at9qOCvL+963FyVbFK4Xyc0AgSOjDIk4w6zcDX2L3W4pW9NvcPIxZRwUbHISsLXr3WUUbLBxcrVT8hKtnTiyW1EID0mrf2Jc3sK0H7wdGc8TSnzKS2RyxgBjsDj45vqr7WTMwNYUq0KLC1hqFvqtoSEeTlPbF3o8X2rsNpmDMrMvZGPi1535UNTqOx2Worc8kqlgog2dcIplu6zA06rq1+PUtLorRUUwoxEUvtiBfovH6ng+BQ0rIklP7nXNblBeGsZKNlMXKhqze06oJ7Oy6bZk14OSefx2jxik69whBUknw10m0rQqKkSeW9oX5JGde++fp3BEFpktLE0C1nEjE2i0FrXfNVGjWy+SzkvW45LAOfCz/gyDYxX99jeO8WWq9CdyzyyCA+Lzj8ZMr4WcFGbbElpvkiVXu2k0lEz9XZ8KTfPVO/7lBxo2/TtnS8pqati/GgxK4T9FKSzVPSYsZoUOLaEVoxQ69Ceh7UaYhGjmaL43ZtVJc6piQV9ouAHcRcKsZen8VyyWwR0vYdfBHEDQPHdhiOtvGDrjJaC+rZsgOVthVC02oxU0ne1Xyh6F6mUOQ0jTiJiWLBQUvKV6fd8RhsbpKuxKgloQMhSi2p6hpXHO2amJIyTs4nPH1+xullLo88RdGQLBtm85qOJ7UUaxlXzE+yVxPDj7wHlCD/jcD7Iv27VnvXXzLv+vXE77/dAfz/JAB/k/CVrfY3X/JnfvP14viq5gK//vWPH7xEQP+bV+TlP728Ai+vwH9qV+ClAPyf2if68u/z8gq8vAL/zhX4z3/3H7yo9hWRQjJ/thp6ST8T0mFoyeFxjYaTXzekt7eu1fBWkJOq69G3cT1BEgs/xlJdPGEqc1xDiSqlCAuORss16LougSvYz3WqNEFjmVZM5zmJdPo6Nm1fhkypGozl8Rnz6RFFeIGhzURdVChfGQopoe3FIceo1kNiwcmpvjJJ32GQlRUlAWUzojY2cZwbdDoHbG3u8/6Ht9G6PWJxJQueJ4o4P50zvpLN+5DuRpetAwd/2+bh0Qn/7ONLsoXBq7davHnboj9s0xl0FLJMknV5VFNIdek8JjyZcnG0YHJ8RcfNcbUMW8/QjIZFKEmwPkFvkykO7e02TidglVY8eCy4aJ35vORH3x8x3PeoezUMG4WiliGwHHBFhJSDXpY3asASSEhWEsE2LOJ1Z3OWS1ob3I6G4Ql6tFG9R7MT+OrjnPOvM9o9nbeu2bx54NLq1lg9qFxJG6uaI5W0XMW1QoBJt9dkLOg8TSXBp/MMrbaV21m6eyTk2pP5xEpjepSRzjS++CLjfJbR7cBH3+1gtRraOza6D1erHLNnqF4dGYoIj8o2LY4eX9GyfCW2XV2GTEWkqypGgbFO8BYpZZlgS6f01UThzkpsLNdjd2vIxmaPMBcEmAybMsym5Ma2OM7FFT/h6ZMzqiJh4BWML8/Rm0zIy8qwIANGYQBLkkNQUQpHLacwuUde8JZMuc8VrjBDU79WqUO23I+CK5SD5/rXZLgupzeRQSt1KCzznEys55Uc0KX7tE27PcDzN9CtFu2O/C9QLvurZcLhcYjv67xx0EHTEx4+eo7JWkjz7CGDzk0mYcDx2OT6qz3eeb9Pe7BBnvl0LZ/84pDHDx/SDcb0t2DVwJfHMrz10P0txgxIDI/DWUoS6bjBJlVm0sQNu0OHPKtUf7OkN3be7NDZhd2DgPNI5+HzJdo8p2fJgDhQfXHjq4xEOrqMGs/WFSo6T2r8fod+22bYNrj/bKyuf6ub8PprNYkG86xNVPikpUc4KdADk51Nl2s9i8uJoLNKrg0sPKfk5GqGYSy5c9Dm48OU6TTD7gW4js1ynuO0PXY6Pk3WcPgwUc57yxEBUjoAdbrSX1mVPPxySS3JEdugte9QmRXxdEXvmstre10lsh89zHDShP/+R11eva5TRg2XJ884fPyYbDahI+n6Mlt3QFepctGLCUCGPIIQlPvZkZ5nDCX+FCKaihDZNGpgIKlUGbmI0OIHNr4YaLKScFGoYbUMknp9TyWgZHAtiDHHMRVWTrpSa9MhzGo1+B5tBErcmM5jui1PYfVEgE1FWMskkV4r/LVhyZBDkJglnqUrAShJSvKswHNlkCppgBzD1Oh1HOJlRk+GiKbGfCxJOekKkwl6TdkUVORKfNR0EVMr9ewovLVpKIS3HwhmzVf466KQwWemEqcy0O+1HSVOylVodaXDW5IqGmIFKXWHs5nBSaTjjTrs3N7gunS7dbpYdcXR54+oTxLM1YrlcopnpQjVU943nmVh+Ybq/xQBSJ7dvFwntUU8EIG41kS0r9TwTlJ1gnWTIbPqjUcGVSW9TqBE7curmPFVpASge6+P1AD3bJKR2h62qC+6CKUaeYX6f6/t0h8MWCxCrsaCjAvUMysGqzQSgQfypiIzSrZ3Ouoze/xsRq9j8vqtkcKlPnsyVkYUT0Q4z+Lahke0zLk4WyhSwd52m0dfn3B1sVCCkSyhcl+5chFomMzm6j3R7jhquCcdunLNZdAkQreur00vQtQQ3LUyVKkhlHQeG2qNr6uaTDdVSjPVPBa5S9z4uF5fJWrTpuL2jRbvv/kGi+On/OzPf460cUt3nSQDJdVQScecYyhhRnqnBYUoHWkqqZGtR6IyTFPPxQuUq2C3W4GtniVZT+W+lvu+kD5gS+fm9R7tTptGUt1ZyoPTiGeriq3XtnB2d/n4ZMJfPl1QuoKVDBRir6wqHh5PWU4T3rnVYqPn8fWk5jIq6YgBQG/o+TbXRx5fnyyZhCnv3R1ybWeD84sLvn4y5+5WgF42tDWD97c28J9fYU9jbuwP6HY7nD17xpNHVypVY5o1ujxLlmC21wnFJK7VfWVpkuIUEkrNIlzSaNLtK9dc9mCGMt0phPwLbLo8syJEJ4Ukg3WSTHozLX78WYbWHfCHf+cOwaDH08Mr2kZNOb6gXcbsuhp6keKaYn4QTHClnofFYqme40ZIG45gnl31HEwX8Top1EhiX4gfIszJns1dIwxFAH6x55K7xdPFhGLSG7VwBy3KdpujcMFZVeIdXGPjvfdZ+Tpzq+EwmuFf2yB3dJZJziKao0ua1W3R9212XQ+bmjY62yqrLXdtTZhn+LaYzoRP0DCtMsKiZM/1uaa+16Qt33u24p/+D/8LztLAzw3Molbpx7wQRHyB4TTq2ReDgVbLPrEmXqUqnSgpH/lcBH0tQrnQGGQ9nkWpMmHJW16MLL7js0oyRaupTZe4aGG0OkwKg0fTgs61Pm+/v8kr7xywteEQHeX85T/6a6aPFhy0NMw6J1xE5NKPG+iM2g1lFnJ+vsC2NLp9W1VEyOC4LMUIqZMLXSGrlTHAl/XflrVJht4mjlShqIH3etgv6dZYks29gGrgUg49Pl2GvPMH73Dnox+RCgFCkllUfP7gr3DaAzZ23+I4mzJfXNC1bQadTVp6myVwf3FBmkT0TY2b/R32pHwTjU+WlzybXpJqBSO3y0HTYXuV8JY/pHO64uP/9efMH1b83rtd8tWU09NLxrMljZnT7XjkpaTkdIo8VyYjuankORdjnKxFa6PKem2StUp+T559OaOIcUh+T/xGqjP4xZom96f8urxP5FmTnnMxp4oIuyZwNGq4L/swNVTXG9p9Oe9YhKVGWOqUloe/0aa3tUVq2IRVo2pEprH0dTfqc3vl+gi35bFcLpRxQP7cbrvPKlwxX2X0Wr6qywmTgr3dLVK515crnp2E/Oi3b6s14OJyzHyecufaljJy9oYmq2VKkoYq8T+bjJXoPNrepD+U9wY8exSrfy9KSkzdVujvjmWpqoNFFOK2bUbXd1is5qrb8+arQ8JVzfPHV6TLjMDrYNbS212pqoTRRotW0DCdzrhcRSyLktbQxwxa3P5Wm0VccnpSM50t+OUXl/iWxX7fZ3+jo6wZdSoGqxpL0xgMW4rYMJleMV4uVMf4a2/tKkPF1WXOX/zl1/zFr8b84M09dkcDRTpRXb6BJqc49blNpglXk5CvD5eczyvu7LVo+yaXiwzHhnu3N5TJ1RVM70FL3SPjq0p18so7QfZLktKVtfbiStJ/DWnS4Lq2oor0uwGzeaLWNUf2RlrJyeWUD9+5ps6Tpxczjs5D3n51T/WE//OfH5PmFd97a4/hwOH8IuHnX465e6Oj9jXjxQrNXAt3J5OM7YHF9Z0OyzjmZJxw786mEpskCX4htBAhUuXSCasTJXB8NmcwKvjtt7e4c3uTP/+zUz7+KqV4ljK6vc13X9vA1HV+9vkVx4cLRdv63nc7ZE3KL391ssacy9otfepi4qNR3bydtoUvJJOioSqkNkgnsHRuXGuxWhXq3X57r83Xxymp4XOxrFV6e7NtKcNSnFbsjTwWYc7XxxG3dvw1t6GB7Q2XrJJO1ILxKuL6vkHbg7OTTBkN6pWkdIWsYOB3LRoxn+kao/0O+9sdArfFk5MQzzR4ZcfjZNawEJpQWqjPS8QvMZYLsUP++QdvD2l3NH751ZJJvN6nCCXLClxFjBEBUFKs1/ouqzhj0PaVwU1Qyju7OklU88nncy4mBR3XU93VItB/eKdDWWpcznKuZglv7LbQpP91lpCEJWmUcTXPWV2GmEMLu22SayWbOx7vvrVNeyiUJI3j51NlXpOzgqxNthhnEphMc+Ks5GDDV8QX2b8LPl32F2KCW0Y58zjBDhruvdpDN00+ezymbHTytCJPa37rjR77vQ7z83O6VFzvBDjxkvHRmHwV4xQJnTrCbFK1bq4XtW/SoLKHXe8HZe1QEKoXQqKsV7JmioFGNQ1oci4pVDWDPNeyaZTnobBqGr8h8TRiz2Pi+JzaLuctF+fOLjvfuUsQOMTUHJ9OOXs05+x+ClObDUx6hqSSM2ZxqlDGN7fb9H2f8cUlZZ6xO3C5tb2NJ6bqOCGaXFAvxnhCIaojmnqO4yT4bo5lZxiVEAgkPd2hjueq5xqjYjI7Z7YUA4Gc4cWY4TPojwg6HZygz9nhI04vTtWsSs7iYrSV84rrSt+zi69IaW2154pXK1aLpRKTHSdgFS6VqG47vjK8KtJXXioBWM77nmuyOeySRqmahxUlTGcxsRAuiorAtdT3Sgfw0dlUpd2F3CHo53TVMJvVajYm642qCxIB2F3PV2TfIYCqXxcjlHD7bwnA8rF/IwK/FIBfDnlfXoGXV+DlFfgPuwIvBeD/sOv38t9+eQVeXoH/H1yBP/jef9VIOkf+p1trBKkgd6UTVwRgSQBbjo0rQrAuQxqdpCjJilo5sE3DwXZttfGWA0ahWSSF4E219cAyy4mSWG3W+y2bjmupfkURmMV9GFUFy6wgXAlKSERNC191wlRYhKTRJfPZEXl0gdFMlACsmblKwK57VNcHHxmoqi/huomaJwKw7JY1i1Uo6ZtNonqDfu+AweAmo9E+H/3OO1ykGqXjqV6is3HM0eGcpyc5/zd7b/pjaXafhz3vvt+91u7qvWfnUCQlihZFy7JkW9FiOYkCGPkS5EP+qHzI13zIByeIAUWOEUCLaYtKOOSQM5zpvatrr7r7e999C57fqaYJRYkAIbIkqGowmOnu6rr3nvec3znn92yuPcT77w5x8JGP3m0bF+kanz45xZcvgI/vDvDBnZ7QM5lv6wdU/HVwLAvZLEPO7JlNgcXpCs+eHGLsZRgGbHQ1AqpOZ9T9bWF77y543TEGESZ3+ihbA//hx7HkMY4cGx8/jsB+W26WQNChsZgZ2Io6SlnLdqjaHKtVDt8g4GMRf0dW5tB1n/G0aGGJwqEJgNZu4brA9paD7/0hra+Avulhz9fxaEjLvQ06r4DutJKTSXs9Ntn4PMPQhec7mC9jmFYL12czvsV6acFq+PxLJEmKiWOKfSPfD63BXjzPsVznCEMdt3ctHM3X8AY6sqbFOq8wGppYEhSgokNjfmiL47MMfYIx0EWZOL2MoVU19gcaqmKNuqCCNgWNvbVNidBi09aF4TjC+GVTe1Mw71Upysgo3x002O63yOMV4vkCRsdLaYmrcypqGwF+NZ3WvKoRKc1ES4F0tFHljayhQom41zU9lhe8NlVWn5IBy0s2mdTtW9psLSopqsGoDmbDhtZcVFi1/Fmg/a9HU1KMRjswrUgUwGyKE3Cmmmc2z2GZJj5+bwjfafHZk9ei5IscD6FPQsMBkjLE4QXwz3/nHh7/wgOxRs2WJvq2j83RKzz54gkG4QqtVeEoLnC00GHaWzB7W2j8MaxehCcXGZ6flGhz5mC72GFuHp+7RcWZiTerAqN9D9v3LPhs6qUdZusCH08ClHEtjZbDkxQ2m7gVm4ZrGBZhUI6Lif6Ydn+uZGe9eD1Fu1mrfPBtnUHS0B0PhutB1xzkM6rMaA9uY9QfiA22o1t4fMuE6VAuuMTDByZsD/j8Jxk+ebrBaBhJraLNn2lYeLw7RFs1+OJHa7Ho1hwTjm+iaxroTQe3rLE8StAVLTTPQnA3gNcj4aHFwW1XFMNFAvzRny5RXcX4l9+08c++OZa/e/byJV4+fwWvWkFbbWBXpaxHZj6bbNw3tCJUCoCu1gVEIaiTEwBtWTOpa6PikQAw4fxOAEkCXFpDIEzZEhO0pNW3WO3TlYGAEPO8Oqq9Wqm7puNhk7Dh3YrdLAE0KnupOGazg4ohZh/SxpeAH4khBBoM0xSgliA1AQcqUtmMpwrEYzNC7IN1uKYutpq0zub7JADJphLrPTMnl2S+tyW2tyKEIXNeFZDHssxGo0u1AL9Xo4UfWUGmvEc2UbgemPdM0IUNSsczxdZvuq5RaQ4q3ZV5fZKYGByMMbk7xEdfvQ/H9dCmCQ4/fYnyZA6/2iBPCQDXGISWygrvaEXN5i/3FcXYz4pcFBpsthAc4HgyZ5zrVta0PDPaMZbCvmcN8BwFNkynJBokuH17hEf3R/JMpvNC9jsRsLYtNN2UjNSi4WvQ3i9AlhOcryTugIDWksr0qkUUKPtSzTaxf6uHy6sY5xdr3Ls7lLx12iSzod3zDSSrEmmS4f5eH/EyR5HSeWIAYlnf+/4h4nUCx2XOtKpDbMSTzZ+kidj5cnypDuTnoxKV751jT9CLWYfrDVUaSg1NcIQuBz7tdkNHml6FzpgGB2nrYlF42DRs3vdheBbWRYbf+bXHePfxbVw8e44f/MmP4OsF8lUuACeVxQRuegNL8m/jZUZXVciU1g3UFXM82SjklCEA9DaPrIXLdaPRrliRCoZDD7bFfOlOwIuo54v7BBtlhxcpjpcljEEIexjhaN1iUbRoPWZJWtjf9TFdbHB8vkaSZQLyDgcBThaVEM+0qsMwsOBZpjg0zGJlZ849/uCWJ6rdp8+W2IlMIO9wf+Jh17OwebOC37X4CvMzBwNcHp/j8M2V0q4y69ZoYTq6An/zGg0t6WklDTYqdUwiWzIzaaNsknzQcb9lI1HNS84FUotoDcjGbFarf9tOAfFvFhZqP8DBownCgYez6Rq3hiaMeIHsdIYeM/Bq5nNzfnJSEwjOUTA4kcel2oGpOwLAUaWUFZUovegqIICbSQvdQKlZJNxcqZiTlHtcg64oYDoWDu5M4I976IIIzy9XogQePboDY3cbr5dTrJnZTUeBrRGcwRZOZ6dIU6b/avBdH+MwwJi1/vIIkW1jMtrC1laAqzdnkndpuhGGO7uApePo+FLm0v54ggd9Bw8mIYaagfjpCk//7b+DlbSwC2bTxzg8ukKcUsWTw+9ZGPRcVfMYI1+rOAduNYSaOeD8teSXX1vyk6QlZBsSSqjcIzWx4a5mIuXjtT1YUYRlbeLFgipnH9GWi3uPfDx69BDmqsGnf/QjxEcLPByb6Js5qioRwF8U+axVoP053Sl0UYDmzCDuaKnP+IxSGst0SmAdIlBP4PctIYLvibuJc/14aDeakiDY89EMXVyYDS6MBt/8jV/BrV/4OmKjw7zM0Ov1sEGNjJmRmoWX8SVI5bkVbcODLrENp9UKJ6sN1tkaO16AW+Md7GkOTGj4ZHmGF2enAsoHjYZbtYv33SG+OhhAf3aB7/2Pn6A9a/EP3w+AKsHJ0RSL+RodcvT6HrTOQZ61kpFbCgGlllxf7pmsl1zjotS6boxzLXDPEIcJk8QmtX9Sfc49S0DfqpGaIeS9qkEUKTIVHSb4swkYMk9aQBE+8aqF1rImWljlQEzVXhjAikKUuoN51krcwumiwNPjDW7tRtjedhD6tKNvhHhV15aomfcmkbg70FmD5xCCugRHd7cCpGknua1X8xxf/2As58XpMhGwahx4UvdoL3qx2mC+yvDROyEu54mcQx/eoa0ozwA21mu6Y7RYx6wjOiK/w07Ie1eBecx7iA7dBebrVFSFBGG7zsBsUcKxbFh0dNIcUiXlPRHMq7knincK7xeaRCGkTYP+9lgclIqqQhxvpAbzDMZoi36vj7asEAYRLCoSYxKp6JxSwRMimCKn9cYDIU+WBXD0+g1OLzPsjgaIoiFc15V9046oxNaQxCSk0S1Cx2qVYLqIpfb0wgDT1Vrq1t07uwLak4DZH1pCSItXrTzH4USdK1ZzRv7oSGICQ0u8OVnLOAz7PaknXDc5ibDc62hz3yR4/ytjmVdX51SH55KDHEQ6XjxP8Mlnx3j/4RZ6UYRNkuHLlzP84tfuCUB3fHmFdZZidycQkoYXOdjeHsra5rMbbFnyOqdna/g+baU75GnBtAO8fnMmiuVHj3awte2LM82//d9+gjpnJIOOW+M+9raHmF8l+NffPcZWz8RH7/h4/HiC+WKB1WaFi3mJw1ND7uCOuMu0Mi/HQxtbPVfU41R6f364FjekX/3GNi6mKU6nOdZJJdm2QUjymiFnSK6bku4nhoZHtwNxJaEL0QcP+7KumK8dRL4oIK9WORZ5gZ+cz/Hb395FZDhYXMyxnlXiosW4kvNlgXc+HMLq2bh1ayD3iuW6xLOjFDsDGw/3xnBC3hU0vJmuMY8L1G2Dcc/AeGDJa1Dxuz3p4+RyiS/erOWMe3G8kV7FzoEn0UK9noW7e0OsuQZ4B9RJBkiFEJozw3md48vjDXajEHUJDCMfj247mC8gQOzzoyW+9WiE3aGONNbwxdMpqrLCdFGCljKP7vgYjRm5kCHo29i+NYAdMTKog1VqWDAPPikRpw2WMespicqMRwIe7QZCgKa9+yBU+b4kpFBxTHL6qKfh/kFPyEV//OkJHNMUsPRg5OEbHw1hZsDzn5yKe8Ru6IEWY8cvjmEWJfw2g5lvYHWF1BR+qUgDooY8x3FLu1YFc5eRO6pylODZnvcQQ2P9aNBotZCtDGbL89hDwprVoPVaZL6B3HdxZfs4sVycBw70B7u4860PRO29aAu8eXmFs1crXD5tYKeORAIYZYms2Uhm9MG2i3cf7GPku4jXK6DJ8fDWLnYiC8lZjOXJIeZnb+DWOSY+CS4ZHKNA164AnS5l9KPLxb2JBJtyNUOZxyjbGCdXV1gsEwx6ESajniJb+iGCqI9O1zC7OMXV/BIpIzRMiCsa7/t0j2Cvy7FdAYPpelGWBc6vZkgTnn1MIb+t4lRqC0Fj/l2JSMhYvTqpzZJlP8vkPEFl7zLORDXMPciQfZ69kQyzJUm9ymab95DNqkW86cR1ifsc21WWWEArFJ9Hdl5LfgpGXOfz/mxbkcD+26+/SAn85xXAb7/3msMu/Yy3XzcK4L8DDdubt3gzAjcj8Nc+AjcA8F/7EN+8wM0I3IzA3/QI/LN/8LudsO11tnV4KaCUlICpKRcZXbflMm/plgBXdamhZnlQFyoAACAASURBVNOIOZkwUXUEijRRueiGhaZTDXECyJrB5p6O5SZGmq6hUy1Wl9JoJAxsOAbqrkZSU02sLKgd05em59DXEQVUwl1gMT9FkRxDb1domhV1vdIE4AX+7QHXoNWznJolGU3Ux4RZaVNcNC78aBebNAS0fVjONqJwD9/8+Xfx5Vkt2Yan6wpXi1pyadic2qQ+3ImHj7/l4jf/5SPoQwufP7nA//SvjvDtd2+JLefl1QKLeI1VssJ0uhSwI5vRg7QFDWnT2Rxfu2tCq5bI0qk0hKkCq5sQWTZGbm7h1qNH+MFVh1//9fs4eLiNV8c5Xp1kmJgW2rLAj15NobvMTGJOXY6CFke8CJg2XOYB1imqLIdW+mjTFppvwu+7CBwfszUVv5QA29B2XXRhjm9/O8LXvnELX3y/xuKkxdmrAs26wdWrS+hahkbfoMs3cHY8FEkGTXfghrz8s4GsYTKykEoWTobJIEAde+gqE9OzOcb7PjbLEl0J/PNfuoM7W328fhGLaojfr6HCVZrCIFjumfj8zVKY5xqtproOgRAGqJQmn5oCwxbppkCTpbBRInIqGC1tUjO0dYo6q0QtPY48mJYn4EuSa8LctlzakDcInA6z+QpNsUZoF4jMAsOISuMGVRqLorhpC7nEUalGgMFyTNiOAq6YC8iLsgJMlHLEsHmRNtCUNcqUrbO33km8dF+rf/kfNsJMKuAasYQmp4LKxM4kCEkFoAadWaeVB88domqpf7JRUCqg62LzS6VHjzbAez4cq8H5xVxUdKHj4u7BA4z691B1fVxlOn77dz/G4+/cwWJR4tVP5ggNH/GbV3j15AXuHTQwvRYnS4LAOop6iPPURrC9jW/80juYJg2+/+UMf/ZJgb3dEe6OPUZe4cXJBueXBVrdxHtfG+DRu7Th1PDJqwyrozXu3u7hnW1mZhW4mGa4M3JxNU1xtVhLYw5Oh6ag2sdCsOXh8R4JJg0u5kscX8XYexxKVu293QFGfQPnswZ/+n9eCMgC2wUINnU2wPpgtnjvfQN3bnX44GM28hq8etrgT364wjBwRe06X1ZIj1NEt7cwdE1RqZD9H9J+mvaXF5mAs82MlmJK6ab7NhBasAY2fu7DEE5AdUiLo6sUb14U8MoCB3qK3/vFAao4xv/1/Vdok1MchDUGNedlg66mqjeHaxNEZN40rUYbaY4KOYbqUDawdV722dDlDCeJRYFDdC7g3ClT1lYNrvy5Js4LylaZtVg1cdhUrKRBbgqQy3EwLV2UUQTQ2PTmF+sE5yyVY5y/ZLKzOPLn8B+alRNUUA1zskUIGKsMKq5LZoQRnhYrWAJvVAWmVMtyvnMOESYoxRZwaytEv0fFpsqcJZDIPYIZjlxbksGZdZLXFYbidyZqE1Zr1aSimzdtuEscXRbQ7RCTvS3EpYvDDWCMhqhtE9HIx0fv7aNNC/wP//338At7wJ5bwtDWsI0Ko8gWS1ECuHnFrEc2iWg7yvfDdUv7Yw9bQ1cINHGilNYEtdKEcQXMYVXrOwhsbA0DGa/j0zWWi1ws38ZjX0AHqsvoiMF1mgqYQZDGQtXRLtFG2CNgpEt+YlsSZDalAckHSmD56oopawbGW1TVKes5nS4OaAXcSGM6J7BBZWC1yDEaOFIbW9o6Dm2xq//xk3NpmAtYGOgyx5kDyDmTF6konggw0XmC82448kUBQ7VKydy1yMbZZYzZnDmxuuQy8/W1TpPlZzrMaCc5yMSmtXAe21jkBK+ZJaohrQv8i1+/jW9+7SNYRYrjzz9BvkpwcjhF29SoigZxWmI4tCUXU2uZx00FJpvhDTZpK2pwkmbYgKIKOwipNmcj2hDLPipVk6QUggTVzazTtPZn821/Z4TRaBvrNMeroyW8fohad3G1rkBP8drg+aPE3XtDtFqD5TrBdL7GZOJhMPRxOcuQbJhFWmPc93Cw2xe77ycvpug0DQ8fqb9HF4PLyxWsmlGAHT66vw2jbfDi6SkGkYX3H99GWxc4fnmCs7OVxA5Q7V9RJUJQRGIzlP02zzktyXPM/GSWYF6i0Qv5PttTedwETVR2OPN+S7S0jeSYNYZYQFtmiFz3sG5CtK4Hc+iKQsq0O3zrw1sYaA1+8IefwtykcLn+CdZqtQDNdJKAVsqa6xo+b0OalawDPOtx/DWDzVDl8EKQTSM+2nYCDpDgweYkcyWtrhKl4t7uGG5IUMfGj1+v8OyqxPhgAHcrwr97scL3XicwQgt374e4dxDhizcbnExLdB1BfmAUGhLT8OXrBdqiwGRs4Jc/YpZjgs9erWUPfudOhNB1UJEksmxQbmJYxRL/3T95gN1wD5999zmiSsP7t/oYuD7Wsymev75AZ1Rw3RZBRIKjKcSLKmtl/uepLEghr3BNEzCgja/UAFApSCIkz6KMN6G7DWs217IljXIYNrxhgKMFbch1FO5I7E6zbolf/to+3tt/B5vDE6xen2HHrWCUGzRljKJhLjQtJUkY435D0gXdGRqxC6ZancRJNq3FsppN/Y4ZuBaCwIPnGAgDR4h0km1btmK7TnUeCQ/R3gDa0MMpweudHh5859fRDVxc5inSLsX2vVuipibhjVX8cp3BsE0MWZsNSAbwIqtweLVEWma4NdrCwSSAXtbSND7LagFskjxFz3Cx31n4aBjgke+gNyvx9H/9DC/+7BS3oxpmk+Hs5ApZmgpYSXeKwI1UjatKBKEhe2BeKHt07kVs0HP/4MTj3OTexc9O8J77GVWcnK9cTiQi8v+5XzkOLbLVs+SzjpNcgCG5r0hTnftnI6Avf6bZGqKOS4oWJZ+D5SJtefww0dKxwTDFdn3AqATPwNWikHo2W+aoKw2m7cLxLCHMELBsatYnxi3oEi1AVdliVcj72d32pXbRiYGfg/ve+XklNZtgRNQzcHq+ESeHg10fNWgpy73gmnhLVbND5yQNeqvD9ToYDWNlWhRNdZ0RXWK+KcQNiOrVeFNjMvTRDzw0hQFPiLwG5vNazti2TTIDc10bIbIW3OOZ8Z13Uv+WSY3tkYNb25FkmXJsHxz0cH6ZYzorsDMM5PNVdSXq84M9F2FAkggjCUhUuLb6b4FBFAoIwvOQZdjI2gb+wEA4sCSiIkn4TpRaO/AM2Qtc15E7AYk0JE0dnS9QVCX2tnycT1NxFOF9cdx3ZWxXVGBHPGOSvGzifJYK2YtOLFz3fF8qgoIZm7UAZe882EIU9XBxdok4KbC9NURvPBZS30++PERAC3/bxtUyg+/YuHOwJ4DvdL6Qzx32XAGm/cBFNOqjZXyGp6M/IhkNuJopEifvyJx/nNabpEXQ0zEaGvBDE23Z4ctPL+WcS2V8kTXoB/xZHZ68OJK9/d0P9+WM4vUt2K6Ouu5wddIIgYtW/CQeEqinixCJdWmRS55pVpaoywa3bo9xdrpCnPFcVKLfd+DRKcayhDCYxImcv3a3Islc5pni8qJGELAfoGG2ypSLkezhDjqzw394cohv//w9bPdMUQJX6xbHhzNZzzsHYzhjA3bPQtFpePKkxJ9+eoKq6fCV+xPcuxPJefjsnArUEidXazkHfPzRNsJAw9MXCxxexPjNf3wXz57F+KMfn2LcczAKbZmXPFMEAx97t/tyzyL4Nr9M8cmzC9lXecba6fkyL7XWkjMoiZAkXSRZi9eXMQY8M2kaJqGN/UGEQdjh1as1NqsCf/LDKXSrw6/9whY++GiMw8sUi6zE6TpDa2q4PSKQPML0NMGr4xifvYrhWhaSVQ3Lt7Dbs7E3cjGPK+wMSI7s5J5AdyTWzlGo4517Q/TDUIhmedmJ2t5zbRzs+QhtHdPjFD/4s5dipX9/5OD2IMT0zQnqJEO7iWEUCW+Mcp7n+emt5b3EmxDsvbbApwkV/59zj3spiyF/zfsFCQu8qzZ0uwLJgTSq0ZQjklVDGznoRkMk/TGODRsnvg39/m3s/xz9N4BFXeL4cI3ZUYzsuEQ706Exr5kOWFYN12vE+Yn57aNehDu7W3AdxoEB5fkSb778EZ49PcNiOsPdXoVvPPLx3sNb2LtzgLM3n2CzvkRDS+hkhjzZILKBgtn0XY1aS8RSmpbao4GPyWgi9yJGLYnrSqtsoTdJKmt/ZxLKXYrkWrpq+J4H2/Rkf4gTEiVqzBaJ/F05DzBqR84CigzOvZrnePZ6xsMAjsnM5jUuL2OQ911UdFFhfE+KdVwhZzaa3MPojtQJsM65SkcCknCWq1aiH3gmplU99wIh+wmQL3y3n0Fo1fP72a+fBYD5+39eCfwXAcB8vm+Vwn8ZAPyzoDJ//u9/eWMB/Tfds715/ZsRuBmBv94RuAGA/3rH9+an34zAzQj8LRiB//xXf7fjAbel5SDzGBtNLmjq4MdcLQZdUQVlicqJzQveEOQSbznIMgKxVAmbqDV+j43xuC82b8RXqLrKihhNExNKEAb0hsGxVOE5Jko241oNSa4jK024XoCtiNZkJmyN9pcZFstTZJszaO0STUVGaCEN4o4A8PUYvgWAqaBjo4zNIOYX0ga67WyY7hhZFsAL99FpQ+S5C9ejkstFZVq4SGqkuY7I9eDZAQxjiItGw+Cxif/qv/kawvsOnr6a4X/514dwSgfWpoFdpTSwFoVJ1yQYegZm0wJdVSJEBbvdwGjWcLVM/pwqNE1ykAawrT3ozi2Yo0dYWX04t0I8eG8P/S0Ln/xwhc1sg+NXSxjdEqGTwjQqzOK1KLocnxd2Q7JgtTZFx8ZZbsLWXWz1Q+QlsM6oGorQmAMsGgf2boTCS/GL36nwjV/+CD/5UYaXX8RYvMqRnm6gb2IMnRxwE8zjNTxmYJYldqJAbIDZ+GTjzdCokmUOcIfIc1BnAdZxi2WSwfcdNDUVhA7ujof44M5IrHEXsxXKaoPz+Ry+32CdboRdTuCXSj3JlWorsUdm46drK2HJml2DOud4VrC0Gm2RwjYKGFRWaaXkNEV+CN1is4JWmyayAkiyCi5VpbR97GpRWBXFCnqbwjUyhD6BNdp8xfBsSxrwbDJS08TGI4Ff/ssvKnPeKn5JfKBCmQCw1ikFJRWebPJ0YhKpQDfplgvMc53fR5O7rmOvWBjeZK3zQk4Lsho+DD1EnjowTBfUvfMCS2jMDVyxE/NcD76nLn+bOJbG6WQwwAeP3qNmB43Rw8vLBr/1mw/x9d/4GE+fHyNZGZg4I8SvX+Hy6BD3bncY7Y9xOl/i5WWJ07mDq8KDtTPAu195gFXd4XyR4fOXHXYGPerGMQosfP/zFU6ONtBDH/ce9fDBezq+9yLH1RuGVCpAk80oNrCoHP3mw77kal3MN9ga2TBog+yYOJ7mSPIOocumYoaMFtA9wBsF2N3y8O79AHXR4bNnBX78NIbFLMzagN66MEkqoUJxnaJ/T8dw2ODxQ+YmWXj+fI0nP9kg7NlI1g0tCNDVBr7xwf61fd5Unt/H71N1YuLohOulxPHLtYBRVCu7QxuF6cAdO/jGRxEqo0FcF8jKBuurBj+/5+Jh0GHP0rA6vxCQxy7OoaULTIwGkUXHA+Z3FXBMMsc1NFWpmtQl+Rc2PJfPl41+NqoIiqqmPuebALbNtV0bASbLkEYSG5VsGHF+UYn29oJPsJfArzQWaKmc0IYS0iAnwMT/l9z2aztypVBXhZKAkvo5am6aRqts8tlA53wlOMz6rikbZ659/hxaOHNyN2zGU8Hc0Gkgk2xNZgDTZpgqVK5nqqj52cUhYJ0J0ESVGVXKYcC6y/qlS3OFmY81iRRFqQAAigx1B63hwx8PkTUB4s6HNelDD20Q13twh1ZyEV7/6Dm6qxnGdgqN5KAyg8XMYV0TwI4sfL6/quV+IduCNFcHQwe7I08+Jy3iab9MoHqzKRAFnjwTeTaOie1JT9b8xSVzcnOEni/AcBCohmtN4KCkhWEDnRbyjiM5zyQgmS5zKk1FCmn4XDRRDnFcWF8yqihrTRqxVEiXbYNa7I7Vnzdao2xQc9Y+jp2N0NVFSUoLbj5rKqUIWrHZR/WgUoIom2THo/pKZZNTAcd/fU9ZPCdJi1VM4LiW5hcbUnwmVGapiAFmvBrStD6jPXxpo9BcAYCpALacHnLNwPF0jgf7Hn75wwm0IsXqfIomLcAQW0Nr4QWWND6pTqaCgjVe7PUMWtvWuLygZTydEpQS3KU9n2eK4ksASVNX82iVyPuknTifLyc/P2uvF2F3p4/Vusarwxhb20PouoVlTAWgh6Dn4OwyxXDio5PGayrgzXhoYTD2sVwlAp4RWOdZYjLwRfXx9OWldMluHfREGZPGlYC2jJxD0WJ74KGtKlHqjScOHj+6j/X0AkeHV8iSAmmuMqPZSOXaEHBIqropysB0U6EqSjh6I8Qu3Wzh91yMBh6WMYEfEjw0yS8XQgUKVI0mBDsn9GEaAeLWwrp2kdoOzF6EsxXVlSb+y9/4BzDWS3z6h/8e5TSGq5VEO2RMqfKsmcNq1JI1W6RUqzsyfzjOktdMe3TOVa7LUhGjBoEj64FqStYxNj5LWkvTbrqpMBhGOLizhSAa4uQixmevlwj6EdyRh1lW4zSuxUlie8eD6ztCWpnNa8SJju2tPgYhbe1px3ltn9g1eHw/lDF8dkh7ZB33mftoMs+6xZcvlxgxQzzJ8N6uj75h4fJohW3Xwof3enAMDYvpEmfzudjUU5VIC2wSOwjekIDAsaX1Jdf79jiQMyfJavOlmhNCmnnbLNcIWlkwLEvssFlfmaXeahYWVYfzjYF542JwcBvBxMO6WuHhrRHub93B6tUhjn74BkOjgGekMLVcXAmkpPPMzOda03JSl+ZvXV0D/nV9rci/Nu/s1LmbTWvuZbSwv1qnAh42aS2gpk1LaNtFOOkhtx1cVA1muo69d3bQeB4+efUGi7LAg3sD9EdjzOMMea3jzTQTQPobHz2CF0V48uILXCQNZoUhirlxYMHXW6wWl+J00FiRKOybLkFb1Hjoefj2g3fw7nCErcbE1SevcPXkAmO/RLpZ4vmLS8l9ZL2JQgejXl+suKm0pPqV7hACZDedKICpUKNbAbvgnG9vFWuSj53XQthRpAo21mshLQz7nrKvNw0Bhrm/cB+iu4XUEoKuJCYxr5ugnqGIDfweWlIXNQmV1LHqMFzG2rjoDX24PkFKX+YDc9nPLzaYLjKp90Hooh85UpuU84Uu9txpXiHJVAQJ6xpzm+/sR3I2oEMH4RcBvdMWixWdN3QhLNZ5g739EDYBGouODGo8qPhdpyXhGXER4X8Dqp9N7hEkLhpoDSqEa5U5H1nIMrV2ef6I6CxDHxK6VHS6KNxYd5XVuJrrUaBINayxdHjifkn1MLm1yxUzZxl1Y8rn5Z62XNXoO76csxgbMednZbxEyzN3IWpNAfkzRil46AU86yr3iU3aYLZOsalLhCNbCA0EuklgIFGGdYj7AAlCJCRxDHlHYIQHHUzSnJne6rzBuSFELv6exEp48udUzfOOSbtn7q/cNwgGspYQbGNEhmZY2GTKnYdrmlFEVOKTF9ILrZ8SjVQ2NaOHdHFD4TPm/rjcpKIwJql1k+aKLM2sdt5RzA6+Y2ARl/KseJCjO4g6d9TYmjgYDzXZl0nA4hnJaGkl7Ei0D+l34kpAYiAzwekkpFeSHXuPVt/LGJczWtJqGAV0sWqwWfN1IRbIBPWZQUtzLBJPo0EP6TpF0fBc2qBsNOFZcvx6JH5UrdgW9yMXvqNIafPFUj6T5/kocgWqmaKgtOX8p9k6TK6lToPvu8jXynq7NwglrojPr+Pc1HQBys4uluISY7SMMmjx6MEejs+uBJDb3hmg53nw+5yjLV4eXojr0vvvH8j59Wq6EdcPzgGe55brDq/OZ0JiGQ0HSv2KRuIN4lWKybiP7a2eAMN084k3qcx/uuqQtLvJUgxHIbwAuDqNEToOdsc2ljPaQ5R49nqGPmNrJj2Md1wkFR3LgJPZFQzHwiCK4LQGri5mko+9v9ODrRuy7jgPXck7JnEvkNrGesVIkPNpgtu7HkY9HzbHzXVxeHIu64ROZLwPjEIHvqlJ1Mn8co37Axtbnom9QYDjZ69RpwX0IoddbWBqZAyrL54VeHYlIMrn8NaZivdNkrdIDmQ8BfsjcvcuRP8rdsY8bxIAljuEqaPlvcarUQcm1o6LlR/gxPVx6jtw37uLva8/gGlrQhqI5w1mRxscfXYFY2WgX2hwxBGAUS8NJkMb+/tb2B325Z6YxCXOXzzFl5++gFFsUOcxnCaBq62xE7X4yuMe7t+9jSJboCzpQJAhnl/g/GwOj8e/qoJttbBs5rmrz0/XnZ4QGmizzbuVI2DvajXHPI7ljk8AmG4enMfKBcBU7lsm46ZOEWepAMCM8iEBhc+MdVqcA4pSiCoEiaMgxJ39CbRGw3pdYblIhLDF50yFfLxeY75QvQPl9sFIDV76VVQD1eFZ1km8Fvcq99oGmrWDLTfpvvEs9rM9wr9EAfz2fsj/vgV4/98A4LeK8Z8FOv4iBfANAPyzD+Dm/29G4GYE/j6MwA0A/PfhKd98xpsR+Hs+Ar/xi7/aNVon1qMVCHDRYlGpPdhmKHgBZyPSoAJYHSz5X9osSVO/oAKKdqQOdJP5QA76gz4m4wFsKnybAklBAHCJul6jyGOs4zWKhOqPDlHooaipiqUVWgBNd+G7IcYDH+OIQFmK5fwCSXIqmTBUAHdtIhdAWpea19k3AgC3OvRONRhUg1jHJq3hBQFMv49NzIvfCK0ewLF6WG2AnXEgzZ9Zca3m0H1YxgCasYPnGx0HXx/h9/7bb2DytQFev9ngf/5XP8bsuIS/2mDPqtCUS8TrGRwrg6sDaVIDZYaqyGA0qahOm6YAmFsrzXYqrAOYBu0M72B862Nc6UM8/PldbD3eQjRs8cffneL01QyL8wuY6SUGdgzfyLFaL4VxzgybigAArf/0EkR8XbgoUyBPLbjSILRRdhEqfQcbe4JyNEI7qvDz38nxnd/5Gv79d2d49sUC4bTAmpms80sE7QadtsQqWcOhio7WpbqDxSqDQfs4NjTYx7AasaJeJg3GXoSsMpAUVCc60JhpG/bw0YNdTPqeNA3OLq6QZJcoqwXqco11vEFAW6mylEZYUZZiibxcZ9gd09KzJBomTVy9JTmZKWEt2jKDrREkKiQzlEqRaNAXO0aq56jIIcubTS+N75NZ0bzaVgnQkiVfQOtyaKIIZONMlwsc57lJdeVPL9EKHOPlmbZnBDFJkiZQxjn7FhDmpZBNesni4t++PjXIr0VtyYujTEsBg1VzXTW32OBg46JpLZhWgNWCzV36dCvVA6/ktNpLcqUIoDCfDeL5KoGhWTjY3cWDO4+Q17tIyh5ezxr84396G1/9lY/x4uVzrOc67mwdoDo5xfz0DFujDe483MO8rPGjF1d4cWYityN4tydwRxE4UstKw8lcR1k56NkuPn5k4vLSxI8PUyzWgB0amIxtUcZS4VilDSwClFUtNttmp2ES6XCtFpGvY9w3JZ+MCOAnz5aSaVznNdyQTHACIyZyiw0wHfs9H3HS4OlRijTTsL83ENCJAPt6LtRqNFRvlBkQVNh9aGHUMzC/qnF+GEtmY7UkqcACSh0Ht/qi2njy6QzmyMb77wwxGJqYzSqsFzmmZxvoJYkHrSjXUsNGuMXaZaGxay5RHGy5dKmGT3VOusHjvg6ryJHOplifH4oFdL+r4WjM2C1QVAVcrg1dkwYbGeOOoQgFhmkJMCvGqTKP2Agk4KIyZ1vJze1kvsu8bPkcSAdQgIyQAq4bOoJ/sbHAjlfNBjaNOP/jkZVzjOC4CKiub/oKyKHySCmPBWRks9e3RCFCIJzu+WyI036UBAdaJBNcZPN1OGAjjdmBKm9PGihoRY3Tgo1f1VQS0JCN1oRAHwFYZlpRgWMjzUrJvuLn6LGJLFVaR8qs46Jj4oAo95PGQFpYCEYjkEqTGh5G9yYobQufPJni0d0+fu6du8hOj3H849dw6xUceuW1KbS6o/uljB/VRJoAwFT5ETyjIpVgtYdRRBUlsFiXAuwqIKGSZtzbphnLwd7uQNb8bJaLClUsqy0+UzX+LusMm3a0eqbVuKmLtbEmtvQkobBBzXXOes1npaxL+S9JLi7nhaFAC9uhWwWjFZQlPYErrn0C2VwHJMwwM1nmS6UU5lT8ECAQchFVC8xwFotvKn4V2JtmhSjOWauohOb7zdIOGS3xbKoZDXH24HONIldmEhU5nEfM13tznqKoHXROiLlYQNMisw/NtnA6XeDhHQ+PdzwcUTWbxOjbLcy6ge22YpdKNRrV1gRdNnEqmci2SftByOvyBXsESRltoBIOZF6lCece1RoE2UsZE4Lvb9XaBEQd38XOOMJqUyGNa4RBKAqy+WWOySQUVe0qzgGT+y7HlpmNqonO+c2xDVy6OWhINin6gY9h38LxeYxO7zAaB2Jjv4lLRLSTpsJ+VQpgzKy2i2WGoGfi/l6E9YrZ9LTnZ3O8EGvYvKzE2pnrgjOA4AZBLO5XBPqoQGI9oPqGDiuDvicOCsmGgKAp64TPrdNoH0+gyoLtkYzhY14Al6kF9ALUbMwuC3iBgX/xq+8gyEu8+fELbM6ncDsebhRgVtHqkQo1Q0Vo6C2fiwLpqTaVvcs2ROHL+SWkhZJOGrRcNYQMwS+SvHhCZLRHwggKz8cH7+5g9/YB4vUGT1/P4RKAH3o4n+cSfUFFvOXoCAMffhCK6qeuXUy2BgJopszXq5WChovj3fduS6368vkx4qTEVz7Yl+7p2cUcbUFwx0C2LHFvuyfz7exohoFj4p2H28iTJc7PpyjbCnGei+qNOdlSDklwZN40Fc2UIaFBwExAx0SS5FKP6IdDog3rIvMsW6q3bRJs+CxpN6ujZmSFYWGec9/ssDB89Pf3cPvhCEm3wu2tPnbdIY4+f43Zs0uMzQIBLaDLWJRlrHeMAKBRhtRjmlyQ8NAUaGkzLUS3tzWVDfkRJQAAIABJREFUAKMCK9+qk0qxsGcWYYUiYZ63LUo303awtT+G0QvwJbOx1yXGdwZih/6T4yWO5hmGQwtb4xCdbuF4xrxKqvyAB7d9RAMDr85TnK4qLHIbH98bwtWZS5niYrGCb9PefigRK+fzGKeXC7wTevi5HQdf2dax5/SwPqxhVxr6HvOmVzi9WohdcNeUspeNej2l5m0JyGmivCQITBIC9z/WIgJ2rGVcO4w+EOvxjLbYzAulVbwi+3COsm4RuOJn4D7DZ0iSAeuOIvQpAs5bNxd11FOuFHS3EStP7gFlI+RBz3aFjLO/H4hLB/clEiVOThc4Po0lHoR1m84irEt833xvtPbkuqprHUnK/YKOBoZ81ii05fu4D9FVgw135kCq12bNp0uHhTBUNY97aODr12pnYMV6aF1HSvBAqrUIXaqnK2jiLECeR4urWYLJKFS7K+9JPD/qBJwJatCloxNbXN7m+L54LqCCmY4tYlyjKbtx1t7kmgBGS3quSTm/kMxIR5BKg0PinKnUqJIdrtfXQCzPs4pwxbndC10Bp+kqxWfJz0vgtbYacSWgfTafKd8rmTji9i0uKgSiW3QVQdAavYiuJ2RYqXgaAXEKgl18zwT9G7h0MfAZ8UCQlpbgtHrmeV45dfDcwy+TkUe2i01By32VPVBkrdQoAjR8Ppwvm02DQc+R8z+V1HIPuE55WceFPFfl7ESQluQrQwhAtHUmiSFOebPuBJg+X6ay9zIegecqZjc7rsrD7oeuuGnZJFaTcNvxnMDgiBpBZGGZ5PAYN8RsVrpvkNhQaPBs9Rz5+ipmoBO1NB15JiNX4gQin+dB/mz1vVVD0LyGRqU0Izo6TfZqjjkt5wkW0pGlJPlM4zjy83H+mAIY8/doMc39hmpTxpuwHqs51Mj+TgcwAunkN7oeXUMUKZuRC4yB4vPf2w2xiDOpx9zvGOFBIC8tE5kvtLUeU1VNojiJwIYj6063aLHe4M0iQRCojPqyKUXRqpuaODsIWC1r3xanlvkiFuU5aziVnLqlodIb9Hsh4gVJ3C1cnt1YizVa0ZPUTOW/BTvw4fQ1rLMOZ7MZJlsTObek8w0qIaRUuHN7W4h5m41yyuCcZGb31mQgcSiy3kkMSWJRi/ciH5urGZqqEuIRox9u741xOV/C1HR4Bm2PgdDUMPIseFqHnmnh5PlzZKsEdZJj4PP2qyzzSZ5hLWDtkB6OnPNVfQl4/pOD8TUoLKpWoMyJKtIVhAcv/ix1fueuWOg1Kq9B27MQux6WQYDXho1nJNC8s4vtjz6AEapIjvm0xvnzS1w8TRCkJgYl0NcbbA109HqMAPIx6vfgCYm0EFvmz378HOvzKfpmhq5cCzkq0BJ4To6dPhC6nEfAoB8iYNTNao6L8xmMpoNGxmJHV5hCcqMV0YPkCUY5sY5SqcuehYX5Yoo4y8QBKApcIS/w93k/C/0JRtsHyNMYz55/gWWcyLmMtYt3KPYYmB3OrzcnS9mjuGfzPjPwA/TcUNbcYpFgtlphuVoh3pTyTN/WJz4LeT7XvSr+mjb0RUHSCHsNCgD2PE3VgutGBJ/XTwHg6+vdX6YAfgsC3wDAf88buzcf/2YEbkbgrzwCNwDwX3nobv7izQjcjMDflRH4pQ++KidQARUE1FWNBGHXw0BGC17hm1OsoMOUzEqhmordGS8XRcbsKQf9fg8wI2SFJY0xsr6Z/ZrmK6Q5Wb4LtE2CriGjs0ZdMv8kQhzzuBrA8gYoCx+bQsf+9gD39kM05RqL+SWy9AJts0BZLAFjI42drqG9nAhbJDdVWuzCsP4Z4KPhJdcWkJf2wL4/QZ6b8MSCjsoWZX/InEPDCKAjgGNso+3u4bwL4Tya4Lf+6/ex/809PDs8xx/8mye4fDLFVrGGuZzCR44qXTFVC3XOhj3Z9MygVMzUnbGNTbpBlVRiEWoaNgpa2mKEqruLyd7XoU8OcP+b+xg86MN0O3z3eydYvjnHi8++xKNohS45RVvOUKZrsVEKmL2Y18raqqswDC2EzIUrTJQZAUOV39yZIyyybQS330M9votZ0OAf/YaFr//mu/jf/+AI85MNovkljn/4En58iWJ5IrnLtllIBhJz5ezGQiHWbxZaUS5ygBt4fRNxrpp5aWbA9vqoECFOQ/SHO2Lh1PNszJdrLJYXKMtzLOZnMPQFLIO5izkGoY2L6RQe1Wq2anQwh5c5Y+t1Cq2hYtQX4E+sk+UyqyHfpNd2rh0ajXNTzduiYfODDRilICPAxow9Nkm7uoBjsaHTSfNdAbmaMLaFxU6ASJSSSnlG5SYvbLwMU7FLoI22u5z7/HtiocscZoJsOlvECix525CUixgt02n5RuDlOieYDG/5Yv+O4LHFC5+FbMOmu4mOCgBaBjPDVHPh0wauMWAwUy3ysNhQWWdjPNzC1ug+1ukWvN4+nl60+K3fuoN7X7+H54evcfRGh1PY6BUlNrMz7IzWuHffw7xq8WfPYyxyD60/xIKW65M+4ookCAOXVwQAfGHOf+dDX5oYq9jGnz7JBZjqYKEfKeVM3zHwcKvFq6NaFAxlTuZ8Bc9ms6ZEEBjSnGKv7PCEasMW7abA/odD3N11MN1UIHxIoIRNlCxu0G4AcxjincdbsBwHV1ctzg7XaJ/O2O0D6B7c66CNLWgB0OWVKL8f7/SQxLVcrJOcjY0G1XEsaj0tNKGNfNhjVxp3TUKZON+rskXuD1yUrgMzsrE4X6HrKpj3PPzmL/XgNDpOX+V48oNDfG3LQNQ26GsZnPwSQROjr5diw5hnOdquQuBSAcsGocjCUWaNNH+YL0UQQaWW1z/N6pK4Z5IPatoWk4GvyAPNtcWlY9hi3Usg8W2GF5ui/AmS50VlKSkM0uBWtVvUB65SntLeWBo614SGt7lgfE2+NlWlm0xZBBKRo70wSFQhkM4mELMZHVuaMGTCs2aSZEG17IbWmhaVNGxes0HO5rVSb6zXhQAom7iQ9y8ZjJqGkg3wuhUbZqqaV0sFMFds7Fc1DFc5SVStBfgROitAzUyv3QESTceToxU+emeEr777SFSOP/w/foA2maLvV7D0Smy9CR5wMddUzDQ1OkNtCrSSpAKXYCtVJAJ8FrXsRVS1vbXC5mcOPF/GcXsUSi4r7dxms1Qa4wTN+QzYyOkFngCcZPizEZRWbMYpq1Y3otWyylqjVSX/wls7OYKFnAxUeah8PQWMU01DxYAoD6mkzpg3Rht6U5TVrG382QSmmFfYlASa+fMraQjTPpTqZALBbIyxsb2Yc79UilkhGRB5lXlioEc7P2bL8vlzLXiOAAIkM7BRTPUPM+xq5pV7EValh6vURK8/wfZuH3GRYH+k452DPcnG/uyHxxh6HWwCLxqfLeuqUnER5BXLwHmKImO+NfNuSYrSMBi4AvwUhWqg8/MQcGc9Fyt02xDrcDbJ+JwIGBE8Zp3s9XzJLtQIktNi3baxWGTSZOUzpDqMII7jayBoRmCl13cEIN8kzJczpfFfJIVkvPH9UEHGBnHYdwTI4WuyQV8lDfKYa15DNLBxudjAdHX0melcUDUN9KjENzuxBi9J7KCtqWWJqkaABY0RBKbkw4UOAeFKrGrZXJxMfBBU4HxxLOabkhBCMFI13NPcELJOBweb0sSbDSQDuLQ9vJnl2GL+7MTBiHVklSDqNrC7QqI3dA64bGWNEA+6lmewXOYB1b5C9vAtmV8cLzq+VFStyLNU9YfgCr+PIEro2SiLDot5LnVrb7cv5zYqL99cKBVi0PdwsUxFYeaFOl4frxB6Ju7uR3hxGKPpTOzt9QWAni9oKq5BI3nBNnBwbywEmeOzC7w6XuKrH3CvC/HFkxOlBISN9UWDh/sjhLaG05MpAlvHvUfbSOIlXr66hE0VYd7IfGF95b4lQKCsMVpeayibCrr8WkNdXFthX4OQnINswwro6jui8OR7InjWcdzgYN3omCU66rCPWA8xvhVhtNXg3r3b6LUOPvvujzD9coqdoIavpWjbDJbD+k2QV4GTrNW0DubuQGIGiQmuS5DoWpEl9v8kKagzmLit0KGhyREFPDcQN9OQrqned/Do8R762wO8uozx6jJDbydC66m9+HSRiqX/9k6IMPJxdEa1Etdbi/7IQK9nY8o8zoZnEkea5r7BPMMal7NYyKFbkyHCKMDh8QbrOEVfA0Ktwb2BLmrAYmZhe0ir6gLLzQqzOJGalBUZStlTAtji0FMK8CTRBlSucY+5VqJz3hMIF6cVsdVn3qlytiBYK9bQQqqjKpSWwSo2gQotkmKEHJPRWplNf0baKHIVCQ1UahEIoJPGOmH+sLKc5p9R0SoNeZ55wRx5pWQluBintKPnnmaqfz2e/Pie6HbEKAF11pNnU7XoRbacMWhTvN5kUt84fbj/UhHGd9xU/LWOg4NQAMA1n7HcI5SbDEmsYteOTn4Oz5/iLsOogJZnXgJWBGEVOYBjybMi3x/HjqQTqqz53gkuc/wIkBPIoJU+VbnMPt9sqKKtxH6Y4yxW8KCauRaHFYLg3E+o3Exyuo5oqErlOELVoye2zY7sv6aQG5l3T1JPi4hEQEDGgONKMhBrfwOCZ60QqyT//BqAFcIMc8lL0sw6IRyvMxJNqE7kPCGZTZeaL0Bxe73vd0rly7nA1yjkHE/g3BZQp6wIitVqj2GGt07nAR5bGWvD+sb4FxXZsclq9AJLHJX4vKiQ12oDRUvyliIUxHEhr8N1StcM4uQEQqkW5j3Ndm31LJm3Km4e6j3wrBAEOpIqE4UkQWQ+pzxvBTxNMzrqGAKS0nGJJG3Oz6jH91Ph+CrBuGchZG6oTu8WxT/lZ1gyOiKwkYizBgkErKeqfvMcKiE14jJiIa94rjAElBVls8xzOrOw7mhq3BktIERGHb3AVuu06eQ+xfVE9S6fJRXb/LurjEQo5fbCuZ9kXLska1joBa7Ec9gex6VDXrO+djLWJLwQxFPkRJ6zyCDQ5POyNPL117SvpvMQgdE+ibIOTM+U7HYSE+joRKIyrc/5QVeMjiDQT3IM1fmlWkMkfvNnZR0JvpyvgGcoAJt7HnsKBC7pNmHSrtix4AQaNhzfPMfOFh0BDNRJB4+uTjqkJm4IIPKldeYLKzCWZzJR35p0PbNhOaxjXIcNppcLuUPy/EhL/62tCZIkwXK1QUgFalMjYC3qNGhFBqepJGKjygq0RQlXZ3QLwUZF6lRuburuIefJa3KhR9ep6xgj1j6eS2Q+dOqsIu/R5vMm2UkBx2lXIjFLGCMXec/H1PbxZWPg06aFfS/E/s99BaN7W0JMWV2WuDq8wvp1iUlpIco6GFmBezumkIF5L+rKFDldzMSSOcNqvkK3mcJsYpjYQO9iOASASZTya3EX4TF4d9xHSKegqsFitkZTVNDbFpZeIgwa6FBnSKkDqKXucS7zPsL7PO9b7FPQ3YZ3cvYKpE7WGnr9PQzG+5hfHuNHn3+Oq+lSiNZhYKHfU2RQugKRcHl6TvFCJWf1JKvFOtrVLNkb4g1dzRIkSSquYRx7qq1pLy6589eIrIxr2ioCZq5sv3k65vNhr4xnUukZ8Pj/VwSA34LA/C8JCX/+S/XH1O/eKID/rnRqb97nzQjcjMB/qhG4AYD/U430zevcjMDNCPyNjcCvfPUrnQSSipxMMbB5SH77RcCSzQM2yUmx5uW04e2G947rLGAeruOMLPkI4/E28sbFJjPh+jxEGyhrHvqnqNs5iPBoGi2gG7FUbEsHycYixxm+P0aDIQzTx2QYYWcUoCxjLBdTJPE5unaFqlqiRSJZacxgNXlZlAYdSeGmKDXVAVfRKKuWF8sWRUt2rIF+NMB0SeZogH4YIF8vRT1o9wJkuQGt6iHwaDn1GEW4j/XWFn7td+/D/3ALp8tTfO/fP0VyNId78RrO/BzVeoW+08E3O6zXOczGQd5QRaCjM2n7VKMuaAFdSVNfXdBs+OEudPMe0u5daMN7WIxCHDzuI9eBw8NzePEFdjFFO32Jcv4KRX4O1BuxZiarnFZionTV1UXVaGps1hXqjAoQD7rhA+YWSuMAp+Ud3P74m1j2PPiPYvyT330f3/90jXaxgPHmNVZPn8CcHiPqZmjrKfJ0AZ9ZeUWDbFkjcqge07FZJdLckexPt0PVVQKGtJ2Pog7FZnuVEsQeI/KHmIx95FmCPLtAlp4hTk4xGdbIsiXyJJNmPm1C8zSH69HWq0W8yUQxJ+q663xTqroJfJQbZWVKljOZwWxmEhRgQ5EXQMnuazqxGiXTmhpFAQQcWsUphWVb0SKLF25lizsc0SJcXcA56/n3xULr2jUz6KtGCNurby/Y6tcKABbbP4oWBAhWzAn+PxsfXCbK7lU1yTgH+bq84PF7DRICTBITWri2iyYnkK0aX5ZpY71uELhDOCEV6y56Pdp7d8gYb2n0EEa30bZ30FpbWMPCf/F7H+LBL97Bi9cznL7eIGx9XDw5xZunRwj8KfZ2NKy1Di8WBcbjHazQQxMO8WTRYUr7ZM2jjzBQO/AmA3x8f4zDs1LsVGkvSex/1HOkYXk1rUTx+3DbEsbz6WUMR69htJWQKhyjwWJTYNR3cG8/EovDl5cbfPZiAc3R8PheiNmmwiKpRcke6qpp1vBZex5u3x3B8x3ojY5nz2MkX1yIjSnBXD0yYI0MNDotEysZ328+HMPuTJycMxNPAaDPzzaSFcbGcc0Ggc5xNsG+kpF2qNNWWPZlayCzLPSGtjSM2JzQepDsr3zV4vXTGfbMDX7tvRCz0xUuX19g184w0hN4XQq9Zo5oirIu4NPCy2xF0SuZmRqBUbZ5LbGqZINQyCtM+GOjm9mstlJ5S7OIJBxhC4hwWpSJojiXJqdSR7GpQQUGm44kMIi6j6/AHPZra2Cun80mw2yaC6s8inyxiiT5gXNUGpbXCmE28DmPqfDje+YcVH+uwA6Va21KZitdFai4oNKJylKq7CV3VhqGtPk15PdnMyozCJQq+zRpRljX2cdiN0klJ/OFCWZYkpVFlafuGMgFBAqhu74AwCu4YPJ7YmiYJhX+6bfv4isfPoSxLPDJH/wxumSFkDnATLOsWgS0ECbhh4qslo1+KoGvlbfMoxaghQ2WDpWoydigVAqZtxakURjIWNDCmYoXNrjns0zGZTT2FWkop4qTjXJHniGBvqxUCig2DHsDpUgTVQ3rCW22OwIKpgCURZpLg5UArtSEa5Uady4+S2arpqmyEidoTmCO75HjyHnC8W1rXZQ6mzTD1TRWagKXNUQ1+GgJTIUzQWZpepecd6pucV5SiUN7yoyNTwIWkg9M9ZoCoXTLwiptkLcWDC9C2gSYZTa2tnfw7vsTXEwXuL3r4r2Hj3H18hn+ze9/ir2+Bq2h/R/nLNENNiI7eR1mXXNuJOsSAW0/qcIt1WdTAHUrNZ1qDVHyJUq9LXPdNhnrew2eKItPQzprP2OPfk1+kFznkuuQRAddcpn5M0RlhlbGiKuQ5KAiLRB5rswJ1m02sVnjG41gg7KNFfEG91shnPGNtvADGxoziUnIoFKOtoM8GjHnzyJIXSIaOEIc8nxXmuq0hRU7Wp3NZgI7Kps6STIkWYEH90ey5qqKGc209GT8g7LS5vmhqAkAG/CcCLVp49m0wby10NsZYvdOhMk2Azhz/NHvv4Kf5fjqXQt2kyHNCa52QlIiAEIAkHOKjXPXUg19RhxQYU3whFog1hul5FcUQNYdjxsvM3sHzJJ2cXGZo8yYa0rHkAb9vosiA5abHINxKD8jKSqMxmTudDh8sxAQ+WA3xDov8emPpvj4q7syNot5IXNduQl0GI9ov6vj1ZslNnkm6y7q2zi7WsKLbPiGDS1xENgmPLOVbGeSIm7d9gTgozWyZik7VX5WrjWeX8XdhgTEpoQVaLA9RUATcLCokaWqJoiVpFirMzeVxB4qMyGqcoJHsZwRbOS6jdMNkFk+ut4Yy7bGhx/Z+Pa3voGRq+HZn3yJNz88wgAZujqWaBMqk/nlmbay72VUxXUOc5pRJVyjP6Dqji4jBCRJvFLq/ziu5PeZa1gUGQZ9BbTQzWQ5p7rbxEcf3sLk1g6Oz2Y4pzX4OESlEXCqMaBlLRv9eovRhIRIZvSuhbRzcKcPz/dxPpuLVWuTcy830etZEmvw6mgmoOb+ZCjqxDWzTB0DHgGOrkLfdzA/WyBbGhgNXOhmhTeXU5xeraQON3RjEAch5zozMcdo5KrIFjpkUulH0E+IeCqflp+ZpB3WWe5zXNucV0I+JXpHG1ubABsBa9qCEoy7/j4CVTy7CHmNP0cXC2mesQYTkpoUUMO9rpOs+lYsgK+vQwq4pLOFYSEX0ISAVC3AH+sKySPMluWY8/2QICtW/gWjQnSp055PtWKN86uVWDG7vimALUFYkqO4xqhK7w89LOaZAL7jgSuvy3rM9cPPRXDWk7lKNSEBZip/1Zh1PL/KNqscFWwqjz0q2Eh+IIDHe52KFFA5uwaStIZrubD063zcrLomSSj1+3jEddTI2PN1CIDmVSvW57JH0HmIKjmRrCnVMJWWga+ytAVoovkACaO2An3V+ibAYsu5UVSrfAiNilyQOdAqkI77BZ+VrIuKCCCBdOZmq/O+nMdlv7fEFYdnKlplL9YbqWF8xnxN3pNoe7s1oeV/LnWVZwD+SO7fnFOMQOJndi0Tg4GPJKlkvvCOQECZREie3QiUx3klFr29HiNalD016w5tv0mSHA5cebYEPDWdoA5ts3lHYpQEbdBZLxlnoGI0LJfnAioOCbKaEvvBPSgjEGvb4ozAe09JVyTZA3WUDS38gZIkMEYqMJKJueCuIypbDiSfO8FPfkAhSzC6g1bntNkuOT8JkgcSwSR1hsSnrEK/R1W7gZgETVmLnSK6iRMYiYpqrqkoiVwsybklMhNe9hQqSrlHEZhlHjoz7Ut1/jN1RZ6j7T1RVn4PzwdCQCL5wiA4qqaxWOeKYYmar9w3RV1Nm91NBT90UFFRTvIAjYgaWserMxL3fjmTiYct91P+LEYY0fmFRKxO9tR5TgKNAU3ITjSG5hgyQkTd05T7Bu9udLwqUOqKiMLPzD3UN205G/Lz8Wtn4sv8InjHecO6IueOthGC8obzwlRnVJ6Lex5z33nm4L2OxBjep1uZkx4t6+ly5bSIuOaLElWSCgfWFoS3QUtG2bUc/S3wK89JMs+VS4YogqW2qTuuWEMrv2ygpWKa48oIJcgdSqjYXYdcq5FaJTJHRzuOkPYHuAgivLI0zCcuRu+/h45rpWpRxh0Wb+ZYPI+xVViYVBr2bA2exTtainizRFcWmPgatklOSJnpu0a1maHKpjB1AsAbuFaOnt/Ifk7yBesp3Ql4tmANmF6ucHU5F9epkBnoRgq0pex/PGuatinOFlsjWj0r0szWZBsOM0g0zu8NyrIQNxDX6cF1B+gNdnB19hqfP32Bq6u5RBSQuEgXAa5Dh2eIDLicxtA1V/pMF9NUbPQVTVbDOl5isYjlTkGCG/+eEFvYheBdn44KlrKdJvEnXndI0k7Frf15APiaPEwA+f9LASxdiP/Yqvt/9BA59f88APxT4PcGAP4b67nevPDNCNyMwN/uEbgBgP92P5+bd3czAjcj8P/DCPz2t77WMSNQGKQCkjEzUIFgkitoKSWZKBTIOhcg4po5qHxMRdXaaLyShKi6CDB78N0IbsBLb4m8XkiWbYsF8myBro3hSf4r0GQmqtKC5U1Qt7QZ7WF/fw9397elyZCmMc7Pz3B1dQytW4vlT92tlMVyR6Wt3B8lU1VJk9mpINtV5dnVVJXSqpCgH3EVqixZ3TserQ1Rtdq+DcP10LQOqqwH4BYc60O00X0807fwrf9sDw//4RaSbo0/+sNPkR+fIrj4EqP8Al28FDsio7agdcwOHmOda/i/2XuzH8nS88zvOfuJPTKzMmuv6ir2TjY3tUSJIi3OWDMajWzACzyGYXt8YcA3Bvxf+cIwxr6QZ8aDEWyNRhspimw2u0n2WvuSe+wRZzd+73eiuklRNuDLRgZRrMrszIhzvvOt77PF3VBZnalAgRMVKlZzU2oAE2QZxYaxquaWyuirmndvaLoz0O3XRlZcOXx2rO7ksaLz+4rOP1RaPVcakPVDruDaLAmxwtqoltdpLZFr7I05ESSKgr58b6TCv6RlcU0afUXpjbc1H4+0vFToe79/TR89XmtzdqL4ycd69MO/VfD0oW50por8U+WbE63nmUL56vgdU5ZYmQRLQnLKUD0DYqEKAfTzU63znsLkQKV/SU3TV6czNvA1jSikTFSXR9pkh2Z/6Hm56hIWf2FKHGzjKMuj/kVNu62+YUvmHhbPd1vkdzZ1AcemlvZuVopmBej6wdZuict98bK3QTWxfVGAcNwHq5e03zYRpTGJ3QsBmlk9YwmFlSkZbKgY24weivcAwJ/PyrHL3to4ASTYf3esbF6fvyyzBS4peCWqNnwWYEekzdqpbZsq1d7BFcsBrhvf/kgUTAfyg6vqdr+kZTPU4SbQf/5f3NGXvv26Pr53X2dPG93auan7P/hYH753X1cvrdQbZFoEtR7McgXdvprOJU3LoT4+QyXlqYkTNXkgf2+sbn+gOEy0mFOQc22SdlPzs/aaQKnna7OmaJKZteNqslLcreTXhS6PfAMK6qLU3jDVSzeHipNSnxxu9O9/8Fx+V+ruJgZcTWdkUXnqmvWlyzKtgkC7V0ba2e3IrwJ98ulcq6dTeWWl8TiUnzYK+p7mRW6KTn7/K1d2zA3gkycLdchSTLBKDTRZlZZFN+hHuney0Q7FV/rwPNd8klsWGSK3AgeB2M1zFJ729zvqk8+7aHQ5LfT29Vxv3Orp/MGZPnr/qfbjTL1yJs3PtVlMzcIc5S/vja0u3QIAAks6mOheE1lRgMIRxQrUwnSJAKU61nwGMFCgcwXwAFoLZJuC4pIrDFnnpdgNoN32pW5ChvDG1J/xH+OpAAAgAElEQVQAi2Zv2BbnLDsur4zNTmHRVC6Zy7FD2UZen7OrbvNWKeLbe7iyBtM7SkVAWkApimsU0vidXpesWM9Ab66TogY5vhS3sHTH1hZbTor49hmmlqcw5YA3isqbrDaFSzcOlUSB2eb6SajesKtNlWhW+No0PZ2VgcLxQDPUPWWhV18a6VtvvqadONDP//QvVM2nCoOVKqze81q7ow5J2pqvMq3yzCx9sVNEBVjXoRWAinVlNp4U63ilcaLBwNlZslZQ2N2qfB2A7ax6KcBSIKJtAMqxED0/d9l4pvSMQ1NXpJ1Qe3tdmzNQUFHjBriwaQu7XQOeK1NKYRWJ0tYgilbNhJoUYIE8beaWNEKZl5ptJSA1ChWzSU1aq3pzhNi0AAZ20k7xG6dO5c51UBSnDz4/nFmBm/tl8gNw7XdSRQBgAA3YmZvqFUvLWnUQYvItxQMV3kAnK9QwO3r5lR09fn6su9e7+vIrd3T//Q/0zg8f6ZXrgAo4OaAk3pjCkvw0MrJJQ0CvFPmhEXyw6geMpVCNwpy8Tsg7zPt8beotit4xCg6UPM7tgZz3fA3o75w/UKYBpDE2GCZkVVLwpf+v1w4kcjb8VOMc2aKbAPACgnimtAYAc8Afa01juYWAThTPURozX/E+m0VuSnmsnbH3Z96yfQh7IdYmwJbW7hH7T8stxg6cWAUswAvUVrEDYVH6V9g7Z0YYArwCOABoLNelFasZjswBvWGsxouUoTBPhno6q/V85anud7V/e0d3Xj/QnS9fN1X5z//vn+rhe7gULBSaAwaAo8vBzfi6LowM49eo71HeYxPLn0hZSZYm1vQUoj1TxBmhqcGy261lFKc7HZflC2kQ4JTiPoALqtblAiVno6QXmGUqduhOoQnZkPXbU0EGse3PwIggpzgHAoP0LcvcszGK8jLqOAXeYk1/ypX2I4UQNzIp9VExsYfNrHheNSilnR07rhrmZmDxIBCnGvU6vinUyScPe05RaM/b9rxufNIP+D2AKkgKzH9Yuxvxo3QkgbXZtUdKxgMtlegwj1X19vRkvtY3fiPVb339qxp4sd79v36kxcMTjYONximZuHPFRGwCTmIp77M2FGYba0p9A+mxhHY5qPRtCDMoxFCJT+cuQxZi43K1sn4JkWy9KLVZoKKLdf3qrvb2u7r3aK6TyUoH1wY6ngGwl7pydWhjfTrPtXe5Y+Pm+aFTuZNXDbDIWBkNuyo2vtbLyqxkIdGcnrOf9dRPOlovyK9mLvfs/cCaru6lmp5mmk+kvZ2OBmNPf/XDB2Zx2u2bPtfmsThMbbwVXmHRKJD2eOYGdscA4pAzUP6yx3RKUGcJ7FS9XDPzlq2R5DnbGlM7cLiCWIXyytn9Ap7ZesbDhbsBIEIfZH0n13OZ2ed2U6e27rXK2aOjmXZGAwPcADYNBBUAlFsvUehznWZVC5AY+qYeNqUofQjyYYBqE9JcrfP50va9IVwTokHE9ZFHW9oehvUf4B/1J+Mj7WGJixW1IxXxXCBxuVgHxpRrD/amRB4wbwL8mhqW67XMyDar2mTGbo9seZ+1U1J7dWi2uLS1tZfdgyOH2b6lJeUUbITNUtdZNDM3A5Cl/Vbaxt7UgHr3OxubuwDg2EfUSvg9zMpbNTfXD7jLeFIY2n4Ri+A48BW37iWm6qtp38yBuACI3CugnJ0BIJ04MBhAEZCtk+Jowe8AGDmijz0r9hgxSlcHAFuOeeDWQ7cmM9eQbe7GOaA6676R85j3IP5wD5x9A087g9TaYZnl9n0Ab9Ybc46ABEReN0Qt9kxmPQ8ICGHBgeV8Rl1hA16YKrvXOqSQnWwkFJTYeanxoGfrA44MsBpMyW77LmJq2W+7uarLs6JdKtl6QzuezdZGTGAsQGqB4IMrEzuebFPJD1lPI1tTeQGss4/bOn+YWnEN6SCyOYoxxvM3INEyVkPN5hvl9CPssll7E67REWYhNnA9gHesLfR9FNeo5llP2GsSN8JnoIy30zskOAgiqHKZByBCmoON+0yzaWd8A37anAxZyYGd7szvIDPLOS7Yi0J2w44aZXZkz8OBoNxzpY2ti8YtsHMuJ3T6GKQIa2cIw8xFTW3nIHPeYSGxvbhvitmY/kfkiBGyHcgHSM0LsgxgIx/H2DUrdk7QGePcWbqzV0T5bZnNvdj2LqbO5SMAeKtSHTOEKVUTScT9c8as2D9y7Y6ExtjaOr2wPgCu83lWu+EcYbnp7gTM+xvJLXdtw/pJISW2/ZQD4Iuw1szfqOiG8veG2lza1/P+QE/7qR4khZK7txTs7+rZ+bkSDbQ+XGlzf6r+zNfVytONXqpyOdNsOlW+XGicYmFdyyP6iYiP+ZlGnYUify7fXyvUWnG0NmUvpHPaZtAbGDGnyirL/3385FwnJydGNg6DjdRQ98gV+M6p4fKlnl66tWekH+ycAY+vXjkwG/DVcmZED+YjIntQostPNezvaLmc6OHTM52cTTQ25S8ECpTsDDsyhbGXTpVEXa030slZpg3ueOyPbRxnZiNNpAFtPZkwftlrcFbCdh21PeR3N2/yWAH9yWDmLDfoehoOKWC4Mx7ruXF52mKBI5d/Vs7Y/mtrCd1yJty3P/dz27qE+aS5Yf5LLzPYaV/b/07f2gLFvyog/le/ILPl4nXRAhctcNECX9wWuJjkvrjP9uLOLlrgogXaFvin3/q6aWI4YBvrnoNVU7oDJ4xxn2wmdqEcxtgxu+LM9gXwAbsyCDsq1VVej1V5fQX+QHHakSyDcWEAcKNzZZtTZZtzVyCmFFz6Wq98A4Dl7ypN9nX7xi3dvLZvqozFYqnHT5/qydMHpkwNgrnqZqWm3lhObYO0CvBwG+DaqoGs0Gt5sS5HjXuzV0PWMcohjn/u4EghyAsoGHdV5WM1uqnQ/7LK3l0dD27oG//osm5/+5JW3lTf/8uf6Pzj+8o/+Btdq47UjXNF5M1UPU3nXVXVZTXBkOAe9ceeDqccVjaK6o3K9Uy7XYpD0mwmBZ1bSkbf0kfLHd365g299Nqe9i519Bd//jNtHn+sdHpf8fQjhZvH8v05ZW5TPVNMoKC8LrHnBngiswbrTM/uQ1VfZdFXpn1tqusKdt7Szt1vazW6osmupze/PtLRYqPjZ481PPpUhz95R/HRJ7rinyrSsarNxPKPUC/GHk+JXCQOFmiPKuVNrhzUPYABi5VypPUmkR/vSQDA6qmTjlzbhmv53lxFcaJsfaSiXNlhHjtc7sWKrx4q0FpNiO7olymtMO/hk28X5G2OjhX0PVcsNsWtAcAQFJyKj8f+4mfbQxHALGd3snfdIdcRGly5370MkDVJgPvaMsZcjcoyOrfscgpbfM9O6XagbrtXe6FbAFiRkwBuGdcup/iz6YeDFjUIlIGoQFGsWV6UhwoqUuiPFacD7Y7H+JxrtQGUg40/Vu0dqK5uK925rFOv0B/+0W1df/tl/c07f61yNtArB6/qgz//WJov9PVXAvV2Gj2aTfXu43PNqkjzuqeTzSWtmr4WXqhFFqhaN9p5+UCDpK9np6XZU1thyQ6lifKlr9tXO9rpSpPzWvcfzRUnzva8yFFgZoriRtlprv64o51eotvXe3YI/tmTqR6fLnXtWmJq28mKgl9s1pMkSq6z3NSGdeJp//bY8tuw+nr0YK3qyVxe0+jGTRQ0Mnb6rMi1mJdGVPjq1bGODte6/965FDby+omi3Y5u3xxobze2x/n0nMJ5pdW80PJso3KFdTEZzL6WqA9iT8PE18FOotNlrcN7c4WdVN/+UqR/8naiO5d9Pf3gTD/98X11so0G1VLB5kTZfKaqLBTFtVLLjoJo4Fkxmn5oSktUCmZL7BQxKF8A/lHB8wIINNtfU4hXLvPVilJOFemAFQqRW1UCRUQs2xorGlP8pd8A7rpn5YqkADmACKbgX63NpcAK4BRrycpLAYydpaJTiTilqMu2xkKyMqv+OEGVSdHSKa0oBJq9JCBm5LtiW5YrjNssMnK0IlRRrmjJ/VLYpJDK59MmKOvIobMifeTy0Wosk3sdsyZcVbEWZVdV2tMqTpSHidZNqTs3+rp7qacOtsePnqmYnrauEhtTRKCCQbFFcXy6Wplqyoroayz5+JxSZWtxjOLRAfHYJkfGmDfV1IyiJFaRTknEumFF6MAp0QDmaIfVHPu37IVtKWPFLHuTwJR2EKgA75YL9/m8B4VMCp3W7lWl/gA7Ypfx7IqWpTaoZgpnA2r2prEDMshepShDMY+iM/bQzGe2JHusAc4VgXumAA+oznzIcwAookh4dLywe+P6AFrpB/2046yP1w6IKjeuOIoNcnfQU9ZEKtRTVnf18NxXEI/05uu7Ol1MdLAT6O23XtfJvU/14x880Jduko3WaDIhRzfXfLnSyfncrPFSsrY7kbphYsBikkJqcaAoxVpUHgAykGwoAmMrSjHPrHAtk7G1MMVue0UBXEpCnrWzMXQAev0iy9gpJrGzdaCNgYqmAkWZJQPfyWOkmE67LGbYgTsAGYVv3TiVYRRFun4wMFUV7T6bou5pFJjSrC3IlgB6gdIB1oONZdrTNzyAgITcOQq17vl3U6x1Aaa4rtLaOi9yU6UBRhBKQOF2fze1fc75ZG19Koginc8BxxKdZr5ONqEO7u7iO6233r6hr377JVNk3v/LJ/rJn76vZnqmoFpZVATrFVhowz6itolGFYAuasXEgehWDUZhBDhmCjQILM6y0n4zIysbwAull7NQpZNidUjfZLxkGxRYKKVCA8Pox44riALMAXy8FhsyqIlOoKDvbNSZL1mjHQDsQDv6BQKeMAmtPxdNacQGFuawkBENwgiCoquWQlrAUpS5b7HAgj2wgn4nxfpZSgOXLbgh+xxb2Kq2/G8H9LPOh0o7qYE/9IG8bJShIJMr3JIhbYo1tsNRV7sHO8rDjiZKFO9d0v3JSrtXMn3l1dvqlbHe/bOfq7Pa6KBTKCoXyvKVPXs+r9zggoP1K2AYcyEmHM7GlL6C6tcUiy05ZDrdGPjG2sg8g4kuFpvcH9bBs0mm2Au1M+yq2w8NOHx2uFTad64DPN/RLpmKuO4ATNTqDRNNzpmfca5x2YiQgpgXOlFstrVGxrLM9KWNr7AGcCYCBIJAaAAnbXLt8sBAxc2KnOhYaU/6+N6J9a1uF3IVERG+rSOQODxIIhXjNdH+Li5AjmSBGwiEHRTytg8DCLQGdyp9XqNRx6w+AcRpI8vNZS42e2cIS+75sSY6EAmyqgOTmYuZdwDz2Y/ujDsWWcPHWdRBxryVqancXszGRBqrl8YutqNivLjsWFwasPWkXQAa6be0icvXdapj1nAjRkEm8pwaDwC408d+3REMULzyntMJedWN5QtDjOLjmQ/JsGV+Z09cwMSAtGBredtGlSNssT6kpl53+1kIMLhrGDcWF5DaKdyBu9jT4TbDmMPy3UhPLb7lsomxYXVzptkCG9jq9gtGnPQgQ0LycggFVsG0K3nsgH6o01HGFiDtBurnbq30HNEmwV6bSc8s550FMwppIjwyIiEAt3Ca8rDSdW1qVraAYbwfBEAzZHAES97Tqck/iw4w63cDw53VswFhwmUnVM/IBuzBHQFkC5oz4lw00jY/unV6wDkD5WwSmiX/unKf6c4OngG3vAd9mmfJZwCEmrV1jGtHx4gwtGu2zhXhStNx2bymjC1aUBzrWtaJbmwgKqCVI+g4q2yak/uyuAsjagfOIt33bQzxfFE7Q7Jjn+j2AL7NJ47c44h8TtHrFMe0i+H8PGvb37hIBciDdt5qWYfsUSAQuHxu4iuYR12cDfRc1MBcJOpG1kojSwHUMhYC9lnsRwGAWRvYw5Cd7Z4X92iRA8zZ1j+20SbO8h0yEISJio0c7jrYuMe+zVPYbLMN4r34Y9nqLgzX7j3pxLY+G+ETchn9mDXE+q37AzHNnG9avq7NK0b0Adh1e9W4y3hoT6qsP61d+Sonk9kp5HmxbnIPWFPT3yAzcR1EYuBERewGawl7e/aNdBzyj7HKtz5euHV2veJcVUJBtPN2wlxG389qs5/mnm3/3s4FRo7gbEDUCU4nDWQB93xdt3agMPNiJ8JpoFFl7k2wp9u9JL8Tlqq6jVZdX+Wwr5O0q5PxSA/iUI+6tQav3ZG3P9bJYqVqHShcx/KerTSaV7rmh4rXa20mE03OFxqjqPVqjeNG+WyuJltJxUyddKa9QaZuTDuTBb1SU66N+AO5gedq7gZVo7OzmU5OppqcnpnbT10vpWatOKg16ONwJB3s9fSlly7JC4ltWds+Bzt85pUkTpUkHVMfH5/OzYI5TXtGSl1vMgOMF4uVjSV3pvcNpFUdy/MgVfQVh11lhWfRFxadUWSaT6daZTOtVzPVuBBVhWYTyBQo51GA427mrM0hOrA3wg0MK+l8Abng/z8AzHUy3OyKfy1A7L65zQT+rPLg/vVrAeAWh/5V8Jeh+X/87AIA/tU2vPj6ogUuWuCL1QIXAPAX63le3M1FC1y0wK9pgT/81jcbUzyYAsLlSaEIZjdJYcEO9oBTxqCnQNgyXQ3XwuI0l49CJ3Lq3009VCkA4JHiNFGAg1oImDgzJWiZnWo6PVOeLRX6tQZRT8tlqabalcKxovSSbl67qasH+3ZYIqPu8ORQh88fKdtM1DRzU3p59UZ+WMkrsDb8DFGDWe1ejkppNsnueN5amboirAMCG3nt4c1ZHvbkN/vydFPyX9M6vqvz8S39xu9f05t/sK9ZtdG//ld/pc3Dx+o9+on2qiOtm7nlD2erofJsR413Q0F6oFfePNDKK/T+w6faLKfaDVbqaqa4maoPAEr9NbiiYPBNBftfkq6MdevVfV3a7+pv//qn6pw/0vrJB8qfv69m+ViNpqpRCZkdMgd9Cq0Z1ds2G9KpHmD5N+qoKndVNpdUe9dU9d5Q/9bvajm8qsVOrIPbHXm9TE8eP9Dg5IGmv3hP/ZP7GpVPFeRPVNczK0rzuGOR1UkBoJAP8xjIuSmVh41ZXCeNsyjMs1jyBmrCS5hoqdcfOJDJI/QQgOxMy9Wx8mJjwAnWpWaVGVsileWYkv3nYCt3+jZMg8OqqY/dU0Wb8vkXekIH/joA2PVbCsnOvu3FqxUTA/i2omJnF96y17eA7edZsvwcbF3AXlQuFGo4IPO9bbGo2QogWkGyfR59qz09bd/v89eyBabtzo3hDksedrhTt1HgI//WV6puuqe8Ik97aED4fFmrk/QUhrvq9m4oDF5SNNrVYbnRP/vnb+lL/+A1/fCHf63VUahdf1/PfvxEwSLX228OtXN1T/cOH+pvP32ip4tG52Wih7MdNemOci9RlcRa5aGG476SsKPHh4Xq81LDuyO9fKuj5+eVDg+dDd4o9jWdOVUZKoY4pHC5VJ1npn4pH63kDzu6fmVswMX5eqNVVWj/cqzeKNKlvVhPJqWmSxS8tWWqLcjhtHyvSv61sQDP07BRNi3lrypF5HB2ycaUYmzbgsYsYlHNXopSPXu+0rP3TxXd6lnmktcJ9bU39ox9/+D5UtPzjYGsPLJyXlqx9+a1voFvk2yj2TzXJexwN57OJpmq40xvfX1f37gV6Gt3al3f83X2eKn3/uYDVSih8pm6+VxNvrD+i5I9gCQBUGWZvbVOj8giBXxIHRu/JQyYLVtDgbC1dG4tHOFVGBBs8zAFEFc4o/hJ4c0UK8xmMQCfy7G1wiG2jKZecQCrKXUoRG4AYn0rXNXkEqKIaErL4eOzKNxT3KUYRuGcl7N/dvmqZCpT1LWCeoS6h+tw6hMDTLjXkJ93hVgADH6XoiAFe/goLv8X0M3lWlnxG8AuRpnrW4ENRQdZxAV0kzRR2STKgh4JkVr5HbNXrSn2dX195eU97ff6mjx+rOb4SNn0SEm4sgxgbHUtBx50ypQbzD+oaQF/UUw4NWlT5i4LPHBEEXMrAAAOsDp36kBU0pFc5i722K5w5sCEbdG3zJwii/egsIlto2tLZ7lIAZf1xyzpTerYKijTyHL9yBekgAhYRp9wlovGTrL3Rb1tUx5rlhVsAyO5WI7lppSIQmiZLc7S263ZpjaJeHYUpV3BtEMBNKF/lwZ40SfMptvsxgMDoabTtSlWsL+jwIsGNMSCT5GWRUfTTazzPFHtD9TpxxqNa33rG1f12ssv6fEvPtZ7P7wnFWuFgHRJ1Vru5VpuNrZ2DPtddeNYUTtxYpeKapN7MTt9ocjL7d4v7fc06MYGDJjikqzwgkgHN6vTTmSjc632/EIHYpZZZsAl+5Ns5d6XMW4EiRCdD3mdkHJKeTEgsLNj5JkXreU66laeO8Xxo6O5kZxu39wx21TU9oCjHTLOAdKy3DKNKf5TaMQClBdqTfJ8yXUejLtWoCZzmr5C8RV7V1d8z5z6HYVXh70Uvc4pmXYHsY3XR0+myopa/UFfC+wiN7GaTs/GxiqMVXQT3X2tr9/8vTd143pPf/W//Fjv/OVj3exn6milqsyMpIPylBV1Q04dRXSAvBWZdThKAlIAfsaW0ch1urkF6ZPLZ63MAcABtAa2pDJiByqvOIzN2pJsZtQ1zAsAFZBfnNOAU7XwMygqUXuz5rNn4WcsutDAbzeHABJYIZ/M4dgRVgCbsFkEhCGLgD1QGDoVJGQUK4bXtCn5vollHHKPqLNZw1HrgOLGjBv+14RqbOC4HSOfa32Lq2Auxp69AvQtTcWMLgvwAHWnS+ztqr/T0yZM9GjuKb28o7tvHKizA2i6I+98rec/+1jN6UrJZqV8Ppev3CziGdOQGFA3YV/ZGpq4+SYAFM7sohjPVjze0PeZZxwhwtRoXqVuB4A71Pks13Lisl1RCzOvMA9AQmAtgYQSBpE85mv2kQmko8rstMvMNytY3heb3yLbuL0/6u5C6u+m1v5YxfsNxLBSGc+v5hpdRi/uJXs7Y1NbYY9vCrOi0nTugGcIjE0DWZHNkptPsfxnH85atjPqGGDI5ywWuZ48m9k6wjinrzlVtq9uhzxXl6lK32SMMfZ4sfZZTnsvNjWonQEAouijhbMudrmQDkjGGt9cHXqM91Crda3z6drGOJ8HIMPLgKsu74mi0mWDnkwWNnY5FwFMARwMR6jE0FuxXrpMc54R7W82wbSZ5yzvIWNAAEOV5s5djc0PqOq5Zu4ZG3TcG3g5EovLaIUsYn2V/WjeWM4xluyQ4VabvCVCYhvN3O+AXa6DM4KPotlsYnkGbixGrBMZOcFOCe7IOYxbRypjP2PW7I1nP0MWNZbL2JS6td89H2fBGyhfOWDa7SNcFIAjam6tql2ePbbGlsXLxgXFtFkZ+xY/A8CKdTR/A6yRBsz+grnHkeGcNT335oBbB5zZ+oySFHAzd32T2BjbNzFube/FuSXQgHXYsqcd8Q7y5xbwBkADBNpmR9u6WRBD45SVqI4ry+Z2JC36JW0IwG8ELeYMFN6bygHDoa/RMLGfheTF9yD+8cciH+itnLsMdHdzsZ2DsIktWxJmG3dk7Y1ik/HTsMa5RRFgmvmBtkeNzFrK6R3gGOAZkoHt/QJWY8ZFrkXmXDdoG7NotpxUt8dx5Al3VmO/ZNpzSEzyDYgc9TsGgrEFqUMsrd1z43lYnixnMfYu2+cEBml7Lva5ru7As2FftQUtnVOM22dxHY4MBFhbW1vyDAAIeRmpyABgOoaLNWB+NkK77Tk/s6s2sqeP05AjDJgVcl25GI4I0Btlslt3be1r4yn42+7AB5THChxb4NiAdtZ/fpZnbc++dRoxMBvrZAOZHQEK1jntWSHrZI/Yki0cMcDNaaaCTwDd2Y9lyiANlth9syJ5Ctu/bb5FrR24PcoL5woI2YxXI3DSR13/d0QRt4fcqoSZp9IkdYpYdt6QJio3tmzMBKWafqNpIPkHIx1GqR7EqT6lT98YqvvyTQUHezpfrXV+vFYxqdU7L7Vfenq5N1SnybU4fK7Tk5mGjDU/0JBM8+OpVtNzldmZ0nCmnT4gOPsH2rfQfDHXnOgLn/NeV3mbd0xUzWYx02azVBxkKqn9eBv1Umln3DNHMRTXL93YsxWcKJp1QUY3pIOO6/d+oMk0s6ipIIg16A5dbvWcmIyV5mtXn4AUgz1+UZIVjONPpCTsK426Khss/BP1OoE2+VyHp8c6n51ptTxTWa5tX7JeIZ6AnOaIMebwwDhSpfWKWAwIQVK24Gwi9bqexqMWeYW4azFTTPrtZvdX0NhfAih+DVqxrYJ9vp6x3dvwttv/vgWAP6/+ZZBvP97Nme5SeF0AwJ+1xcW/LlrgogW+mC1wAQB/MZ/rxV1dtMBFC3yuBf7g7bftyMIh0mU9cviBXf0Zeua+/RnoZTiwJXdW6kQlaIf8AJUQls8ANyOlHTI8u3Zwi5KNqupMm+xYVTbVan2mzWbl8kLTjtZr2L1D5eVAlfY02r2k/d0dZ4eoQtPJieaTE9XFuTxvoZJiZr0x2x2/WNu12ea2zV39TJaJassdWvkeh36/dhakDvR2qj9KA1j8BBoqia8oCG6p1iuahXe0vPQlvfI7l/SVf7yvabPW//kv/1bB0TONn/1c4eqxTtdT+VGqoNnRdLqr3YPXNL58XbdeO9C8zvQ3Hx8p1UL1fKJBPVN2+kh9f6Meqp7VUPH4t3Tl1S/rF7Wv117fVdppdP+Th+qdfKr5w5+pv76nfP5IRX5uxTMsrijiB0GkHDmoshd2yFgNc8gMgq4CXVLjXVKhA23i15Rc+V3N+tdUHHQ1vJaou7PS8eFTRc/vaX3vA43PPlF380jV4r7CcGEZQNRMIj8WaJpfY9VI1cXZSBaIl7zaWd6iNMsoFgzlBTsKvK46KUoQLOYoLCxVlmdarU/NesnO2F7SAjK1ZRAZOGIALuC8IxxQ3DJwxbofSqH2YN4CvQBY/KAVbFD/Iu9pD+8GALf/3X7919gfGfj7y3jyi8PO9ucpeNPfQ9juWwVwxmHa2SRRhHGf+blB9X1vTTAAACAASURBVGsAYMvMpsbV2ojxt9mE5hQZpXIjVwSIYrOYAnAQ9tvNUFUdW/F5saTwHSuNaeeBbt16Vd3kJeXRUPdXC/33/9N39fo/vKuPPj3W6YNzaSJ9+Kcf6ezBVG/djXTtZk+fHJ/rvScLs9PdvXJNm2hXP3rgaZIHeuvVA1Xkeee+dvpDffoss7zsnStdffWVUEfTQM+PPc2mtTpeYMABoEJVrY2IgJ06toSjTqhBEKsXxsqzQPN1qdPl0hRad+6OlAwClYGnx5ONVthZRqGqORU4X964Z9ZmGsbq9Knq18pmuYakLeXkXGcGbJGPSHH7+Ghl9mhjz+XHHa9yvfGyy9IuA2l/J9WTk7Ue3Z+qociVoHAN5VvBzNPtK13dvt7Vw5OFPro3VyxfozTSyTRXtaj0nbf29eXbgfbjqd6829f8ZKXv/9l7StYrReupivOJekFuucPYqDVVZv2afC7LM9ygGAF4w5oQmNhZn1OkakUmVsCkn/HzndApPY3hbyF1DpykSM1YoLDIgRw1HAVOo7nQ3ywfmLnNWTlaQRTAyXzOZMVcQDFcHCiud8jurmpTcVFktYKgFVI9JWTIytmcklnNnMP8avdBJt3agb9xhK2trwLLUJP4ueKbwYatShUl8nDglIEUUHlhpYzSlGKx2XCS5W5jlOI0uaqRFlmsTR3r6Xmo8yJRemmsKk6U9BO9fmesG3tjlWcnWj26r/X5c3laKPGAj2tTzEAosHthbMkVzFGcMeiGg1ReXZot6Tbv3lR/FIg8BwaiEOMPuZp832k4yBlzQBE5oAbk2ZzjFHw8T3JrKVp2eyimmSNQHzeWVU1FiMIKBVKKvjl2hrUrsjKn8yJLlnfEEhmw3LKBKUBSXA9QYLnCNoU6gEHUUaYq97f50Kibsfh0lvoAHFs1CeCpuUe0WfRmH4ptMkq/xNla0zcAKLCcpSh6NlmrRjWjSOer2P6UMev0QOfrUt/7zlDf/d43tNMJ9fEPf67//X99Vzcu+RphreuRI7xW3WS2LpGdSyYa+Z+JLQL0VpfhAOhOIdIyA3lOksYtkIpiz1wd5NSnTtHlLIGdaiY0VSl9jraiX5vK2sg0bv62tQhSSAtIQGCwSIvYgUqWPYliC0tMI0A4K0QKxUdHCyug7+x2MdIzxR9tiPJ9f5xovcm1nOc2HwKQQPhgvFGoJjc0TgPLUATsyDeFFdJrFJbYWZPryz01OKn4lktoNqpmKQmoTfG70ul0qXWGBf5AeRNrOpPqtKuF39Nx6esoCzW6HOp3fmdP1w6u6MM//1Tvf/+53rhSaK+DBfdURZFZ0Zo+syL3tG406jvCA23vUNDWJtbD1t2BGMwtidldkEkOqMN6iHWkp9rD5ruwfHBsoXdHQ7N7hdSHwoURT7/lWWM7SgYlyiicHwDro05g4AH2qDZODKxyz3dL7GItR/ELGWirdKcYDmGlqjYKE6dGw1LaqSMdUQZrW1Q/qKgAggBVqipX4KGaJeOZOjzAlbtv9hGmLoX4xdRr0Q+hzRHns9IsSykgY80O8GIzXZ1qVQXKolgP5rUu3b2k/+S/+66ScWTmH4v7Uz34wQ/1+N0j7cW1ep4jY2yjALDKZS/AWHXZjA74o3hsZAaK/1bId3tW2t2U5Ja16bLN6UfMM4DJFJ6hOGF9i9IW0BvlmlkIY/vqOdAP6bPZ/cYwTXDOR8lNzjT5lwD6AMAQElw+LBEpPG9Ufay/5C6S8+1VpYoKEhjzD2DqwK6FvsN+cfucAHjo+3W9MlVfEsaW14g6LjMAqtTOTlfDvrOCps+RoUkR3wibW0IAduBxoNEg1WyRGchNO/EeKMgZTxaFYBVsRwJlngYk2SpB6cfsWfnj1IjtPNFmswKIoZhzikpHXjI7Y9SFrL/ArLRT4VS4KZmsrYIUtw3W+TV9vXG558w/WV7YvMG1DAYAR1geu30ATjYANMzPNicbeOPAs/GQtTMwAoMpjgHB1plTl+K5XUMAIy+b3EsIrI2eHS1MzU2fIqbD1i1buDztjCPt2jwmU4yfEYMRkBXKegYADBFT1r44RvAEmY9xPrB8eSIO2vmLPobDEzspuzbaxvqWnCU2T6C1DQYUNZtgADj2P5Cv7MxG2zkFMfMCeb4uUgKbXAckOmvv0uZn8pQdOckRNOgD21gL2mkLcgGeuvHsQF+UpkbKauMobO2GyNhNDIwrUPlXzHXuDOHOwi5GgRfgqQHRxDtg89LQd03XaZnc9CGsY7OK/Zpjg2JdzVxe1SjOefaVki6K9NadiHGN9XELcmKMAJmG9ojJnSYT2MhlbAwc2cGse7EdtnWbqAGskEvbP7KedaNEYeLav1ShYuMcEXgf9jgQRSB+pOSalrnZ828q3Cec1ToOUka6afN209ipiQ1Q5d6YXUyJ7FwfaBdmd9TsvBf5yNiF8wwZMzim8Pv0XyP+4TLGvtgU7ZzZ3J6QOcmAe37OnJos5EcN5EDeJ3Q5w6wFWPIHkEYhyZDb2wLGnNlYR0wN7p6ioVd8TT9gn7Ul4GHZvFV7297WSHPOVceB3G5OYN41QNnmDDcvbfcf7BP6uHJAAmDubvuazUcomvlM9sfM47bdd/trxrs5Ddhc79qSzGv6EG3IcgkYzLpq45g1dGvLi3MQ+/SGPY7LHMe2m5f199Ym3MhONTmzEE7c/OIcENx98zICV+vohqsXbcrXkEiM/BxU8obSCWrcyw4A/mkuPSUy5Cs3NXjjVRUdT8uydrEiz+cabgJdla8bSajrg6H8aqP5yZlWxysNCGZZbrQ8nWh+fqrZ+aH2uksFPq5EmZIEIhdnoUL5ZmNRDaRDreYrFZuVlouF6s3Szpr0h7yYadAhioI9OvMIxC5Puzup1Z2YT0uoXDbm6b88Y/b3Dhhnbu91+pbffD5baYViuShsLuT8HQUQ6VlLYnWToXZGuxr0eyrrUNXG2Ykt1+c6Oj/SbHqm+fpY2WqhsshVo/4dkQEP2cN9NoA742S6zLVYYENNPjYOGNKw62kwcM/G5skWgW0K50pgHfhXXnzH5oZfg1bQv1pemxtfbf1j+6OMx+3rl8Df9me35ZJftY2+AID/zmO4+MZFC1y0wBesBS4A4C/YA724nYsWuGiBv9sC/+ibv9GeliivusOYUyg6hq3ZPRsg1wLAchZfJrHzc8VBYSocP+yr9AYq6pG8hAzRS8a65GgYx5mWq+c6PnukOp+paRZq6kwRlXpYsFUozx+rqAfKcpTDO9odjZx9UZVptZwoX56qzCcGAGPibH8CAoawN3SFZDtctSRKA0MpQVkhlfrzZ4xKI+Ny+FZpGYp2oCqx0Ruok9yUn76kxn9FE/+Wjnt39ca39/Xq9y5pHaz07/70Pa3uP5b3yU80qs41yVfyg1R1OdCmuqS4/7J+5ztv6Gv/wZt6PF3of/63P9VB31NxdmaAxbg+VaeaS/lSp/OemuDretIcqBl1dfXtXSuev/Pjj1Q9+ZleS4/UW99XMX+oLD+zDF7uMU27ZolmtmpWtAA0DRzICauavE5/R41/oNV6T2XvDfWuf0f57k3VV/raux1p5s10cvRE8fFjFQ/e187knrqLeypWnyoOMxUwoF0CoBUfOBx6TSm/cgWrDItZMgsB1cXBFTVJX74/FCGvg2Qkz07sACKA9qfarGYqUeC0oAlFgBTrMIvR5f9cV8Se+8UL69X20fFtc6lq83DIysOa2tQMpoJzBZutwtBY0S1Au30/+srnX2Zt/bkT1JYluwWAnQrKHdSt4NUEZlNq+YgBdtGu2PPCFv3vA5TBh9qMYtPXW9YsRT2UkNJy7WnQ6xhpYrEo1QQoBYaKwp4pujm4TuYoRmHwd6VqqJduv6wkuqOV39exVvpv/ofv6s0/eElH06UOP15p/slE7/7bD/XTHzzQrb1Ku3vSKaBEGisd7+rWy9d13gz08WGjWRHrzVcONLoU6tkhypFI3W6gP3t/rk1T67e+PlKa1HrvXqjplHTi2hRkVoQvNqoXS8nL1Rl1dHnQ0dCPtV64TKnzRaYnn54quhrq7p0dbQIsnKWjk4UObia6ftDR4Zmnp48KdfZ72h1R9HRFxclko+WTtbxNI61LNYBy/VhKnS1g9XxhdnP4vXndSK++saM7d/rq7lVaF4Canv76/TPNPjyzfFhvv6fhMLEsztXpWn4f4Huo81WjB7+YKPAi3bne0SqrdTpZ6+Y40fV+qTcOVvrma9cUFoWefPiRPvzJAw2blfzFXB0fKz/PiulY22OZj7LWlEZWdKDw4jLFGBIGUEE+MBdTp7JD8bLNJTUwELCIykBb/HYKXHLkWnKEgQCtioHJziN7zqlInMWzy7nDQpffsRy3GAvxjY6Pl5ZtCZiQLSleOqIFL2e7BziMOi1ThZVriCqRzGaAbJfdi20loDYgF8AXxSsK+wCgkDwAm83mD2UM1pZFrdPTZWsliYKqtH8PRh0rOJoDXhiooQoaRtqUkUq/r6cTXz99lMvrj+T3ukoGqZLA041BrFd2pfrsuarliZpqrtgv1CGP0hj3viksWMeaAPVTafag6yVWpJFZX1vWpXnIuyKxzRsUTs0C1CmuKDZzL8aUB5Rq/6YteW6zFSCEU5duQUSmmPG4496vQa1ZKs9Q+KFwis1WGSANwCvpdKyob4oLa0ueR2DqUIovtFO/694fMgAOAQb4NJ42hQPS6f7wRaygh1KmbMlcvrPdBuhgknLWl06RzfVb3jbzKX0RZTE5xjnqcakHiGKZq7mCKNamCXU6j3S+jjWvuhbzEPUjfee3x/rN776hcRzq4x890L/8Fz/QuNNop8f1rVQUK+ubxIfTR8p1LWhd/Sh1RThTdbYqlZZFY9ae+De2BVXUZtwbCj3uwSmE3fuhBqW9yVBELWMWvga0Y3dJVrpTka6XqGwpkTsQwEB07teeP2pO52zCmKW9KEQbCGCZ0YURH3gGFPGsuGtW4RQRnVKbZYaMQ/oEbUuf4L5WliFoOkQr6jIW+T0yb8m1t+urKtVm3w2o7cYrGg0K/bw/URj01U3ZqNfvygsTnU5qLcuOjopEUyU6rzo6XG30z/7TXd26cl3v/bsnOn94ruvduXbTlTytVNc8S6wlsacHhK40GrriOEQOm4+M8OGZhSmECeYS+ttOHycQGbBlVtqAnyjYyaKk0AqRKQw0HiQadhJbr6i3Pz5ZOFUW60TtLLKxRafAabnCrfR2u+MEYIQgYlMattIUxs2u0pPXAjBGEjNRcmmF6jB1BBnLWmzHxXrJnBSpG0WtPT3zI6q/Rp2up27XWb0Xll/MOHB5o2TZWs4mCjtfurI/tud4fLKxDE0+cLpyau1aoQqCTNKOuWc8Wla69upl/dN//m1F40jlotTZh4e694Mf6v47x7ozjs0Gs2Z+aVWpEC8B+LcZrJYb2jowvLB6R3loNuRYGreOD1Vt9sdY8BLb4grcOC+4eQTbScAy7DFrIxxhyetsUGpIkIa6Y2WLza+nEvDXd2AoaylzuIGGvss8VoL62anqDTRuCgXY8splz66L3MZepztWv5tonW/MapgsWnMfZuwzD5ZrK9b7cSyvwep3besW+wjcEgC2DDAyi3yOB07xbwpZ2gwlpYEcgRbzTHt7PQdgmy2ss+U0m1XsjMmbbc8zDox0YAsgsTlkAD4z3i0T3AHuOOuwGFmOsDk9xC8U8jaKGQ9Yg3chajgXEtYIMjxRDjM/8wKwZJ64fnXwwp4VhTqf3+86sopZM7MGAWh5bi7bZm3TBqZ4bsmLAAEAbwY+sv+2+3V7CfY4EJIg7TB3n5ytrD1Q5zKHWP4qKtIGYk+iYT9RmVc6nq4NgEBdP+h3zJYZsII1cdhLrI2zzLMc+tkcIMmBko7s5ZuSn3x32gXChYGTrV3wFrSHaGaAXwk47JSQAMr0UfYZ2D27nGA3xmlTB9K592N9e0Hi8WQqW9u7tBEUZFJDwGFsuIxx94KwY/xP1oPInQEdOc2td7RJN/Fc9nCBI0ajAlsmy9Zu1cBGJnL7tPGoY9cGIAjpJc+cGwjxA6jB+R0+n6mbuBOeI5EmlhteAf7jQFKo02Vf784p3C8ApsvztiQmIzKw3hjYnuL8kzgSbOnGtVO/+m6PAwhe54pxAOBeAfJRhDalcCapILzk3BdOTEQd+UYsgvQMALwmmgLbebKnjQDknqs9rwZbakAriDqVzVn22BsHeAJsmUo4dKpj+vB0mZndt83PW4DJwCzfgOCtK812z0t7rLKN9Xv2x2Y5zdzEgdD+dupnzlkhZ0POd+ZSTJu5PUPekh0NrN9GErTuZXzO1lmC36W9zSECkpG5ngCKxy9Uu3Z2tG3wZ+Vf+vU2I9nyhC37GIWo79agqlBoRAOy5D/LSGa+pjehKqZtKxTcnKgNdXZnZl62BzIyWUt2NjcaB+aaK4dlATvQnD7AxW6dIizXtWEf27pymALeuSnQluwz3HNw85YjR7jDtRsXkV23gdwqLH4JgkDcKumLsNIyyJRDxL000nQw0ge1pyc4l9ze0+6br8nfSbSqap0crbU4mmpU+LrkNXqpl+jWpaFWk4ka4kROCw3qjrzJSvX8TIvT5zo7fq58NlEcALziZIZ6HrIZ7ZWbLTQEo/V8oSbbqFhjGw3BluxdXBoWOtglSgRiDmQc6iOONGJndVPil+p2EstoZj9DtIG5HnAe8yKbi3zfxR4w8bHWdzs91XZY9w0EHvXGGvWHunRpV5f39hSEiWX8TuczPX72UGeTY61W51rlp2qKhcocEmZt0QyjbmQRCuZsYiTbRpNlpvNzCMIQLhlr0iCFKMuDd72PuduIixBAX3THNhOoneP+vwBg68n/b0iGLzsvbV+GMbdEA+fC8kulEvviAgD+u21y8Z2LFrhogS9WC1wAwF+s53lxNxctcNECv6YF/sNvfBUc6nMvB/wCqfJy1lKuGOEKk05J26ZTmpVmBLiQDuVHOyq9sRp/qKS7qwi/wbBQEqIEOtVk9lxrivX1TFW2Ukk+YZYpDFKztG38XZX1SAq6GvSGVqjI1kvV5UJePlNdztRU2BOTFZNbHm1AaFxr/UeeGaxyO8htGZR2riVEy92iHRwNMG0Pe6FTinoliVh9dTu31aS3VAYAwLf13uyyfv8/u6W3/skV5XGjP/k3P9DxRw/VefZT7Vfnmk0pUKXqJnuaFXsKRi/pn/xHX9XeV25pKun7732kZ4dzbY6nqk7PdC2cq5fPtJisdHISa3fvG9q5fVfN7b52b/c02o/1/b9+R53Dj8z+uTf/VM3yqZpyIXkUITlIhwIPQHmHTZQVE5RaEbeJDQqXV3dVFrsqqmtqRm9qcOP3lO9dV3051e0vj/RofqrJ2VP5zx8q//R9jc4/1mD9QPniY0XhRrg1cghCGc2hPKorhaascravJax6sprIUIsiA4SCqGfKVF8AwAMrKDblyvJ6ivJUxWZixcoQV73a2bOhcrMyMA+B88/nwd/2iVEJ2ILATm8ACOyKwBQEYMtTkDYwh6K+qb4+UwBvwVyLk/uc5NcB1L+81DsA2IGzbWXAxgBgGcUvDswcKikMce0UW+x6WkCPOoplo1Fg2JYSLMjVfZTVNlqGOp/B+1BwnM7IP0vVG/U0W/DLsUajfXWSgRqvYwWtxbK0NkuTrrrJWJd276g/uKtJ2dNxU+of/dENvfH7r+v5yUrP78306XuH8p9stDk600v7uZbFUodYTnZSBb1LunT7iu7PA73zGNCiq5dvjHT9+kAPj1b64GGl21fHejbL7P3Sg8jUC1mGSjJRtclU5oBajS7tBdofV3aIHcWpFrNK77y30OIQu01PDcAL1t+XQ4XDWFXsq4kC9fdS/eaXO2aBeDIN9eETlES+ET9oMg7nmymhraWaladmukZWIW/gKdzx9dbLfXkFiuRcn3w8sSzL5GpX48sdjS9FygC4jJ2+VHGykjaVgceX9juWb/300zOE6Ep3E2ODL44qU6js9LCdzTSbrtSLAt0ZV7qSzPT125G0rHT48Ejl5FS9cqEdr1LqlS2gXxgAjOKKwiz9Ot84BS9MfStqt2Aj4KipesmNI3d1kbsiP/mBWNW2Vvv91op1q2yxojYFzJTCJcpIlyHtBa2K3vF1rI/Sl11R0mV5mhoBJewqN2CFAqOpLU1p5v44oA3Vh1Oj0F8NEEERaeBjaIV2p6YJtdwA+FK8jzQaJ1Z4BsQE2AJABMRmnOQZVp0bK/IPKEAj+G5kX5sarioNCMtQKaRdeUlPaX+kyTrUx8eNrt3Z10uvXtfRbKUfvXesZ5/O9fKu9MZOqS6Eomqm0M+UMhdY5SywLNnFaikM7rDhdeCoU2WM+w5syLlRywZss2dRLVJUFGCqr729fpvd6myvAUi345cCW1aWNi/s7AxM+YPNLbagKElRdpp6KccaXIqSQDvDjjq9VDlgiAGgkWYzciudggpbVayaUb+a9aEpT1whE7CAQnVZ5s7JwvqQUw4bGcbmLABH/rAuoq5zAArzl8szduoSy1I0dQxAX67pgqJVZRmX3Y5vRV2enwGDAPJ1qMOJr8enns42qIxGSkeR/ugPb+v1t25qeVjo6NOP9PAXz7SYzDWbzNXrFiqrjaK4MmBw0A1Vk3deBmrKwPU9iy1wRS6zAqe4bDmPToHZTUMdnizN6p3voQqjYA8I0OslVsTnf3x9PtsYKGTATYB9asc9SyNaOAUc6mazpUStjdKvxgbY2RSz89naRZORijUk4AouBQjpDXyR51Q6IUpyVNNOuW8WyTxPA0bc+JlvMntPA4CZJwAoUDjP8xdFZaIQuA4Aj5gsV9T/VOFsnQeYwrbWXRf9yMd6st9TVcWabGKdNX0tg77C8VCjy77e/s4NXb6c6J0/fqB3//Kp7gyn6ngz9bu5wqDUOkfdSB0VS9rMiq1OmQbY0DGigxEg2vgPxjP32I0jl+25ckXsQTeyvpGZcpr3Aw51KlrAKn4n6Tl7TCy8Ia9tiVr0M5TSjpBSGuiGmtvsWU2VS39wii9Td1nRvjSSDPsEfi+lLwcoK91+BDtRIw201uDcI324h508tqSZU+n5EQpW35wqlhv2T6jJIE9AcnHEAbOtrQEB+SwUqUQvlAYAoQLe5qJ6QawmTHWeS7Mm0EkVqOx19eY3r+raq1e1M+wpe3am2Sf39fS9pxoDjJADyziu6MeFYhToviNnUPBl7TOw1IC9WmT+8uKZmCX8wDk5gNOatb/faLHKNF+yFqOA9Gw+JWcbO8wkbrRYrtRUpank6cc291ZO6dbrQDQJVWB9X/tmze5jabyA/LM28hfpk3G/5zKdySRnz+Y555mqCC1je7KY29oxHO9qPEi1WM8spxW3U8s/DVJzLMgzAODQAGCAaFxDsMV19vpt/i5Z4JAAjBwH4TG0OcsU2YA4jXQ+WRlwss1JZ1vIeNkqek1V2e7lLPMdcBeQMA3V78Y2FmlflK08b0hNAFgQtqz2D9knJDc9NfCOnwXbBOyxlmsjD7B1H/XYw2C1DYDB/OqIKtwDbhOASPx7W1B39+oUwswxLsN3CxC1/+b+TWnuFJcWeWpt7xSNZKsaKM7OtyWrAP5gUb3MnWoaAARFboqC2MA1uzEbp4xz1gYvQoXp1ngDPgEkAVBQi4YuM95MRCCYwkFqLeFxndjaOfsRtvvs/wGIkxdnyS1wb1bpLfEShd9WWUvOq+2bAbvafY1Zztf0VRc7YbmlWw8n9jOtsteuqywMCLccV1SibT6wnV/tDOBpuSxsnNA3uS97ejwj4g/YEzGHrEubg7k3w+fMJcIRPw2Ex3bcbJMhbDqimNlG49jCRGLnJLe/52/yrDlrzNduzWKNdWtObXMICs/t19jA2vrdKp0tesestCGioIgmh97tSdjTcU0vSEpYF8e1PXNTbQJE1o3Wlu3O/ElEkyPzQMQwhawtdr4Bwuui1GxRaThydvEoUs1dgLkPso5ZyEMCcIRGgGfuyxxLthm4HnuGyM1Vc855LjPa5v2yMvcL7tnmcTa3uJ6QNVw7J4+8zJVA4IlwTOHcCrHcnQ8hyLGubMmSNv4swoFTvIt2sHmyXc9NcQuRhbUE0ghOKsxrLZmCzSxnf5YjI4KE2GITseDs61HfQ4wBOLezG/uFLTGwJaexZ08jCCuVluvMiOQs6hBweNFmfD7d3fUXB8A7BxM7Udr5kLtwBChn2Wy1FgPO3fVZrYWxGjryMfsGQMWS+b0lMphFeebe19lnOwDYuVg4xfj2xbnBIpeIBtkqhcPIspZ5ZqYABrAOQiNpce2ZX2oZ5Fp3fXl7Q2UHV/VRLR0Oe9rc3FXn7i2p72uarbSYedpMl8oOT3Q98fTbr72i66NUFdnD01LlpNLq6ULB+UbBYqGzwwc6evpMfrFQv4Oq3jdizPlsrk2+sXUCd7lEmdYLgF/sn5eqNmtlGdnwubJibfbPRArMl0tFxEl4WJ9vbO2zs0rlnBJ4otQo6Ntq2GNB5iaGwhFnISAQ+8FWLo4TW0v5+9JopCjp4KmhKE61MxwqDFOdnm50PJkoL840mx2pyKZW1woCBAkbZSuypaV+PzZSKeQsxgQErfPFRtNJbVEeZAyzbRl2WgWwm6LtzGTzQtuvXI3ulwHg9jt/rwLY5sG/RyFsb/45AHgrMN4qhTmq/uqL//bH711kAP/dlrn4zkULXLTAF6kFLgDgL9LTvLiXixa4aIFf2wLf+8abdnJ5QQR0kkgrwHFc2WbIQE20QkWD0qJxilq/1iavFHc5QI7UBCMVAggeK0r2FKexwoTfWcjzpqrqcy3nzzVfAAYuVFIM4jBMEF8zlBfuqka52qTqpD0Nu6E2y6UCb6W4WaosZqqKuUpURWXuCnRW/ePohPK1toKGMV4Nv+PQ7WiNFPQoRsGm5UDuDKwR+KSqal8B1mvNQF54TXV8W0VwV9Pgrh6srugf/ld39OU/2FXd1EgkVQAAIABJREFU9fUn/+YvdHLvofbOfq747LnyI6lYRJJ3Sd2dWzr2L+v1t1/SV/7Byyp3u/r00T3NZ1Ndj0Lt1KXu/+yhpk+n2pxhG5lqd/iKbn/lrs52I738G3tKR43+4s9/rKurx1ref0+nH72raHOI8aTM1As1rllZcmjNtczWptRNg6Ed5poIhS62goGqcqyqvqN68JYGt39Py8E1zfYCfeNbB3o0n+rs5LnCp/e0/Oh97Z79Qv3snur1J/L9tXI+DRerBj8xXxFKCdSIps6pVHLARFFRRGoozlHIiFGq9uT5iQH42KeGdWYHoro+V55PVZd5a5vqi/xH6hFWcLMCkVMjWX809y7UUb/cbXnSgL/GVKUYUbminB3YW0tQd+BGndueuNu32GK/28XdkaF/eak3W7pfeZkCmEIkhf22GGv2ZViXWmHWFflbbPrFb1vGcPt2KL6ctVn7Y+3ZvEGR1XharsgppLg/0nLTaJ1JB5cv62D/mnxyHtelzicbU1J1075G3T3tjG8o7d7WrBrq04Wv3/zOgV77zkv6+MEDLc8TzZ9WOthsFKxOdNCZalmsdF41OqsS9S5d1cGNq/rRo7XefYzVIodlX1cvd3SGleRJqOEN7NylpB9oHZRaTCt5nZ5l623mmSrykoahXr2V6rU7gcY7npYnnj69t9aPvj9n2MsrUKU2arK1vB0CYZFIxOpc7mt/v6dXb3o6m8dabAJ98mhtBYPeMFLq+1rOCs79VryC/1CertUsz+QNK43vevrH37qssvT0+Kmnn/xiYp+TYzk+juUNnYLAzrEUC08yRUw28rQzjHR1p6PHJyhSC437obymp9XC0+zYZYozZlE0D9NQX77i68uXK13t+1oeL/X0k+dKs1P1y7X6Ta4+wx9FNLaYTWW5hdiAmTU5hTcKZ6boc0UtU7uQb5ygZqEI4exjjbHvurYBSS7X1BXdzdYZgATFDUqYPuCTb4UGQIytZZjlqrUqG6pGW0UZKgtXlHP5wBQjPZSoJaCwK8Y5BY8DoLGcs3Fo6lFPBRaMFcUWJh8HUGPNR2EFVRYvitVmZ41taWv9iMoJ1bDLjm8LoVulUODy8bAW7ZD1XAIAS0Gayk+6isjnqhN9etpofHNXX/3mywrijqanRzp/PtfqaKp4Sr7YRnUxlV9jRe6IIWkct6DZWlm+spgCCohB7VTSaewpSrG6o3DqrP5cxmZbZKTgbbm+qVPGVtJ8hpNFZgV5lxsHGO7aCQA4TbGCBsxxlrgLUyH6Nu4pwncHsUZYQwMOrwotNk41N5ut2vZzec8AygNAEb6LOqMAIOS6ySBE7UbfcpbVKIpMD2PWhGTBQZExKLMtnLo8OYrEvFDPOvtLp/hcrrDBBmBwgNz+qGtKVFNEqNG6KMzyLm8inSx9PT7ytWx6ijtjNYmn//gPr+j1t17RvXff1yc/P9b0aKlhXOr8eK5ep9BwKCWdWh3aG5UxasO1GWA4wK6Dms5VmyhEGpkJBW+r1qE9Do8XBuabgqJwqlBU/GnsKyDDjz6bhpovCp1O1wZukWNLEdCK3yj1AKNa4AVQgWe0mG6cjSrACrEKreoG8KPfSe33sK09PlxYDioW/Vas9T3tH/R08+aeXdfh0UJnJysbByidUL0BXs1XmbrD2FmWxp6BFfNpZs8e4A7SSbeXGhAJaQQAOE6dYs6pRpyi2C4RO3BzmvCUdPuK445OUGNrrLo3VNXtany10Td/97quXe3q/X/9UJ/86JlG9amiBpVNpiB0ikNA3XyVGQkBG3fUg7TnwX5Py6zUZLo2YMzlzjr7bbMjjQKVa2fBi1Uv6jYw/FVWabMgD9YpnuwZRi6/GtC6BkxrSVkAsdhls80c9Gmbro2nbXwD/Q7FlLNDxvWfzFiXWMe4BXigfzK3A0pkeW6gMMspQAXzXNSCuGYni0UmeaK5I2qw17B1mAxduz/AeJSegEEAHLyxA0gBS/LcWTJD6GG84YJgwBZzGMS3JNbJutSzZaOTMtLM7+urbx/ola9c1bWb+6qOct3/4U/0/OdHGnmV+n6hbLXSbLlR0vVlMbVe8SIT15RlZLdDBkGhh0V/Syigf4E3UVS2OAGUvqFzYFhvAJJDeVFs8yl9mKI6fXq9WlmfM7U5meVhrKYi17yx3EEvxk8n1JxoCwhLeaFsulJMW3Yia6/ucGBAPft99qEVkQ+0gXoG0q3ytZEiev2+ummg2XqioCksuzRbAUBF5sZTVBul5FwnPVMwor2nv2xVnqxDEIW4V8CWIVEQHVxPHEDJ/5G1SR/lHpljrW/anOGUvdvnA+C6zUo3QkIL/kJA4lmypuK2wguQFiIMMZ70NJS/5HH3E7fnA2wEuK/4GzAYAMfyoT31hx0HoBVOVc66vD03sXfke1tnACOBoNpu13P2qZA/TBVZk8vuVLCh50BG2oC1nfnEFIhmd008i7OKTrrQYJ1i2og/da0ZgElLHLIMW8t2DZSGiTqJyxr1Kl/r0mWzmxk+6x72/FFk5ArL+AbIzuHcMa6wjneEIh+iRJtZ7wgTsgxw1lEjL0Dw4JrZq7f56wCJZmFMPIKRsXytiYOxYybEAKdwpy/Q1kQgOCCrtR5GfdyS2BzBzQHsgJichxxo656dyzh1qkynonTxCGbjzZxqYDwkqMhZ8xeubU2F3+a1Grje7lcMdMRlqFWlmxLfcuNR8bl8bYuKMXan78gFWDabqhlF+2fZ4gVWzTwnnnfhoj8ArmyOsXmFfZ7bgxghpgWiAbkdIO0cPZwKlfgIl5frlLHuTIRTgQG9vpSiWsbatw7tbwikvKep600V6ltmPe1tkQg29wDSlgbY0kaMefZUZh8PWcasnR0hY5Vj3YvlNLbdhRJzUHCgM+QMm6sgagBKGyHTzWvUFwAysU9n7Q4DV1domHc5r5dSzn3gqsEgEWQQHAucypa+5ABk13cNsAfYpxdjPw2YbPu0wK7FbJztmbr+wXyC7XISdWysMs+jZgcINkPrVg25tUx298UcxH67MFeXsiqNPJRwTQEgtwN9ObO6/GunwoWS3VjUQGsPhdKd/X1rEc01sc6xHYo5I7AkmMOUZ2su18rlGFCb1Tb/8TvmllDW9uwg65mFd+uABfDM5zGvcU12rmCfE7n2M/IJZ4sWGN3Uue354zC0KAcjOgelzqqVNt1A0ZWx8oPr+qCq9RhSwpeuKLhxxc50y3KjNOxqfVro+acf6WYv0ne/8qYOUPjL0/xsrcNPTvTwJw+VP8vVJ6Zhfq7ZyZF6ASS00rLf93ZjPT2ZaLacqdps1I038stMm9VcXrHSajJXsV4q22Tqmuqc/XOhOKm0WC+tT4UReduZ2ULzvEwBnPYUxImtfbSHr1SdTkdxlBjBwNTm7ZpJ30cZDAW02+lqNBwoiVLVDcp6olI6VgPDCWWdr9WUU61WpyqLidTMFYZLRUSfrHPru72UXHYIEnx2ocW81Ml0o+m0tnP+xlJ+GvViX+MxZz73nHie1luQB3/+1dYntlUKzmufFwj/au3C5tfPvaxbb9+D/uqE9fbagr+W1f753/ncFxcA8K+28MXXFy1w0QJftBa4AIC/aE/04n4uWuCiBf5OC3zvG68bV5bDNhZdbiPobG050JuVqWXWOHsc/n5hAd1aCQVskL2+CvVVNzsKk111emMlHezGfE2Wx2qac3n+TNPJc01nz+UVpdLI2eTkpa9NgQp4LD/cl/xUadRVP40t98VvlqqLmfL1uepsLs/jwAGkQsZmi7yZHBQLRXa0tUpOqga22B3ZwbxGMVy7QzZMafLfFHYdOxe7VpHvsqcyvKnKf1nz5GWdBLf0R//lS7r9nR2VfU9/+e//Wg9+9qmSZ+9qf3Gu5rBUvUzlBbsKhjf00XyozSrUH/2P39BLX7ujaJBoZxiog5qpqPUX/+pPdPZorvPnK03OY/XTO7r++k0d9WPd/doljS43evLhh+pPH+jZz97R0Qc/Ubo5tPw7FMBmgcdBzS+V1bkKVMEG1PbsfvyIAk2jsAkVeFhA31EzfEujl76ryXBfR71K3/7ODT3PFnr27Jl6z+5p8cF7Gp39XLvFI1WAwN5CG2NV+/KrWEEZuIOCqagMNldBEYsTQ0ZmV2SFszBJ5IepPD9VLxm6okGDPW6uplqoKCYqynVb3CDjCPsjAOtWJmX9zBUhOMBzFrdn87kDyAs1QWunDABsB9yWue/s4ySEAy8AYMD/thtQKf78+7V8hxenKBwAP3/kcgQCmPS+KWBN/YwaCQCNPmaqo9aWt/3FLdDcCpJtTL2I1G6vj2pPRWGO7EKKHh6Zv7GSTt/soM8mpQ4Obui7v/U1deK+Hjyd6cNPjqwIUOcAFCMdXLmpKL2lTTPWj59U+od/cF2v//Yt/e3P76laDrSDLnwyVa881/5gqjApdbJp9O7jUsNLN3TzlWt6uvH10/srffggU/ZoIQ+lw7inMO0rn1a69uUdfec39+T1Gr37YKMPPi1MLbY+XZgylwDewfWOfuNLfd25W+vsMNBHny71sx+eS2elor2eylWpeOzp1q1YVeTpwVlmQE5/b6CDEcrJULs70sfPGp0/n9mJlCzMbujrS5dSPX4mPX9aqp4u1QD07Xu6dk361pt7dmh9dpIYIzuvSt3j95NK6fW+RkMULI16nqflNNNv3B7qZFrq2elarxwM1e01SvuoCDytlrGWs1odv9H9x1M9uH8sLyg07Pj6yrVQ//S3rmon8rQ5PNbDD+8rOD9Vp1woQWqWo6BcKdus1Ulgk1sJy6xOec4oUSgGYcdIEYxiFIU7CtcU8iiYUoTCes3O/CigUHCYopBivsvFo0iYl1gJVqYUBJRsChRWDmg0K1oUlagPF5nNf+S+7e11rUA9X2KbllsBHuDDCoyt9e22SBlZEbe1yQzI8szddfhBmz3uim9Yz6FoBXwGAGJMOAUCH+vyxsxOFHWCqTZQq7gsLtScZPT5PhmCzkqeAhUWbTljiUJtEElxV9Ms0UKpqk5fX37rqr729isa70XKJ6WevPML/dW/fk+XU4DuTGmU48NrhZcUeztywKpCpeesfynCkMVrmd6+yx9db2qzZN5aQFseHAoAY+tjbetA8CiOtFxkZklpFratPS3F+OW8Uq8XqT/AWry29kX5TIHSVBdWOAYcCa2gaoVeFJ2rQqNRZPmuNQSaqFFTUP2p1U9Ss5cvUYdiVQiQ3BZvtoox2q/XTx1AX1AY3BhY7EpHgMEU+Zz6Bltxy9ClAGaFQoCh3CxkTWlV8pwiA+2MzlCgGvd0crpQ6YVal6EKv6dCA03WHZX+QLtXU33vu9d09dZlvfMX39f/9i8+0G+9OtYwrp1dn1cY6DgYOhUn/TFSoNUs12ribAubuFHHyAyuTVCSG3CDIqxuNEPVu0BRDVAcm6KNonKaALhUtiYBvDN+NkVtClUK3YMxc6mzATU7zhZkNQVbBpBSaTXPzSbaiqw9l0lsquQaZTqkNkp3vhFvUMNtx0jleXrpxkiDYarFYqNHT2c6PVw4W0WsLFFvGcjBFFmbwhHCwfPjhYH9wx72t05l1hv0DNypvMoKyagkF8tKywVFXmxKY0WJryhxGfc8JyIngmig802ij89jJGequ5Eez0713/7XN/TKl17Wj/74Zzr6cK1d/0ypP9VqOZXnlxr2AgNeshX7L5d1fGW/r739vo3J8+nSVNbY85+erZxVpedp2E3Mgpt+Zpmh1mc8zea5KhRwFCqNMOHsxTspQAj577nL5N1gWet+l3vvxqG1/WSCMvn/Ye+9ei1L0/u+/8o7nlinYndVd0+n6Qmc4QzTkB6BomiJCjQsCzAMG4a/j6/8DXxjwDcGbAswJAgGlEiKnBmKYXq6h52qunKdvOPKy/g9z1rVrZEo2zDgi8Y5w2bVqbPP3mu9643PP4VuZ2qW5BBIoDr06jsmBsu89n2AKX9NMcszLVQXhdlyh6h8GrIzPfucrSyfT5/is6tCRgAyJV3TKBuPbK8IYcfmTHRlBtY5sGyZlPavnpFt9tBJaEpzwAL6STSKtI1jrZpYDy4a1aO5sms39K3v3VOure7cPNKsS/Un/+yPVTxd6AA3nG6jqNua8tkiTECbA67bi84A5USqoDIrsHUGuGAr26BsqmzPC2CLBatpRrGLDQFRQ6XZ2AA8g2hNGYcSELDFrYJtbm6k8RTQlnGBk0TjexBzouhI7FDAhrIqde1woprn0ZJrPTaiCAXsotgaeRPF4GyyZ4QHyxM1AH5spKZtjv8NaudAdY7SFYJFaHb8poJMUVQ5DXN4RmSy8yTcnh5gBVVnD+b1qjWAF+YtyHh80ad2dzg7eJYsX+a6QBZpCWGyNeUczw6ig4P4sca9avH0rLD1184JZFr3pW8AYNZoz/1stFrmRuzCMdbWWtYSwjkYF/aemSuKN7WtmYAKzLP0E+YJ1l9TdlneOXsOP3Otto2q0sH58TQyhSvPDYItrh4GijG/Q2Io2Ps7MQxiGVmvWJbn2IHTt9Xp7HxpjkPsn/Z2mUvdWtd0kw2Kcbenh00CeLptC9v70r/J5YY0wRjjewgeAE5LIh6Y/8xJAbINKkfmkcYAP8ibZMdblA7Zo31GtoHK5vDgkTtEHaBkhsDB2gX5iPEHaYYv1NmWV81+Bit8FLMW9oO9fKgR2eoQOprGyCsAe/yPeYkHyLzF79Cu/D4AGUiegT79em2uHb2rAWvJZOp5yANBDVDT9veW6QzY15idrO1VcB3qyGmPNR9nKhv2RoXWRalii7MRVg24B8UGZLL+YBFdsGc3hwgUraSSmvG99VPabz6LFfXW57iCDPbfg4025+8h+sPO6H22MWs47QAoCZmIz8cNCVW6OVyxB0Vlbdm5DkizrySz2/+xX/Mn5FzzfMhp9nHEs6JfJ1HszhN9f3abfLdAZmydLdZKiFGucLnBxhbXAXLDK3M4oX+yb9nifADBt4/L4fchq1lWexYa0dG4F1glmxLYlbPMc+zrOT8xhlhXGMsQOyAm2F40RpEMSI8tc2jzn4VemCIaIJnNRecW/hBxUT5mOOAAdqL6xIrbgWn6h73OXKakjDglA8KHvXllAKyB8ZImCftDAP4vMqwhGZwvyabGBt77I/3HoidQmxoZ0QF+viAfsHdzy2rU0Oy1HeC3nRwW99vGIj/4F3KmzUmFs0EKUJm6YtRIVq3tURmbgw0344D1BECUOAmuD8KF6ZA7HE08IoD9Mop2c1HAdSCsdcZcv5Oq25/peJzqkyDRR0Gn0Vs3dPj1N9UdxNq0lebTA714fKmTx/f1xv6Bvv3qK7oxyZTwWeeFPv7zh3rws6e6/9NCO3WlSbtVmy8Vt7mmWadr+5luHqV6fHympibDfCU17IuX6sqlRqq1XS20XqyUb/gd5v/S3CiwgK5actEhi7EN4TxVKk3Zz06d+NcGKltIiLjLTRWFqT0bCJusmRDXGD84QbAGsHfOYsiasSbZRGmWWT427b7AMWALkaJQ2i5U1hfq2o2aij3WWmnAmkKNSZpmqUYmMgi0Wm10flHq5KLUatlpse2sb0LsmwEA7zJ2e3v4LwPAA5H9S+T0AaCAEDZ8/YeAYHYJw9e/Z+nMuasnsPZToL30ywDwAAoP73EFAH/R3ld/u2qBqxb4arbAFQD81XyuV3d11QJXLfClFvib33v7C7yrz09x8yS3ZsT6z4pANcxgDrJfTI0cTDkoFDUWwDNV7Z7S8Q3tzq5ruju3AlwrCgwb1e2pivxCVXGmplmoKnLV1UqLcqVRmikKd1STo1tOlaa7ura7b3aZdbnVcnWpurhUrLXK7VKqlwqarRW5vUxnpz27TlN4ALpY9Q7LpLbP/PKXcej3YjNVMWmE/xnHqihU0WWqwrnq4LaC+F2VyVt6XN/Vd354Qz/8L+9oGVb6F//8x3r44X3dOruvw/WpdFHq9EmuMN1ROznUaXWos3CuvXs39c1v3dAvffuW4lGnan1plkfPH57o5PGZmkWpqNtVEL2u7eiGdGdXv/aDG9rdC/Xxz36m6ORTrR99qM2zDxTkzxRx8mhLA8QjVUqiQjX5uhNU2LDkM21KaTqn2BNpN7umNriui8U91TvfUHb7e4puHWr8hvSdv3FLf/rZVo8+f6TdJ5+p/eR9ZWcfabL5VF33yA4x67ZRGkRqN4GyIFHceYGrUK2yQ+3hdrnbNSDDWFEam4VgVWMRPNZ8vKf5aGSW0WGHNdhCy9Wx2g4lEvajkalyYO2OyLCCKU8Bwg7BEF9R7bQaz0JtKFoAnJWd9vdjtaVbua5WjRU0p/PY7Ny6sjZAKp3GpqAhjwxVmCmCzNKVw6/pV9SgBoQhTj40BRa1yiaxqQ/4XDL0Li6wp3Tmf0amYRKpiQMVbWXMcw6JMztUhnYQjXkzEzSQ6YpKw/OczOR66KZe6+rtSEktMldjK2JRlL5cVcqLSDs7tzQa3dDv/Mav6d6tW/qjv3iuf/3Hn1p2IUWOMMh06/arUnZL62aqszLSP/j9t3T07l19/NkD5ZeR5qX09IMn6hbPdOd6q8mOrFj98UmnOjvQ7MaRTttMF1vpo8e5Lp+XunVnRy9OGkXjkcpVraPXdnX7zkxvvznTx8elPn5RWE5cuSgVjmNNdzLdPBhbsQZQYBID5JX65MFS9fla06NYv/negcaTVrM9LPlCnSy2enZa6uOfIuvd1fhgV2+8M9V4VunZstWjxxvLOrw2H2kaRjo+rXX6nHmkVpiiiml0uBOY7eDzU+z/mAW8sN9UpZLrqV55daS7t0Y6v6y1B4O+CBSWnV3X4wdbm+Ku3R7p6FUKm4E+e1Dp5k6mt+6MVBQbLS9y/dkHx4rqUr/15lh/67vXVV+80IuHZ8pPLzTL1wrWl5q3W2Udtn2uDKAIQaXXckgNlHXga5g1TX2IGi2NzcIWcawVhClCw9rv8+DMAtPALYCXRLMRdm2hFaoAIk0ZmADAAgj730cjVK+uDnKxlCsIKZyZ6oqCaK8+qqrC5kGKI24T7CoUCrWuqHDFh6uCvYDlaqUvsouH7DxAuyFDmCKTvSfWyOTr9Qr5L9Mq3ObXrwc+PvMXgBcAHqpcy8jlPYJUa0200VTjgyPt7M9N/f9bv/mObt9K9dmPP9CP/8n72g0p0taapmQpokQEEHGrWOzgVnmtfFtaIY37ixIKiyiCpFWO6set/6ivAJhbbnxv8U4RDgBpUCKRHWa5vpZ7HLklc9PpxvWZUgDxLdmLXuznWWDhynUwAVBDxt6Z9nELz9qygo08sIGeVJtiMR1T0EwtFw2wHEBrNhmbtaD/HraUTiqJE1euGjGkqQ3MpABvBawMoCM0i1ZTrSWujqMvmjKZEjGWwBTuo1Qxhe4odlvNmmzAwMBWns+2jGyNWxVTPb3MdO3mDb36yo7Gh61ef/2Ggu1GH//lh5YDV283SrpSF8ul2UnXLSAf+bmxUmzEFZlzg6l4IGtFbv3s6zIqFdYHFJ1Y/vZ2i+tSk2liZAgyKVF4Y8FMcZp+xLWixiVDcTr3QjH5nhaLgHINq2AIESiXik7bVWWF0KPrY7N83Cy3fXZ8ZQDE3u5cB3szrVG2WSakA4gOgJKNGOkQO3vUiMtcm6WrykLWMSP82MSvzbpSDElmhBKJgvfWxuI4ibUycGFs43oDmNngjoHqs1C+lWYTSCy7Vghug8JA4rWBWolG0aEWzVQfnEujoz1V2JzOl/pH/9W3NU4m+h//+3+l9aNW372Lff6Z4jBXnJRWpDcyCYpiU5TJLHsB0Vjz+B7A++R8bUV2yA8WHevOoQas0Z8M9JqQc+2Fb4ArbOwHsA3gyy1mPTqBNZ+iP7bM2I9yz8xr5JU2Hbah7MtQagEQQqIhQxNlrPl6qiQvtWk0ThNFKcXUSvN5qmnmbcc1WpZrr+AzNZSBLAAyvm8drERtbPZODABrbnHveeXmEWNZiZ4DizLenrnlKrqqyLMTpTWgDvbJ8UjP19JJlWl6dEubLtbnZxt9++09ffvedTVnx3rwl5/pIEbRtLAcw+V25UQb9h9YcQYAFw6QxCm2wokBhxcXW50vcyMt2P6E/hh0BrJSwAbkxHmBcesRnmQaO/kE4AqXFV8f3CUA4g5A5wCWMYcBQFH1xYmCOYU50lTVgI/M1cyJ5jLgCk/alfsHuAE0Zl41kL1qzP6W9koSjDdq7YwhcaKWc2Ur65o/BwciBstdi9cge5ox31v0mm27FaQ9x5vfmYxdKQgQzLVM5j2oXzZGbmJ9pV/Rb5mjTUWbMR87iIeyis5MPzPQpidOMeesyF8tavt9/I4N0OYzcCIqGj19utTNIwDu1EAgG+j9++Ge4qCYTLVtduLY6dadkVrGjGH6HHtPIxeV1hb0e2tQs+lnDwVRh37H2HP7Z8ZBTp5sgEW4EyzY0ZLpi7067c4elM9zEMvnRMYr9z3sBQAh7bmZehfAqzFyGECVZZaTtgE42qskAUZ4Vuy9AZPYRzCvAS7lVeV2vJ0DFoNbAd+YS0I/Z+CqwXpOn2J9AyjEDn88GhnhBTA+L4mlgJjlzxvLbe4JYgHjwhSitm7zeW7dz72YpTAtyt7T4lkcyOPjmY/os2bLzbjqSU+DchKQg/ED4QpA3dqpRUFN9irMOoB25nr2A8wRiQHy+Zb1vlYaJ24n3wOygOBYrwOwcrakr2ej1HLRba4xlwIUrq7QhZ3qB+8hWsnHBCpanhHPkjkXchPrPqAefRY1KCSZsigNxDTiQtBqGqfmagDAiX0/56ic+RLlNh+Dwwnn48pVxWZdHASaTke2/+U9/Vji8x727NiN0/+/mDe/yKnlWZkSuyf3QKCGlAGQZpcUOMkRF2JzhTFL4z4Wx0iN7P/cgSRn0ECS5AxlEwLbLcAwMHfGrs8Ttsf0/3tpe876YwB5r3gG8GIeNaC7bY1oRA9gnPO+OFoAspli33Jfw15l7+1qexK+QKsaAAAgAElEQVT6AG456swBgH7uDgGMEweiGcu8hnl1g9qzk7liMI+ZI8J2UPU7GZK+aTn2RlTuzwVDHaZ3lBgsrWlzWyfZ1zCHkLG9YX9cG6APWYT51udjV8azXzOA2cYAP/P9p9lH24NlXPgaxp/2vBvZ2Z7nQFsPFtT8jvXFrtWybLVJQ11CSLo20mOIpDux9t57R+ndWwoOM13Ua8WjQz178lw//+BD3du9oe+9/ra6y0rN5UrVqtKf/MnnujhuVJy2OmhqzfKN6tVa84y5pdC1vVgHu9BEt9psz7UiJ3h5rqhZmgAgaHJhHdPWhbqqUmhjFZJtb9ffR+s4Gcr3YtzzKBvbnIXxfZJB6gExZW5kzSMmYWrxJ6hz2VvSdhB4ZrPMzvv8Hs+AvavF93Sxkb8N3K/XqrYvlES5gpZs4lwxiuYEwhN92GX55BMX28DIiZD7OCsvF60evPBMeF47HjEmAsWmcA9MqMAeuB+W/0GbZx4rQ/4/9uWRN9yxu0gY57aPR2Ov3ZurvHyLXwR8f9EK+ioD+Kp8fNUCVy3wVW+BKwD4q/6Er+7vqgWuWkB/61e+0QPAvdcueZZ2yuqVmZwdORgBrhj4S+V5sIvhUEPGG9mP+2rDPUXJDU3G1zQaT5SOOfhTwN6qaU+1Wp9pszxRCauzyVW3W22qjdJRpli7CoKZOu1qnO5pPiWPl+yVUovFhbbrc4XdylTAoWBZlg7cWfiS23qSs0K90DKaqKQZ9/gLSzADY0yVBrDhqrMYkI5PwfqqS1WGYwXRq4rit9Ukb2szfl3v/cZtfff3XtUmLfUH//JHuv/hfb16+UiHxbnKkzOdHa8VkH873tfxZqazZqZwfqQ3Xr+h11/bUd4U2hQrLS4utD5fKMq3mlB0bw910bwm7b2i49FE/+Bvv6Kd3UD/2z/9E92oP1dw9qm0+ljd9rmSAGVboXy5MpAjiVHelOI8U3LfHQoSKRsBAMSajA5UlDel+B09zV/Tzpvf0fy1a2pubPXbv/+W/vjDhe5//Fi3zx+o/ORnCl78XOHqUzUlAHCuTUMRKVRaSGmXGTABszoPawOekYpw1O8qFAaocmITw7b1yDKApwmWqCOz+K7LjepuoaJaqutK1arVhuTwdGooZIwiA/I5KAGemkqIc1ro9pKjeWgqmM261f5epvWSbDnyzkbGoG1QR5j9ph+mpnsjAwYoeNQlpbLULNDM2gmwBGFAf2BMrAhgIWea7WQqqo2Wy62pzUxdsUQ9gP0lB8HIlM9lQBtUBtiRmRc3AGT0I+RZUNzdMs2GUV/cG5yczJaYAitqE4QYOSpFRKStdvbJQw21WgfamWH9fFPvvvF13bt9Ww+eXOqnHz1TGPrBP6gj3X7lNc2vvaE6QA0W6u//w/f02vdv66OPz7V8stGs6vTTP3pf+fmJru12SiedimCk8yax3OBNMlMz2VUyGevh00rPTmvd3J3qxSWFeKKSAkWjVPfuzXR0fabPz0o9uXDLu9EsNVb04WxMFVRb2NSWsYTdKwz7RrMRmWKN3nsz1MmLSjl2cXGip2QUH5c6uZ+rW2cKrx3o9ffmGu8kSrJGp2u3A4YtXee19nYyy0mlIALTn/zInSw09RlWXPllqZCD87jT/iGyGGxnmRYaPT1ZK2sDZbgMXNbKT2o1lxXVe4XXRwpvxurSUFoBUAX6ztsjHcxTzXn/s5WaxUavHkhv3popP3mqv3r/sSZlqXmzUVauNSHjuiotixtwBIWuH8zdqh12/mBdyXOj0EBRlJwtgKCsB136yPUvAQ9eBAYANsu/vmgEwGFZtKboooO5aiGJElPwDUrKAZClUMQ4BgygsI1FNNexXpOlVVsfp+hlttQos/rMMyuS9Mo4L57CjqfvOdhsBWaKg41b8poiA4Va/35kjVKYMvWRFb78cz3D2DP43B4Zi0IUToHWAD6oC7nONNAWdUK4q1UwVbZzXUWXaLmp9Hu/87ruvbar6vhMP/o//g2+E5YHX1UoB3IFBqQFGk9c0cXahRrFCCeWzUbWpyuCUVWgHBxy4Sz/q8/4c0u9wdYTEBFQNLHr4z74Yh1BLUaRH/ALtSq/AxDL0Md21KwvTR3JvOwA8mJZGNA3njmAgbLLlNJfKnDS1pa/Z6QYB9YpjPNcrDDYAJyhrO4tcins9u1vNpemLkqsIOkmCw4WWEHSchcbtdZf3RY2HqVmncydQWTg9yjsUriqqlRLXDomRzpdZZruH+nG7amqcKN339nXXhbp8Ucf6/jBC+1kna1V222uEKS3P02xVCddrFFElIAX2HHq4AqGwq05ekRumW1ZeB2gN4oLwEDm/MQAKQpr40lsQAz9y7IxGxSPpeLEMywpaLIeUnzebF1lz/xj4BbqSqxTM7cZNbCoQWEJQYPcuFTTnZGq2gvxdefFU7Optpq7E6AmKQU+V1azYCXY6zJu6sD6lq1nWSQwpRpSE/nNfZYoxUYFAEqZxVjUJVEJzCUoVgMl6UTj0cwjLLRRPPb+2HSZwnZX626m908DTW/MNd8f6dvfP9IP/sFb2l7m+l//hz/Qz36y0Hdf7dTlJ1K7sXxyW4+4bwB3SfOpA2q8r2VlxpG19WqDVbgr/5nHAIu8su8OBYBqPIssxCLdAaDLpfcZwDRXLkJGcYWevdaIEYGRs3g9YMbF0j+H3xn6bo9N2GcOhBOeCWOOvo4VN3+fz52ssNk6mcXmE8APCDjJkOXrz4tLp12ZAwzExGqzas3SmbZgf8GY4hkCQg6qVFxsGGNmgzxBGRXocH9iURynqLywck2menTR6qPnkWY3j5TNd/V8Wetrr0z0N79/T5tnj7V59kjt5YWKxYXaakXt2YlAMWrCUZ9n29gcy3zOvd08mlsxGrto+heWpWaLTbuoMcAdMIf516zMea7MbWZljoV2Z/biZvlOEbgHcwz4t8wKJwkB/jMf2DNvPAcUwLbAbQZQBjALtwratHd2ADjmd08vC1vzAf34PfJ1aTvUyrQ3BBLPs/RzA2ukKUMTwNFWxaZ0deYktc+BwEEnY650wMSzLPk9z2KFVOR29/QnSBHczzBXGgEhhRACaFPZs5uYdXvsbQJA1jszcL3mAGAOFTJgEzDHxkKUWP+jL+6bwjjS2cXG2trcE7aQF5lDvK+wt+R19J/j0/VLUHIAxSG+MFcBUNDXsbXl+W83EFSZj70NbS43y2BXYPLcTTnb+L7PrtUGnPvOYFlun9+vCWbtO+T01m7BaxbF9FPWrB5ch8DCGIDM4Hm6DkwDXtpeIPM25DMH8owRtiBE9LksNl76weXqZgeX7OTVEwiGyIkQNbOROJ2c5qpKYjp61X+f/26qafps424CPGNTefa5vPQr7sNsv2N3KGE9gMRiYDWvDXiW2JTTz70PGUDc5y0PYLCty5WDYV+A3pBPHDRzIk//njiVQDzoCVjs3bh+s5U2gNNzYHle9C/6m1mXjxNbc22v0D8Hw+MgVKD+66M3nKTAnpHc+8TGD581nvi4GvosJAO3s5YREVCmD+3DMwDwcWTZnzn7BuZZBwkZl1gz+x6C59ng6EVurGXI+jW4c4kv2paB3AOLw7w8kDcGu2wHQ105yJpoxAVccPp9BgQGWz/YF5Nbbu1rOxLPmi1LG8P2L5bR6/0cEHS4t0EtOzyT4XVGHHI+7UuS5ZDPzDUN+1nI6Hwua48TED37tqfsmuUxP8f1ysaDkWx9TeDfzX6ZtS11Vbs5C9j+CwIn7Rl6FvPwWuboPmvYFd3elrTJQHrh2gDQe45onyvNXs3dc7zdndhke+eeMOMOMoCfED58PjE76r7trV876+OlmxXEk+E52vm6j5kZWfu5XThnU4v+AoDspAJSbReqTCMt0lDxnbnOxqkuxqFe+d6vavrGda3DTufVRhdFq6dPn+n4+EKH6TUdRDM1p2tdPj3Xi2eNPvhwZVE+adnoQJ1uhY2SiqzfjWLhRoTLCvuvtZp6oWJzprK41DTEJWAtdVuF9db2eB0xOOxbOwB5xj31KL8/Hxsez8IaBTl4qFsFccypRi1kTLKik0RZNjInE7PZ789nzFWoye1Zha2RGr5Qz3p++6astNkuFHYLjWKuERIwBE4s2huz02Z1YN6/WG61IAM57/PUIbmsOj1+ASUGt7MeAB6Htnc1AHgYIYOF81+DSPx/BYCHEugvqoOH740T96WvKwD4qmh81QJXLfBVb4ErAPir/oSv7u+qBa5aQH/nV3+590l2sNS2rTb7UUBm00ph1LOl2sZ3g8NG23KRYJNqpLbZUxfsKQiPTMGbZuSuBBqnWGNtVbeXWq5OtLg4VlEu1NUbU3xSAIjCkcKY7NgdpdGOsmyqLJ2Y/Rs5nIvLC+Xbc8wjzUY40VZpUiuheGCHncF71wvtg9oM1QeMRhigpvFsnQVrVl4AKhzIbIMdKu+wCIrVhhMFwW2l6bvqsjdVzV7Xr/+nr+vub9zTWhv9yR/9oR58+Lmmzz7RQXWi5uJUl8cXSia7CrNdleFMQUJ26oGqJDVb5qIhYS3XOGyFUXYEUrptVdT72mZv66P1rvIw07d+eFM3bwT6gz99X7P1p7qmJ0q292VBwzXqkcoAMYUUtrDzKzAoNFYrLG5yLlGP4b45HR9oVexpVd7TefSGrr/zKzoZjXTvl1r9jd/7hn708yf68MNHOjx+oPbBRwqOP1W8faSgPDGAvY4aYQebUPeF6azYQPUaizesBdtSbdVp1GAz5zlXXZgq1FRRPFIaTpViS4ZdY75S1S4URoUqba3ICUpHEailCDvmoBapXOcO0qRkm8WK0lBnWGFanckLQdM0U43qC1CXws7Iv18tFpqOAuJ57Hc3NQx4igoA0lP7vECZgjBVQzGQQil9nGeD4rjcWr4eh7b1GstxVDClJtHI7sH7PaxwFGu1scQ7ciVDihSVHcADinQdgBvZX4DRFISM9+9FZnO57KvofYUpMotp6ey00e5hbKqB5TbUfHxLUXxNdbOj2zdvGhi4WK9VoNw0oD3VK3fvKZ68pU29o1UV6b/9735Nd351X89fFFreb5XmhX7+x3+q/PxU80mjKGv0dCWtg0xVtq9450CTvUOtikgXZ52yJNPOfKJPH6/14eOtFWXJeQ6ySLdemeoR+ZUUVcgM7AA3J5qmYzU14FRo9ofb88oO6AfXM927nSiNGs2yRh89PNeL4412JpEWC3Sf5NiiAKsVzMZ6681rQqyBahsb4GwU6mxLzmChN29nWlxWZpdYlvT4SIeTTM9PKy3OF25LTv7TNNHtmwAqqBtrPTreanWyUndGkF0rWU5ioK4I1GHRNQ/VTUO98dauLk9bHX92odFRrF/+2lR7s9QUwfuptJd2unEorZ+90MXjZ1o8v9C8yjXH3WC9UFcUWi03bjPbeeYWgC1FWZzKeORkd1LUtIIu6h55EQpbZCv89UUfm3l7sNIVeF64pCBD5Yh+5HbFvVqhprhGe/YKX0AoAF9T3TkgYuXGvshHIcgUkaZAAjjtzR764hGf4QrSoXjWW9UZ8OMZ5BSeKKpbJluK5V+si0Wus7O1XStzMuoJAAsv3PkSM2Tq8W8ApJYDWFJ8ouidmLIH4gagaDZOtKoDNemuzpqxksmR8i4xkOlXvrWrd9881NE41R/+43+pFNV+XqjYLg1EC+U5vajIJ/PM5gnKzhTwWnL+AB62AOCNqV6HQhkqHwrLVkB3IbdbqfZg76C6ns1GprjjPgZLXCwwl0syZR1op3jNF4XdobjpoLwXAXm2KNYYY16oArjxbFFsJwHTWapQRtVmx5wZUIjK2JWKZOjyOgpOzEVeYB7amnvmtfzM8AIsMreVAc+D1TKKfVQHKB0SKptmc0lBXFqtN7q83Fqec90CAM20acdKp9f18Aw76Llu3p2pS9f6+ptTXZ+N9Pjjz/TRzx7rvVcnSpgpu8oU3Za3uy11QuZ2G2k6ipTwJxmbk8wUEbgaoFhaX5aWO4zFnwPdDjQNimpUaYf7Yz19sbI+TCYiii3GmxVr8XqIAk0nifUhnidgwGJVmbLM1GDmKuzKr8nMrYBRgq63FPJQd2Dhx/w0NltAt26PTAmPus6AhpzM7soIRUZwsIw/FN6ZRpPEFKerjauoedZIv9jr8DsQoFAAY+XL5wC2oDQpcgBgFGBYGMdqOnIKp5bHmJcrTXcC7e2M1WmkshhrWY11fxEq3dvTwY0d/eC37+ndHx6pXjf68//9M73/R090LTmTiktV+dIcRFBZWUHa1Kyh5llkCmb6kYGHPUhIEZXxnbCOxaFlArsS3gFg/jTrZlv//TU2d1HANytl308C/r60sjTFDoVZB62w52deGrKfbS9pqmR/3vwJMcqmqB4AgtjAmHH1FWPFlfTDnGLunX0chIHcnY9fB0c84xNyF30FEM/sTA0I8TWeMWXEmMFb0YYE9spkp3ohGFIC177AjrgKNb+2q0eX0oPzUNOjI33zl+7oycXWQP+7+yOd3H+i62mh5vJSy5MLU8eD6zMvmLOIKfideMA+gj9Red66Mbc5lLlltSle2tQDerEf4H64VwDx3Xlm12c5pn12NPMdRCoD/5rK7hsFrdkIMwdVjQFozBGejYpLgCu1md9wP2GPD0jBNaLid1t5X1/4/MterclaRta1A/mBTs83ls9LH5hOmLtGBhJxnvAvxgUWqbgzYGPtwDVAGs+DnN4pbglhYNEAzJX0B7Mm7d1XmBvYOw5kA/oc7+nuFV8o4HDaGGWpgR5GBsERwuZXFMXJS8ICbWJ9zyyWAy3WhbrGaI4vQUHAf+4PtTTks9FIBpxv17h10Ldjs62nz+ztjaztuRcUmbyO9Ze+yDxgrgyAbv2JBVX+8AyZgwwk7M8zpoY0gOMLFSbvzTPiuVmsjXfOPsfWM1N5JmbpS1/pQWMDikwhzByQ2O/iVMGzJROcsWHgbCebk2l7rpn3czDF/95/nPVXvxcnMZnatXeaQO3rjgNfODE4qcmvZzJ35a6BU/0YR91tziXsYQwgdMLIANzaUYd5yuxzISyzzjoxAKUefZy+x/c8d+uzvc20Off0Vrum/G28/5g6u9+be1/v91k9cDeAlgbEAvjZaxxQ7LdQ9ie5t6jIIczRxqxD7CH48nnRX2/7JOYw2oXrTx3Mw6KXsYX9PvPttSNIBb4PcRt3V3WiVuR1F+cra2u/XsZG7zjDPg5yCJJV21N2pm4kssLU3BA6IFIJhayPb67FbKr7SBJvN7duH7JwDVztwU8DJG1v6XtFrovXcR30cwct3XLb5npWLnMlYW/kVuimxGYvylmt32/x+ewpGZsD4OukAgfqnRjme0r2A0bIMpsK3wPxMx833JPb4ZvtPFnEgN8W8+EEM58fzXzf+vxwluV8Z8+sXxdoP66PvGMjD0EgM7JRH3fS2/Oam0+/X7Q1qR/fgyJ+eE/va198mVsPQ6IHiW0sQX7pc6h9/+xjYHBioG+xPxzcMozf3rtgeKSX7034ArQcJpoB/DcSapL2GeWN7Q1Qzw5ti5K8Zu+TRlqTx/6161qOI50n0p3v/Ir23zxSFUtPzzd6cbGyM4C6VKNgpPxkqfpiq/ufnOn0FOV5rFtkTUPQyWtNm1L1eqHNxbmmGcTZXOvNpZpioapaqK2W5viWJLnirlBQ51K7xvNfLXNnix0+xKF+/m99T8x+jbgTj81xtS/ORWQwc+In2oEhEoesValFu7DvnZn7lxNh2ROTj15UOEhA5kBA705LuFoYcA/hdbtUlhRK49IIgV1Apjk26pWits99zyKdnhdaneOqYykZdubBSeDystO6dLWwKYB7AJg++5Ii0e9n/p3O8qVv/t8AwEOf+7ICeOjfA8FieOsBADan7S99XQHAf92TuPr3qxa4aoGvSgtcAcBflSd5dR9XLXDVAn9tC/zdX/1V54n2LEo/JTT2P4qrsHe9cM8B1E/1ZiVkrPnAwCAUwGr31WhXSXSoJNlRnE4VZ6GmYylKUABfarO60HpzrrJcqamwtcO+LlPQYcM6NmVLFEyUpCOlcSb272W5td9Ru1QU5pYLE2irLEaF2pgS1ArfhuQOBz+/XTs0lV6YtIMxJwFRkMDWt7f+EodVdMaJijZS0E4URzeVJW+qzV7XeXRTv/bbX9Mbv35XZbDR//nP/0jP7t/XfPFQO4Cl+aUuzk8VpBM1Xao2mms2PVCc7ehiTTEJBQRAS6EpeTUc8kDRSiQZN7RK3tS/fTLR0Teva+9Wqv096eHjB9opP9eseajN2acKymO1VW65bGHFIRWrayr+reI686wrDm5RpyRLDGCb7VzTqtxTMP6aTuu7qg+/qUU21vd/mOg3/867+tP3H+rB/ccqP/xQ9ZOPFS8eKt0cKyzPNUph5NKmjSKUx1VphTVTzaJE40TU1mbFnAWpog61FYAJDOiRomikpPOCm2VQkffTrKWkNOVsTm5qi5IiUlOSY0YRyA9MQEewby3jNIqVpDNdbnKJ96YwCUi/5bqwwdpqlgGg1Co2W7MHtgIb+VxBqHUVKxnNlUYzhaEDlRV5xtim9mxtTmRJ2KqocgVBpVEaqqkqbdeF2qLUKKoNJMaCCkADtVhjltGh2jAyBRtK4xYWO4BwiwVs38dCWMKFUmoT7rJo4AMHMQoITdlpip1fGGq5aJROYk1nE7NbjaNDjScHunnjnqIg1cVypeWG7MC1ujbSbLqrr732jqLxW1qWU33+otbf//3X9d2//64ePsh1fn+tUdHop3/wF1J+pjfvpbr72q4+fb7Vh8eV2ZXffPWWdvbv6IMHl3p+TH9CMTjTR0/W+vwFoYkUT5yiPD4cafcgUxtHOl5iwcdNJRIF0iJUgLLOWAlSe1ZI00Q7B1jpVlofX6orc06+BnqA1966M9M3vjHXfTI0z5lrUpUbbMDJ5Q61d2ckpY2+/Xalvf1G9+9HZpO7O8p0cR5otY50cpKr2CwUTlt96809batWD062Zmn5xs2RsqARCu+//NmlXvzZidmR3r0zN4ClVqUFxYhppN/4xpFUBPqr+ws9Ol2Ygnm5rnV7N9J7N2MdjEv90pv7ur0/VbBe65M//0uF66XiYq3yYql2u1Weu5INOzUD3mzaCSyvyv7WF90pJGHdiA2qW7L1qoDeStHnKi9kUwgjX3sAtpjnhmKbFfexgetcIUoxw6yGKXMYwDpYCFLkG/ocKgbUchSS3D6uIaOMol1vsecFtC9IPljs+c/8uphHKV1R6GMNGGcolAFTqi/Ur4xT1IRkFpee/UnR1FQHPbA0qF1X21qIvuIwM1CKvEFc+bHuhdRQxDM1kBXG11THmYHst48yvfNGbGSaT3/ymbp1rrbGkSBXRy5fnzMOuI6i2AD21IHB1qzjC60WKxuDO/uuHKJYZpZ7XHNBDqEXqJPULYgZowaM9EU9AFMKnliD8hyfPr00gPHwYGLWlYMib6jzAVpgnUs77eyMLC8YMJrSoxUJe9CKORBQBjtjirSu/qRQjOUuqnsseV0VRyEdsIHnTkFzANUHoIBi4HZbuDUqJIG+SDnkIU5nZFdC0vEwBTIhscsG5KTvbVeF4pRcv5midKbzbaxFPdeiGqmM5jq8Mdb1G9J3v/uGbu1P9fD9v9CP/9UHun0Q29iDILOtSl2sN2Ybf3q20iTJdPvmVOMw1GwEkOf5pLDOKMCdn2/t3rHK5r5QVjuAEJkVKUSIw2sTfUJhETcNMkWjTuOU3HnWAs+5pHhMgRSFJIDP2WVu1tFx4AAgrhPsYNqINo3V1rVOL5YqSxRmKDEbzXfH5kKCJW+KQjoLVGwry9JeLXKzLsYiF8B3QmYzpIcsM4V4sW11dlk44cAUQk46M4IISklyJKeZzte523uWAHAoDwFNMyN0bAtpZ2em2vZhayuSEo1dlInyfKS8GeskH2sTjUwpv3uj1j/8L17VjTu39G/+lw918STX7cmFMi0sszUma9aKm7XZhKIChNx0fuJ2z4wPz6yOtLc7MlARWRDjA/CK5wLINli1muKv9fxmxgJA11Bkp5/zOrOkB1hkTt8b23vyen4OIAHYw77S+r8B0H70pq8CFhjg0qvkAERQaAI+8Tr2p2ajbGMS0JI5z/epA1AGM2JQ/fIhzEX0KQAG9rbsPwwM6PeLPu+iWgZQhejkGbLkHFvGbK/ATdNUHY4Uk4kBwCebSM+2kcKdXX3jO69pVVU62JuqPDvRg5890G6X6/Y00PnzcxsbLU4ikAF6V4UBNCB32+arXk1LP2ac0/4D8IJa3cH1xMY8czFtzz4QYJJ+zvjlmTKnmuq6KLS/P9H1Q7eq52cXlxudnG5e2qsy39B3zcEgcoUjrgx8vmWHA4CMEuu3ZIXbs8by2OxpG2svX4siLchL70Fbm+8mrtQyEo6pQ1kTAP8dYIQEg1rV9rI94MU6BkiPKngA6LlXrnFQ2gGYuQKR5w6Y5MAq7cdruCcHjByAZD4dwHP6iFnRAuz32ZtunRxa3zy/ZJw7+ZXP5L1Q+fI7fOblElcSXD1qnZ545ud4xBhwq3CyvwG7DPDNG3s2uKA4AMp8HJplNmPHXGF6t6X1Gsvn4qWi1nJDsZ7NYgM46e98FmthjnVynxs7rF+2785iHexN7H0vFtiqVgaesS8YrKV5fsRG0Mfo96sNz9qfi90DIDC277bGod6MDUA069VemcvzY3zQpow/QPCBDGIus50DtE7A7W3Fe4Uqd4xLlB3feotcA3V7C/NhTbR+0yv3eX/eZ1CGmhq+V0ZzzawbKEch/aAAnxBDY/uVYRy4QndYz/EeGgBgG+cA6b1N/qDCtAzVDOKErN1py8FNwN5nyGxF1W4kPxwzBoCvP2v288swXzmu6A4Jg718VfJ3N6liD4Cjy3js6yJjj+cOIMXXoGRni2CEiUlmz7ZEZcimHQKEkTrcpcTBWgdMhz4OytR2kZHuHIx1cJH7tX1BHGqDQiZNATkAACAASURBVJ39n/0MZxDIBA6iG/lknPZKWPo8ZAbvm2QAc94ZQEtT8kMSCAMbE+x5uP9zLIJ7Fazvd5wAaUQ6yHj2rF3lz+cOimR7NtZnICD5ed/6RQ/A0ry2p+v3bEb6gUxQcK8OEvO5ZiNue15/kySO7T5I22WtsH22EXM8mgBwkH7esymMfEb78Nn0uaFf0obuKOFqbwOo+3344DBj+3mg555MYPb0fQSMEanIz2Ue7x0LeE/LZe6Bdt/fQZ5hngREd0W1udIY4O2KWGtTSNtm7e0gMuOIPj1JUicZYiHN66mjsGbbWbxTjsMA/WqSaOfunlZZpBXkpPe+pf27r6joGtuz52GkF6eXKrbStb0dxUWgctGoXJVaL7ZKsqkmEeAwZYBS3WKpp48eanNxrIYosMVSy/WlomCrTis1xVJltVTUcC7fKupqqSmcxNY6yQfXlMicLxz4J6PXFMBJZvs19sycXwB/OUNH/fkIe3/6DeQX9ur0hfnMLekhxUHovtxslJe5xbOgCK4biLalqqZk1+gss7bUbITHUG7n+rrlHIJ9PSTLQk3FPIr7jMdBcW1Expyfs293l63V1gFgrN5/EQAealjeu//9LxvP/zcW0Ix/m1P6fsW7DHssJxV88b7/XkYwxJQrAPiva/6rf79qgasW+Iq2wBUA/BV9sFe3ddUCVy3wRQv87e//mgcTsZ/G+saItFjMub3ywOJF9UkR316Hus2sjDynp+4oZs/VBjuKwgONRnONxjMrgkNA7gKURBdmg9wABLaFqhxbu9LyY0ONTO1SoXqpU6WjVLMxtpqRFT6Xywu1DcXejdpixbFEGB53Qe0HFod+XV0FS5jtuTHVyQnldIB6tDPgydSzEflRFP1DtfHE8o7qYKK6iy1LN9F1ZcldtekrOo92tXv3hu69u6vxTqNPPv5c29PHqk4faDdcqG4vlOcbAwW3ZaBtmWg2n2uc7er0vNLRztysNkOK1+Q/5W47FkdTJePbera4q3Lnlub3dnUIsPFWpp/82YcqLj5TsH6oIH+qqF2o2q4VcmANElc1U9Si8FGTiUobo7mjUDPSYoV6aV95t69V+4pWyWtKb35DZ8FEb38n0N/9e6/pD//imR59+ljTk4+k409UnT1RuD1Rt1kpDSsrFKutlI5qlcVam3Jrh+QoShUmmRXiQ/Jvw0lfWPMChVnHUjSuQ4V1bQePLOZZ5So7FJJ4haHyjNTkseptrA6lNmBdGphiDKC5xLqV/J1soraj+BJb7iNWn23RKt8UGiXYZi4VhKUKGP8Y8oWx5tf3zMp73Y40ne9oku7ZobDIPcNRFPSnKCbJFvNMzrohw6dU2JW6XGy0vdxoFFVKjHW8VFRfqM4Bot2iMEymUpiq7GBp0xgAHk4wwP85JIuUK6oKKURJQlGmMQYztlKEY1keG5l83B9GWA3Kx7G6cKyiSLS7d6gbN26b+vnJyakwSwVMQGUwzQ71xutf17Z+VRf5rv7qca7f+Z1X9a3/5C09fPpU7SJRCkD02WONtNBbb4z0xtdf1ycPn+lffXihy26i0eF1tfGOPnjEoRV7yUjnm8Bsty0TNUtUr0qqB9I8U3w01t7RzKyrJ7NUs1GsJ88rLR7n0hLbrFjBNDMr9tE81vXdWNO40enFWqfHl2pOtnZ4RnH3nfcO9c1vTfXpeaU/u7/S+nOsx8bqGhjZUnZnpGwn1LfeavT8stann186aFon2pyhzp7IBlRYKEhL/de/P9cnn6X6wx+dKJwmeu3VuSah9ID3frpUe1masvTWPNFlXiqbhKpDt9/GmuyNg5kOZqkenl3q0cnKC+xkSUEC6Db61Tcj/b0ffl3V5Yn+6s9/rnC5VLtaKik3avLCsqPpR4xFz9hyhVZZFFZ4citklLyuIrPZyZQvvTq2t0Z25ZurHUwlV7nahh4yqIEojlkxkIyv1ItPEdnmvdJjsJkb1CZui0YRCrJLr77pze8AqJjLAaVNfUeByIooXsAaVEVk4xmAgiLWFGU+386mE5uPBsUQgM5QkAGgHq7Vi2aDAt7nCj63aFotVrWyZKzJzsgKWQWK+q7Tso7VjHZUp7tq40Nls6mWawDgRHcOpVGz1emnx2pWK2UJ1uOVtputynzdK1w6rbeuuDJLS0c6rXhblw6EowAZACQKkA5ak7PsxUYKblYo7EEmz437IiuYYiIKPAq2vJ7fNztgA4/9MymWDvaXpsoZJVb0pXjnoG2fz9kTqwbAi6IlfcH7gbc5RIIBgHMrRrcOtVzI3qbSy4p9BnRbG1GA6wb0sozmvuBIwYm+ChCFJy3XD5hD4RziDmpYCkizvalaZpEq00me6ng7VhlOFY1j3TgK9bs/fEf3bu3o0fsf6id/8KGNmxkWt/nWLGRPLhaKQtqxVJaMdPP6GJd2NzbeYiFLu3lN1UDy3EE+1NOonrlf5jwUKkyvB4djPXu21On5SpNpbEXoESAO83ITErGqplegmoIXokMAiFcrZh1OvPJFXmTTZhpPcYYAfF5ZoRTyAWN3NhubIoi3oj2ns1R15XmcFRbn41hxB8koNivWdUHGbqQ0S4RL4fkiN8cO+gfP0uw1rTDuuX3jLNCy2No9tw12oYB4rsDzjHtsX1kTKbxvtbKsW1SaI6kdq47mWjYzHeep8vBAT1cL/fpvNnrjlQP96b/ItXy21vffKDWLF5ZlPoo7ZZNEiyLX+SpXFLaWObq6dJIKnzv0XYApUxitIQ8A7riDAUAMrzMyAgrDeGxAGKCjF6fdEpV+60pfB4vI5DSleof60S2CIUwwH5nyD5UlVvdYc/YKtAEQGDLNUR6bLT57wzH2z4Cc7Od8LhnMNYwA0dtBhqa6xrLaC8UQJrgmyxcFbG6d2AFRwBV0TqwIQweGIEAwf+bu7P8S/OJnGFZ2EbEhmeUAHxeRtmmmcDLRbD/Rr3z3Ld3cm+r+v/2xNo9PdHMc6eTJuRHLAF3Yr4ks0xjFr1vRAggZ4cfcG1ztZkAR64NlPrqajzEB2EXHNBCgV0HaXNKTeCCy8Ck8k/VqY2qna4cTU0fx+8t1YSp/5iDem4/iZw5SeTGd+ZE2t8zJpnVVeJ9xzs9xLAGgAIykTzNOaVeuAWWvrT2monfQ1MC+3rJ1IAvwfJmTsLTlPXiugMK0B/bvfD5gmBFBALumTvSgDxU5qlq2VeyrnIDGe9EX3fbX7YCZ4vgc2pG5cLBL5X15/tY/egUhn0uOr6mJW5/DpzMnBFi2q5H2UDlvXzp+bNeuHJ/NJwZccZP0ZbNnxXp3XWq7cYcQG/9ZaH0YVbWrIb2fcu+sgdyPganM12ZF60CiuVk0WGLX2qwBRDxX3kk/nsc9KIpZF3g2EJ5c1e726QMAaISPRprPUmsrgKC8+MIim3GLPTDzpLVRytroY8stdN2y3IkX3icBibHCZYzbWpID4LgyEYCSnw/tx3y42ODq5Mo7XuNk1j7Gp88wpc8A7A9KY48xkOZzrMt9nLg6MzZlN21o63jBXBX5/JOh9PY+aKQT1k1+Fvj6bsQE1teBTGJuHX7drkx2dwAnwfn1+sh0MhzPyjKS+/fntVwXgPls7us4/w1AsrlCEDuUO1mUv7tDiCv2ec6Mh3WOTa73GZ4/xAGL4LA8bRTgbhkNYYfruFygTPfJytbzda/A7okirGece+2ecAGAwFFgy+5ExOE5TC1Hm5gV38+ZtXjvLGBHONw5IhT0riAdSIPM54Mq2lXfPg6cXOT5ycPYox/humHqdLOH9rx5VNo0yEsVdm9/7M+5t0U2NwYnqgzA9QD+Du/neddOkKFP8jrPyHaXBJ4jOea2Xx4A4MTvG1iP58B7GWGDLHEj2TmS7/UGB8TNuaBXWNNOPGMsp21/1u/9/Pl/cf2mPucN+n5mf+2/d4B4qL04EEybeT/2+Yp7ZU6m//G9W+u7UwHj0drcCAMOdrOv+bL1vZFJUnKeU/vduqw8ZzskP5rxVxu5OU4TVbiVoMbeybTEwysKNL99U7PD6wqiyAh23WRXZ4uttptas8mutK1VrgslrI859STZzwkMmuLAVlY6e3EiVadary5UUEPpWJtzi3KpikuV1VpxixNCJZKsOZtzzqbGM3zFk9BIKsQ0mY9SECkwUgDzZmrnIsh0qIF5rtQRvK8yj8ea72RG7GN+mE4xiO50en6h1WZle9Pz5aUC3NCY0kPOyR5lxNMCHJ1af6j6yIVcdVmqKLaqytyOzUzvrD32euJCykBPnxc6fg6RAkLJoAAOlY0h7vI83QK6d/F+ea9f/ssAUPR8uf/ga2zYcg2QRPo+6nMa6zv7CHfK+HfetydTvGzfX/j+SgH81zb11Q+uWuCqBb4iLXAFAH9FHuTVbVy1wFUL/PUt8Lvf/X6HmpRsRMuAoSjVZ5/wPUrLCsYlBxnKdDB/+4LbULgGOG0akhhnimNs63aVjqZWLGqx+ukKY3M21VZhQMGgUbHNlZPDyWY9IHewD30NUOeMtDNPNJvKNtsXyxOt1+dSQwbwpbq20rjPFiRziEPzAACzgbeDYu0mOlh5olTkzICtItmPA7O8DUMVKI/5D/AJi2CUqd2O0uCmlB7qTDu6iGK9+c4NHcwjPfr8vka6VNYeS81Cy+1ailACUctrtcyx0p1qOhqb7eT+aOKMZrK1OFTW/JeorUaqg2sqkjfUzI50/dVdvfHGTNmo0qcfPVS9fqSTZ58q7c4NAC43W8stnGYjheRxuhujYiyJsAUb9YqPLtZmS+FoV11yoCa9pU32iua33tFZl+n1twP9Jz+8oX/2h8+0OH6ho/V96fJzXZ49lTaX6rZbjcJOO2QDAmAGhcpua/m8qGGSbmKWmJTbuY7NUGCIO1NXhV2r2P7j2koDwDKsIqPWs2656niquouUb1Oh4yMHl2c42Yk0mkSqKe41Ul5TaN5RUZNXlura7lQZxRIUTNjztSvFOreDY1EEOl80uqwC7d+8oXA6VTLblxJyFKeKlZrSsKw7paNQ2QTr08yAelMklWtdrni/VpOoVYMSsd5oef5Eqs7UFs/VFPQ92nukJJ4qDGaqUC7SGqiCIVB0jRrAX8aMCrOWbmrU7hvV1UYBAAAHMgr5oOhYUpVk5+0qRw0QwuRPdbnqNJ/PdfeVm1a4ePzsRE0LAI2iKdAkPdBrr72nvL6rJ2cjffK80n/2+6/p2msTLctaO92emmWu9cOnmoaXunMr0tGr+/r8eKGfPMj1osiUJ/taBzs6LhLdvbGr64dz/eufXmh5VikYp3rna3P9/MFK7SJXcDA1FfP1e3u69+pEYdpoOmrUbEL96Ye5Vs9LU9F24N17U7312lRHu2REd3r1aKs//2mlD98/NlIBTrPfeWdXX39nXydlo0+ebvTRX6wUxmOpStSFocY3U412Q832GrMYqx5f9kFfmbQMFIznmu6jtkHZl+sH3znQxRa177m6TaVwz62gV4+3ai+3liO8k4a6zHMtztY2XqO9SEETqjltdOf2vr737q5eXK7080dnpiJMu0bzsFK5uNQrO4X+m997U81yqc8+vK/y7FxBsdZEJfIUK5hQ1EHB5+oCLwgjOaXwOVg3k6VtNvTGWkdl6gVFxvYXh/PBtpdb9kIXRRmzj+4zzCwDLwmtaOH5fq7eo8hm6gPs1RsANgecKDJagS32Qm0Jm533skKb21UPSpyhJuW2i15sAogaXjcU2SmOTlDbV40VISlKYgNnhVLLGS40m7kKyqyVKejnFLhRLXnRPxnHWq4gmky0t+dzJdab1ASrKFWVznW2HasI9zXf29HTFxu99+auqbIPRoWOP3mh4nKhLOk0SitVBarLrRXLkrRT03lhnBKUKeIorlJMtTUDBj5uB/4afoc1i9dR0KcdLEfO8sAopAQqUUP1OcWAE6t1Y/dI+w7FaJ4TxT+KwgY4WCYgltTeRpZbaiqv2uxs3RIUYN6LM6YoQqGB5WavBNma/TmFaycHOIgQ96Bvn+8JRYR7fKl0A8QE1PYCvas3vZ9xr6beaWstrA1CU5dR7EdVlkIYaL3PJdlERZfpOI+k6a4WzURNtqOTZaWdaad/9He+rtdu7evh+x/opz/6TMF2qxsHMBMqA4ROTpdKsrQvnlK4T43M4TaoZOVRpLZy1csiv9lcW1ao90v6EwoNCuPYmi5WuU4vyZbvtIt6g2dU8cAiW3tM+YSyY0ruO1sBxkbtGbwQMFpApkItuXQZOa8QuMhvNn9At3ck57SNzDabtj88mDpQbZEAtfZmY1UV9tu4RrSmhOEBpSMyel2VQ7vTryEbGYhh5AAnWQSxZ4Lyb7hmzMZTA/idiBGaDaGBnyH9uNKmKE31uTufqm4TbcqxFvWOnm+napI9BbNGP/ituV65e0v/+H96X+efL/Sde7n2srWiamOZeahg1nWhxQZCF+v8SOUWRY1njhrYAipgyiQZcMU17O6Orb95PvKghsdCemJA2NnZxsdcDwADrrgLAZ/hymBUoRStydIF+KLwHBOXEIdOyujBYoAylL5cj2XIukGNA6A9EMXPlqtcFxcbU2cOWY8DMMODNCViP7/atZFvnLMnAXD1caHG1cP9sLC5bgCArWCPqhC3kNRBR8YPalzA64r9XDfSikzB6VzrMNN5F2obRLp+Z6q/9cPv6t6tkR785APd/7c/1wjgCheMprG9FGA+YwTyXpK4rSRgHfeGdTZjZwBmB/ByPGZei4zU4RayOKw4WcifGdnRTuyw9cAma1lEAdd/dG1mczUgGQAw4KrZhvY55UN2OU4vtB8AMK0PAQWAbCCZWIwBgCieqL11NuCjj2L/f/R/A3LM5tYdg4bsV64TQK7EbaBmnXIHDb7ckjWwOZCxMKg/B3DQlPSNO2AAnPNeg/Uz/cOiCUa9ghnltKkbAQj8msxiGwtcA7J9LWb+NpJoX/lxW+pAsRFXHDAewEGU87TN8+O1ZZz7M4gMvEchbRm/vYrRyV+RclPQbx2cMSDHM06H+d2Vlb5WcF+o0BhLw5pBEZ+5zwCp3h3ElM4KbF4aZ4kp2j2v1+3VmVe+UN16pu7gqGAROJKOT4k+cVCdf8DylzYANDcA0RSTX2Q8o55zJaITKvg8ni/XMuw1AFO4H/oyGclmuTuC8JKY2ngABtkPnC3XL3Puh74xKIixHqcfQUgyIlTb2vo2KH353EHty56CZwpwDwh8cDB9mQtNf0DtZ/suQNd+H2WAeDpy1ahFPfRuUl/C5fhcniFzE4pQnp+piXuSCZ9Lf6dNbD3ubYwHQDTPW1uv7NpxnGFf9jJX2TNxhzEDuZVz7ECisxx7SLM9IOxrOMpgV+gaoaisrF13iLoIAy0WpfWPwbKZ3FHruz2x0JSu9pwdlG05S/ZgNa8Z+iO/Y9vU7gtCgQO4PkaNdEYGrZ1ZfN6xsWMsa187zKnE8rHdutyVyOyrnEQwkM3Nwrx3YXl5DYCQvePNF6938JfrH4iJPFerWgy51xZBwGG/z7nt8709QsDnFr7cSQfw0LOSYZ1avnJP/AEANkD8JcjrBAgIHIxR7mMgZFpGfG87zft6VIATNnuegJPTe9L8oKjmOnhPB5nZM3tb+XW4CwR9kj7DHG37oD7OYCCB2DqLTX/VxyD01ujDMx8IiBDPzMGiBwABPwerf8ZZW3BmldLA5xSs22mkOEsVjmNlexO1xBNVhTac89NUAephCJttoHAyU9Ul2laduSZAdJ+PU52fQeYMVbWtnp9u1JaFRp00j+gMa4XNUlW5VBxDvGPOWGi7XphQoGsLpThwBVCtUDd7fcr6A3sC9soTAF8nLHWAwAYEU8OBFBNrlIzUku8MmZU6VZ8Dz/cArvOdkfb2Utv/8T9iOACAt8VWm2KtvNzaOX068ViRui20WEEU7JQyBZb0t57MRW0JoL2GwMNcT35worxkzwHhJLN93bOTtR49ZK4mwqKDj64xNYnR//8AcO+M/+8UCL+sBP4F/FdXAPBVNfmqBa5a4KveAlcA8Ff9CV/d31ULXLWAfvu73+mMVYlqEwAYdiunGA6MHELIO+tghXZWSLXMUmOih6aUKUqO+GyuxwpCWMgzA9aSdGyWsCgrORRWNUxmz5LiyGYWk7kXntmwdwGKDAptmWZklU0jZTGs1Y0uLk612V4Y4FpuV8a4JLqRr2GDGlCoYhM/ZF5aFQoVEyGcMELdajoMU7OvNUZ3EGsLFJBN1U3m6oKRHXjDNlXY7qsNZxJF3nisbDS3qnK1fKFJtFKCrWLH9UWWkdqFDW64dpje1jILa/Jt9ycTU3tyEC4rrm+kIJigL9RWO3q62dMrr9/WL3/7SHdvTfX02VIPP3uixeljFStAv3PL5N2st2bNtDMGeEzN7tZEeQYkVdrfjbXOURJxaExV1lPFo0NNDq5p1e1rfuMVvf3uTe0cRpofRPqf/8kDNasL7a2eKSteaL0+UdxtFQHmpIF2J5nyutJGa7VBRbP4gbzOpDoUIioOVKeb0myTx0lpOcdBuVVYLTVqYO0ColZW7OewqGCk0iCzsbYl6tmJDuZHfVZvowQG7NjcQJVbbmeqvB3pctVqb2eqt+4cKKhrJSHVfUCaM1WrJ1qtUIinOl1FerEJdXDrplkxvnbvhnYP54ri1BjeZeXvTRE1JsOOXON2ZLZoYVRpuVqbQmxvJC3PNjp++lyL88cKy2OV+UPVuQPAWTDWKNxTFM7VRXvqyCO2jN9GEaq5EMtokrVyLVdLs6XtONDCCq4oG5dmO82Jm+JUVWJdN7OcSVNQB7GWWHrVgQ73p5qMsVnHRrvwjOF4rJH29Morb6sK7uhkOdbxotPv/O4reu8H7xjTOimn0sWlPvzxTxVszjTbq1WFpZ5upeMqUj3aV3ZwQxfBnh4tQ+3tTPSdd490fNnqs+cbPb9s9LU7O3p6sTWFAI52iBYm+2NdOxxZ+wGr3dlpVKxbjY2FHuvHP9+oWgea72fao4hd5Prl10P97KNcn/3FUwVxq3Qe6+27E737+jW1kYPnl2et1stOnz7L9ezRVsE0Vrofq6zJFLZqkGIAtXPo1LG+8e0j3TlstVoEOr3Itdy09tqT461TrhOKdMilpG5dmeL7cB5pXVZaYxOsxmx4Z12sYtlqlmS6uZfo8eVCi5y87kRBWelaWmvSbHQ03ep3f+WadqJAn/zsU509Ota43UhkRwtVQ9srLF3JgVsCRfvFYuNFb7OAduWr55o6sIqNqQGmhWeJcfg2i0YDHfm+z7ii+EaWH0WcHgSj4L7Z5q6u6Qu3KLdNddtnPFpx0RjvfQEK+3hAkcbt6rqhwNQXuIfcMFcvuy3coGAdrIp5T7Pow6YdoGtTmaKO7K31ykEFSAx2fxRKUN+gJiIPLif3sTGbXb7SSaIt6oNspPl0ate03KKsojqGin+us3KsaHJkdu6fP1rp2+/MtTcp1a6X6i4vzbWA3OkkLJSlqGIqu2knnbiyqGxcCUsbAj4BGFsOYm9lSRFyUL+Y7Z+BchQqWTN4FoOFm2el0neKvNLJaWnPFxB4KHK6ctqLkgBbptToOiu+U4QHrDCrXVQdY4AKV29TvMaymXZEqeWf3wMcFcpltzelkEz/skIhICXZjWlsgPMAYPAawI4RgFGvJrR8zdhBunEa2zVv6tLyBgGbzEpwXRq4sjsZaZI4QDHbnStvUn3wtFQ12lEez7RuMz09L/VLX9/Rf/73fkk3DzJ98pNP9LMffajl8VJ7E1vVrb8ul1sD0EaTsM+PddCA+AYA1ZY9BPsNQ+GwwXSyAQA5VrkGBmWu5LLiX+SKrdW21aIsTQkWg6XlUipsjRMPdrD26xSaCghlG+qk0v7Ofmez3fp4ijw/EyAOPSH7HsuG6wB1AM9cBbm7S7yBq+jblvzPRGGXeMZsb9XNPEUJlVx6e8b0lVlqrghYCLJ/MvU7RUuy5KvSPy9mDclsLXAluSs3AKlxOqBQbEotVJrjqdom0qac6slyoio9Uhnt6s1vTvSN7x9q9yDSn//TR/rJHz7SN29vdDjaKiw2Zl8YJtxfo3VRWGFyxAfVXvxEbQ3ogP014A3AC/tBdhm7e2PP3exQQsU2tilcT5OxW6qvCmsPitbMG4AUgN7sT4wI06vpPL/QyREG2sqV6Q6qovx25R5jBmD35vWZFegBCAFGrHBNBvk4NbLJ5cXKLNXp00M2JHOLWXGaHTjP3Z/DoAJzK0wHO7oa1WKkrgcCXwKhlocYmALKVJ9mV+5KzWfPsadslExGipKpmizVusuUR5nWSarZ4Vzzg5F+8Fvv6dos0f0/+bne/6O/lJa5bs1QjXdaFewdC3qKynrr6lNT4Xp2OnOrtXGFzb8TOywzfJzY/Q7zCupCrt8sSPtsW1dfO1DlZAZXgAFE3Tia2TN88mxpaxN235YXz+v7ecvViW4RutpCinDAy8D1LynZTEkUe2Y67WFzPSAJ1qWFz6F8zzXbekdb833mudF8pvkNtZ2B0W4b7i4U/Mys1JkDzPnAgWT7HUC2yoFQgFT6GtdMRj0goDks9BaxvC/zvhGpmFNQDLedKXpNqWrZMLyf72+HtZNrYi2mbek/nBkc0PGMYCOhLAojGTHpGghtgGuvKG+dcAUwx3pTV95/mVtZf30eC7RZ8kx7ZwZTP3rWNtc4srxmB8sMuzRFoQOyw3OAfHiwOzYVLwDs+WX+0nKd1w9qQY8x8HHn9r6+Hj99sba9Am1t1tZ99in3yeNerlC7mVDeFarYqfa26wMgxZjnGbGu8xkGDofsVXxPxLoD181Alz6uwDyb2tZiB2yeZ3/HnudLeeI8X+vXfb8YgDBTyEPqMltjVLZuUQ7IzELCGNrdQWsoa3Ne+zKbtXOlPdfrcwLnMQcjLUMacK/fm3AvXBtuCK5O9T7I53JNlhnag3yubvacWTs+932CZ+JgbOhKWaE29HXMxgzj3ogvnqNr1CIDRP26eU+mJvbIpeuCLQAAIABJREFUtn+in/dZ5oy76WhQuDqRDIIdbcZzt++x7B6khJad7AD8y+xpHC5qcu/7LFxTpjpRg2dl86htKlxxzDNxcgM/j7WpcPVwUsMAhJrCljn2Za6yx9/4+jEAu65TL9j79aS3webaVO44LPRkBweQe+B9qMwCzvZ21ebGYM40X/KzdZjXPmMAswcV9qCKNdDa9k8OBjNOPd+9tbgJU94HbiHP84EkYvUO+xy3pbZ9YQ9m+/t6XWJQ/FqNoicL8CfXZMTCl/bP3p/Mxp1W7t1ZTBHusLGNNyPRQKrENaPf7/He9CHLAW+dyDNY4zuZ0+cvIyFCSO7XXt8D+lirAbrZbNPnq86IySPrH35WDrNIySxTNpuYs8W2yo0csm3dYj2vcMKQ8o4ILeK+UqXsWSGKRJFOz3JdrCvbuzR1pZCs3LJUYmc6wNVC23JllvdNS3wLZ1zyfhlfhdKktegK+n+UmMb35TkKr/R0nKix/GcU3hD8M4WQG0KP0bAzSl/ns5pPP99zpgbQzcZyYLciOmFrts/s0zbFVkW50YhIhhB3C8jojFsIGk5y5ey2sfMODhyt4pT+wJzAXtqV/Zz7StZvzh7MTJX06MVSDx+VanKeJwAwcyYkGZ4zzkE9wN33o18sU34ZnPh/ogC29+vdoehVRmK07/sa2n9EBdy7mL+8hCsA+KpofNUCVy3wVW+BKwD4q/6Er+7vqgWuWkC/+d1vd4C5g29Yf37xbwfwwSoAPiVSKMWm0NjUHIhyCorw+zNFKWrekTqz4XErLz/SUtblkA7blkIvihmEc40pPhvLaQktoxPrKQoUaURmZKGiWmuzPFFVrhQHa1MRB41n+VlBpnEmugHA/ScNCihOzuTAhEoVxGR/jtV1U7U1Vo7YPo+0iUdqp3OV2VxtQm4th8BUYTNSQ0bXQaogzLS4TJWTNXl5prZc6s7tzFiwW42kUaKcjJqkUx222tatxrwX7GkUgD0Tmkw/aaQ4HSuLUY+OtXdwqHWT6vrB2FS32tT64OfHSutLnZ+d6ugQqW+h5XZjdm87ZFqFiYGZNQBX6Go7cjE321otVqFtouV6pDiZaYVsczzX1966rdt3DlS2jZ5dbPTg2VarZxcaV0tNtVIQXGiScEDz4tQoS7XMC3WjWiHWzH3mc1DH6goqcB1Ox6q60KwlxxEZxUsVqxdql8eKq4XG9cYslboSzzAyofdVBrtaV1Ntmh21yUx337iltQmOKiVZqzZuVWHtnZIBPdZl7upfMhav7WQqNxT0csvEnQZrhZtnevT4mcJwR0E8U53MtXfjmqrxWK+9cag1VuCos1FQovyIsegeC+X4tkGZPLa8pyRCab61a72Of2leanV2qsvTJwrrZ6ryJ6q3554ZGI40ja4pinYVRNfUohznQEWDmIKewhUm17UuLmE3o4LGfhTVMnlLhZpyYyCcWx7CJp64+sJsrCjI1Hp2stDhTqokg+Vf6uLi0lQkN4/2NU8O9drdd9XEt7WtSUNN9Jt/41Xd+95dff7wQsEmU7hY6rM//0jL02faO2y0aguhcb4IE9XjA+2/8opeFHO92Ma6zAMdHUwMkEXIdrHpdPtwoksy5jr610ifn5dam21arLwJtDOVvn+XXCOK/oG2eaAPPy+13phATl1Vq6trHR3FqopKi4u1Kaz35xQI+H0yqBLtTFNT7KFWOF5UevQ4VziKNd8f2VgypUuQamce6/jxCkRBv/7D23r71UoPPk30r390agAnigQAo3TUabWu1JxvlFyb2b/jaL43T7WqCqXjSMGI4n+nYC2dvqg1CmNdLnJ1QaXpTqg7eyNdnG+V5YWO4q1e26/1zbuJpkGnzz96rIvHx8qapfYnFChqy2KybC6LbfVsNwovi8Xaigdp6Dmvbu/phSYr9GG1hgLDstpcnUrZxxUVEAMyty03208Hgc362YpugDV5b53qBcABALYCY19AtbxeF1Sa1a1b6bmFM5lxlsc45N/19pkUh/h9rF4NADYLBVfAUgSkKMXPKLpQYEf9wveAlACPYcwa4XmLXoD0epyBltw/KuTObdPJ0maMp9i0l4UuUfcHodL5XJturrN8ot2jV7W7v6OTi1yjuNXhpNLTh0+0r1IH41ZNWagqVhpnDHeKMjDuW12uUJZ1ZkVs65DZDZLVGpp1JgpS7ofrtqxH7FH74p+D3GMDXwy4isOXOahYLv5f7L1Xk2XZeSW2jjfXpXdVWa672gENEBABEGQPQJDUkENiqAiFQoqYB+kf6En/Q8/S8zwopJCJkIYzYojSaEjCkCCaaKB9V5fNrLTX3+ONYn3fPlkFkhjNczOzo6OqMm/ee84+237LsUmo8GFbqeKIjH6CX6q+Xi4VTOW18IugLpWUXJ+o+FDHUgOGUSG5yHB5sRIgjUVnvi+LxQrm63rZKXk7VRxBXC3uKyivwArVtZolTICRgDKVcqJ6Y9sbxdLGWijq38sp5yJdp1nQ8mwbO2sxRv1IyDFUdozTFk8mDU5zH+MiRO55uHVrGzf3PXznt99A0AJP33uE00dHSC4S5MsUxZJkFR1n/VEg+a8EMFhApOW/9HGjVNPPt+CHFmIpajP+gbnzqtzm/Wk7ttIm7P9VbeFilSLqhXBY2M9qJjxQ/yFKXFF4smhPMJWqPCkqlzIfsBWyNEeaLMSRhCqSxqNzIf/uSH4rwf+6cbBa1OJ0IQB/TUV/K5bi/ZjotYc0a1DRqpY2KgSmmlos2zvLQQITtIiuGmbMO9KPZMy37HepABcEgFlMrXPunVopBjpcC6sCJX+PasjKQl4RWPKRpw7meYjn2QiDvQM8OLWwftPFP/v+PtYGDn7yp0d474dHeHMnw24vRWCtYDWlZAhTPjPLSU5akQVnFFpqc0slIMGSyTQVkINwt9h4EgyoFfwdjTTHV+ZlZkgmjQDAJFTwB2qfHUh/Z9+lglqAYyraRKml85coSH1L2pF2sXwPfg7XvsWcxBYLwyGdWRREJtA+HNF9g1mMnmS0khjHz1IVaKfKUrtNXk/g6bjvQNGOGCNWsVTgG/CTZCEFMVTt11lB042CgCxtJXVcqU0v1f8NwW6SBXs95HaAhLETbgSnH8KJbXzr117FwfoQZx9/jMfvPYKbJdiJbbhtjWnC+BOCpKrM7vbWAh4Z9ZiuIVSJ6w0wG5ZA3cZ6JNfHuUYJCQoQCzAka4rmA4+Goaik1N5WwVjmwjKL9vhkLnsWUX8a8opa26otpDrzAGfjlVmHjDWqkUoLuMx3cGwsV4WsAfyc4ZBqemMlzt1uqFncRdFiOlOykvQLA5pwr8/rlXxcQxQgGNLZvfLeqPJTq8oXCmKCeJxf6WTBTGMq5Ujw6PVe5O4qsNJisVA7zsD3NMLA2GdzvmzbWvpAJsCO5o3y2XKM8ueb63Sl4PsoIqPEVV3vqBKum1LakHa9/Aw6DvF3maXLZ8G+KWAqDzyijHyRX0uALVkWV3nFbBPOEQp6cw5QK1kFxBSI4+93QLSuU1TkugIA83c4Jnh9Xf4n27vLg+b7E7jma/mcCU5yn8R75jzJe2CmD9+/s3heLPT6BEGQL0dzzcWZQrN5ef98b3UMMZn2dNERy3CNXenIZOyXvG+eC0V1a0hCSo5TgokSdxRs496J/aojUXHPI6rwkmsL213/fWXPTJKtmWt0PWR+u602z2Jl31nzah8jICpgurk73X2RhKBzCOfAmGQs45UqUQuyHms/6qzZ5b4JqhlgUhN3O/UwyV4kGygBrtdTsJ0W5kyN4bUPBmo5z3sVxxI6BREYFQKHWvLqNerFKqmD+xgFMHU8ch4wVsMms5dn+w7wFEcNV236u2zckupN4xYgT5f9pdI9Jvt4R4QjqUoAfwO0qiW4i5yZqBJ9ogpotX5XkkIXAcDvsfk6pwHma6tdMfeHleSJs1/yS4FjBTZVza4tKbFTRlXc7Y27HilOBwKgKtjbPauOPMH9Np+VEn+035ntqHj0sq97tu4PuKfgZxbGeYXPjZ9PAJify2tSBbWCuARBeZ+y9+ZzEntoQwB4qYr8Qgls1NEGaNdnrcSiq32/Wa+EkMKsZNqbm70dAWDuVzuVMduJcwR/tyMgqOpf+4Ham9MtQvdbfE5KACDhjaRextK0QlxuihZuw/mQkQ0WGtvCsqhhhcJKhR86Uj8QFxDXE/BfyBB0Y6CAwCEJS8lCXqMEE65L59MlptxXci1uKzkXBo3Q5FBYBRqbrjMZkmwB29aoJAKyVc2MXT537r3N3lZl6aoA5xrl+3IfZKjwzOA6AQLJACapyRBdjAU224MKXhIAR4MQ/QEdLgg0F7IXnC5WQi503RaLRONABjFJN7UoopWQoWSfLFOia06iNjNHxG6c3Yl7VFUrs8/wNCJuHDwH1CRx1Tg6meHZs5wYt2QB/2oAmHPZ34cirr7DMdUNgn/PnxIf8CsA4OsM4P+ABrx+yXULXLfAP6oWuAaA/1E97uubvW6Bf5wt8Effe6elFR+ZuPwiCKWMaUtshiXDpWTBlsxxZbNT9SUMSNZXJbu3ltwe2vqqakJzsggQd5aTzInxnQieE6KtWWwLwMOn6wPzVYF1+j3baidlWSXmiyWG/QpVPkeyukRdzhB7BGpYWElQl9xA80SqGapaHtIvgs1ymLR4eKTdnQU/GgLtEMAGXGsNZd2D5a+ht3uAZ4WPi8qHFfcwHPk0GcIoDJHVBRa07qXL6ypA0NiImYXLBFvXxmBrgGUwQB25WDUFEmbm9pgZ2MIWhj2VRlQXMStGD+KrjHZRtMMMkWeuFD8lZ5AHbuaKfbbCDq9hlaGtEzhhhWWeYmub6sUcvkV7Zw/ns1KURcN1Hw+fLRBGAW5uRMKkbUoH40kEx/VE+Vi6NrZ2B8gsF+NFg5wyUCokWdNKcljVCmGf+TsLDGKqQX08PS8lRzV3LIzTAloI8rHGjLsKiFoLMTPicqBPABgr1OkYz589wJp1iQ1rCbuYIZ3MQew6jLcwGN2A5e1j2axhVfUx2N3Aw8RBRoulPrAxsvB8ucJg5EmuYt44eHJcYbQ+EPCXOY95mmK2yLBYLdBvVthv57g4mQoYm7YR2mCArRubyDwXzsBG6dTo9R0pUlYllc09sZJ+claLVSevfzDkIZzARCEAglMBTl5L7vLQmuHJ08+xHk4QWQWW0wptHsIq1xH3trGsRrADHjoVZOv1bIx6jqh1s5LWoSmqKsVaj3lfK7l+gjIX4xkoMtscsHDHg2WAXhRivefj0ydnYmXLLCHHyeG7GUI/w3h2inKVYxD3cHP7Jvb27iBv9nEycRAP+vhn338de186wMnZEl4Swlqs8MFf/QJhO8XBTRsUtD+a5PjgtETR2wD6W6j9LWR2hEenJQVKyGYl9u+O0I8jAUqmzHSiVdbAFVB4kbGyYGNZMHvMwv1dR7Iujy6ogmMmGwEpC6vT1FjJt3jnG32s0hZ1WWAyWeHVgwgbAw9//YtLPHs4R3WeIrrbw+5eJIrGhGpEOBjGEarSxdFlCcd1RUEoyugyw40bPr52GOHiuMGP//pCihc3D/u4u8fiO/Cjjy/lkH7zcA2bwwATqhBZ+GDRqm1wycyspsGGTVDXwfFJjenxDO46lTcOAhbOaEOa5dj1Cry51+DmqEEzX+H08Qn6bYqhm6NKZwLuq+LIZGfVZKyzNq6MfSpiaFHLooUWfFhoV4u35TJVVabJAuwKe1JeNxlnLFzUOQuYOq+xCMl7EcAs0DxaFug6G0N+X0BdY+up76PvZwtJgcUhAlCtFF74XpKH5uk1siggAFvFgkUpylUWs8VakPOaZOXZAlKGAckxmRRo+W8qiFJaIFB8bRSQVAfTSpd2siye0HaNxeLxPBFwjg4StNwj2Mgi/SqjQtuBE8eYFzFmVR/x2g3cuLkhdtGjHjAIS0xPLpBfXGDo1UiXK6yWc8Qhi2UKFpEcs0w0m5kW0JLD2kDALcY0CljhU2WpdmwsLLE4qkonLTL1B6EWghNVtL3IN6V6SIk4qvJUm1u2WQceUSHG4ososUymMu+dhTr+jK/lmsD25zMkKMiiPNdAFsr5xYIjASgqe0jw6UAoFpWoSJVMX5OZyGcgyk2TDyBAp6PWn3w/XgPXbSoJ+X4EXJgJK4Qpm4AZLTVt+MztbBS0pD1yZTlIaxezyscPPkmRujHuvLmH3/jmbZzPcty+uY3zZ2f48INTLJ4v8OXDGPNxhp5NcpAtuXD7uwPpP1RP8ItqiSKtkS6o4FVAqMuR3tqkqpR291ocZ7F9sUhUwRZ4CEJVoa1oeyjAtiMg83KSoyQok9VYX9Osy4hzMbs8ryXQDGi21+VFAcdiWPBC9hNO6Ar4G/RDrG3GiMNInEPOzwtRAKcr7T8EBNbXXXE/YaGyH0XSd1bLUuwQA9cTu8NeqApuWlBzTot9F6eTJXzHQl6WhiBSokeyEWqEfiBgSEpARkDXCo7HvYPmYfMeWNwkmY3X1XLf5Q6wCjYxaSP85EGCn3x8gv/mv97B1958HT/5s8c4+nCCr+wXCOoJ7GaJ2G3Q2Cy4kuTVYjJPUZUtdrZpPa1AIcEwzkEX45UAbKKYZ+Yvc5aNfasC2wpKFUmDNCmwWBYIQ83apK05vwj483Vce7ucSAGNHfYrliTZPlTWauGfwECXQcxxcHq6kGxLZi+zuK4kE7WoVTIK+zv3Y2o3qvOrEiA6JR7neOlbBqRi8Vqyh01FnoQIAXGolhJgimNE3QJEWdZqvwx7zBBkEVpzKgmyVZYte+TUClA4ETIvRuYNkMBHPAqwOfDw5o11jB8/x9MPj7Hu5GKPHntUYBMIIvhOm/BK9q5cD3jdAlJwHqEFNBolg1iWEDpEQRvq3CBgugFklFBClZiCbgS6CAywL/G50n1H1g+jTBS4qGV+eWAyWc3nskgtluAWhv0Ay0znT14X9/Scm0jM4GcTvE0KktXUVplnA/YRUUkaO2M+G65vBCrZXzhviQ2xnDE0GJVnBz4H/pzPnWOM18o5Kwp9JT8wYzMjKMZxrNb6BHYZTUJAeTggIUdBMVrnq8rSljF5frHE6WmCnZ2+zNOieBbCDKkitWYJU/W+4typis0w9IV8xc/jHp3vx346nac4v1ihKkhOCCTTm3100As0a3mlqk5mz3NdVG6thV5kC9Cl2Yua88zXzadcOzWmga4SVIIJucKAqVS+EeBdJozRUSCf905Qkp/Jdu1s2TkGZlTjL3IFy2S9NxmnZszw3nXMtbKPXq1UYS59nApaOiCRROTZ8r6irmW/oUqSGd6NeW6iJvZkHIsaPdd5XT+GDgqa2UxVNr9JAlIHRvN1HajdqW9lvTb2uQpAcj+iVtPsj7JmGHcB9vnO0r1uFZDj9YktruQOlwg8ukj5Mmd0bhtci7nmkYDCCAp1KFGlLK9X7KmNYpJnYgLXHOv8k8+R7SP24oEqs/lebBs+L/ZXmZdqJVh1fZZjurNj5vvQSp0vE/cRZqQ3Os67mIZOIUtyEJ8V218t1TUyo3NoEe6vAEC/bDVsi3WxAto6xRnnGaNylt/QCdSs+2qX3uUXk6BNoKoDEEX9znOsUaZ2+bTMXBV1qRBaFbSVjFwzfwkZhTnLBKYlt5f3rZbQQuxi/7Y4L3OdCLWv8LOEQKQkC74H81D1/o2S1riimEeOxNQt9OT/IvtdSI/GmlocFETlXAkgSWBdXRZcVE0Xt6LEDLouiULcRK9oDrG2oX6CmXMNQExwsrM070gr6uyjZEfmISuA/UK5SlD+yjZb7OzVbYCfz/vm89F8cJJ7VDndgd58DedIAs+0edf6ga55nXW6OjKoow3nWCGgQB1jBOwWVbkSNurWlvgZm44y7LeeJXu2sq2RlRUSrkOMN2L+tFFv85FGXsCMJ5RNgdIyQDNXKzqQ8X2lnzdCcKFTGnXCFoFckuQ4h8nzrWAHLbKG+/UaeZlLVj3btD/kWUDJCEpW1X001yXeLwFozt/cm1p0jrM8OZMQsLfp3mQcWUic4B6YwC3P47R0pltaP3aQ8Rw+mWOZJhIJMhpyDqczDAlDpaq+RX3NHHS6tfC9ePZSohvHJoHqhsQ6YuTkA7a8l0Lch2LZA5KAwjgMjQC5mKzw5HiMi4tS9pTFUspk8KnSdVVlTiCZmb0c4ySIdBNrZ81suFB6jjMR3S/bNpvfkD+673Oe6P7+8mtpliVYOucTY6en+zGNv2H28cs5wX/yUXGNjbzcwNd/v26B6xb4wrXA9ST3hXuk1zd03QLXLfB3W+C3f/PbLQ8CFoNJGz38K6+QeTe0pgmk2EHbVRZufNc3THkVBcuGnzamcphgZqzuWDUT1Rz+wKI+N5RkjwdiYbw+HAmoQ8vFrK6xM4rVhot2uU2OZDVFP2RhZoxkeYksmYgCOHII3GRyYBHWZ8ldMg/dtJI2fEgySFlOpSCnZXHPRxBtwLI3EPsHAgKfXQQ4Xfawe/8u0mgdeTzCaDNG6ba4WBbYHvlwfGZbMrevxuTCQTqpMHk2F4DocGeI7Rt9PLFtzLlJ9mtsbAaoHFpOMlPTRlGRCV0jDiz5e0mPJG7EHap9ArSVhQ2P4AiLlCwelTh9kIietF5UyC9S2IMGN+65AgDvbLrwHBvvPZxJDiCVuWxjFgrmCbDdD7ARWjg+yzCdhWhqD/duhfCHHuA7OE8zXC5aHF2kyC9y2J6PZkqWfYW97Qyv3XIw6kOU3Hnt4jIrsChaLEoqSgL4tovLiwwj38XQAfZGPUxOSgRtg5trLZrsFKvzp3j6+acI8+eoFmPMx2M4DYtz6xit38Zg/R429m/h5o0bcLY2cMTDPg92ToO8yuEEjfSH1iGxoMX5vMHWxgDDuIeiymGXzAakbVWGbHKJ4vgUDz65wDzpoWhCBGvrePXVLRzcG2J0EMKKWgR04c5bLOa1EBpCr8UP32Xmb4MbOwHW+p4cTNn/qqzGYlbCzloMvALJ5ALLyRlOzp7AKlNksxZ5GuL1g0PsbB3AiUYoWiYUUcKgOZ0kTEQhsx9tsai8nC4ReSxyVrCZuZkspSi5vuYhsMi2DrA26GOxoN1ihdlixSQwVPkKKXOJnSVgT5Aux6iLTCzK13rbOLz5KirsYFn00Dgevv7NPey8toMnR6fY8rYwtFw8ff9jjLwUt+6FGOxt4aOnz/Dnn86xcEZoeuvw+nv4xTNgOq142hVyxuZ2Dwc7zK208fOHMznAUy1IkgLJFJvDUDJyl2T6twWmlxnaeQt7Y4S93Q3pj0enubQlFcBfequPMq/E+urLhz30qfLzWxwfLfH++5dIjyZw9iNsHUQYjZjT5MCuOJo9RG6MyQo4X1HZa+POoYespjVpiePTJVanFarLEtEoFLUardvCGCjtGhtbHl6/u4Ekb3A5y5GUBGx8LKtK8oIJBt0chnhtP8JiYeHoLMUnP3sGfy/EWuyjmOfYaivsOAVe2axxf9sCFivMjs/hZnNYxRKRsxIGuGajsVjRyUk0+64rXFIxr4odFl5YUHRVMVGr2kgKecyZMzaTahWpGcDyVenP+JYdmChFpkBZ/VSySOHFvK4rwCtQLKUCKQSxQKEFZrWE810FPTuFq8yZAsDTLk0tpzvFFguVUjw09nTMOwx9X/otAU1R0InEEPA4Ri0tTrKw0FSdKoxFP7Lz1SK5bAl4scjHAnQgqlxaQtO6sKDzQtnDvOoB4S62d9ZAItF3vnUT+/s9/PwHP8Hs6Sl6TomqyGW8ODbV1Kl8bhDSyZRqY+a7akYaK5WiNKTKksB5SLCCxWC9Hl0L9bpFwSXAAgtZBCKN7bKrQAgL4CWV6wlVIKrI7gqFAh4Z8EwUNrQDX2QCatBql20rRT1RSat1qqwZtIaVYrKC+CzkUR3DwpOQq7rnKS4NjoDtLAqqIliBGgJ37GuqFFTbUV5DZ+GtSmXNiyToKHaFLGQy79RVkNWzPCku0fp2lTlYFi6sQYSjxEM76OFbv/Ua7rx9E5dL4H/93z/BxekSxTLFhmfjxihEtSoEAKZ+hgIJqnqZv047aMtVwIdFOWaE85koKMN1UgkKorTLVTUSs1ArhcwavZiKeCpaVPkoZu60vKThPq0kKhLNbGxsENAiEcMSAJXPlso3ryNKFC1Cr0JkZyiKFWgUwSh6O9ZM4CCMUFcOTo9S1LUrpCqOCT4Lrum2p4pLqhtlPFU2VkklhVs6TBQZC/utgEvDoSvqOrXaJoinY7gXq5qOgJ5LsNdVy1Xm1BIU5Biihb70qZZuJrFk21kWLQsdLJoAj7IYzwsPSQNEowr/2X9ygDsHQ/zoXz3C+NEcW84SQTmBW6/gubRXJCkBCPuqSOObj/qBzF/M6BUFlWNJvu58ngkxhUCKKPeomKTtJO2txf4SmI+pqFGVHvszQfKNtUhVZA1E8UyQRBRzBFqN+lzsXE2+uICxzJ80Sr7OGphKMoK/LMKyn/N3OWZZ3FX1HdtYFbJy3SY7UWa7TtLH/iG5iTrWVKnFMW5yFsUpoUYpY4Tv7Ahoxf4iCvxeqAASJV8CunZZ67VUR2vLRQIPpRujiYYINjaRtCFmZYtXDgbYimykpxOcPzyFm8wRIwc4P9FqMyaBkmC0fvbV/y/NsSwas+35M8nJZbvT8rOi5XMp64HMC0Z93WWKK9GoRmLAFhLcRE0nc4j4skgjETiV9zPPk3MDnxedMjkXMzOxU2+qglvnDgUEbS5LSvLkI5RCshKTurmUc5paBrsvQHeP4JGuD+MJ7UJoa+7JmO8y7vl+nBNljTRKUwHDuOYZW1wBykvmSDuyRtHVJS8rATnWaAsuwDOkX0+matUv87Ssd2oBvEozcfroQBPOr7reqQW29COeZUz+JvsG1cokNPUHOq75EnEt8hycXWRGoWuJElIdP+hsxMx1ukvoOqLgaolspQpCriV0h+jFmkfNMcbn0OW5EmQlYEKgoMs4ppU21x8FNVXhqG2kFtpid6KaAAAgAElEQVSdFbGSmnRd57PfXI9kXryYJCgKBbRosU9FJ89zHM+uz3gfznFdJrHmP4siUr16VU3o6fhO80z6Jt+Ln0ViAe+XYJ8qT5VwoFnPJD2pJYmMZ16biWDgVCfgFpWNIUk8qmBW5yntt1cWwZLF+iLnuFMRCxjmaOyEgLMm+5TvIa4oJKFIPjg/37/67E5VqZmsJOnUAgxLXxRVpN679HGOCyFTaVa0kN2otLN0/8P27MaqzD2GzEUAuCOksJ1JvJY9khDmXrQf+4nOkV3esInwMGYq/DnXeA7A7jnLvEdAs8vglflO93ayrxT1vtpUq927Kv07lTbHCcc3QShVBdPxQYkKQgAxcyDvm0Apv889FvtyR+7g+159nlH58lMVJFab727s83UEmMQi3ljYs791pHE+xyvVsfr7X1lr8175rU5x22m4r1S/pv/rXlct/zsbdcnZ9bj/oGOQqs5539pGuvfjtoS/KxbcZh+rn6HgLvuh4VQYAFitts0W08xTJsZCHHcUnFbiQpf7bMmeQX1g9IvXwLbmuil50Z3aW/qG5ivr+qZOAJ2rBs8dHfieFUpClLnetCHJap37EF8n7cc1lPso9t22QUAlt3n2bLO0LsS+WOzfuVczpAGL18h6i02HkhxZW0h+MfeSfE/d+9JmXcFxzbHOwd0miQxVQfKfzmcMwKXrF8cExzKfP12BuBcKuE7QEYT9i1nSXA9sR2oeFlgL8SRaipFJFCioC4FavKtDAa+I46hBXiZSPwhDzo8l5kkiZMTxeCIKYO7JBv1I7PhJOohjF71Ilf8yzmCJCxn/xj2a+Zacn9qKThB83wokpFAVb3NN9yAZ3XwfnpO4NrEWcHY+w/llgem4Rp0K9/LvAcB8DsbIxvSMFwBt9w05VxkA9+pFf+cv/xAAzJd032eX6gBek4IhZLvus82Qv3rXawD4V7X09fevW+C6Bb4oLXANAH9RnuT1fVy3wHUL/MoW+I1ff6dlIcH3WUChikxtRB2LrFwq09SaEK0vBREWCfjFAiA32pJ1K+dhFuh4yKsFEK5qzaubJxVsK0BekpscwnFjREGMrdEIju9iUTRiv7i3ESMKmdlbI02XOD0/Q1XOUFdTrBYXWK1OUeVTeC1t5HL4hNwIptAysfGBhtfFLDdenYWGxU6rRVoVsKk6ttbR1GuI4tuIgl0Am+hv30D/4CbsjQ1clgH6WzH8YYhZnsu9MvOFQBzv5/hohcdPchx/vMDGZh9v3xrhzutDHNFacY1WRA7iUR8ZjzkEE429odjZVVRgrMSWiCCKw+spLHh2gGahlkt22OLJ4wne/fkMVmrBy20cbgToDVrcfSVGOLIx2AwRRhYmM1Vks7hCRSOtmmihSyvmjdjG86MMi0syj32MNgO4gwb+EDhdArNZhZPJDJ88ydCsLPhFgC/d9LG/nePWzSG2dlxYgYXWtfH8osY8pS2dgiYDKjKzCqPYRZtVWI9cpGc26mWK7b6Nev4M2ewxPn3/FygnjzE/OUGTpnBs2mhvoze4id7oDg5uv4JXXrkDZ2MLZ7Qd9Yg9tqIEZ47ubJlKACJd9wjebW2toRex8Mrqcy5tWaYpIubijmd48mCC+TJG5fRwY28LB3e30N8NME4SbN30EfUtZKsWjx8+ReBG2Fjbxo/fOxPL4XvbETbXfLQ1FRGFAD2R7SByHZSLBfLVGAM3x8nJEabjGaqEhAMf93YOsbmxgxQ+0koZ0DzQspDMgm4YsLCvFljjxVLB3+4AXJVYzFLEfR+9qI9hHGJ7Y4D5TA+pZZmgKlfIsiWKbIqmmSEvLuTvTC62Ggc9fwN3bt1H1uzhdOahcX383u/cwfZre/jb9x+iVw+xF/p4/uFDjIIMt1/xsL6/jfeeHuNHD5fAcAt3X38FtbuDDx4kePg8xzRjfqoy4zfWAriBhaeXKWq3QS9wJWeryDjKbDiNg8WK91uxwoY2d2FtbWDvcE1UJGdntBtVcG17m1aHmShAX9mPRH3B/NS4LXH6eIz5+RLWyIY/YqXBRp6y4sv4Qg+3NjawyJmmbKGwarx5bwh4NY4uZjg7SmGVFpplhZhqTrKyWcAKW1RWDSd28MYrG5gsaS+pKq/AdTHPaR9ZY3sjws66j1tbHqZzKkVq/OW//hj2bozD/T7ubwQIlhnc1RxDLHF3E0hOJ8guJ4ibBJGVwcdCVN5UWMnB2uC1zJ4UZaf5Ny0w2Re0GNWI5ZxktkqBXAt9WqDT4g4LvlSzOI7mM4ppoqhStXjVFSaE3R5oMUTt7RS4lGK6sQSV95TCKR0e1UqSrHpR6rj6mR040ymHRcxiVEjMWGWxV37G95dsSs04JrOdXyyMc70IAwUUWlM0p+2/AlhaiKNjhFq/quVqSqs3WsnXZMAbUJykoKJF2ngo/DWMkxh2uAu/F0ux/Pt/cB+b6xae/vxT/OJHH6Nnl3DtGqFbwncbJMlSFHw+1cChqhEXKYub1Bmre4XnqOI3oerfKGh5v2IxzMKzeHlzGlKFIBWpfH4suCnQq2Qp/skisBZVuuKwgiF8nh0w1qmTmIvKgif7Gp/DcC2WZ92RA+TZSRHsRYFPABRHi6RdXpyq8vR/PneqA9muVLgRkGffoeItSejsoGoQfjYL2Sx0SymT49moCGmNLCSAlqod/sm1mEqJHqZLPgsfiPuYNi6m8PHb33sNN96+g0+ft/iX/+oBtmMHb97qY6cXIF+kqFbMq/fF1SJZVMhSVZ1yDunFrgCMLBkStN0YahF+sSqxtR6Kqv3zJ3P53pD2u1e5b63JRqUFItuwwXyhyqJ+bInFMYkmowFVijniXoO9nVAcCqhQpbU1LYH597PzBMvzFHe3WeAv0dsKsCyAR+crLHILhzc3MIhi+AiQroC6oDUx82qpVq/xfJxguchw75WR7BWOT1MM+wSDPSxTfhYTkC0cPZuKbfHt2xEm85WsDVQ80vBk2I+QryxEMV0UxgI0eT6BGs4lVOGxCKrZz65Ni1kPoTNAlrHfEXh08OPHDbZvryMa2RiOGvzx929hLbTxP/73P4c9K3AzSuFWl3DqJWKfYAUVnSR0+WiYj0uSA+1ra1r0ptJP+DMCSbNZKqA5/81Csqh+aW2+0lxYKiBnlwSUFWhh/+9ID2r1rEpHAeIMwNllOcouzSKwq2pcqs+7DElRpBjlopJeCH7SLrWRuY59XvagFS3btYCvX/p99uPue3RhePlnkqtrnBQIAvUCk1Vu6dyqaj7myWqhn5MDgS/aglPJzrG5sR7LfjmtW6zyBrnjY9VEmDURDu4e4ub9Ozg6W2DUi9BDifxygsnjUzTzMfp2joYuMjb3bmyDSuZkAWRMBjxBB/7POffZ87khFxl7XarzBXQr5flEbqd80rYnANzlJIt1rqwDxmrfZHLyc7RQDxzsD+U5dEpi/kl3AN6/kFMatYMlQMn/2S/YfpwXJcOWJC/Twi+D2Ia9JHOOWreqEpPgXucMQeB2scrkfkgcELDGzFUKOumaJ4QkAW0UuOD78LM4jzaVqsbFEpSgXMGs7gg39gayj1mlFS4nCRaLUrqHqKpNPiYdFNKM5CU6rShwpbmZrhAWCOLFzHkmMaWsJd9ebFSpwDbgE5WEVHHubA4E8Pzs4Uz2ylzfpP8TbPNsDEQZzefGWACqDVXlTNCan83YAD2HKWGpKEmC0vsSBWNJIqrmYlOZzfbgtSgYp0Ak/+RnsF93CknzaGTs8Nny51Rcsm/RuYDgSpqoslpcPwoFPCTzllan4v6k68wVwGKAXvahKFIFMskGMmfJmqTgFe+LLiyy7hqSQUcm4H1ItqvZIF31P7FJ5tlR5yElFKj6V/oD12gTb8H9JPsnP6uze5a9kpmr+KAJuIqS1+ybdH+lWat81lznuM5o2ylJqiNvqVJb+7nYVr+U29uBePxdzo0C3BkkRRwnLI2B6K5bwGWTbStK7o7oJ+RfzbfVvZUCgt18KlH0L09hJBi+NKMRpH95TiXpiG3Jz1aQULNeZc9nxqFYwgoaymQRJUvwOmnVz/shMMp7p3tKt1cQ0JrtLA5gOoa6jF8BHE0bC7AuXwpqdv2I/yagrPbJJEirTDmKbAwH6l5zOUmNpbIBvkkGMDbQ3T0rQV33yGzzjiBpts5XattOcStrimSrdzbZCuNK3+N+jeu5OC4Ym3We0kiCEQWkEvO6sa5ris5FMtcJcUFJgVfPRFSqhmhj8srVdl77h/QDiZLQ58Rn3u0/uz2kkggJ3pqca1ONFuD55RuVzGD2X/YnqqV1riCpowPbzbQIWt9c2cLLQUDvj2PDaUmYsOETMJYPN9bs3Iczm4a3J+cYnRsY2yF272jk/Fc3GfK6YvVHrMpJuidRivMcs3Yl5oYgcV2KY0JZkhxj9gfi4MJzE+esRmLAJKqjLmVMc2/FNVbAbiGhe0JKsi2qaukM4qMlKcW0kZAmqwJ1SdC5QtXQ4YiuFitUzQpR1GCVLnFyNkZWLsW3m/tdw0eRsTToM2ZhgLVBLPMtY2AohOiFEZK0xtlFIkBzGFoC8LLuxUgTiX+SSC4qg/nZnMNT9AgqewGKkmtNgtOzKc7OckwvGiFZsnlJdOTeT8amw3PqLwPAf1fhe/XvTiF81QN/+S8vA8Dav/TnL7+fAL6GUCE/U4MAadMXPVtfcw0A/4qGvv72dQtct8AXpgWuAeAvzKO8vpHrFrhugV/VAv/kG99rg5D2uj5sjwcTzSFl4YaqMtumBbQlGZUsUgS+Wl12YAMPNQTqyLTk/xZBAupveQi1WskHrUX1FqLX6yH2ewiCWKwTmZSX8zBhs9BMEIOHCiq4EoxnE+TFGOnqEmlyifniDFU2Beo5HKuAR4CHh0gDADc1IRJXi1E82DJLhtkyQpEkXLwOgLa9hwj8fdzYv4X7r99H1d/E0oulgBdt9pGwnBx6cEILi1WN0RYPicB4XODjT0/x7r8d45XXd/Cbb2xjc9/DCZmtPUvutUQDl6ownpd8ie1U5rvEwlRivZYuKtTMxFrRQjdEs7QRDxosGgsn52M8eZbg/LjAXtDDt9/Y0iLUGjHHEmVLuqiCKWmpoI3YMAqIESDyPYziALPxEmfHVCn4omZw+j59mjGrEiC2sL4V4Yd/e4bxRYsb7jpuxg1urNOedYHhmocwjpC1NmYpLZmoFA7w9HiOjX6Imuq0tobDA1pFB00XNrOckSCbnWJ28RTJ5SNEzSns9BJ2mWE2Awa9PQS9G1gU26iDbewd7GHv7i6OShefXRRYUulC+6mgxZCWjzZwNKX1r4X1oQ9fFGxA5FS4uFzg7DLFdljhwKeNEhujB8sZ4OBwC26vh2ld4c8/OcPGBjCISwR2iQ8eTgTU+I039/D5cYZHRwk2ew5e3+nLoX62oiqODF9mIQMRCiSzSxysVwiQYDFNYNMGXPJ6R4jCIWaFLTaI43mKs/FSgOr97QhxBDmIslhK1aUnwFQu3yOTns/NcwLc3N9kehNGvVCKunVDNUoOx8qQ50sU+QwZ/0/OsEomCJhRGw2xFm1gf+8ukmYHnz5jXm4P/+V/9ZtYu7OOH/zwZ5idOBjBxurpczjVBAc3WkSbPj6fNni4aDC6cYBf/8638fycYImFs9MMl9NKmMqNbeNyVVL0jyXHo9OIejZJGuS0wqXNIc/OlMwN6C1swRoM0VsfSMfPEksswHojW2wwZywsFYX0GwJCbcW+CVSLBMNyhXSVwe/ZmLK4zAItBUYpwX4bdkxbxAC5pQWfO3f6sL0Wnz8dww2AamWhTSsEYYj1WDMJNzc8PJvnWOQVbh4M4HiWWDwuEh0vVDGX8xzBFgHgWACouqa7QYN33z/DcNvFVw/WsOkBq+MZpk/O0KsWeGvHgpUskE0m6Dc5+m4K30rQcg4QhRWLKpp5y7lMVCO0sGtp/63qnC6LjOUOFuoJSrPQwT6hhVY9crOITMUoKy+ihBKLaIU4Ojs4Vc5p0ZdzNctctAwTBYYh6BCkVbDPVAposy9KHqOmECBYf0f/fFGEV4WG2hOrJbQCv901UiVjiRJAFV8sbrFYIsU5FlY8ZuZqYbUrjtoW1Y6qMuLN5DVnTa47LgpRZekzJNljQcBrtI3TNIYT7KBxA1kn3vn2XeztOsAyx7/9X/4MbpHCRoXAK0C8N0+XpqjdYDCKpL2oKpa1oWGeKLNNhekkwLCoAg2ln8UPAry2o4o1sYQ0uY+8R6o1CQA0FQu2VCapJa0oVUSRpMoyKRyKWlIL9FpAdeXe2a4surMA2B/GWnwxVq4ChhnlmvYnLeSSCMB/q5UugUKud5o7yLZcrTT3mMorfiZBQ7FadbV/yWeY9xIAhQV92lhmFfkaQlwgKcAz5AAWxtuKvdTDdNYgbWhv6yNYH2DcOji8u4FbX/4yPpkk+Jd/dopXd3x87z+6ibt3enj/p8c4eZbizdtb6PdisRikGwBBDz6Hg8MNHB2d4+hkBbdt8Wtv7QuAcHI6x/7eCL1ejMV8iUdPx7Lusi8zv5sKZaqwGjpO7I/E9YNuDXnCDOtCrP52NjyUNRX5Ke7d28PaHlXQVKrOsJhOxZlktUjw4ccXePDxJe5vxxgNfaxt9/DZ+QJn8xJJZeH24Qa2R0Mc7m4hWzVwSXhZqlqP1ockhS2SUnKsWTAkKWuVtejFIUI6aDBTFC0up7mAznduBUgK2vgnuJwtEAUWkqRF6PQ1j9Fdwo9K7O1EAubMl3zOtOF1UeSc+yxUKRXDnpA9aN23rGwcrSwc3lnD5bJAnq/wn/7BbfRdC//df/sj3OwBb2xXaLJLWNUCUaj5xewNAto6mq3LDsx+y7Webc0sYA4WKoBpd0oVrmYHqm3zeErlYIX1tVgUKKKWNQAdnQBEEc95njtCvl9M+2QFhJhryvfmfCzjx8w9aoOu79/NXxxXJHJQhccxxH8zz1qs6glaSj9W1REL0gqNaGFeQFsqUZmhK0oonVcJQAphg3szj8pMBR5JQuwUYgoAa5G7aCpxgLFd7oV1rtvY0HxsWoafLUicsjApIjxfeji8fxe/80+/hjOS9Ooaa76D088+x+LZGbxijna1gE/VOZWLbYkg4LPX4r0ozehYY4goXTYnnxF/plnReh8EEqlc5eZbVZQKPPBe1tYY36CEnYzzitjS6/rUfUnuKyzs7Q1kH0mLS40MUCVpp/DjPozPkp/N9+Rz4/UIYG8A4I48JFEGxmqb7y+EGe6lRfXH9UnB225NkudLi1TzXOloQDCDz0cspV0qgNW2nm3R2epyH8V7ITGpLgzwKda9vDbmEEdYGwamnSqMReGrgE8HNLK9traY891gOk1lzeZ1iALSkLIkg5WxBKI8VbICnz+BMLFiTZjJrPPvjf01AZ6fPV2ItTLfR/JTCcrUjc5bMv9WMh7ImxIAjUCdAbQ6q1e19tZ4AG1z7hs01oAEn/VhKORPAsR8X752zvHPOb/H++4s47WK38USdNEN/HyuT0IAqghiqL2w9hkbKzpINGp5z6OLEpB0vWA7qjOIuk6EdNAwYKN4Rwm4p6QM/s+MZn7xPNmp0vlvjZogWU/Bm06ZL24BtOllfw8I8ujaJfbugkwoyU2cMgiy1LW6EwSqABS1rZlTZO1lJrAobHX9FRcA/mfOUXWhayq/2CaqMjaKVbMnEmBYwDjN3VaVrILO7Btq561jT85j0jaqiuc9yLxnYjvYbnxufMbdZ4qjizlTd0p9VTCq64Ws3d3gJZBnXBpoca5ZyqoOvcqqNm4vvG/P841y25AM6ZNjrlWAcNfDNiMPYh+zeSaRJR24Sut+bU8FPAUwNVEnnRPJIuEZR+eMrk3kOQmhRmNRlLiopAQSZHmd0idckog0BolAL/OrxW3BqHeVtPBCPavgrypt2TayP+W8Impd/b4Az6YPKMFRiUVXDhMy7ykALOuCr4Cj7JvZLlTESgaw7oUVNO8AXyVOdo9C20kjnmS9u8qSfnHNtMUXQP4lFTA/XxwsSGgSgoyuZbKvExBXVevS7iK2N8CxqGTVqlpV0vycbvzpPl5aQOYyJWOIIl/QPONw0d2LXC8zjBsE3Fe56i7G+o20g93K2aQhWI1KSOZy3yQTsbSivRJJxrmO/blAa6kStiIATKt4jm+Pz6lCiVKVwDwfNTbKnDtwdQeySUIVka3OQawncR0kkUQ/l2p1HWd0ZtB7I1nGQ1rwmeh+gNcjxCayh2ljjgLTxRxpsURZrtA0KbJiIedqqn65R/RIEHO5J1L3KPa5QT/G1uYQm6Oh9I/7d/exv70vpLvxZIHzi0zst/mV5gnatgFV0VQ4UxUN3m3N2ItS9t+0k+ZY5LOY0QL6+QVOjgsUCed/tYAW1wIDAIsFtMy30txm/nuxdut8aP79/wMAd79FS+lf+j3zA17fy5bP3WuuLKENONx9///44NoC+pefxPW/rlvgugW+aC1wDQB/0Z7o9f1ct8B1C/y9Fvi93/inLS11fFpF8YBnBZqv4rJww2Ir2eh07uFJpLMwouJD1SNiI2gKGDxkMPNWTwc8dHEnrwzNpnUQhDEcNxTbJdemBSHZ8R6rbyDsrEzsHLAKQYA8N0VbTpHnU6zSC5RUQ9YLWA0tEnNQxMVCPNWIzMUTBXDd2UBXCgJTsGlRARzBsjdhuVsosnVEwSYO791DuLOHJzMHZwsLbeAjt2301nuYFS4u0xZ37g7xpdfXsX3bxfOTJf7k/z7Dbj/Ga2uBFIF/8nAqIAZBKQLOpJIyl5Dqginz/Gi75leo8xqbax4GVEyXFp4+bdDWtDiL4cY20jjB22/1cftwDX/xoxPsIsawdfDZk0skxQJRlKI/4CGrwtMnKzhOD2XGIokq3Fgk7QU2JhMCUhb63gBZ7iEv6ffooY4cODvA4b0Kf/jHr+LDT2p8/tkSvXkf9WWKdnWC8fgE+xu05M7w4HEKJ/bRiyMsZyWiXiiH/GSaIx7aqPIMWz0LF89n2I4bDNwSdr1AMn2CsD2HX4xRZ2eIya61ArjuJvJ6gMbbgx2u4TTxsGwDzO0+ytpGENmS1fr8PMHuZoT1YSD5dcyYZIGdT5VFSquq4FgN6rxAW6bY7ZOG3aLIQsxWHrzeCBdZi3gUYVGXGI5apGmCZL5CXSS4sRVhf6uH5yz6US3ihsp4pe2wY2G+qnFxmWAUAwOPheoxkM8xCvm8KlG/oo2xWgBrwyG8wMc8KVBkBCoIRDILi4c3nsxaVC0Zz5p92iky1WrJQhj3EIQjZBUPt54UI2lqWmQJgpCqvhnW+lRYUAm/xGx+KVa3uxsb2B3tw4324IQ3cbZiTmIf/8W/eAeDwz7+8i/exeljIMpbjLIlZpNTxMMc6AGnuY2p7ePNr72B177xNp4et/jrv53hwdMEW/0Ih7s9nC8rHM1S9DZcRFS3hw4WWY3jcYL5ec3zLazKRp1bsIc+Ng/6AtIuUgdrgwBxUON07kmhK/Ys9HxmSuYCQgZWg4BZq5aNXb/F6uwcfbfG3laMs2mG03EhQG2StZpFVVlKdigbDLZpHe/D8pQocj5PxV6WWF65quH1mI/t4p2vbyPq+0LEaGnP3Tb47NkMH/98AstnCJ+GHFmjENEgwM5ahMu5jSgG7t8OsdavkS8dnDyZ4uN3T1CPJ/jePQffebMHO0/w9MER/GqBnp0hZLGhYaHMzION2lgy74pFvUGk6jhaH7JoSbsEKeYJOcSRAoMUqpwX1nxSWEgLsfJlwZW2ZD6tz4ztm9EJC4jO+UDVDFpgl+9dZWIqmKKAioKTQtKRgqteL1n8LD6w8MLCmxY/6cKg2W5UC2rxXYFO9uXOglpUwPTOleJbl83F9mZhjFaaHpZLzbfsqlO0SFQFn4IdZPy7LJJaPgpTXG6pPKpazDIHudvDCiPU9hZGm0PcOYywuxXBd3J88t6nCFcZmuVCsozbeiUZwB6DvPkJjvr+ETASuIMFFdr5c+xzTBII1+nTgA0kPTlSWE4SFpiZzapKYFWbAKNhdGVXSqW6ZGiZgrdYoxqbWrYXP7cDY7tcZVER0WKWXbBqsL5Bq3Utgnc2nqqE0xy+i0vO9VTJsEirqtdOacz2JzggVoEGuO+eTfcaKgu0eK9gH/N/WYDtXkcFjcf8sUDgMsnSzXNmW9Ne1YLV0h7YQeP2UXkh2l6Iz8cNnk1LHLy1g/7dTezf2cdswizdCt/89Vfx3k8/w7NnGS4uaIXnox842FqPJF/Y8S28/tpN/Pi9B/iLv57gzRt9fP2NbQz6IX7wN8d4+7U1KYqOpykePJ2jzJT4QZcMWmQSZCIOee9wgNAN8OEnS5yclDLOtjZsbK67kkn6fLrAH//+fbz5tRjUVE1PS6zmpdhDHxz4GJ9W+Ks//xnS80KIGPu3BvjxJ6c4mVe4c3cL3/j6fSELvfvTY+yQRFA52NsbYm3kwXIJrAEnlzMEgwB5U+Pp0RTLVYv7t3fgBgEeP53io0dzfO0tRh+E2N51YXuNqIY3t0P0NxycPCowv6jw/GyKtVGK/cMNvPFr21jOCpwfMw84x3AUo9+zpR1Onsxw9HSOzY2BKGGoprbDWOyRzy8z9IMWr97uY3cEfPCXn2P67BJeeYE6naKqFvDsQgApl4Ae93i09G2Zy0zizYu8T1qAqy0onSw8IZGxMN2Bj6qozNDvh0Ic5IyjFuPa3zWT1BHVPJXpJE1wzeN8SDtpUUKaPMa6ViKEqsE8ARA7K2CxarYUaOHc1X2JYpJ51gR42AYC+KqKrgOBFGAiOY7Apha/eX2qYn5RxOdSLMV0USi/IMAoCdKR/SOBtbJRIIHvMxgGkiE5z2rM0gr+oI8UffziWQ1/fQt/+P1vYZ6XYn8e1QXe/eFHcBYz7EUVstkYvaAQ5Rn3ukGkFtR5pjm6nCy7fEjew3AYqsUvVYMt1csKQkpmKIkkSxasA1H+cg4hQKX5t5ZY866ophQCiYLiQjaQ3EkFbS+6N4sAACAASURBVNgf9POVnMT749wlhCKqvaTNDEFGiJxUjRlAmq4gBErYnkbRLSA2293kx0qGb0Q75UDuTYEXnesIlK1SzULnNRGE0uxaBeYJ+FL5LVbEtH0X5awSakjS4esrEnuMXXTnhMDOxGfN+aKzpI24MBgnASUgqG2/7TSYzTK5L+az61roCkjL3N3UkMak70oWsDptcG3gddFBg+OHwBEJsozCpWqNbc35XZ1rW/Qkx1iYoArqFvq8SXbkfXX2sGw/zUFW4JQAIp8/52auE1sbMdbXIrGh5jrG6+W1TKckDJbiXiHZmrR2HzEDQe2HOYeKYpaW86avkPBBq3v25Q40o53qYlVIrrf0A5IyjNpTx5/JFDagJAHKjgAl1vDGklgVwyQJKDGK7dE9C7aHxhbU8JlhKhm8qjiW+SOXYAL5PgkEYmvdtDJ3dPnPvH8Zt5b2WVHzEmhlRjzJAFSy59pvBPBsSAJRJ4LO/luAxlr7vxKvdA4TkoDkb3fvqZnRopjkdRsAlzby7IN0heB7d/a3PBd3WdIkknUAMu+ZY1KscY0VMMeAzEsSucExqaGeSkZg1nFnDW/AVO7bXrI+5lwupAoDMjJfVtTwshekXbzaf3dgrGYA6/mDX4zdUJt1OiDlAgB3cyWBLfIGOxcHuT9DIlGShIKIkhNM1TgJINxvCOqrwCVVxByv/D3OzyRpdQAlryOKVCnageI6f7ywyVYi0QsHmSvlr3HE4blDlcjax0U5bWzx+Wv8Gfdw7H8E33lhHYFRQFcD8MpOmPtWbtHZvgYg5n5DHG8M2ZrjV7N0db3hHCCjwgCknTq6G08KTJovM//J7Zh2lDn3pXvubOdJjJE+eUWmMMp1Q8ToFLwKpvM5vKjFyBwvZCJjBS8TryESmPNAN2ZVKWwh8lxxSJF75/OUR8hYIHNeEUEqySy1MNu5byB5hcQiZuDWDcM4CgGaqdAV5b0QUWqJBWuRizCAYC6B1Ia1GqOolngPfrBRhTNCi+3OZ8BHxrWD52O2KScU39FIFNarSCjQed0A4gwVa9mmmVg9Pzu5wGQ2RtOS5JNgOicJMBUiKecmrqes33B+5RjhvMNn0Bv2sTbsSW3iO7/+Bu7eewuO42M6HmMymQtwzjx47XM1cq5TVSHtTNWz46qa3yV5Oknl/JcXmbh8PTme4JwRSan2N88AwNxKuVQCk7T5EgDcKXK7bmT4DDKEuwzgF53sxd+6/Qy/0wHA2ldfvOY/FADufucaAP6HWvr6e9ctcN0CX6QWuAaAv0hP8/perlvgugX+wRb4vW/9TqvZkbS5IyuX4K8vlm3ckFvMVGERg7atpqDCAoaoRlplM/PvcmiUjfiLAyss2hbyoKjFfW76WTjNClWLUeGyXFUInEA23Txoxj5tQPnzUlSQdb1A08zFDjpJZijzOaFiJv7JQYXMS0ukUrSAvfIqkkOJWIBZrdhOO/4ADSI49hbKdogsixHGmxjXAexggKIOkTcOAlpANw4m0xDh/jayzMFX3tnEN/7JrmDM//P/+TkWRwX2QmBkNzgZM0tGFY5+bCNf1HKodINQCjFWyE09D901NgaUpzkocxfLGRD5Qzj+EJOqwO5XHfzWbx9g56aNP/03j1BfWLCmFepFisn0Ell2gTDM4dkVlqsaa/0R8pxZqa2oY2uXIBSBUKq4AqQJM6s2EMZraKIB5o6PdlThG99u8PX/+C5++l6JJ5/PEV16mDyaIFqdIaguMYpKpFWCR+eZqB4GrLYXVApoQaFkYbHOMPBrBuai56SwKypRKiBfwbNncOtL+LhEW4zR9y2EHouYEWprgMZZx7LyUDgRGs9DggitG2Doqc1kkStjWQ7pliUKvVHflyICraFp8RlRXcniAS2ivBbJkiqPFq4fY29vB2NaFEYBWipYs1QU42WSwqkrrA8s9CMWFgtMFhnWIwIUPiZLWjbZiANXgGZaMTttAdfKkS/n7LmIJa+ZhSrapYdyGA1cVd+xgMviBlDB8RpEvhYCWeCeE/zLyHSmYo+Fe+Zjs+hFYkIPrhdKoVsE7VUqxT0CyatFhuGICo9c8rBpbUtQ4ObeHrb6uyitLfQ2biNv+2idAH/4R1/D5ht7+PEP38X82EZMdvT4AnU2w85ei3DDxfsnOR4uW7z1tfvw128ib9fxJ3/+HKfMritYCKC1ZQNn4KD2GxzeH+L+q1tw4wafPl7gybNc7JnXHA/rgxi7+z08GNeYrpSEcGfbFub4+TSUNraNLePiPEHcsxA7DtZjB+uhi15b4fHnTzGbLbDJrEXmK+YVLpcsknq4sz+QZ/+TT+dYTjP0t328cjgU1Zfn1nh4PBd7WSkgLRr4Ixet4+HLb2wipKIhaTBjRlvT4vlpgiZv4NFKXJjeJQ5u9XFnh2MfeHpai23xa/d6WOs1mIwrHH0+RnWxgL9I8J17Lb75Wl/Axg9/9hBWOkVgZXDLVOZGMr9FQeJ2oKsWcGJf/82irlg+mqwq9m3N2lPlkrDqO5DCFANZoGJhisVujnEW4AiOKPtfi1suM6ik9mFUnia7TOzmBIDsgBP98+9aQFM5ybqKZJ2JDbW+LwvQWojTwqeobERtpAX3DkihUk4LiVSaKCjBgjSzCQn8UKHBNUKsH8U2z5Vx3alJyLqnDbZtBzIuaI9L9QEBl3nhIPcGsPrrWFUjrKoAv/n1Lezt9pAlY3z2s4eozubogfNiLesFLXM53ql6o9qe1UAWkfkZBOVrFm5odVuTnW/LZ/G58NpoOSmZg1TQ5gQoanlGBIL0niGADJ8HC7z8n1msCtiazDWjBmJ1hv1BoG6jkOac1uX78j3EYjBQYP1l8FfAsbJR4NoAz3EUSqG2A0v4/mlWiHqNX1f5bkaZ5BtiwWpJFbnpL0YJJQCavM6FRatncctgua9GleVacK8s2A0L37QL7aENenD7PTCh/sm8wKfPl2jXY+y8uoPf+u5bWjivKty7v4HxZYVkTqvbGsfHY3EUuXFwgKjH+a3FaMvG0dMVzs8nkit//7U9LGbAR58e4f6tPYzHU0yprFzkqAsWMS3srvX02eRaTKZqaDYt8VfvTjGKfbGOfuOVgajm51mGH743xttvDvH2m5tY3wzx03ef4ehkiTsHAb7+5i24sHHx9DnOny5wepEAkY2zpMDhvRHe+spdsX79m58+w7/5fya4tRnjzg5VhR5ef3Ub4+kURxcLFLTujVjZtgX81bEa4bPHCR6eFDg+SfB77+xgf8dF1CMBIxcV7je/ex/9oYef/80JxkcVPnwwxSt3S7z59i186es7OD1a4d0fPMRHny9xb28No2Efvuvh3Z8d4ZPPU2yOPGwOtPBNINiqXeSpg2+/vYXdNRtYzTF9eo7jz4+A/AS+u4Ln0OLbqGG5U2ttAebykutKahSxL6ycu/xFAlQc6wpO8H8Sk7SPEDiik0uXMapKJuY8q60vyQZ0MhCQhNbpXK8jZqUyM1gdEYRswLzgipa7CupxQMjcQ8BR7OmVVNMJWF1X94pFXspYlHlNXmuyaGXQGUUs52bJyDWZw0a92CmoqtzMj46OIY4rGcuMOaAqT1RW7LcajcJr6g8UiLpclLCYZ97roXR7eL4MkDhD7B1u4tmkwFfvb+Fg1Mdf/F/volcscThskIzHsOoU0YDzPhWMmtfNwjqv/8r62gC0VJVy/sy4hyg491N9S6cFtoGDImlk3R0OAplDJL/X5DETzEnLyuSVq/pan5XeI+ciAvR81pLJypgFAe8JpHEudIWgxPflM+V8KHt/A2BInmVIAJPrkq7DokI0QHKnvGNuN5WIAvTrb8t6wOsrqkrWFoK9fB2vRfNgVZnZqTMlu1Uiq1UZKgQbzjmlri0KXnPuVuKOrMUEfgyQQ7WYWvPqXM334zzP9uyUZ+vr0dXayrXrYrwSAhbfn0D52iiWzG8W5Hkrsq4VpRCG0lQBFgKofGbSzrKO63w1CAms5pKBrk1Qi7MG1bxc83idbFuCIcyYTNNcgVFDzCKw1j0nvo5ttEo4DlXNTuBfATVflbWuLVbl/Dv3s7Je0UbdrOVsG1FZe75YALOdZ/Nc5urO6UNIRDJmXQWJhYSp8RQdYEpArFPOq2K1e8IEdZQw1rmGdM4WYllssmIlOMgAftIvCMaKclAJGDLnSH+g3bTOI8y+lsgDgpBET8zM0BFDBIzjZ1fqhCFAv3FSEWIA+6iAY0oe1ueobgTcw8jeig+Yz8TkHPN7HXHk5axqib2gOp5REWKNTOIUQR8F0AkAX9lNC0lFSSQEDrnPlz4jjidGvdio7TdJf2oZ3Un8jCJYYpa6Pd+LTG+16NeM8m6eFgeAjIphk3nrc85QRb7OrQTyFPBWZT4dFdS9RMk+rWTUdmQxdTNRwiDnP83HpRuBEnFkP0s545XbCBWSBMGMfbjsoVTBfDUOK+4ztb05R/t8PgJS6nzcAU/89wv1vu5XCbozgkTcV8zapErgF7EjHHv6Wq1N6N5H25/EDfYfbY8XGe/CzzRkHwGJ5SRs8uPFr0bnsE6VrQpnBb27uUvVyiQDaxupQ4OOjW5fzX93Sl/tB5bk3vKru1fZM5o4Fz5HUe937g5cP69qKbpfFQKPPGft55zLBTgladrMe1Tm6lKp4DjntkDAT0ZdaEa5cCu4rzQEhI6UJNdGp4WiUDIEXataKm4LIS+3tjrtUCHLz5G2dNTtgu4HFZFltjUDctn3xC2OrkKMtWFfZL3GhU+XHXHgCeB42mf5u57Pc4jmrid0LnD0vGC3rEdlqEvGEuWoy5Vc14OHT5HkC+QZiZQpbDuHa7USpUX3DapzOUfIfGCAUV4i91tBL8Bi1eDbX38Nr97ahx8wUqUSG2ieb5YLAt+8Xo4BzrGMCGgwGHCdJU5eoq0LZEWB1SpBmjNiKsHF5RynZyssxqy7qSML+6T0RYK/kn+s/emK92YQCXWAuuJv/IMA8MsAb/f7/IyuT3aOC3yWYhH+77GAfsndXPrlNQBstjDXf1y3wHULfGFb4BoA/sI+2usbu26B6xboWuD3v/VOK0V4btYl11APQ3pGcIQZShVAS0Z1SWtFo8LxqG4k+707YLoIbGOTJ/lHLtqGRW5X7PMIILLERXApq1lk0gMUrRVZWiCRk+owHpqZC+Q5ZJJmsJGjtZiJusBqNUWZJ7BZzGxrNPTvagvYLJJTBQwHTk2LQR7XaAWkh+HG8uF6EZIigGXTEnaIsozkEDJcG2JVOIidCEXjIqtdJFaM0t/FxBogc0Z49etr+O4fHiDeifC//ckHePjBDLtOhkGdAssUVpFKrmCfbObK1kxkuISosbEW4nxOmyCqmFxcXNJC18bAGcB3NrF9cBOfrkp86Xc9fPP3X8H6LR//7l+/i/njAvlJgvZygXo5BooJFqtz5GmKjWEfLgaifO3RArlYwvZLrIoceeHCtQaYj6m6uonTxRrycBuDmzdgbzf45ncz/NrvvokPH1Z4+ukl5o/naI7OYJ8dY6OZAs0cWbrA2SIVRbGdFohdC+mqRlKUCEc+FjnBUHaQEj2bRfpSGKZZmqEX5CiySwz6CQKb1qw1QsdGWgSomgCVG6JsfbSuh6RtkNRKEKiyEst5hWEYiqLTdX30+yQOsGjVIF0yE8gSJUWxIKBaihKqYbZcSdYywRofwSBE3lpiGZxUNVZpivWej2qZIbBarMUscFGVq8W/mkpy30PVuLA8T9TuWZ7D9yy4NjNFqaaoUec8OPLQSjUT+1MgRai6zMGkaB5lSTpwbBaSajCurrIJgvkoaatIlXJroXWY+0oVGYuVzLSkDSEtPWnHSvCdLGpVAYURbaFVhbk2tJCXOZrcwtbGFtb6u7D9HQTDQxT2AFlp45//869h58uH+Pm7H6G+tDCgjfejI0R2glt3A9iDED/4+AQ/fZ4j2t5HHVJtt40f/iKBx4JmVkl2JwFc5lo3VAbeCPHVr2xibbuPZ6cLzGcVIul9HnZGPUTDBp88t/F8wrwsH6/uNpguXTw5JUGATnAVslWBJi9FKXG4HiKAjZHPLOsFPvr0CZoFVf1kTTtyOCc48Mb9bXzptR20joN/97MJLs6WYtV1uB9jb4eqohrvfzpGMs7Ukrq1MdjuI7cdeLSNjnsYz0uU5yu60cH2fHzp/gDzrMKkyLFIcvz6r23i9YMAs6mFj54UOJ4mGIwcHO64AixPny+x2VS4FZT43pc8vHV7FxcPHuDHP/wA5XyC0MrhsfBBZbjTyNzVAcDsY1JUoMqVVsDC6KcYnyqnF5lxPHvT+ttq1Mrzyl5fLE/V/kyK2Sxui62mFhm7ryhWK0UCwJ0FtCiQjSWrFs21YCV/ijKdIK/+yWvn+GIhs8vq07+rdTOvSVWjvEdVjvFLLFs9zu8K1rCYzUI5+6socmy1rlYbUxby9YptqFKZ9TEWvJjZTODXJlmIqgCOHxYRbRer2sUCEez+JgprHY/Pa/zuO/v4ytt3MLs4wcP3P0J1PINXZ5SIw2pTuDat1VX1VlWFZGDyOoxjm/QFzV7kfOGIAlhyQcUGsss51UxAtTUkIcnYDDZqj6tKR81o5jonymljQcu/K4Cr7ccvFlBZcGehmG3F92a7qh2kWiJ21s7sQ51CikCHgipixGmeo2l7Ahptg/ksFbWFzBmisDFKReFoWUJM0dxpLQbyOjoFjDxHMb+rUbI4V6kagsJpZtgSHHDbELBDtHYMuxeh9CKsWgefnizxaJIiWo/xzrcPhDhGa9y9GzcR9wMwxpbd7fRkLgDjcG0dbsC8TNoBsjDYoGWBvwW2dgPMpzXOTsdS0CKhqshqAXlHg6GolGiFTHXybMq+SOWdi9lsjp99cI4b2z28+doNhAHJHVz+Lfz0Z+dYCpjlYnMzwuePZxhPcuwOPKzHtlj839j0MD+Z4+GzCzyZpbj/pW28/tYWbr++J1EA7//iBNmygccsZN/BxqiPnd0IR2dTvPvhcxzeiNAbUS3rY/tgHYsJ8Ph4guenOY4vagSejfV1F7vbHhorQ1IusLcT46vfvI3FssIn73+G8yMXq6TG218OcfuNG+B4fvr5CT764BxPj2pEJOPBlXXvwSOS31rc3IwReA0m8xKX40pyin0rxne/ug1kKU4eniIsOKefw23O0Y9yRLFat9KJpS1tlEkpBfe8ZAGeQKon4Kxki0vWtAIvHWAhTgKi+FF7Wu1PDvqhZn4TpO2IEs+fz1U9KPa3rSiIqZ7s1GId4YHjRzJ8DQjEz+K4kP5PEpKpyFIRKLndBIVoh2/UgvNFgTiiu4wCCDqGXjggsAPKOm4ID+zvBI+omJYcWpeEI2OhT7tZV9Vo8j6NglSci+R7NYvPCpJy/BK0rC0bSxJsohiV28dp4mLJtdgK8bNHC/zRO/v4zS/fxl//v3+DxfE57q07KGYz1PlKXFRg6TzR5SPz4kV1J4RMLdiTcEL4oTHKQF6zrCcEL6luc0mOU/C8m1vYBrx2tm9qLJZJFFIgRwFgUdLRxjgtBMyhKpTAMQF7Xg8JEAJuRa5cD9uNAGIH8vI6+dUbRmq1LdbR2nbso5xn1Lqb18a+oApYXatezLkkkYryW0BtJcMQGCawKZbLhlDKX1LrXdpCq5WvKBwbBaV0ruakp8AxQRLa4as+joCt7q9E10YnAWMZ3TY14p6eW1SBqmpTgiLc35GQQKCYKxfBJhbMxQrd5FeT+Ml+wXVaCKdVLZ8beIGAWcwfJ9hG0gbvi44ObPswdLC2Fsq+ucuElexLs64I0cexxM5brLW59WxaUefyfmmtSvB7sdB7FZtYWhKHPHcpICVkihZi7dspivlcoljJXHxujPdhu9ManVbZRcZnp6QnfnEvxoxw5pgTFEzyBrNpJnOAWo/rZ+lY7XK06SJBS3o6TnBuccS6Wse27kcU3Gwk9qEjRcncI9nPtvRJrmdss+69uz0P+yHnB84xjsV9DffIuj6+DELzuhi1IOsvrbyFFKCZxQTFBQRtdb3u9j5636oSFotkKsIZ1WFUywKaGgtefl/zsdWanaCiuqTUSFaltDM/t1ND8zn2e/yeI2rb84vEEFM4NxtCmoA+zDYncGwLia0jmClw/bLnaytjqwN2+HsVretNpxeb/FrdP7i3VjtkHTu6+eNnmYxcA2KqQwDvX22KeSZQIJbtpgpv9g+eZdnveTUEeQmACcBqjL+6ccdxpe4ynMO4dhAMNMAglfhFfkUg4iV1xCOOCXEoMIB59+xV4WusncU2l+4QL9YrVWS+2B/L3sz0OR1Her985lRqExBXBblRSpt9FmNw+Dmdwxn7mLaLXntn1c9+qA4L+voO0JXPRSt7GHk9NzrG6rx7D1GmG+XyywBrNz93zhhyT7Qod0kM0P7Ec4A4I5g1WgDpX1JOGxW4AcO5x+sU7B24K3tTzgPsHx2BqtK2FO93s5Z2zhdyjY4SBThfCAhM4+M2R1ulAgDz7Mv9V5dvzL0aQVHaRrEiQ04r60u2F8N2HcmQJwGRZ3fGMIjqnnbUvjrQeXQgkJgVChFseQ1JNhwLSVnAD0mm5vsze7dAlpJAvcTSWD+fnJyhqlbIV3O4folBz0ZABymJwuFaoLE9bASmGMsZydb1gef003GG1+8dYHd7C1HQQ1EwF90SgFjtx13EzIQHaw2Mk6nR7xMAbpEXqTh2kQTDuZoAOOO6Tk4vcfRshotzzeomVYigrxvon1xjrgDgF11Zz08GpO5E/P+QAvhXAcAdEeFlALhTzPO91ZnMAMImDoiE2pe/rgHgX26P639dt8B1C3zxWuAaAP7iPdPrO7pugesW+Dst8Ae/8e3Wdli0UeYpiwdi+8zNvynysdDPI0iS5rLxFwa3p4zCJCWL1kfss0DAA7knLOSqYvGah1gW9rkZVns72gFlZN0jR5qX6FH9y4N0pZZFtJ4b9AI5KNtOhbLKYbVkTy6wSmao8pWwPsVaqSU4SKufFk7D/BregGZ/ERRm0YaFuzSrJdcWTgjbphV0gIx5ejwM06LL8RA0voIUQYSiHaGO7+BJsok03MF//i/u4NXv7iH1bHz8/gP81V89xuXPH2O9WmHPLtGwoOezqFDifJKKem17dwOXsxzDIcFv5p+WYivW5AHasoe+s4ms3cLWzdcw6Qe48Q0LX/mdu9h8NcD/9D/8KQYLC8uHY1jnY1jTc9j5JZpqiZ5fYzylQnQoarY6meBwN8AiXyHJSwx7a5hOeeju4/9j7z2bLMnOM7Enfeb15buqfY/FzAADgCDAICASXJArarlL7kq7IUN9UIRCP0c/QaF/oC/alUhxaQEQfmYwGIzp7mlvy16XN32m4nnfc6oaA2ww9EEfdqIuAtHTXbfuzTx57Pu4ZTaCE1xDllzBgX8Z7laEV343w5/9+Vv45H6DD37xENg/Qn7vIbI7t3DRm6FMD5HOj5E3BW7sjVAvV6ho4xgxb6eWTDlELbyORdIS9SpHXZbynHliJFDpeLSJzeB2GfpJh9mcbP1I1ANl6yCMQpRU4xE46lF1AcynK6TzEv0oUWa3y/xiqqgLVTqREUtrtZSs+Q6RF0qf6Y+ohO7QsgBBW0QeIAm0+EBGVj8LbFkJv+ShqoNHYMvtEMYhDo8OEA88xIMYKe1cOyqF1BPW9elz3GC5WAmIzQJmGEbwvViYy22rGWpVsZBrY3ZmlqVSaJMCX0TFDbcRnubAMcNRbM4dNMyMCkJ0zAF2aWeloDJTi9Tmt0WeNZhsjFHWtOBj4ZtWlGTa0x5xDZPeLpLhHrz+RXTREKsW+Fd/+jWMr+3hwd27cOchxq2HJx/eRuws8Mrra/B6Ed699xTvPynw/nGAJtxAHG4iTX1UWSWKuqZs4dHmdOhj77UhTtwWWdhhMEwQMjcv7mG3N0DDTFsqgTcdPDzycTBtcTxTy7Js3qJdtaq65PjlfVEJ4BJ0SXBlK8TiKMe77z1Fe3KIYMeHJ5UQzjksMADb1ybwwgSjSYytYYL3bx5hMcsFINnZ8LG3E+Lx8yUe352jZpGwF2K4liDs9RD0I4wnE9w7yLC4PwNRob1rY3zlpTEO5gUezJd4Pq3x1S9NEDUOPrmbSg4ys6tYRNjZCeDWLWb7C4zLEl/eBL7zlQRv3djGk49u4eP3PkUxPRbyQ1dwbJfwWTCSgkIrfYCFLlG8tgoEStEqMFaYRhUtgEijlqlxEGA0UnBR8jGNbWmWGWUxAWBj0yqKA1Nw6g2MlRoVwCys12qnx75JsECy10zhSQsxNi9NC0JUALPpWRAW2oopsPM5ECDid9GKmux2C2jy9whOSoHdFBAJAC/muTDkWfik0p3FVn6eKhYctTItbValZrax6CLgihfBpwsEFRMBi8MOpqWDWRWh661jWvXxy/s5vvblbfyXv/cqIr/GzXfeQ/54CjclQSiH75foBbRtpkqG4Eol+fNUfzDPXbIrTbGaNRveWyTFf7abqm4t8CIAsDSXAk4WWGJRnRarJELRAppqAAJcorQSu9WzzDtRf4j6l4qDAOvjRAqHVIPzRXU2AWA+H/YBFsuY4ci/5xmBeQVtBRggyMtsaQGTVQHHPwlS8HvPlCdqtatgAlVmZ3aM8jzkWWgBVMAaU/h1mKXK4rIpMPsuwUAfdUHldIzaiZDXLsLxEOEgxLN5geNVg5D53PTpYxtSP+Z72N3q43hZYzJMsCq4rmthb5ZxjSxRth32LiRiEX6c1rh2dYj7D1e492Qhrg4s+nMPcWN3iAtbPawPI2RFh3SpuZe2oluXNe4+nOIrb27iK1+8KpattAR0vQCPnuegOI5EnXdvzrBYArubMd68tiZ7GGbav3IpwpUNH/tHM/ztuwf41jd3cfULe5KVPpsxt90BFpoz/vDeE+xuxAhiH3cePsOiKPHay5sYro8QRTHWN11RW336yUIsTFmsVFAmwNp2LP25RSUuIVRAv/fOL5BlHSbxtqg/r39hBzt7AFBIpwAAIABJREFUCQ73Z3hy/ynqIkQvWROwlgGFVVHg5GQhRLw337hmnCcyAcybAsimEOXwR+8/x8jLcG2zRd+fAs0RoigTAInrtxBFGhfLWSYFe65dosoiOMA9nbGsZHamACNGic7x/SIBJPCUyMLrYd9N01wAJ84JJ8crARQJjNAStydFV09AxMWCKhljF12Vp7arolIyKhWZ5/Ja5jjZA4i6tMGgH4k1cML80s7BwRHnbc0kV0vLhga1Mo8Ls4A567GOP4ekQIIQAhaqck4UhqxIs7hPVRLHAC3QqZolVSXyZS/KmAeqPIkfqnK5EDCrcV2Qolg5MZykj8M8wgwjHOUO3rl1hD//k0v44z94Ex99/z384vsP8MqOh27FDpXBj2kD24l1rzo/6P1L8Z1YgYrkZD6QXMiG6inNiBSSEFXKAki4oiRkxAj3PcWykFxVTvWpkK4U0GLmob1nBXRUlWcVorzvkuBM1WEwjtGP6cig38HCP+cUghtCeiNhx9ju0gXFftaZtaquaZxPxdo4IvikWcuWWCOW3XQhkLlVc0wtmE8Q2r7YBy3AJbOx+T1rId3ve1JAZ5+x+b3cP7FDULXK+YKqXc4nVLjKWYFKun4oxKayKkWxyxc/kyAR+xL7Kvsg520hQvhc0zxRnQsYY4CTxbwQ8pMl3wjxR0g4qrYmeMJrGCauAGXT6Ur6P+cWAsCiQua+g/1SInBUCar9uRObddXqKQAlarWmk36tNspK0hAbWLaPqCuFBSNjWsgWhhghTh8RM1fp8OQgzUpZvwiuaFap2i/zHMdxLOsQwT0qfo1NM0EZzStVAFbJY9p3rf27AJEVldHMY45FuUubcuKO1tLbKjV5BqyaWiJE+n2C0to3eU8EkXhutMC8JYGYqUIV6g7fUwmZki/Z64j1tLpcWACTymbNtdQsZ5JA2P9ILrLEBK61Qlox6nNVHqs1PZ+vJb/JPkFsnF0hdpIkwfxUCyrzvvm9uldQ+3yOM84ddD+gWp+fq+C2Krs5v3G+ZBvOl5wT1BaaazLbyt4zn60FDhXo1HOz2uUruKagpwVCldinjge8f1/mBO731EZfAWcl/ZwBmXyv7BPKWol8jqoz1enkzPI46lGRrTEC7IC0sLVgJvddrB0QaOX8SamhBemV5Mq9RaOkI+OiwmuQiAwCY8bWXwF8Y99vLIz1WTsYDSLdtxsb7Bft/fkeIevZnHHjCCA23FSZe4GQc4W8IWOH/Y71AEfIPQIcG325ayJTxK3BgMxiGW3iBGwuPfdhvEd1OFPba7abuiJoHImdd22WL39uVdLyDEyWtVVmk4QUuIwoIlBLIFSzarnXt3tynS/OijvSXzolfXHPq5g/yUVKIFLCSyskfv4DHVFOiaKSfaz7Ro1eIOjKdYR9TIlHdF8jWZlxUS0VwMYCmucdKnK5rKpSuJJzkZwBTUavQ+essAcv8JFSQBCovbMQLswe1Q9D9MX5i45B6rrV8H7oREe3DK6HtKF2cnheLQ5MdNNYZkucnJzg4PAIi8UCg0GHipm/7QpoC3FACpn7a0ixfH5UAnO8FJWKGjg3c57kmSUtG1zYXsNo2BcnuTyDOEbtrI0xHPaQ5cB4mMgZgmQqrulrXD/7nBsyPNunXfRKVL6DmPEWFW7ff4rbN49wcMQopE7PJHSNYx0hNACw5K6fZQDbJ/siuKsbhrNnruP7V//+ogL4RQDYzpUUXkiGtcyN+rsvZgInWk47fZ0DwL/aHud/O2+B8xb4/LXAOQD8+Xum53d03gLnLfCZFviDb3yRkYsGKDD2TfaQQ+WlFKgVSPC5kZeNuubNsJ5IBiWBsSAk670HjwAZbaOp/m2UOUzCPDNRqDTJqkyKUaK8dIDYCdFR/ShAnyo/aSfaTxLNeyLA25aomjnqcoWyXqGTbC3mgPKgQushKjp5xOe/xYa97WhumlyDi87nEYd0RhetQxa3Wlvnkg3louewoOmjdalS3ULlvYo8ehXPsYNXvzrBt/6bPclQ/eGPfo7l40OsPnyM8PAAW0GLLD1B3i4xWg9wkjU4XnXYXt+Slg66Gl6zQpvN0TEvzh+jH1zA4UEf0frLaNfewN22h9ErwB/+2WVsvh7i//nLv8ZkUePg40coPr2DLcwxe/IYsZ9jcy1AmhdYoJbc0KAs0eYFOhZqma/pxqioumbmcbiNZbWDInkN2PsqFpMRdt/08K1/uY0P75d4eP8RRot9HN/8ELPbP0e0fIignKIfN4j8RnI1nYpW3GoLqwo5ggSd2FxLUZUWspRdtQqcdrQ5Dglo0caNp5NWQAY9KKuKQ0FO4qi0bXJEMU0LJ36uHEgkulMP2izyyIt91PZdc9LlmXw8mkiBmIUxFq8IqLH4RjDJCVh0ctDVVCmLz5hEITHDkYpKKkpLt5Z7kYvgeYp/uHrNrdsJEGOVDVqc4mGUBRGSB6jsJevXHr61MKTFZxYoLA/+bNAxi0wOWTx0mYM28ZPhuI+5FFcb+JLbRhDbRxgNsb62JuNtsSQQEGA02ADcbVy9/jK8cBfHtY+L18f4o//624gvJHjnez8HDl1seUPcefdDIJ9ja6dGPPZx62mJe0sPabiNadNH3Y1wdOxgMWUxkAdqBzdeH2Pzeg/Xv7SFT6czgLmMtYN82SCoApQrB/OjkvRx7FweofY8HBzU2N8vBPgFXQ7pfc7nRKDBq8V6uaUCrWoFeHGrAjdvHsEjYOepqoLATDKKkDse/PUYXaDFyq/eGCM/zvH4yRRJQFW1j/VNH7fuz/H4XoryJIcb+YjWe3jlpXX01kc4zlzcfkpr0w6/++YYm30WYjvcf77CsgauXBpSZIpmBdx5sMQoJMBVSY5oENSiWH70cIowSzGsFvjWqx6+eKmH5bMj3Lv5EEE6Q8zCR5XB6RohANjiF9n2ZMmz+FKSVSIgmwKhooYSS2FVMJFUw0IJswWZQciMUik+C9ClSqnTF8cHP7ci6KH2hPQ5F2GvUXVooc/0P1HDsnBSiXpSmO6ivtT3azGO9plKqJGiqbH/s0VGVQCr4oagMAuUfB+/Wwv6+twG/VgKwhaQHPSZVdgHHZ+1gMu8LVV/8N5sXi7VokIKIds/iVEWBCI6dL6HZetj0SSo6R3cn+DxSS2uAH/4zSso0ike3HyK4CSFm63gtnzWJRK/QRK3cDsC750o4KhMJmAkVqUlWfYe+gmL9h08ozgUhaNRvIiyV0gnqoKSAqQfCripNpw6V/D5Ur1JkMDm/YrdLK1JS1VF89kSJGAhnNmN1l7z+GR1qj6xeasE2kWNQYDHFHQ5x/PntIoTZRvzJY3KSArktLnMKrXoNipAghv8DH4Hs810LqLFdSAWgvoMFHjm96Sc5wUMohVmjSRUlRLV6pLg3IUydo6mFXrjGMNxD6usQ1a36NH+lsoMAp4+gfZKcts5qRKwWxU1RgMWxEIw126esa976JwG03kJFgOHgxD3Hi4EqJmMCaa3OD4psTZkLIAWfmdzKtAdnEwZC9FhY12dItqyxc5WD8OJh5NFgcN5obmVboTlChiOBnj0FLj/uMXm9gSXroyRtVRnlfjON/ewWhzj7v0Z5qmLeNhDS4CRFn5RjQtrYzizEh9/sI82myKdL2R+psol6Xt47dUNAU2PF9yjBFilLU5mJDtRKagFTQIrF3eHGPRiHM5zxKGLqi3x7GiBEbPtPR9x2GEycTFkG1FZkwOjeAjPi8TmdZkWyPIMy5S/D9y4uobAIbnOE6yHNqZ37mT44L0Z/I456yUurJUY9VcY9lKM+izu11gSKKxJJKH1smZHkykV90gMINBAUoixiq8Zd+CI5TZtEq2CyG0dAaUGvYFRV5aYzTJR2nGO4/xGNRUtHPmcqTCU4jlBtYzWtiXihH1DLYEJOEo+aU5lY4MgjgQYEFIKVWYB+4PIdBRM9NWVhvMnAazjE8Yk0HKXY4YAMPPjae9LEpra5gswxizBQYiIAFajn8NxOifZgES20kHN+yxbNA4zW0P0hqGovqniO5zSTUBVbsw2rrqKEwN8AtRehAIJUgzQRFtIxglGmx2+8MYVySx/5y9+inf/5gku9IC1PvPHV/r7TE2smQ1PkMvY/RKUouV/qEAU+xvx7IzuH5KHyJ8RWNSsQqrPOV89ezYXgJFrQdIPBJhipIEFxPjvJO0Q+GE/YMarqPJaxiYoYZIAco9tK8B+h6yswKYnWMv5hMAR9yFsUwIvJPcQIDw5oSuPZuQKqYWFcAIdZh4jEOEaoJhzMNdGgsKci6ieOpnlxpqYSkpPro9tTJCV86WY1XaOZMCqqrGVa2GxngV1sQdldIDJArZqTZvDyTmOBEYlvdTSRy0JRlRzRk5FwhOBSv4bx5pVHFPdTpCGL7Y173NneyiknJOTTEB4gn3SbwmQyDrCPN4Akz7HMNubhEKusVy/1RWE6waBH801V6CKgImVLRN4JTmD/VQUz7Jw6/ore0iOCc+V9VlIYQa0ETKHAQH5/CUiI9PvnEx6Mq4sSMn5mgAu20Q/09iSmmfO850F4whQsk1FJd2pWp/XJwpHM87kDCAuF4xHIBlH3ydqXelvBPhU9StAMp2eGgLtVJzzc3QfIiQmUU3qOSBfqfOAuAyIhJFZ1T5a2qhz3iBwTwt62hgz9iFSYoIle1gSgdy3WGGrYnw0JPivbatKcl1nOe74EhtxIY1Rxa7gJu+Xn2Pt0qnG5N+5vurZhs4+gTq2kATBAxSJKVUjCu3NtZ7sYcXGe6lRG+oYwmxoVeFzn8PP4Jwk8yT3RJKLrOcH6Y1dK6SeKOKeQ9XV/Lko4c1+h8Csnr0U5JK814Tjjlnsruz5eX+8Tu47+d9q76ykb56r5aus7bTZW+oRTM/OnO85lwnwb8BmCzqHkf4unylVw7T6JenC7m+EDGcU4bweqzbVPYvJZ7eW0uIco4C5qPB9AsCJIdLR+l1JfLJXJahp9g4WZFeLZlXNaqAA75uAq6qjrduFnAPNd+teT8+t1hpZsowNWkZlp+zZDKFGwXrbLjqn85p4v9oPdDzJvt6l0t1TEqh5j1XT2xxjuRcSyRiLwHYS0iSdD4yqmOdoM/YFODZEFhJe9NzBNtW2UJWwZhzrnMef0+1A40ss8CzqX/Oy92OfhYLeev1clwkAk4jfkKjAMS+OXbpnkDm2VsIM5y3X17bhl3M88QBWF9x7hAL80jY67jGaIgAN3Xr9IRyXawoJ4X1kVCc3NYomw2yxQFZNgWolIgCOk6oqkJVzFKsVKtaJWj17smZEFW7Ja5ExwHFNwluHPKWTAQ/jSp5Vm3BdrwSAZ6yH2Plzf+tiMhxjc2MN1/bWcWFrHYu8w/ODVBwduLbwnb0e5xW64GSSE8zoJs4nCSNM6gof3XqIx08XODlqUWXMzuaYJQmXtRMeqx3ENJlgRrFxTjp7IvpfFqCQBAOpX5gayWcAYD3BvPgbpw/WxGTo338NWDYuTVYVbN/zf31YnmMjn30Y538/b4HzFvhctcD5JPe5epznN3PeAuct8Jta4A9+53XZn8th6QUQwbKdqa60BwwWM212EA+sZPbyYEnFjRckCDxm7NLglTRGFgfs4Zk2Nw3qjsWuFYp6hbam7WkjGXY82VQtVciAw8JzmCAMewKK0Dan7ZjpMkdeLQRwI2NeTmgCEtJomYUqlUxQoUm2MgvmanmkAIQr9tT8BmVUi50hi4WVsmj7LNrSntTzUbl7KJ0vIItewzy6jNXQx5/+jxPsvHwRP/nBD/D89j6cWw8wnB0gbpbw3AKH6QpeEiJDJGqQDn2sj2LU2QJONUNYzBFWNWaHHaLkAup8G3nwErydt7EcbeKoX+Gb3+7hxtcv4Mc/+isUjxYYnRxi+clNDFYHKI+fI+4yJH0HqzbDtF6JfWlEsj8P8SWNInmoj0QZ63p9OMEGFvUe0vBVXHr7j/DQnyDf9vD21zdwWMxw8PwZesfPML35CzSP3kMvewAUBxjFJQZRhKpKUWaFKGS6lrk7NXzJJaVCXI8WHpnNUgAii5vFAKrDNb8rCLWoTNRVQHu2vc0XYpGI4HtkLWz5/FT9yaxOwR3I0hYpjAGfzaFds/6Umz3qaQZdWXYoTA4UD0OSb0mFCQ9yoqzQAymtziVbjU7hhEfo3Getj2xxw7DlO48qOv1u5glLPyLoLQdYU/QwXlk2R0fyq2hn/hnrJgGFqU74lcOY5qSxFtDFWiiraIll7JcIriAcoAHtGdXOrctD7O5ewWB4EXF/F52/g9yPsXOjjz/81/8MwWaEH/3tD9Ed+bgcr+OTH32MenWCZJCBDta3Dyo8WYUI1i7D629hWsS496RCzizuwMPVq0P0t2IEOwEuvbmGZtghHgBH+w4e31vh4EmJ/KTFVOyrHDibPXzhjQnSRYsnz1g09ZHEMSZxgnSaY/EsRUJAtWTRoEaV5tjbi3Bh0ODBkyXKXK0CI6pb2BjMA1yPsLE7woHJ9vvK5QGGbYc7t2e483CGVy8nyMm4Llp4eYOjkxLFssR4t49XXt7AtRtj/PwBcPtRhuE4wDdfT9DzWvzklzNUbYe1tT6uX/UxywK0mSNZpVXuaB5iUGIyAnqBg8ePpygOj+HlC3ztMvDGBR/tIsX9jx6hV6zQZTOMo1ZUvmSgW1a9qhhUccqCBQvLzK3iPKNZi2q9xxfnN/ZfFrSYVUvwXxUmqiRgoZxzlbWHpPU5i4QsWIkNaX22VX1RAUCrNmufKQoPFsitPR4JPVKIodKYxVw7R55l86q6RDMFZa5nNpgoM86sWTmutMhKq9IEvR6zx0vJMAyDUADAMFFVCzMSxbrSZOTaAqErNtK0UYwR9UNh2M9XNVoWrMIejqoIS5c20CPsL1tc3O3jt7+8i9nRIe5/8hSbtEhcZsLup+l+5Fbw6WjBDHinQZor2EySUhQGOp6pDiOQynEcaVHf5gALEMoiMC24TY4vC0BdxwLP2T1YNWReUbmmFreaK2gy/jJdZ6jwZcGZz5GZjCzOc61dLhVsZUFOsm3rFvO5AiEEIWyxnUAMC3NWDcLHYtW7cl3qeqqgkLE7FBtLURHzWeTSV2jByf9LLrnJaZb+4LSYp8w75zzEDHlmTzoY9RKxHyVvhgX2svIwm+XibsE+4fmB5Bf3egkcFp9bRwq8VNQcHGWakyaWhJq/N55EmiPZ0bK3E2tu2mAK0cHIbNhPCQKzOK7zq+YLUk2V5VSra9Yg2+DihYESu9h3IlesAJ8eLfD8KJU9RE6rvsLF2sYaqraHg+MYizpGHfjor3t46ZUAv/X2Dn7wo5v4+NYU/WQMeAkGWwNs7YTY2nKxPR7glz98hCe3DrCZLMDVnX1LFZs+rl4dIy1K3H82R1lQTeWiyNXqngBEEvriTrG11kcUJjg4KrFg7qOMvw5Jj4B4jkGfgAGVrTF89mI6ezCKgHOIyaMnoeHZ8xNMxjEu7g6ARpXSbFPuk1YzF4fPa1zZ6WG1mGE0LBF5Bfp9AulqWckCP/dFvGYp9hNE8em2Qst8Leiq5SUTMxnMwRzfCss0hdu2CGPOD1SeBxjEI3EYmC9mWKQZihWjNlpEfiyKWYnykJxaKqq0SJ1mOWaz1BTDtRA+poWwKODU/pbgK9c65qIGYYiIlVHuG2oCMg2SKEbgkVyorjJU3REoITlDbDq5hzBkFXYhUVmxv2WVgFxJQPBPQRLORQQbSQjkus45U+yk21ZAZqq9uRfluDiZVVK47vV8UR5xLStaFwWL2G6MDIG4FHTxBXzxy3u4cG2Ca68mQNbgvb/6Mb7/fz7BW1djRN0MWTaTMdH5YrMjLiccuwIiGjUzi8nMs+Z9CjDCwrDsjX2xBuaz4jggMYtEM4JGnDtsFiend80MN/t3Aj+0PaCofZ4LKCkgZJ8W3kZ1adYmjnct+DqiuueL8wYtkOVzQ0/mPILJnF9mi/zUopu/o8CfsWo2QAr3RAIem6x0Ell4fVR0qxWxrmt8Xrw2zo0E34bMum40g57r2eZ6T+al46MUhyQe5IVkr1ZCaFCbfV1fdS7mOkOCErPESbbifME+x8+V/ZzDeYI52Lo/5Pys8SD6newnL1oQcy7SdTEQZexioWs3LZIJZrMPsU9yrhSrf4Y6GttgNjhjTOQYYghXwjc0bh5CUCKgLUCY2sly/yzfL0pe7gsUMCNIIQr+0DP5vwp6chyRRPLiXkD2GYxa8VV9yn7EqAauD1y/1PmD67BVHhubVgE7FbTll6rqW8FSkmVFLdsSQNG8Y14v+x/f09SMSNCMW7H37qkS1j4bUVE6rcaj0H3DAPi8cLF5j/T56DmU5EHVQQsAXRBoohWxh8ioj9meSvBSkptdhxU81/7Na2Qf5Bxt+wcVukLUkUgLOgucEdR0X8LYAu7pef9KzrI52jJGrKqZ/UL293o+YN+27cWxrnmpqg6XfF+zplsLV44rXoO6vDTyrET1KspGnr+shbAFZBUApvo1JHDkU+WuJFtrbW1JDqL4ZPSMyaIVEE5sjJkBG0o7kjxCdwb2d11/dWyQuKf7SFM9MLbA8vwku5RkFN6P9iM5V8u5m1nkLVxfx4eC54pU6blcgVhtQwXdLPCvfUQJlGxRzQRW4iLbUggFJoOY4Tv8HNkziw297g/IWrbKawXLdW5kv5HhZ8D8mnUD/bG5FiVHSlStrNM2v1d/X1Sqpm2EoFPTStyombVZ5fPtPM45UlT00i/NPtuQ/MSWmypyIR/8aptw/Fuih2KmZuyZNrbtT/Kp8EIMCC3tVSlx1I7VQMj7SgrRF1d2JfKLU5GnZ2L+XK/7hedt5lIhLhqVtT4LdYwpW7o1MINJiRxCIGlzBdkbkqvEWFmc3+R6OG+J2lRzuR3EcJwQURIJgZBncRJzaf1MB6i10Rhp5qCoucfkD0sUTYqT2RGOZwdIF0doqhx5vkKapijKFC0Yy5TB9enOQyJVJetKIZNIJ6RU6WuuklLZp4Tlbh4e+6lNeialiv2Xewb+rz9IsLO1hpev7ODypU04XSgEQLWQd8XSX/YGeSFCBxI8iioDabpRDOSrGu9/chdPny2RLTv5/4sAMJcL7rMEACbR8zMKX/MAT//g/PH/BwBsXeJl+XrhdQ4Af/YJnP/9vAXOW+Dz1gLnAPDn7Yme3895C5y3wK+1wO9/47XOqr8su9haG6k1lFpGcuPMwyE3uWeHKVqmalGQoK9Y2Xp9BARh/VjUL8rC5++XYhVEy9ysTAWQo38hrXwJysmBiyibp/lZzOxloVFti1aomzmaail5LrLZNofYrslkw02GJg9uPsECYUlThcxCqhYu5DB+aqtlwGHacXJzTiYuizAI0fgRSncHpfsa6vBVTMMrKDd7+NP/bgebL+3hZz/6R7z/7l00H93C1fYYo3DKygweH4VovQ3E4z3EwwkGkwRx4uDZwT4Sb45es0KXrpBNSwTeGAP/Co6LHVSTN7H+0g6mAwfXvhji4ttb+Mcf/jWG0wzTT+7DfXAL0fwp3OUxvHYh6sTSqTAj8zY0Nk5U5ZXUjPIAQlY8DzcDuOEmluVFFMkb2HzzO5j2tvFsALz55QlOqhWOD/dxKT1AeueXcB5/gF7+EMXiKVwskTA+rM1FOcODnePQKo3PjKrqBqWjjPOAGjEC8Y0ntllOx8M+i4UeAmF/k2tdwiVjmM9S1AN6COd5zAs1b4oF2FNlsMkr5cGGShaR/lr68+mf8ohP7Zs0s0oVxKcvFgHMSUbttgTKlR+TUa365F99ydtNMcDoJeUNhCNsP+IQEIUXi5tk9lNpY0JGhWFtAGQpB1kw2XymdE0esE1BhwoLciByFhz7qvTrJLcrRBQP0foDdG4kRXa+1+tCXL18DXu71zEYXMDz+QjLLoI7cvHP/83XEGwM8b2/+wFG1Sa+snsFP/ubdzHycySDAm7U4SD18DyLsAq20cUbmOYhbj+vMDumKr/Dd35vD+44xJ0iw6FT4a03L2B7z8XxUw8ffnyA/V+mcLsIYRCjc1gABy5fH4oCkGqBAgEGUYAq85Ad14iyEm3GHKRWMrKXeYV+3GGNtXHmNZUlZgTwKg8Fq8SRh8svDXHlxhqOixbzZY3Xd2Lc/vgEn/74uSrBJi7cYYjLu4lYdVII+/ggxTKtEAwS/OE3r+LekYt51kqx8MZ2iMQp8Y8fHGIy9LGxNcTa5gD39nMcH6R4baeHj++mSO/N8drXJnjlaoL5PMODh8foVwX6VYq9foZXGLF5OMPy+QlGdYahkyGk/VjDLGktDBOkUEWHKnVZqJdid6jF/VMlBckSRnUp6ioW2FmRYKHc5J9xnpMip1F9sbibLmizTPWWAsBdqxZ/FlDVYh9JOSbPyqonqL42fVEKgRzYZPNL0dfMj+YOpA5ii4WmmKU5vgr48jpFyVW3ouzkdRFc4XVmKxYSmXuoxXgy+wnAsu+KTaEUtrSozPskAMzPJdgzHMaSxT1bVkIuauI+DosQGef04Rj7qw5fe3sLv/+tL2F28BQ/+u4vMEhTUOpZ1zmcJkM/oBKn4aQlxaecWWkF804JqoaaxU3VDAstVDFLzqCSEFgw1LxfVQOxiCUAm/hFEwyjSp45Z1rU5ovrHwvW/Z4WrNl2/DNfKQHAWjGywMfCL9tVshmNmkzWU5PfxkIh1YDW4pn/TjCF6y7bi0C1KBhE4WXzflWtqwVmVfOwndkf+dm8N94XAQ/7vSxE83kKWES1MpUPLDQT0GfBi4oHunPQQpURDx4L4z6m0wyrohPL1P6Q7RmIXR6vjwCZLQwym7XlWuA4mIxiUdtwLed3SQyAAJuNFEapqiAoImpP+W9V4wiJQKIhmGHJ6AklHxDE53vWJwkiFp9BYLNE6xXYP1limdYYjGmxScJXgKg/QOv2ME17mOYBeptD7F1K8NIXtuCHDh7cvof3PpgCbV9iIi5cWcNLr26iP6G7RYfbP/oUD289xbCbwakWiJNOgB4GnurEAAAgAElEQVSuTWvrdFBo8fggR1VwPTO5uSzec9/DgjU8XL08QVf7eH6wVDt1Wr77PgZDF72hPrO6ImCaoBdFSJcNFiv26UqUv+wPvcTFybTAIPZFSU7gheqpRU6Fq4M8dSWv+PJ2D8sl1dQVejHbbIWE7gtUi1MJTyv2isVJVc3FwVCUmHHSoul0HJCc4jYGgC9I3ijE/WU41Nw7Er1CJ4EXODiazpHXJdxWyQixRzcYVd/JvEbr3FDBF44dAsAEiiRG1WU2aCJ9mUSUrCoFwJH8x0rtMtW22IdLJxXPESU1P5tZfBwLc9r6EqCk4jhxNROU1vfGxrWmw0HTYj5loVptgbk/ZN/yw0DAOr449So5hcVzKo4VyAmCSIkRFL4Y+2FaXNI+s5D9o4/j0kXlB1g0feTeDl5/4wIuXh3g1TfX4aQt/vb/+D4evDfF1XUHYXuCrk2NIgvojRhRogVk5jHK2BM7XZ1H7RxLZZDMl56CeGxbjhGuUxzXvCf+jHOdKCdpH838WrGjVRmR5N4KWU7vmSADVcxUY0vm7ZJqc11b2CdI9Dg5pp0HMB5Toak5vmx3zT/vMFljX+xE4arZwYFaE3M+DTm3M45A92VsR4lCMBb2QrwU1STkXvh//q6qLBXE29kZyr8JuaTpcGFrgPWNIZ48PsGTw4VEExDApyKO1yvKYLM26RxrFJaFOtdYcG4yTqTf2FgFVekpwCPPQjKEFeTmZ/Lf6GBAAFiu0VgCdw3XdRb32WZmjitIWKmk3YuUBAWu7QQ2FfTWqAYlJnDOkDVDrIu5Lirgy7mbcz/nZVGcMk+X99KpJa+srUZVLdEGJkOZ9zObrQxQpfsNqjm5g+VSwzbieqHEGoITxirYnKdIVuN4o+Ur74sAIK9JHHsM0KRENrWA5ziwQJMliSlAbJBCA1aLk48hdVowTx4aM60d7gWYvSxWJrofERttBXWFjEbFcajAH+cHzn1sH5J/2KfYt8TxyTzDs726ca8ytucyls1aom4dXGM0aoF9XtZuPj/p39r2FvAm8UJsvQkAGpcCq/aWTG4SVg2QzOvnnERSpWQn55XYvYtS3RCuuS8k4c+CypKJzLVZ9o66LvQHmnFO9xW+eA38H6+J78+KUtSMjNzQdjJKQCp+DWivZD6d2ywoLcecjuS1WPo3s6W5vrMf2egK9kleD7+TkRC2PmDzvnm/qgL/1bxZOfNzTyPXWMvn8b0kw/EMyTaUOcPkC0s2M8lsxkZcyABG5W1PZ3JsMmsKATtV93KaNq4ERtVq+6jsK4z9s4wzQ6Lk9wqQT7tvAqKGkCbApXGnErU9z3hGbS3zkdlH6+8bJa8+GLPWyRXq2dbup40KmfcthEKjsrVZxBYklv2agOIKjmsUFs81hqhpHFxeHD+8HyFUM7bAHFhl7yf2zDoetPbCtbCTjF9LQCUpjwdfxgpIWxvreOmHxj3AEkysIp5ENNmDnZ4h+Nk8M1LhqwCwOHUIyK6uRmVbSZyC9B/GofB50XRE2olHHY6nHhwnQBIl4vBQsf089vtYLKIHvT6WK+7FIWtA3WV4PqV98lOcTI+RpzOU5RJ5wZzzpdguw+F+hbEWXIMIPhMlVQIB1dN2kHDeIX+EHBOOLqsUl95rxmXHtgLjXTjPkWjoY30ywO7WOnZ31jEa0EkqQOQ5WJusYTRZF+Xvo4cPsVxlMtew/kGnmqzMhGRx8+4D7B+ucPRMoyp0D00yBW37VQFMExtxb/gskfwz9QoBgF8cJJ9R854pgPmmX4c1TokPn1EOWwDYJGLJN3AKOgeAP/MAzv963gLnLfC5a4FzAPhz90jPb+i8Bc5b4LMt8Ptff62zxbrfBAA7IAOaAAOtdTUrSrbQhlFL5S6Vs65D674IXjAQG2I/MEpcOYhQYVGioVVzPkNZkyHK7N4KocMDvFByBeii1Y/vU01MO2kWAViYzFE3JyjrJdpqLoxORe5Y+KFCmCxYlq41z1cLAlrIoS5WiwmWBa6ZSbQT4+esykKKX7FCfKLmKL0NFO5LKIKXMfWu48Ib2/jjP/8C+rsD/PC7/4CP3rsD//5tXKgOEVZHqIoOy2wLXnwZXbyFeGOCb/zODiq3xP/27z/AK9shelWOZrlAOZ0janygGAHRRTRrr6HduoCTGPjS14e48Y0d/M3f/Q1G0xTdo8eYf/ILOPsPMHTm8BhI2FViXbRwajQ+1cClHPicskXIwq3jwqMqm3fkXoCb3EARfwHF5Hex37sA/0qMt35rA0f5Csvjfbj372F160N4z9/FJp7BbY4ROHPJsuEzowKNh/a2I9BD8FcLIwIAOyzkamGirXlI1gxozydAyIIqq1o8GLI6zoNmLUoesZNWcrccTIU5b4BbObi+cKBhFuFvfnWi3lWs/1cZyyxvSg1XChR62LTOuFJYYGFEz+6n6uJT0FaFyKcvy3wnkCzArwWCCWJJ7iUgIkxznfJdpm9KkZXs51NA+OxzT92haVvYc1C0EDUGcaUyJ3CyjqodAO4QYa+PVU6Wc462crG3t4sb115CMtjFPJ1g2gaoEuC//Z/+BKPLA/z9X/4d3OMB3ti8iA9/+D4uTRoM1xo0bodnJx0+eQ4cNeuIx1twe0N8cJcKnhbPFwV2Lo3Q34nhrvm4nxd49cYE21sRjvdr/PyDGcrbSzhthKDXk4ymjZ1IiAi03ew4PyQ9rA983HvgIC46NCcFqtkKa71AmM4lC5IR1TrMxetwvFrheEGmNEArbOaLvvzyGJevxcg7F/eeZNjp+Xhyd4kHd2ZwmPvUtHjrS2N4fQezVYeDeY7l8xXaaQEn6WHt+gZqhLi6M8TWyMXTp3OcHJM1voSbuNjdGaA/HuDOsxU8MvjLDvP9Cu2qxFe/sYY4Bp4QUJ6neH3sImlWGHZLvHk5QHm8QHd8Amc2R9RlCJxKQjhp7SVgH9RO2RaMxDKdRRhCVaY4JIU8V1UWZVlJgZjFQBlHtLAzWYC0tGN/YrF6PNYwJuYgE/RgMYegHi2Tra0wi0JCgmERxzdWrkaxw3HH9+l3k4VvlANUy0hWoLGPMxZ+1tKOBSIqUvkS22ADMHMOYLcmqKlqGlX9s3hJ0JFoEAu2LABp8Usto62CWN7LnF1jp0iwjgVTukakzNqkIsJLkPt93Js5mOxuYevCEG9/6Rquv7aFxX6K7/3V95E9OsKQ4JDLtSWFRxC434kqm0UfugAIKURyxGhtyvzMBoGnxUvm0Yp9PIkpphAmagqjphXL58CD29G6kCC4FnptIZUAMxuFijgFUxU8YJFNMx218McCGtuGPyeYYot1/B6xkmSB2oA6vB62nVhDl1RYad+QzF6qwgNfrEKZYxiFkfQfKti4TlPdxj9XWS7KLEtE4GcJoGpVQlQ5cF0niYd5dSAgWyEOCHhokV2BZS2cEfSjqpfPZTLuI+p54lbAYtXaMMAyp3Wl5oMKSG2AWi80WXpky1BRRGCeKiHa+bW0ga6xsxML6Yt9loVmtuPhMbMyqb6g/TOBSc2cFDCUIFPFZ6j5oYt0KXsJWrhzjWIuMfcB3Jn44QBeOMC8GGBWRqjDEC+9to43vnYN6WKOm798gPsPVpj0JjhYdNSNYH0zxFfeHmNzMMB7//AhFs8PcWVYwW0W8D0WQWtRTVNVFfdowattJFEJjC0QdQuVOC2Wy0bUyswhJwjJvsj9ENt4NArQH9KyuMIqDRH6kShyaQfJzDqfMQxZIcArlVp8JlRC0zayYp5yXYpFN8EVUfi5qsIusxXyIkUQaDyGWCE3WhRmm7JwTKVsGESgAoptxfmYxVwqhUnEq3Mqcm1Bmpa9JAS4cAj0yl4rlsIuCXQsJHNlFIArNEQIKm7KGoOeAvbcN7LvsV8qwKZAU1VaIkWBomGhlHsM3Q/afSmfOYvLbF8CuFQCUZHOn7PPVW0h6la1tq1OySsEcaiolBzITDPNqYIXxRNXZs/BfKUAckSlemAK+2x/3nvHMWJiHxiiLJntLPgDPhMOXA9p5cJJEgTDBJnbx/6KeeU+4kGLly8n6KPGBz9+hFHVYjuq0XMX8J1ciBUNc10DAt6FtBX3brSI5b3wGfP+prNM96utglIEwHYvjKRND49TLBe5OEdYMIHvpQuDtZQVFVGlRA+2o53DLM/N8aniV/tfcSDo6EAQn845+89T+SyuNQREqQhVxxUCdkYlKzanCr71EgLmVJcSENY9lqo71f3CKjGtSwyBDn4v50XNRu/0ewwQsr7eN8RA3bcxEoKAEcGjpbiHFKr2M7nSBObUsUKtgRUQkgwTjUwwZxcSUjh3kNSjAJ9Vvuk6yGvn9fJ3T0HHFW3KdQ1VspAvTggce7TyVjCMazrHl943o0YEsqOVs8kyJSBEYECdD9QFRsAZAf8VzuH6SrCZ9qS8F1rB8+8klbIPWxUqr93mJKvdrFoIW4LYaV4zA3JaRvEo4CgErLKWPRcHjPISNRZCog5czS+mBakqgxWUtSC6RKDIeNRsWOuOIYCCAF9mrjEbb/4+v1PVrGo5SuKoJ/nQSg5QgFIBfK57p31aclE5LnRt4nct0kL6WFMx/oD9UtcdcVHhWmpseAlaid2utcg21yGkZ44JnxazXJMU1Gf/5HgR0hrld6cArZnHSBLh/wzRk32M92UepekT2gckZ5cqz4BOA5Uo7y0wzb7V7weouPHnyYmgPIFCUX0rSUrWv0iBSHt/Qu4zJC+eYfOS8xt5HOGpk4aya/V9GhPC9tVxa/PXRWHKeyWp1IDe7F9C8CPxhipR6Se6v/HMfCwK0xcIh9Yi24KfulcwClGxOVa7dj5fsUFHI/MN75/7W4Lv8uyNJbd95nxm1nqcP7PAoyg3jYsKn9cyN/bYoswlqVLbi2pSzi08lyiZ0fxfZdpyZpS+7qhziyVmKoauhHS+9D36y5bgZvuXkA4kEkJJjTq36O/JNRjFuM0n5heL5btkg2tf49vtz2X/boiXIkhlDILJErYnRyVJq/qaRZDOo01xrc5UMs0pOVP2I3yWdEOj1bNRuata24xFkk8s6G3Gvqq1lWAoZIhcldpcn/jnKYlTcsPY9ysGGWgmL92EGO8l7hQNOtYoeE+cc+j0Q9cLXj/3si1BVlpg93XfECSI4ljOkJ7vi2MM+7pEAHD9LtQp42R+jHuPH2O2OhYxwXxxiJY5xE2Fjv8nIG1c4ahw9gNtKTGUMWpWbtmtQ9yozxgDRqmokwz7qjkk6Z48CGSvzfErRDO6m0RqoT4aDXBhaxPjyRDjJJKs4J2L1+R+7n3yIU4WS3U34PqeFUizCvP5CvcfP8HhcYb9J6zdKAAsNt0Sn6V/civyTwHAMucYBbD0PtNnX7Rz/qcB4DNCg+1jFvzl36latjnC5wCwbaHzP89b4LwFPs8tcA4Af56f7vm9nbfAeQtIC/z+11/txI6HBwCz87PFF8lJYiauFG0Ng1VsoPVwInZZJQtuLF4nor71gqHmzwoorId5HgYch/mizGKdo3Vy1JUqXEJa61JlTNYlwV93CN8bIfB7cH0W1Qn4KABc1EdAnaLuVnDkhNaIwlNBSp2yRUV8mmXFw2diLNZsgeOMPU02fV4STOkQdsykccEUl8LdQOFcRRpex3F3DV/+5g38F//2y/CGPn724+/jvZ/eQnX7l7jipBhwc790UTTbQG8P/d0dvP7lbXzpD76OaTnD//q//zXGXoQ49zFqc6wOHgkYPH1cYH33Go6cy9h8+Tp+kdb4wz/axhvf3sFf/N/fhXtwgvX0AI/f/Rm6/TsYh0sEdYqyTuFFDjKfAAmQElRghlzZ0nxarIacxkPgsC134A9fRuq9jmb9d/Eo2Mb4tRGuvj5B2pbIp0cIn9zF7OZ76B6/h13/KYJuiq6ewvVyKWqJUpY23CQCEACmOqfjkc9kSplDFbPkGgQIuhBuGCL2CXLw2VPiStCYz6yRQ5oAosY6mgUyT2zmlFTQmsOpHmbI1jdo7IsnHHPKFgBWikYGbD69FirzFPQV8YPJThLnaNaqjcWycJ8/s9JL/eoFADgwB3vGJYpNlmHYsvjNsg9N7tgV7SGJfZEH+dPDlEg7lHQshaIXJcdaT0PUcyTfiC5hse8iSx1sr19HlOwgLWIsihZlx5w9QuwtLl7cwcW9S5ivhmi6HdRUy29E+B/+lz/B4EoPf/8ffoLsSYur8Rqe3f4UexNgfZ1qaw/PT0r86GaBj/YDISvsXtrByUptED85LIBhiL2rA6xd6qOMHLikIrPgXwO37iywuJ2jO6rh9PoIhhGu7EV4cLxCuSoxuNTDy1fXQIHj+x852AhcPLs1Q35nhvULA1zaShAkHkqnwarM0Bs0WFQryQxtKqolIpSOg60LCS5f7QnAfufhCiGLwbMGz5+kaE5WWL/cw7WrMZq4w7IDDqhcOimAwkGbAt1RCWd9jC+9voHtkYvHT6f48J0n6PIM3k6E4c4AXRSiqB0BXNtVA2Qu4r6PL78ywCLPcXiygteUuNwD4maBnbjC1XEHZ7FCfniCXpEi6nKEboG6WCErCO6wkERShIKG2mW1QMj5ySow1IpNEsxFUU9FFAsuFqyTQizZ6ibrV9VtgRSFafsqheDYF2C2WFExoupcFt6ZtS4FKmN5yA4nxVeTIcvr4fXZgiwLwlKUtGNCAGAtFArYGPkCQHN9oDrMZvdZYNMWz6mcJThDIJiF77rUAvo8zaWYaTPo+H7JoOvT+hOSH8rqB2cuDhu+jzbDLA5VQYIyHKEKe9i+tIetS+u4+spFjCcejp+l+I//4buonx5jK+ywPmI+cokinaNpM3QVi+UEedSNgACwFMPFoYCKFlVuLGiDmVdqWUfLQceVQjMtK3l9mgtIa3oqa3Xw2jxIBdK1EM5CKAc5VVosnvL+pCApBTnNFybYwAIvC/iqmiaA4GK50Bzxfj+S4qMovwwxhtamLwLOtlBpnwMBUwImnKv5vuEoQklwJC2lj7AIKoA8izkhr1UBf6sqZvFLbDLle3l/CkDwewj6sJ/KddcE+QmYEyBUW1SqyHphi62tnhTLDo9SKUizvwrgyPZmlqn0JwVvae3HvsO83KIsEEh8BItvVH8zfziU/sbPu333WFR1vJcsIyBH0NJT4kPZypgg4ElwJF2lkuksinbJMYyQNyRmsaLWw7wcwUlGOMh9XLoxwY3XBpjO5vjF+zPMpg0ubqzjaNnhzrMcydjDf/+nu7i6u42f/cd3kR0eYbeXoymn8LmWtWoZy3kx7vckR1CBIS1Us9/ERrXNSE/f1TFZi/IM8vwJzvN5Ub3Fwn++IrBBMJbAP3+nguuzLXUsCjmNOewZBwnBd+5+KrH1V0UVAT5gjda2ToNZOpesRSoghUjHPRpJJ76SlqyilrbVqojS/RSBYZI16JwiqkghlRhFH/s+yRlStAwlp5JgMskv4k5BG+NYC8y8pzQtMO7Tet0XS2U2jKjcCXKASk+OkdgUs1moV4cR2onzfhh5wP8FgSrJ2AokWnStj7KgLTIL/bRirqS/cK/J+YTDlJbrBHG5XnN8cH5jcZdtxbHCduS8lIsCit/hSAafgB4yF3C+dkXZzXYPYlV6ErQVICqi84eLtPZQeiH6mwmqYILHixEenwCDiY+1voOR0yI/XKA9XGErzDFw57IXylJmIpJElsMNFIAUgpBxXGAxmtbeXJdpsUxgm/c0GSUYj2J5NgfHS2lnAR7VIFfmESnWl0oWkfulctio0ixQJ8VlqiEZV2HVdAYk5TwkuYcOxKqe458vnQ/YL9SVgH1as6SViKFAms5dqkjWbFlxGxDRsQGyhIjAM4MqKQlib272pW8QJOsPIpkDCQjz2bFNeE+cY7l2aJ9UNST7BYF8p9PrsupmVT1C10hGPJzOo7qu8TP5PdaJwioHrWrOgtycQ/UeWunPogo1QI/a/JLIpXMcr49/0sVBSFWGACjuGaXmqwpAyfcTnDAkI3V5oPqORBxVvPK6tD01A5bPk9+bMCOTVtNU0hlrXAXk9H71uvXzeH38uwLgdERSgMk+b9kzdNbxQZ+NdR/husV5lPdnla1UlAuZiaBqrcCBdbUQG17aqdKmXCyhOb+rnbHO/7r/4XdoPAzHoiM5zjwncJ7UfqXZ1yRpSR8jcsP1VazkaYvdSia6KG6pnvN0PyHPhOSb4Mzqlt/FWA8h5VDZSoKZaSPpHwSqXbaRuoJY8havjeQtq35VchyBX93HW2KKNCvXOMmEVTBPsmnBDGklorDN6DCVFZX0C4l2MGcczlm0hNU9kVo4W7Io10YL1FmFtewDjLUxL0UIYTw/Mw5X9iF0UtB9YEdWqrGVVrKadeMyhxFzRLFxJVRCa9SFnlzsnlCBeQK0ul/lPdnnqPPVCwcoo/y1n8Ef0U1BwE5xeWBfbEUVLWPXAJ4vKvYtuKp9WZ+LEBSMzbKA4ka9y/8+Wej+iC9rna5/0Vgrkmasmtz2e/lsyRXnozojhZwe2vjP5txmc3HtmGQb05pbHGA6SA69XpslGuu1WMtmdSRQ4oNkihv1ssx9JCm4PBuo24xVr9s9Hu+La422uQWYz86WSlhkHFMNt9V5TUmWFvTUp8O/cd/LdtAsYLOvlf2sxmicnlcN4UEVwJx3rbW2XufZPMmtMvczHF8EMpVs1TBqSdxnNIdZ1dSt7JMF/uc5n7v9iLWdAH4SYjJizSeUKDE6CxAw5r6IMy3dB5ip+/zgBLcePMKzg+dYpMdokKKpZ1jOuSdrBOh1hVlSohEXESV+0JmBtyxCXpvBbCy3+Vz6PQ9FzroDMBqGst+UbG3WOUgg9wkA11jKGUb30KLODnwwomlrYwN722sYD2IM+7GQhbgPfPZ8KS5MnZy76BpEEouL2WKF9z76FIcHK6zSGunc2G+bGgbtr0lEIyVLCFQvdsrf9N/GeEq2iC8MRQsC/1MAsP1IPusX/9v+1SqAbX3jXAH8Tz2Q85+ft8B5C/zn3gLnAPB/7k/w/PrPW+C8Bf7JFrAK4N8MAPOAHZrDi1GyGRsjy4hVIIB0bqp3e4DXgwsFgKmz4KsTNRYz1Jg1mAuAWxZLVG2OUKx5mAHMwmUPrjuB768h8geSI0kAo+nIpDxGVR+jbWbC8HSkjNkiJmgrrHJTaGZFVA44LMqShU0lrAIstrgjhQ4p/JGdWUnaXegqCF07ISp3jMLdQx5cRbT9Fq6/eR2/82dvowyAv//77+Kj928j3P8Yvdkxdni4n/qY55toBtu4/NZ1/Ff/9mu4/p0beL4q8IPv/Rzf/fFTPLvVYlRVWK+eYljMBcjqnAny3kuoJ7u48NoG3vydPey8GeMfvvcTHN1+isWdOxid3II3u4uom8PrlljlCzS0RgsdlD4Plg4qFpzKFgkPeIzcbX0E3RCOv4MgeQnHeAWDK9/Gau0S5ms+Lr02xklVYTV9jtHBQxx/9FPUD9/BXvQUCY7RtCdwfBYsCvRjA2AIgMK8305yaXjGrMVWCmJ/XLU0oI7hoqcHu8BYxJGRSyVxW8AhMMOcIFECd3C6Dn0BfwxAapS6tnjHf64kA0xKD6d9WbV6GgPMSE9l8xtVgbpbgVgODy02w8ZG2RCA5XlX+ge7JdUHPMCbk5YccG0mcEMQS79WgHWXltemOMLvoXWnZJkpgC3X9FkA2Bw69YdUSqtNmxy45HuUIX2y7DBaJ9Dqos5jbE5excsvvYndvYs4SSvcfvQIn3z6EP2YAPAWdi/swgu2MV2uYdHE6AYh/vx//mNMbvTw3vc/wvzOCu1Jg4O7j3B9q8XmhjLFHx06uPUceL4aogrWMFzbwmFGJVONk6rDgkrmgY+rb23gi1+c4Mm0xjJrELQu8kWNsAnw+GGBdK7Wr6MxsD9N4SQOvvHVLcSjDo8OI9y5XaGbV3CXGepHVA17cKMA/Y0Ya+s0Dl/h2WKJdrUSBfGNq5vYniT44FEmgE+4GUqxYNL3sdMLsTyq8PjBEk2aw+3R1qtCcjHG5l4P40GIIqswJIhYdDh4TlIG850avLQV4/nhDM8P5pIXLiqYjQg7l9ZQN64AhaM4BFY+tic+llWBZye5FO8nYYf0eI4uXeBSr8QrWz6iLIeznKNf5wjbJWKvRJmnomxjwZOEB8vyZ8GFgLAWanX+sfMQwQXtM6r+ZKHEFnKl8McxRWWoAGimoGNdDIyyQxS2K1WNsJgr/VTAhLNiEa9H1Ky1FtEJAFuLXxY5WRg5K85qEZXFaarR2DdpyyyqOdeRgjxtQjULWC3mOFb5bcyHZBFTwD/mxhIADmgtmEtWIp+l2rlSiaqFXVG2SY4wFb9a3PVIgedc7HjI3RhtMEIe94BkDZu7Y7zxxhWsb/ekfR7+8n08+vk9ePkSg5i26gWKfIlssUSe5QgiB8N+DzEVZY6nBV3wu6nQ1Hs4XmRS0GYBz6oSVWHlKzBsQIWSJgYv2GXzmQmw7Kqylu3DwisBDLYTgSoWewd9BWsUaNDMX75/Ol2p7bFRbbFt2H5W7ctrEgVjqQoWAYhaVRATGCIYJM+11WIkwT6qyti/2A/5fbSK5WfyegQQElKAsWY0Nql8brxXqhB4nVRN8FrE8UMyNBWMYLFMgKaA4IMWL0mecJtKVAL82cHBUtbize2hgGcW+GaeKwFhVZaQLNXAYTGUxc0GmKWFAKYEiyPPw2gSY33Qw80Hx+ioxqobmZ9naYkeyRK0VKdqNfLFwpLF9fl8gYDFUFPIH0xIXKMC3ce0CIBwC4suRtcbIdlI8NaXttG6LU6ezHHvfoYs4wISYH/ZiB3yP//2Djb7AT764S0UByfYCBdwyhk8vwTzeKmyK1sH4+FAVHIcWyw0UuHM5yaqTN8TsC4vSnG84FzAxUdtflmas4XxDl4bovM8JFQUghbZqeyZmDlbFFQpssBLq0yqdjlOCUpVqET1YgEfD1f2xgiSFtN5hoPjuRQZRcUllthKDNECrV5HB90beX4Zjm4AACAASURBVL5m+Ml+ToA6Zu7RItGRTGXyGwh+5otGMu88J8LGeg+hr6Ab102OawLyLJwSLCP4QuBXrMK5T6PaS/qdKu4cn4DmBCXnki6Xgqnkd0rbUOWtduaOz9+h4pqZlVRu0mlAsyrhFeJskfg+srrG9DCT/pXIvakCjmNR3DsIejYVVswQLRossxK9QSLPgQJfKXayX9P2tuG+hIpKAl4E9wLQ+pljiKpm5jx3vo8VwWoi70mMu8cOlt02Xv7CZexc3kS+yNDMTnD/oyfojjIM2hmi5gQ+98EO57gOQVwjiDVnkHtSjl2OYxa++Xx0Pu2kiK6FZ7UHpmqcYDefHa1rRUEoqsEz1Z4o/yRXVtcItVBVgOoUGDAqRYkXSNW6k4DaaBgrIETLcALKlSoaCdKy77MAbucTrnP8fn4X50wFxZTdRjUU254EKGtFTVBMySia8c3X7vZQ1v2TWSYW52qBXQhQKHanJjLDtgdBaarvuT+raZvsnM2PnF9FvWXWQdoxi+WpAUAJuLKP0omB/8Z+yjmPYLM8B1Hac+6vhZSjwCwdMNRK26oghRBQG7tiAjskfTS0uq1MnqaDbKEW/HyebB+uLUpIMGs0lZH8XEFLdHwI4Gpyf8Vxx2amcg731AmB7cL3aCax/T3jzGTcPlT1rRtYKjh106lRPtL2zCatlJzC58Q5n447BE/cjko8AoIK1IlFMsF41xElJ+cgJQFoRjyvg9fO9lJQWAFgtVFWsE0AJMlZ1j2AEFcIkjCLtNbPYb+RrbFxMhGwXNrDl/FLG27Or0K2a4EooKMMQZuz3+fvSMYsLbtNbALbQcBYQxThdSgAqP2E/Y37A6uc5kVYFbJYGRtHIQtaSptJDITu6YQUzf82fc46fpAIFhvlPcl7SpjjHep6WFF1S7toksFEIanALtdzOR0Y23K1UVcgPZb2JaBKMi6JBXxWSgpQspqehwUQZNuJbfULY8KqdEFg3ZMcdDpMKFlC82r1EhW0lesQAFjl3WeANPuqAt9yX7K/1X5B4JP3x4xu7otkDyzEBiWmEAzjn5wHFLxXi3USBuSahaSm+b5WLatAtjkJmuNg0Zw5LMm+zhKIjaW/kA/NqNVcXUN+NPugulIis26xdU8roC/fxz5oAVOC0Tz4ck4z+xi9b70+2yZWqWzrKXac89Pt/CMZs+JCRreQs6gWXoeSSHWoEoQ+Oy+cHn91P2hYLGw92WdZ1L1hpjDJUuq2YG33Zc8m+zZDMuG6JcC+qontGLVAoHUDkDOrVXQbAscpSaDT2Ai0nCtJEizRsI1czukaoCRnXJJMSQyFJ4RtdtQwDiXnuzdKMBglcOoAWan7QyEuBg6qJsciTaXec+/JM3z86X1U1Qyul6HzaPecoi5XTIFWhS/bkntkyRXXNhFBr9QGjJ02x7Wx++aZhPMa594gdrE2ZjZ8X+bBebrCjFEm0hfFa9zY1dN9RO3Lhv0Qa2sbuLq3iQvbI8mzL8oOB4dzWZs3NxJM+om4Vgz7/NwaD58e4B9/dhsPHx4K8ZBOK7x2O4cQAOaZjDUpw/s7e/C/6b/+PwHAunb9ptfZc7crnP5p6ye2vvEXHzML4/x13gLnLXDeAp/fFjif5D6/z/b8zs5b4LwFTAu8CADbgoke1HQDHQexOUyzEK2HIrFTZqFMTiqsRtLiiWz6SABAUQC7sai6aGfHQyqaDB0KOG6Oqk1R5AvULRWmZMayUBtKDp/nbSAI19AL1hGEkdgLte0MTXOEuj1EU0+BboWuVbu4WCzDtNDAkxEtnQRMMcVGORyLBbRaQ1vlmwLApJ0bprlDRE9zbHOMUHtbSN3LcAZfEAD47W9dxbxd4WcfPMTje3cRH3yCZLGPJHPhdwOU2MbMX0N8ZRf/5s+/imt//DoWgYN33rmJv/vebbSHCXaZJfPoDpb3H+MCXBRpgqNyG/nwAtoLG/j6727hK9/Zw7//qx/hzvv30Dy9h6vdXUT5Q3TFPgInlUNWWtHq1kchjF5fAGC/IgDsCQDsVBH8bgTP20V//Aoep9cQX/09dLtX8anb4u3fXsesrpDODtDbv4PDj98BHv8MO+EzhO0h6voEXlAKUOta1RtMIYZnYIeWhGToqkU3iwBoA8A8f98bCAgsB3YWsPjcuwxOS4vQVBXhhNtbssGpANbCggW6pP8ZEPZXMn0/M2r5tawf8sBk61uW+WpFuCwSiVrE5Payuyo5wLDAfVpRsQBtPtz8KeCx1uT09w3zX1TAxh5LlcQK6Eozmb+LhaUpO8iYsruJF9jZ/DcBzhxXbGgzspGHHrraRZNPsLP5RXz97d9CPCBQAdx+9BDf+8mHWBs3SPo8OK9ja+sainxHsgeb2MOf/bvfRrg1xK0PP0G4COBMK/zynU+w0csw6OeSfzRnNi+GWLYjTMsRgv4m4kEfj6c1Hs1K9DZ7WDFjc6uPt97YwM39FE+mGYLOQ8hc4trDauFg3Isx6PuIhx2WtAFjpmrPA0XE+9MO9Rxw0gY7fReHj5YYuARtXNTMeg4dhP0KWUOgrEM/9HFla4BhD/jp7RxP9ldwBwSbmFHpIaFS87hElVZIeg7Yo2q3Qxd2WNvrISFImrfYDFys+SHSE9qtN3j0ZC7ZybFT4/peguHIw4ogBlWevRh0YZwvatzYGeDhvQJH8wJ1l4vibHejj/XYwaP7hxg5OX77WoAb6y4WT6eoT2YIVkuMfPbnGaoylxxHFqvYq2zxSiwUiYRqSVM6mJ2DrCKDzHlVlKjaTXqO2CKzECed9LQgxLmUhVMqHWyBtFydWUbzt8Uy8NTijcorzQwk4YKFUxZnRN0lcyRtD8/cHGxh8lTlYS0+xVKaNrIdipxWw6okslbnClyrjaWqkwhga1F5xXzWliCE3rtaXVulEXO9qPZ1sCILvwN6BHup3GgcpF2I0h0gCxPk3gjxuI8vvb6Oza0xnDbHycPHuPPOXbSLGUKqAJwaoVsiEMcBCcwWADiImR/JwnWpomtT+OKcsMpqASbYRgOqFSNVVvN9tNpmTqIUWysqaQspmFlVGId2WrSarWsKu2LBSfVtpCpitoeo43KqPPgwtZ3mC7Xx5ovvPQWRTVYri/NazFWFn1Vzsc1poaiWkap+4bNgoVbBeJ1YRCEuij1VkmnRXAvwAjIREIKqUWk9HCWOKCYJ4FJ9wSI/lcMsfknWtKhquZ6Hsv7zS9ge88NU1G0Ejfj5vI/tnaGsuQSUeW0rKiiWhVwDgXSqiCPfxdpGD3EQSI6u2Dk7HRbTAmleIpSqmM67cY/5uKHYifcIMHZAvqqQUSFXa6HT9Rr04zNSgdhEt7Sc9nGwdOH3LuCwDDHa3kEwSXDltTWEUYj9h4f49NMUdR0gzR3J1HUJAH9zE2uJi5/8zU1EqzmuTHLEoLo0Q5FnovQmKMv9ESHLknNZj+0EZGIn7sl/h2GIvNBsVVEumX3VeNBHkkQCMrAQHHouBsMAm5NE7G2f7i+FOEeFLdVwLMRx3BKIzDOCXoECODLvqDUsn/mlC0MkfRfTxQpHxwsZo1XJvZoBVoy1J8FOgp4NL9KxtqOqUBfFoBSsXSRUXfbpzsDCcivK1SPa+teQ8RIzY69jfrZac0eidquxWnBubMWhhWC4ZBCXtTxn9ntRkRGQdV3kBDsa8dIQB5eYed1hT0FrkgO7AnXDti8FtFe3F5MbLc++RRKEQsaanRTIykr6jyisqDYkwUGHKPJVLgViRlekqxpJrydzWxRRCa/jSFW/3OOGqEoScVRtKrnkTYsk8RAnEYLER+35WIHrio9HyxB1uIPf+u1XMdyYyD19+sEd3Hz/IV5ZizFoF/DLY6BJZV/MZ5sVORyTDS9KSU+VYqqWU1CdUQucr8XOtjbzEW05C3WCGI1iaX9m6Mr+1gAIJI+oakv385wzen0SLRV4lZxGWV90jrB9lAAsiT/iHpDaz1Awid/JV2LybjnviypP1iTaxCsRRRVvqtjXOV/VwpyfBiSmkCBBUlFeI5R1g0QHtkeFYT+Se6fNr5BPqI4zakBrfcz5a3tngI21CEczjklVmto4BF1TjV0uyQkmb5jtc3Sywmyen6qcCV7yemg3zTlOHAry+nS94H1x7IoCjKQTEg9YoOf+05A/2Ld55uB7+PucXAluUZUmtuW05s4VrON32Ovb2x7ovFhRBcvv1TEoDqsuwQZVGCq4TiKVZqiKe4RxDbHkIt0TcF2opK2pXOZz5O/yjGZBKvYpvXZaCCsgqeu7bmKF6CTEEJI2dEzwGjTawBWnDOZ3cxwT1OD1SzyErDtcmwje6X5ale32+Z2d0+weyTURLYJnSXSGUcQJEKz7IlpmW4KWAKQW3KW9b6NZ0bKWmsxVEqTEjSPn/KgkLrY/20NV2wq+yn7HzIscW3R10HGiduAch+yXSkg1a4uQpPidZ8ppOeeIYu+sbMjPWZFYwBzfXihnZVGQSyyN2lTzVWY6nvgZXGc5F3P+Z38XtXSoZ22bVc312ALZfK5pnsu1MgP4dN/HOZwuHbTOJTFJ2kfJZuoGYf0CFOTl91n3BlFtC4FM78kqVWVJMOCruH8Z4FVPbnrv1gpZwUYlkvFZWeWogqy6P+YeQjKejYqd84WepV7I0DXzCv/dKpHtYUpamo/POLvw+uwzNcLW05xu/X0lAElfNxm/2pcEuT99qXsBh4shbJpnyjWa48WSAHX/S4WurjMvAsCyDzMuCLwlC2DLJZtrUFvlRpw4tD10TSMpyI4bC+AKMCw92qjN+Qz5TGl7T2KCrEsC40rshTquab/hF/J9wtHncxcOGtuaZ1vjmKJMCHMP2hQvkrBt44iDkdkb2P5AWJdMDD4fsX6mAritUXWW5OWI81TATChGUZD4KuA8lb6eRFjEgxj9qC/gsI5/B6s0xWK1wGw5x/7hcxzNDlFUc/g+M+lTrMop2mqFqijhkdXNZ0Db+Ybkb+1LvN44clQlz3VRm/iUkMsmI9BMsmsvodNRH70hCWHAbJHi8Ggljku9vtq4q9MDhDDBeTFKfGytT7A5WcPezhibGwOsDft4djjD9DjFaJjg+sVNTDa2kPSHODl8jjt37+EHP/sU9x8e4tmzUgjlvKZfB4D1BwSEf+NLxdtq52I+w3Sh07eLs8uv/fJnoY2zzn8K+p995K/99l/ePAeA/xNP5Pyfz1vgvAU+Jy1wDgB/Th7k+W2ct8B5C/ynW+AUAJYDnB5KFQDWg24cJoaRTEsrtWwTxit3l3JApXUki70+ypqqkQQhVcABLYhZgIjQUgFaFWi6DHAyVM0KRbFEUWWIPSqzWFyjYmcEx9lEHG2iF65L1krTEriaoW4ITD4Xdarb5XAaWko38FgkZaHcZBSHzB4WAERVTDwEiPUTs4AtACxMWxoMVXDJ8OS9S0YWQU0PZddH7a6hDPaQua9geOkKbry1gWVb4uhwgfTwCdrnHyBIDzFoCCwP4IQXcNyt4zBax7/4d9fwxr/4OlZ9H4sSuPXLm/CnLvb8CB9876c4vHkfvbQEigQHswmK/hYeZz28+fsX8Tvf3sBf/+QXOLr3FL3pA/TnH2HYPUCVPkMU0g6Ohe8K3iQQBW7gBmqdVnSIqbytXXRlCA8b8L091N5lHDYvYfv1b2M52cGjuMVXv7FJAyVMD5/Bf3oPBx//FN6T97DpPUabP0NVHCGMG4SRg4YKNLGbU8Z2IOCmg0qYxDxEarGA4C+6GJ5YT/fguYkW5ju1iOJz7+olOhZynVIOn2RP9wSAVbxUsrVM8dKcZ5Wlb8jnVpkrbH/TpbUACbHClCsztsq2x9vPO2UAM8OqNBmUPGzSgssclCzLVfOlVRlsX7TCtod3LXCYbDkWapwOrfpqSn6hFLd58pfMYJ74pbatBQvW4njIN9/RizxkZScK2tWqFevsfD7C9avfwG+9/WW0GKPzXDybPRcA2PXmorKIB2vY3LyMsthD6Q0Rjkb443/1NlZBidu37+FisI5RA3z87geo8yNEcSYFptnKw7SMsOomWDZj7O5ehB/2cf+owMNphcvX1lD5PmZs99jFfloi54G6DiSf0CXwsKLVaB/9QYBo3KFyOhxmudiCb63HmK6Ak6cZ4iTEtZGPOzenuLoWoy0czPIWftghHgK9foer2xGyjAfuXAovN58Wojh2WDwNA1EI9hMfIVgk/X/Ze7MfS648PeyL/cbd8+ZeK6tIFslusteZ7h61NRppRhj1SAKsN8Mw/OQ3w3+WHwzYEAwLA0vCWLP2TE+vbO5k7VVZuefdY1+M7/c7J6vYanmFXoi83YUqZt4bN+LEibP8vq3EcBiKJdiybrEoaynASOF0mqPnOtjxPKTnKwxd4PDFHGePz+D1A7z75hj7N7rwuwHc0MM0b5Cy0J/T8hN49izD7CgBOLZ0Hbx1d4K3rg8wezFDp03wh98YYeiVmD49xsH9Q4TrFSadHHk+RVMToFBdOgtfLJxbNQeLIjKmiq2pyQoVJZeCeG2lBXarLLH9lKoJsWMsFeDTHE1T0CZxwKO6zUfFDGBmVlIlSSUWs7upTDcOCEXBbMJAikQs1LJERPtZKc4xp66jxA4lSryikJDcd1rzsiBOYIJqCFrNvswR5u8JnirAoMpWFjvZDlWh6kYW9Hk+tMlVlaACwBaQKPMSjufJ+/m80bGBoAQB4NKPkbs9VL0B/MEGUsfH7mYHO1uR5JwePzlGfniMkVMhohVskonLQL/D62G+YY3xsEefR2Q5AXBmovIxVIUVFYQsxFFNprbBek/G41jAAQIqFxeJ5hzXHs4v1qIoovUwfy/Zi1Q+d9TmlIA3hwwWjaiAIQCsAK6HLFXAhoUyCwDYTF4FLvS+sRjINuUxBAAi8CBtq4op3mN+ztqvUknMYxKA4fmL5R4zeE1OHo/NtiahgH/bIjFbgddFhR9zlwkgErBNCHIbpQff3+/RzYFqRVrkRaJyIDCzWhDUpdW2qqwIBhIA5PG7BJWpoKa1MUEPx8E6L7Fc0blDLfTsdVBVxnYhoETQmc/CxTSR62Ghm9fMNQSvkesOtjs/S7vp+bxAWavVaa/ryFhAG3Cet6iXWwfnywarMkbd2cCyGcDpT+AOY1QRLaQ5VwJfPEgRuiH2d4cIuhE2t3y8fW8Dbp7gl3/+Bfz5Cvv9FTrQ+Ys217xmPtPDQV/aXIAaFnI7LqpGlS5rsWrn9fH+VtgcR5JZmyUNbu6M5BwXq0ysnikyGY1D3LqxIc/d/QcrAeRoUUhb97zg2okgEsFWH47fQeQGWC0TnfccKpdJOmB/dHBypq4E4nZSao4h74kWg7WfiQUt5y5R4tuMcO07qjAjKOpgREW85K6qupHZ0yljJ3ivRaFK4F/Vvw5B4pyFYKsgb9AzKlaCjGwPngfV41TqztO1rON8j3EeugYL3BD9qAfmjNKiPM1TcYvheo1kQvbPwI/kOwcG7KGmnyDOdJqgKGitzWfEw3DIvqjW1FxvTGcJ8qKQ8XO+onV0gLDjo9dn/p+uC/ms1hVBmgC0yObYxYeQ/Zm/J6BHUDPqB1iVQOYGuKhcnOc9+MN9vPPuLeRVJUSIs6cHmB1M4S0zjJDCKc+QLufo9nRdOl/mMh4KCOM60gcE9KKSVggdBKGUJEFQiH1BQDiqAbn+I0DcJSnDwcWUJEtDrmlaIV0M+pQ103qbbawZyASGCIxx3mT2oc2atw4VbDeOUXyuskQJAXL/U8YPkOhA9ZZmlHNOkIxVS1wqmKfONaH+QPqZKCWprFWVpQBbBDEl55zKTFU5W2Ut1/J8ztnXlkaFJeMY5w+TJz2ZdPHWW9tS9H/85ELGab44Z3I8FwtkAZk1+5gK9Mk4lr767MUCFxdr+c6NjfhynrvM1gVEYU0CEM9ZQFuq0pjb2g3l/gsozTlaSGQFcuYRGwWpqjldBfTMtXB+pnuGEGwCJeeMhx3s7w4MgFoJQHwxT0yWuqq5SbAUYIuAoayRdT3BMcJaJqvCWy2yeW9IdCJgxX/3eySgEAi1QHoj8QR8L8FBgjACPBl7V6sS5n5I76k6OVj3Cgu0BYGCmOs1ARndEwjhwzh8cF1NINra0cqsa/NkPQVUxLmi1fWPEnV1jcR7rLbiCtZQgc61IecEdjWraCcgTud6O5do/ivBHLooqLKbczhfPFf+3Dps6L6AhGHtvzyW5P4KKU77jAWWlRCnz5xdp9nf8fss6VSAWgs+Na2MRTwO25q9m4Q7jhs8DxIGFvNM9geW5EAih+PVQmawILS1EhdlLscI35C2OCe3QF7RXUnjGWSdJXbjVNHqPp3/rWQD9kklS+l6VNWfPL4A/CQPkijIuYAgN3fERn0t99zM2apS1UgM3k7OD4LbWpcacQPgM69APucCjZhSYE4jUhRMtwQRIZsbq2kLJNt9lxDVbEa1jTUxNQpRr3qBtKu1xr5c3xiLZTlfc2xrSy/As83SbQ0hwLxfCTQtSvN7nocF+O1xBKwVUgbX5rqm4v9eJc5blS7namvXbtW4SibhM8V2NxtGmcONytQcy655ZGchHARV8fI54f3gmEYCRFM6XxqDeW0kL3Oul3gZPlvMAhYyjc71YhPOTaj0D93bvwpkWwGAKJrNntzWfsQxhAC0iZehnwmJS0JEYf+jMwmJVFwXdDz4fAa4NmDuMx1mXBJYIvDhTStPCFkk+PGcRDlf55gvFpiv5pjNT/Hs8AWCIEPcLVHUBH7XWGVzGedozE6RNqNsBN+V/kvFvu5J+DUCfBtCOa+F07mMoQ1jDdQZgeMNx/bBqIcoDLBYJTg9X17GHdhMaEuc4bXS6p41rvHmCFsbQ4lnuLY3Qpo0kvlLQHgyGKA/5FovwMXpCzx8coq/+8UXOD5dYrmsUWcE9fUchaAgCmAHnlmrG97wy0KE/ZepH9jLkjKDAbhffTMFzl9+/T8HgO2cbj/P418BwP/xrbj6yVULXLXAV6sFrgDgr9b9vLqaqxa4aoHf0gJ/9P23ZTlsVR+XlkVmBGTWG18sTpA5KhZ8JkdJLSJL1CwWNB2g5Wo7FvtAp+1I0WeLNoEh8yPXSPMVmibBOl2gE5bCEqcSKvRjFFUPdTNAHF2D69AGeozRsIcGKZLkDGVzjLY5RxQmSJJzuA0L2hWqNJMNDRfkannGHEpl6/PntIiUlx3RKVW8tBCukSznohBhxhRVrLIla3pARCBsF1l9G3Nngjtv72O4GWB6scT8+Bk6q/sYOCusF5S29dGG23iRDPCivIbu3Qn+2//u6+jdvYlwJ5LCZrCsgfMKP/3TP8WLT5/j9Isz9FrmHG9i5Uxw5Ayx89YWzrwFAi/B7MFT9PNn2Mo+R1Q+QuDM4fsZGhaT/RZN6CClcorM78aBS0vlykGde6JIDt1duN4eTlbbWAVvY+9r/xDl1jbOxy3e+fYEKQqsz0/Rnx7g8Nc/h/viVxjWz+A1Z/Awl4KzKLsiI1VtPLFBDowStnJ8AWwI7MsmuwrhoocgnCCKmAdtsv3KSm2isITLb82WUtBl1YD9QixoKfaSHajeKilCmA0cC7XWekysqH5jZq7Z/ASoeV5UM7IrEswyAO5L0JY/02vh6cjxaWHK/V+jhlWvvvh5MpWZASwKDHNullWtXUo32tyEmxqoZhm/miEcq42ltaTm51SNrBs2YuNU1wU9ZUODKrXODaB8DTeuv4Mb127heJniwcFjnM9O4DhLhLGDXn+CvNnAsP86SmcL490x/vBPvoG272N6fIrrg+vwFnN8+Ld/h8hZoDcsZBP8/LjGRRriIh+idDfw5q0biOIYnx8k+PQoEwBiY6+P03WNXx+sEA0D5CKHDjAYdRAFIY7Pa4RhB+ONSJTHZ6sMVVFgMGFRM0I3Bj57RFDIo2cflg+nCHohxrT9cn2s8gJO3GBjGODeXoCDswoffnCkedFgAKaPcHMkRSaCbdtjH3HEPEBHwOisbXCUEBRxEHst8nWJcpbCWZXg017NE/hlimKZYGsALNYFhsMY3XGHUiAUjotF3ojNcAcR0lWN9Jz51BXapkCblBi9vok/+MYWulWOjSjDjV6NvYGP1ckpPv7ZQwGAu06Ctl5IXicLc6oM12IWi0NKMrE9S8ckvocFYFdCqRzDmLf5WsrCZ3HHKgpYSJECk7EGZP+zKhYplnqBWjI3NmuNWYJUHmsB24KBzLe0rH4WsCRXsFS1p9gGZ8zv0xxC/k6KoJKb54uSxYJqNl+QBXEBlKVIqxapClCr/SIzNqXgJvZvBJm1ACwKFLHE5JhB+zy6CfDJ9MWajWo7PwrgRhFWTYjapwK4h8TtoyLBhYrUDhD7FdZnU2xUSwzdAh77TpVjer5A6LEYruojsa+kMhQEcWmHqMW3StpMH1TNyKRaIEBEG2sWq0QZYy2YWXz3sFymamsbs4Duyb+ZYTjZoGpTi8edTvQlZYsqYVXBpMpHo34xGXiaUajFMxbrWByWAqsBCiSbl3mEBJKluK7KYloL8zOHRwszZqrixmYzc3wheEKAQ4ur6uBh7Qel4NXriIU4i//sY0KkICAvxWBmP1JR7ordtCioQl/aaJ2kOL9IaTKIRvImVYXIvkBgye8owUBVT1TKav6Z2CR7BJ4px9ScVrpu2BgJnvOaRJK8wmisOcDSdsZyUQuUer8IptQkO7HIGTMMvpIMVyruCPSL+MULkDUuLhIPqbOBtTdAEY3x6+cp/KGHGze7CFoXR8cl5hfAu2/v4tbtDbz37gSdroN6luPBzx5h9fwcG+4MXS8V0hr9QGkNzDxjKbwTtC9zrLIGYdcXUgCBIc6PvhcgJJCZNdiZdIV8VKQ1JoOO2AhfzKeo3Bx9kmsCYG9nJHl402mFk7Nc5l8+20WdI8lIqlGLzeu7Y4zHA7x4PsfRKYkrqvommErSBwEgqlzZ5wni8+ZQdU2Vt1h9U60ofVLBRY5FUsyXdVQrfW22UHCSfZLrKKpe1rQTL7nu4JABSwAAIABJREFU0GeL8+igH6htrAD0mn/JSVUUpx1f1dxwsEzKS2tKZozyPgEkpZTodliLph2+ggOerCW5niGQVIgKmKAOr4fZra4XqdU+bU8r2u4rIYNjT7JSVxcSX7ZIPCLRTEDoCgcv5kqsiDwB2Kny5WTsB7TtVuJAQ9vbKpCcYd4LBUZfWikLEcoJRMmesZDvR0jbLhZ1H+fVAJnTQeEW+IPvb+Od29fw2c/fx9OPj7EX12iTOdbrCwRhJfbenN/aWkEY6euBnsNykQqgu73V1efbhTw3VG2TfMAxgp+1oBTBPs4DalOsqmt5Rqi2p3WzqE+VuCnZo7nmJickGBlbYH6O94DPP9tPxoRcAQ61uH25T7DgHJ97BXBUVaZWovq8E5DjHMF5pBNzfFAFMfsPSTG8HpJQsqIWu2feF5uFStt6nrN1FdA5Ub+f1/rGaxO8fu91pNkST58c4NcfHkt2OH+/WmWX5BG1fXUxGWqO/fkswdnZCrNFpo4GsToDca7g3CB7nVTHcp4j5yiOxWwPvldsn41Cm+QeZstbUNsCKLwvXPuw3bIVSZuaV0uQUYhGfCY6HsaDDroynioYz/aRPPNXQMuOjKWab6pqWrVpl1xhM6/Y+2LdjngNModUtdg281ryTO8P7znBGJmnJUNWVW0kMem6mzEMzK7X8+f4xvmB56dRBlZdp2pjjjU2s5mfHY1ixCQ15rmsP4QkxbmVYLhYrevcz+9ghyIAbHOpSXQQUoGQUzjnMIdXs98tKenVNbqAfXStqEhWVdCd90RspEU1q0paAcy4ljGWzZI5W2suNi28eV9eVXZaFTPHUNlHEIxxdHxhG4njh8nqts4f/G8hMZjtCtdtBKj4vXQU4e+4RrDgNvs3iQqkHEsesq9W/Go3zWtWUp5k5YqblRJxuXbk+xXH5dpK15s2h97mYwvgK7EiamFLMs1LMF5J3vK78CX4x9PndwsOGbjSXklqNjOyLlUAUhXpqh5V620Fxvk7jo2S8WvUvVaZyrNVa3Vta16vPlMvJY6vEs+EVChtwb6iAKsCyCZv14LY5vlWG2ZjmS3rTgXAGT9hwWklsOsNsjbAHN/tulj6u7FKJujKdpU+Y6y0JTrIAPwWlCYZzFpC272rkJbNWMnf2f+2NQgLtspe0ACn4qZmSAlWXSwKVamxEDR14IkyneegpNDQsUp1dXbh+cszTFcYQ3y/JCpACVAaf6TPc8s5hOApHbDM2Cr7XonI0vlI1Mlc15u2s2C3tpkRBBhygO5tHSGoc67OJR6MERIuhiONYRGnGs5lnQij7U2UrYPT2Qw+93F5huVyhYOTM+T5Gq6XYbo4QdWs0FQrlPUCWcEIMK6ZaxEW0HmADceIECFM0epfboQSyq2rUkSnAbG9V2CYdQIO3+ORr9xsRrB0OE9p/YikExLFZgtJi74EaPkMWpt33hOOm1kGvHZjE5vjgTzrXCsxk54EU4LJvIdFrkTZZy9m+OWH97FOGxwfZ2gKBbBFBcy+Z6KsxGPC9FXTmZRoYmsLpg5Chxz9vXVk+nId41UA2JI/bA3i1b91/PryZ81hLyOx+P1XGcD/cRtd/eSqBa5a4KvVAlcA8Ffrfl5dzVULXLXAb2mBf/qDdy49YGyujCwMjdySG0m+LABM5ZpuirWYz00CV/Q1gRuqbBGjaWn/zCKvi163gzDkBjWj+SqqeoUkXSP0WDxR5jXcLtpqgNYbw8E2HGeMXm+CzY0+XK+Q/N/p4ik8n+zPKbKMKmCqNHI0BCBZYDEbILHSZB6YUTGzwPmlF1f+9uXUyNcL2UQzo8bl6rsOAK+Hxu2jdCZYpjfg9Xdx+619xP0Qi8VCFMDu4hG8aonZqkZvNEbr9LFqJli7N3AaDHDzvT46Oy7e/SZteksU8wKLozmOv3iM/OQcflIgmwNbo2s4zXtIh/u48cYWOvsVPn/+As3pIW77F6hOfgFndR++u0QIKp5qYdY6YYtUdnkE2x34FcEkVsd9gACws4/W20FaXcNRfRfjN7+HaW8T7Q0X//RPdnG6qnB2+BzR4QFOPvgFvKNfYlgdwKlP4WGNrEgEJBn0yDImeOPCaVxQ38eNQtPS/pBIKwEDWr6GaJwuAneMKBxIYZnFfVov1mUi9x1IUZdLZMUaDgvNdP0Way5rJKZ50FpQVGCJtp7iUsn/pu2vUHF1a+dyIycFC1XkNsaeipt3boi5NSTIbJUBdqMk7GD508C3CmNbuSEp2m6opHlfAtN2A0UwmGfB/5b6gAH89JxfbqT0+7WzvfrzV5ziRDHs0BKZxUYCOHmIjrMLt7yNO3ffxrVrt3H/+RyfProPv7NGp5MKe7033IDn7yGO7iBjmw9G+ON/9i7C7SGeP3iMbT5LqwWeffYJ+kGC8aZmOH72NMeq7CF3Rzhf0z55iKOZg6dniWT0bm4OsbXdl6L2ZycreL0QaxbiSJumwpAEkNSF06U9u4t4uy+2nJsDFxsDD/NVhWXRYrEoERHULnPpMz94LUZbMCTTwfuP1pgu12jLFkE3RE0bPC/BG69R9eXidOHg4pwNHGCwGcOPHOxMSmxtujjNKzybF0hrBY8cgpCLQv5wK3+z66OcJzg7PINXZtiirbbX4DxppVjvBF2xIfOIOIBFrlDygt3KRXaSAGUKZxzitdc28LVbI6zPZ7g+bHB3UuKtGxMcffEAJw/OkJ+eoIM1UC/gORVcXxWKVARI/5RRlcC/2uuxgKgOd6rcqln0p51ooEo7GU+pVqLC0dgxXgJ/LG5SdW9UeiyeEbhlMd9h5hetPKtCFB4sLotqJqN6SQvAAup4WpiXAi8VGbQ0NRahLIRf5nzx2aPKjWz4QUfOUSwes1IKEgKi0k7TFJbFiphFPRaWpIhtihG15vzRvpfPJ21brTUen2u1L6YVsGHnE/0ymZssFDWej2nuofD6yKIu1k4PbagZjfu7HWz0WiRnU9zpl1ifTrGcrRCA55khcAkIUWku2gT4BOr8QAp1BM/ZBosFc1+NJTTBL6NcEau/jCoEnVOsuohEKIIrLNoSWOJ1izJagH+CwbkU6jhfiv0e8/yE5MJsThILtD/QOtFaram1pgLDMuQYpTeLpizQie0lC8DWBtWQnHiPN8ZdATCOTmjzy2KuWnCKsskcbLHIBCimMo0ZbbwWUQCarEGOmWX6Ur1tFds8L7X7dATQJHjGvsfv6cYs+lc4v+D80KDXpc00gThX82+z0qjufOnHVCFyvGNhWMAUjrkEAUyGdN9YlIrqSIq+2j95LSxCKhilajHN1NZsbN47FhhZYPM6BAoJcNGSUcF7Zgfz9zk8zLIAR6sY/Z1dHCYRTjIXN98Y4Affu4FkleHzh0skCxe9QRdBGMOLKrx9Z4SR7+LDv3yI6bMT7HcTbPUISDHrjhbjanfOAvOaCrWQGXYV/CiC2+G854EO7ptbPXF2mM1qNCXnT6pKa3R9D1ubHs5nc/hBhclGJIpYyb1tNauPWB77FG2CoxDImxob4xC9XoD3vvEmru2/hl/97U/xF3/3THImLdh5MV9jexSjExFI4VqNqkx1D3FrTxwPOAYS2G1cD1lZSV+iSpSWzQRKeW3LdaJFfyfAoN9BkhJ4b8VKX1SckqfJgrOxH3eUSMDcUiqER0Mfw0EoltXse2lW4/Q8kWdk2KfKnuMXnR8I1BDUKkVVQ9cAEkb63UhIBlp05XzrC2hLsgjHCI6lmrmuhVGOnWJrzL5atOjFgaqPqToyhW1arvJ56nV1TJ6uGom6aFGgpYW8FNk9pAkdbTjOxdK2opaCZsfSNp6OAAJQhA5mqQOns4VV00Vvcwu/fpwAnQJ/8o/38fat6/jwJz/Hp393iHeuh4jdFA5WgJdptmBNm187dpLgpiCH2H4T4A4VhKQ1aCzjjlpQckxWC15dvlOBz6q/ZOoaha3NE+Zqiep6AV2Nene11PnBi1TNahWtYvNprIQFPBDwXhV+VjXJ4ynoQzts5isrsGfVwDKvMA6Bz7A4IHBsV2cDrs83N3ro0S69bbFIVKXJcYLHJcBlleccq9Qe2YB1BnyJu5HkMN+6PkJ3EOD0bIlHjy4ux2ULHLMPcyxgVuP2Rk+y0Gn/TJtqtbJWYFuIOQbQE1cNcctQC3PrIMNnxZKCuN6lYwHbh9dV5ArIylwRaXY23Uo4xo0HkSgqOZ9YshSBVPK/+rT2bjT/WYkHXC/UquA1cwPjKIS6aMAdAsACshuwPScAxZiMLpX1jOJphSBg24BuMarq1D2dKNcjOnkoIE1bcz7DoiI3SIQopj1f7kVZGVWfjM/WilozgDmX0g5d1hIGHOU4weMnaY4Zo0OMApHHNMvzS8BX5s9I+whfbHtZK11mqnKezhXANbnBooY2B+L5MP6Gz4pMeZc5nzoRWvCRBCWeI3+mfd26HdBZRVXiVjkqyr4OQRsFD5NVIXmwURTK/WSfJiioNsmqxpd5y/xO5ioDmtnfK/GL4H6hY39Pv5PjiKxT+H5B4HTOk4xqOZ5m6loAWJ4z4/6hxA/NT9b5X+d+a02tylOTM0x7cbrdGKIXxx06lPD+Kkinn7XEBvY4joPiciIAvAFWjSW3JYsLUGgzdk1WMddRr94jawUv84S5Lq4LpI9dtpMCyEJUM+sgq4hkOysBR0uysr4018nvys012UgqjSehpbmCvfz+lxRiBYllPyajDV2JA6MQVqD/kjAs56bAswBxJrOXanrrtsM24tpOSZu6rtNzfGmrK9tLkyusz5f5fvMMV4zHMgJfGYssmGoATbFWNuxim2su0QYmI5nzErOTW66nOFfzPhpFtRD5SIQy5AL2EY49HE+F1NAqsZSuEoHjyz4JlYOC8Vrcn6BGj9EKnNfpjkY3ApL9PQZcsOZD1NFE25BAE3J8oeNALeQ3qr+5Bme+Lsf7Xp8kf82Z7w3H6A4GQv9KsxXmszMcHJ3idDbFbHqGus2wXE0RxSSLr1G1C1TlEkWVipuKELhlEBQva3GKsnMU99RKeuTzrfeEADDbl1Ez0pws9dRKcORUxbVwFKlTCJ85IRpntMh/mdGsILhRhNsc5pbxHzW2N2MRLOxvbeLurW1xFuD3EyDmP5ixzfX8R58/x//xNx9jOsuRLFu5b8IFlrxde3wxLdIxzXYY893/uQDg3wb+vvr91n3tKgP48hG++sdVC1y1wFe0Ba4A4K/ojb26rKsWuGqBly3wKgDMn75kCdpMHwUHpGDfqn0ZN0UWABbFgfjrkOHJxS6Z9iEahJesY99nob+BF9SoixWKOoPnVqIaqSpavdGaawN+sIWiGMN1NrA52cbWdg/duELVTHF8+gWAGebTIyTrqVj/EFzqRo0soq2q124+BQA2rFq9Wisv1dW2MEPdElm+ENUM/zNoffhOF61H1C5GXk8wy3bQGezg1uv76PQCJMsF8vkJ2tUzlMkKWdtD7Qao8gZePEHt3ULdm+CMRehhgDtvEKjz4RQeDp6ewU+PkE1P0WOhr4wQdXZxXo6w+dpdXH9zG3tvhPizn36EUTJFP3+B+uiXaFcP4VYz+KhQJYXaKFFwTaAILIi4svHjvq2tQ6AawHP2AH8fabWLc+81xDd+B9PhGN5ND//iv7yBw2mGF08eoXN0gLOP30dw8j4G5XM4Db9nhazI0JQ1OszIYf4VVXqMf2HlR1jGLioPiHoOGm7Omwh11YXnDMQCOgy6AowQAC0KHm8hau660E0crZoIfhE4IBNZAdKXwJkWvchydlC7Lbg3FdstY7VMT1JO0vJzAQkc3YtK0dEoiMmuZ4GKt5pArQFupaBRGKWm9ZK+3Jmb7izlXi2oSH8h095s5ltDWudvaKFrVQIsArHQwQ2oLURww3ipAbXFB3OtPG5h8gVzFqUHAWK/h8DZhlPvYXfrDm7euoUX0wSPDh5jvprCddcCemxt7SLs7iHs3MQ0HSDoj/CjP/4mhjc28eCjLzCqu2gXK/z6lx9ia5RjOKY6o4tffZGiaPtoo20kVYzjmSdZuMezClnD7CUHuzdGkrOaOy7mDjAnAMyCCYsM/Y4EzTIjTmzBwwg3b3RxbVyhLh188SzH7CKFy9ykgVoS+22Dd7b7yBYN2sTBx4/I5s7hdakW4Ma4xNu3HHzzXR+zCwcfPirx6YclmrxFeGMIL2rwxt0W410Px+sCp2mNsNeXTf/iNEN+XsDJGoycBr0ix6AqcPjsHG6VIY6UBPD4hPmtPhxmPva6uHdriLSk8pUgTAmvdJDwPU6B0Y0YNza72O6GyGZLvDZp8J27EW5MYjz7+DM8+/wYzfQcXWeNNl8g9CvJamOBx3GMNaQUu1hcVdUjQQWbmas5htqJqLZjv7cFdarJ1clALSc1w00LUSw2lRnz9wiImAKVKK4gxVwW4anIYpFntUouswJFISOUcgV9pcjkq/KFOZFUqUixzABuop5hQdt1sLs7lLGeAIItAFu3BRbtCESz+MsxzqrRpMBaaiF0uBFLu9CWlYAvr0UL7FrIpvWwR+tXAcipHqY9H0HhALMykAzgvNPDRRHBiSMMejHevEub+QIXT09wq5Nj8eIEFxcLbPRYTKfSkQ+4KoFY4GWRkJaGroCIJuusKrQQJn5wJu9NMg/Zdpn8TDJdrZrD9QQYlwKxAQPI6icYQbCDQIVYt0mhnvMoLU9VRSFAKnMwW1rocvw0eXVmbOG9pIqMc6kWL9WeVwrHoqzRviVKEKNGkeIlLTQTO4AxW9CXe6kAcC2gii2qsvjKc9g0OZc8D/aF9ZIFTFX8CsBB6Sog6mCCqVSHDvuR9D0WsJm3zaLqdLaSn20M+3CpqmbRTYAhVaapFaiP+ZzZra2o50S9QhtMsZpU0IuKYhbuqNbiGoOfYwFei55URGiBnM+COimQ+KWW57wGZuzGAx+Bq5aofAb4YkYwi4+tH2CeuXh6ESHzh1g6fUyubWLndoTJ1gAX0xU+f7BAuvIxGg2wTF08Plviv/nRPvYnY3z61/eRnUyxHa0ROxnyIhMwXTKtfQ/9YYSLVS0AMEkLPic8AsCxh3gYYGt7A8ukwiefsshZ4Vv3dpCuK0RBi1vXh1isVjibrqTYTpLNckWnBlqIN1gVBTZHkbQHs1jnaw1+22U++9fvYXtvHw8++BQffvRCLKTJkuLzRbB33AsELKUVuufXiCNmUpY6J7u0f1UQKOi0WElmqKo+naYS4LSBWqcKAECbbZ9Zoi1Opxn2mN3cUQDDAja08O+RHFCVopzhgoQA9Gisn7O5vU+OMgx7AbYmfXHgqJIUgdOirDV/k0VYHiMwIAXXlp7LsUVt5KnKrRsHW4Mu0ryQNeBwqM8J+zNJAEriUPXo5qgryvCqICAdYbWgckjXi6EfYLYisaWFGxYClHvG/jjLmF9OB5u+AOJUNDouyTvMDa+RrKHOAgRZ4j5qb4Kk7aC7uYGDaYrzZIbf++YIf/AP3sbHf/ML/Pw/PMKtUYCuX2DUq5A2S7ENrzIHearjCgFBPg9iCd8wG5IgiY77fA4FAKZqNysFzOSDPuj5l7nNXHOQ9MFr4xjFZ8kCYRxf5F6poE2U+aKY8gjyKZhlySjWAlwIMBybjcWrWlKrtb+97+wjkrFKQIEgJnPiyXwwxA0F9Tgm6thqrXg7MiEBszUBAassfQkykoC0udHFap1jNk+lLez8SUDZKnQlpqRpcXGeGKKJHU9qzS6X2AEXwzgS9TqPJYpmM9/xHHTMboVQpWOTZiJznCYIbdtKgV09ruTE8/nIFUiiQpNfJp83dscEP8fdjlwDnQ3kfsAR8pEdE91Wbcp5X3lsIY2RxEDAVYAcVQ1bi2Sb122V1muq7aFjv46xOr9aMJDXyXmIfUyAPbEk1ntK4hYdLPhdVInb8+P9isIQvEcJs+sl+1SVtHwRHOc2QAF2S/5gJIXaerNvrJMMjCeQOcmoyWUMN8+eJYrJ93NdI2pDE3MhbA991qRviNpUFY6WmMTZhusSrpfE1rVUIE7UzZJxa42DNGzcKkq53iHIqnMw4wgUyJdrM6AOv4NjB+365X53uD8NTZawzrsvAVhrmWzIYiaiQGx1TUyMuhhx3NDoALYb20XsjbmDMwCjzImyxlCSoPZ5XUfy2ZMsamPPz5/xuWX7cz6sGwWxxSLd2KQLPmdiOqqCy3a1bQ9kXaQAbCFrI4JnBBIVfOaLfTfiXp97LuNgxP5oyWu2efkzeyz2ESGdcF3FPigApJ6XRojYPTjVlwrEs9GtpbFVmlp7aAukiruT2Tvp/kpzmknKoJJXAHD5Y7NwFUyT+2rsmqVPmLWcnA9VxbT+JQvZgK0WHJVn6xLo0y9WEprGcdgoD35+nXFeMHbihrjA97+0i34J+r6qspUlmiipuQ62nwciTxXw9rXgeoD33pIUDVlBSAshCUM1UoLwXBt6nKf1s9aBiG0ecl6X7+K6Xh0NSJ7Wn7kaXcH9HCnCdC5hTrNDZxN1GCqbUsnlXovAC3QN3Wp8hB9EsrYvakfcc4ajWCKLCADPl0o6Yt1EwW/2bTpfdDEajVE3tIvOkCQzHBwd4MmzQzw9foGz0xP0+lzPzdHvc02TomqWqKtM3i+kFGLUtI4WC3Kt9QjJ0rhxKSn75f6dJGLuxdNCx0YhP7ZKFKDdt/T5gJEWNvtcgXILjF7avL+S9816A9ck/DPsh+jFLu7euoZ3376OftSR+hb/cJ1KMhufzc8enuCvfvIpFnOS8lrkdEpi/zGxUtYd7BIAtowF4xz2WwHgV+oKlx3H/OPLCuCXv31VDfybn3n1vy0QcgUA/1+10tXvrlrgqgW+Si1wBQB/le7m1bVctcBVC/zWFvgnv/vWSwWw2WVZJqsuilXCKJueWtn8UhDipoSAAtnsBDMaKgGo1uyCOheRRpEdbza5tDIMggZlvhQg2fVKpBkZ0R7WGYu+E4ThFsqCzNBt7O/sSv6d46XIqnNMpw9R5OdYrU6Q50v4Qv4s0WHlkyxaY+usC9uXTFzNMpbtll6/KICNMZBLW+sMVcPiXwOPWYi0c3YC1AiQl0Mk6Tb8wSZ2b22JyiJbrVAk50DyAnmaAOEQCdnVWY1ePEDVbiEcbOGCXNlRD0VI1nYEp2qRzheIvQWS+QxVyiLvEEHvOs7LDdx660185wc3ceMbe/jf/t1/QHtygrNHn2CzuA8sHwHFAoFTolhQmVACnRZOh9U8tSj0RTlLBSmt1YZw2h3AuYZptoWFcwdbX/tdzAcj7L0b4Lv/6BqmqwqP73+O6Ogp1g8+gnf8ATrpc9TlBZpqiTRjobvBuO/DaTTDTTaNFdUvVM34qGhX1KENpwe3pf1eF3UVw0UXXthBtxPBd1ngSST3uayXSNM50mwNP6wxZmYkCxBiL6c2eSwikoEryh/B6g09Wna19t+0eiJAzCqWFoa4v3SYi8UiBAsZ3CRSsdajAlSZ9GINR5NvFg1MbilBS/YHYQ+bJ+RVO+iXPyVV2lYQ9I3crMU8Pi2kpcitYJxls3PPrMVG87ctYnArzMK6iGS4kQZmaYP+IETodtENJmiLLXjhBP3xLvzIRVpMcU5ZbJ1iNBlhOJwg6G6jdq8hb4e49+Zr+ON/9X10NyN8/LNT9MsIxekxfvbjn6Kop/CCEjTcLNoBkrKPzmgP6ybG8YJKOQfzhBZjAY6nJco2xGhjgNFWjIJ5uXRy9oDOpAMv8rFOGtzeGqAbuvj4QYHxOMTdLQefP15geVqKlTL6Pu68NcJg5OLoNEUyq5Ce1Gjmes29LR+397vodX0kRY57t0tsbDQ4eOHhf//rc7QrKsh9YBwBXoF3vhti77aHk8zB4TpHGHelb41KYDUtMYCL5UmOJ784hNeW6LY5wipHFFWk1WPZsGDUQ9FGkmX6e9/YQ6/b4uzMx6ePE8zPWIxokDUZvn1vhL3tHvJFjuNnZ7i3C/wX39hC3CY4+OQ+Pn3/MTrpAqMgR53OEXial625bdr3hNwibHvNIyQAbIuymjWryiniRTbzlXZmHDVtPp4AypeZ7KYobfJ67WAeGqUDrfU4HlOZy2eJIKbaVWrRPe6ovTMPKCQZirGp2jFqZX6WBUoBOFmcpGoVwM72QI6jClcttlkrRLEQNMolKsE4DvGYtBelUpDX12dmcxyKBboF/wRoFJvNQgqStIhrayrg+TcLTaHY966aCKdZiDru42DhA50Qm1t9fPPeBlbJEs8+e4Y3BwW81QJlmYNxlw4qdAJaB5ZiLRpHEdYlgcUAvlxXLpUvgsSigkpVYcF5iu3OLDKJFBDLYwVjeB0Enaj+TQgsGpUP24fXJpbGhjzFz0r7UCFR03qTAJwWXC05yc5R/H47b1E5SxtU/oz3kHONqLlp1WuITFZ5wvF3Ns/kuJMBs9aVPKMEBL3nLAxSnSM5sj0CR6osl1xdgkhpKaA+XR6EzGE6FAEt2jLGcaTqJpIq4kDUHMzZFOcNtlel/XowjKXIx7lChui6wXKRyVjLghfBD/493ujK91pFjyiiCP6YbGKetzg+9CJVV5e009b1gy1KiyWwAMAKZhGsc33arao17irJZW5aLStRr+5cG+HNuzs4OC/x8fMWh6sQ3mgLX//2Ndy8dwvrbI2f/PI+3v9shn7Qx9bmGLvbY9y+2cV739oDlg1+8qe/wvroHBseHThyiUYgEKi5yRF8OgjULrI2QkmSgO/jve/so7e7AYeW9/2R9OXTF3PMZyuMhxsC1lI5PRwHyNcNjl6cyFqJStqzi6kAwNs7MbrMXB720B1s4PDZc7FHX0xznMwSDHs97O7sIEaA9XyKQb8r96rJMyQpnTbYBinOzpZwvRr7e7G07XA4Rhz2BBA9vTgXoDcrC/z9L05wc78vkR17uxsYDLpYr5Y4Oz8XG1ZUBOVdfPj5BTZHAW5f78v4MBl05XmZzxNcrBLMVxkCHzi6WKI/8LG31cfmZg/sHsN+HyfTNdZ0Y8grnJ1radohAAAgAElEQVSt4dU5ehGt5gNRCY3HPSxXKVZpJhnK67X262G3hywxyqOmxTgOsU5zrBcpbux2BZR/frQU5dpG3xNAmCr1uzdHGHR8FLmq1U+P1yjF0URjGQTIJxGtk8PzG9Ti4EBCRiRZzl1mOJdqU+0GXLNEUkifzkk+CNB6Hso2QlIP0QZd7N0YoT+JkJdL7G938O69a/jiJz/Dw18eYui2cLIUjp9ilc3EFiRwPNSFghN87glSE/ghYEgAjcV6gmpx35eMQY7NloyhmbNmfJBceBcX07VRPnnyrIstLsGiQoEkjiEKGJGI4YvdvowXgolZgEcBM/25go8C5BgFPkdZa9WrhBm1+pVcX6p9TQaGEnCUcKkAvs6JPCfebwHBBARSYJIvtQPW55tjIPcctEgWi2bOo2ac5b6Dc2xe5PIdZa5ApOSB98JLhSOPNV2kQpSxakSO13yP3edIuxjgS8DfXEFXPi/ijmHAR9biOc/ymEKWMJaikgkdKvlHxl9D6OKxSJflZ1br1IzroYyBFsDlnoPZ2ZJDK6pknRNIIqT1eRipVbLagVK5Twt2VbAKqGnOjefKcZD9iApnVb8pyEeFIHPHxZFCQEAla3HdQdBISUq8V/pzzk+dSK/9EjSila6xVFUbb7Y120DPgYChKvD1vEh8o5KZ9tA2VoKXIGsckwtNZT1BFCrAqRaWuIaAWfY+oliBaoKQjCWgYp3fy3ZQsFojHjoGKdH1hBKPBEg1/Yr3iLnj7BecX5RoxX6j9tBNo5n0nGsJ9tOBQMDxklngL4/JvZWQvFx1P5E1gRCyNK+bz5ddA1gluFiI1xCrf85jVDPz4HJfrKMFSSevRH4oCVb31pyvaQcuqlRDurDrQekLJCTkhfkdledqg8t+GApZRPdDvL+0urYAKL9PbafVqUSeTyE3sH2UyGDPUUhgAta+jBDRfmjJujruWEKFJQtIzrwBfG1mLM9LVO4GhJRxSO65J2QzOwbw96q0JeFcLcMvlcFGkUsFMwkKaaljmbjjGJW6APm+fr8o+81zadvWWoLLfY+okNe25DHYBjJOmN2gkENI9JXIDFVxKnnOuEHkjFmxFr6GSGDuDY9DJbY863bBbkjEgksL4cDWJ/Q8Q9MXZOdLYif7vJABDAlEyPdGLc1nzyVBXgkCPhX+hszJvbIS4M2YTgWvcXeQaohYJbtC/hXHlUudtPzWnJveL9uvLXFG1dkkXJPkQOcSRej7wx62b+wjHo7hRzHW6wRVqyQxxgy1JF1mS1G712WJIlvg0aMnePzsEI+fHSArp4ijDK27QuAXSPMF6iZB4PNupGL5TAKAAvW63w6lIbU9tCMblbipFZhhAFHXKIAL7besB3Dly5/TUUuICGKxrvUHsUM3ERfSImYvr+TKlzeTz3dWU+HroheH2N0Z4d5re9gc9eV+nkjcwNrUnBpcLNZ4cnCOZFViMa9RkK/1G+pfruelSmWIBfbbfqsF9Cv96repeP+/AsCXZIlXrpXnc6UAfqXBr/551QJXLfCVbIErAPgreVuvLuqqBa5a4NUW+P3vvNm+yga8zACWRS+tryzT/csAsKi5aBtUq5UeAV/XJfAbCADsuCwOGECORRrZbJZoKhYnSniOFnDSnIVbD2E0geNtwHU3sLd7AzubI+Si4sqQZEeoyyMcnz5Dlc9QlZkEuAQeNwCsjhjITpyaVE3BnYDaepF5ajYHFgiWkB2ecw2XmVp1IXZHPO/Q6cF1IxRUBzZdFOUEwWADk92xWNeV2QqL+QXa5BRlkaIVIMdDssjht1RNbaBwIqRugIibgG6EVV6jyHN4ToHYIwu8QJlQnbQFZ3AbZ+Umuru38c9+dBc33h3hf/43f4X8xQH82QF6q0/RzJ8B1QpurQpgbqS8Aa/KRV0GsqFiO0jhqfRQVjGcdgs19pHV26j6r2PRvwdnbxsb9wL8i391E48O1vj0ky/QOXuO+tmnCM4/QZQ+B+oZtYbICJQYCynaP7u8r2LXrMoIerfRllBKow03TSFCb4ymjYEmFjCRtnJkv1NVSaCdG7rlco51tpQcz3HPRbFYSSiv5hw1qsIOuSllf2pQZC/hWNm0koVOxY6xgs6SXNTgYlnuK1DDWgwLNvw3i7TW0pDMZdpdMf9QM4RoJdkV8sIrWzqi3NqHHBbOUjgObcoJcPBnytiVLT1zF3taxBLwV5j0eo6SM2Q3+QYEtgoKig5bAYBZiGZGkub/OqDC3MF4MEHgT1CVPZR+F91eBMdJUZYpOj5tWHsI4xF6G9eRNptYVH3ce+MO/vm//D24XRdf/PoA+/G2AMA//uufIPCW6G06OFsWWGcxMmcIp7ONadURtfs0bbEqqAINcDZt4EUxuv0OijDAYLsDZxTBH9OO10G/H6BD27raEZvMDz9NBExzkWF9zHzMVvJbd2/1sHs9xnComYTVLMDJixL3fzYXMoE38QXkuHO9g4OzBF6YYtxvcXhe4uhxCiccIxjEwkpv/Qpvv+tiuO3ivK5wltcoEYn1eR8F3KzB+WmB7KiEn5folhxUUvTcAtNlJkoiWltvToZYla4UjSYstvc7aN0QD56m+OyztWz8yyTBndd7uL3Xx5OnS2wgx72dFl+77sIrpnjw4QvMDk7RzVe4vdnArag8opWwteTjOKnFcz6P/DkLmoGvlpeXxWQSZOiq3XGkICkFJZv1xf5iEDktNL4s8ttihCgABMg0eeckUUi1QwtKBBQJ8A0GvgIBJuPLKiStqkTUEyxUUYFoCtNibUsbViqgegS51OKYBTaetGQHGhs6e02SeyWZkZUURCUDmBampiDPvv4SJNDvyrJMXAxE1dIyU1yVCJVH21YP6ybEeR6hjHtYtl3UXoQwDvC7722hrTM8+eQJNpslxrRVFTVQjixJJDeV3ggELSnlmFG52uFnfSG2SIGb1tsksog1tQIPLNjQktgqwCyoKvNIrcV/njenD7FHNeqW69fGUmy0wIzN9VUVj0YQqKWnFuUVJNB5yoIafA/vGe+1FMCpZGJFyhJLRF2jIAuPw+/gZ4e9SMY+a2tZVoUUDVkwtMpiFi5fqmpZ4FdC13yRo8fc2NZD2SioEXdjsWsWZZbYdGtRnsVYUY87WkBz21rsodlHxFZbiq9a0F0KCKgFfCpc+Pd4TCWmJwpXzSMlyFYhXVJ1yUKsqnx5rrxGXp+AwnWDJMvkWSLYznvBz/PaO71YlGi0PqQN63yRavyDUertXhuJBfPBtMSLWYA8GCD3+xjtTfDG29vYurGHh198hl98cAqn6uLWjU3cvXsNt14fYXM3wPRJir/6X3+Os4fH2AxW2B4QeMlRgc90iI2tPooqFNXweRKiv9nH/msbeO3rb6CKKqRuhc7GGKcXKzy5/wI+oyWE9FPBbXNcv7GPfq+PR18cYrks4ficuyvEPWDv5gB7Nyfo9FyMtjuYHmdYLypcnDZ4/4OHaNse3NbFd7+2z2UMBn1HQNjl/ELardfpSaH04MUpNkYd3LxzE52BKpiUWOXg0f2nuPbadclQXk/p3HCOOI5x7dZEFb6rGhUjOhoHZV7h9OgED5+c4ub+BLs7E/T6AwG42E/m8zMkyRpRz0d/0MOzZ4+FLBTEPUy2dxF0uxiOQ1ycV3jx/ADTGYkzVOFmGI5HyHKCSD0Mt/YFKDw5OoQf6Dj06Nk5ZrMC3TDCnb0ebt28JmrHfLXAxbMz7G/tocwSHB2f4IvHF5gMCTzH2N3ckLGFa8XlYo0wiLCc5/jws3MMCAp1QixWNb753gTjrRjrZI5VtpY14/Fpiw++ILGkxRuvD7ExAoYjWlf3Jafw4oLEmgBp6uLnnyzw+bMW23sbeOutMb7z7X34YQkUc2A5xYMPHsG5SNFrKsQNlVIVknwlJAowA9BUlIWoEwdCwGha2pxTmV2i240Q96ikZN9WsgqJKFT7xrG6BdgMW83SVTISj8UX30vVJsc1jluvghHdYSzzkMQNvJKLzueXf6hSErV0oApTvnSeUVtUKmr537R/poLZkmGERGMUg5qjq2skjl1cExKIJOBIlT4BZD77qhRWohP7QK/PKBkt9MteJOTzocpB/jfBxLqtBIj0JA9Tx2U6FnDOF2XwNMHp+RrLeSrAJwEStUHW+dceT/N8FfiQmASxy+f6lapWVYXxA1QRT6eJvEfzS0kaCtDvKqis+fGQ/Ozj06UQ/QhYUtFNoJggrVUscgwmEGCtitU1QVXIbN80VXWhAKoEy3jtDWl8ZikqAAFJPQGGg44o/UjAYMYx388xXzKmCaDVnszPPLa6BNBquuSjLe3EuYLfz/GJ/azf7cj9zwmYMM9TQF8F5nV9qza0gz7nVILiCvwqmMwsZwXOubYg2M/7yJ5ES2VRl0YBRoNI4hmYxzydpWorLwAML8wCT3QhqJGlxnqXNv+xkgckF9oAPwLCSl48CZlqaa6AlYvBIJJ7xN9TPS8RAmZ91O/1tF8QEOV3u3QY0HnMurJInzd2/HwvwWIF/xXIZ9tY0oKAq5I/zvfRkluRPM5n80Um/ZYgsyVA0KHBAqhsL36nAvyqDBUSAfsFgW1ZRyjQKdsdKq3XiiBRYW9BYgHYJYrCKvW5L9EoCl477z+fAQFoqeY0nxcA1Fh5W9Ia+66u8V6qUtk+aqWtik5pZ6u6tgCnsUTm/CxWzwJGm3Y160cLPst5GoIDr5FzvihoxY6b36/PpIxfjPEwKmaCk5nkJWt28aX9s1X4mrWzKCx5fob4K4RhuuxQrU33LnEUUSBZwEF+TgXh4moiURxGnS7321hZ85TLxih4TX6wtXmWe2msm23G+OV5WEttxhZI7rMCjEJIoduLEPoIQnL3YyyHRbGs87Yemy5cJBdqDrQAvSaTV45V6zjvWtW2sabmfK1XRkcrxi1A1t2yRxaHCA17t1nHAmJbIo9RlGsWNWMuQtKiULTq9rJzfR97d95ANAjhdVyxT2ayS1loHxNwm+23TnD88DM8evAQjx+xrnOAPJ+ibKao6xmCiH06pewAaZYKwZaVBpJNWG8QcndpagFyJbSANuOFqLnNbp7XYfZR3R7HK7oXcPFKsjj3Vbr/4r2mgw1dvnxx2zFDrIDALysDr4ICQhowIL2QYUI+1z4G/QDX9zaxPRmLY8dilSqJkaQTcR2q8PT5BS5mBU6Oa43AkSxoQ/IQsvhvAYCNTfVvVi+/FCf1WzJ8/98CwBb4/U99z7/9nDZwV6+rFrhqgasW+Oq2wNUg99W9t1dXdtUCVy1gWuAPfufeZT3oN8FfvsUCwNxgcwPHoo1V61D5y2wYskAJ9jKjzfEDUQQTTLJMUhaxWkKsNQufZIRSoaXM1nXWIM0C+OEQDUbwvAn2ru1jOBwiy3OEnRRZdgI/OMfBi8eo87kUYWkPy8WtZCgxo4bFYqoWCOy9AgDrUlpX6srz1I0si958saDNYpsoP2gJVFEBHMmGN687KJohOsMRBhtdbG3HYmc7u7hAnsxEzcwoUrGwXAHdqIcg6IgdVxNTEeRjmrSSsxQEtMkrEAcscDEheYKs3cHSuwGMbiHr7OJf/ugW7n67h3/9b3+K5eMXiNfPgbOPEWUnkpWHqkAlaogGQYebtBplRnDJFTWk45LpzSJZhLaeoHF20XrX0A7v4GF+ExXVR9cc/Pf/wxv45YcX+PVHT7GVHALHn6M7/VwAYKdew/FpB6bKNeZhUuFL+1zZJBpkSixbuVGh+oIKoTZGJx7CZVYnIoQ+i5a0iOPOqpDCVZ4nWKxnWK2Xonzsxy7y9VwBNPPypWihlrRkR69XBBBreA1VapUwl+3LaQs0ZaJAm95NNG4oOdRwQ8kKLFtu8lk8pT2qi8AoHkVJ0VBNw8LKy1xoR7bczBnUzD8C/g5ot5gBLnNmZVctILQAIUbhYu3K7AaK4C93vdbBSQoQpoYim3uzYUUbSXGmbClpCFBlzIXegudRYRVhXYeaowrm/q0RuSz4DdDpbmBn7xYSbwPrcojJ1j5+/x9+E2ld4P7nT/H2xi7cZIknX3yCzUmBvdsDLKn0+jDDPO8g8SZYO10koHrJxbqgNVyAThAjraiWjNHGPpwR/4RY+w16wxAb4xLpMkC9dnF6XmH6eIbN3Qi3N308fr7C9DBFNOrg7htDBF0fYd8Ri89e42B65OHXv0hQJi38DR9+7GFj4GC6ypAlC7gdqlSY09pBlYUIog7coEEbVrh9F3AGDRZOjTrykLch1nmOTlNiHDqYntao1y26CbA4nKM4XYq/dpOU+MH397G3P8HD4xwXa9r1UiVYYHvcQb/fQ1m7ePakwOvXY2R1jsePFmKL9u17fex3Gux0M4z9NcJijuMnZ4jLFaJkgZ24QrqYCYFBAGApICmQ+7LYpKok9kFRYtniF8dKowCwLHvbd6SQzbHIKCbY5V5VK2mhVIsu7WUWnRaGypKZgAoKz+cZhkMW7kNRUfK7WWB+FfC0eawyrrPwxGK7q6pkFolHovBkPqhR/htFCc+JxS5R5Ti0ylSrZ1u8E9tYZg0a+zwZT43CiYVpKd4lGQoB01iRoXrJReMQbPSQFRRgBtJHvcEI4719VGGIVVLiG29voxM0OPj0PpZPDzHEGg4BSYcFzhxxqBUdFlt8P8R0RctNZgETWNG8006ooC/PU1X7qvyQiAMpiqtNpFgji0JG21fdGk0epin6USUt1yNZyJqLJ7aocp90HpQCtdhqszCn5BGOr7ZgaG1INftPVRlSQDSW4ALcGIt8W1wU1U1GAESL7QJIe43awxq1hxZFNddQVI9VdWlHzaJ7hypaWva1BAd8eGGo5AUD+vAaCB5pcd1FKGOYA8/RQj9jlEPmprHE32obSsYl54pAxz/edwELSOignThzuw1YkK9LjEYdA1CrapzXI6q8ghbbvhT/2S6DEW1JQ0znK7E0pbqMoJVDlRgL7KtcrEtJ+pFCez9E67WYpsCq7iNzusj9AZ5elLj95hg//OHrOD85w88/PEXPG6BsIuzsDXH9Wh/DYQCvTPHBXz7C+nCG/e4agzgHAXaqTWt46A5JEOvieM4YhDGGO0Ns3xyhvx/DG7tI2hS333kLH3/yCH/6F4cYxrFk0P3kwyN8/+sR/ugHt7CzvY9f/Oo+HjwhBY3FbheDUY03bwe4995tRLGL8RadNRqxY378+Tn++u8PcTYPcXoO/MG7G9gYsD9l+OzRqQDzW5MOBhGtZ2sUEpVAdQ6frRrzdYbeQDOkD04W+N53X8dkayRjxvs/+QRJluPr77yJMPaQr5eSpdzpDvH0/hN8/niKPGlx81qMa1QJ93soaG+7WuHp4Ry9Xouvvfs6rt/ZwXxZIKBC0HdQuUBvFEgu/PMnpwJauEEHO9cmuH03FvD1/EWKp0/XePToKYaTCebLC4zGG9janeDg4Qn+3V88xBvXR9gfd/HGmzexuxvg7NkCzz85wK3926JEn19M8ejJU4x7vL4h9nZ2BHRmUffk6ZSVbrmeL+4fIvICjCd9ATyGm31sXx8h6jLnsBWw9fwkw/u/eoj3P53iH//+6xiOOhjvDgRwff7wFMkqRxyPMT9b4YPPZrLu6A9j5KhxY3+Avb0YgVPjwc9+jgcfPsWd2MOAWYVCfmhRtpmAYpwbHT43YjfJ54ZgCf9o0Zz9W5S6IYEpzfrmi+/lc8HnXSx2JWdeowCsipMgDzMNF8vc2GPrMy726rQK5hglefDWNlRBHVlJEfAgeN66kv/OJRaBRn5elXR6DvwdASqrYuTAY8c0Pst8H6+hKjmvaIa8jrOaW0swUBW+L7NgeT5Jkl+CkhbII6jI4j8BY5spzqK6AMoB18FKruGxJ+NYLMovZomMXVzHqrWxb7JVdTwXFazYJtOOV4ExGf9J2HEdyVDn9bCIb1XC/H6OsZxHJAPZ0bgAKrT7vUAAqiSrcHC0BMe3gVhTqCJPyE4E8kzOO6NjOB5yPidQybmQJBYqo+neQJcMNqJtc8ezwKbaWMtY7DuihuR52zxlvp/jqOYvc4+i85zeJ52jxKlCLGXVOYJrARJE5Fx6sXwuzTRDVWzIqd4WNxNZBMu9G/Z8LNeFIexAAGcqe7nO4Dmw76kKXMFhJS4pWWA06MiacrUqxb1BjmoA6bzSeArFxDhPKoDINbmshSxAR5BJ5ka1Tub7lE9BdxLNRGY7yR7JIyhVyVzBF+fE0UCVelzfsL35heqcom3E4/B93NtaNaich/QRJUlxPrcxDZfksFeycEV1L9boCrAqOKwW6CTB2E0C32eV+ja3nOsPm5Urqm0C8ZaEJgQ0C8S+JEDo/lzXNOybVDbTCYU/EzUwyXKi4lW7X1Wjaqa5Zvqyn1rHEs2mJuAvUJtVyxqlrG8iNTSWRPNy+T28Tl3v0CkjkGdF9skmvkFAURI+jGpZWcWqQ1XFsz4n1mFG7Xh1jUM1rhBA+DOjXua4Isppa+ctoK+JiL2s5uo18LOSl8vzJfHQAMOypjWIWmnIbFZ5LKCxEET0YAKQsjEMUYHXbZXGVqVtyZ7ar3UzaPeDhksMoUaY7avYUvOe0taYYKuYXrUCVrJ9ZeQ3wDr3l1rnUJCfxxMCKb/LWJ7TuYvjasD9tAxqLWqCkWbvSQI/R72qdDRnnmQDAwLb6xQFsgGhlfih4zvdOnzm20YB5kkl++zx1gi9zU1ZpzgUDviMkiDJy0WVJ9jammAy7iGZXuDJ/Q/x4x9/jmZ9jnx1AidYAO4MSXoGeEvkhnjNZ43jFcnYbANWkiTj17SZOhDwmvVvSDawVgMEWDXk625Xn+u8UkKTAMCKm0u72v27VIgIwpq9O0nG8jI52Tr3vhQBiyW5yaTmbWA/390ZYjIcKhEk9DEaxOICwDGAMSp///4DvDhMML0g4KyHFwCYfUj+ltts+oz+np3B2lCbn1yOl/a///8ogP9TwO9vftcVAPxqi1z9+6oFrlrgq9gCVwDwV/GuXl3TVQtctcCXWuCPvv+26mIvdyav5gCzYKCFY7HM+i0AMGrdHFPxyzwlMCNGwGD+rVmSwhRuS7FDDT2CyA6ylKx/FrV8ZEUAz2cBtg9ghNFkG71+H3mVoWkWaNoz+P45FvMXKIsVhHhfMj+WuXm5sZrSDWJRGzUpQWGp1tvLNYWBSyYzbYs9+NACCUFPgqdVEakilEWhNkKBIbrjIdyuh2Hflw17kaUo0xWSIoXrVcJ09esI435fPscNQeEHWJI1TkUbj99myLIUw7iDpgkR1ttYlFuowrtYh7s4KUf4R394DV/73S7+/V9+hPrsELNnX6C/foChM0fQ1miKHFVSSW4mvBxJUcMtmX9I4E7t41iOKGuy3Sdo2g34nZtYe9eB8Ts4aDro3w7wX/9X+3j/0zU++uQ5ttITBGeP0Z9/jmb1DCjXwg1eUe3F3Ym0oY+SsiF+rUFgmddJm1Fm0DEnjG3W647RCXoCoNP2mvaJNagcyFHUKeomRVYkorJpKzLfW2Q1mb7mXrHAIAG9xNM0/yyiHJjbyIrqwFr32yazyXFISphKtjCvGS0VI12Efh9eOIDvdbBOeAmRMPyp1BZFsmwiNTMqobW5U6u7s1NJMdZthddMU04U2Rquk8JBAtfn3SQ7mRttAtNmIyqVNd0lcnNsWdSiiLws2L5iU3VJ2/Ux6m8gSz3MExZdOuj4tMztI185GE/GcLtdRB1aouY4PlPr8xGB/GCM4eYeZu0ACMfY3rqO7377Hp6dHOPB/RW+d2sTYZUiuXiE7a0aN+7tYpln+OD+DB8/a1AGmzjJIyy9HgonwOnSQVP5+PrtHcSdGFUQ4TgtkDHjeRBg7TZI6absuyinDdrzDMgbOKscP/zhFu7sV/jiYYG//xktxB288a1tuD0fR2mC5bREt+pgy4nRrzo4W7ZoOy68GDg6XKBNV0BPUHFEosD0sDcaYZ23mC7WaNoc196JcO1mByu3Qe4D84rs/wzXJwGubwLPnrRwUw+LFzlO7s+BWQJkJe7cGuIffGsHld/if/o3R2hmGWTX3bSY3OjDCTs4Pyylr9y52UUcuThaZFJ8nHRafPdmiL6TYCNcIqqXKC9m6NcZ3PkU9WqKZLaA4+TCwhfbPu1Il8Uy5kqyaE6bXRaxbBYjFcFq3cuCjBYIRZkR+FJkJXXdqkqkzmTY/1bpySIqlSQ13QUKAruan1dTFSDZZ7T5ZQGZOVyaP8vvYCGC/ZLFoktQ0Yz//A4Wo1kMsmossfg1RX8+fGJrbewOeUxek1g992Njda1FLhbWaOvHQppYXlKRT5C1bKRwzH5Ei8ukKNGJWdALQWU8i1LM5lomDta1j0XbhTceYf/WDTidjjxbd+/uwWtyPP74EywePkG/4TPaoBu0qAhIeHQOyMTOr0MgrChlTtJCmiqICE2z+M9IAM5ttnjGHEhV8RhVhFgnE7hg3IHak9LWmbeYQAOVPFRY2zbRe8B2UsCA2YHsEZK3aIAPzrWa36dAr4CYpvCsRUMdQ3gfWPhRooBWvC0wwT7FF+3WOabxvDRbMJAiE/uvgAasiZU1RuNI7ilVXzZH8fx8Dc+lko3Whr5UnUiGkCxV35c86V4c4fR0LcAgX3VZSJG9H/s6tTpqLc3v5edyZosaG0v+zbZJUlXwbm/1pC8SQLGZx7RuZQYm202KvFRAiwqSVuZKZhCFVVkLmDfsdXE2XWI2zQWoYyHdDdUqk2AFgQ4+a/w/rcWLpsKq9lF7fUyrCF5ngs+OEvgjDz/4zh6W8xpPDnJ00ENauJhlDh4eL/HDb/bw3q0Yzz++gL9e4taogO9kSLOVOIeU4hASojPYRO2OMNzYQzweYEGHgmqNO18f4No7t9HbCvDioMCTh+fY3NzG8YtzfPDZc/zon7wu+di9no88b7CYlTg+XiJNWuzsbSKMWhQSTTHFaKeL8eZQnvckaXB8UOLZ4xk+fZBgZ9zFzkaAMCiQF0sBrLrdPubnczRknB0AACAASURBVFHNTtctpvNarCKdsMF5koBqmP29ntirMmN2czLBxflS1Lx8DrYmI3EB+fTBIwziAN/7nd/BJ7+8jz//6Rl8x8P3vzHB2+/cxenJIT786ATTZYooIMGixbe+vo8779zF4cEBeptj9DdiIQg8O1jgz/7mF6ry7scIgxh37+zi9dcmGE9CmTM++egIf/7TX2Bnu4fKXQvZ8Lvf+32cHZzgf/zXv0bQhOi7Ib7z9gbeef0WHn7+AJ98UuK9OzuSbf3J/UM8eHqBnRHXQzVGPR+/96172Noc4id/+xGevcjQllSah2Jd3Y0CWbvMkgXGkxajkYtr13fw5jdu4OhFhr/68QM8P8zw7XfHiOIWw40BwiDEi+cv4HkRNifXcfj0Ah99nuK9d7YwmnQxTwocnpzgvbf3cW3DQ3l6ih//+x9js6ixEztIp9r3+ex0Y+aVs89yDtBCuwJ0LAjrmoggJtfdYUetcZU7osVuzYy1gLAqEXUNooAkowZ4LCos1VZW1/Yc78S+mspSAxbIulWsXq2Tha5Xet3YgFwEgI31rQELFMhU5wCeFXPdRRnbCQRM5JhG8DPN+LwosMxxkN/POYWAp2R4tkAcEQgupG147lbRyTGNADPnQCp7eczFMhMgnONQmnOcr9ExxFSbX8wxjsfQrGAfuZBIFHjmsTiu8LgKolClpuOlVbhKdA2BXYJXnUDGbhJh2J58H9WfvGZGBvDGcU4hAEzAnb+nUni5zlGkhVwPj0VwnvN0lw4bXAuYDHqJCTCKYwIrBJLs75fL5NI5RIhHJnPXAha8NgvsagSFqiXtHxkfSTpqNGdejiFrayWj0QLcgsQWoGe79GNmWPIaFXgV4FDy6GnlrdmYnINiEkXo5JDQytjBUGzK1fmBc9xqXQo4K/fe2NnyuR4MQlFNuwTLkwKrpDC5sQoycg/Cl65rSDDQc9Y5WN0zRBFqrK45B0l2tulnkqnJSIpC52z23fEoFmW5xCd4LjbGMaIgln3AYpWLzTTb02Yk6zVr//GY7879KmMd8lrWMDw+j22J09aaV9ZfBqizgKK1SBYbaVnnqaKX+0kFPV9a+/K6VS2q6wMBn4xFsShVhaShKmC7ViGAy/tDwE7WCHRTMe4q7AMxY4gksqmW9RjPW4iAja4HeD4KHCsxgvMxr1cALlHuKkDIuZXnbeNAOhHJcQZAM9mq9pyF5OZpJrSsHQzJTq9PAdOMz5GsbxTot1sj48prspt13aNOTrq2FUKtUQCLm4pxF2C78zjkeQtYfcnItSpbrQcQmBQCr6vPG49pHZpIMslqjsn6nfb+qBOCOptwPKPynaQqAf/FZlr3gDwvW0+xx7T55S8BRrakA7dsFbDlKRMA5vqcJE2uxdhsgSNOGvyb8RwCALMfErjkc1m4ktdrSYkEqWUPyms3qnUCwCEJFLL+5n5BVcv8/tAJ0Zg1vY3a0LxjJfVI3jf3ypcKa133iksB+4fvYZbWSCqgdANkbYBpAnQGMeJuhH6X9QlgsVzixnaAUezh8PkRjg7nOHr+AmF+jJpuajhD1FkjTU9QNwsUhnjC54zgr0D9TqvW3ALg6/2MOYZzTKuMKtrEPwlI3JDkoaX8To/PHPu/UQqHDipZp8M4eBnraENA4JRmwWPtvMYO2yiM7bxBcpkloyjx0cXmBtcGQyW6dCNsbw6xMe7JF5xdLPAXf/s5FqsS80WDSpfVJibKZBbTKcgA1/rb/3wA8P8d8PtlEgNwBQBf3pGrf1y1wFULfEVb4AoA/ore2KvLumqBqxZ42QI/+uG7lxCpbF/MDkw3tcr+ZS6jMMCZASzqGqMUc3w0NZnn3DwFcGSjrptlfp4KTFpuaSFaCwKdkHbFrhRHqMjyvI5k6Ily1Okhq3oIoz46MYv9BVbZOaLOAqhP0ZYzpOkSI1qK1WTkElTRzbxlQrOQw02tsHVZ+BDlr56LvFr+rYpPh9bFDQvjVLOyqOChyqmAIrjJwnaMtOmiM+wj4aZYMqlUbUvYeJmtUboFPN9HvvYxYG4WC0A+MGORqxthXbnCgG0JgLLg4npI0wDZcoCi2cV47y08W/eBwQZ+8L09XL8T4n/5s19jN1giPT6Au36MsbtEh9miWY6qaBD31fZpToVA5ou1EgnlVK2W/MM8zbqPuh2h072GpN1B3r2J4f7W/8neez7Zkt73fd/O3SdOvHPzJsSVAEIkCIFUkQ6yKJVe+K/0K1e5XOWyVbblsi1LJmVRIkCExWLz3r15wsmnc7fr83v67C5B2bLLfgXMFLD33pkz53Q//cTfNyk6lf7kT4/153+90AcfvtDx/lLJ8guN91/Iy1/LCwjF81X22Le6gh/qOSBPV5jhSTZqu8CKUaNA2uxLeX2kk9mp0mwkr48VxpGSKLLCzbbCvpgrQ+9XKi9Ly66qUeNlzqrqoIoj3tgOnD1AVK8JYI35glnZU9GQm0nGX+DtVBUvVTe56ip2AHA4VZLMlMQnCqKRrnaIWMjCIxOL6xkU4DCFOVh6lQHAAM4oilEAR6jUAYC7UuvFQrGPtehekbc1ANg3wK8yNbJlaPauqOhhr0dB4ZDppV4VavXOqf8afKZoRy9S7EGQIKvuyFRk+wbL19gKbxTIKKa++90zvfngzMCXp8+v9MnHrxWHtPOxWs2Vze6ojs5VBXM9uH9Xf/TH39NnT5/p9eudfvT4ofKrl/rw/ff01oNORw9iXW4KffpaeraJdHT+QOsg0z7M9MmC9qaAOdU3H5wrr0Jtak+/el1ojSppHqnpO3lpqNN5rJtXhfrLkgq0siNfP0Qpe9zr57/e6b2/RmnVKnp0rAcPJlpQcPt8K28ZKQ5THYVjbfbS6d1EDx/3WuW93v/kWv2+1vx+agUZgLt3H810taz06RcrKWj0jXcnevQo0BIV16jTddFpUe71zqNMd+a9/vW/XSuuI+U3vaKi1aM4UVfWuryu9Cc/ONV83ui/+GcLNeSEbkoFaazvfutIQZTpr3+6tGeIBetbb2VqISYUhe5NAn33XqywXGnqbTTqd2o2a50HpdJyp+3NlQJs4KtCdeuybyl8HgBbxg7ZuyidIB/Qn3mNK8YDoPVO6TQUBCm8Mv1a/8fmesilpbBAEc4K7UMxkPemqENvLgrINKizXPH3YCnJ74UhqgnU3Y6Y4nQFw+uazgr1FDSZowH8THVG4Rfbwj0Zvc42034VEHkoBFEUdQVKVxjBYtmG6VCI4zliAU9ha7nIza6ecXGw7zXb4KbTbpeb8q5FidFiQxep8wLlrad9H1kGsD871/jiQn6W6tHjkd5++03Vy4WevP++rj/8VKNmq6BDAVyrqWslUa+yyK24iKLVlKsxalCstZ3dtec3VsAjGw9VEu3p7DudJRv3dVBYcZ/koPJcDkpdbh6llz0HlNhDERflCwVWU7+RuRhjv+zcEw62qDwX1lOzsLTs5a8+/6AkcvNur3znQBH+btfnkymIzW4yPOvGlB3rdW5FabIguYZDwdZyHZtW5+cju29AX1f06fXq1Vbjka/5PDPLSDofyQhd45sFtFvnXa4oaobROFQH2GKgN/nIDpylbwJ071GDrkuzvqS/OyvQyCxocQE5Ph5ZO3ANh3aj6GhEI8u+hhiAFacMJEEVRjGWr7IsNZ2nunM81npfaXGzVzqGnNao6lwO6QH8pRAfYSnNWkzGZEFfGstLp1pUI73ed7ouK/3B9+/aXmS5JId+ZGStVSH99MMrvfM41Lv3Rlo/XSjL93rjpFHsldqXO9sr5BAv+kxheqLR9K788an2ivXJcq2Lh4n+5B+9o4u3Mv3ir57q9ctr1XWio+lcnz1ZKgprff/v3lPvFarrnUbjqTx/ot2msbbJRjOX4bu/0exICtJOD996oCBxcQaffXKj68tcVRkq8SKNxpEmZMSejRXF0uwo0PK60WZZaXmzc5amzDV1ocqrdO/xfaVD/6nyvWqIPttK5xfnKvLc5oS63KqtKh3NTvTOd45086LSB794YQSsh2/c09FZoKefb7VZbW2fkI1S7cu9JkcT+Umgp198pt7v9PhbbxtEuV4V+tl7v9bF3Qudnl8oiAM9+eRTNcWNzo6muv/GWyLt4Wp5rfMHF/JTKU4CHZ+kKreVXn6010fvP9FuXekPfu87Oj6LdP10rZ//1Qsdz6aWO3y13OrV67VO5hBjcn337RP9/h9+21Tuf/2XTyybepu3ur6qjTTHGHn70UgdEQ9BqReLle6cT3T3wUP9u598ob/81UbLTaXvvTPV997N9NbbbygdpXr9/IVePF/I60f6P35W6LPnrf7ke6e6c5povdtbfvEPv3Oku6djPX/vPV1/9krfPY81Dzp98AvynlGvs84zZ3W2L2JeRVkOsQ5inJuznR3wbl/aPJpZbi1zUW2OBKjRHWgZmNUnmaUoWJlnAeEM0On7r8Z86CyAUZVh8cscAD+N9dbyeQ9z95Dx6Ob3rzJSIfSxNlwvdgbkYjNfN71GFnEAYaNxql2K632nvKo1n6D6R/l3UEkCtnyVuw4Ajch1NgcoRp1ZmNU7fdbUfokDX5lgpxPykX1TlW42Ozs/AHoyf5vNsuUlO1DXLGNbwI5eR/PEMoI5DwAYbAtHEnW2085Zges1sMdAPaf+HadYfNdDhn1ncyw/n0xGSM6MwIT1tHsv8tBTjSEV5ChaUZmyjneKiSQYiD7YRI/TWMsNzka0V6AOdX/hwFVILpCPcFPAPaco2DcebIFBNTijOYIWSnLLeR2q+KjtzQmJvlG0BgbS942AFjrlt7nPmIUve4Daxm4yhhA17O+bXkFEnmWqrc3tkEJaU9ZZdipng0FlnoxC+7fNLTvatNcIC/8wUF4XRvqKTAns7NIh/ZrqsyaLeFAlEtsy9DtOaV8RhrEVd2cDF7XgAN9DVIbZHIfuHMkzZJ2B+sP+guZA4Y/bB+pGzoasT9YvG091xb4GwirzKc/fAZGQ0b4kYKAajjhHubYnqx1iEtfEOs71c3E8Q5xOLOd4IE/gJOVAdpeNTMYzz4h+aq/pHQkOcAxb6IRxnkXOuQWVP+cKSIFNa+pdrsHIAoPC041rukLjrJfNGcD13YP61BHuIGAN80GcuPshs9uIFuQps6dB9e6ZQtjID3bI+0rRbH3FiCGHGBK3Z6EfAqKyVn/piDLsBw927k55jcUyREE3v3wJmB/A7cEa/HDdZr09OOgwN8zHkZFEUHgij2QnWkJQZB88gMBmFz2QJN2+zfVJR/hwync773+Z4zqAf0ZscGS/A+HPQNWvoWLsi9h2GwFkIDDwPA/kx7J15A1IeA6UdqCz1T+shuI+3EDrAUy2azGSM5t97o1Eqt4AVS/x1cfEoEgVB8yRr2AUqU0htQXq2CtBMsT9C1eFNpbfx9YX+Iw0wiUlMlST9YRzjJH0PNyvfPmce+138eTvFdahzHXLiC1D7q3dvyNAHsZcUznCs43FECq2s8/v4kjrorV9UxP4Gk3HBlhn2UgVbQbADUV7V2o26nUc1+a6cvXyRuXipcL9M2XhWnl1pTDe6XrxjGArxanrb6wbbiw5tTexU6hkLeKESKKxO3u3lSPlMN8XBVb5zr6Z/sljGE1ZSyGvuAgn5kqn/HYUKrv3Ib6JMxjvzzO1HKfh7GOnJ2fK49x4xPluWGcb585Rlr3G40Dnp6mRp7I41tHRWONRakSYxWqvP//JZ3ZNWECbmnggeXJfjjjiAGB3DvmqVvd1UOLw96/pNpwC+je+/kMW0P9vAGDe+p9/eGsB/bdb+fY7ty1w2wK/TS1wCwD/Nj3N23u5bYHbFvj3tsCf/fhbtsUlD4YvgAl3WjItgQO3nAnvcLj8WqYu6asdJkYuX+qQI2V5StjS+b4WN4Ud+jkEcgA0UDDCeheg1nba2hYcmjKF8URxjAUz9pgUDWBLb9X7K/XVjdTuzAbZb2uzBOaCqqoajpCORW0HxeGgxQYdZQkHSSpoYYCaFDtjX34UWaZcW4CcugMjrwPIpLDttaFqDJqSTNs2UjgeK52MVJZs+EPVu84KwSHWirEnr3NFK4ppZE1SlCbfksO+D4sXSzKf4lCr5Y2nLMrU6Fj3Hn5Dy2akzs90716ms9NQv/zwUpjzLq9fq9681lg7jZNWxa5SlAYqmkZV4ylMfBGHzOGHbDGKfnx+2/jqsRNuE52Tj+fN9MUi0enFTKPjREengX7+5EabFy91rleKVleahRwWt5w8NIIpHwBaRapzmW0aRSrkp0FEUQd6bKybdalv3htpsS7NuvIIq6MwNUIAhZd93VrGZAlQmFE4cBlcKG03PDdjcNcaZ7HZOkXYNAdD5hS2xEWr41lg/QbFMDavRykqtlJdXSnz98rXnytscrVNrLJMNJmca9+Mlc5O9GoX6mVNEXlmubSo24ypDTDjuULr8+1eo1GvUewrMLV6K6/eKwUE7nOtry51Nsu1uHypcbhV0G9cXlG51vFspHHoshi5X87UYZCYbTrFxrqttS1WKrtcbVsoTClQ+VpsaiXeTLPxqS5OL9RrouUuVphlVqTpYymMC73xINYbF6nl0l4+u9IXn702NXPZhIqSE40m9xUkD7XXTMfnc/3Jf/yuKZDW13t9Y3qsuFjqf/2f/lzZaKu7b6T68HKndZOqjedKT+/Inx0pTxN9eFPr8YMTpdlEL1H3aqRRPNLrTaePn+6k1JOPjdwk0ONTX598mqu+BtSrFM16XVwk+s69mV7f5PrVJxtja2fTTOezzIprTz7eSWuCS7HUTRREsd56a6qjk07brtfzm1zLdWUKH4Yoivrz01DLbamb1xurllycZbp3mspLek1Oem1o86jQ0cxTNvL1L/7NS42V6SxO9Xg2Vn7jabko9N77Cz26mOrN81SfPNvoapkrv9zq/ltzvXN/rjBM9bOPd7p5upM/luIpRTMUB6XuTny9NY80D2p980xq84XK5UIzb6+kKrS/XmisQvvVxkBYimt5iWUjlsiBAaCmasCGzTIKIdI420AO7hTrb9a5AYSAe2ZlWDmbP8vcMyWuU24dFKIHO0ArMAHYla1eXa5NoTqdOvtJvm9F5MFS0UT1g4LEsdoPKjNXUC1KCuiBzSFcAyAuTHkKlnwxr1k676AKcSqMAyHEFQidotgVEl0N0akIWAsAtbDmZb7ebw+WjdA5HGA+HmFVmZqqcr8nAzVT7rWqw1TPdiM141P1kwtNLyb6wY8eazZOVTx/qff+zQdqr19oHuTy8kJdmSuOeosEqLraACiuGwUR875ZdJOjTkHalgJC3HgmTkVnSmlsL3Nnf+2ssBvLdqTwS9GMQjN5i9wLoCNZZJbFPFgsUxbabAqnJDI1t1OYUAxG6WSqq8ESk+LqlHUFNS1qHFNoAcg0TmVs1nA8I6ccMxtnlrfgq8y8Aq9stSL7k36GYo12N5ttU+A6ECMNAY89rej/g+XooUDqrFixf/a/VBjzOoBbrFaZpymO3bkzN3tP/o6ywZevp89XVmREUbjfs9aHOj8bWWEZB4fjeaarm72BU4AaB4Ud7cB4B+gFPEiz2Ipumw0kHNzwPa3X5HKTxemK1+RFHo1TK9SvFrlltzFfm+U1ubcj+h6fiy0thTrWwVjbEgP9mbZ9qkUZa1mBpsV6/GiiIICEQMU90Xg6ValAHz1b6cFZpNOsV/vyWnGx1TcuYnldrrza63rN3BeqaBJ14Uy5jlSPzlXEoa6aSm88jPV33plrOor1v/zzD7S6ytU1lVz3YpyGOpnH6nxyfzvrX3UDkOXp0yeF7pxOtd102telzk4DPbyXqIsAGnzlbadXy1yvF5XSINVZkhmx7OIi1vlFrC5A0Z1aHvCz1zvFcoAMQivW7i5o9dZbdxVOcCKpdf3qlV68KBTjSkIWfcgeQ2aPH/axzub3lEQj5Zudri+vzLJ4OpmoUG/W6mk21mQ20+w0MzBmfb3S5XKjy+3WiHgAqla47ULdvThXMkmUThLl20affvxMN8vciCbTo1jf+fZ9JbNU2VGkeAbRjvmtk3LWZOnm+V6r5VZnd841O4+kxtP2BWOwtTzduilUNXtVVaH5KNTb77yti3upgWuXr1DbYH/aa7O4UVM41fLF/RON52OzCr9ZrxWlE8ssvHl5rd0qV1EXOjoe68Gb93RynmgyC7W5KXXzbK/nL2+0zxMtV428kjy/XkHXa5JQWCamZK9f/vSJ3jwK9K2LWH5Z6fmzK5V5pcksskzCNMRRgbz20oBj3HQAKQGzRnFk4wAAsMIdw/ZQjvBDbEVTV6qHzPBJ5MaROSsYaOMIFUQEQDhhPzqZJ1acB+DDPtrUk6FTYGKtycab9kH1PYpiNYWLRuE1s5HL1eV9Pn+2NBXleBIqZl5peiX9yGiWndfJC1vt+1LrbWHWxKEfKiIWxhY9LItR7EHAabXb8ju+PObtQGaJisMNqjWmNtT9cRSp2NUG8kPmQTG92eWm6iRqxMAxVLmNyw3HBYO1K4sAwlGhBfb5luXpB9oVpRabQhV9ywhMvuLUM4VomDongrZirXDoAAANwAJrMsSFyXRkrhBVzZzWGtAM+dUUfB0kJ8A1TwmAlakMHSBkqlgD8lAOOpCNdbEqycZ0YD3PvKxLKQAVaM3mtjGFuAP3IH0lAFZxK4sKZr2qW10tdqZaZA40699ammWJAbmcy2jjvGpkS50BKkOebNiaM0PY+0ZAIUuz4/V+oGQUqUbZB5GK/odjADasJffr2V6NMWX90yyB2QAPhDEarfcMLDIQseL8h5W4y7x2+xBHMjY1dujAJ0gEB3Uv+6ldXhqpCYIL/RmAmLWRNRH2W8VZg9FAX4b4EEGIBfDC4Qlg3REBDDAdLKIt65e1OejtPOWs1R2pxz7DiAxuvUTRbTnRrM0DGGUAzUAewHWCYyxAO68HeOfz+HKRG47UZK5FBhrRXg4UBByvN40C+j5jHoIXv0d7GfhOzNEBwISaOqieB7XuriqNwMTvOrtrnE9c/Ih970u7bsaTA8x5Df3Y9ms85/awT3Pj02x+B8D0oH6lfQ725wcbY8Z8Y3vYr0y2TEX75XN1isqDWpR9L+s0bWe3P2TRm8rYwDeXw8vemDXdnFU403LNZoVfGXGFizMV6ADW4RhjyveDKnmwMeb5mNWv1QIckPkl0324Bqg3EAK+/DLQlrOts6dmLolxcOlwsHEZxP2QbW63QLyFjX3PoqRY24mgskiigWRHu7MvDjxHnKcvmM2+qelDdVVg4ztMGgVjiWCAAqeq6ViYkQXHkdK7pyqYbzzI3ZzvKzsLB12mOqdvQWBv7Rn7VeUs15m3olirZm/kS67tNJ1q1AbaLxYqy1xJONKcvXWONfvGiMfUZdj4Xq9wKOh1Ys4+uMiUhn5a/YENYBiqIXLJXluLBCPWFsgQXKPL4MZynTNxoKrpdDLxFddbLZ+/0P7qleqbJ4rr5+rKS+3LtapqrbbfO3etwR0JEgT79S/tp8kfJm+XM6nlH/NvSCZSUbrXETdQDalSFbUD23YB6FrKkrOMRnFN3YbmA/x2yStOjT10CHPk8CCCsI+EhOj6KE5CMecf3DRKl50c4mJm9vVUylh7HUH04mSi2Xxslv6rzU77stL1TaUvnjVWL8h3kEq/uqdR6rKKmT5RJ1vG+ddR3uHijBR/+HKC9+E/f9Mq+jeBjIPA4/CrByXzbxYH3dz8lSr68PNbAPg3W+r237ctcNsCv20tcAsA/7Y90dv7uW2B2xb4Wy3wT378rtsfowCyHd/A8B0AYQr5ZJR2A+DAYcN9DSpaj0q6Y4s65qJTeh0ssGDr87PdnmJGrxHK3hDrvdaYtpPpVIWpSVFEJIqS8XBYy9V7pcYp+Y1r9c1KbZvLr0t5HC4sQY1sKix5B3bvcJB3G1d3HzDdzZKYir9PoZV8IqxQKQxlKvagK+7w2/oD4N2H8kWBNtUeNVQyUu5xGstU99h9hvKbUPu20+PvzNRSuN5XunM8MtATa2byyuoeA2RYrI3Z2e63jVkfToLEAMNNkZlyaHp0pKIJ9PAstYMSKrYnT6/UbtbyqrXSSaOga1TWToFQoxZIsE1sFY5SJSOUpJHGYaCXV3uNM8DfXttFo9O75+qDsTa7SGenY20bab1YywtajceFwsVzVTdXpo+mADI+jnXv4bFuCl9XK4rxnpp1rcdvA877ui5qbfJK58cz3T2ZaL8t1DW9NnlrSpD7xxPrQ4DCFCexWaQAxolmnVdWmCCrmGukK70mI8wO24EdsOhXAOX2PLDx7n1VbW0H774tdRzDesaOr9Tm6qVG5VPNolb7jadGWIhPND46Ve6NtfIT3XvzrianYz1Zttpw4up6PThJ5betNvtG0yMKiDDKPY3IH81rXV1u1O0KTYNS3Xahzz//XN9/o5dXXirwVir2r5UEOSihjrKjwd4WVjas5MRsIlv5KutKq93SbK7jxBX76zJR0yWaT0507+xCnWaq6rH86Eh+lGjbNeqjSnl3o6NRpW89iNTu19pd3+jq2Y0dCvn98eSukgwl1UOti7GKKNJ/9g/f0fjkXOW60DvzY/VXV/qLf/nnSpK10pNAr3aNrgpfRTRTEc+Vh2M107G8SaIHD89UdZH+1a82atpUb56f6GiW6KcfFVZ8Fa+5j4WXp/feu5SWpcK5ry6tlE5CPcaKdO7A/1VRa7lGjRMqbAI9ngf67NNWH32wtb7RYOc9yjQ+CXR64ZsCdJr1enrl6fnrHQG4+tEPMkVBp4+/2Gu/q7X6olYPODQKFF+EOrrwdXQsPX6Yajb39Pnnex0lE9057tXsPf3kZ5WePSuVX1YG5M2niUZhr6KutHhd6M03JxoliZKQsdjp+eVOftjpegu4U6qrKnltpb/3xkS//2am7z6cqlq80LNPv9DNy5eaNJUiLOB3a5KmRc2FsQLjnIIlf5p1rdnxkU7ttpQU5vk8p25yRBGXNy+c9wAAIABJREFUbWezmB34+R3LTWzIn3O2d0aoYZwMKtuD6qLKC2O+m6oYFWsamVKK15qds4Gz7j35u+XSoog1taurIgDUWT42xSmzOKRQ7QqWAIpOFTKQJwZrRYrmFPHNjtFy5FyhBKoL38MFwilFYwMYTEREQXfrrDVtbobIo1azORnwqZrK02ZZyo9jdUkvbzrRp8tYV/Vc0wcPlZ7O9P0f3dfZ6UTVk1f63/6Hn+hxVihrd6o2O7V5oSgALCWr0Clk9mVnBSgPPz2UDuSbl7XyujIAOCYHrXVtgsKHL4BdZ/HpbAuZywFznXUq1tao1But16j7UQGEBuIZiFs75dWEovU0UZE760zUbTwPKoMHK1Us+QAozFZ9sAfn75bvCVjFs6P42Dv1rymX7R6cVaIpPLD/BgsbLDohHQCYOqCosd+h/SEgQNw5qIMP72VrdhSYWgOAtqyweMb6z/Ud+rJZkjYye8/RKHV25Sja29bmSgr13L+zN/TMWpNrBrzAGnS7K+39eP5cGzbFZBzyXGYZFtHOdpw2uL7ZW67o/ATXBlfYpRAM8ML1ow6kfy6Xe2ctPpzUmHMdCA85qnRpghRNy1CbKpIXzrVsYl2XzLGRujDUW+/MdLNY63JRy29iPX58R3cfzLXYNzqfBsr8UouPXmjS7/TGDGAn19Vqo4os+iBUUcdabDLVyVzzx/f11rt3NX4w0/XVS10+u9F/+998oT9881gnMYq0XH1XGIiCpX8OYNL32jeVAVyse4AzgNHnxxMbexSS49ARqVoPIkKom93enj/kpTzvpb3rr+Oj0ECsVVlaQdn3erM3BoTy+1AeKv2xAx2jkadlxXzQaItN9HWppEsdWDHrNZ56unuEarJXtXcxCiV26oE0CaH3BNq3seogNLvD89NMXthrV2Cv2uhqUShOpeWusCI59eK7J3O98+aRVsVOLy93uryhP+DK4RQ8V6tCd84B4TvNjqX5XLpe5dquSgOnmzJVVXjaMLYmnu7eS6wIe56NtV412tWdkhHWx9Jqu1W+yXU6D/Wdt04VxWOtt5UuV/THysh4aYhaqFTbVnrj0Vhvf/ObenV1LS8YaQPIfHKhSTZRXq61xu6/zzWfTXT30SOFYah8U+jy1UJlR0b6WO1qpxfPbjRLpNko0gcfvTASUeaVmkW9jnjEVaH1Yqv1ZmfF59GIZ4PK3uWdHsghMW1SMye5HNOaKAoDenGpcGDVwRK3rBuzGZ6nI5e/TqGazNEONSj9zs0ZRd3Y+CDE+2AF31ZkdDqVI2QKJg2K9sxnCfPiQIwBGGCcnhyN7HUvLte6WfGMnY0pQGlYApQwj9VG0mr8ytZa5qOQ/bdwfJCKrjJSSxC1bi9T41uDsq2zOTgZrC/burNrppweRbGBzEYsjQAUZGB5hI01RAzAMuZrbi9CRermmhE2+cP8DKgeemjRcLZotNoXNn8wt5GvzDyXjrD/DQ0A3m0rdXWvErIMbi0D7xVbeeYjCunm9DBEOBjoAXEU0CgOjPxhZCxyOIlvwc2hZF1xhAWTfQWhKeeBD1KffWhjz327JVqmlgKsT3sD4bEV4jO5vlHiiUcJeaVmLataLda58rbV0XykBHCyx/PIM+tfnu+2hlDmcClIeQ5Aa1QHvc7OMo29RMUeYLUzxSVqfMD3EItrAH7UnpztevY19K/a+gLAnLnamH18a2s38zTtzF4Cu3WA4UO2LepvzgDmXjIQozzaAsADpSvxA0zdWNBCnOWe+XOwRqfN3b6qMWJJHzt3Dec45ZqVH0ChCCEI1c42GyIzCUU4MJkJFPuXHpVxaERN7juMeB+3FkPgxKKatd7stJmvURjWvZqqMuCUaybDGEvecQz5qDFiRU7EwRAXwR7I7KI5RyHyjJxy0GVt9+oL9kNOnc4eDBWo2QEb7jPktg4KePZhvEdgBDIZoB8lztvKVK+sGaRaGADszuFuP+EAyUNGrYGtKHJRg3b0Kedc5TKOHTngsL80G+TD3GCk8EHlimMSpLnsq3zsQ4yJ5S0b+Awh8OAW4mmzrYbIEAe0mavQkIt7sM8+REOg7mW+mo3pP+zbGTuDvfWgzjar7tZlO5v1+ZADfMgv5qYPZEdHShzUxV9GCEG6wFLZ9TNTUwOCm8sOJAiOIl+VgoHgXW0BSBUC45DVC7hov8McAEjv8sQZr5CYzAbciPRkvjuHAkjmzL2bbWvONGFWyYt7xfORdlGkFXPDvamCe3Pd/f73tW73Sk+PjGh38+JaKnObn5uGvX5kUUU4WE2jSJ6t/75aVPc4FXSdNjfXGnuhTsKpvLpRzDm1T5XFY/m1ZwrdzoiHuZLx1MYDsRplCTu/0+nxXNPpyNSvq91WVAZ6iPB5p5vlRqUaxTizecxFGzeHIQBYEUET6f7pVOOgVbW61LOPPpO3ea1o/0x+8bm65kbFbquSOCivFGwvWrdtmcdx+nKnIwNtQ8OeDTTtPWe1jbLfnh3PF75YzjzilML2xAaA15S/B5UtRIvBeQzi4yEtjDnf+oQ9aDcGUflS7kI9XPXsk931sH4Z8s2+t2+IQzaSn60VhzNdx3nQEWm25oYn7apOq41z31gtIGL8TQAYFxePUgVGTAz4rwHAXwK/BwD4kCH8NaXw17OC/78CwL/5+7cW0MNR/faP2xa4bYHf2ha4BYB/ax/t7Y3dtsBtCxxa4J/+8e+5rSQoiW2yByCYHS/A77DRZLN/+Lk7cFO44/BNxqHbiGO1NWAKw9uT0eWYoItVaYWKk6OpgQ8UYVrUDlTsolRxOFIcjxSS5WWs4MrUHGGwkfqN2nqjpt7JK0uzMPLtkGq6XSsmO3YuBfNDPhT790CRn6jlJOcFCjnsAOxywkPR5ieWAeUHiVlWAitXDXaegCOpetQFXaQmyrRqQ5WK5cUARoHORlO99fZM6V3ACmyeKVAnVugAjA0oPgW+tvudAQcUw7MoUQ8Avfd1dV1pMp4oPZ5o1wKAw56lquPp1dVOX7xcaxLVujNpLYs09Bpt94UuThJl04n2Za193SunRMaJCDXZZCS/6XQ8n1oh7vnzG0XhyBQ8y5WnvOaw3umz12sDRxbXC83rvfyy0OPTVN94PJWfBpoeZ7rMe62rxg53989TPbw3MbB5WzkbRS9IrbhTk3NWNVpvO43CQPfPpsqiWNfXW1MIf/4CVQvqjNYyjd55NNZ0Emk8SYxBXqAuQ/GtQItlpaL8KhMLtdnxJNVis1ddFYrU6TTzlQWdWWRur250+fEnmnS1XlzWKspQYTrVN79xX+FsrOhkoiaNFJ/Otamx/UXNhpIBhYCzde3akVl+d6VUbDttbzq1KJJQrxG4m6+lcqH11XP5zWttb75QEiwU+VvLCOZ5cphve1TvoSajibLR2JjRZF6v9xutiq0CsqJRKVWRknCiSXqkO3cfan50RzfbTGWbqsOWElVCVunlCmvrle5PG12/fK791Uv1Ra5JhnXdTLPjO/IDLDvvKJ3f0cu81T/8T96RkpGKbaM7XazV0xe6fPJrvfmw18n9TKuu06+eVXq5j7TxZtoGI33z3YcKZ1O8WrVvA/3L91ZqmlReQEEwVLUo5R3FeusbY82n7lD87OXG1FH5Oh9U4b3SINI4dVli1Ew8oVbEXlX6o2/M9ef/dq3Nxxv5FDwp2qWJLh5mOr0fWBZwVXu63qEqcArcO/NWjEQIGsWu0UcfbVS/RI1M8QvwjmpmrejRSPfOUn3z4dyKbK9vdrpa1Lq5aZS/qhUCYHmB7p6M7Vn5qrXd1FqsAPB79TUKkc7G69lpojsX9KGOcrU2y1ztaq8/fCvVH7w1V9Js9cVHH+iz959p1pVK61xhW2gyqJcA3LAdRCFKoXq7q1ym9UBQsZpCjUrA2RDTVnmDGsPZBZot7kCgOZz5AWkOKmIDhbC2HDLGTNHkORUvX6g1AWGd3bDL6uU1po4qeB+K487q0vIXh0I5hWCqGi6bFwt8x+DnewCUFAEpinIvAMvO3g5gwYHLljuMygsF4QDk8XMKdPP55MuMWlMJVSw1bq0pykL7Ta7jE1Thqa03q+tCXRAoOg4UHx3pqsj0oh6rnZyrSEKdP/L1+9/7tsKrjf7yf/5r3YtyxdVOQVOp3ZMZv1cUdgbmm6UbSiuU1YUDJ0djlPmdVuvcKXGGtgcUgbBgKm0KjTyjMDDLbgqpzM0AxwDBzF0OsAW4od1c8ZRnBphp6iTy1ejnQ0buQflyUA8d/k0Ric92mY0uT5N/HxQPtK1TcrsCFx8CGMwaynNbLPZKUNUFvqmAGaDzmctjPticcj0GAA+WlgDCPFOzPhxslwEZeL4OAHb2kQfbaZfHCxjeKkoBhHl+rP+9qtwBGmbjDGmn6axvcY1mhboFZHN9jgI2bUo/BYhm/n10d2bXgkUw66Spn6vWSAwUgAG5LecwQ7HliAOWNYwNKQBp6kgHHlIQq7sBEBTOajIm9zLWch8oSI7x0VAdT1VGkdJZqh/83Tt69nyhpy8hmQR68/Edvf3OHe2aWhOKivVen/7kEwW7tR6MrcfqxeVSXYQTRqy2T1RrYu8ZnR3p+z9+WxffPtFuU2v5xXP9j//sA90JxzqNe40toxfwtlaIFalNBr1uNrVGaaLJODXgBQtBA6JM8czzIT+P7OFWI6whIStBxsAmfd+bioRIhvEIKkWtTVWobGqbgyAd+K0MCMsAfimUB55ZaL9aV8pSTykKc96nDA1Qw6UiCFtNURvvW+UQhmpfySQyJaUPMIfFYjA2YK6oajVdaYA04yryRy6bcyBgcJs8v1ECcQBQL7fXrne96goVoQNBq1I6nmDXTnw7duadEb9Y75o21K5gaxS4bMSuVJK1BmonTayYdTNCKExOJVb8ufJdoXnma5yE1k+gmuAAstzUCntPZ1ijep1emZI1NXIDzi7LXWfktBF7utjZ3RZVpdCcXGhDT7uqUUEmOGriXa/ZONIxFo+AV32rWebyZ7GihgrWVKX6vFHY16bcWix3yotak1licwf7UdYh5gAwIHMeKCuXa55RnHagLYQhcwSgMixAuEZt2Wi/rXRyPLbnm2O3yh6YdQH3Aix+IXjkzIcu45Y1ohkyyYHRjEjJemEKSd9U/oCHVgZHUYeNcMTeBgtqz5Te27w0wLX3Gmdh2YXqcdspscfF8gKbau4HyVUgv00MrCkhSxm458Ac5iJTPw5gH8VwnivW/GRe5hUFeV/xsCBaQT5DxevmhcCLjTRZFbVSW1N9I4V6whY4sH051wFQTf9j32wJB5HzPcoSwBJcKVwkQRSk1h4QD7AtZm4CvnOEGahO5LozF2FrCksKYMetZx0xEoA+tGGKOhqbYwhGTtVYVljaA/hAfvEtUqbEyUeBZXH2VS9vAOcAgFHQ43rAeEJBz2nHADMf21lcRQzOld874hZPMsX6HpvlximWybyve4Ap1LkAZb46IgXY9/SM9UDT2VjjILY+i2K2NVEhPque/QkYgao1tGQIB/T2xKZ8aXDL2jBYRXMOsvObywpmD2Ag3PBaAGADPgHJILOyd8FJyaz/nVrYAEvLex2ycJ1o2dY7awvOeoPNLg4fhwxWvs99sXax92SMsA9BlQ5Ixp7A/k3cDz8H2MYau4FwRXY1alukh075Rn415AJ3WnQlQYgVnD8Bb7imCTEEdkus28NYyl3ckSlqB5tusujpX26dhLjc2LVGtidlbnGgKc/oEFNjvz/EfxzO65yVnIMI5xfOYYMnrblxubY5uLwcLM0P5GzbPwzgp+X6gkGHziIaoNJtVN29Hwqg7NnoT4f3OICsRhYZXsu92r4U5SPkwgj7ejdXmA/NsG9x/dip4QFYcfohg97ZJ7uXcU24mlieeN1pNHXZywb+DXtZB8y5/wOo2b4AUH0A3WxsmXcuRBO3p+PLCAYA83bjlAQ8pyqGvDnYv9vTMDB3yOW1w4x7/RCE4j77y/7s8r35LIgO7h6dctQszM25ml7qbKoBfVEdmx27L+2G+drD4oJ93dFImyTUahLpzvffUfz2Hc2+9UA1ZAyA3r7Wfl0oMhEuez7OlLXSNLE4gTnRNy2xWLiTBEYIaphHybfmmqpOXtloNs60e11qf9mpXvfmlkBC0W67d4Amzw/1vjtaCB4I+z6zEIfM2DRmTx9WWPeXan0I/RCVSm0LHLkqjTIAejd25qxB26265Wu997MPdSfaKK5fqN8+k9ct1dW5Gq9Up52R+BobL6jgJUopzOtDSomxIxxQ6/oziuDRNBLqWZ4FoPNmw/zUq6XP2F7WzSWQlng994gAwezFAeDZczfOcpruYdOU2eA5NyXGJ3v9arDHNgU4Y9cLrXv4Po4MONwxhHsj59vZiPbzXb+uOI+wtvVSXnAm63V948aXqZozT2MIHSiTueaBJ3QYl64Puo53GKMH6vAB9P06+DvcwWHq+PLPr6uA/68soA/nz998v//+/VsL6L/VoLffuG2B2xb4rWqBWwD4t+px3t7MbQvctsC/rwX+6Y//wBA3Mm/dOWYAegdAmIMyDHXLT8RWyw5KTqFJMcHzsbt1BWrbm9qm16kUrGDBAR1G6xpFQKvz07nihPw1Tz7SJT9RlKZK44k8Dh1Yb0Gn7VA37dRpr75fqynXKuudOhQu2KxaNiBMbUqp7uAFAHwonJtyGRUwW2afgvRIUZxa1mlTc6AMlMRjBeFIoQ/lMlRFplMFcMdpBx/eVMl4oj3lMNQgXqJNgT1qoLPpSP/0P/2GdlmnYEqGojsQtA1Woth4uQMHCjSKPthkAo7u1r1WVxs9fbrX6clYbRyZ3doO9VttfnGmzMM+j0zF7z+ONY5bAne03e/16PFdTSaRXi9LK0R6WH6Svwnr27AxtKcoXEJdXt1oNp6rseIpIDfPR3r6eqNX12uz2JzAfl8VenQc6RtvznR8eqRwjOJZenb5Ws+vN3pwJ9Gjtx5ochLq9aLRtmq13aJyHllhdLVYaL9rFXmejiYjnU0nZkt9db3UJ0+3ptqhWPrdb5zo7GJuSh3qPgDAHVadw2Fqv3YqGCjwLrssMGVMUewdGOW3msS+vKqWhyV0vtTVJ0/UrLZ6+qrUy5te337ngd5481zRdKRunKmlfU6mKlHBNKWd7NIoskOasfWLUHUdqOW57nrtb1qVq1ZTTzpLGsX1XlGz1ucffax8/UKzZKVRtDIAOAgrbTZ77cvclCxRPLIcXUBgCAdY8m12O12tlvIBgK0glul4dqwomOnk9L5O7zxU3s+02kSWl6QYALjRze4VZUj77M3ilfKb12bdNU49TbKx5scX8oI7Crx7UnKkMor1x//gTSmb6Ysn17roYi2evNTu8lP9/R+kuvvmHd2UW/2b91b61avaFMBNfKKLh3d1/uBUNerjPtC/+2SnqyVFx0hN5ezSjy8yvfNGpCQhv0x6frUxy6ur673RlFMOyX2vq2Wtqmg1P8nM3vVqhUlYoofHqd7/1c4Ka6eTsQHlXRBqNPekKXas/mAr5qQPUeSATgPnyFgDh9/UevVib4f1FvVm05htJwUsLwv05qNEl+udQDzunWR20P7iWWlkDYpRp5NMu7yz4ieqlXK5VzaNzdqPSh5AQdF3uv8g0u9/51iTSa/N652efPRKd9NOP/72TG+fz/Xqw1/ol//uQ6X1XllTym8KKCV2iKcQxnuj/OFAzzxIgfvgiGAFuNYBc6Y4CHzt6MtDfqxlpmFNPgBzDggcComWf0dRzNkEA1aSQxczV2ycOgKlKnmQzDd8HWwKD6peCv8AGsyc8zkAEYChA80OOYYoPA/2kFwPoIvZF+cuy92y9wCSLBvSXV9DDpoPocYBzLYO9Nwn6qKpgYGAUQYityjAHVEHC01sLOdHqVklo/zHthsgKT5JFM/nuqnHWvoTFdmRnuwqxdNOf/qjb2peefrZv/y5HqWVomKnvixUrPfabbdKM2mOxepg80zRr9igOOsUJVQPAQZrAzxQUZhqy+yqLUjd2og25LnxTFnaAIApVgO8HtS+FJg2G7Iw3T1RVAX0t0xnlFooillXUYrwWcO6aM/GCr5k8mHp7PoEoKjL9HRFYD4XEsmhgGkFIPICee74oQogm4KdU9ujbqQobJbVFJLNqnto78qBtJbPuK/Mdpfny30BaLC+m4qmBhx2JJyDFScAMCAHfe/kdGaqqKubwvKrsdF1fdIB7bQRNtmofCme02cPSmTLj6edhpw/+tGD86m11c1ib2MFVRD2rYAB2FfznFgHxvPEAC4Uz/QjPpP3TkZO4cg4p1/buCNTsyrU+1gPhrrZkOg+U5tOFc7m2vahxkdj/fD3H2qzXuvTz9d6ednp4YMzvfn2hSkPT45TpW2hT/7yfZXX1zoftUqCUpt9rjZszdq0ahLtqkyvd5H8k6nefvdY3/5772h2PNLyiyv9d//1T3WMtXJbaZYUCnzUepWpOCfT1EU51L2SlNw+lIee9mSrAvr4rSnWsH2GWAeAZ/OKH2i/7tTkvvwAAKlV7wMMEYVBEbYy8G88S609AY0z1ESBZ/mqlqvXSasCNxJPp2MHgOT7wBQ8QmFa14p6SFaetjumLF/pDEVjaBsbIibKAGKdpyavtNzulCZO6XQym7vsPJ+xhhqnNeVqEkZargs1Xa7jKYSCwNmUxqE2K6fYRhVGViH9xgckA/DEphQj9ySx4iuEgN5v1PaFAbj5otXFyZHG89RAwY0Bm5XlF6e8R+siLGpDFrGQ9TQOQ81NHSrtO0+Xy1KTLHGWlhTmPel4ChkQpZRTEbK/tQzuwNNiVxqhzFmRejoakf3KBhBhVq00pqBMMZj76VzGMla2lq0aa7Pda7kqFaW+ZbAeQCfWOwB/Z/teG7gDqGQQYx+aetAy4iGeQdgA8qOoXDc6mk3sOaK6NoJG6PJQAYC57rZ0ESymzDOiB7a4nTzaxXe2mcUwd7s53s0HrCv0ucOcZOAi6n723wBpXuEsU1uIle693fpQGyBihB+oexUqdM4CQ7akAOFaVQWZ0y5XEWeYbBgLFkUT+BaZsgVo8J3Slzl0NmPPBuBE9Elm83ox2E2jUt3ucztD0L/pY0ZcCUPbI6+2ueohHBJiItEqPCNTgtY4biQG6i6WuSnmcT4FwP26bf84I9d1iFupPZuTAPGZ/2gLPieJEo0yCEBuDWGts/kZ+1bw8ZTzB3E4sYHtqZ861VfDOlmrqgut9sRDoETkBIYC2BEYW4/51nmcpkFsZEbWThSoznrVkXHNjQLkgck8xKEDSh0qVbORsd/B9Qjb6WmCUpj8TGf7DZJhgCrrl/Uxfod+CEDWW/vSfpYp3dFfIXS4fYdxhVE88jYGlg/5qGTWGhDvrhPwDTCV62NNwRmDe7E5Hqtdj7OMzEnI9jSeW8NYq21t4xcrRyxya5U1v4E2kLsOpDrGLN8DCLd1GIKKkSogFsQGflq2sGXNujUWK2+miMKUhA4EYu1kTAAcAeJxD1nMfOXWIta96RhinctD5lrZYzAeGG+7krEJsO0U0gBOzE9GZnbOwy6TGMvwweOKtc32BLSbkbQc8Mf4ZzwANOLcAaOIn0NWYNxwFgNg7Lj+xLm30E7Ms5Yf7cTFFnvk2optMHs3p350JG/3WbZHHNrTWca6ucGuzc7h7qx7AF6N7MU+l2fStgbmGgkoc2CsndFbFPRO/WgWyWZ1/ZWvLftIzmcptveD840pOQdnDB62I5071a4RerkhyyVmL+oAYIvhwJkGINSAfjeHmJMKxLselwF3/3hbmJ4awafP2sNbHCyBWwcK2tg7WAUzl2GDjNTUWXuzWh328y5TmXYhWsoh3OzPqX1ACOft8q7VHkUu6yeuYeOxVuNIN8QgvH2myffeUPTgXEo4X2a216O/BMSy4EShXk+++FwPLx5qynxCbjQTKntOO0FCVmq13+VKw1jzNJGPc0rR6dWHG22fVlq/KHR+NFNX1NqRYb8vjJR9enpkxBiuuS4K2zPSO55f7k3FOo5iI46YpXvUa73PFWaMUZxLULV3ljmc+Z7uTzPlN6+0ffFCn/7615r7C3Xbl+p3rxT0O/keC0WhThAGUdCj/nVnFaJBAKix3bezhY1hl2dOJ2bPd3wa6+xkYnPq9WKtV5eFEdU8iGE549U4zkpHELsgm/jmyLXZOdU2a6Mp350wf6D0QBBwwDcjh/oQTgyQCogoYLTZ+OUc2nFOgPDLemIvtD5n2cSWOwxxRyqwTm9Q7/darRzhj7HEPWQZlvOsWb8BAH8NjTj479nDdWYHrp8OX78J2B6G1IHfcXjdAQT+fwoAH973n713CwDfVpJvW+C2BX67W+AWAP7tfr63d3fbArctIOkf/+iHPYchNrN2kBuAX6fwIVvIHXKsQMzx0uPfB8vnwJSC7vccq9IKjBzuBwvRMIoUp4mxfTnYTyYAsViqhVbU84NMQZIaSNP1kXq+bxt9sl/26vq92matql6pznemGqsBgFEGdI3S2MzG3MHANvHObg1wmgxAH4tqLzIVrB9hYUQhn0NjoiRONcrGdrDqfQp+vnalp7KxJDIFaaaK60tHOn04UzQa61ef7wyo4zD1pz+8rxUejFGvz55tdDSODMDZ5rUV/yjUkHkLFM47fuPRhZptpfc/XuvJ850enU0VxpFe561Wpa/pPJMXhToeo0agEFtohGLIR4HS6pefL/TGnZEe35vo4+eFPr4s9PB+pvkk0XoPyAwI27nCYy999mqvSZwawP3OvRNTNEySWMcnkV5dLq1I2txsla9ypXaUaHX37hgDXFNO/sX7V/r8yUr37mf6x390T30Y6i9+vVCYkAWX6oIcw6bUapNbUR/WKofPt+5NdHEyM3u6J693luWKhfjf/dYdVeq03hW6olAZBlpZ5pdjxFJgonBA8WdkyjRP08RlYiLbCFAERZ2KXWFFVb/a68i/0fJ6qc0KFUugH//eO5ofzy3/9/mqksavWU0gAAAgAElEQVQjLZpeRedp33eaxYFOZ4F8ilZ1r2tAQQrZpWe5b0HZK6AotW/k57kmHiHIS71x1qrcXCnSSmpWGqfYmdZa7S51s1mZJWnXxhqPx6Zm7BoUR4yrWqv9TtkIy9te42yq45MzEv40ml0owsY5PdNyHapFUZ/0Sied/GQnX1tVu2s1+6WK5QtdvnitaRZoMploNDlR256qbc7V+lO9+d1T/fBPf6h9K/3iZ5/oXp/I2yyUX32qd97wNDlJ9WpX6b0nhT6+6qTsSLk3015jPXh0R8veUxHE2repnt702lP4zwM9fDzTZIpVca3plCIiyqxKs3GAxlflujLFG4znz14W2l4XimapYnJdg1hRlMpjXG1kBYoswEwQi8FeK4pDhNVNPMsnzJva2e+F0jhNtLthnFdWIL0zDrTLsdcFZHaF7zBN9PhiarZgWG6q2ys+8/QPfnCsx2+N9MWTRn/x3lIX8yMFVg3z9PT5TtW2tjxjaNkU2oo9hcZaQQr/pdc/+aO7eni/U+b5+tW/fa60KfT7D8gRnmn5+a/1659+KG+7VVjulFKOrytTMliGLAVaQATsFbGDH/JWrRA6ZN5ZkdSKDVi5AwKSLeXmLYo7TKUUj5hnsQk1J0CzR2xVAxIOqiwAIYB4+74BlRQqByXkoAQ5FEYpfB6sixmrsxnWrsVgKewKcpZdhhpsACIpaEZWTHL5V4Ajlis5gIMu29YVcCm8UIiEJU8h3Ck1W83nY7v+1aqwIilW/DZX2HLRajqODLD0Q7JKI60WhdZlpWAaKZzOtPHmWnoTBWdH2iVSOuv16M6Z5nWop7/4XG+kjfztTvVur83NStv1RtlYOjkmi5s8TEgYlco1YBugB8W20OyeKWR3WOGaRaLLi+MeKTabYsB85lyxkOdHG/JMDFTA2tt+7KovgBCH5wRgelDa4WgAsJsXrnj2JZCCqoBCrWWeD1m2exwQGldIHYrNZgc3FDqZL3kx7epsw+ksDiwiS5frZx2GCOBAfEBnFLGt8m1lhcjj45ErTA/F+oNKiGdjwE7r7JjJBea9uEYrOHcUsRudzAFsAz19Se51raMpa7iz0DMraSPwUPgPrGDIsza14zixdqdv8Tm0p1lsQlhoO724JFu9tvsme9iUzPPUioB8fjZxFtubLepep6Sib49NIYRSxVl5W14dgGaxV23ODJEW20jX20zB9EhdNtHzdad0kundd8/UVLUubwpdX/V6480L3bk7NaLOu9+5q1nY65f/6q/UXt/oPKvU14X6oFALsJiGystQN6uJrrah5o9O5U9CPXh7rG9++y29/uCV/qv/8n39nbsTpX2psF8qjGqtNpUaXzq9M1WBKwYxCRPmBl/7faerdemeX9+ajXKSOQUS7U+bQiDB8rhr3B7MlJo982apUSrtutLUnJbnLGyiW8tOP5vGljPLXAcIui0AE1rqyg7473EFiE0hY2srYE8baLNz9q5RGhogH7EqAXhEgSazVC8+XynxB0WfZZOOLaP5aAr45TIvUS5FPusbdhmVOiNLoNqJTZ1noDdWxNg9DsobABfAK98yIH2lEzLCIVjkZuPe9qUB1V7jaT6aaD6lr2CvyL6xUtOUSlH8QIczBWSgCpAu9DXLIiUQV6hlhoEu15B2sEFF5U82X6FRSoQDuYcQC2nryOVqe55Wea5du7VxOo/GZm9sGFvkmXUw82zsQ/6pleCgi7163TiQC/v4stEuB7AHDApdzi6roocC1YErWJ6iliQOBHwBwhqZ5s4ytbN4Ef4O2Yz9EeBgsa21tUz5yKlqLZPdjQ/zvjDLVdTFjcq8sfxKsws2m9Iha9RIPoG6wJE1tlg9x85Z4gCCHWzqTXVqRXoIn45waa4UgEYd/cyBj0mUqqogaWDL65S2kIbiBGcbiuOddgXjmj1GZqpvFMHMZyis1ztcdQKzvGXNnM2c6pK5OggBmSDvNcrIZkQFXTl7YvKGzZUAq33UuL1nymUAlx4gkbnS8hPdfAQAhJU84AyElBGKdAMs3XoFgM0XCvFZ6uajxT5X2QBauKgG4nJs/otDex2z9CHbFMIM86xbTwLF9MPMd+4pQWqq7MUiV4UzBxbaLeponKIjxayPEG5Nfcjzr5xStg4sLxZ3ITJlGUPmEIL9PcrotjUQ0gAvrE75bdYuMkhRNSOrI8M2imwd3O9dpmmSxM6id6j8Mx9AHjVMzFS4Uuc3RmJwGb8AouwF6Eu8pQOAre+BfXFGG6JRUfgZEIv5t8cOBqV4oChxVskVGcmAhB5kzVB5VdoaQr9h7WFfkiaRAzUBbgf1PM/J5YI6wJlrwZLW1NuQk4gkKNwek36C2wn9KY5jRwbZO/KeAw+dRTTnWHNrYa91sBq2M67LxeXMcLBKJ0N6NknNRWND+CnjE1UnThRERlgEhFPJ2oxxADRtv+jOruZkEXTmagDH60sLZxSEgIxNbePC3DrsnMnJ0gGMtJdp9424B5psDW/7FCeOdYAofdNU/+TXQtozQNupY3nfg4rdgKnBNcTA3K/n6DoDC2VMcBDTyHu2OoID3u3I1hBxAeBJ5JIjrdH3rD6AqwznI0OgHBjL51mOszkd+LY+2p7N3m8AXm2+cK+1fRcEB363c9nJh32IOd8YIQwyi3NVOeyhbb+H6pM9mCmhh2s29M+R3AE9zTHHiCZ8DbLwAXkzzI8aA+vWsBVjvQX8O+zXTDk+zK84PEB6NKex4fPIkIUExnjDSbhNYxWzsVazVK+OQl1zDnyc6Pzdbyrvtjo5Z09yDqSrTAkrqz7v9vrpL/53PTx5rLtHx/Kbjd44esf6BODvs9fPtFpDVgaAzzSKxgq7WNp5+uLnL3X1YaNqEejx8RjHeZsjrzc7XW4qxWmgu2eZzf+XV4Ve3VQ6ynBUwcnF0yz1NMd9BuJOHGmZ7/Xo7kiUhDqUwNudkbXvzzL93jtvav3kI3301z/R4uWn6vZPFVaXKq4XCv1Coc+8SOwIBFDWAtZht1e08xAjkuds2233vGwsWeyINJvHuncxtfG3WG/15OXa9lNE6FBLKc1pxxHqIO8YsS6CLMRa3Gq7Y2y5CAEI/M6221l8m8OMh8MKZ5RUSZqasxo/oS7T1HtVOK8gUGhZiyEB9LZud2Wvben2pbanwXUMskEjLZdEZ7k1mc81APjfpwD+vwGAB6T6y1rm3wSD3dp1+PpNENi+fxhIX77K/eVWAfwbDXL7z9sWuG2B35kWuAWAf2ce9e2N3rbA724L/NmPfmQ7ROMc267PKWoOWb8URIy1azaLnCndwYgDshWjgkTeUAQ/AMCOTQx70h2cUTmgJC4bNpa+y/MzhW2sqqe4lCiNR8Jjz9iVka8Epadfmgq4aXeqy42KaqWGA3xZm20rrFvsCgMytqwoMRQOjOnMoZesKcBKDsW8N8rMRHVLViAHbdQRGSd89ajCukB1HakBiAY4DjMtikDHFzPdf/NE2TTTv/7VwoqnUR8KQu51vjYbvM1lrePzVFkY6PXVxjFBLeuMnK5c9SqXH4W6dzyRj9IDJVzn6YvXnbptoPTBsc4vpppMMp0dJ3p5vdPNaqPVzY28vsCcWnWRq887Y+96o0T9tpZ3PJbCRP01Vr0j9VQsKFj5rfxRTEiW2mWr+Ozc7v3Rg7H+7I/varHbK1OtD37xTOvLtRavbgy82teFlmWlO3dHVowmW63b1bp4Z6rxNNOT16UBg+mdY8tVLXOAz8KspdvSUxREeng60v352PoJDPodtp5kso1iy4fFCrzqUStRCGytMFztUThROA3Mvg4VDUqI2RgQ2Fek1kBWr6pUwDRuAYkLefW1Yg8b0lBNHevs6FjZZK7Oz9THkSov1fsvt6bcHo9Cy4G7mGfarCrLGHu23CjLKNxJ23WpsS/dmVEgbrRf7hS1hbKw1HFWaZJUavOdEnzb+lx1tVEf3WixudIau2APVeTI1NY9lodD3hBWfuMJBRcKNVibTqRupGx0rmz2QI0/080qUpYmagLAgUj371FAy5V4e11fvtTV82e6fn2lcdwrjDNlo1Ml6ZnUXqgNpvq9H93Xd//wD3S9yfXLnwMAp4qKpV5+/mtNR7n6tNem8vRiLb3aReqSI63qiWp/oj4Za915WpLJOJ1pNp9qnmX64LNCDy4mOpoE+tl7r6yoGE47/fh7c83nMaVRffrpVs9f7Ew16WyGySnk0E2BP1WWZioKsv1Q3lP/D7TdUshtpQQ1Sa3wXqijO7H2PTmprUYTAnR9FetG3a5RX2CF6CtFOY5is/F1NEk1n4w0SVPty0pPr5cKklzZpNZ//o/OrcCzzz39679aKGNuAXXpIr2+LnV1VWicovCAlOJUWptlob6pTLHwgz841rcfTBRgBds1evtkrNNQuvn4A33y/udaPH+pu3GlGUDELieoyQpd2D4C/LZm/+UA4NW6tO+bJSTKBKwIKWANubwAwABpFB/5olBtBcvBYs4piZ2aBxVtY/bCFLacYpUMwoNloDHXBzth3s/UoCMHDPIaCqfOktpTNopMCUQuIYCCqbdMpOCKgYfPALDl+/s990OBnMKoszYzdYiBebx3PDgdOADVSEUUCHEnGHJ1WV/G45Fdi7OZNm9JZwMYx8qyVLtNYeqCFnXcfK6tP9ezKtKD79zV6Vvn8maRrl48k3cjBTeV7kKO2W7VUogHCK72Zh9rGZlCdYOqoVKKVRvKoK42IJIcRwqGxY52QqlKudApSgBKv7RhNCvBg9elK3zThk5dS05dYsUoAGC+DhbZgJ/bbWWZbRSOXeEai1uAEGdDaNauPsozik+oiNw6ZhaKg512NhoA95ZiPIVfp2LhtVHkcpfpa9i8GjDf9gYgog6151tATgA4dGsiczDXYkVIE8y4Yhp90Nb9kHshlzk1VffA6zKCAGQGZEXcO4Uz7ut4TuY5gKUr1AGgGfALmLCrBvtGTxcXU1P38TlGYDArWtRlvdlYL9e5y86cOqtg+hoqYhTQPB+XN9lYm/KMJqicUQlDRLG2Ci1nGIWotS8ZlZTDo7HyNtHlKlUVTxSMj5T7iWanYyM7ffzZta4XrCmxHj0+1/RoLKC5H33vriZhr5//i58of/VK56NKAfbiWaOibzSeunl8t5/oapdocnakZdtrXZd695unWr0s9MEvb/T2LNE8btS3S3l+pbxpte9ajabMvb12Xavj49SsgGm79b43BTuwGtlzbK1KVINYvEMw8UJTJ9r+q/PNNnaE1WRHBl+rvEFFTb9v1HmN0jTWbBSYYgjQry7Ib8Zbdch+bSh2QuzwrYhKZixgZbFmngVARiXKnO7mG57XqmwVTEPdvTPTy882BkBRBKYg3niRgR9TohpQs1jfJz+5V75rlAaVFZlRZJoFI6Ji1MY9IJSLsjAi2ShSXrYqrVjvgCqzLm5K9abIrK1/h6iTvUhxT9Z4rbzrFFPAHewY+xLlFqAXucVu3DJtMbe77G1PN9va1FQQ6QBh+r62ay8h9piCk3EVKxtl8phXPMC53IrSQROpM/cPgBUUxoD1jZo9FrKBSiyyqSyzNwhR8DIP4YTgiA8gFqYINRyuNRCZtRGbZbN5JvsWUljMWuncIJhjmDNQhiZZYtnLgGABlipVY5bfqOJGqVPR0s42fgYlko0v8r4BwphrmIdQuhnI51TB7F2YV5ZXhe2PxlOXEe3AYpclayriojNVKGANIrfRODNLeqMfoGg1QCRQnqPMJ1ebvRFZjdjpM8+y70Mt2GoPubPlWaCwdZEo5Fjvik4p6jg6ic964ZSA7A/NqQGCQi3LlUWJXXm9aq8BTbLxk5e1POZn/ldhdd0qSF2+a8I+3EAesm/5szUHgKbodDSPNJu4fayzpke16dwcGH+0Q+vVjhQ0BFWanTdLyZAfCQBkYGfDHO+APlOxAijSX7Cnxhq/jWwcXV3tFJDxO/Plx4yLIUsUMu6g+kIF3Kh2ACuKeRwTIIslqbPJ7QFRAT0ae84A4lBFWP9xZjFFKiQAAD/aytwbYJm5+IMoSYyUZRa5FfuPWh1Tf4NFNUsJfcStFbHFqrj1z4GEzu4ZMic5s5ZFS6yFHR4dWYw25nd4nERi2I5ksFqF9In1tztjOqCQ/R37mZwc64EMNEkBY3CoaeyzDvnBWLpaVjL9OnREYPZevNb2UHus+LFqdyQ7IFMA9gx1tEVeDEpzy0jutV4XXzqymAX7AHI2EB4g+ZW92hLgyoGNAOfspyBMMw5QaLOHqxpAJogCdAzenM/u1XO/w56CB+rU2wM4iRLYFLNMQG6dh5wVRKCPgQrcZfrYWWAbYXCwUh6I3F8RtWmiwR4aLXnoVL6sw8QxtEOUByAr1zBsC6zt7e8D2Hb4DB4vKmquZTLCCcK5fpkl7/BFTAH/tCiDEPDc7QcPgB59CaIVwnKAUCOYBI70S/80sJbnNTjeQOJxVvQHRSbPB9cUJ6E2xTEKc8/lhEMswK6ducfO4ZwrrT85xxuIP6boHoiYXyqch/rHwXWFfcgh1wqiirMGdgAZcyp1DV5yAM4BGe05DOpMnD1sfJSOEGPgsj0n5gBHusR0be/12uOUczTXiyTU4jhW98ZEZ7/3LWWPTrUoLpWlE801cwpjSUsV+rxa6+Nnn+okmuje7MjUtPfmb9srrutrR+DJjhSPMu33WxX7rbaXW5WLUJvPS+XPYk3KkU7jWKnvaZ5QH6kVZo70lR3Rzz09f1rqZx+vDSjl/Py9t+aaTTsjds6nkMoDrVZA4Hu9vnqlPN9a3eLbd8/0rQdvKNhu9frT9/Tyo8+0ev2R4vqVMt1o+3pFOINlnvfs2dqN6qaw9eBgB++UvswGQzyUE7kP5yXXz9gLzmeBERyJgLhclKYw5znS9+j/uFzYPHNw3+k9I9iyX1njXlWhEPY0ztyzYU6kTgRRxIuIVRkrjceKk5EJGOijUdtom++0XC1U1mvS7M25heun/zKN4QJnyn/OpAWEXac0hhy6WgEWs3/grPT/HwDs5k/W8K/GpJ1PfhPZ+A8AwF+vjPKrtxnAv7u14ts7v22B35UWuAWAf1ee9O193rbA73AL/JO//2Onufia8tfsYQBIzarSKcAsA9hmxa/8ZihmkRXj6uOOzYuVtL0KJnOPZR4M8HA46DoQOE5QBkZWWCs78h8TjdKRFStj7HkBgAFootY211KuqtwYkAoDGpAT5YEpTAxVckVll/3k/uQLw7FAVAMThSiAPcBgrM1ixWGmOONnzuIQtTBgdNtSlMFSOVbtRSqUaHY20tmDqYI00a+erPVyUVphDlul+ycovApFXqAsCqzIykFmsys0SUhYoyiNRXCtRJ1O0sAKq23ZaZ+jmJppWWQ6Ppnq6HimyWyk2TTWzRrl7FJ1ea3VeqEs5B4LbbadCsDSEdbbkbou0fl0opv1UKCqWp2fk8Mns35K05GWeajTkxPt29iyfP+jH9/Xq5udtqu1Vk+fa/HslV48faZ37vlabBaqUdeo03QU6/nLrU6PsJ4yAaWqMNDVstLDu2eqKE6GnmXGkdkGk3Y+HWmWjYwUALPekQFQ27Z6+mqnKPE1HcHAdRZmadyqzEuVeW/MXJjxlhVq+aSUwVFvoHAAYK4Ue61a2PU17bpTMsFSDyAH1UUmn4IIpAQvlZdkisjurDztKCYXjVaLUt9848jeo2w73ZS5WS2ao2pPpmdpBR2vLRUFreKw1fksVA7QR/a0sIWkuE2+7aW85PL/ZO+9nyS50muxk96W7Wo/PQ4Du9gFsY7cpfgYlJ7IeAy90FNI+j+lkELSE/WCZCzJpVsDgFiY8dPd0658eq84363CAkspJIV+Q3QxwNnursrKvHnzmu84pBlzc1lMocrNQ9MReKetrY4kycXOksUhVp5ZiG41D2i5oewjCPYBhChKRxTqy7TG3qGHBw/68H36lmW4vrlBtrxGtFwKoKNrDg4P7qI/2EdZTGA4PfzbP/8Q++8eY550+Iu/+BV2KwvZ9Rzrm8c42W2gBxqiusOL6w5pF6DQe1gXLqZrC9R/676DOXNSe0O88XAXB+MB/pbgqWNLluL5y6VYDHr7Fv7kxxNRoKziHKt1jWhdSHGDCmcW1KmOYGGNForMNebz74uyhpm7JqJ5JdbO1sSEFmgY7Bu4c8+WogOfw74HfPJ5BavSxFI6jnKcHNg4OfQQpSVm60YsJQe0Kk91scUuuxyNnmJv1OEHP3JwdaOA07/6p2vkhY6+TZt2G7ZmYr5sML+JYBBk9CwhBjTMjSxJLmFGdIeDgQWvKnEvbPCjB2McehZefvYZLp6/hpGu0NczWGWOUPz7VOGem3wCqgS5mM/IAgaL6iwcKvCXhTqlbhDVr9jAqaw+AnosDPeoHiPQw/FLcmGV9TIL3WxjuovxfSyOE4zlW78OQCqwlsAfbfdY7OB4rAofPAcRxmxtCMXaOf8qo1UKYgQZxSJRjfdi9a9rGwCYSixV0GKuuhQ2aRFK8GNj9Uh3bqpseE4svIr9MecFAoe6LvmwBEqiuJRsUxZJWTxzPQ+Bb4sKlFZrpWMg2B0hM/p4mWl4/w+/g8Pv3oUzsfDR332E5dMI7rrFblXAyVNkKyq7mRdfQGM+tDhI1IhzBSBSaaqydqlwYtFXkwKk5MZvMo+lXZnnu1ELcXzyeA0ar4mWuZvc26pFv+fIddM2lIVWvimjqm+j7iCxhdbHg34gxSkeh1a/bDsCVzwnFjRZXBMwZ6sKkRxHS4pU/H1RVV9Za1PxJhauLAoTNJBiKAvoykqR4O96XUifCgJH+hiPOxx6ko+pcp1VgZLfz6I61YLi2sHseteS3Ez2X6pBRXG7OVdx/5CswE1OMm9S14lSmP1G2rBpJLeM958/87Vts+HIFwUEQdptwV8U1a0CHQhyKdtrtfXi7yQrmMQSUScr0EAV9JR6mspJWg/Ks1ISZGK7EnRnW6s1i24GqOBilfeQaQHswQj+JMTB8RCj/Qk+/ug5fv3ZDFXm4eGDXQQDD5UGvHuvB7cr8eLXT7E+v0RPX2PoN7D9BhFzkj1gZ0QHhj7O5xqs/hjhqIf+hGsbE9ksx+efTmHnBYYugcoVQMWc5yBqayTUk/Rd1Dbza0k4IxBD+2wPjmco20CuncB+ykxJZgczO7XDIk4lj9a1Pew6Q+R0EFmXkv3bC014PvtBhDQr4fk67u2Hck+pPqbFugEDo9BBr0+CW4Ul8wE7YNxz4XPN1nRYzFIBe4PQENUswUMqfwm2mI4F02e+qo081jBfZOgFG2tRizEZBbSuxM7IEICKaqo86xDHFXyzkzmeFrlJ0aJkwZzXS/cD+im2NRzeX9pW5sqa0dq4Jwj5hG4hRQadIGrLjFtNQHAr15GklSg7e30TtWSU0tFDh81s1s4QIho1eLrRQGtIjKCa38RqXWEVV9gZqux2Wyw76RjQyjPL+SPJCcRaMM1W8hCLOhUyBhoqwVm4pSrRQFbU8C3A1200FQlNpWS5khwm4LFYSnZwYCkAnKip0cGzCapRkctnoEWRqGRZ5QhAlSLVnMoSU+yMG0uW6LQQJYHO6jSEtGouOsl7ZiQFLfALMBe4Fv5TyusRgpFS9c+jXIgUjAvRSq5JSVRQABCzS6muzRZ8Dpmd7sjSX+VnEuFkHjX9tUmyMIV00JrMLPbE3liISehEtbhOGVGgw7Ns9HQPBl1eaPPJnFRX3QOuCTk4LdYJkjIXhwbOBxznCLzyfBvxPiVRhnsA5XrBHBGqin0CKyQ2Ocx61RAThOc+hmM+yT20/+80sfslcE2Am4SUpjZlH8L5Wtw72hpa18I3eU4mPNuROTRhnnlGNa2GWMBIZTU7opuMKC7VJpJAvCCbdBzZgPWKcrUBv1q1TpAxzOpQdIrQ4zQEYAwBCR1fJ1cTNS3j6YhCULNmm8pOTRTTGnPIDfbFDllaC8AkuaMkhpmOgKgFMzSZVc0LpHLZtTHu+fKeKMkwjzKkHFs3/YEOQQQmCFoTgOd8nWcE2QohjmwBPs4pVOtybR3QmYHqcrqQkLgluZUEyhVhh3O9TqCY0TYmc4fZPCq/nWB5UypQVUB0se2mxerGcpjuEVxPce1DgJkgoK4iEBg9wP5JBTnnhqJVyl7OOzJHSJauisIR4FIyWlvUBGxLOr/wO7nGUVbcJMRxTuezsVjmWK95ju1mvlLW60rNqQhwXM+QsFElreQ2U8lvETTie8TOmSAfSTyOvI/3mFb0HDMUsKUyaBX5WL1fwOyv1Hec45WdMInNHLN5nexT3KsQYGVucRZxfUm3k40dsmQlb1STtCDekPqEMCQEMUmjFVUsiXcE5dX5qHuzxYN47WofrSymlSU0n8Gt3bay3KZDhYCYG5CYbbrB7tW9btkGDAtXKl6Sj5iNzbWMENnoIE81Lknh7CtMMWKEQ0EbbSo4lVqZ56NmenWdzFzlu005YdWevAbONZKhqpFgw3U4s3xJtqN7Gfuwchfj33k93ENLNMc2e5qMEbGUVmvl7bMravKNvbOCIiXJWqKNlJmzWosp+3vOH8pSfKsaF4I0f94A/BytOH7oXEvbGhKzw9o1kQx7eFp1uPIt7Lyzh70fvIP+yRikcKjRn3OHBFuBFKHH1TWuVzc4sAfYCYfQ9UJid+g7FjcktVrwnL6M1zfZFHEUIV0V8IoxZl+sEL9soUUWDj0fXqeJIwjnuHDkYLhvwe+buHxNlyMds5tCVLX9wMb+UJMopziDPN8cy8o8gYYV2nIOz0hxsBPiaHxHzuvXf/1zvHx8DS+PUS1ewavOYdULRMsVHEqPUaJpC5TFCkWdQ2feN59ZZv3KWLGxZ5ZxVgHB7DfOpj3Z/VQWMB8+2j4rxwFGFbA/cv/NdVlRaVivSZ5RJJzhwEddl0jzXJxyOPaQeOeH2ubZtVQessHoIh+205OaCmMNhHSSRFKjWkVLVE0qazzDrGSvRgIOtwa0x5d+yhiqpDI4DWIAACAASURBVMJy2QohjudHMJjXwnWHzLNi9S1LAiFMi5v0116/awH9dQXw76p/ZT76HQBYanNfRzf+HwDg7ee3gPJfPL61gP7mHbn96bYFblvg29YCtwDwt+2O3l7PbQvctsC/aoH/6qc/lSWmKtdumddcJCoQwpBsKZUFpd6oNpCbd4vdrRS9uSlm7pNsgpTSjd6srNGUtIYzmO2rVK9ULTiWKapM0wigmQ48h2pBB4bJ7B3uQgDXpZV0JnZ/Nf+tc7QMFetqKYboGtmUxVc5lFLgpjUWVRi1Uj74Dm2fyZIOYDhUn3nQTKoUXJgui3CEaFlAoHqPRROCmTbqxgS33SXVJX0XBycDAYySqsOLywRpUmHMrElL5eaQ0ewZOuKIqhEW7aneSJFmiTDozS5Dj05jZY2QQHHCwl6ArhkjbwJ4/gDBgBm8fbFIbpDiZnmNLJshTa7RlhFQZfAcB1lJ5TWL+g6yzEBRsOJHZRkVqARYbWjMB2IhwHSQtDYGO3uoDRfDUYi33hrjxc0ary9nOGiXyG5eI5udo4ivYJoJDscG1nkmlt093qdlLrnDtGRkgZWbdVF4ehaupyXCgH2ERWsWmXqilAm8QMDDqlVgA3dws1WKwIMoa/KqhGs2sBtuKnPZ0jK3igUeFguYV0jFjMkCV5Yj9GiP2MKkQqegVRvBHFrFqqzdLGbenYemMCX7x/UJqFrqfhI4YTGEajIqTGnFaBrIywIdVVYGVZS0aC4l66xDITbjeZmiFzA7jhZXjhQlWKBiKYV2mi2h05Dgp1JvckOpdaaoSgmEsfjCwikzvdhvqYw1qICBg650kOU8kicby6pw0cBF3pgY7AQY7QaSE8lMqfV6BRsJsjiRIu1wOMLe/j0keQBD30Vr9PDv/sOHeOeP3kRctvg//uePoc9azF5eoktf4cPvuPD6Fi7mBX71NEVjDZC0vhAPTq+oWtNRaBY6y8Lk3gGOD0awrQAfPU1QXFaSIdY1VF5VuPOgh++93UdSFni9TERJu6IF9MZGN0lp7dZJUbGomd1IZRSfJwJLBHxMFHGDjrmPfRPWro3+gY6f/Jh+p1QpaXTAwz/+soTdaujrJp5fRnjrnosHJy6KRsf1ssavP43guQGqUimvDidUORVwnRIPjmkH2uLL0wVevIolI5s26HlqYDzycTwJREn72WkkBJB7xx7u7piSp9tUDabTFJ9+MQOSDMdugw/3DfzeiYM6WmN1OUUdLWCXEUKtAEMCq7SQoh9Bvk5TwJ+oNqQ0qsZDUeZI8VypNfi/WYhmwVEJJ5T1JtVYYpgo4C+LZKVSXYliUhelp6hPNxR4AiVb2/1NjUGIDmlGgFFDL3SUzd5GkbstnPBXPC7tJnnvCHyyoKJANI5N1lfZbCzMsYjBF69RqTOUgubmJpJni5aWBHdJ+mDxhdbD/DlJlFKJBTUege0/HnpYrjLMFpmodAhUur4nz6V8P5VVloHhyS5ya4RXWYu3fv89PPzpAxhDE08+ucLzn3+K7qrBnbaCT1eAdYJsvRYAGDpLY7SPJWjCdq4kMkAULV0rWadsQ9b6qBpj4VjydwVcF0NFASCpeKVqimMDAbStgppAE6+NxWApeEvBmeMw82qVpTNf/AznPZlHRYHNeUgdm+ek8saUhSaPwfMjeLrNIxa1GAEpGW+p0i2VDR6LgWKvSsDQRpEXoi6gujeOCyxXudwnzuf8rFj3bqwHeWwWVUkSmE5juQ6er7KrpaJWKVH5e8mEZHYlc6M3BTMSA9hvaXm6tRtncU0UQATxqE6Uv7dCCuBwzv5AxbW0kbgEqMKqgNEbRXp/sD1uK8AP25hAOfsuSS8kA/F4VKbxmkQvSVUzC48CdChrWYI4HHMtm+fO8cRGCQ9500eqB9CCAXqTPvaORtg9PsDjL57hL//+ChZ8nJxMUMLCzSrHW/c8HIUdqqtrZNdTGPkcw6CBbpeIygLrIkcv7EPTRogyD0nr4oMPjvHogzekmJxcLfB3P/sSBgkWRQRLyySPzhnYKN0WkVZg714fldfDLC/FlnadFSBQbtKqlWOB7WDUH2Mdx6KEbgiytSXWWSw2uHzW9vv38PTsBi+uEyFlvH1/iL5vY7maIo65/ijw/tt3RI29jFLMl5XYNR70XeztjnC9XODp6RJWreOgHyI0fTi0gVwwM5D5vY0QkUiWuFoUWMQtwp6P0PeQV8yTJnBL5wI6fDCbkrbYMfoe114tApIkqJKqTSyXzELWYUtuo4s5bRfZT2gX7TBDkYXRTI3DeYvx0EROsfPGXpwjoysq2k4Ick1dYhhaoiy2OGjI8pRxJa2AvKFnoosbVCkBH7IlWDRnKAO/l88OiY5K1cy+QzINz60gWKgp8KRsuJY1UbcEqFiU5VqBSrxKivAmM1wtC+usVIAOVYS6jYDjbdUhzQtZh4rhM8HdjYqfilsCuxptinXaZLPATXJZB4e27vlW3amUyoyQ4HNXNgRiOGZpdP8F7Fr6eqDZsOk8sapFEU7gnMXh0uzAWrPm6CAOSiCOecwEKZ9frcWGe9h3YHFZnTfiQMExM2lJpDCgM0OU46Kj1M2SD7nJNaUqVK9V1jlBlorXYdkSyELnGALdrqcJUUzTmDPrwiqIbNKSu8A8LqDTalhrMRk4orhNCo5fiVTASYQh6C8Zu1QSc5didEjyFBbBnFYRAjzDBrlynEc4/pKMtcgaUQHrpiVgvlUbksFsG8yjL6QtqHStajWGkzxBYJl5ylROD31LxkO2Of+lWktIGZYuoCxzsEmuIMhIMJogtEPgklG5hbKi5XjFOBjOE9ssVSoO+SIxgnscpl5GcQGntTDyHAE62Watpc4/LSoBQbpCF3BZiFyOBtsnAK0LKZZjHiM4CKO43Ef5VPlyfUvHEDW/kjArDhAOybCQaJr5OoNFIqnEEag5ihRHjs/cn/m2jfVK2S+TGKAIYlRi03mJQKypbPoJZNCZKScBiCAcATAqnwlebzJquYekJlMUpgR3+OxpcEyXu86vbKW5JiHhRPKh5XqV7zQBYrW+2RLKlFuG56h5U8DdjjayG/tWNRoI8YnnUNVUydMqmN9sCFguNq8aowhcBIGFyaQnSsHZPMb5dSTrIO6DhXi0Afm5+pe972aOJz2a86VS4W4cD2hPrbUCXBPkkyxmZs+K3fQG8CGgyExxzULJhQCdkLg+2VgtEzxWZCiuWZQSWLkl10opS4Jv2SFac3x2YXubnF9R46osX3U/t9bOSr1PoFry1jfnS8YW1fgkjJBIy/nd0rmm5L1W0QMqc9oQIFqioBmXojGqiSQRErzV/ol7NwLVvMd8bkQ9SxKRR9cbzgFU6irAmOco95pKSrFu3qieN/nNfKbETYVPPecDucd85pVrgm2q/igW8gSaRa3MLFo6+ygQl8QHsbUW+3aOs+q+yf/cWDjTAUyp5ZVCn+scWc/K+leREpRyWVlQs09vI0NURvZGWb0Bf1W+MiF/WgPTBYHzI906FCeEe1yxp2eMBY9vmcgBRHaLuamjGIW4tGw8JRh7x8XO+3dx78ffQbIJuuIz1HUJRlrAoCbEAE6vPsFReIAhs0/0FlmXYp4t0Wo2dr37CGBggRZXxRSGEaIrOgSVhouP1lh+GeHmtMP9MES8rpGtcvT7QK5VONxz8fDNCZ4+X0uU1vklSZstxnSY0RmrVCLsdQj63Jew7gD03AR74w5HQxNvvvUmfE3H8izGL3/2N/j7n59Cj1NMuhW01XN43RxFHsPUaUXOPpggK9aoykRIFexXjJTh4/GVEn1jm65wS8KwtGxWY5aQo1w1TshalHNCp/Yq/dDD3mRHIr5end5I9u542Jdxj4SamtbTFQOqWlgOhADZ69H9gXs61jdI3/fguiECP4RBglfbYnqzQNnkyMsMZZOhaRNxCGlI+trkknOaJsmEcS95WmA2T5Xyl5EViRpISOogiYMZwAIAS4TL/38AWBFUv1n2+/8CAPPz2xeP85+ekh55+7ptgdsWuG2Bb28L3A5y3957e3tlty1w2wKbFvj3f6gUwNwUsaCyBXMlaYoqI0MVrVnEU39Tq0mqJ9QGyRFWvMob1KQwwM+weMlMR25SYDAHyRRWekbGo0FlkFpY23YA3bCgmcx0ovJJFX1ooQWxBiIjn5sDAm0sJNWSe8kXi8J6xyJHI7lLkqPZkGmr2JN1a8kG27RduG4PLe2fiTJpjvzO4kaGdXKb4ATLSzpaKitqHWlhYEn7WdpSDl3090J4BEGrBq9vEikU7Q0tdEWGluqcjcVmmTZI40wKmWVFm8AcepPDMSp4Vg2TYCQ3k7S3ymzU1Q7yrofxeAfHx7vo9weYxjGyIsLN7AxJcoGumqLMZ2iKXDbkpu6j7ZjayxwgqoAttAVVpzp8yxHGNS2xIhaFmOva+dg/PkA4GsAZhJgcBJgmNZp8hfz8JVZnL9CsXsNqZ+jKOTQtQV5nMHUqIZTygAx6bry5ieWLG3p2HOafSmFTTJpdVLUtNseawexhbqLZwKrIwPw+VsgcpxEGd9cWsGqqhdT95GZZvkZ2eyz81KIKhUbdTiM5QTrVll2pNojMiWpNUW5zQ837RgtDYfbTvolgNYFfsTklKMeiLQsGHRxdKdpYmBXHPhaaWBphNUsY4uo6S+ZNS3/jhSsLO8lplUbYsOa3vmDsQ42yBqN1FDefqt+zsNIIOUI+qbGNWC1UYBBzmRy7j1XUwQuHCIY9UGJ253gkwNnp6xnS1RI2C9sdC64DDEZH0M09mPouSiPA+x8e4Lt//ANkrYa//qtPYC41BFWEavEc333Xxe7RIZ6eXeLL8xIXaxNx3UcGH08uC8xzWiaaosYw93Zgej3sDPu4f9DHR59HSM7J7GamUYujOx7u33FxEaU4X2a4d+zicOyKNdjLq5RlduQtFZIuLCr6CYqaBk6vSkTLEgwpZl/hfXZ3XJzc9xAbFVq7wtEeleMaVqsKz77I0C6pxKbCq4SzayLsGzg57KGCifObBllioExZhGI+IzOjKmFf7w5MDHoGrhcpLl+tpdDGDMcmA6y+j3cfDKV4+smLVIpZ0Aq8eejg+2+a8p75VYMirtGuY6SXM5z4Lb53bEHLE6yncySLKXp6DKNIhcBAy1T2EY6JYmcuat5OADkqgLfWj2FoYzbnM6yUEZIDKODehn4jYrCN/TCJKfJ7VfQVtcDGWk4KkhsGfEmrUAIkfE7FCpZqewKw6phboHirxN3aDEoBl1bAkiHLIqKyMo6iQsARBfiZKrfSt5AmvCYWM6lcVnbQLHbxeZM+7FrKNpiAKlW2Hc+XCvhSgFAW0QkkMwuWNpQszDGbl6CHshmmIkMTBj4JQ51jYu/BIa6rAE9WBZqJiTd/9Cbe+8/ewvXzCMvHN1h/cYUjZoVdrdBybKkypNkaLUgEkFEHuk3lITNNVYGRbcrzoL0wlRsk7GjiGqGuQ+XIsr0VEYlgKQu4BFZVLq8mObQsXvL+Gpa9KayqIj8L72KpXNbIqQjmtWzuA8FXvkT5LXbdLOAT9FLZgCywiMpbiloEMmhfqVTHLKgWm/dtM4MJPox3ArGGpGKL94oKsuksUUCCs7FwhoY+M3gtdW58H0GJdZzLz7z/SpHMzGkFWHMOZqYhrYTny1SUYGwPzitsJypoqB5m36CKkPecqm4pom5y9XjhLMzzWFSzsr34jGyvX5TCeS3qK1mA8Hup7pLMUWWjd32dCADBtmEfF8UxySViXa6hP6LbAzCdVypv2+wkR5Tg3iqhHbUB3e0jafrQ3D6c0RijwyH6exNYnouPP36Gv/3FDbTOw3jQx/mixfW6xH//p7tw6xKzZ2fY1XMMjAxNuYbhlCi1WsCrXq8Hoxsiqz2Egwkevn2Iu+8dynyTzmP84u9/g+XrFZJ1AtuooQc69IGFgzddHL63h733P8DrOMPTs+cYHewiLxLMlhfwhiO4wVDUkzcXl+KmEno9AWUMrYahlZhM9mB6PkrDwbOzp3h1eS1zvR8MFNkojTDoBZK9Gw4n+NXHn+BiVaDnhRj3etAKKpN1VNEMq0WKvrcD0/Dga33Yho0iXuPycorQK/HDDx/i7OYMz64j7OwdIKVbBXxUnYGzZYI4L/CDR2NMhiEW0RpPnp4hj2OMfAPff+8+4rTA09cRvjhN8Afv7GB3soerdYbpPMOLVxE+eGsEywNWaYwkyqA3Je7uhRgFAW6iFaKokjGNqtIenRY0kguY5afjsyczvPvGBHVniGK43Fi0BpaGw4GPchFLNq5kklKJ5pi4WOVYM1O07dCj3a1lgjpGMNs4LRG4Lnzfwyxu0ekW6Hzuc/xiMkFeYhBoKNJC1JO250m2ainxkbooiWlJPQkdxIsCs0WBnYmPnFmkJFJRqd8B5+cL7I8d9EYN8jKX5Q6zl092PeyEDuq8xMXrGAGtOW1LrGWTVMM6rWQtznWNH+pwBwS3SoRgbEWLLm3E9pPzC9dlcDV4oaNU1kUntrGMLwksC6u0wLJtZDx0aI9ZEUzVxZp8VtHWW8OAQCXJJ0KeoRIVGDEbV9NwdZPCYUQMHQd8Wjg3aAl4ce7gOkXG0ELAFebNGlynJaYo91jwr7QOi6KCbusYBLxG5SJA5TqVn5xT+JJCOpgXz8xWuiKUQoigmo4gGEF7Enk4FxFYlVMm0CIRIyo/2awJfGsqq3KVQqeduWQkO1hFhVwDiSsE/zle2SajYFi4B0ZDT3KqKwKCm7xPqsX6oYW0pAMNnU86HI48IRiSjMhz8D0bCe3r21aOIbbVBMZlfcu1Z4PWAeK0QggHNkwhIhFcGY5JTOwkwkCUaZop4yvnI8Y6VJpalxoEFQ2qJqkmbwVw9j1XwHM6JzAHm+RUAsB1rsgcvO4k5zNFQgkJZWq9LM4jModpCBzuK3TJmWU0isrKJYmXWZjMqOb10/FGKWvpGsA5lP9xHrc0KuQqISsQDFHznZpreC9pjUswkU5BvAe8Rt9TOe50Q2AbcDwXMGej8uXagtbwER1GKlqBG0IqaEm4rJmZrsAfZgZX0l/VOp39hE1OUI9zD/cl7MvsN+wTav+rQbOEYiDPwyKqkGSFUokqHFba0aVaulVKcs5lvHZxWxEwWYF/Bq3q6ZZAUpZLRSxV+OxjEHIk861JwOBYYFm2tBn7BhXsJHwSpOScLuAi1da2AshF/WnSSp0qZu6hSOqgenZjAS19vhFlvaiAJWNcWc2TQMacZ5KGJD6C2eMtwWvudQh+6tih7TCdXXQqYrkG4h6bDhSMdFBKWvkcGRPiosJ7VMo9UXNyjSypBKjl2oPzONcNAqjSJYoW/HSoYXttnGU4LrPf8nz5nAtIzfUCSOCih5cmKnO+JIKCVr7Mhha1uIEyLzf5wapewTaRHGfu7UoC0+wPCoiVLdzGwpyKTMZaOYEjakylOua6hkQOfqu6v0JsVXHNm+gMkofYdzrEuTo+CTNC0CSpUNxxtoDxJopK1uucS8j5UP2D10/CFtdRHck5XosFwVLfxzrwcOV4WPSAwft3MfnBI8y6GoXUQko4XQu3rrHj7SCEK4TlESx4MOiVhggVrvKpZNgf9x6R0oEcHZ6nF1jECYbOAdysw/WnC9gLH6vzErPLCstZgTGJoHqD08Uamtvi7Yc9RLmGZawhSzRUixqGYwiZ+uDYRmmXODmycbDTx/27LgZeh8Oxibfu9jHRHXpL4fx6gb/73/8aH/16inqZwUmXaK+ew6mnsJwMuk6yUYMkXqPM1/D8FlWaIc1TAdzLhER/tS5nOUHKBRt7dE2sw3WJi1CZ44rE6frsG0oVTNe0nckYxwe7mIwGyDPOGy0W6xTT6QpNU6LTCpgWXTgqWXNzncnxsBP0lPFhrLlQuBDCdunqw6zvGvPFEus0RlXl0C1ONjXKOkNeFLK+J2FXiJgk7ugm2qbC1dUKVxeZuo5adUt+jaxxScTh/oN1BoLayhTgq9fXFcBfESn5DV8DebfgBX/HrGF5SX3vm8fa/szjSNsKGK7es/3b1wFg/v4WAP5mG97+dNsCty3w7WuBWwD423dPb6/otgVuW+B3WuDPf/IDJejdepiJ1dTWdkflAnPjLYBsqwrIW0a0WGlqrmzICLhyKSvWUtxoOrTAJfOXK3LmIFKJQ7tTFuYVk56gTD8gC9MRxQvZ1twc0QaaVRIyxbnZpBWvVKe6SrLFhB0tGSvcLJOWS0WGyjFk3hd/T0UQN1dkwTJj2HBCtLpDA1/oJtVINrSNLS9t6PjdVcNCAjFKXWyDM2Z+8XoCE8d3exgMfcyTXJSsVKn4kr+YoWfpUrjJIlrT0r4vR5Yzv5V5U6lsv2ytgqXV0MpCCpksbVWVi7wYwnRGCIIRwv4Auwd9vHi9wiqeIoou0BRXaKtrVPkCWkWuMMtEys66YtuDFlm2WBHqDTP8bFFk8D5lzDZjrqwVwO6P4Q0HGEyG2D8ZYFW2iOZzRK++QHrxHNr6Cno9Q5WcQ0OMmroppxPwTbYwLC4StGVRkWpdAvuEWtpM5TxqroDSTamAaZ3/SdurLUvblUiyGB0ymBbZ3cybKmCwaEfUlADjxsaL/VHxTqm4asR2TAA2Wt+x75Ddu+nHRWNK5tkWRGOhStjt3Iyz61ENQ9UBVWKSD6aOTOsosvq3nxOrM9n4bL58Q3RQlodf82H6HU8mqgu2f5bi7kbRxqy4hgpDZvoJIb2l2EBAXz5LekPJDzeipRSzHcsXNWtRu7CcEG5/hOPDQ7EpnN7EuDq7ln4+GQwwHE7gWPtwg2OkxQCFHuLt703wxve/g0VZ4aNfPcewNGEkEczkFLu7FfaPB7hcZvj8tMZNZsMM9pHrPs4WBV7MKuS0rTYtNJ2H8HCM9x8e4mTPxC8/rkQNlscNPJN2v8BoYGBZFnACIOwRBDLFXvRqnkkrUikz7PkwHAu9vi02o1HVIqV185IKTZXfOdrxcHDXw5xMfRYBaIFlW4jXLbJ5g3TRoaa6WCxXNRAzP74TwqXqsTQwX1MpzmGBbcsMQ+UOQKB4f0SGdo0oYSGvYjSiqBh6wxCHu77Yw5/PShRtgTaK4PUN/OTNHsZ+hWiqSfbh+nIJa73GvlXg7T2TOkLMLq8xCSqERgqjTlHMI7QFySeqf7HYKSAbcxNpmymFUUl7k4LwfM5nWOUnEkBloUzFXCr3BaNV2VN8sW+y38jIuqFts9+z326z4nKCkbQ43ChjWKSWrDEWYQla8NncqGfERq+DFLrFfpfPBgtTVGkErjzHVKoIQNfSRk8V1TieiLKdKll5ryrMS5Etq+Ra+JxRIcvP8PNkigjAuVHXqvfz2pTNMp8oAR7THIZk3lJRQttwAxo7mW9idPcIkdETAPhVFeO7P7mLn/w3f4R8VeD5z87xxV89xR8d9lFezTG7WCBZzGGwgONTwUz1bynqFRa6CcooJTMVHK2MD6I4jKgWVu0rVs6bPEIBc6UAqCy3VU7w5h4LyYTqWhP9QSDHFLB+oxQS+8lNm1P1LpaAYiEob5E5TY1FOmqxzdxYCIpFuAL7BVwXpS/tlElwokJIFRS3+cO0nCT4Wje0UqTltzpPZvCyOMosYGY3E+gf9z2xXqR9qSiKCJ6IGve32c+Sw2ep+8eiNK+PNvkEnjmX87tI0mLRt2lUoZXH6QVU0jW4mSWSsSgqPJIhWLyWeV4VR7fA/+V1tFHrGWJLyvezYURZI2oJBbat40IU4VtwXgHUnLt5zI0dtKOsH1cRgfRaXCEYJTEYknxmYLnW0Bo+1nUfpRWiv7MDd8zx1cPO/i5ePH+Nz55QOe4iL010VP8NXPzw/T108Rx/+x8/woFd4Y1JK1nzaZWi6Cqscq5mXBhdH4Y9RH+0Czf0MZw4ktVKt4YvPnuNNqtga0qJZIYW1maN4A7wb/67H+Pkp+/h6SzGP/3qH/HOBz/AaNcXFblJ23Hey7bFqycv4TDDj7I9qo49D4OBg50wQIoGSwBPlkskdAChepXAR96K0nZ34EkeLPvm3//Tr7BKUpwcvInAd9GlGXpag4nFXNAe4qbF1WWELG0EAG2jDE0yxcn+EG+8f0+ArJeXN6h7fZzf5Dh/dSNg8yxeiDnlW3eOYbRc7xS4ePEljnoedkcjjPfuiUXib559iev5Eu+9+3sIxkNcrnNcv36NbrHCj3/0gbirvHj6GBcvHuNwOMK9u49gWS5ulpfo6gJ9L4BBgsfNOXqui4dv/wi6ZePLL38Jq7+DRZZjXdAGtpPitFlXeHR0gh7VVcsbxGmG2nZh7EwQVSWW8RrrKEbg9WFxPVbkGNguHKpuqBf2xlimCU5v1mLrfLDjS05onacbhaQt9p8EgSlSJlGCSc2u68oc72qeqDLny1wK5jbzV3d6OL+aoZUc+xp3Dzy4ZiQKpBfnK4SOjd2eh4BEi3yNi4ulKEv3x33knY/LZY2rOZ0NdNw/4tqvRBAwB7qQ4r9dAaGhI40LXC0zURY2hoF7DwYwPF+U5B0VeFWDid/HdBVjUTdiAT6xbRz0GR3S4irOEWstegMHfcaiiA17g+U6R5E0ePc+sybV+EHA1GRkQJeLpey80pE3OlwjEPcUkvaiNEfMOac04RkuesyL1xux51+kFXbGIXSL9tMk+HVSJOexGipfN1nlJHZ6lobJyBdggA4xnLu4piKgSO0hVdt8zlho92wFJnJM4ZKPYJ9YXWvA9TIToK83csSqmIAOc3RJ2gvEZl1lGhOYdXsWgp6l3A4qIF6l0IoOdqeJYpl54FxnUNlHW3W70xGtcjkPjmO8vuGYClM6YzBiQjyQZc3Yaq2A4FQ467Ul300Amf3BDgCvpyzFuU6sKjrYKIcFqmO5NzKtjiI5GfMl5ZdZ2w2VhwpQZ3wGl+sBQfmyEjcRju1cm5AgRGttrTUkkke2b1TuEqiwGUVhiwotiUrEEaNaFPmJKAHnk7hkVjABXKrdNkrLzoAl6xTe0yf2hQAAIABJREFUQxUlQWKSkGy5xCfIXit7VM6PbB+uE2SNwvVAS88lkiSo7tQl/sA2TVHRK/VlvQFkCCqaApTuBL4AwEJ62yjTmSktltAkwJJYwXYjaGsqcI9rQY6n8vVcq0hos4rMYRsMRgHijNERnHcJCmoMKlfuK1xXMVO8oiW8WuMvkwKhbQuhj/O59BWxUG7l+judSvJa1LgyJ8rczkvf7EHogsC1oGFB76hkVXtZIZuVFVyPDiumKHDJSiDYzj7N9QNBUknrUOYDKgqJDllUkG6AUO7Hk4QkPUddZ9EiyQgmch5lPq9SzApoy0x1EohbFVGiQFRdiL9cL5FYIIpx7p0YsbEqwOlbqYtJFlaEALHXp5tArtY3Qqvl77nm2axj5DsEzFOq4K/IibYmMQAcX7k4JhjnSV62IhkkeS7PD7PeBSrWCCwr5TiJIMxxZueg8wjPhX1draXVplHGhI2rBKWXacY1jiK40P6f+wT1fk1s4HkdBJ/paKBWKEqJzPZgn2Af6Pj/aDXNCgXH3S1hZsMe2BIxSa4gcU8RqHVZV9OuuXJarPQOkRdg7rlIJxOUd3eQHvTgvbuP11WKm2KGyWAsrhp2XeLQnOAAhqQCD6GDVJyU1s8Azuo51tkKh71jMFhphRpns1fQrB70woC+bPDq45dob1x0sQck5MHqsLoWSVnhKo5RGS3euBtimXa4uOa+wpB968HYQs9lLjxwlUZwwxbvv32Cfggcj1o8OAzw7uEQE6lNABeLFf7557/E5YsVpudr5Fdr9JLXKJbnMIwUMGL4HoHdFGkaoSlJOFyhSFOUhSJ7iPB7s78mmUHs4umeIWQBtW9Ra2qu4yFrX/Y77mvojNbpNu4cHMp5jgc9xFmLs4s5VqsE89USeZFDsxSBWDcZe0AFvA7LsUUYULc2HNuHYfYwHg1QNaaQaLIsRVaTsJQKISIcsIalxmh2N65vSUzi+Ocx77tp8fLVGb58conpazp+cLWhrk3AawK//y8A4G39Y1uZ2ALAXwd/pa+roe2r1++CwGrvs91/fhMAVnEA3/z8//KbWwvob7bI7U+3LXDbAt+2FrgFgL9td/T2em5b4LYF/lUL/Nnvf6+T4vSmSC0+eZu8Ksn5Ela9BV0KAMq6VNk9K1tRTaPNryxh5XOG6UgGlW3TZpP2WRYMl4pHU4od3NMJpiYMXl9UKgZtwKT4oFj5LF5vAQ1WOGyLq38CFVvFGLdOKmtLADqygmva5tViM8vfMetIgvLE44e2zxZgeuioNrZtsTLrqFbjpo65nLTLq5k5qgAsbvDJetaYD9W3cXAcoj/0keSlKKe4CfdoQ9ylkvfDwk4a1cjiFnpTS5aO5MiVsQCctl7AZqGKSmn6A9NGtaBaro/Z2sTOZBfjSR/3Tsb48sUNnp+fo8insNproJyiqSIYDYENDyYzZNFDY5hohbnJQrQDrTGVFZ1kiHayYV7XGowggD8codAd2P0+7j+aYE1AbnmN7uYx4vOnwOoaWjFHXbwGuhh1V8CyWlGxGWLqp0AD7nOp5DBati3ttSphzuuaBY3q6cpHV9pynlR6EvBRxYIKaU11XgyNADCzp6hcI4lgw1JVCuDfgq200WoEAOsEBOZmRIG/yspNlOkE6VmQ2ZAWBNDgBsr8rZ05LRhZOGGRi4Ctsn3SYensM0rVK4r3TeaVdGQCu/Lrzfls2PhfMW03bHKt/u1SgUDz9iWZRWwBm8UTsvtpn71VG9DiSRVVSrFXE2NgeUbKgvfUx2C0j0FvDM/pYb3OEE3n8oQNgx7Gw3045j5qTJDWI7jjEX7yxw/x4MO3cB23+OU/fIZ+Yki2s1O9Rj/M4e0YOJ2VeDXXUFtDeIN9VHqIF+sWOS0lqaq9aqBRaTbs4YO3DkSZcX5FA1UNZVzh7IZWYCySNdCcBmlTYHfHh+swO7pU+aNUm1Qdxrs9DPoWzha5KBIM30KbUPkOsX30dFoGuxgdepizsGOwyO5gFaucyR7V7Rkwu8owtE2UDe11DQEO4lUJGC5G+66oi3jfJHdYcsGBCa1DyxLLqxjhrqsUWrWG0cCFFxLoNPDqhgoWWsp2ePZsCcQxjo9dPBj6uLrM8PzZEuWnl/AGJT480PCTNwP4KPD4yTmO+g16ZgyrTpGsEmhVJS4Eot7UVeE3CJj7aitFJPuvFMUMrFe0dNa/KkiJCrdTGYcy5m2KVVRRslDG4ioB023GrohlxQ5QAWDpKt30X1VgE8WIyaIuXRdU0VYyX5lBR2tqGSsV6Etwjgx6vocFKqqL+DcqIfhMCUBbKEBu0Fe2zTzm7iSQ4jHtnVlYV+4PSr0hKuTN9VAdynxCKjj5/Qq4UzaoogSlar9s4IVUhirAk/ltDW0BXRO9w10sjT5u+JcDHe//yR/i3u/tYXkd49lfneFv/8fP8YcTF4OixGq6QDRbwPda+AHbLkPdVSgayowAh/67JN2UDRIBMBWZhUUzvnhdLHxu1b4s4LPdqGQPNzbaq1UuGcIEaLePumXbSBJVoGYusyoyKmtEubcNxyZ+Lwto6lnfDDeKOGKY0hbyw+Y+iOKXNtG0oc5VViktmXl+PCex/K5osViJZStJArNZIsotlUvcot93JEezoC1n20pGKQu9PFcp6tK+um0Rerac6zbVjvMgr5H3S/rZJpOQOYOjgYcg9KTYluZK2bO1rCbxajal8rjBziQU0oBS1CiAhf8SAM6LBq9frwTgpt0x7cBF/aSreYL3Rn7uIEpmAookUrCPifqN5AOqhdkGTYUoywUAaVrlMkKrRvYzWiSzbdPSxjKnbWuIWeVinjlYtgbGez18592xFHYvbypoLccSXbLQ334jxCC0YBQxPvrZ57gXNHhjl7m0KabrtYAfNAvMC9pWB9DNEXx/D/OEamM+f/yvQJXEMKpc2UeysBc4uEaBZlTi+//lLh792Z/gy+sb/Me/+R/wx3/4X+Cd994T5ZMFqgNVgXkZRwiCnjiGlEmKnuuh7ztCsZo2Ba4MDZ9cPoExuAPTc1B0XIOU2PMdhIYBT6hYGuZ5huX8Bvu7+xhZrpRmQ2gYy8ykYYYWU1SYLlMMA0f+Zpct7gaBfBdNW1+jwqumxMubORbzGKPxLpIowe4wwJ5nwyTpbB0DZYI3797FjknAQccaFc6zHHGj7LnTpsVaB14+fo4D08H7b9wDrVWrukA5m2FvPEHPcsCQhXVVoW/ZcAH0WepNcwzF0l9SPMXa8qLMcbqKEFUVwn4f2TxGcfo5Hh4+xNsP78jzfXqzwtniAr2T+ygMDefXS6zWNzh6+BCXTz4Dpud4794H2B1MkJDUYzuy1nvy7CNRMh5N7shYFy+ukFc5xvsP0BsfIk5TLKIFnl++xDRaYzi+oyyF8xZBbyhW+gSw0rKAH3i4ub7AbE5L8A4f3t3Fo8MB7t19C3//j3+J6XSJ4/E+DoZDmMkM6+sXuPPwfVS6h09fvsb5qkKhm9Ln+yxWdzV6zIBPKxw4Nga2h5Oje8jyCK8vThFnBbyeh6M33sQyT/H4/KWQvDgGH42PRF31F7/4Alrd4vt3dvHozgNkaYyPX77CkzzH3sTDB0d34Vsunr98hYurWPKW3zzsYRL2kMQp5usCbVHgrYmNMAzxYpHidA4YlidkEd9usMpzXEeVWGUfDEewHR2rKhVL8fVKw5v3RxgPXYn64BhCF5a7u6GQyJ6dzsXZhbmtrt7heBwgyTLkTY3hjoUKOSpQJatyFtdrEhct9G1bXHqqrEOPWeIEZD21v5gSPCaA5NEVwVVKMWa4Rzl8x8TxXohVXmBKC3WCio6ByciTtWo8LZEvS3i1jnt3PGRtiThPUSUVQtPEpO/KDmq2WCPKFXlxPPbR3wmQphkuLjKxJR64ihxZNIqgVFUkaxHkowK2Ra2REKcLECkAXGPAtWya4ojlf2AxM52F+w7LjJO0JaD1ZCfAdFoI0BYyCoaAXKGslysB2NVcxGVtTZcIk1EpmsrH3qAKHHuHtN9m3vaSDkvAuO+gLFukjLqhApmKUr9DVqbKtWNjoUuQVebZWoEKnJP4EitfyWjdEIwYtdKR7EQFsFLK0kmAFsLKgYfrDzo/0GKY8S8E1milzP0nLbg1jPs2Rj4jEDhXEtxmFq8Ol5uvDRlruSSZgG48BIkJSJMw1SLwGDtkQeNcR6ts7iO3BDXPxvU8EwJSP7TVuqyki48Ca0x5qylA+jTP5B72PU9ASirEaUtLwIcqXSF3aSSe1WqPvbEp3iqFU5JfjRYdrca5X5as2EZidUhEWJMAhVoBqiTskZxFlTgBW7Hk5q5GrftIjObagMQhngfXjFT4cr3LtRkJ0cxt59qNY1RG0FPnMWipbMg9lBgeOntpnIkU4UCcntieQlIk4KqiNeimRKCWZGxeJ0E3fm67duIas5L4CAXUSlvQPYnKa5E6MnKJ169cEXj/aBQusRcka2yWRWwH7ivYh5VzuNr7i2eTQdUz20ddB79zuyMj6M4+JkrJzTZPEeuUxS4dwEQpLur/zXZPlm/cjalaBd0A+PwxIoMPzZbYJ2sUXjtJ4AJeqw1hLfZPykFKzMZFGc71oCLaqfUbLY9VX2LeCcei1q4xbVukoY9r30d6sIvy/j6qkzHisYuVWyE1SyHM93QmyAOkse7CxRgaBtBln8atNEOMVnyG5D0q+/mmznCzuMZoeIBAN+AVHX71nz7CL/45Rhu5uDvw8c7xAfS2xcX1HHlbK/LLgONtifOrDFqt3AH6nonJhM5tEALYIo0x2e3D0BI8umPhB+89xHdORhiTbA9gGif45NeP8ct//BTPn2UYo8Ugn2Jx+Rq2HcO0Cvg2LepLRPESBV18yhhJvJLVCeeFOlPRIXy+aU3Oeg+7QzhQueVc02637bwfJCroMNFoOgI/QF4AO8MdvHH/EHePdxB6vuyXnr26xPnlDZbJWjJ8ab9ft8ygZwRYDYPzCP1OgpHUqWgBTWKabfvSz5dZqpyfUIvqeGfsoTccwnU9iUNwLBfTq1NMLxcIHRN1keGTT1/gN1+cIVrkjD7+LQDMEhXHSks8sv5vFcDCU92oebcVh9+1ed7WKTbmatKXv/7aAsESebNRG39d/fu7wPH2s7cZwN9sx9ufblvgtgW+fS1wCwB/++7p7RXdtsBtC/xOC/zZ739XWUBza7qhyIrVqEbrKqWIlY0Od/mikOQGfLNZ0pmTRlUwlVIqh4X2trS1sshmNmyx+WIGp8bsU1rcOJZswLiRtF0bQRAqG00CB5tzoAWOYswqYIT5KNwYkj3O7DWCh5IVyw1XocCVquQmmLWDDi3zDlk00sjcNFB3mxwX24bOjYEEMRH04gZObUQJK3JBT8dfHot5USU3th3VICYGYweO7whLXPJ+qUayTdR6jiTN0ZLZTwCZlrQtENKWi1rnhorfEq5BljfBrUbs/agSjiJugAPM1sD9kwPAsGF6uuQGX0/niOMruN0NunKJrsxg6CyCMYvGBbS+UEZrAUYtOIYHo+WGyxAAnaBAAeaI6ZJjHAyHmJY6BqMB3n3nAOerEnWygLl4jvjiOfJrqpWuYHZLGGaGuFoJQNswQGdjTyT3f2NjZRIJFhq2ypgRBV1ro5M8Yqp/XSkASooTmbsGi6ApGuZzmrTI69AUjRTVCPwqoaNqu+3mhMUzyQxj1WprPb3ZGLGAxfdKNKl8RqAK2ZQSRBJLI7F+ozJUEQQkF2+Tc709Z8mklP7M3CZVKNjulVi0Z9GH3y9lg+2qQJjIm03YBgAmC337knOW61HnwV0dizNiH01bJh6XShxLbdalRiSqApaHDIA2U94YgT+GZTCvtmHgF+qqRmCTNLErCmDo+/D7h0h1H+99uItH3/8As7zG2dNXGGQmpqeXmJ5+gZ1RBW9oYVo0WJQEQTxU1hiN00ei2XDDAOtCwyKn9bqPzvJhc9NcMxNW2c6l6ww1bTOZd92VcHdN4Vfw3CUTjvefasuVyui6f6fPwCtcRoXkStn7oRRTmJGnVRrMAkjyFsePhnD6Jma01KzJ1leWffthAJfAcMRnigpHlQdKW1cqqL/7aIiWCgna00kWOO0SC1GrdMw0y1jYEdkv/LGHd+73lMJfszCPW6Q5FasaAt/A6XmErogw8nXUGVCnFXSyu2/WOHFS/Ofv2viDd3ahpTGeP3mFfEmrdKrlV7CrWljbHBQla9qC2OLSRoxFKSo5lIWvYjnkSaOsFJVjoALfNsoV/r1g9qlkCCsXBtZTaR29zZ8lgCkEFyn4AQXJKBtFsFJhUMXJoqkCCkVNqrOAVYodM4tdW8CXObHMaOb7CPop4ggLg3RbUAAtiyg839HQxc00kb+PRp44JlBpWiQs7FMZQ2xBKXlZpCTYyeOxTZjlygIa20XUnmKzqKyV03UhOZQsKkvGodGh5oDvO3AnEyTOCM+YkXi3xXt//GPc/fAEZ0/mOP2bF3jxj0t8z9EwKHMsrudYz5YI/RpewP6QoKhLlG0JxzUll3MLnFPNJkCub0KjEqog2EsQ2JJCbRSpnEuCmARdCUCyjjdfZHJdzKgV1W/FQh5z7hUYypxbtrUAkpsMXFpA87XNAVT3WgHzcg4ulUOmKGIlr24D0IsCRdekyMxCF++/EF4IBIpCl9bWqajpPNfAakUdYicgK4dClb/72yxjjsSi7JGIBGXnKREOm3xpjlk8H1FZiQpPkav4Pn6O95WEBha1FusMcVTJ9fLclNqHFpCNWFCzLai2lmK1WGsrh4cwdKWgLMoo15J8ag6Kq3WmCASmjiQulEpNFHw8V+Ytu1/1dwVwU2FbisJbqaAKKc7xPhEQ4XU5LlMBaL2p42Kho9YGKK0eYs6drgd34CEtO7F/NXUDSWJiOAqQNBqGfQvfeTNAiAp/+T99hPd2dZwMqQCuEKWZqLIYjZY1Oqqyh7LtwXP2UHUODg4C9AcG8iTB9WwGp4mhGSSxWahsDU/SHFfGGicfVvjhf/vvMXMM/PzX/yt+/8f/FneP7kgB1iM5TQq4Ol6ffYyD4/dgi6VqCYtFfN2Qwu4aHT7tlvjrT3+GJjyAv38ftWFhMb/GMPThGxr2vR0mzmMVXSFPl3i4/66AwlSjDWBgosqPeIoCT1YvRem5OzzCkEXwYo09f4yxQe+DDlfdAo8XZ7hKUlRdgJ2De+iSGHbb4GQwwcSkwwrH1hXuumP5Hmotr6o55i1QOS7yKsPV6hr6+A4W0zN40RTfe+OH6MGGR0ChKdAzSHDTkKPBZXwO3/Jw39nDBMam0E3nxFYUt1cCXLd4ks5wMX2Nh3ffketqptc4HE4wNrle2gLcJVJoWHc1ooKZywscMEoBDQZtg0PdR09m+lZA+KhjDnihXBAMQ0ALAhacvxlxQmUVz5HX+PLmBlGZo7+zi0VaYL4qMJgEyvK1I3Bc4ub6FH3HFveRoRfizriPh6MArmHgbB5jsVig7/dxOPSw59hcWokd9xwVnq1SvFhlKDhn0Ia2bhHUOSaGK/dqRCU9FUc9R4C9JFW2vZJ1GtpYU8F99QqpaSLYOUDPtxEtMvzLpz8XT5m3D9/B4e4Yi6slnl09wdwBgiHvaQjHdDBfXOPq6hT7owMc7d2HRqVpEqOIl9jtDXAUDNBUBU6jFdaNgWenF0jyAt/97gfIywSnr19hsVph0D8QFf4svsHLs1OsYh1Hu2Mc3WNOdYT5+SWspsXYD3Gwu4+L62s8fjlFEdX44aM93Bnt4vL6DC8uVxjvWuiMGnsHE2iOjcVqiZcXcww5JjKjMau/IhcybuC99+5J7u/HT59ileZCRJuMJmJ/y/V4R6v5psFbJzvoj8f4m48+FXB1/yAQ55UsybG6KVEmHYJOx5v3+uhPQrw4fYWLVzHu7/u4MwrFqeX8ao2ibUSVu7ffh+O5iOIIr15FYq/MaJX7x7uYR2u8uEgkymU4sBH0XVzPEqzTTBSOvZBES86tjoBULfOF6waHPUvImWlb4vU8w2DiS7xClKr4Br3WEXoWRv0A16sUzy7XCAITk56LYWBjdZ1iPlNKyqBvweJc11NuAYyBGBimqMK1shMLVgI/Vcdng+tVA+u4BINoqZYLA7WHEktpjUQ29bOsgFuSelREBtdJ4v5Bsq6A3kpFHHrKapeEBX429NUehgSFJK3FtYI2w46tCfGI/3LeoRV5wOzpshQQmOuhwFHRE1wn8TtoER76jjhRJQVVnYbkrnKuIzDac5jLWYna2/NNOT8CcjLHFDV2h54iY1Ex20JUtCQjyLrKAi7XsRAEaKku6lMSU7h/zElCpoOSmv9lvyBCWypVLQVWGjWiltnuHYWMaPNGSMwSqEPXAK4LaJvdKTIa51nyL6uiRFfShpr3RcWNKICXa/FKLKn5CsVCnY4ABMEZi+JJHipJfURdGTFQkWjI9QBJbfx3kw1MQFjWr1UlmdeiwOTczbUMQWtNKYyZvc0c3iLvxEKXETUSb8L7R1cUAqFULRNE55q1EyqA3IeyUjmptMZnP6TLhERrMM9Y4qV0lV/dURGtyItia+0qNxUhlwkoyONTtUuSHcHAEnrHPsRFNtemdAhgfIL6lzm66NgPSCwmVt+ikY2kUjJz/eMaXNt0SNJK1jNCuDSUcl0BZsqtBZrKCpZoFCH4kZy3URO7YnYv+yG5R0KG5szOaoMam6m65Xk3VoeF1qLdHeHCtXEV9rCY+Lj0Kyz6LVKnQeUoW/kwDEShGmiAG60xKDoMqgAe6Dqhcuq57h0MBziaHKIpMxlnSETy7BCh5mPP93Dx2TkuXyXIFo3kB9/dP4BjaRK5sExitHzmxXK/kuN67Pst19YkWoWEzRGla1iBA6sXwtAyoDjDT3/vTfz47YdCIuNqn04lXz69wcf//As8++IKbVzDiyKkyznqeg3TTGEZNfoeZI2yXi/QcP2eraC1JKCkQnpoxSqcIDvXqHThAcJAqYy5ViIBk7xtksLpWmeZFCcAw0EfWdbAdUKJUtgd9zHohzCNDovlGvNoiVW8wipZYUBAmZEBNq29Sxi2g8D34YZ92BbFCh4G/Z64WJHMKH1y4ybEPPTDe48wPrwHwwrQVaXsG2bnz/D88W9QxiliOsN8+RLnZ9eYXarIJFmBsW4hCmCODySR/F8DwBwn1ICi/hFi4e+gFb9VA6s/8By//vq6Clg5T/1W+cv30TZaxPeyB/3GR/GXz28zgL/ZIrc/3bbAbQt821rgFgD+tt3R2+u5bYHbFvhXLfDnP/1ex4Ue1SYqW1IBBgo4IACsFGQdM0I36l+uuJntqlOBKlZG3NyxOEAVIze3TDMig9eSXGAWP3TDFbYs7VtZAOdmkvY6juvJ5pSAbsOVLI/NnDdReCg7J4MMacnEpL0qN/pK5bMFgFksZ6GNVQEys6mk5MaPpO6WeXayQzBJK4bh2NBtdY4CjkJD0SkLKha8GwK0tHEuyTLVpKDRmBp29kK4gYdllKvcKt1AWTPApRR1a50RaDTgEThvOjiagb7Dgn2BtsngsgjMrKW8kqw3AifrmIUQH3EGnBwN4Ya2FDuKKkUcLZAmMzj6GnW6lnxLAnEaN6aNg1pzoVMxoLUbO7OAxoWyqWSGElHNkufFfzsTVtDHurIwHPXx5qN9XK9raHmM5PVLVNMLZDfnqBZXsI0ZDCfDPFnQiIzccgXsb3NuqZ7tNJjMe+YdoBJBNi7cSdMmj4AuN760zuImWhNGK0sHWZWj1qneZNsqIIuWebTxFmHpBoBV8jrmDbMUqwBYeVF9rMTjG8CYOJXasH8zz0Zl2sjGhu/lppibGu77aWHOa+BmHJqw4LfWYAS3CdyqvC0CtYrhzt+rTK3Npmuz8ZLNFS9nax29AYa/cl0S+1h1/rR14ks2ZywEMaeaqhO2cMfMNRO1bFwtVK2DRgtx7+Q+9iYTsW28uZrh+vUSfX+AUX8PjnUEPzxGoQ8RNR7uvzvCd370HcRUwyYFrFmO0y/PMDv7Au8+stA78PByluHVXMe6DQQAvsw8xAjg+SEc24IbhDBtH3FnYlGYOJtS3VNvUV7JR9LNApYN3L/vgnWml6eRNMDxUYD9gY2L60LsoE/Gvqhg46aG5SlwrGZfqIH5rEI6p3qvxfe+t4PW1fEvryKV1UUKg6Vj4NvwNR37noWr8xSXlymavJHxoxfa+P67zLEGni0SsfktShYpqOQgGN2gyhqYZHFnLe7dG+KNIx8vrlpQoJZS3d9oGIQ25kmJOitxPOpwb6Lj8xdU8zRoaQE4X+LD/Rb/9e+P8L03h6jnFS6efYHHv3kBo7wRRWDHjDPpg8pmjuo/z6OiVW28OU6xT9HaVQFaCqTl/d/aOitLRNWPCQAThCH5hv2SNmdUknI8FqXtxppOiDhUwbdKAc3/Uzlkv80CFkBasn6VsoiqTiHfbOwCRZEiylsWzXjeSiXKgqeIWJh1Jnb5qiC3WBCog9hZMtOQ552sCrne7bWIKpm5v4VSrfiBJedNIJzAqQB4YpesrCuZMegFCmilkobtaBPIY47r/i6q/hH+5XqGwds+7nz4Do4/OMH555c4+/kluvMax2kBY7HG6maJZLGCZWXwQ45ZJaq2QpRnouClBfRWNc18XgLypmPCFXVHKcCoOjeV98v2J/C4VVDzuSWAzp/ZTqKo5jXavD4FxotCd6PS4c9sF95vtjcLKhzzZH5jwahimzAFUql2paRJcIdqbQH5FVGAuYks6G2dFAQoNZgRzLm1EgCdz2PJYlTTKJB1Mw6xwM1+QutRzshSfN8AzOxPW8tKAYM3Su66I4FCgdFKPaQsIWkjKYC442CxynAzy6WAzueaqmJ+ntbLCvCt5HyV0pkgtMqAZJGZ30twWIDljUKdChMCv+yPSs1VYxC6IEGBRVcWmtlHWQQmUUaRCkrJJBTiGLMJLU/GdqqBZG1gU8FDUpeO68hAXAewB2Ps3dnDwcND+OMxPv3yFOdsLf2SAAAgAElEQVTnMa5uSui6jSAMYDKPGB3eeeBIxve//N1T3A9b7HoVjLYWZ4G4LCkfQt3pyDoXptFH243QNB4ePhjj+E4f85sZPv7sJUZOJvnkqyiDPfJw3jVIeyXe/TdjvP0f/gyzQMenr57gzuF9cTXp2TZGoksnCNkhXZ3iePBAfkNFLIvXaubVMEWJV2jwd1/8DJnfh7l3H6Xj42w1FdCApe793ggTw5eMQCHRIRWWU1EkGLp9nIiBJPAYBZ5PH2PsDXESHAmYOJ1+jng9w2R0AIfPw3AfNLCPWJDXqEKiPoeIQIGx5YjihxaUVM74JBxsvEM+v/4EdX8HrruHuF7gxeVzaKM9RMsZwrLAeydvo8mXCOsab/TvYaR7ojhO2gr/8Mn/hkF/gh8++APcgS0AbSBtQUVyigUsvEaN35x9gtVyhreO38Oj0QHcssbIpk2ymmOv0eE0v0Fct0ibWgrbLPCGrofA1PDIPcQImhSteVVsL07VtPj1uaaT1WaHNRrMyxiazdRdQsBAjBZPp49ROT14vR26aeLlagXDc3H5+jU804VDYGA1w64XYDccY3/Yg9t0uOP78mxeVDkeP/4FHt5/H2/7I2m/UJTgHa7Q4BUqvMhzrDiHoAUDVd4OxrgPAycwpWDMPlNwfhBnA67AINbQPPc5aly3FV6XK8AdIIAhoP758gxDb4JjxwVXkHTROF8u8KpZwds5xJHJI2iYNQXm82vsDCYY2Z6cQ0byUbTGG/v7ONYt6XPndY3EMvAPH3+GL778Df70T/8d/NDGbJ7g6vWZAC1ebyDrxmU8x81yDncwwd7DB2KV2S4XCHUHYWuKWny2WOLxZ/8MM6/w3oP3cTQ4QBbNcL26gtfroW5L9HaP0Lg+1sUar29ORaFlVA1Cw4HN+crrI0qW2Dl+CCuwcD27RhatMI9XmMUl5ssYk16Ao/Ee2miFw90j3H10gtMnz3B5/RJeMMBwdIQsi3F1cYn5bArH8fHO2x/AtC1MXz/D7NVL3J3sIyBqW3FXQTB+gChdifI5zRPUeYbPH7/EnVEPhzt7GO0eYZFEeHL2QvK0e8MBJrvHMl9Eq0vMlzc4PDxBlKWIigoX11McjIY4GE6w6wdIo4WAIot0BW80kbzq+XSO56dz9A0b/X4IfzAE02dfrea4WWU42Qlxf+8IepRidnmlrH8DC7rvo9JbLNdrcfrYdWwchH0YeY31vJB10qDvYrITSv7v9TRBSlW2zbxMZgNrAj5XrQaPRCixbmY7KHBP3D2goedaWK1zZXVt0dmCpGCSXpVFtSPkXDpTcC6uEa1JpqpFIU5r6iTmHlC5PE0GNnoac5ArTOe5EMhIyqXTMRXQy+j/ZO89myW50jOxJ70rX3W9a99wA2AwIIAhqeHuBKmluFwXIUr6IoX+ln7BRkgRCklBrUiGyCWHO4ZDzAxMo3339ba8Se8Uz5t1MZjZDX7QR8QtROO6rMrMkydPnvM+LhWwmhEFzIVPSDSluwgUAYMl4zVj9iifX0C77ghwyecMgWd+xsZKS+Yk86kvUSJiA60pAipz7TGYL2T+SRKFp+kwCxVpmEHPNFEtO1rlAkMFMtejEjukVZbQ0zhGrMSo1UnqUdFyHKRRKs9Tzh1CEpAJGGqVaxaf3bRoJkkoDQpZSxI8J6hos9kURdqQcUh8zlLhzLlEME/k+U3r/5T4DSNzEnJKc+gux+tcXHtk1c583WX2Nod2XhcBmUhso2W5nEtF1qIlctuxhJgchQTc6SOki6q7igehalMowF+T75KgENCfoxPXzVyb0ZabfWTm8zg11GpVXrBkohp0GcmQxHQAqSKouC7knEvWVOQGMwGJluMFybwElhOpA9TrOvKYazdGkvDvJKRxXVgBhHya6q6CkM91v5R5BrOpuf6nEv2ayMfnJglpohwWMjwJXRWJj+nxtNeWNegS/JUcbJLjUYiyvZqbV+dC9SrHaCKqXDPbrFfQ3cwGZoaChefiZQH0vTqKWyuYeAnqtzZwFtE7JIZmVcA445jaTh3t0oYy9FFexihmOcqgygUvsgidmoOVWgOu5WAR+eLYYJkWul4bdTq3jUOMLueIFikaloN2q4V6rYkoTjEYjKUew/pHxutKAoKQ7xKpewiRnteZ/YDOOcwdr2mYj/fx4Xv38Dt3N9iCMo/gTITPmiefv8T+kyeYD2aYn0zhzxYyJiYJAeAYq03a/s8xmQyRhHMk4QJII8RRhDRi3aWK+OD1rSJsKoU2Sbee48o9w2vCNQpJWpZBJzo67JD8wQIAHdcYYeTCNi0EUSiRVFkRYxH48OM5Om0bBeXzJH1znk7Ca6sNfan87XQ6WN+4I+c0mU5hWQ7cWkPs6w3bQWt1C/XWljjXTPrHsiYNhn2cHB0jWoSYjcd49vgQ08kY8TwQYP06e5djkNRvzAoAFjP938oAlrIXX9cijG8iFcvvuXb5p17fBIRlnflPAMCc6n7z9ffHNwDwTRn5pgVuWuDb3QI3APC3+/renN1NC9y0AIA//b33Si6mrwFgsscJvlbqoAqtkqzUsmIIy+SRqh/DkMwd0qCr2FT+nQsyTl35vSFol2kSqLSgcHHM4i+zpZjbQmWCrgsjn0pgMo5FxUkG5BLIqBDBaiGt6RVATc0kC120VaI9KlW3/K0AewX3WwHHZHkrOlVQldK31DWULKibBlQyq6U4qYotcMzMHgKdCvWzlX0Zs2dkocbCFlnGtotMoSVbLGocj9ZAJa3eFpJNqzKLNibAxfwzBXVaR5u0lI6gKRkcI0OWRpgO5gj8UBSgZa5jPqfFkC7Zl/duNxAlAY4uBpiOByjzAGa5kIWQmqVSsDdpjVjSNqpiHtPqyNAN2GYdmsLFOEEdLj5jUcBNwxSqoYkVZgoHNbeOTqdRMcEjH8n4AlrQByaXCMZnQH6FXJlhFs2gWwT+r1cbXHBXtwxt5QS4FSvvUpjw7CNcZDOPSxQIapUPKf1Jq+zDyBxmS7OoQcCFtn0Ej2k5RwBY1jbX6OlygUMs//olWTVLJr1ekbgr560lw55rpWVMmdg1snuKGTYdw9KKhU+lLsEWfi4X6QT6f/slWa7XiylBkH8t/r3eV4URlwIAV1WI6ss1EE2FGLup5BTxRdB3eS7XFk68XQgCz6MCTWYOKcz0tBGkBqaRgTfvP8A7D+5IYe3k+BKnpyMouYlOg/bMWyiNVfhZE1arje/+zjo27t+FL15qBTqpiauXzzG7eIX3v9OGvdrFQf8cXx2GeHRWYpg1MC0ayNQ2FKWGumOj3azj7m0HoabhRd/C4+dzNDdNNOoKLmkBlkdI5gt874Mm3rhvSBv97T8uMAkyvHe7hc0VDS/3IwR+hrvrNaytFpjHJVrrbAgFV5dAsjCAqMDwPMavvhrgOx/2sLbq4suDOfrzDLWWjVtbHmYR1bwp1KTaNrsIUPqUfKto3K3jDz9u42hc4HgaYzALUSQxFD1Du6ML2Fs51Gv47MVM3An2VjpYa1r48rWPxXnEyj683RYIBhZRgnfu6fj++youTy28PJji+YsRisUcv7dX4t/9V1t4754HIy1x+ewAj3/5BbLZBfQiktxvWuOzyFTZPFdqTS7q2cdJdBH6Q1ERDahEEcLN0mKXxVAeK0Ft5puWApZWCtKqj1Ug3LV69RpEu1bWsmDP7QToXeZtX+dai2IjKyo1qFZZNV/b7YrtHZUKQq6oCDxSLDEqNQM/X/aeVuMx1TqVop3qZQW1ulXZOnOsXVYlxJZ4mZvH8ZgAYbvjfA2CixUflZMkwSTVeE51e6Nli3LVT2kB58PwPDTX22hu7eAy9/B5f4xbH7ax+/H7aOzV8en/+yO8+scE73o72IkjJKdX6J+OMBsMUZQ+Go0C9YYGRctQLIt1YKZ7VIHwSVYRUBhr0PZobVlZ9l2rS2m5zu1INhD7erEmrPIoqdgmKUkAdbEertqmUmvTGrqypqN6p9qOBamyUrLI+yvliIwxJC4tiQB8L7fn/ljwZBFY+pNZbcsXi6NsawLwdZdq1wIHB2PpI/wskpcaDUesknmtWODme2bzSIgFfObyH8lOPF/+jdbQPB4piBalPDOuQeKQIKuQvaioNdFtuWg1mVOb43wYLYHzEnOCt7Qb9KoCHIHoesNBu2FjRNUi+zPnDkvluqiZuG/XQFNAdmDKY+R1ILhHcH4JjLNCzMIs1W38u5AYSsi+Cdb7VMq5Bly7spLmM8swSwEpqNYMIxVBYeNyaiAl4Hl7C1t313D3nXtgNMDnn77Eq6MFFMXAzlYbG3traHZV7N1xMNoP8R//t7+FFy/QNnIBgOd+gIz5lY5DmTVenacI+WyNayhKD999dx3vf2cb434fP//lK9TNAJYRidqq8DQMmfPZy/F7/93HWPv4DbxEgmeTC1hOHXE0hVHm2GltLzP9UnRBQJileT5CSgRIBBSk8nRK4APAaTyH4axI9t8hcjz1rzCmTalpwshT7FLFS+Vewsy7S7kWfpKj3VrBdn1LFDoH0QTzaI43WrvYENNn4HLyHIcX++i6Hdxf2cWusyHHwSCHc6SYJr7YI5exDz0Jsbn6BnwkCMIx8sUID1bexgI5TqcHCDQThtOAoxm4Gp1gzmenAnTtBjadVfiTV7D8OT7ceBerqgO/SDBLIvz0y/8HZZZip7WC7z38A6yprpz/FAWezPaxqPUwziKcXbyEvVTxfrL7XdSpfBOQ2MdF7mOUZ7iYDJDmKhrtVZh2HadXzxHMppL9+2DzIWqlgraqo6vqWFOoSObMjEA8vVwImBYYIsEvnv0IRnMVne4O2kYDs/gSR1fHaG6/ASieKLOfBn2EUDEZXUFNEqwYFu50t7BpeujomoC7vJ7UMdPgeowcj5/+CE3Lw/u3P8IqDCkCz+DjMgvwaHSOl+NLzKmyVnIB3h40V/C79W1swUZdTEsJdqcYBWfouJuoQcMaTPnLFCWGyPB3L/8KCy3H9s67SBQd05KKcw+bqocODNgkFhQxXmdTAblb0gIlxuJVwtF+OQeEgvnkBKtQ8WZrF9vM4IWCx0hwhQJfHh/iJ//41/gXP/hX2O6tSg8mIBL7JESWcOsWUkXD8/kAC87TvIaA1bT6bjLqApV9OadXJ6NTdK0mtj0PXTmeQogIle6LM90SfVqfKwrGrJhTnQgVDehiG07yxFxMOiv6hMSZ0OkizzH0Yzx/8QV2tu7i3vq6TNr4XoLh3I4GvBwPCZiw3/mMFeBzTsDEypGBcTBWUmCtRdW9KnbtLcuSMYyUtkUcYz6eI/Xn+OLnf4Htjdv45JMfQrdNjMocL47OEWYZnFpL5vjMa1fpnhBlMradnF7hpH+Mk8sjvPveP8P9nXVppyiKpB9UDE0Nl/MFgkmEv/4P/x4rjR5Mtwmj3kb3/gNcJiEODp8gnk/x3Qcfok6S1niATmcDes1DpADno0McHD1HHse4vXYb290tOIqJi6OXeHH4GvV2G3cefEdImRdXp5gPh2h5TSHxkn97enWGq2kIx7PQaHBeWc05OM8+uxhgtkjx5u6KOP4M+jPsXy7w0QfbaLQbeP7qtdhdE4C7f3sPeZLgcnAFR9dxNfHRbTh464238PkXn8u4z3a/s9HCCnNu0xST8RQOQU7HFgtlvmi1fnjhY3erjd3bD4RsIOgK/6kqwjDEfDrBi/0hOp6FvfUmNnprmI4mePayL8/9t/Za2N2lNbqP04tzTIMUqyt11GsNBMECl5MJgkWE1YaHLZI1g1SIEY5GpbMiIDJ9VGjLPE+odjXEdSVIc/Qncwx9H72mhrtbPXTrbUxHQ5xf8W7lmlODZtMdJwRNgBip0nZrULMSi6mP+SRGq2mh7hroNDvIiwSD0UjIkFT/Uu0YB3xmpTA1A4ZminqRz87QzyUeQzdzeDUizGJjQ2uFKo6DrgV0tpI1HtCsOVD47OI9M2Nuq4a6rYnqWbJ8hTSdi+14u1GX+Yi/8GWuVSfRm9bbWYbxKBBCI5/nQgRf2pELUS2mSwzV2gqm04UsuoR8RgvvZY1iMYtFcc1jlWgTZn4blWLc82jDbWExm2O+iMRGmvMdzrWFOClpQrQBN8TNhESgWRpJGxsqx7aKqce5OsFCzu9qNmMrSBBbrvM4H6LKnB/GfGKDYGJFLqQNOW3S6ZDCj2rUCLhnAnTL/M4hWElVM9cKVW64vSRuRnqOhWlgQgJXCTyjJfuqjb2P3sH2m5tCMuIIzPmRLZEMuRChxO3CjzB+OsLFoyP0T+ewCnqEJWjbJWrMys6pnlWhcaxQcni6Bj3MYFEFrTpC2CRhXYihOWscJQbTXIgcQUggvkCzpoFTHtYAWF8gtYO1AbqipVxrd3tobrZhaDmajRx3N5q43WYyMeXmdPPQMPFDPPvVL/Hqi69gkyw2DHFy7qMkwKwkaLoZPCNEGs8xnQwwHAyhFimiGTOBA7E7F2C9iMUNi1+311tVf3JdmUder5voVkAyK6+lECgN/kx1epXbLHPdlJm/kQDAfhQIMYG2+8xwZoY4P7NUNKyt98Q5TdM9tHu70O02FI1Xjo5qG1jdeRuKaSGOYxkHNaeG2F/g5OAR/OEQk6sznJ6MUEQhwukcz56/xmQ4gmsWWMwSqVNcO5JRVE5CZ+W395sAsNQ/rn//tQvfb1Yvfhv8/Tqy6rfed/0uUfazvvFNl7cqVU3ufauKDf/69eePbjKAf7NFbn66aYGbFvi2tcANAPxtu6I353PTAjct8J+1wB9/8t4Syvr1nyqGYFXMNpk7JQrgqiAiGTdLC2cycAnuLs2TKpRrCQBjCQC7nicsbM3gAlSHSkWZWSnVWBxhkZKLMUtyVLhCIzBMxVGlQOb+xGppWYjhKo72xnmZVsUXliNUTYBB4ZhzUSPvvwaADQHZCtrPih2vAdgGSi4M1VLUwSxEEozWJTeGRZ0CJRcYZOh6Ta5CEZUlZlTuMj9J/k7gUkNGUJOFfQLAkYLYz+HqZHNbwqbO0gCWVsA2UsRRgMHVBDNmabKwqFqYjDU0PQ+qkaHWJjgR4ej0AsFiBLUMYCmJsF9NpYTnGFydi/0kwWgeMxfcXNgYugdNsWHZlrQtFzVRwoUNM8QMnF/Q9tRAw+ug4biYB6VYVNbtEcx8ADMaIJweI0/OkSPAKGTxiYD60veZdQACuZKBVRL3lcIiHZB1risJMC2BWGYPS7YMASjJd1SgkUmc5V9bPZPBHdJdmpWspcBYVJH8x55WudAKkHb94rfXPzKHi2UeAackY5XZaZXSTiyUlgsa2i2yg5LxLgAwgVgSFtgXCNIte28F3FZgmPyfhOElNkzF8zeP4XpLrpJopybGeMt8a9mOx1HFJkthQtyyJUP51+fCe4rKYh4ec6sZW0bihduwUSgWFpmNZm8d3fYqBsMAUexLoRGlg82VbXSad5CULURoIVU9fO/jTey885BhpwjnBYyrCD//21+irl7hk4/WoDbreHJ0hFfDEmczE4XTQ6y1cTasYzjTMJ2xm1todeooTBsLRYPbMrG5TlApQRRq6E8SnF6NsNbR8MHbNVhuiS+fphj6wG7PwUq7RDBjzm0gCsFui1KMAieTCH0/ERCSxQt/EKE4ooUgUNux0GxbsC0TB+MYrZ6NzU0bjZaJ86EveXazkwC4IFVDh02Ay1HxwZst9EN+doHJPMH9ey42ewSqaEVXEQmodvjpoyE6jov1WhPzWYnXRwtEZ5FYRrZXbOKCCIIItzZzfPK2izDW8ep4gaOTOe63MzzspXijp2PLs+DlMfoH+7g8OIHqX6KMA/hhpSao8u5Y4KlywqjOFCs2sfWtrj8BRhap+HsWFwnm1TxTLIepJhWwMaqKm19bOYPWZVSWVsVU9t3r76mq1Qk4gtdOR6NuSdGVSlWqPgXkW6oseWwsnBLsJEBNUJhgGlW3Fb5I4g/dA8iqqO4XMv65TypvpI+KXXSVtyX2fAT0eBkFaKxsHKnelOOs6uxod9wqv3ipoucfCBKL6rYs4VkmGk0L7baFmR9LUTTIFHi9Dmpba+hndTyd+nj3v97D7e+/DbNn4+mnT/Hs766Qn5h4zyhQXAywGE5RxAsYegSvRsVshoT2+6KMAfKoRCj7vM4R48ClilqCx8ONrs+JilW5Fz1LCvIEPHlOkh9X8j7m80sVlW4UVz9XEQYVSHwNmhLsTeJSFBXcBz+/ynLmIFQpdhQWqZbW9NcFLI6TYvWcFGIBzWsoShrJya3UQNdFRBkTyJ6RPEXmTlPFrci4w6IjHSUIJtMymX2Af+dx8bPkeJbFVXaBSqFe9UNpi69tyEkuMKUfsq/z+s/Dql9fZ69XgD8JSRXBoVKaE8xOKrUOQW/GMyy3u+77LMayX14NFkJ8cNxqvsHnANubbULlsmdXqqkJyR4E1Jkj69MuOkG9ZaPmeZUK26lUNoNZICqxNDPE+eJ0ZGCh2nDbPUS6g+99sIY7b9zBr371Co+eM5/NxspKE17LxO5uF3fv1aGEBX70v/4NzGCOLgthWSSW+H7CYqwGq1bD6bwihzVrLYShis3VGt55Yxv9iyG+eHQCS5khy0IppJWegZFTAms5Pvrvf4D6+7fxBDG+Gh0AXhNJluDs7BW2Wuu41dzELdPFChR0QcCwFJXZIBpgHs+RknjnNJBoCuZ8SCs2LgiKwsdXiyEuCFvaNXrKwwhmWFUTbNbaYkvI5/M81RBbJqZpiEmRISSglWboJDneWNtG123gpP8Ew2iBt7bewhtqE4TxCKxeYoHPh0c4XDA1uOr/lsQyZlDqPczmI7iqhoe735VjPp0dI8hZ1FSxahOSK4XssX/yEk6njfvrD5GMDlBfTPDd7h3seCsCTkxC5vaewm11EQ3PZOxb3bwPX9Mx1G08Xhzi09dfoe61cLuzgjfb29hMc9w1mIqo4AQB/vb8H3FEUoO7AtNpo6k34JpMRVYxKad4+eoZbKspYHgwOoMbTrFnWPhk+yF2rRpqVKohhQ8NAXRcIMNPvvorOK1VrK/sYc2sYTY/QVgA9eZd0DfllKD+7BC56aFpt6FGMyijPh521vDQ7mEbhiijaPz7GiFCURJrmM9OofpTPNj4jhT3Z+kIByePMQoXKGo9KL0NTPIcF8EYsapgtcjxRyv3cFdtCDA6RIqT+Bgv93+Ova238Gb9HaxDRQc65sgEBP5s9ARX0QSu18FUSfE8nkM1Pdw2urjjrmENBvajOX589HPEaomHW+9hf/9zHIdDRKaKzY37cFtrOO0fYXHyDO8aFv7s/f8WWwJoK/h5cokr08PnJ6+wf/QE7+7ex+7KHmpU5dLBZzInFwz1ZhtjKreLEF+NThHoGTzHwUphoGfUsGa14GmVffeT1z/BqtHAm1tvYUe1BcYlAYCPGDMt5Bn+Yn6Gw3iIY/8Kpa5jb+NNtMwmuliqlYsMM/9KHHmYv9x22jBUG9NwijAKYNZbqLtdRKI9JwjMK1IiCS7kc1Z1wtKMbCwQIpf1wCgcY7wgSFFgxWpju7Um1txltEDXbaKhEUpmsiXdA6qM4vngCjXdwa12T0gQZyhwzLAWAmCLOZLJAHc370o2NjM9wyLFIi8wVgsc90+h1uvoeG1wOCLoz22o9uZRU2UXZpyjPMOdO29BVQ1cFTEGeY4x1YXJjFYkuF/fEOCexBJShUhsIHA+CmMMJxdwbBfbnVUBwgnKczSnApzW93RR4tqJ4De16yYBFQJxJS2ck8oumE4OfEb4U7RaHXg1C/2zMQYXh9jauAuHz4gox8v9L7Dz4D1xXeCzmdnGrab39fOVY/z4cogk9WFaNlyrhjjyBa1gtmbTsuD6PmpL0pFlOkjiOfz5CJbXgaIbCNMYJQmyrQ5G/gLT2QRX0wFaK1uyLrp8/RTRdCIODOurt8QS+uL1AQ5ePEYha7sCn/zuH8GpuTg+3sfB4XOYtoPOyoZYCs36J2L332l0sLGyg8yPkCcxml4bWZbi8vIcpltHruu4nI6Q8hnu2GRfIYx8xLM+Go6F9dYq1nobGJwf4eDoCBurG+hsrEOvN/H0xWeYRZFY2eokOacZFAKiUYqxn6HVqmO1tyb5qfuHp4yDxsM7d9HtreHF08e46E+QxSr2tlbQ9JpYLEJR5LOtoaSVypbxICVteOtCXqs53G6Er15eisJ5Y7UBizEd0PD69KoihLXraNTqmIchkphrYyqSHbRqNYynC0wmAbotD3XXgU03BrZHfyTPc9dmRFAp4D0J0QSDLcdCs96UCKSD04GsjTxHw87WJkzLwmA8wMFhH52ug1a9AUs3ECx8Ad4sTUODinVFhR/4QrzmiNSuN1DKfCoRVMs0TbgmSWeqkN1eXg7QoLK92a3cUoIAaZLCVBm7YkNXNPm8MIolQ5zzHM/zsFjMZG7v0vVF5VyL4GIu7mCyHlAZF5AgjELJ3ubcq9Z04DiO9O+c9sLMjtaooHcwiXychz7OshIzy8VRWUBZr2H9u/fQvtUFtapUADtCauF9D3GrMOMEwcEZho/HmLzyUUxzbLoGjGIBJUmEkCIZ0IaOKI8wC2Yw9QwWifNxFTFAC3QpsRTMU1ahahb8WMUioNOMCknJUjMmZ8jcSnc1zBjrQac2R8GESTu1NuxeE52VDlSMsLdu4+P3PoS3HDUBE3OkGE8DRH6IMtXRf/0Ss5Mxrk5PcX4+xiKYwFIDGIqPYDaWDGC6KTD+iuptKorF5aVIRRRgGAXqriLZ23SmYf8jaC/jNMmThoZO28V4RvC4in3hdSJ4n5WMrqErDhXNMbIiQ6tuyFrdsil4UEVtXa83sXvnHbjtbZh2F4VmyxpnMZnCcprYuvU+Git7UHQ6YsWiVgZjJ7ICJy9/hfHFCcLpGGdH57g4HyKcjDG6vMRsMkU4m8jcmCT4/yIAzNIFl71LO2h+XTrrLyOmlo5i36jq/TYAzM+W1edv8dyvY9xkbi4xMNfHUNU9pFYi5M9vfJzau3oAACAASURBVDiA//D4BgD+zRa5+emmBW5a4NvWAjcA8Lftit6cz00L3LTAf9YCf/TRd0oWu1mgFVCqqAr7XNywgMqFmmRK0jL32gZ6qdQVWy/aMypUL9Imj8VbAsdLFTB0uI6NtGT2IwvPVXGXtplcBBIA5rSegARdp0RALBbQhrA0uShkkZ27S8ikZYFR8oOoAWBuT2W1JpibZP7osFioNgmCGii0qnCd8bwYsEIrVB4vGaCkXSoqpmSWcjvXgeMRniLQQnUWj8NEzJkw2Z6mBUZZETRhKVMrFbG4ypMMaVTCX5CxDxgZc5pK2KqOmk2VXVwtuJQUUTjHaDjBfL6QrDEyxMvEE3ZunZGpTg7LznA5usKgP4BWLmArKZI4EjCZjGJaziXMi+Uik0A6LZBUU5i8ogS2Xck+YjGZzOWFz1K1hskMCOYlTM1F16tjNE0wHg/R7sxhYQw1HCGYn0LDCHkRYTijpRGRk0oBfq2CrUDYEqqgrxC7a7FUFqXa0i2Y1rRcVBi0EKcqkuAY1cEVAECgl5azxF3UWmXjTFUxf89/FZhfgbkiLqz8F6UALNZI1/k3vPAmGbuV0pFgrlwuspSX6l/DWB4XXcCu1cWiyqwUuYWozKlsrwArUbHzHJcM2KWgRFDdKua3UsALxFFSIVl9FTXwUp0s4O9yU7H9Irgi+dilqMyrBV21nyDIxALO1mmVSpUcYNZdqARoMxterQV2uSxlxqcCR/PQqq2jWd+Dbq9hGtdQmjV8+Mk63vr99zCYstioQLtI8dWnn+Py8AXevG/Cals4HoV4NQR8tYnG1g78ooVXxy5eX1C1riOkjTmDfU0LVseWhX5vTUfNI6hJJUsoNt5REuH+niMM+1dnCYaTHO26gZZrCDGAhbNHTycoiSKKHFKB2jAqQsA4FgUw5hnsjgOzpuDujoutjRZ+eTDCIMnQ2zCxtVnD/uUEGrO5ghKzsxxGRuY2sNVz8ca9GuJCxVcnKU4uQty5b2OlzczvBK5D1WqJy0GE1+cp3tvpYdVTsH+s4/EXMxRnPpSmB83TYbpUg5Nt4GOja6DXdqCUOcJ5gjc3DCjzEcrFGNtmjraSYHjURzS5QkudMtBXbPA5ThlyL3IcrLLtImYaM1NwmX3G682M0mbDlb7G/k6wTECtaSh5utKPBAyE/I0gI23vqfiUHN+QJJJKTcC/sWO1agYWC1qisTBVja8EV6m6FOWmVdnnEhDkvUiQjUAxc4WpNKVageO8OD0ozF8zBXDkjcHtWOCiRe/pGVWSVa529ZwgEEkiTGU9TaUGizNyHtyfWak2aFXM73n/M4ObQDXxz9msUrjyvbRuazdtsfJdRBEWtIfXakC9haDWk9zUN36/i7d++AmcdRdf/sMj/PT/OsTkK+AP2hpqYQBEc6S02Uzm0CRjPEWhVIoBVaM9MpUXFauEACiri6LApTpkOV7JvUpiEAH4azCV7UYwdmmLTSCXbS2ZxcwypGLGIPGg4uyLEvdaPS2uFBwDc+kjVMhe2xkTRCWIO/OZz1fZIhNc5u/FfYMWimm2fC5XoHtlLViRaiQ/kTbOjFKgJWBeZUVLLnSSyHOPfYfgL8dvqvO4fZXBXNnj87qkEZ0YqvxEOf4yrezgxQq5sqTmdUtT2i5SOb3kybDfc//MAeS1p5OGWJcz5r4QEgKLcVVxieqXijxw/ZkEjqvMak3ICixIs4+22o48xyWLUPZdKadZvPP9CINBKHl6nXYdYcLCXYlW24ZrM5ONuhjmBcYYTWbQbBP1BhWaJsahiUHiorAJ2pZ49/11vPvuHn7y6QGevpqi5XloNVwEpSIF9B98vI6mUeDTv/olmlmMjpmhoB+epggAHKUl1nZXkCg16JYjOXGvDhawTBUfvb+H/sUIX3xxBVcj+JshpXqloeMojeA3EvzJ//zP0f3kDbxAhl/NTjAvMvhJjKvBoaj7VjQPv3v3Q2xrOlbKEq2yQE3zECBGIpaKtEFOBfiZFzES1cYAJb7AHM+jCQ6ZmWd6MJMEnTLFHdvFnk1dqSpqov1whtN4hgnpXrqJIPAl2mHDtPFme13Ul4PoAuNZH3ea63hTb2FHc8Wa+ODiS4xtG75pii0150m6aiMoC0w0A8fDIwHv1ts7sv1sdgkly+EWJbabm1gxXLGK/smzT3EWLfDg/rtoBmPccxt4213HJnQEyAQkVgxzqcCl+rnAF6dfoG+amPXWsR+McTGdYL3Rxvu1TWyjxB4MrApoC7zGFP/38ac4Zt9v70LVXJhxBK1gMZ9Z3SGymP3ThWY3Ec2HqJU5di0bP+jcAk0sSdQjsfAEPvpUo5Y+jofHWO89RA8mWlBwevkrRLoLt3sfIxQ4y8d4erUPs1bDVv0OgsU59NEl7nU28E5tG2sC6CsCyP54cYCxSgtYA7ZG8LMpoNskGSIvc1FMW7qDBlxwBkA76OMyxEEwgJnH+OeNu7gvLQQM4GN/9hKBP8aa18FbjXcEbCZoT6Be7KtFc1xpZy+Q4mfBAS7GfbSTDG+vvYWHbheLMsWjqxfIyhy3Vh5gOB/gYHaK89SHsbmLYRxgHC6gjC7wiW7jf3j43+A2dCxQ4kfRAc7MOvYnY8yjAO9v3hMVLo+gCxtdqqaWwOVrqqmR4Iv5oYC2SOboRgnWm2vQVR2OWWcqNC4vHmFLc/Fw5b6omkm46yMWjTQ1ZtQ4U90cQsHn8T6enj7G2uYDsOfUS13SS8KE+YsTsjjQ8lp4p/2WgPAETeeI5b4apguM8kDU9Vxr6PQSHQ7xcO89dNHCbHYIs+CzuYZEL3A8Yq8o0W1vYc9cF9D+cP9nKEMfu50N7K6/iWDRRzS9wtbaA1i6Ke8ncYxW68yj/odigUeD5yhIYs1y7NhdPGhtYh2mKJY5p52UCUJFxWUyx9Ozx2TEQC8UNCwbG1YNruUiJ6GHc7c4QsNqioqe1/kcGb4MT3GQDDGNprCjCD/Y+6EAwASRq/CIUu6XOAtw2X8lObyr62+KeXglAGXeeI7DxRkCrlssG3mWQM8SrHpttIym2L1zpsvx1wfB9hHCaIHCqaHmtgWE47+u7QoJkFfxy9dfwFvbhuWR3sL9pwLqFWWOgiQsFOjYdWmDiE4DXHmR+CJadEX61Zao1mUFuFR2s4EL1GituwS36U8xX4Lc/WCGoT+B3V4XwD3sn2OjuYqtzgpazPHlfXk5g0Yg0J8IuL9+5y4yQ8PVaIb5fCwZvO3uGgxVw/j0qagnu41VrKyuIwszZIw8sA3MFwnOzvdRX90T0vHB5QlGnDPajBtowSgT1PMEVp5grbeHna0eRpczvHr6S9itHtrbe8g0Bfv7T2HQore3hWQ6QBmFYmuekDg1GcFwG6h3VxHORrg4eiEg7+37b8GtGTh5fYrzi2NkSQbXbaJWayKLIoSTORSS3OoNmSfQIrju1rG3sSNrOkZjnJ0c4vTqFIWqo9dbl+3JrDw+3YfpeULMcWstzKYThg8jS2KoliWk7tOrc8znMyEnrPRW0W52BGQ7OT6CSvWw24Br6HDyEuNxX7JV6602Gu0OrvrneLF/ICxcz7Oxsb4FzSBZeoKrQR+bm+vwXAdqXiAYD5GFMeq1GjqtjgC/wWwuudCcM2ysUtVPu+tU+p9LAJajke9LnMMoiZHSTryzAofE17mP4XACUyuxt74JtWAkRYjJdCbq6ULX4LXaODw5RZCmqFkW2q26RKX4wQJFyggKznE1pBJXpcKPAyH78v2Oyf5N8D6EWsTY8GpoNJsSdzBKEpxPF+jzXufc+dYGVr5zG2rXxhQ5FvEcK1ZTYhCaJbCj2OhBw+JqisnnV5g9HSLpB2hpBYxijjKNJMLI0nWkeY7RbIFC5Tw+h1Gq0m8JcI+Hkdg8c97Fe581BGgWFlyb1ixZSxHYrHkKwjwVi+QF1ew1DZnBSCENequFwnWgexYcD7h/bwd3HtySPHYSSXi/c65Q+ZhU6/ipH6H/fI4n//AzvD44lKxfNV8g8qeYT8bQqTMmkTZeyFrS1nNYBtfQjN6igjqDrbO+wHkoLecr4iRt5LknusqRHFlS9ewZGIynAmhyLcusbM0qQC5GnMdCbu91aigUBSsrXZnTpTlg11u4984PUVt9IG4/XnMHwWKG4/0vMRlcYGXjHgy7IQIJ3o9BMKtcz3QHo/4JFsMR1DyFP+rj9LiPi7MrXJ6don8+QBIspMhBwrqAwJzLk/S+zACu8rN/M+P3/y8ALOWIb4LAy/l+FFXEdK7ProFobntNfv/tDOC/eHoDAC+rOzdfblrgpgW+pS1wAwB/Sy/szWndtMBNC/y6Bf7V7324NBqlcokglrq0WlZE3aMpZLgqKDlBXEoYK9UPi8VU8NI6qMr8NUQtzO2tKp+Wij3TlSxYkWKJLbAuKigCEyymsgBcKecqQINVYjGCFHVUpbpiYTkMIyRZCpVZxVICyFDQP1OyWSuAseY6AjgTmDJtS5TAAhEzF9NxUFLVpBuIqSAmIFkqiIscllsVncM4kUUgdF1YsbbrisKZx15oOpKU7FMWOao8ZNpezacLFJkiCrMsAvJAQUkSKEE4pVqkWEa1iJnPR4jDEHmyQJkGMCQjuSY5hVQtcoFl2YUwYcfzIdJogoaVII4DMMyIjHZdJ3ucGVtsY7Z1hmaLjGZNFqG2YUshfe7HUnD3Fxn8eYYgIlpZqZZFQUXgQg1hKGNkyRh5MEGczqDkc+QlbfqosKZKeQkMfAO0rH6jiKqBYI6UkUpmLP06m6ay864ycCsEtFLGfb2gkHYskTDPiflIfCstcpeLw2uQl9tffy/HUoqBcwX8q7SWWippuZCSw/p1Vi9/tC2ymisV8DX+ew0EE5RlQhMBf2G9Lm2bK7VdBZLEcQFNr4Avg/cBt2eGrKiOK4tpAizXecO00q3sXattqI64ZtReW7lWuVi0JQdMtwJOCkbriP0520WD5jahGrS3qsuCkgCwpZkwVRu63kO7eQu2u4H+tAa35+Hj31/DxsN3MA0VqLEJJ0jx6ldP8MtPP0OvFaPWNjBOgUxrYKY1YG1uYpp1cHjZwMGZiiLIoZg66m0X83mGfJZAreuob9SgOyWmZG1rORpdQ1TlTp2AdUV6YPGaGWBsYNFPE42SfORCii5Ehd1VR0D5cBShXKRCumh1DYRFgYf36thYsXE48nE4DXF3z4bi0AYughoraJQG6qmO2TDF0WUkdsFv32/jYpbipF+gPwwBPUeZJ1BsHR++28DJZIbzIypedKze6uA7W3VRY/7iiwD+kS/KCgHAFKpCSWEnx54ZWjEa6ybu91z8zj0PRy8HiIYzfLRjQAtmOHi2j2Y5gast0DIyyWzKJbu4YpwTZKQlLlUJYnlcVABhw3PF4plAoHTdQkWcJpguIswXodxHtsOSNgFR3ucEfKvMWYJ/aZIJcBmFFVhHy2jec2S/E3S8VmOKungJFAohxuZ9WdlV8p7hNSMYJypfqihnUZW3pigwLQ31OiEbDnkqttYbaDbrOD+f4unz/hIkrHJc6eLAfjyfxgJW89wIPPPcBRClBT7VnATAl8AfLYVZqOF5MnePwB/vCVoBr3ZqcCwNI3+OkOx9r4G81sbUbuJFHGHrbQ0f/es/QWungaefv8LLH73CV389xg9qDhpJgCyeAdkCSRxAMwhEkllfqXupxKCtGu3YmbNNcJzKBz63OLiILbK0GYsvlfUfC0kESy2vytETe3eqnGh3zPavUx2sww8LyZOmakbUuRmtEDMhelBRwo35O1HnElTlOET1DnNsmfcX5tJ2bJdra8t2u1JNsz1l3xwn5WsF2vIzBFTWNXRbthwT7a2p7pW8X412hyQj0EJar/rH0mqQbSIvYf5X2XliGV7m0r+qZzNJDaqcL/sL24LAL8Fk2uIRrOYzhNvzuePYGtKSQC37VybHUvFbqnFU+vMyw5oEAfZHsUYvmVWoStGUbcjtRLFOIGEJ/Io9t4yhlbqaBAa2K9uIrKA4z2B7bHsDc/blNJVsV7Zvd7UJw3IxTTT4aQOncx391ML5jLb0TfzhD3bwqycDnPZDdGs1AfP7Ae+lHH/2w3Wseiae/fQxjMUCdTWBWkRigxny8wsFW7d6MO0G0oKOBR08enGFwdjHew860NISB/sz5HEIw1WgeiXmSoLjNMJR6uNf/5s7eOvP/gWeIcXnVy+Q6CaSsiIuUDWXDIfY9rp42N7AhmqjUcRoqq5EVjA5mqo9wvqERWhNO0GB18UEv5gc4oCFbd2WHERlPMBty8H3d95DZ5nZS4vizxZnOCTA0WihYO57GlQqqTQSQGRFqyNJBsBsinZa4rbTwsPWtlgEl2WMUiHIWuUR0+KU1DwqGh8hwq9On0F3PFHpbdk1tKmQLAp0dFuAhYZaEzD3bw8+w18+/QrvP/gA73YbeNNr4g29JaCeZAAnU/kMS/KGqSvK8RgRnqcxvpxdoc8s3zTEndYKPvHW0EGBjTxHR/Okvx+jwJ+f/BzHVGM1ugjyFC3NwPj0Mbq6ioc7b2HFXEeQEQKkdegMdcvGpuXggYCupQCOPLcDJDgtfTxbnCEqMqzazM3tYAMGBv4prjiGNtZxWSywf/EEk8kl7t79AF1rA1E6RXB1hI1aGw/rG1hTHTRRwIeK/zTdx4twjKAo0FvZxapBSFnFV/2n4K3+oL2OXaWFLZhyzZn5/Cyb41E0RJCF+KB1R1S71DSPsz7OBq+xvXYbm0oDTbrhJFGlUDM8AWPEdWdJmySY/A+LUxyOTmClGd7dfogPrHWUeYzJ4hKu6WDDWZX78bCMcIgUR4qKXyxeYRjGaIcRvq+6+NPt9wUspzX4/3n+Gc7tFgKrhSCJcavVQOyPoCsZ6kWBt2sb2GIUCVTJbv77YorHoyMB7LbrHdxmlAlUPA32ETJX3OwBwz4+bO2ia9gYZWMMIx/jWEWj0UNbU9BTTbkOtBvfR4wfH/4YQ7OEW+ti0+jA5FioagjiKYazS2w1V/Fe4z5cATZ57xAGNnCWT/AqGmNu2wgVWtiOsWU4WHeoI3Yxv/hc2pvXnoDiFaaSydzQaLFOQFXBxfglzDLHmtPEprOBYH4MR9XR8npiuWoQ2NEtuRbHyPGX4SV+cbkPrVHDquXhQ28Ht2FI/2dgyiDpwzQJmWuYlhk+O3+CQFMRxRF69R52a2vwNJ4f56I5nDSBm2Z46G4IqPsUOf7j7IX0maQo8Zbdxdu1LSEMcL48D/qwVRXbdleuCckRtD89i8e4iGYwGhuINV0UqCejS0zyFL2NPQTBGLPhEVaaPWx2d7CmtGQ8CIIBGk4TVllg6F/heHYJr7uNnr1eaYnLHIaiI4pDnJ09R5jHWNl9G4uiRBAzBiCEXqTQggnUZIG37nyAhtHCVR5iniXIxEWKNrVzrDsd8FPNIoKj2gI0ZaND3GvvYV2pVPYcoSZIcJKP8GJ2jJP5BCXPyaC9qw4tnOG97gN0mNlchcMgm05wr9kT9aIr6vkcfZQYlAmUrIRHoJh5vIqKMAlRMy1swpaxkdeNYxst3UmuGSximDWSN0o8PTnD5WyE7uYu1j0bRrDAqutgxbAlc5yQNf/x/f0wQGbriBUFV5MBugRbxYo+k35mgdFGJc6YNZpHcJy6nC2vIe8g9i9eX1q3z5kLzOWYSmcQHSbnJkGKy9N9KE6TvrdYlAl6zSb2bGa5a3LekzjA+SIWC3NmW9Oly7J1WffPaYPOHegqHEaC8NzTHPMC4lJwHgxEWV8rTViqjnanJwTEp0fPhBTds1vY6m7AyXPoJFMrphCgmit1RHmBv/6b/x26qaPZ7mF98w5K2GLZHUW0hi7RbTWBLEQ5m8I1CMKuotHs0E4Jw7N9caFQVROaxvlmA37OufZE8tzbbhtKHKM/uERqugjiBK3Wqlhkc044ujqHratYb7aRLwawCIyyNW0bittEYXl4cXqIwWQCzdTRaXVFqYo0hq1pyOMIaZrC9jz4aYpZsBBHi26nB9eykQacqyawyxgfv/WhZNUusgSzaIH+eIJpoWKq6YhqTaDXw0wHDtIZMpPkNA1NTcMDt45t3cAmI1kOZihfLhC/nMCex0j8MWoOleg+tEJHFueIwwxpFiIvAqk1kCxConUal0KCTKno5dN8SWbVtUrZTJI010XiYGVQOZsjk3kthORQWCZ81YDVasDt9hAbCob+AHZdwb133sXK9iZaLVdAX/apyrybFRQF46sFzl6O8frRU/iLPvI0QuIHSKIASRAi9n2JxGCtxNFjiSCCsoCpx9BVZrcPYWqcfTDaxBT1OcfxjDFcnMfaBhQ1k8xmkr1IKCApXrfoqqTBqWlQ9RJhksB2TbRaXZh2DV5rFbXmqti+q7qNtd130ejegW7X0WjdQZYnOD9+hJPXn8EwPETBDFHoC4FFN13UGz0hd/bPjlDSRpze2WmMs6NDfP7lAc7PznB+fAFVjSULvaotVMCvbpKoWTnfcH5OrFvI99fg7TWLcvkMvxbofjPX97frm//FnF8S4pdK32tnMtnfcr/Xv0uXCuTrz/zLZzcA8E39+KYFblrg290CNwDwt/v63pzdTQvctACAP/74g0q/qFQF/V+/qkmopjLfhhFBvz0kVqABC8wEh1kI1jW7WnTpzKLVRU2oqFYFVmq0XaayyYLpVIxNYW5SNScLEg0FLZNz/qvMoFksEItcsYmKZIKtkIHOpS/jirJUlE3XeZ9cXLmOBc+mws2q8mmW+b+ZRrBHRSpfS+SqJiBwwiwemzbUtgAqum5VxWrJvjSh6sySdOT4cwly5e8MWVATAEwCTuIzRHPmfCVI/AIlfaVTqmSr8FlDo3XkFGEwQZHSsmohi1dNQNs6gpDtqGK1Z6Ne0xAlC/jBBEo5RRZNkKYLURrLS6ci24bpNMSGy7AhSj2DCzfdRMk8pgyYzEPJ7/RnsYBHSUpQoFosEZ8T9V0ZIIv6KNM50jhAnlNDQZA9glqyKF9ldQqQ9bV9MQHKX7/EavnrzBgqeZcybqVSFtA+tgK8liDr8iuBXFpRFjqvBa9/1b8qHn/F8CdAQNGe/P46//frXVc5vhmvgypOw/JOUemy39Iql8dmEgCrwGa+ZNFDi+Zre2f5/tf7uVbHEbjm/UDrW/kcUchXAHNlZVoBxnKPcF9LW7wqB7gCK/j1Wi3J77/eJz+P/7FdrSqPk4pyggoEKalctxod2DbLUq4wmbOEeVxE7WiX3MP6ykOYzgbORha273TxB3/8BuzVdZycBRgeT9AqTVwenGFyfoiymML2gCmVxHoHvtXA2O7gNGggy9dxvK8Cixzaio1O25FCDW2Jac375r0aTqcxDvenomBTPUoH8yrDli0eAqsbNbQ9E/1RIAxr5p6R3V0pJRW0mxZW2zZCUcZm8GxVQObzSYhFkKO1bmG1ZUmBz3CA27cdUZXPZzFeHwao5Rr8fo7pZYJ8nora393wxFUgTTWYjorVjoYXR1MUmYp3P2jgeDzE+PWIQZhwt2q4t+5g4Wc4PSkQX4kmFprDIgeBqwzNnoqmq2EeEBDN4SrAv/ywg3OCOOMZPrnlwoymGB0fopj2oWcztBze47moDhLmSVU+ahWwyXw1ZnFfW+OalvQRjlVib1/SWjgWC2Yeg2ByzP1Nq8w8qjoJ/hLo463BayJEHKoxs1wUtyR6cHvp70sXByGm0Ha6qKyOyd5fujFLn+TnsPhBFenylpDPo+qUn2ctQ58IAK+v1CRTbzyJcHo+k/0w+53gIK+lWBcT+FBpFacL2CpW1jweUX1Wz45K7cp2qQBtAqvMamchiofhehoalivK7RGLZUWBtY01mOsbOM1sPJ1P4OyU+PBP/hj123V8+ZNf4eQfL6CdaLjHjLLBDKPxAIqygGsUsJhVxnbXqL6IEYRMOaUyoxr7eB86fC6xmExFgWQ5VrnAvBd5vAQZeU6GnMMyN1zUpbSZY3tV5CWSdwiE8nrw+hIArXKAqZrltaX1fcWM4RjC6yQAupAFCnFBYNuLipd9YHkt2G4EO5tN6rSW+encloQayX+sBsaGy+yx6tlQr9tY+GFFHKAlbZ1koKqNBXSmNbdaXWuSMyRCQSHhi3+v1NJiUc1+w/GM/U/AXxKxKkCaLhM8fpJmWPDlPUjlOYlUbEMZY5f7YmNK3vEyL1OcJAQEqMZ5Kh8S5nxrnEuwlMX7g4SbZdsklcqZbcXPqKwTK4U1i3u0BYxIMKEdRakjyTIZ/+UJpZWod2po1JuYxDpOhgamhYNR6uFwVsJpO/ijH+zg6cEYl8MYXc9FlCg4HCZo1jX8j3/6Bmpqhh/9Hz+DlwRYc5lLnKA0qbrNMUtSWHYNtXoLWVETAPFqRLV1io+/uwE9ynF+NkMcMMs2gdkqkbolXkwDDPIYP/zhLdz54Ue4XNHxaj6Bt9oRK1tmXhLIYH81sxI9XccmDDRkxIIACbSh5VwkKTlOVQAlVb0E1F6mPiYGiW8GgiKG6fu47TZwV7NB7VxSFhgrJV5QxVkU8JhXt+RtjZFgNBvKszga93G3t4U7ThdWlkGbDHC/t4U2XV0EoqSWkrbUlYqSmay0P/48D/Dk4giBzmiLBmr+GA8bq3jotNBYFi0JQfJ4/+H0Of76y6d47zuf4P1OHQ8cR4BEKvsIbsRZCIdZinQDEAVrgcdI8TgL8TycY6aqSOdDrJkWfqezKzbETdqYKpUm8AQZPp0e44wWtV4bfhoJWONfPMNes4M9d0eAF1r6ni6GQtxoO3XsOXWIiXQRwFIdAfumBCWTPs6o5lV1rKo1bDoN7BqEnUscIMZlFuNkfIinL3+GN+9+D2+sviswfYZMCtAbZg29pQKWKi5m1x4gw5NsjKOAMKSCzcYmUqoj+89lvvhmvYXvdd7CXegyJ6Jq9ot4KMrxuVKgoxmoqTrqioPx5EB6xl7rFu6CgG+B85OvMBmdQWu0sL5+F127A28JatMy+mUWYpKEgFuFPwAAIABJREFUQiS8Y6/hzlKdrOYhGhqBWu5XxZgEA6T4MWI8LQZYlBocf4YPFRffr29jRYJDFPwvf/fv8SgsUDa3xTXn+9/7LqbTEZJkjFVDx7veCh4YXQH02W9+lo3w6PARdnt7uNfcEiUx539fYoyno1dIEhWbdge/39oVK+uTcoBHx4/Qj0x01+8gGj7D2+t38T1nV/rkEAU+819hP5mgMEz0zA5WzBVRqM6Q4Xj4BJ16B2+bWzLenjGjV6iqilhSH8DHoEgQqSayeIx2SlBNETcJYzzEH25/jHVYYkH9AnM8u3yJVmcXG0ZTLJW5crGQCSDYFntmArPVmE2SGEc52qJzDn2EDH8Rj/AsniOzVbhZij9w90QlTWKhjxRf7v89NlZvY9vbk/5xgFzus7BMYCsa2lAF9OOoZyCCnfhoZwoeuutCk/wCCf7u8jMMLRu25eKW2kDLcOAnc8zn1LSX2Gr2cNtsYAOOqNrZL7/yX+Ll4Ah5rcWpIfyMlvEO5qoKh/m+RYzp7BxpMEHLbWKtvoEimtMiCbd7D7AOXdTmPzv/KbzuLtbMdSG2Xh2/RhbNsdpuwfZqUOlY5G3gChleXx4AWYz767fRU4Hx0ZdoeA10e/cwLlIcXB5BrbWFjLvIFzCyBNuGKSAi1fNeXqKZlbjT3MGOXhNAli+OmYf5CfYXlxhrBhZ2D2dRhFxV0NBU3LHWsImqLXn9Lp/9J3z/zkdYMxoCClPl/QI+Xo1fIk+Aje4trOsVoUIw0GVmNfdHkgb7xgVyXOUxDvrnaK3vIoOKv3/0cwyiBb7/4e/BWgSoz69wp1nHhrsGB6aA1XyqjxFjkoVQdAcX0zOcHj/H/dvfxabXRi70UILABIA1fDZ+jkESwumsYtE/xdvr78Lms1+nghwydh1P9+WeMnRLCMJ1swG2TsyT0QxMygyvJ0cwlQJvOivYtppYEcteZr0nMraTLFHmuShKZT4CVQg/VHXybxzb2XY+FFwVKU5mx7LWvN/cRk3RJFc1IZidxIiyCA3VxabtiDsBZz6DJMFPP/0xmitbeHD/AU78qcTqOC7bWZP9VInfucRUEFQmuVTPYniWC0/RhazDQCo+n0OZczExiZ/OsaYQkppNpxzOwVIgWkSIOIdIMwHpM2K8nikZ3qwrUJ1sJwU8ktxLIE4LLMoSvlripD/APE2g27SDnsDIaSHcxGqvh5pjiqqYitDRdC7zT6rhs8hH062h11qBZ9noeY6QjXgPjspUnG8YM5VbOq6CBIeDMR4dvMAZXSt6TQR6gTD3UUOBlSjBXd3CaqHAOF1g199Bc25CnczhlQn8sI+C8VMkwbMmkaRQ9QxZHsk6wNRZM1BQcB4X50joerYkjnLuV61luOYtllFFpRDyK9e2ArpZQnMsKJaLmJn2nR46u7dgrm7AL2JczS5BLwWjbqLWqAlxsVnvQme+7nQoGefhPMbJ6xHyuMpUJuFJ8qI1IBz3MexfQMsytGu0fE9xenKI2biPgE4GZoQwYW+LpY5kqy5sSo9LOs3oQhJ2PLoPKYjiBdI8QlomolKX9WKvifbKurjBsW+atabUfjgpbXZ24Hhd+HQLGFxIwUAxXNQaa2j2bqHWXMHFyTNMRqfimuI1VoTUMB9foFB0OF5TUlmO95/g889eiGihZupggtdwMMZnX7zAdDZGFgZIo7xySOM4YtI1rSLNq+SmEvi9rn8seZvVg2RZ5FhGYv1T4K/UXqQ2sYyKX9ZPWLv6bXXvNwFgeZ/K9cjXBRf5+cYC+tftcfPdTQvctMC3swVuAOBv53W9OaubFrhpgW+0wA9/572SE0RR8crEvwKC+b0sBFRaFpWoxLbVLFQcgfn3pc0vwV9FrFBp82yL1bOmmigVAqVU//B3hiiAybJllpBNFatRZSfSqYc5tswaInhJtmyVnUkwk3bUqeR0klVLj1xmwAgAl6dwCSDLWo8ABi2gLWFzNut1uDVbFvlxyQUgWcYqCtpZ65pYruW6Iv94Qq5lCbhBEJjWppz4ssjqOjUBfxUuDqSNDFE3i+ZPAOAURQokiwTBPEZJS0HaEVM5FcaIogAoYoQxwSkfKGg76Es2sKEYcExPyk9UUjdrJhp1LgJSxAEB4xHKeI4omUkOMEHpUrNhmS5qbhN2zUan40l267Ul64KKwiARW1kqPWgjWjCDSCyRVDimDl0pMF8EiBYLBOEA5fJ4yoJmaQkMggRlhpIKGxbYl+WrCgSuAODrrBlZXot1cvU32lpfb6+oBICror8c3zVw+htgaPV3FsaWZNevLZ9ZXWHbEii4ti+65iHI4qjCY79+iaJt+dPXWcEE3Zb2RxXwWwEQBJ9lLbUEnr8GZyVXmOBO1b8DnyBOZdlMhq6IhK/B7CUwLcpB2UaV4xQFMFXCAtjQKvca/K4OTj5PLKiZob20g2Yf4sFzsUkbNbsF3eBS30HNtlFIJmiKMjfhOStYXXsIw1zFIqnBbLr4d//T76O+1sbjx0McvurjXqODF1+8hJv1sbsFdNbreHU2wqtLHVeFixeRi1BfgWVuYTR3sdGkjaoOXu7BLMHViNalKjZXbES8wZgjZQNJAQyjEP6lX8EGpoPeZg0bTR0nVzPJAiuKHBsdEzurJgbTGK/O5/jB+6sCIvF6ZSntN3PM0wLzQsEizGGbBc7GPmo14M5uDZM4xvkoRugX2G3XUC5UnJ2GSMZxpRJkBitV7Bb9s6gI1HE1TeQ+1Z0cEXMXzQRuR8dmR8dWx0IYZvhqP8XiPJMcNs82EUwK5AJCO/jozTpMZhZfxfCUEu/etnD2ao5sNMG2nSEbDdCK5tCjEWyqD3IfTUeVrG3mhlUZsLkACUQaCUByLOFXqggIpHHhLcCiQsvtSMgzzHkleEblqc2MKgIWkm9ejbP83EqlW913BP9EpUmgjMpgycOqMl9ZxKFNNG39qjGcBYXqbuD4zb5PAJjtL4QfyeQlOMr3EwysQDbFUNFqMmGwem9Au3uqPjVa7WsC8Iu6ubIA+DofmO+tyA8ktVCtygzcrLJol0x5HrcqlsysktAWmSQRKhU8h9b2KYKsQG9tFcb6LvqKg795dYSyG+IH//YPsfedXTx/cob+L05wCytYG0yQHp9h/+gMebGAqVJFmSENMzkm2tWFHDsLApwcZ6qMNpc5XbRnptqIgOgy9kDubRJ3lkUwAsASiZDw/CvwscrsrdoiyzXU6hbqniUKmwpUJWCbiQUknSnY5pW7BskeiiiBeb14zVMpvFVkGWHfM4tYrMRZfCngsmokxIEKwJU8NxXwg1SORYIXTAL3dNvQRU0uKmUA7bYjZAaqbOX6F1TcVgSEOExEYc/rzf3RMpF/52cJAcHQ4LmmAOGjMW2XK9eLPKtIDRILIYpkQ7bLylKUv0I6UGn7G8p5MV+P1uV8Dy2qJXuaGdBhKoXc1Ge23HKekTO/WxUrZh6zEBkk/iHHZBJWQDTdPJjTJlnKCnSLFtKcG1Rtzhy4nKQui3nqDhS9hlx3EKKBs4WGudJA6bhY3eb8wMCT1wPJEG9YJHmZGC4qpfy//eEOnDzF3//551hRQ2w0cqT+DIs8glWvSEelyhzDFtKS+3BRqibefqOJO7d2EI2meP3iCME0EtPmaRlgoQBj5mJverj/zi2Yt3s482L0aQ/tNIWYtLLKPGMTo3GEWf//Y+89myRJzjSxJ7RKLSpLt1YjMdDALnF3e7fL3aOd0Ugz8jfwx5HG+7BGzbvjAiCwGGDQM9PTuqurunRV6szQiva8kTUYALyl+DhWOdZWU1kpItw9PNzfR81Q1xWs1epoCUlAkQiL8TxEqihi0831D+cXupssixwH0xBz2oS7GvxFgmQyxPs3d9FTNdi0YVcV+BpwEEWY0K6SYyEnqFw5usTi6kF1zjl2+wPcqtdgZhkW787R8xrYXqsj5vjitUwbVl4nho65oWCmKTgpcxwtlzgbHaHX6ODDDsEVU8BZvp5q5VESITA1fP7mCI9fvcXO+g6+d2uAR80WuquiJl83j0No6QJrtYEQawjE0OaawNlRnmCUxDh+9yV2ewN8t3tPQJwmmDNfrQOGBHaRYkr7WZ02yaoACYvZMXab26AhNo+JScb7I1qTGthpDeR5Au78jP3kHPvjEwxVUwDkfnsdXcvDTa0h9ptNZgkjxxFSUZOO4pnEb2x6lSUw1zQsmKfI0YAhSlHC2bTB5YO2ya+R4Hk4wRfvvoLjtMjcwFRJq/zI4SUeNjr4293vCtCyjxQHSPB4cYDcriPwFwJ+EWQJpyNRO93t3sJHZlcAySBPcHb+HG/PX4pysl/rodlag9vsw89LDOMEtVpfLLfD2QG82QQf73yAjlKDlizRMytFMkHS50jwPw2/xL6aIjdrcLIc72su7mgWHjodeIqHf/fmM3x2cow3yxiTJMX23bsY3LgpJstOusBunuL7vQ/hrjJ8CZJdLC6QpQkGtS7ec/oCvlxS7V1McDC9gBlG+FdbHwpYFCDESTrCk4sTaK0+Lo8f48HgDn7a/EjICQRbLzk+kArAXFkFC3VDSKWVcr7Ko97HFI/9cywVA229LuuTWZ5imSxlfWEkkdie1w0LUbbE8vIQP9r8HvpGA2+R4Nenv8V+mkKxa+hZDjbqXaypHMMKbkPHADr6YkdeyDg8949Ete021+gXglNmKp68xMRtIrXI8gpwz6rBokW01xKV4GJ0inubH6MNE0NmJqcTTAwd54shjBJY110M6BZDuC0aohGGuNPcwgO1Jet/qox/ffop/LJAp7GOndomTqdHOFqOYDWa6Na6qNO94fQFHrQ28X7trgCn++UUx7QZ97alxUi+OE/o0HKOmM5MOs0BLtAxGrAUHSaB1dmF5PTe2/5IzpsA4rPoAImqoW12kC+YgXmOmlrg9uAGanoHS8nWBg6Q4c3lczQVA+/17mGDfZZfYh6OoNf6GEchTi7OoHltLIsUF0UApYyxozvo6Raaqgk3V7DV3IKnmgIGVgFDjKwhMJ8jFMU3cIkCXyHCMJzDyUNsOnXsanV0xRQbOH37K/zs1l+KqpxuBGNkeJyd4vnZc5h6A7fWP5C/ibHRau9CUgV/HyHCuIgxVU2cpSk+f/YYCdmXrocv3j5Bo9HHjx5+hPpigh/0tnB3ZdFO9fl5NMXU0LHQNJRalTldpiH0MMR2oyd5z/SEtRULMaKqfZfnYuGvWDbC2SU+aN2R1yX+HPNojpNohEgt0O5swyFxGAYctZr3OCNyfhohx1eXzzCja4FRw632JrabVIkbeJEMMY5m0LNMsnM7Xgc0K7rkPLQ4BZN2214fPbUh1t0BLY+TAOFiiJudXdxUdJkjCZYeL05xkS5h1rtoudX5cI6kMvS4iPCbxz+H7fVw88H7eLr3BFa9hlanI5soEiXp0JWFUQW4m3Vx+CosFTWV6mtm4pZY5/kJIapESLi4TIUwJe5hvL9qDlqKLmOcOcoeo29QSB+fLYeYlTnqtS7aiilW9YwT4PFzHCW0NmeurwoZO7ECWE4dyyjBYnEu647tjdtortwaOEKGaSCuQBlz3IM5el4bvUYXNdr9Sy9U+9Cx3NuoNKcBvYFRkeDxk08xmU5w595HqLW7CJIZhsGFKPZv19bFgaLDrdlxgPTxBfK9BYrzOWpqgjKbIKXqVUw9SIwrYJsk13MtzPgZEzojvVKSVfl8tU+t/Fcq8JH7fZLwuUcmSY9WyuLMopD4x9gsHZpF5xIVbqeF5voWGrt3oLfbGPsTnC7OkEumE9XhobjiGApHIG2pHYmZieekMdBxrconr7s2DLVE7o8xH5/DY//aOqLlJV68eI2lPxKiesMrYZCMV0SwTdrfU2hgQFcsOI6FtTXe41pIkwCz2TkUJUOtXUdvfQdOvQVVXBQWCOIl/HAOy3Il+5j23E6tB9NqCsl/OrsU0uhkPBbivVOn7XkXUbjE6OJI7hmDrbtw6x2E/lSiNGiPz2vn5PANvvz8NeaLUJzAapaC2XSG58/fIksjhIspchLsuUfjP2YqfwMAllrBCoD9Zp3jmwDw17FUfyiD/Nn//SkALNzflfr36sVXit+r+srV73/6979/cq0A/iea+vpP1y1w3QLfgha4BoC/BZ14fQrXLXDdAv90C/w/AcAEdVmE5Tr0m0zDKwCQOyPZHum65DPRMocAsELLZ5H2Mo+3UgHntKQjW9Ox4FiGLJ5ZBFeZTbjKtEwLWmimAqIQ6A0jAr60QE0E1CDoS4Uwtyksr5lKpfQyVF0KeKIkos00meUuQWYdiWKIuqYwLLGI1S1TwLeCAJxtiI0k33eVOUy1LK2wuTJn7jGtwmhdTQCY0sRSQBmqyQjwsMikC+CQ+jnlymLzRiQ7CCMYZYiijFDk3AAx5zNGxMzKPIal87xdqLSYor2WqcJzS7h2icV8isloCK3wUaQh0qSy+UxSnqeHRr0hmULtbguNhidA+TKIsQxCBH6C6SKAY1aKMtokmZIVWcKh5WaWYTpdYDSeQsuWyFNfFCplQV43NdOFWC8RyOP7Jev3awXwCjRdKWivMmlo4UkQg9a2LLUpVMqW5coCegUAs6AhwHqJoooKBfE7AsgVQFGpc68eJB0wGu4P6uMKLOXvV3nB1ItUb65eV+lSK5KCFH++IVcWYHYFNMsxrCyrrzKI+VP4ABqt0rjpVREGlXZYzmqVVSzfL1+yso2mMnIFGF+BvaKqowp8ZQFd2UxLcrAAOAIwy7lVYHMZ0m6VtQ4Vim1BNZrQzBbSlBmAptgbM6+J9uqm3ke9eQOqsY4EHTS6Nfzdf/U9NHe72D/IMD/zhcH/+199gY4xxnv3HNgND6+OTvHyXMFF5uGV78LqrqNUN7AMLDzc8RCsjuHl0QLzJdWaVENm8HoOPrrTFOv0XkfDNMpxMg5h2jqWaWUXS8P3he9DyVLUHeDju3V0WxneHqb49z8/xvbtOrZ6HgatGr7cW8BzTGyve6IYmAQZOnUNnz6fCCu/1jPgBxmKMJFrzms7uL9eR56UePl8LtbjzLDy/UxkcWkcQrEUDHY9OLaD49kSppvi5oaBzY06NKPEYF2BYyl4/jTDr56OsNt3oaQKXj5doFwWMHse7mzX0HCZ711ivamiZZZIJ0uU0yXC0yEWR6e432QWcAgjjaFRhaJRXR9LO3G8swgkAJlWiqUyN9qivqDDQVFZ6grRplQlq5XgNS2AZWxSweJxrlSxXESS0UtwrcoHLgX04rxLpTBBIr4+j/MqO4rAmBRacpknmOnFQSoZvFQK89hWynSCdPxMqlEJwBLwpCqXoFucMM88kYKbgJSJssrtVeRzXddBvWZJ0Ys5tMUqA7sCj1eZgivCA5WhLDZcKeIlDlqAayrdgTDIYDmKuDU4mg7HVmG4BcZ+gpKqv2YXUbuHT8/HWH+k4+O/+Sv07rRx+naCN//+JZojFTtUbJ+M8O74FGk6hyWWbymKuBAFMm9DBBqpEiWIKvUoXYdDW/8CWIaR5NhK20n2e2U5/HVerVVlAAd+LHOsAJzCPqFVmyoAMK2uHauaiSTzfAX8k3BQzYMVaZ8gOPuO/cHPIaAZ04p5xdDnawhq0h2DeXv8Xv7jg23JPiRYza9nxq48b1e5wpzvOB6CIBb1Ph+0SfZcQiDs+wq4phW25EkvY4zHgZCe2P5S6JP5mureCujm2CMBiK9zHFvGAZXbkje9GrNsM1EzM0uTdpeGhprH/LgEUUg7YzprcCiSQFO9dy4W6alYdKspgcwqv5J/o3Uf389CHJX0svbICwGAqVbmsRKklvxgDZjHKcKA56tLW1d5xgXqTQO1hoswNTEMVCyyOgLVRag1sXt3Db3dgVj/ffX6EMOxjzIl0G5DpaVGWeKT+y0kswVe/+YAm3aKgZsiCefI9RD1Dt1DSoQp+7yBMKVNfkvWON//7g006jZGxyd4/uQUvr9AhhjzLIZWNzHJTLS26nj4/ib0nQ7mHR0vTl7j+GyCqR/h3qCB/uYWwjDH67092Homc2rT1NBr9+B2BzgbX9BgBPV6DVkwRK/ZkKgArpmOh0NMOCfUagjCEOFyio8fPkSDDhYkttECtN3Du+kE++dncBwPcRqjsKroC8XQ0Wn3MB6eQksz3OxtYbNlYvzuBIvLU3z43idCDIujOdQsEQBJNw1MuabIQqSNJpZKibPzfbi6hg9v3EHPMdCkUkbXZV67mMYIFeDxyz18+vQIbbfEf/6zn+DurS5UjgtFwcJPcPLuC+xu3cXO5gZsU0OQZjhJE1zEKaZiQapgMj/FRm8LA8eGkxVoaVSBVSp+1dQxTlKQqpTrKkybmj3g7OQMjmFhrdOAq5kYxiH2Tw7gOA5udtbRNVn8J1hNlWaCF8MTXAYJWv0N9A0DHVXDhkqggUAus3wznBcEEAKGraNmV+mqvPL8uFrLchKgU4unqGjQNn0FKnAdSUUnQe3fvXuOXLfg9gdCmqRvwfHhO3hRiL++974oPY+Q4DSLcJ4mUJ06RkEgLjptw4S/DDC+eIs1p4bvDG5jS2WxHbiIlphnS1n3GmnCerxYdEfMhKe9tmZglM4xu3wLcznHd+//VBSsilAT6bdD4FTBuzzGbyZvsRdPEBUaOl4N/SjE9zce4b5SE+tZAq9Ufv6Hz5/if/n0V1A8Ez/5l38LxdNQBJfwpif4cHAbN9wNsbKlowAtb0POzUmCmxahu0px/MQ/xZvRCZqWi78YVKpSrummiHFCpSGoNDuAGvr4uPsIOzp7DZgVBGkIFueiJF8mEUqSmkrGvTQEECTM8nnwEk/oEKE5WNNo8mwgC+co8gSOqqBr2fikcUeAd/bx3ttfYJdq595tvMIcnx5/hTNat5sO6pqOnmnDSUL0kgw7hYX7bSqDPfmuV8t32Lt8zZwHDDY+QIgMb/0hnkUF5k4dmU53nhwuIwySGJ16C24JLE4P8XD3E5iFiqP5Kb4IhojbLbG5V1QdRhhj0OjIgtdIQrTTFA9bd9Fb6Y5Pk3dYTi6w3txG314XleteEeLJ5RtYrR56VgdWEWD++jN8vPUA73m7K1JEjFG5QKEwh5mkT1q8M0OaQGqELI9RpBG27S0hM5Ag8PriOdIix+b6QwFg2f57wRE008aWviZqaJqzk5jADGIfueRgH5YLvPHHGM0u8ai9jZtuD9vQ0YKBMSJRoE5F18nrV8FZGePZfF/cLD6o3wGPgCrtMg9R01zJsOZ+zw+ncFQVHasl9sncw9LK+ZDOAP4Q5/4MRjTBg/4G3ne24VEpWi5x/uLX+OGNH+CWsybHKtbi5RgXwQSK4qDt9sBRROU/x64fL4SUy8H3bvga54GPqLGBwmvh4OJUcsojVcV4eIRGZx0fb93Ee7U63tcc3IUJhhmQIHCQT/EyGuEs9VEYNdhWHT29LkpyAupGkUMnyVT0t2xzBXvpAqM0xiwmWcjGXW8Da6qF0J8J2WeqprgILtBt35HWK7JQ9lu6Ycm+lWAq1ddPhs+QxCG+s3YHd42+zG1UTr9DjCUiaHmCmkbFriskmjNa/Z89xlJTYdfa2HJ2JeM3Uy1keYrF8B3ueF38sLYpbgrcahGwZu4486SrhOcUNWRwUcekjPHbz3+OVveGqIA/e/5r6HUb6xsbiLNYbJR5f+3VOujYBI81IQJc5kupI5jREt1Cx+1av7Kv5j03nMCfj2CalhCWrKzAmuFhu70lLgh052pqBGE1HMLHF8MnOJxdortxF57dhpWlGJgtrMEVhTPHbyJUEs4tGSqYjwBy5YIxKsZIc65ddSFdNw2O+Qrk5jxcgd0E3wJozIvKIti2h1hVcZwuMC4LnJKMbbXgZwU+//yXqEPHv/7Jv5GxyTXWEgnCfIIdjfNnKWQlK0ow/cU5gien0IcRaiWPbIZgPkdG8Leg7TpjYEg4pNsDraSrqJcopt6fS56VU9fKBp3rR+5TGI/D61/VCnGy4HqQilnLrAhohq0gU1RolgXFdWC1+9A7bcRqKf+SIkWpqVK/SWKCtR5qXgtKpiJYLJHHjNEpEC3nMrfbhoIyCVAkPrIoQKtmQi0CDC/OcXZxgTT1oekkqdOhp4RiMNdZg64yfkyDbTpotdpY37olWc3T8RHms1Nxzlm/dQ/3v/OfwnKamI32cHL4Jfb3H2M5n8EwbTTa6wIiCwxuOEL259rddtviTBcFvtS1TNuDW+/BXw6FHOXPLsUVwXFbUrtKYx+u08FyeoEXTz7D6GIKm/u/PMObvVMcnRxhOp6gjHlfYr1FMHIoQjyvgGApL7Dusqpf/BEAzD+uyh5//Pw3ZcJ/qKkIQf3KwUzqeH8AgP8U6L2qvfzHgOBrBfB1Rfm6Ba5b4NveAtcA8Le9h6/P77oFrlsAf/OjT0ou9MWUdqX8rRafqylQMn2pCP4GAigbhkpNxt2kKIB1AkG0gKYK2BB1DO2SqQjmZpPAFdeyVBTbDlVfRP6ooColT5IgUmV5WohiLGS+aME8Taqo+B05UtqtJokU9A1FgaUzhzcRZZfF4xQFHNnCVG+a0Fkcp7WToqOgKtmjOtCCIQCbKtmzflqgVKssOx4Tz5rfLYV3tkvBc6FdNQFr+vKImedKp1KpPJkFlYcJwkWELEjhknmexciZ20tbZSp8VAJqVDAz99GXYiyL9wS/ed66QWWnBtcinB5hNp9hOZsii+aSRRMtadGswNAIsHswLRea4UJ36ri50xfgYu7zO1NkLMbOfTgG8wwzuFYpIHCaRIjCSOy0F0sfoT+Ha8TIE1rYUtXDdqA2QXw8xfKrkth+Y2PB85ecmD/cIkWBTcB89aBqrJBxsQKEVs8LmZWWU6tcXwIwruTh8unKqrZSClcKKw4w01K/BoC5R+X3yjgqKlCWx8qX8hB49FcJwDxsagA0ekSv0By+j/9Y2L06I76O38nNJ/8mALChwDZUsSFOA5YpSrF5Fk7AKktY9G9aZUHNTZRBpfPKa5d+0lBHAAAgAElEQVRjQr6LJ1yuMoAJfEsWawUKV6piICkJpqjQMtrHsm0UJIUJp95Dsz2AYbiS0xT4c9g62c116EYbrrMDaJuIsj5S08T73/PgdBp4fVZitz3ADa+NZ59+hXx5hO2NApqt4Hwe43RhYqE1UfYG6G1t4Xzq4OlBlV01WiSiKhnNUmgmgUNFzo+5X+t9F7qtoN+lVR2wfx5gMLBhucAXBzmmFwEsO8daXYNnl3iw4aLdynFxmeLv/34PetsRcIkkDeKeZHrv7tZxEiSS9XVn4ODFUYTLo0h4FtCrHi3JYrcVuAMXWqFgcRjBonV6RvJIhlQhCLnAj/+yifVBA0mm4H//4gz/8gebGOyWGE0UPHs7FHvYD+4NMBwqWEQJdjZZTC4xPA3w+6+WwkZP5hk0x8Ru38GGp2GnZeLV0yNoywUetQr09BD5xQROGqJrFpLrTTV/moeiziYYxmPmPNJq0IXAFvCKwGkupBKCWpVNMscT51DVgGSfEtirFJ2V+wJtfH0/hetUJBn2AYEx0yBzPROgjIBe5FdA/ZUFNNn8BKMJdhLUZL6uWBPTnpnHsQIgg4hZvRo6bZZOKxtigpIE0Ai2zcPK+tc2K8CN38Hv63Y9dFoulmGG+TJCuCRIV9lJi8XwalowCCR1XFG48rxFQUsbazpMrOQFonCtU/lrwjNMzP0QqpkhYDtqDZj9DmZuFwdZgp0Pa3j4L34Eb7eGw+cjvPp3zzF7GuBj2tDOZrgcDpHmczhaDsMqhJBDkJD50/Sop32dHAezqhWgZla56byXUHVaqYAre+3qHAgIE0Sq5jXmBvP6ZT4XlQxi183+06rIAObv8h5WPV+RpXgPIbhe2UJXVRux3qc9tk0ijyoxAALOi8q4uu9c5adfWYbz782WIyAYj4HW0MzjpVL36l5NpTFtqFlAqnKAVRl/vB9EzEGmCpsAMNtiZXPN5xoNVwB92qDz3svv5vsTjjHH/HpMUOnL46b9Ootp7DNfxigdJqq5nhbRmqWh36tJG5NkQAUzj5+KXyF7rRIC+F0EgAn86ybn8EphzHbj+KeKncdXbxCIqsYlz9cTW7/qtQL45jn8gOQlXVQplQ11jkbLhOlZGM15jzdx5ttYFC4KrwO73UCtx+JyEy/eHOP00hcLQWpaO90GBl0Hg7aH49cnmLwe4nazxGadRdUAmRYgU1OM/SWmIQlMfcRlA9CbrNxJjEO/6+Li4BLDy7mQt6i6OVv60GsOSqeBkJa9bR2PfrCNje9vY/9siq8ev8SXz6b4YMOUPg5iDbMwRbsJXIwX2HAtdFoWQkXHxSSSa5L53+ejBbp1G1quwRKLClMoXIppYOFHovi2jBz+MhRlamno2Nzu4CwEDscRBk1PbqCjOBVCzzhK4dmaMLFGQx87DQvbbRMWx3MYolU3ZBwuwxBzzt22LcV8AvBhlslnMJqBylPa6b9/swWtiKTg3W0MMJ8m2DvmHdWD5TiI9QxRusD3Hw3Q9Ey8ev5lpURitmAU4d52D45OsLEu2aQXoY/z+QKFZsFpNvF07yX++V/8DI6iYvRuD/16S6IuZqNLsXicJxFGkxGMRgvdwQ7Wtrv4h//wc8yXc7z34BH6nS5G01M8e/ca7ZqD2402Prj/CXY3GhLF8Hrh43/75a8QGTU0mCnbakOZD3FjZwODlo2WbePSD/Ds6AInswm0ehOdfgeWrWF0GeL87ARhGqHeaKLX6aMMJmg4DvqthmSekxRB68mzIsbxaATDrsGpc62sYlJkGA5DlIsF3l/rYK3uih3o4XiB8SyA12/DITg/DQXoYo4jMxvdUsH7/YbYW3POYZYsQVXetwliEAgaRoG43yg6LbBLzNMYJjNCsxLblisgOpWrSZELiK0yt12UoMBxEkq2Zd+rwUkz3DFoHczsUQKlFdDzejzDL373j9i+/QH6t7rw6YhB4CH20VUUrBs1tFmwhy6Ww1TsjZdDbNeYdaoLkPxqeo6LJMRmZxPv63Zl8S2mn5XdOHOZ95hFGyyxXR9gYDlCHPGjRNb5CRV4RYzD47dS5C/LBB++90M0VFPO+WU+xstohpJtHoZYNxuws1gAelcr0TUs3FbaAnAS4Hk3/go1uw3TXcNeOcHzxQXeJgUK20PfbsAqMiTTUzjxEp1Cwe3eLnpOR4Das+URxsxC9hro1+7gvBzj+ekbHBUGGlv3USgKzkb7KGLaI6+hYThQ4wDx8TFubN6Fnis4GJ/giORQ20Sqk1xWwFXNar4sgZpho6sa6JkNZNkMSJdIZudoJgV+svVdrK9UpRe0UZ+cQKs1YZcKrDJHdPIGj7bu47ZZjZpzEg2SM8RCOGytsrDFp2JlZs19giY5uVQIByjxghnKs2O47W2YioUL/wLHiyE6zTbuCsAKOIhRgyVKTY7HU+R4OX+NN8u55GR+v38fH7o9yUEmeEZwbYZcQMjKcB5ir/zZ7Lms9n/UfA87KyU+Z34C9ce5j+NiiYv5hSjj73UeSq4toawzKtmzAL9dXCC2DOj+FPfqLfzQ3hKgchKPcfDiN1j3uvjozg9APTr3GVSJEvqTdYHsIUpMixTDLMCbd4/hOh7a67dQaiYullO8nk0RGp6su9p9uuxMcfzy97BrHXy8tYufdjdF/bst+keSGVIBpr8IjvF8fIzEstFubaBrNAV8HECDXeRQMx/zyTvsDh4JAPk8vMT5coJMybHT3cUNpS7OBLTONXQdI5JT4jPoFr0HDCh0BBgdYKFkaPdvoQ1PANnjbCiK0ffcXeyAEQKZ9OlCLLD5TQlqcAU4JQA8RowvRk9xaRZy/bSMdYQkQiocjxqCyQk2DR0/bt4R4kYFN1bKXOaYHxSXgGoJwMmE9yRP8cWXv8Ba5yY2du/g6ekbFJaGZqePvEwQJQt4Vg1M2yZ5hp82RorjMhDw0lhMhZRzt85EdBX74TEuxoei097sbMl1WE9StAsVfZsaXaHFoQlbxoUQffJDHPpj2I1dRDn34Jeomx7WvQ420URPRnwoc1bVa9X4JFmFKnaSFC4xg5+QUB1grbaJAerSfyQS0NqdSmWOpxwJ/GgEmC7meYTDcIpxnmNYAAFrJbqHy6M93Pa6+OnufTRXSnP2yTAnxcaEq9lQRkN4wxTOO8D/8gL5qY81OpuFYyThQuIktCIV1y+OYN6LeNymziPh/o5OQIxOqtaS4jhULWBXa/4cuUKSIjfJJEgyRoK2xeSyqOLeUnIu0jmPk9FtINYVyTQWpzWWTAxd3se9CgmHDa+DLC4wmy+qXbtSIpE9UiLrPq6ZDKRIogUcM0eRBGLjbOo8hxSWlsu61PV01BqG2D0buiv3Uct24NZbaK9tiTPaeHiAKF3C9mysbz/Axp1PMJsc4eL4KWbzIaJwsYp+USX3l0Qh1pka3RvixhFGPpbzMTrr9xEGc3Gh6w7uwq1RRWzg8vgFXn31S3TWttBfv4vFcoaY7W43xDHmeP8VLk5OhBRGMtWbvTM8ebqH+XwqdZ5gtpSaAknh3Pdy/c6GFzvmVZWJ086fAcArEPjPn/9DreabkVP/XwHgb773m2XS6wzg66LxdQtct8C3vQWuAeBvew9fn991C1y3AP7up8wArgDgP35UU2AhqkNaNGpf20PT4pNvEeCMyl2uWTVLrJo0xURJBTAT55gHrNqSmaspLGpR6cqCrylKocpWt1JDsdjNjxV7yIhFQSp9K/tObjaocCMgzA0C8/EIupom1W6RgMNkf2rC2NQRZ5qoajXTkZwaHo/GgopjQmEWJzMoK6knZnEizEuxMzWoRCJYQqYsC/FU+8rJwdLMKrtTAEhuQFcWwUECiyrkPEMWhlDCFGYZQ2fWThlBUzKYJgvyBUqlUjCL8q9IxY6ZOhEqxiorbG7MiL3STnqB5WIqIO1i7iP2Y3lNzaHax4WuOSgUB7rTwI2dngDABH2pQCQzfun70NQMakkrWKqIEgTRHP4iQBTSgjpGQTtLKuMyKosrJiqLgBpBSnYuN4OrEBixV766K65+sm0q47OqMFJ8bf9MsJT8eIIg5R8peDlWrgBc/r8hKmuCoysF8NVP2kUzbnYFwFxZNX9zjNLZVLvyhhYkpFJn80HlL5XMYlG9yuPl8Ys4mwAIz1P2tJUq8MoSiedJheKVBXRGK2e+X1izlYJXrHhFRqNU1rwrhi2Lr/wsURknldqYjca9dR5LXCoUfpCuSDuXOvN+S1F+UxwuuTwsMUQGdK+D9f422t0OZrMYw+EQlm7B8+qwrT5q7jY0YwthPsB5VGD9roLGeg17JzZudjvYMizsPz1CPHsHzw7EFjnVDMxTG5nXg7ezidho4+WRgqMh7WoLpFMeRHV8dsfBoOsiLxUs4lzsW7cHruQnnU5ivD32cftWHetbFn71NEI29OF0VfQcqkZjrNVVfOeOg8U8x/O9KabLDNOQGWI65stcigKKZUjxhT/duiuWZOGUdcAMTp2ZyCmSIsCPf9JBe5BheKHg8jTA/LzAdL8CwKw2sL2t4a/+si5s9IPDDPunM9y80YNbB/7xyQx7+1MgzOBstVEWFvodDXd3dWxsqEJAePzZFIcXbOMUDSodSxVmVuBBz8Dx/hB9JcJ3d0xs2CmWR+colz7MPEYe+YjiOXSlAkEJMLKYQaVuwzMEvCXoTcUjFZcEFOOY2auFXPucA2l3z835FQBMRW9lM14goELWrCyG+ZkE01p1E+eXvoB0AtgGVUiUqLCvrJ6ZPa1VNr2cr+iYQNAwpF19SSWaLaAogWfHNMVid7lM5Bxkzg1SJGWVAe/atLmlTXClWPU8SxSqYVpgOgnEwozgNL+/yrxWpQjP6aPZpI4E4khA8JnqX1EjCxGIFr4q8jKvVKOGjeFkBoMFJbmwGzB6XRzDw8xRUd8FHvwnP0bvQQcvH+/j6FcnOPndEv9m14M2mmI0GYoFNLPVDbMUa34qUDkPUfnAuAFaTjNzS1E1tBxa59NmkrZ2VW5vnhEApoK0AuErALi6T11ZWFeFmcqiO01IFqksu5sNB3WPitkK8L9S0fInX8ssOgLFPHkCv+xLPsf/4rQiBUhOb8p+r0D9er3K/+Xz7Kuaa4qacDqj5XFlj8zXsd/pQMBjpm37Nx8sWFEtTACe48H5BlGFc5hjM/qAgGoqY6QaoxVgTUCZSnOek3CBFLpUmFW2saIIwHs1P3IMVPaA1XHLuF9UeXNUYhNQ5pjluXPc8sCpIqGUlQp9pqCxrWhHfpWdzvHBPuIcS6IYgWYpZImipLLmr7Us+H6EOIHMo3IfUjI4toZUVTFdMvbBxST1cBYYMBo9TEodVs3Bxo6LF3vnArK13Do820W/38Lmmotew0U0HuPi+QVu1nJs1FOoZYBFOsci8TENA/gpPRLbUM0mFLMh6k0e06Bj4uxwJgXAOAjEplC3VESaDZ8JoaqO3Czw/R/30fvgJs7OL7D3fIh4lOLRwMbpyQynY14vKta6VFNHcDRVxlGYVwpxKs55rR6czdGqu7Ie6nge4ljB+SUtu1XUPeYzM4/dF/A3yjMskxKNtodlRs8GBa5tICIpwVAQlSVGS5qlFpJF33M1AVa5BmAuom2U6LUtZGWG0TSA7pqIVOqQqINSUJCoompYxpybSsl0bzYLyZqM0gSebcNWPKCoYzLUce9OB5u7DlpdB91NC0kY47/9t/+AZRhjc9CQwq6pZVjOFrCoXqITjKoi4j2qrNaQZ7MQu+uuREUEfoYmiRUEghYRul1DyA8XM7Y/SVUWtjf7eHE4wskkQrdu4sGGJfeZYUCbzAxOlGC7qWC714HmeHhyOsbrywyb2+vw4wIectSMEsvFGBstC+u9dQHcn11c4s00FJWv43Eu4L3PR5CXqDWaQnLK8gRxMBWLS2Yg2oaORqOGmw8eQOs4WAQ+hqc+loslVCOC5bhYJpq4ypjzGTa3trAoEsziCCeHF6i1qAhvI44jpFEojiKWa6HIEvSplnMbSBNf1n2aY2N9bRuOosEfnWIZzBFmCaZZAbPZERW3qiuIliO0vCaaXkeObTydYDi9gG7XZE1ChfN0PkeY5/AcF0U0gUvL61pfcjmXeYbT4QUOzy8QJCV2br+PmM4yro5Gp4GOZ4pS2/BjuIWChmcyRwB7J/viUlC3avC6fZzNp3h9foDItLDW6uPDbg932h66Ar4omDKftEjx+PwSkzRBx6ljreNhMQ5wevgOpUwOdcQa54ESXr2O03dv0G92sHVjE7aq48VihGeTS1Ec2mGE252W5G3TPLkCagoBtqkAJrmQSlCOLgLWzNt+lcf47eEbGLU2HvYGopkW0iFyMOOZQBWVe2LJK0ApM1O54tdwQsDPH+J0GaI32JEx++bsVWXT3dsWxaqJUmxoqYSl/nVUpDhhBnDhY5mEiOIIrtsQo+NpEolbUVMx4VBVnU6RRzNs2jWsF8B3GjdAPSLJALT8fTOfQnVc1EUxX0KLEmy5DaytlK3volPsHT3BRTDD+vYHuNG5I2QpxthUjhUqTI1HCRn/DB14S9vuxT6WdBaxuwgiX/rezFJ0ixwNkh6jULKLO15frHbPpvuYJgEuSU7JgEf9u/jQ7UgWuFzHyEV5zLmKtBHeL5lL++nRZ7Kn+dmN72NX8SQ3nM5D7JfDIsBXy0OczC/xYHAft4yBEAeoSH4xPcTLYIZ3ho7CrcEqEwFhP3a6uKc1xS74fP4Oy8sz3Fy/iy2vg6b0OoHfKn+davVpkeE8muAsX+JieoZeZwPdGnXLOs4R4vfHr7DIGAlRYmPrLmbTCxy9/RyWXcdP736I9+ttbCoK1mAJGEmL7VNmUJcJDqMpxmmAMI+lve70bmLXaMIimTgL4U/eYWf9Pen3pahdq/iROmh9DXShCQhMIJT29JeYC0lHF3tkA4fLd3g9eQfU23DrawjzRPJ5eQ+5rffRF3VxJpD7ecF9pIWGwLR0PIAo99kTh1jg88kzhLaNlrONJYk3cSpEKCrpm0WIm0WJdd3AncYN2HAEAN7DAm/iIRI6IdCyl4BnGOLtqy+wu3YbG1s38Zs3X0BxTayv31zZLTHVnmAxW4t9GeKyWOAyLWCqDppxig3DwiOL+eIKXgYHOLl8i65TE8XvLWNTzquKCCChI0cEHzZcGb+0BX+DS7xbnkCvbWAeL3E5u0RhWqjpBnqljh2ngzXFQEfz4ND1S9TTPs6jBUJVwUzJpR9Lw6mUtnmMVlHA9pe43VjHLXNTlOO0lOaDRAICugTgR0hAOPSS4yoMMSsVBOMh1nPgL2/dxT1JDuf1UGAory3E+Sg62MMt6waMtxGmvz1EsLfEzboBs1xAjSJwkZrFjKvhOjhFwixcRn0Qxtap3FWh0ImFVzLJzRJ/VaCQ+gfX8xXRnwCwZlV7Aq7vuaZmqpfpKrBsA7mmYJHEQjCLixzjZSBzDTOVuTZUGZdCN7FMF4FATlJzmCBIK9I6r166Fk0mPqJwJvWRMJqjXSdjkMphkv4JStOtSEO76cC0SOTX0Vvro9NZg1Nry7zEOAFuxJOUrUsnpBylQnKiDrfRQUFVclnAsOpo93ar+JcogOnUMJ9dwp9NsX3/J1jf+lBy0icXh7Aba5iPznB28gKD7Ueot5ixDlwcPcWLL3+JWqMN12vg7PwIumbBdhoo6QK3mGN4Nqyitzi3nE/w8189Q1lEWIxHMFm7Yv2IQ4LbHlnHf81Zx6r8sYo5+/OCZRV/9scPIZB+4/FPKYCpaeDjyvHoCvj9jwHA/+urawvoP2/x62euW+C6Bb5NLXANAH+bevP6XK5b4LoF/m9b4O9++r3VavGPC8dVAiWBiAropEUyC7IVk7AqNvPBYqzCLBlukYX9WwG//JkpBpTSloU3s1n4GgLAXLjblrHKDa6Uv6IwE4vUBBEVuLQaYsGP9sws4AszNUdGi1UpxFBBmSEpCVwwc5PHR+tMExlBNyplCQDrJnLTFGvqQr7TELZqwZUvwT7JF6pUA9z8EOkzWBQxNWFv03KLLyRISzWc5HquMnC5dvbDCCYyGMySzCLoWQykIZAFUPMQll3CNolG5ijKauPBrCQWswkkFivLUAFL40qlJpsf38eCAPByIZaL7A415yaKqmoLrUYTda8BlczzVkOKwfNlVRQytFzslqBkSKgeTpZIwgBFxoJ8JJnE3AShTGVTla+sRmmTZdDOaaWP5e8VwFvtMq6smMkIluOhla0MkpVi9woE5nmtdibpCqBlM0qWkNhn04RPRaES+K9UtFcgK3/h6UpfSB9XAMs3H4LJ87ME6GJpowKgq43MCgBebYyYvcNcVn43N74sDLKIw5eJSpjIhoB31TFU30lArmLhEtFg4S5jc63aQXI6aeGsKVAyqnoJmvP8WJ4CEqoeuZkW39eV5XVKK9NVbjHt+gRpLqHbheRU0wJaVQwYpoHZksh4C1ubu3C8JpaLDGdnFyhTBfVWAzVvHa3GLqANMI06yB0Hf/tf3kBjZwc//8c9BFMDm6WG871T2PkZug0WYAtMohLzwkKsdWBtbuJkaWO0cOC5tAtl8T/CeES7YQ2Ga6DZNOHYJi6XKQzLRKfF7FIV+xehqI02dj08vG3i4JJDPkXL0xDOYkymMSI/woN1EzVdxcHZEj5VixHQ7VhSzGPGHovPdE0vOLASDXa9hrphy7XPYnlaJijcDH/1M1fUvOxSsyzw9vclfvmLEYpQwWC9jod3bbz3CDDsEuOZhuPTAH7MLG8Fv3s9h1uzsDuo4eleKFavmpfir39s4eYdDdGixJvXMzzZWyAJCwxsBwhLNFQFN+omnn51hgdtBf/qkzZaaoJ3L/ewuJzAVVIouY9gNoGp5UJkIcDGzGvOEWQUEFSkWo4AcEgL4ZSq2oo0U7MMKZwsgrBShq+uJ7LBKyV8pfRkji5zVAUkdU1srtdwcDjD6dm8KhRw/IkdMUkyamVfTAWdKMsqVStJNcxAYwGGYFqv60kRhSpiqisJPp5fLARUI0jL95RaNd9fZb0S+LuySCYYR7BgSRvivLJwptU0CyliB0w7ej+VseK5lgCaYZSgXrNFkVwVlHQ576UfCGjs6A4m0xnchgbVJujdhTVYw35q47jMkHgL7Hy0jts//CHO9o+xeBYieeXju46C+PgE09kUisqCVwjTohyZVtax5MqTimFYvLZKFBkLWioali2q3TjLvs7TrYgoVxqnStEs9vCr/rjK8WWbyHydcE6ncruyRKYVNNuYz8v8KH1RqYEFjNfoBlDZOIttM+ck1sRoiUB9k1nFENBKmYCt47CNmJldFeOaTVv6Vuy7NU1AdarACNTyvQTxpZi0+i4C+Z6jCvD69TEwX02y2Ku+kugDFgKp7qCleMG5rlJ/i4J69RDQvOmg2/QwnIRYLEhoqDJ5JYLhqk1SKpx5froA4cswkfOQjOs0FyCb38c24r2QI/AKAOa4uVJAyzGtCA1yHVniSyH3ZP5eWT0DzQYBvAx0i2ebyjqCQQBKiWWaYxHqUJw6xjHtn11cRi7URg2bu03s3Gjj2etjHB0vQBik1Wig2XTh2hZ2+jbsLMHpV+/QyAI09AhqHiCieSsz9iyAzuzLwERhNKDbLdRbNWxuNWHqCg5enOD1q3O07BwBLeo1DblqoHQ8ISCpXowf/HQb/Y8f4fePP8XoIMcNrwGMpwjHtAasCHE1T5F7NG0zRpMQcQb0O57Y/rLPJrTq14BajVbeDuazBG+P5vL6QdvG+sDB0ud4SjEPqQDW0B00MF7keHsWICYwWyMBx4HDDHgqaSckhmmo2QqKhHENhRDXOAO3GyT0kSBHLQ7E8tMyDOQRyRU0btAECOaYtF0NizSQXO9cT0FxtqHVoJQW5mMTt7Y72LnTwNpuH/0dC4dvh/jv/7tfwLUVdJqmjOUiiRGHocwpjAexm66Q/ah+UksFWRLJWiFKKqKEUpLUoImjCNVJIS1+xbZSWDKYRbzfMiXEQsM2oCU5FP5RtSTnnLrEwA8kk57qctXw0Gg2MA2ZwWzK51+MZoiiCGGaSuGWOeHN9RaO5om4roRU1lsq3hz7aNTruH2rBcVUMAoiqHoVDbB/GSPKcry3U8d3v7eJOz+4LWP6f/63v8E//HKKTq3ARsOEpdtoGwbevR7h/m4NuV1ilvG6SrGIFKz1GzifRKKS3l53cDAJYWol2oaG6TRAjQ4QzKxchNhs2+gYOkbjkAsoLNIUi5hrEB1GTRXyTS456QV0aUcd9bqJy2mMOGM8hiqKfSFxkgjkaIgSH2kc4/Bkjp31GqKiwMk0xa31Lja6fSTLEIeXU+RaglZLQbtpY73dg+EDwWyOPA9Qa7fw+1cHaNTNioDlNTD0Q/jsFteDQ3eDeIpP7t/F7RtbqDUsTOYxXrw7wVG4xCQIUHdr2OhuYDEd4u3b11jGESy3jvWbdzDYGcg95fHvfi+F/vv33ker08DByRFeTsZQLQ9GmmGn0cDHd3ex1nEQ+gkWZ6eSAdtu9KA7OhLOV1z/k3iQJHgzDPGbN8/g1dv46M4O1pu2rEmXixiuRyvRUsAyz9LFIlqsrf0Qma1jXuSY0OZe1qUVCXE+92G7tsRAECQlcMxZj4AWASvCNFQb+qASjrcYQtS8DlWcRZGsF2okL5Kck+bwZyPc6g9ww7Ux4Mo0Z0ZriWmScYlT5agnOeqmBpMAYFqIKrutW6J4HWZLnC9Hompt17pCHiD8RitYcWygCpM5xcyy1nXJwP5q8hqn00us92+jbtXRMizYKNElEGpQbVnADyeYzOdouS5u1ivLXmoaCfYSBLINTZShfIyzGH4ew7Do0FDdS0lUeX7wJbqOi5+uP5JcbbbTvIhxnqc4LUO8XJxi4s9wa/0ets0eetJeCp5N9nGwHGPuNpHw/JGilVPFbuOBS5CSbQqcTl6L08yN1k0B8ZMyFLWkrjJptlKfvh7t4d3kQlTd270t1I0GTDHfzfHZ8QucLWq/ISgAACAASURBVAIYpoM7tx4gimK8ef0Ylmbgo7uPUE+nlRJe99A0e5JvzlxdHv+sLBHqKobTI1y8e4Y7G7dxs72Odb0tZIR5MoRlEoJ0RJHNccVs6ylCLBfH6Jo17FikMihYFEMcnrxErbOFvntD3k/18j5CfHr4KfzGALM0FQJUx/CwyUxnKJJX7WcZzmcjDDbuoW80MVmcCpN1u7Ujttv8nL3sDMN4gVSzMYszUbHSFkgpEzhFjE6WwPEneLB2BwNrE5dI8NXlUwzplkIXK9VG3WjCzHM8+/z/xHfvfx9rrR6+OH5B9i82+tuI8gSmZgpZUjZa0HAQ7WOUhGKVzTiPVsI8aBcfOJty3ZyTNkDiFfO0dRdrRhstmEIU4CdMEWCBhST8Elo+Q4DnF18KCWf35g9hwZH+eJcOEVGRGoW42djATb0ldtzUok8Q4snR5zDbGwihYEzlZ2sAQ69hXizgT07Q1DR4SYK77Q3cM7ZEBUxaJPfVPA4CuQTbGV1EwH3BvolDvFnMcHz8FgMF+Ncf/RQPBfrm6wkyEzQucHT5Fo24xHvNGwgfT3D+i+fIjxJsGCp6bg4j8xGzJkD3D4mgKpGWsWzkTcWRNTxZ0KpRVjFDvODEsYbXYbXmpPuarNe1ApazcsphnEhRkSvrDQMKLYtVBUEWo1QLZGou7jAZ1bou7xdc65IgWsWQKAXpFHR/yzCPQiF8cf4jcWlGsntEIjuB4SV0lWS2DJ5XRcRwRcp9S92ti22zarvY2b2LrdsfoLt2S/KWLy7fYDY+wnR6IqQoku/owkK1r2272L73HfS3HsK2W3J9JqEv9RLD9DAfn2A0Okazs4VmZxtea0viNZb+GPvPfo3Tdy/Q37yNVv+WKKyP9n+PNy8fw/cDOK6LQtUwGNyQmhHzqo/enWA6T9B2Dbmnzmc+njzdF2HA6dkpdCHUVLUgMZhbZWpdOQaRKM7HnwG9q6W58o2Iq6u1+v8fALiqnfyBhF/V/rgn+ePay7UC+LqQfN0C1y3wbW+BawD4297D1+d33QLXLYA/BYCvgF2CNHwQtBKlkYB1FbhRKY5UAcAK+uRy08ysXCnnmsgphSwNpAIAMyfGkcI2s3SZyWtZFWCgGZqAEyyMi3KnKCtlVUa7zcoOklXQvEgkj5aIHfcaBFBZqM7LGIVCQ6qqIMHCFEsBWUGQ1kKhmajV6lAMC6VmINMM5KqOVMBsvQpeYeotGa9ihaQgTVI5RwI3o3kAm4AxgScqaiyqTsSjR4qQupYhCJgfGENJI+hlDJvq3yIU6+eyDECxnekQEOQxV7akLAwlBBeorEoKsYcVsCGvMnbCMEIaB2LDnOcRgiBAlLAgb8KEJWrmuu3B5IZDc+DVLAGqmZG89EPJRiyyGEkaIowWiOMACjfDVPumtIIMV2rfHCZtmpIMCRm/Ka2gKtCTSlVu1lyb57tCUwk4rSyM//TSqXSLq35k8Xq1YyEIKkAI8Xa1sgAmxExglwx2KsyltFwQsGNbVIAgi7LMYSaoJIQD+kpW2mEhBIj/sprIBpG7I1rqKqsAYUm2KijHrdRxBE1EvawSGiCSW+UbizqYhTUq71YZvQIAryyYuGmtMnwrZeSV2FhUd1SL0/o85Xnx2uC5ULHHjS7xJyrZqKSrgH+xxV5Z5QrALOyDUpRgsslKVRiKIaDl5aiA7vRw795dGGZdgJ7x5USuFduto9VYQ7N+A7nSx/m8IZmS//V/8xdo7Hp4+zbG/KxEcTjC88evsG7P0O3EiJFg/yJCwLyt3IG7voNYa8JP6tA0C0lSIkwKLCMFR5O0UlKzGNiyEZcEu4GQ1qR+ZbG6sdXArS0TjVqKvRNgOgvxwa6HyTjGybmPy5M5Cj9G4afY3PbAGMRuw0S7bYlNKHOkZgVwFtOK3UCas6iio22boszeP54DWobNmzZqHQWBEcNzgPduqZgeAHvPltASFe/f7QoAcjY7RZQyA5tOAA7yUsfhOEan5uKjezVYdoH/4R9DxCcZtJ6Of/FjA41WJgSG//FXr7E8S7C72cTtrod0niGb57jbd7H/6gI9E/gv/nITbavE2+df4eTgDDWd1mRz+NMZtYsCgHk12rhXBfcqs7wC0SS7O2JWMIE1kgdUeGSE6yoi5przGmGONLNhlQrIYF9zTuBY4XxEYLbXdnHrRgenZzOcXSwFhGPBRgBguiRIFiyvo1K+l0AcgUR+r5BOBNwr0O64lduBqHYrdetwyHwrAklWZfNWVDm4BOwIypmGWdkk8zOyQorwBCLDZWVHLfb9KUFFgt8EdpmrrqDVoi0nbYWTVU6xKtcjwZQqAzeBruuoWzZ8fwnTU6UIMtjYgL2+jr3Ywm8vpujdKrH7nbvo3L+NV4+foHhn4p49wGA2QnCwj+FoBEUJEC6ZEcb5QJE2LJRcFH6GpcO2ya3hPYaFeTo6GDIn+CsVNQviBA55fAS52XapIEdV38j9MMvk3kXwlIANM8IJ1FmWJgX1q6xfmbNI9DCY/cy5o8p/Zl8QrK2+i31Vqb2vgGG+ntd7ZeNcuSNI/liUoturiQU4Jza2Odt/Ng2lXwisC9ArRRtNwBQWhwkG8b2iGJYiTy79y8ub30WbPB4rxw/fK8BeyvtOlQPMuYyfx3mt03axOWhhNAowHAdy3iQm8B/nR76W58d+JzDLzz0b+wKOi7OHANeVt11lRa6iXbOF0EVrdGYms514XUjO7yoWgtdTs+7I8TEbVpSwAclUtA9UoRmFXO8E1oRUJVWxXNSXcWEh1xwMQxfT3EZit9Hb6uD9791Fra3h8O0pvnx6KeuU3c02TItZxwY2+w0sTk9w+ewYXhqiroYoMx+TYClgpunpiHINUWxgkVtISg/3H6zhJ//8Q7i2ijefvcGvf/kc/RqdMUhUq5Ib/UxFe03DJz/axft/8z0sPQ3/+H/8HmdPjuElJpzpAsHQl/HL+zht+KniVmOO5wwxCRwdV4Am3p9DErk0KsQtKIYqkRlByHzOQsDJjU4FAPNB1aZm6nBrHpZJjuEskPu+62qwHfYD11saxvMIHdpKs/BLy884gb9IJE+aRAUCfwnVxFEhoLNlGsiSDHR9jP0SLkEfnY4wQFrESNQYmZoJ0Yk2jaViYj43kBaGeB6SuPOzf/YISbzEk9+9Rk2uX86vITSV44mgKtd6KnTXhc/vZWarriEIl19fI5zANEWFV9NFLWzbKuKMjjIRlkkmdveZomDqJ1hGJSzFQM/VYasG0lDFeJEKKYckFN3MZSzOZiRZsODswTAtzKMSPu3zVxUCjvG4UBAbBmLRiWZwaOVYFjg8CdHq1ZDS/NGsFNZRkaPWshGlGpYkh5U5BjdUfOefPUB3zcOv//4rfPH7JR72bBSLBEgKuLwGCfTlCUKqlFtcX1MJzGgR6kypyidJsMSS9w5RF2tC5iPRjDnZNU+Hxfxnzn9xjlmQwKkR2LNk/UUw2C9iOC2uYYDIz8RtgNci1cFRksFWDHgl19kqFgQK9FIswZdphlmQYpYkaDQsPLy5hg/fuwe1UPDss2cYjxbI1RiWU2K6CIT+11JpCqshiCOEzOJ0qebivKgKCE1uEQv8yyCH4yo4PTsT+9XNroJm3cDhkCCmBqPhIE5VNHQFcZhjukyEZMZImqkfo153hKRK2/hFFGC2jLDWseUaHS4zzHIHQarD1ko5zu/tNNCvG7jwh+KW09GAuqUJkWmy5BxqyLp7kig4DBNM1Cr7/W7dwu5aH5E/wZDWsQ2zcp/IMgw6PXRpVVKUODjaR6TrSOuuEFKDIpX9jkab/KWPOE1xZ/cWml4dwXwqlqZU3GWcNnXGg2SYh1PUGh249baQDOdBiOPpBGVhoN9aRxQnmAUkiR3h/lob6406NpvMsQxxOr/E4eUx1jdvoN/ZRBku0XQbQJpifvYW240OHn78CWqeA7/IcDii3fhQ1hPtZk/AaRJzOAZOZgG+2H+J/fkZ0pqJ3u37OBuf4nJ6iU5zF1qswC0sNIsSW4aGjx7cQk0h+J3i5f4h9CLBj+/eEwA4gIKTyMdXz78UtTQtXLlGf3v0Copho94cQDNdpGGAZreL/b1n2Gq18f3dW/BIKtUUzLMUvq5gogD74yGm/hQtu4nNdgdrmg5L1zAOE8nMDQ0DCh2h6LBBy+4kwI36hlgcEwAdJREK2pXXmrAYyVGkAl5zD8ZZkQD5WbzEMGWEiYuuaYgFutirFyQHjLEQ54oC/fU+arqGs4uR2One7PdEdW3Ec/QUGy3Tw7RMMc8yjPIMPvNqHUeuC4JMJFF29RrW9QpA59RD8g110ZUpNkmqCs6Cc4ymxyiiBe6v3UXTriNLIyzDqSh9G0ZXwGzmNdN6+4vFPi4MF6PlDG3DQkujfbgrBGiupwMSregQYHiyX55cHIuj1LrXxMP2FnpuS4DLKRJRx49pt5/ESHnvoguO6cItY1jxAl3NQc1oI0SKlyfPMKN7jW5Ltjhnt4bVwPTsEA9vPMCa7uLV5Ejy6dt2HW/PX8meMC5zeL11yUd/NXsjefYZCWx5iVaW4qbTwV2L6dIppskIjVV+b0Wk4GooEWt71goCWjDzdXmC4/ExRkWEXCPI2MZa7UZFbqCdONW2GQnUM9yqb2ILjiisuQsapafwuTcy21KBmBYRUsl4r8Dx48kr1MsCPdvDlt3AptoVAJohOhXRgGuCylXKXmVmU51/nMR4GfrYO3oNLw7x15/8DI8UWxwGOAOJqruMZe/RLHR0lgYa5zmmvzuEcxnD9iN4iGEVIeKlL9ENEcFy0bBX6ytLdZCRYF/mQsCzTbq1cb+dV3EnrEfI+q6q/xAA5j6Va0augelilhYpXI/W6gVMm65rjFqpIleijDRr2kfnAgCzriEjVfJ9AF2lW1uGIImw9COpgUQRLaAJg6dISFrPFiiKJUyjhGqV6Hdqssas11zYpgunVkOjt4vBzUfYuf09tNduIQ4muDh9gcXiBGE4hqozNmyBxXwk6udGvY173/lbdAZ3xKqZFBCS7EN/KmtJsXxeDJFJlm8I2+ui1uhj4U/w7vUTbN/6EA+/+58JoS8KZpiNDnH0+rc4PHguRCCn0UGj1cf4/ATL5RxllGAxmwtBK5gFODoe4+3hBRbzKQJ/AoQLyUCW5QSJaX8EANORraq0/L8FgP8U/JWP/ScygLkFulL7fhMAvvocx/ljKOQ6A/i6aHzdAtct8G1vgWsA+Nvew9fnd90C1y0gADAL0QTn+FPiXCWTkKAlrWkqq85ipay8KoRThaPTyicno9ZEJps+riZNBBkBUweFZNLpKFTmiepSQDP5GtX4WvFr2hXQUBLsKwnGkXG6stxlMc0ggMK8nEg2DKaokFeWw2WCJCN3mlspPk8LaioMqewykJQsKLkwXRum7SJVNQS5ipQZwSw8miqCiLmEzNatFFtiX0qwLycIzXzDSvUs21RVk9w2FrxZWLOMyjqoKCMoaQAjS2CpISwthFrEVXJYyYzJXNirpVapt6hwzlj0T1ggou1lgYyqMRbg0wxREIttEc8zTiKEUSzqFAa81cW61IOuMJtYg+UyC7hSPsVJLLan3JzR/lnTMoQ+uclk2DIRjVznrLJwErNhKhoUAUD/L/bes9my6zwTe3aOJ5+b+t7OjRyYQBIklUiT8nhGGo9taVw1sl3lT1P+Mf4HLvvDVLlc5ZqxZyxLpmSLokQxAUOCBAh0N9Dpdt98T945up53nQuAHI3niz+h7qkCum/oc/Zea+0V3icJaEkwmu1ftKIs5Pcc95OcSebXXryUovfX0oEFOL6wiVY5yYAhSjfFqi8rAokOXMsTy3CWL2gDRkC+EcWTyHQEmCJASmU5Vc1dZieWVFulcGjhzXbJ2ecpinyB0G0FOCNoXOW0sjJgBz3YDjMsPcwTFkFSYaXbxrqv7AK2zralZbYac+taiigg+WobbZ1/ekFQ4NhQz4e8yGRuOLY78F0e7QPUrY0i4xGW/ZWhqBfQzVSKl2ARvFFAnFZRbUOgV6mH9cZEW+hCkkhSG4PNHezu7sGyOgJQnRxNBTRh+w0H27C9PdjuDg6mPnafH+CP/vnXYYxdvPWTCSb7c+y0Ft79yUe4M4xw55aBuM3wywdTRLWP49RF29tBofWxWHm4u19JUW84cNANWSQ30KGybp0lyZzseVpimREscMVf+/bVEJudEs9OSjw7XqLIamwPLSE1dHQNT/YXSJe0rKuxO1K2hGw133dgeJoogk/yFo3TRX+ji82Rjcmcz3cr8b/vvT9Dt+fg1Rd7qBxgPytwtorx+vUAi7MFjh5GuDPycXNnAMuq8Wc/eYT4bAWtDuAOu1KwXcY1XrvZwXO3CGIa+NmHpSiEszzH8zdaNNoKRRnj0cEZmgL45uc2sNP1Ec8LTI5SeFWLrqHjet/E117ZQZvOsf/RfZweHsHWImRRjCKiBTSzcT1sjgIZu8wzo401gReSAPjMl5kq9MjYNnR4trJ1JgDKnwjgRin8Ok9VjT8IqCXKWpMAJrPIdQH05D2pXiORQYAVgoC2AINUSRLEoyIyK4qPLX2F3ENlHN/HNtcWb8xuLQXIVEQcBc7RtYEKMBZseL1U7PJzVM6vJrntBLZXy1IAUQJ2BJX5M4JQGS23XVrQMl9WgZB88XMFYC4aBXgT5GM2pMZ1gUSfEpZvqxyvG9ewX/v4t8cz3Hw9wO3f+gqsTRcP332I6G6OG20f3dNjNKfHKgO4iiRHEHoJyyDQQdCEdnU1bLkWXdYXZm2bfN5aFtT4PLLYpdqQ90EVLwkhVPnnVK4S/CAQXtBaP4fPDHuHv0e77AbdnquUYWsHAbYf5xOVZVvJnE4bb/Yn24HvxbYkKEoAmO1+YRmt8paZAV3K5w0GnvQffzcICMKrIpyA21QDR1RW2/Ke/D1+FscB34eKMNeG9EVd8/epPqeqg2ttK+sYld2MV8jLHKsVx0opAKjYc7OvSd5pCRbTgtxGN/BxNo3F1psgOMclVX0q21iRqZYr5kvrAhocnCxlDIiyfA108/NIzCHYTi6P4wCLpVgsyDPBsStqerk+pVCmap3j9MHjmdynAtaV0ppZdL0wFEVxwlxwOmikOeKqhuV2kGseDpcOpqULozdG6Xr4rW/cxO6dPn7wt49w78O52M9T/csMY+Y8f+vN60iPz3Dw7kO4SYyOXqBuM0RJhLjKYfgWwm7AHQomkYHGcvHc8xt49fOvwLGBD376Ln70dw9xbWSjbRgDYSOrgZyqmUGN3/snX8Zr3/489tMMP/jLv8O9v9vHrhvCni4AKseYjUyikd4gWdUSKUArbytQJBrOt3zOGeFAIMB0SUAysUgSecYdrpFZgYBW+5JTT0t9wGTfOhaWUSlAUZorcoTv2gIw5RQItS06LhW4GrKkRsVsWYKrYhnOSAMNUVbCpHKI729oiIsKcUoA1IZrOTBqZr1XYntIBXCOFE7ACA62g4l5oiGtHJxOLRSVge98cwce3SLuHaGrFfC1HK7FqIxc5UtXFVZ8P9dDUZsCmhC0W8VLsbbkuKOlpm+vFUeGIq+JCj0u5P4dz5R7ouo+L9k+JUY9C73AQ85mj2txhjGZc9zRxbo6X5VCSPIcT8C4pNRVP0CHQzKkzuxjHSnbquFc2GDQo8VljZNTSqIt+bndsdScWdTydaU50NnmvoP91RQvvuHj9vN3UJ7E+PkPPoKTGgiqFn5RgjCJLmSHWvbQpV4iLyNRWmkm9WRkHCnFOLN5qcgmgUCMYzQSanTY3tp+v2xk3NDin0V9V0gWwILkAiqsu1xjDOQR7X5bxMwCd015Dh1GlBS6kBEjW0PLGANx1LGwYna6y/nck/Hxhedvo+97+MVbbyFJIjhuiXmUYDLPEdguuq3KNKdd6DLOsNXxQZ5JbdSi3j6flAh92tMzILzErIiQtTFSOutYwGDURV5wXbdQJC02XRN2qyGjBa2ji7UqLbu7nq1IS9xr65CsY6rJuC5HBCj9TaQFwXEDs1WCjqmh06UCMoLnaPD0BqFtYLHK4To+ilwHcflON8Cy0bAgkMNYBZL5CgLQMfodoN9Va6+QOtMafccV23sC9JpjonYM5bJh8tkz4eg6Ts9TxGmFWzuhfJ0WhWTQr8pMgCLOS+wvninoNkO7UAIvs6jEstDRD0J0XReLlYqBOZnF2OyYcMUdpBXr+vMih+1puDLuoOf10WYVmrxBTsVengux7fnnrmFz9wYmy1PsT6f48NkBBqGPjf5Q1Mw654JwgIM0xttnR2JJ292y8MaX3oSlV8jSCJbVR76sEB8lWDw8wFXNwM2tocRiGL6No8kEi+khXrtzFdu7t2QMPDzcx8FsJmeC/mCMaLXAYr5C2OnC9rpYxRH8sCOk3tnxIby2wa3xhhgSL9sEKZ/HsCfnvOlihShawXMsBFTl8Zy0JrJyX8s9Lc1MK6PG7t4uXOaEalRrh7BNE9ksRbKaYGt3B1bXwcH8HHFdiLNUq5tiqR9TuRj25fNHniWElGJVYBmnmBTcMxc4W87g+wG2tzdkXg6GPCPTJqiG3xYYW770aVrVeHZ8ioiuS0GA7esjAX2yVQarqtEzLQScu23O8xpWdYXT87lEqgw6AVKeb7j/4nNqWZL/TbtmAou57OR1seSXiAuXCm9aaZc4aStM5xPJvh6HXdhFKeQ8KpBtp4O4pHvLCobpIY0W0IxGwOI77hBbliuKZ4K/nHsFBKZ1dZGhKDJcH+wJaMnTnyM+TcpCexqdAbSn1y3Q7Gha5+I8ce/ue9jduIoXNrZxPNnH7mgHIUxM0hNM4gjLIoXV3xIHjazOodkuCq1Cla3Qbw3c6F6VbGmmF5/OnmFzwK9DhELzbbDMp9BJ0naH4ka2QIKoqXESM383AiwHg2AXpFkTrpyhwmmzBPQQs9VTWLSZ9roYBSNk+RxxuoDXGcM0egKEz6oECUFqy5e04Dg5xch2sWUO4IFrYSbkAk7MRRYhXc2wEW7Jf66k3raSvf20zvHe7AzHqxm0LMVXX/oSrkAXa3q283l+hqIyYdYWNi0b3mkJ/7jC2Y8/hHWco8e5OFrBpPtGTivqDBUPOIyhorMKCdaN2v9b4nXfyP5H6h91jSJVJEEBii21rpgmAWCe6Ule5z5TuZnRkpkrr5AVrVYAYcNuRS1PcDmtKnH4qui+JflJlsxb4lBE46csFbIsFcNJlIrjGy2fm4ZE9QRZtYRjt2JT3el6QkrevbKB8XAD3dEe/M0bcDtjbO7cgdcdYzV9isnkkYq9stW8voyPMD19jKLK0OluYrh1E93+rlACXDuA5fQEACbpPllOEa8mWC7PMJscw+HPbReT2Rni1QJ3XngDn//tP5F1lVFdvPvV7Bhz5nYXiZDws3gpDm6W7WM8ug6tbbA8eYJnD9/H4bNTvPfBAZI4xnJxjiqaw9Q5enjuUm5iCiNXTmjK6e4TDv7HBZhPKYD5c/lv7crH9YhOU9zvu87FL35S7OQ6ePH6OEFLaS3+nddvmK/hu/cvLaAvy8aXLXDZAp/tFrgEgD/b/Xt5d5ctcNkCAH7/q19olYXtGuhdt8pF5qmAqlIwVoCEUv2qPFRR0bZkjlLNqbJ9CeTR6tVyXCl6RqyB2QQIbMlrEdNg2vfKRpcFdw0tVVeiPFXWv9wwSwG9YcFRl8N2XZSoafUsLNK1JbFWoMgJwPK4xpIc82yoAnZQ1DqqxoRuu7As2kG7AkQXtB6V8FoFeqdS3NQk+1dSugh+0zJYciHXVpgEbWgXrLPAaMnvCiBs0zoph95kaMoUepXANyp4/B6PurQNYwHTKEVBzANRlJDlqjIWWeCvqXoiCkDQkSAswYc8FzChYYHPYN5kJUAEr5vKGtp/2VQ16xo8n0obBbwUJTPmCgGCCW0YOsELAp88YBRSANGodG55FKftnMr+42crdSBAjJfFZpWJSzUZAZoLg+VPHhk5lIhY+NOnBn7q2op5DQCzyKW1BL+V7ZNuuHCMEIbhotZctHYHBZVAKl0XpkGbbirSHEVIqJXd+AU4JWAS1SdFhbqkSnpBuB96o6vc3ZrKXw+GE8KgStoLJed5tWRO5Bw+YgTaAkY1B9oEtUh4FZhyAQSxIwha80XliBKi83/KUpdqeF6uBgd57MJ1xgjcMTy3DzQeYgLAtMw0E1TVFK2+RKtPYOgxdJ1Ah1L8SeZnqwgIRm3AtWzohocsN+F3trGxsQVNIwBUIlolMg6odOuEm+gOrqPf28PTqYfetS7+0X/9JrSehX/zZ7+C3/roJ8DB+8+wFcxwZatGYVQ4jTI8PiFTPYTZ28Gi7GC68DFd6YgXVJKx7Sx84Y1t7O11sMxb7E8qnMYlovMcWqBjZ4+KYR7gNXQs4OR4gdkkQl1loli680IHL+x4uPfhOc7PE4Q6sMGCa61hkTSI0hZLqvwzHp1taP0NvPj5Tdy+ASwiQ6wXj45jHD1MMdoM8aXXA8SagXcnwOJkBc1r0RIkSTJsjR0MnADdAHhwcobzRzHQ+NAaW3KMeSq+cSfEGy91BYwqCg1PDk388v4MppugLJeoVnOYIdXvFT53Z4CvvTpGtMhwsp/ir35wgu+8OsLtkYMXdm1MD45x/OwAaXyOsV9Aa3J0Xdp5q6ZjLqftUExDG1E+hxUmk6WMI4PuB3xePVvZo1q2zDVpQXtWAoFqHPD5kzG2VmiK7T6LNpJNXmG5yMTqlwAfgT+HajOxn9ZFvcbfI2GA9sfqyVT21BcZvZJru85WZYGH70VlZp4RANZVNjsBXwJ4ho6tja7MRUnyiT0vnw3D1iXXta41AR+FGESV4xokLQmysoBEm0VRIiuglWAg7yfPaDVXKtVB08C3XLg+FTMpWoJfbhfDm1fwYeTgaVPh+Tc28MLvfhFZoONXP3oHD38c40bdgfHkAKM6kSIlySCmJggWyDPi8xUlCqjqDXz4HvPBSHKh4t6QfmKR/kItxsnY7QAAIABJREFULRbMFi2dlVqfxSMCNkWp1gUCWrTGYx9KDm3JOdaUdicwrxSrEBAiiZWym8pcArGifJV5pBFgnH1DFSvz7pWFt5pv+NnsT4IuYnPPeZ2gUarUs1QU8XqleEerTOakri2fubYIMGvSklm1OTN/ZbbnXC8BxopwxPtRGcAch1CAaVzI+kMAmf0kVs0cywmBLQU+k1zD9+Vn82fMPqY9M8emS1JB26qMYlphs32pRvTo+kHSl7InV7HxJHk1qFLlkFAWCtgmyH1hwc+vhXoj+xOVKXxwsJB22NgIZV1KkwIkkfU6oVw7C+kMkySxImU/6gFaK8BR5CDSAizaEPfOK7z00ia+9Xsv4MdvP8DDgxgd2vuaGu4exNjoW/jv/ukrcKoUH/zgXRTnMwQsHFuVFMCTuhBpTH/YQ2sEOF206I76eOGlGxjtjLA8n+GjXz3A0f4CgV7BMbnlYRaphtMoxminxn/2334bN776PM7LEt/9X/8Mb3/vCM91uuhGEcwihSvrZoP5Khdyk94YyOih7HFMUT3POnJJEwnEcSrXw8xgZt6WZSH5yhb3M9ynEfinxJsWrtyj0RJ4Fq+txBv4HvVo3EaoecI0COIqQkMSqVxojkk+H8wMFoKCZAQ2At5TRbzKCUqu93INAVAChobMZ2VNO16qeDQ0joHasBE3NuLCRFIHmMctXntlA1VUojhbodvm6Os5OnYp9tkts7u1RpS2tWWJi0LHYpYwQfCVKHuokrddZUVOsgNVpiSwsJCdk0xB72yGTxB0W89tLCpTQdnnHooK6wzI6BzArME10G1WlVhN26YDP3AkSmSZMFqDheoWw04Hq7gS0iMBmJDgX2ChTmucz2idbCFlt3VsWE4r+ziaaOQa7Stdbihxmi/h7hR4/rk9vH77Rbz93e9j/qjChuHASWPoVY6yKgSwZd9wf1q0MShGZJvI/MX9KYGtXLm6cLyQOMQ+Z742bTov5mha/ucsyGskAynyI+coWhHTCpzzQpUo6x+CqHSW4H6ZGaE2x13dIKEyzDaRZTaK1kRGQofvYDDoYBY1uL3TQ8+z0SYzlNkMq2iG5SpFlnE8GujotsSqcN3j+jNwXbk/7uxpiLpY5qJEDBxHSHLTfImkyeH4DXoDD47p4fg8x/mEZB4dN/shAseQuYpAfMKpStPR8WwkEYlK3HNXaMwWw5GNksDXklNRCENzYfscV8xgZ1xLg9LR0e+bKJNS7M/F3twk2cEVtxRG3LDPufeWSAuNSnPmVuYIfA2dgM4zZAtC1uOQjg8mVe+U1VEnrpwdeF7hOadcK++o2t7dCOn7j7goMdx0RbW6SDKZe5gmQ6eExlAEL4tDN+OZxYDvKCLuPMoRuKaQIhg1QTceZgjHRY6kpspdwyC0YbSmnCdOzxnlQFcnCGG01Uu5BwL6mW5jVtQYdhwBPGuSjNDC6/h4XLaY922UYYU3vrSN3/69L2PT4FzSYEnL+bMMD986xLs/fIpXbB1OmSPPI/T6FpyOj5/ePcSdK8Bm3xJ1dVpbWDWm5FiThHC+SGXu6/h06zAxJfHC1gWgzVc5NgMXPsHQLMOkKVBxTFJtWOpC8KKqkZbSvtmIqwDJYTzuWLqBstYR0VUp0LC7M4arZfA0Db5HuNDC5HiC2WqG5156HvYgxP3j+zhaTcVViucwIXEaPGcMhZA7DKkdrrA4fiZE1dYbIdcMPJushPzEeXW8McbejSs4OTpBunwqqvVNv49BMEDRtLj/6L6QKWzfwfbudYyGA7Hxjs5PMAo66PXGcvaB6yCjmvzwASyd7ROgSmMEvQ6cfkeySEPXgcVoivWejsDf6ckMC4JOlgOtM0DCPTGJQySD1Q3GoSfnUW5VKgLJnoW5EA0Z9aBjtVyh1SoM3AB7tiv2xty11HTssky4HH/MRZ0scXp2gKu3bkv2KYE9zrskjPGsKa5QnFN0Q9Ssp1UpluQ/euvnAhPfuXoL5XQfL995EbsBU7BJ6GhwUmWYpjncDu2vedbkjK5jUWbwW2DTdsWynePvbHmObjDE2LClMsDxT0IPScJyplP0bDlz8hom4DXQ5YCqcEmOlc8kQM0z7f7TX2Gru4ENb4guHS+gIgJIzOD9cH3gszVlFAmds7xQ2n7X64glNT2Y6MmSxVNE0yN0BzvouB10NLYjDafZFhWOmgxPkymekRAwm8oc/Oqtl+C3dMVgHJaJLE3hMYvYsuFnDYyjHPVHc8x+/gDl0wI7nJaYaVsksNoSWpuj5TmXWb+2cq6yGktFHjHOgUgj1xE50Kv5nad1FVuiThGS+UtnMYKLNfcEym2G7iZsL/J0aLUscR66Ov+yfRoSzHUF/nPvKH0mW12lYzcJ4JelrAGrKBYbaNpqVVRTV6QUZHA8qqyBbt8T156967vY2LyO/s5teMPrMGxHbKOj6FTO7Z3+FgzXQpEt4AQeZucf4eToPlIhpjjo9DYx2rwDL+SZvQcv6AuZMI1mmB4/xuRsH9FqiiReIeSzWRZYRgukaYxud4hbL34ZYWcbXqeHcECLaBLabWTZAudnj3F2cA91VSPsbOHK7sviprY6e4ZH7/4NDvc/wv/9g3tIV4lkHRfLCWxTuY1cAMCGqHIVAHyhAL4wYfu4AvP/NwAsls+/XhLlNfxm/NZlBvBl2fiyBS5b4LPeApcA8Ge9hy/v77IFLlsAv/+NL7YCxtJC+VMMwovsQlovsbhNa1r+HovNFy8CwARx6D7HQ7fvsYhjIssbyVhjqAlLcbQAYoaPOmHQClqBegT6ZLO7VlRyoyx/JWBJABINfFZPaZFD60oWcHj4EMCXRdUGFQ/bLdVzBphTKFbQAlgri0GNamNd2ctppiuHTlaOW6pOdSCT/MWLl7JKpfIXVP/yeuoazMJlcYkFbuagsRDqMfOwLVDVMSxdKVX0gqpS5sARGGCmcC6s05IAseQXMxsnR0k/3NZAw8LpPIFNQIXwdcNbZz4tP7uRwioLbyXzGZk1yYMz1a2mK8otKfyvcw95Byz8UtWTFaUoiJkdSEUdAV/u7tkbYnHKIoIcwZTyVRyVP865VAcBaX8C/sIuvVgOP8nIvWixvw8AlnZTPYRaQhkVM522TbTnBYufBP/0PjRnxHKSKF8JyAtQxkOq5cphTtmGGwipunMJJhHY48GfLNcYz/Yfi11UnlI9TRA1QH+4Ab+3IQe0Sa4UjEma4uz0CMuTj2CkJ+jpS/hugrSeC0jP8c2DKN+cQ4Tq9gsg4sISlna5fJEtzYK4qQ+QJkO0zQZsfQTX2YDJezJcAQKdIEWSHiCpDpFmT5FVp4C2gEbG7xqETxLmDmqS+eaaVBb2UdY2LHeEfn8I0/SxXJbI85X0leP6cNwhxqPb8IIreDx1sXNrjG/80RdxluX4i7+9jxe3rmA7M/De2/cQnT5B6EWA18AMbESFj1TvYevGTZyuXGhaH/f2K0wIRjHvUTPx+Vc2cPOGh6w18c6DHM8OI1ZlEe52cOOKj/M5iwmQnMPnBjV++u4JpvMVdKvE7thERcV6FFFmhSou0RJ0KzTJEdTgC9fB6oQIhh20Tg/PPd/Dtd0ap1MN73wwxXI/EqLAeLOP3e0O3j0sULOAx2JD10Q7j0X1XUbMqmzRD4AgULmIaepiclKjLSrJGSYid+u6h42+g7uPEyyntOYlwJlC1zOU2RK+D8TzWACgnU0HXQsoUg3L8xzXOh6+eCPErYGBw8eHSBdn0IsZ+j7t3Vu4nE4o6Cio2ocU1FnUjqXYXUoxhYCvKM8IGGqWsv9tdAHrGl2RQUSBrmmwadvJTD4CsQR980pAP4KP4spAgNDQxaqZQFCZEfCkul6RGPg2AlTWCnSkJacQKYTgoFSpQnVZ205TISdPKh0NHBOh74rtM/MpCQgKYEQgIKKaWVk3C9BJYgrzWPkk83ptU4AiKlL5p5A9WJzsOPIz/q5kGlu0VdfBcR9FObodZTnqGszQ5aRUoKHKyfTRv76NZ0WAZ02FN/7Ba9j78g0czhP89Pt/hfP3fWzEDrqnEwzKFaJ4JqQbo2W7pwJUEcTkSkHwhCpdsQWOVLsYLIDR7WAdoiUWzKYu937RVjJv5KW4KhA0YbsRmO10XKVUpb1souyS+eJ9Xtxrkqj24u8K8CmKYGWnx3HANYCuDgTm2Neer0BkeR/O6wL4q6gDgr8ENkQxLaC6WoOV9bzKfhbVHrMd6Z0q+adqzC2jRP4df4//jgphKiK51hLwGI5Dea9a4gcIDqv74fwm+wFNjSdaRfPaq1K5IhBco3sCOVn8msAG20ZAd4KWkoetAHeux+ozGhT1J2EBBIBJqGKeqso/XwPfEkWnxnocUzGtsqo5Dkk64LUxD5ntP5vFAvCHQSg/IwBsWZS81mJjHmcWnF4fZ5mLRAvhjjbgDTqwu64oYd/54ByrtMTQI/Bl4MPjJa5v+/jjP7gjmZh//a/+BtpqgaDJEDoaDA9ii0kFWbdPktEA08hEdxRgc7sP27NU/vT5AqcHK5RJvF6HdVi+iYenM/ijBH/yz7+Kl37361hVFf72T3+E9/52H1ttCD+aY2ByD6FhNk/E6n088tHzXFRai8KskLcl+NjKc1YTpKVNMdWMa2V5mYl1I5WFdBYRl2ibwK0pxB0CfLSJ5vwUMm/bt0WBQ9t2rvlZ1gg4J/MUN2gCnKp5STkYKHtzPhO0BuY44jNGBWno+dCokCtoD+zLOF8lCUqtlHU97Plwuj4OZy0WRYON6x6u3bmJorJx8mSCxcMVrvka9GSFnsWnl1nwNWzfAL2Vl0mB82kKs9aRp6q/iTLbHmD7umT+cX9DBSzV/qx7ayUL1euYDWrB+MzYGuzARmWSxGfCpvU4M4VLDYtVKfmXoni2LbEyZuHYCx24QYhFluOM1pociy0dDhiLwmefMQ4anJZZuQ4MzcBsQcJTA6/L/tfR0DVGo/rMFDIibU27Wy0+9zuvYXt3S1Repx88wMn9pzi4O8WAEqCKatVCQCKH+zEhMIq4GFnOjEQ+MARylVMPnw+ODT4vnIc5DxGMV/bxav5huxVgNrNScXMLS+jE9bkv4/aXe3RgluZo12PGYi4w3XNodG21KHW6ndAC3UbqWjhOgM3dPr78xouo0xJVGsGtE/hmgbOTfRweLqRNCAqZdEkoW8mUJUhv0YWFajLa4mtcK0ohelKJHgQGVrx/ZoHqKp6FmZULgoYZFbE6NvrcE+viPhDTGpvuAR7XWlvsrKNlKUCH6xoCQHJ9PJ2lQhzluYWkSr6WS5XNPBgHCHsqvz5Z0ZmCa6uGhmTXWsNyxbFpYsPzoNFHk4p77vFpta/TDUG566RJJSRT3rNF62eq5hi7UtH1oUJrFBBzpQsb0ArKDpt7dVvD9Tu0l2XExkoU/QTomJnJZ0kIZ7outvj12lmislQkgWTRc242LLFFp4OHxBpkVK9zjVFnOtorJwX3Hessd0edGahEZoqKHbgoSDjSITbqAgKRmBR4OK5rPNVbVIMGr3/tFr72jS+LxfDp8gRPnh1gebhE8bDA8sMCVwodAXM29UxU5UlLxIjXE8FzSWayJSNcJ0jeVkLgUnE4ucxldI7iUS2v1RpEV4Jh4MJrDGnT3Kol25v3SIKBrbmwCD7xIKMVMAnu0QmEe2jwrMrzBJWwyj3JLhPUeYk619DvBZIJvixTbO4NhHjw4PQMC8YDeS6O5ymd8uH7PhaZi2lEu/kGVzYtBFqLnASJysXxEuj3GT9iI+V+1FCRC08Pp+gbCboE9AFshL6cSXneIzmF4/9skUq7EAAahi60kkBsC9v3kNQV5lkjjgrkK7iWhbYsZD9YGA3SJpHxpLcN7EbDcDCEZdt4+GgfUVpj2AsRdgg6V0i0Cl7oI8tidL0Q2SqWs6Xh+AgGfRycPMFiOYdnOQjDriLzJSuMbRcb3ZEQkUlEIsgXdEfiaDKZzcRlJxyMMVlFODo5hO9wPz8WO+2aoKSlw+10saBtdF6jpdXz8RFOp2dwjBoju8Cbr38Ot65cVbFJuoaTSYJ7D++itUx0Oz6sIIBme5gvTrE4P8DLt1/Dlc2RxK1EFUG7GfRaOZXROYJzMkksDomYdF+gAwEtlfMSZ1kiFv3sL+7XSLaK6hqzZAXbDTA7eoLnrt2Bzz1jxLMF7SZMNL6Fk0kk1t/9jiuEkZROKtkS8WKKnd1r2NoeSNoU14vV9FQI2Tf3bqAjWmOCwwpIJuA8Qyn5viVsnJS5xFDJaVorhFDidwco4hIdOtQsa+yZFrxpjebBBPX+GezzDCMevhcr6HkCncShNkdlcK5RBCg13pWDCh1TWFchgZrtzDVERS6tSfocR9w8aio2iftYAuy0d+a5RCYGOUuQzELCOv/On1IFLLQyGffcgEopgP+SJAA6YXHzSGsv7j0L7rF5DidYzVgv1lZS6CZzhA3Jp+8MXXi+h92rdzDYvY3h9m14gytIswjPHr8rKtwrN17BrVd+G3Wd4vjJOzg/v4+Kbhl1DscNJEaCe5zB8Dq6o2uoU67jqTgMEFw/PbyLR/f+LVbLKXy/g8FoW1TRtiiFXSE7MI/c8XrSF8Od55UDm879cYPZ9ADnJ49gGg5Gm7fQC3eR0nb/3k9w8vgDnJ+d4ic/f4zDZ+cCUOtpDNthjYnEPaUAXm+5ZC7jXC21mnWN5mO6vRJjiyPZ/5cC2FYe8fK+8ufF+60J/J/UftY/WP/xiZX0r0Mh/8+DSwXwr7fU5VeXLXDZAp+1FrgEgD9rPXp5P5ctcNkC/04L/ME3v6L2lDzRSuFVbdB5+OZm37WpBDLk8M0Xi82fVgATVKW6j0VD27Vhm7RPYpHIQEoL1a4vyTMskrEQTMUUi1f8DLJyRZXAbFqe09dAiJzZ5ZpqVXCUTDgy+pkRSPUDQRNCDy2aTDH065IHDAUgspDL0hLfpWYVg7mzBgtb/DsPQAQnDDlUKsWBUiPxQCJWrA0PTQRdWdApREETeMqOUtQgopKhRWYGw8xh62TMlmjrQhi3DjNr9BKVWATlSIpYVMxUcNLOmoVJ6jKoVImWuRSH5P6YGcp7J2DTVsgIbLPoxCL8xz3Hzzbg6KZSu1AlvFZUsWjO4h6B5ouiLQhg0+75IuBFmLiqM/lZ62ietQL3k+HBPrhI9f3NQfNpVugFAHzBHl0n/aghJUIvHvg5bhw4ngtTC0WJiZa2qQNoxibaNkCjXyiETeiWYvxTksDx0h92lIKzofrJlAKbWDdrOYxmjsVyhvPzDIuVBoeZX1d2MdzcgdPtA0YHVmDAanOky1NMjx5hfvQA5fwJ2nKKSl+hbFKUea3sYgmSUU1prpVCGi3DaxlfNJ0mcEdFu2NSpTCArt+AZe8icDfhWltwDBZFqHYnoBQjrU8wix7h+Ow+5otHKNspDD0XG2t+ljCmeZivqFmieokWyz6C7jZ63bEogpe0UkYuY5RsY9PpYnvzOXjhFXx04mLnuSG+8Udfwbyp8c4vH8OuPGxnOu69/RB2eYRBNwMLgysW92sPhT5EuLWHZR5iGfs4mRuY5QVmcYFWt/HczSE2N0NMkgbPZjmyUsONqyH6IW2Ba7x9V1ln7g11GGmGdz88wZJZZZ0aqySGVhcY+BXmkwRuRUtxHU3JkiZtQS1ojodb18e4fXuMSLMlB8xzgWcnMR4/XKFNKvhi6aoyu5lZaF4NMdqwsVqVSA5XUtgJKKAyK3h2Ad2ssNlnn7iYLErJQWTO9tMnkbI2Kwo0ZwW0IIQ3drHdqzBZxqIMGXQ1rNICT48WcH0Tb77Uh69b2H+6wq1+gM9f8zF0Wjz+4CnK1SmMfApXS+DbtQA1QkBpFCOeKiaxWy2UGpPj1KPtoSj0a1iGLYU6ozUks7WgNfuaeMOCCskABM+k6EVVF3P/BDzlPMcCjiLhEFQWG1zmg64B3gsQWBEwaA2tAE2x5l3nul5YFfPri+dY2QpTpcmsSypKTUyjFCenKymK8GuCt/x9IfnofKaVIjZJlSKVnyOZxrnK/g18Oi+ojGG2jwDZ64xgpQimkqmAT6CS4BLzHB2+Vwa3Y8NmgWV7Cw8zF4+LHG/+4Zex9+U9LJoaP/vejzF9r8Jw5WIvW6E8PsPp+Slsq0DgsFhWi/Un7SajrMJkGsOm+rdmHhfVkQ48w1bKaIurSCVjjIAJ20FIMrLWKWCWCi7mLXNtZKf4gS2gGRVf0UoB9BeKXLahtM8aFGYfEBiS9lurcdj2JPhI7nirodslSMz2oK2eUk7zxb8TUL54XeQBi3PAhc001yMCp46yji5knJB0oFRHR6cL6R+qkBRAq+6Va62QE3xnnfWrlMgXzgQsFF6okmWtMEyVYZyzwKcJGCgW0a0u78t1gOOELUewWnLSP2WLfWGxT/H1BdGMRCsCD9SnSdQCi18EntcOGxz3Yi3Iub8UZtjHmdgXSk8+U9wfWIYjhAKCP57HubsVm9u0sFAZPuZliGXrweyNEYz62LnRxyyt8MGDGaKE6hwLlmMg7Nl49fkuPvf6BrSkwv/03/859vwCY4eAVYHGVEl6VLg5LBpafcwzC4PNDvoDD+ReSWRyUmN6tICvMxuXsQsmzEDH/jxC5UzxB/9kiK//8T+j8BQ/+Nc/wPs/PMcttwN3MYXXZPAcOnJkYqcukROahUWRYl4lAsx8XFAtlIqp5udqdBZQBXbuLQiMEoTiGm/qJL+x1qoIJKbFNm/h0c6VOeVr5X7gezLvTGcxPILi3POINbyKKiA7iv0cMHM6LjGZJbJvcX3q3yrYJoF8G0neCCDHKAkWe+dxCpcZ6R0Xdt/HwaTCxs0AL3/zK9h99QZOnkb4yf/5N3j01hS3Qxe9psKVEbOlS8kTHG930N/axNHZPj64fywKW4K6OlwhFBKYN20IeCTuJgSK0gYaVfBcq7nt4ff5vJM4qNMe3ERG4hfJcVUJm4CM7iIvaFlJdTNt1aniZLYwbdVpd2wibWvEWqKcYwoizpYQCtnttBrWM2LVrqxFUaJJRq7bbWF4tMNuUJrAorElR/TGLRcvvfEydt+4I8/76fuP8finP8fddxYIamCDikCCfMxoTUu4Bu3ouUYQxuI+qhBwIYuonKJjgI5Wb2Xd4T7dI3GjqZjaIHnSVNVyfijWubJRXSiL4JqqYeY10opfouVlf8znSaJgaAlLggxRtpbgr4ZS7EwDWcNnhoHTAuhuu3j1lT3sbF/F6vgI0fERQqdCvpjj7GQOWwDUSuzmt7s2TDr+yLRKIKKV/F8qXTkPcX0ZdBl54aHM6KpBJbdaB2lZTsV6kmpiH8vxx30hXRCKnHM8nwUHpkW1vLKGpj2nkG1c9nmFFSMaWggYyII9QVISmJjGwpxJoUjqStnLtUAcFHi2qA3EMecc2k6TYEhDCbaHevH+TNtAGFiy3lCFTaUm7VAJVouLEokJDed7OhsVonAX+/9GE/BTyAu02930EHT4PqkiVxUkWDXw1nEAtmYiSwpxK6IauDLpeGEICUciSnR+NsciLTFaVBHNb1V/ygnKIAFLrVly6nIU8ZbkI7kXgseBjtpScQgkETHaR3ctTCwNp46NIztDcMPF7/wn38bQcRAlK3L/MLn/BNWvFnCPc2wsW1jRCqeTOThlZZor96A1GXSdELdSbpY5XXFU7rdtcw+3JrMalnKaoMNUSlIS90qG7NNomVrbtJxldI+GnuvAgamU0bSC5UjVGnSdBr7RCii6MQjgdfo4X+ZCnKKZf57kWM5rjDe6al3UAG8UINNLpEWJRVZgsiyxP19JbnoqpLoAp8sSuldjODAQiguBjbiysUwNjLaGSvWtmwjcAGXV4ujwBF6ToEuYjNbrcSV7r1HPg242SIpK5bNTrU2VcJftRDIXXQA0uB2XMmZEtYYZc8s51tGi3zWR0DUiT1GI84sGlyQ8xlWUGp48W6ITuNjd6skR8HSmMuC7fUfanPNbmdKJhqp2HV5gqozWNEPPtTHoeCpJN0lEed0JPAT+UMaNEBG5hykKMGwoHG6htV08OT3Hs5MFNnqukL0I5ktsk14K6FlU7B0bheXB7XZgeOxnDaOOBafKYeYpyHZymRG8WOJsuRSyRcCIGg5Zy8JitURdpNjZ3EKXIF1bYVXmiMtMCEiWuAgEQoZwyanmPMA6ARdqx0ascz3PkdYVup0eCql/0Ga9xZQqUi9Auphjd7xHmyJEkzkGnQHc8RCJ2eJ0fgyropJ9EyHrIXQfSRmTsYDFbOheD74foqhSUar6to9BdyTzx2p1gqzJUBglWax4cn6AXNPRu/IqKtvDk4NnmCQxVk0u1uCtbqHrDtFOEqSPjzDKC+zBxlZpw58VwEkEPy1hRDE8lPBMWlNUilSuk1yuXGXcmhWIFhkjM8S/jfsuCOGJc4PUJ6QWxGeRtRc6AFH7r9BIEidrCSZXwK5UC+hupU798j3aJOd0SyDRX2ddRrmssbZBkgl3UnlOojxd0Fi3UPm/ZG1pJNAbnHcbOKEBy9fExSccDjG+chudjV10Rtclx9h0fHF8ybMIQWeMweY12dOn0SkW86cCtHKe7Q52UesGFueH61gTEtFJUszQHV6FYVpIVlOcHd7F6eFj6atOb4TuYBPj7efQHe4gXS2RxGcwDA+u10Vv64aA4SSJF2Um1tHRYgLX66E3usqmlwxm5qsvTx4hXp7ib3/wC7x3j0DxMVwth8fsZO6eKgUAk4DO5vz3AcBiTnZxZiy5JyZhfQ1ZrN3KeFThf0IOW7/EXvo3ijkXco6/T/2rfvUSAP7N+tfl15ctcNkCn+0WuASAP9v9e3l3ly1w2QIA/kMAMFnSpth0rm0n16q6CwvoomYBmuxsZfHDTT8Pu2S7p1WDXuirvFtaPvKwIEVEpYgS1dVazST20mt3SKE1qrKmsowkgCm1F252hXuqFEIsQFcEf1shkhJZFnUXQ8KkHEcLYUuKWmLBqSuLSlEKU8lmaiiqmOLmAAAgAElEQVTFipLXQvBXqX5ZQOWL3xPTohZysKeKgl+QJUtrMrFBQgaLbH8yZOtSrpm6aM1QWYRFnSIpUlHn8gDFAw8NQFmIEkWUqB9MxYIlmMLiDA9KzPQlGE1LQrG7WmtqRfxB29m1moNAuP5JViNZ/Qq6baWwK9mMIuVVyhi2MT/jYsPPQ8anc17kbfmNtZrwU9G4qk8u8mMuVMMXcbifeprYewL88GAiuaGKhc1MXhZss4xjiazZAUxtC3UbKJtlXiQtuCzmA7loDKriTPRGntwHlRkeFSqifKFVWYWuG2O5jHA2LZCkJjy/h/HmLobjbVh+iKz1BRzxvRxms0QyfYrp4SNEZ09RledoqimKNkWTK1WM2GRbOjxaGtIqslE5dW3BI1or+Uk6wRTNAcw+NP0GOp0b6Hhb0LUeLG0I2/Wk4FTWK3juHNP4KY4nH2I+30dVz2AyE5jSJFApkAvoZ7AIV9Eq2YEfDnFl+yqGwzHO5krlBjEsq+D5IRynh+HoJgxnC2kzAEYe3vxPv4g6DPDhw1O4hYfOJMOTXz7A1d4Uu9sGUr3A49MYD49po9lDboxRmiOkeQe6FUi+793jWHJTu2Mf3U6ISUrgEdjcCvHFF6gKNURx84uPYvRDC9uhhnsfniE+ncIZtej2W8yiCFVMK2YWyOlPyvwxC6HpwdRcxBULLz5euDHGtZs9LCvmD9JmF7i/H6OcVzLf0D4yp0J+weJmhd2v7uDl54BfPNBw+mEETDOYHRf9kH1Li7oCVzZdjPuOgH55VYr978PDRIryLO41CYEvWrdaGIUqe5D1hs/d6uJgEuH+wQLjvo3vvLGNzUEPb739FE5Z47lNG2OjxPGjQ7jVHF4dCwBsMlObQD5LGZUCnQkEC2jFZ4zEAYK2ppTq1+pd2uFbAv6LYrFUZBaxX6bCjqWANdtGsnHXWbMqS5ZzjAKBCSxyLvVZ1CeBZP2sU8WpLIzVHCqWupqyDlY5rZwTWeCi/TLn4bXFO5XHFtvSEqLLdFXg5GQl9rAERakU5lwsqkAqWiW3u5F+o9rIYd6WQ/cHsvpZQPfE6ljUFLxPZgxyrqMyS/JgSRriNbBIoWzpTKrR3Bzdvo9Obwh7Zxc/Py5wP4rw+m/dwJ3f/iJSC3j/rZ9j/qsEL4fXMZ6dY/n4GY5OT2XM+U4j9psbA18+b7bK8WR/CmVIoQuAQJt5k4V7FvXpTiGqJ2YDK5U175MZvwQGDFvdO/uKnUg1sCilQwerKMdiUSjrbkNbA2uGgKP8nljREjCggpr2lZbKaRa7/YoAn5rVCaBeKINFoS2W+wr4vADpxYJaMn7VWsr3F7XAOlOa2ad8kWBEFS/HEv8tnQ/Y9wSZ2R8qjX2tQuZ7rccbx++FUlll/q7VuBw7QgZTE38cKetbNeZ0UYpwjPHfSNvpHPdqTb148VqlqCjPAS0EqZJiAbFGkZQCcOQE66iAd0i0ohLdVg4YLbPfmSmtFO78Oa9N3BDWudOkcNGSlRbRJF1QLUowkI9RnNnQggDnkY+jlYnKH8IZdrF5pQPNNXFvf4oFc5QtB6Ohj929AHtXNuBTyb88x//xL36Il7Z0bLo1klUkqkmuC2lTw7A7aHQCwCY6QxKPeuh0fCH0zJ5NMTlZwNEyKd4bpo3W1jErKzTeFF//VoCv//F/iUQH/vxf/Bv8/PsJXhv00U3maJYL2BaJZDXmq0LIA12qvWgl2MSidGV0AG2gy5rkGQdNbqDOKvguLdZbxCkBhAph4EreoaGts7gTFXlA1wMKQrO4lvmWL6odR6NA1N1PjxdqzSY6SMUvdxTiHkK1K1XDlqjwkiXzzSsEIQvGLUqNY4Nzt4oLcfneTYM0ymCHJhhKXXsOTvMGdz43wJt/8p8j3OwIyekv/4d/ibf+/ARv7o4FAB76zJSm40uFjSsdbF/dxclkH4+eHKBIM9nzVbErmd4EgJlzy2I2n3t9bX1NhbRLsh/HJgkVni52yNy5sTBdNSR4EXBU65VHNZ24x/B5NhDFSjkc2r6My1zsm2vUNm2ZS/iNL/u3stUE3GlZ8K4ItDqwDBdxpoua2PMZt1FLfm9lalgxPkLL8aWv9fB7/9U/hdnzcHg2x7v/11/hrb9+CnMB7Jg2OqBNL63ogYgxI1YE2wUah8+yiYDAc2XIuOeejeNBADwq36gSpVV/UcGg9b9kPVIxq1RcfKQJdhBQtmoFzFa0x+W/Xz97fF6paA+Y/+3baNNGrIlp7R4XXIs82MMOZoaDD6YrdK8a+MpX7uDGjedx+tEDHN9/ijFtv+MVlpMljEZHFKeYrjLsDC3YJCTwOhq1VuokLYj7AJX2iiA06Aeoy0bcG5jbTPKM69rye/NFAYsArs/9fS1rTZlWsElUIPBqOihblU1Oi2sVJaIUbFLeZi6mhHmoKBuCxUKm0JUlNEETzkMCAEsuuS3nnLJRJJoiy/klCipjuYuTcUCAXkc3ICGkRj9wxSnhfJ4gY+65STVgA1trYBHA0BtkNVWkSnnHvSPBcAItXHv6PVuspSXHmCo7TZP5kXMyiTNc12kjyiNPigwmVaApbadJsrRQ15wveQAwoBXqfNFaGmha4tAWnmbxXJNob0/wn+QIEnzqRoBP3ndCRoWmYRQG8AJHVMCP0hqTcQ+/qFJE4xzf+sf/EDd3ejCqBn3bQXT3GOff+yWGJzWucc9xvsQyXSKpW8RaQIYQPIvEqlLGrlhwFxyndDpqJIaCfSrOTw0JCLTVpn0zTzDsH7pOEB8s0Rp00yCUzTnHhGtYAnpy7NsGSWk1Qg/o2oCvG/ADF4ZuixpZzqL5OpqnNtHlmbVtYHkmwmEP9I3mczWPVnhyHON0lSDsMve8hkdAiWPS1dHYNcYjF5tX9rAsTZwsU/i9MVy/LwpH23ag1wY+uv8QTjbDtZ6FfJZiNc/FdvzKVij7Np6b+TyQ/EKle8hnOGlwOllJbNLmlg/4Bs5WtAW3ZbwaZYVB6MhanzQFCj5HtoERyWWlihtaLDLZW9kW18ocjIvPcw1Bx5bsVhIItYq52gRm2bYkwPFoSmIzBLAsuIfUdPgaXa4YuaTBdTxkMeNuWhRUvUNDsDlC69h4cjzD46cL7PZDIUxaFs88CVqToCT3Fi4MgqaGLVnMdjeEF7gYDfs4f/YY7779HqxSx6YfqggentP1EppdoTSpOnWlH6q8gqOXoAF5v+chLmucrZgfr8NyDRi0+ec+m4BZXcn5mYrY0jWYBqJie8oWXTdUduxCoGpESWw6plij+5YJqzLR5sC410HYCXGSzIXczcpAYFnw6IomdQNFlg/8UOKPmB+flxni1VLmIMfxYPsELnOcR1MsqxxG6OFwPkVpWBju3kKhOVgx/sMwcVIWOM4yZJqJvfEumpMMB+8dQ5sscNVo8ZXNEOOixYhjMo0ZaI+Q5HAhmDaSrS5TANW/dKkQurFaB7n3o6uBONys3XxIgOZzQeKMnBNARwH+NsFd1lAaWTuJVnIdNaV4w3VU/Z4A6FwHueeTupBUY+R9OBm2GintNeJcvLwUDb9RhHn+jBnmLdW/ji4AsOFp6G300dvYQGdzFy4B+HAo83rQ28Rw8zk4bhd5yWifWPbGpkHbfQNZeoaqKhB2t2TMrRbHsvekKMB2fcSrc/QGu3KuLssEzx7+FIeP38H07BCO5WBr70VcuflFdPtXEJFEfvwRLCdEf3wVTtAXW3tGkRVVLn1Mxr7tdmGanjjAcP+Hki4NEWZHd/EXf/pn+NHPH2E5PYdFsp9Vo+U+h2QoXvc6EYukx08rgNfJU2pbvS7aNJUCgOWssEYtuL/++wBgVb/5dWiD4/TfD/7KCvnJPl4HLi2gL8vGly1w2QKf9Ra4BIA/6z18eX+XLXDZAv9BC2gWUckoJ7Nasgq5oV+r0/h3qnxNFkukKE1Qj+ChsiamgqfbU9ZqPHhQUSvKX8nT1eTwuBZKqWIMN6gkkvKXxfaZ4EIl4CoPMfxP1FVkstK6qCHjW1kasxDCd2DhRxR1YvWjw9Jpi0gbaF0K+9W6kM1DMIv/AtqwHERLIto+Cxhcqo0yqzYCRiurV7H9pRqCijWC4ixM6EqBwbxdFi1EjVxT28yDUoMoX64PTiqbL6d9Gxm4LKqKOzKtsFvJr6WamWR4AtNUVtHykfi32CmxdXj/PNASHhBXZ6WIovqKbcYCLe+bzHUqfuX9qSRYA8LqjLbO9LmwfP6NZ0C/YJJKp6nPl75ZA77qAKHyivm6+Dm//PRBQpXXmAVNsFepGU3TRlPReo7gEQuYPnRjgKYlKMLvUb1kihrYMKnIsKDbzJdmG6jsIHUAZaghi9oVul6FMqedJfvNg2l2YTl9tFYfpe4jLll81xF4Nbr2CgYB3+Ux2uQcerNA2czRtLTlXlt/S3SsslHkGOWrFrs+jg9Bx9f2zzZavYO82ITtbEJvB4hjF6h76PY7ym7RSGCacxTlMeLsCHl+BkNfCFipN+S/N4hKZZfqMPuYtlwVM4rGuLZ7Df3BCPuHGSbzJcp8JZbGnSBAtz9G2L2KvB5iXg5gjn185599FZO6wHt3j/H89vPYTIDDXzAP+Agv3BlA7zn48PE+fvx+ilwfQPc30NpDxHUPLnOSkwL3jmIsGGyn6+gOutjdDvHRQSr99+LtHkzdxLOzFPNlKWz+tsoRnS5RJxE0v4HVbTAYsb0r9JwGs0mMs8MEo8DDyO2gbC1MVy0q3USv20XYd5CZLGqqwuLpWYaz8xxt3mLDZ1G9xmmawepbeOVzI2xtGHj/cYnH95bAaYbx1a7qF1S4teeg17ElZ/ij46Uogpnd6lombu8EePWmi+k0x2qpsaaI+TLF3SdTjAIDr9/pSWHvvffOYfcc/OGbV3Brd4CjJ2d48OEEm26FLavC7PAIHSQY2wX6Nq2tMxiGyvhcrhLJLWQuuCjnm1rsjZkXq0BF5q5SfL/OmJWszhoZ1UKmAr0IbNFCVOgb60xqAn4CrNA2nvMG1Z5U9a6zcyXjdf2MsoBKgJJ/shhKcJDgomKTk8HPAg3nKDXfXUzMVKZyTnNcKrwVWWYRl5jPEykaE7y7UGNSeSwFepMFVmVbRuCU8z6BYvkeiRqOI8AgwVK+WKihKkmyYh2+h7kGKgme6jJvs3Bt2gUcn0W7Djp7e3hvBtyPEvSu1bj1xkvY+dxr+OAnb+P970/x+7dfxvB8gtnDfRyfnkmmN+ocg76Fva2uFLBWJAE8nqJqC6VUFWmbAZ2KU1FCUhmrmoLggQJnCXgqYJoFIyqYOYfwvgnCijW85Ccz05CgglJRCgeqVYAu71v6nWDLOhtZzSu0Ald9wfm52/XEXlusKwnOE7ha9xv/FLWv2NcqS26+lA00wXVlAy2Arah3Va4yX1QOS1a3xYzIUgBgl8A78/ok05nAIgt6yvLPspSSWF2vWlsugFZmFVPJEgYO4lhZRPP9+adn2/K+XEd5fZyjPwaSG1p30mpwnW9Ni1rakBaVFLh5/WVaojdwwMxoUWSvs5Rp4c2xMp+nAoIQjONnBqEjAAZ/ptSttB+mTSiz0lWWNTPjDBopGBbiwkatM0fTR6T7mDUdZMz7dSy8+PIIiyTF0+MEBq0yhyFefnkXV6+7ePrRBN/7q18heXSClzZNXO1XMNoSFZU0Budt/hkga7uISvUZd26O8YUvvCh98eHP7uLg0SmsljaztPVwYAUOEhqVu3P8zu9v4PV/9G1kto7v/cu/wC++N8ULfg/9fIlmMQeYha0VmC85ZxXYHPdkLc1Z5CYAXBEcKjBfZcqys+KuAErtamsotUL2D6xjCymvJumEpAtahNMSnc+62iORjMaxfch5U9Ph+Qams0wK346nlOTsU44b2muyzQmQCQmwNcTCu98hWYKu/1S5StiEIsu1JKsx474Ri1yd9vKuhQOSdLopvvVHX8Brv/MHKNIKP/vffoDv/S/v4o3NAfyiRMeoZd4pmlKK+HSAWOYxpsu5AMB1DlQRkxV1sd4mwCzXyfA8bjJ5fVzORO5O/KAVIgjX27ypBLQ1CRm0VEHFKEpqWlmwtmQfQuUYB2kcVwKmcY6uJc6iRuMws7CA2zjo+r7Y1lMpyoxUzm2B1YHjOOAUOl2yqJ3BdGvJs9VdA7PCxqyK8B//4Q185b/4x7AcC8fLFf7yf/yfcffnJe54AYwVM1+V6whByLrJ0BoRKj0Ty1W683imK+4JdDDhxk8UyyRhmBbCjnqeairQC2X7LjbqMihot0zAWGWd+6QsMd+RzxSVeUISbBGwuly3GHY9DHse8rjG6TzFipmNnPtcFyVBGM/BRCvxpW9u4Kv/8NsCFD955z3s/+w+tsMO4rMpsnkCs9JknczrCrZFFSfnU0VOknkFan0hwMB7ptqcIDDjMaheTzPmthMwIJnIRJJXSknKdZDW0QX3g5Uo2xmX4tue7De5h+YRgWeWnGRMkgT0VsYWn6XAdED1O88RJKM0nI9IGOL825YCeHK+8emIZJAkwLZTSjZaGacGd3O6AOkEVgmMBLSWNk2MBr6Mx2enzDEmGbNBlTdweZaqlMqNc5xEKXDfSIU6zx6ybubyTLIPuaYQCGGXEGyqyhZZsV5jmFtMEB2VZPmipL27C9O2ldsGc+wrPoeKfErxHvfMVP51mb9M6/6mEhcZKiO5zmcpM1NzMCs7IqGALiEWIyCUvfbTEngSdPHDIkNyo8XvfufL2N0cYxwE2Al85HdPMPnuW9A+ynCT6rY4QWOkmKYVssYXwNowMklo5b3nqQLVRc3Mc4hOuEjsC+SMp2JpFLmXhB8evBqNRNsCpkHQWpPzI6dbU+7MEPt3AuwElAgEB7aGwLbQC10B8/nMs59pCU5CcZYyTkEhMJZnoDMgkGMhWmWYLiOcRy2O5ivALsTxwGo0AQv10EBrt+iPQ2xcu4VZbuDB8Ry90RZefO3LosCvkxJnB8/w3i/vY4gEO50G1TxBlRfiMjLe8BSR2mRcSo28pEOGhYBkj4pW34ncrxsaKExmopOMzH0471tD4OrIaItOojGJOC7BbFvmB54HaZlvezYIsyUZ94I62oIEPwN+V0MeEynmHkcoVfBc5coiys8SQgAhyYWLSmAyF16DbnKvQ79utY/PNAUAd3a2EZcFnuxPhGQ0DCxxWCiaFIbP+TaXDO2mDWHaAUyTFvtdmK6DrZ0rGG2O8ezDD/Hg/QfoGRb6JJA2NVarDDmBQjr/dGitTQKkjbLIhXxN6bkbWGgtQxT+kmtvmeIkxPgLRkjJOdigcUOLVKPDAecEqvJNDMJAwFDaY2dNA9sjqU3VBrKkEmU540M6XBtgYEmFMoFlrUEYMDKArjycPWnNTaJgTwjnjCXhHi4tSecmAGzK+kxFb1wXKKlGth3EdY1UB+zuEGdphtywsf3cSzDGNt5/ssQJnWpywF4BJw/nsGYzvNwx8PXrY4RRBD+JYEUxivkcIdeBnHsyZfXPeZ3XRZKEU6taRk4wlg1CMglrG3Ss4TlEV3tP7n3lzM85WuYkBThSEUyyuUGJqdRbuNdQJHplP09Qk45BjnJ4ILGe4H2bQ6MFOEFfnWQHFnyUApaqXxLq2da0xiePP6QSvMN6kgl3ECIYj2BTKW7TKSyQPhht3MbVO28isEIsixjR6hS248EPBlJ34p3zPemEwNMiAWLDDISQnOQnSJK55PXWdY7Z+WMcPnoHabIQa2jPDRB2NzC+8gL8cCAODCfPfiV75M29l2A4gWT+pukC4WAHQXcDLV02pHTUoGa/Ux1ft+gEHZw8fBt/+q//Ff7mRx+hzlbQi0QAYK1R87f0zxoAJqGCmeWq/qL+chGu9esAsFoTLrBdFQGgQOBPK4AvSj2fBoEv6joXP5OazsepaCRj/ToU8t17lxbQn26ry79ftsBlC3z2WuASAP7s9enlHV22wGUL/EYL/Edf+0JLhY5kr66z+mQTKGBFq8A4AU8/KU7z50pNphjAZEfTdthzyapWiiFmx7FIEvZYjWBxnOCrsh2UZBjJkdMRZSpHkhm4hD4MZmStmYoqn4Q20OtDBwsc3CjzNMrNshw61HtrtLCj0kiKlfwxD/VAx2GG5cVhRkMrltBUTilAm/aFLFArlrkCAHRDsew1jQUoHtcaSm3WttMKROWBm4Url7luLARQiWHqcphfZcqu17Q0zONIfs5NPW2OUmYWNzU8fjZt9MSZjblVjRRnqB5ioZXtLbU3tpXFQocCIqRAUimDawEiLBYrlWpNah+00ROr4osi/gVYvLZ9XoO3H+uzlFhYCvfyWtsEfaLf+mTA8Ho+PjCskV/mdv19L4GXFA4v98EDkRSFRVnDq6fWluOHjGn2F5UTvEdaiBPcpdWsKvJIPXd9OCKb+oLxSmKA73D0aNArW9l8NyGK2kJWkl2tIyqolqoEdB2EFXpeDqNaoizOkURz+B2lCBHV5KcQbFFYyjhatyvBablQZSFOcIHly7btoaKaoeZhNEBd0M5V5VnaboUsnaEGs++W0PQFzJaGx6XcPa3MDRaOyMg2bLSFiXhOe78hBqMdmG4HsxlV5Dy88nBMlrqGnd099AbXUGGMuNmEvRXiH/w3v4XTvMS77+/j9tZzGMxL3P/puxhZ5xgPa7ROjYcnCZ5NDSR1F7kxxKrpYFUH2Bj3MF2VWBYtllkjoOWw7+OV5wL8+P0I+49jDLb62Bm5mC9y5Jn0HBbzRA64Fm13nRrP3w7Q7annomNpuPtggsU0x3MbHQx8F6eTCvcOchStgbDjobFMlI5Sq250bMkEjBfMac1xZ9OWTK6DPMPmFQdXrncw3nLxwUdL5EmFZtVgsyNadsQZ+5eMfhtPzyswf3Xvhi22c3nVYnfs48q2hiUxwtzE+YQ2rRr++u0DWHaCF/YUAvju+0v0+w6+9sIQY9/C44cTnB3NBQB6cavF6vgMejKHXSdwqO5PY/RcFhY1zOeRFHGppODL1FoMBr7kK9L6nWAb/6xoL8qcbwFj6YBA5S8tGNUcxTmPYCqLB6JmKlloU2AlxyPBNlFyUsXDPNkkl/ej4ohzGgEeFl+ErGIy+0+82OQhJ+iYEjgRAI+A6zoPfU1qcal4pVUlrY2TSj5fPlsywAwEvrKvZoGIcyoLbEmslJmcd/j9C+UpwY/AswQk4VQhauF1XiiLX8xmJEDKuV3yRSW8s0TVrESaqJkBunvbONYCPCkK3Pj8CHe+/nUENzp45/tv44f/+xNca3p4o6OhODrDfDVDy+y7KpPMyL3Njlw7VeBPD+eIklTFv8viRnUY1zuqf5lzyqIQFanMq1XrHBVUBLZZQOLzIL+3JofwT1FkCylEHRUkW20NdH+S06sJIM95Q2VI0pVB5L3SViGzhCU7mU821TgVFvNU3pdtxD6ktbbqK03yKdk3tFjmZ7DNO6GrbKNZVlyrjlnQ5VgQERmzcItaMpE5dvK1hSjnOipLWRDmNXF9urAdV3OhIhdJcZyEAsNEJ2QmJmMR1NiU/qObhhCN1L9hW1HpTIUg2/RiDr2YWy/yrqmuCgILTaHWXpJsqLJTQBDBYLadKjjyGhjrwPYVK2sB16k+rwQ8L+sCnuMre2t5XloYLtXEDurWxTw3cRZ7aP0uEqOHynVRGwZuPz9AVCR4cLCS7EfLchF2PVGQ63WJw8dn6CUJrncaXBs0sLQCURljlWU4iTMUjYVVHqLUAwxG/y977/lk13mfCT4nh5s7N7qRQRDMIkWKlKhASbSSFT0jzdgz9niqdr/sf7Jbu7Vf9stW7W5NzXp2asb2jCxrZCVKlkVTEkmRBANAAEQGGp1vPjlsPb/3HKBJgnTVfGT1tVUku2/fe8573vh7UhcPnjqAEydOYLzTx9lXLmK028dsIxFb7iA3oXsNRJqBiT7CH3x9Ho9+41mMTQ0v/PjnePuX2zhoNjETjFCMBtBzhrKSIEIgwEC30ZT+MM5CtQjz/uMYo8lYCs0uC+QcR1SEaRlyAlJaiREV0STB5ZbYM+sFgbUITiOTnHrTdAVIIJFjdzBBHpdwZQ4j4YGKdee2aoT9M+a4CJQbAB09WOwk4DTbocJcF5viKCkEHJwGmRDaZmj9zH0OtwQtE5Gt4VpeYDMf4SvfehCPf/l7GK5P8Orf/g6bL29hITcwhxgOYzComooyDKeRWJLGZSBWi7S+J2HAcwkgUA3KjYayTS9SEiESUfkot2yCV5wPFSGCikb21SDKkUe6qA7TYioqIcdyYVP2ptvwmy6iIhUwPIvUPonAUqNjwW/SRaGEbXjwPFee03gaosjoAmOI+pf9ybBcbPQDxFkA0y3gty3YLQf91MJGMMXjn+nii3/2L+E6NrZ2dvHqD/8R105PYOwkkjeZxYwWoctNgiKn2wAL7AFcsxSrfN1xkGX0IC5hFboQIMQZ2tbherQhVvOsVu1zozwRYIY21txMUm3oagZ6uiX582xD7rkyg0QNtbZx73Zgvo2l5R6mQYybG2NMJgkiKnbdJiLTxG5hYRsjfPVfPYLHvvRZ+DDx6nPP4eyvXkUbTQRbE1hpCSc1MBky550kPoLQVHsVQoziGuFRicsdknRxOk5oMnfNN1uyRg6mKcZhhKyIpb/HVJoxKTolkKz2vpwbuL6YopHmP7m+MgO3gGFrkutOAhSVbHEeybzTcV30ui0UktscI6VziUZlIOWVBGrUuuBbFpquLftzWmtreiy21aOSKt4SWkwSDS35HTRpp57y+k1Ymo7tcSSxLmLJGpfyvVy3Of8NRyFaHl0nTGh6iXEayZnK1ph5SxtWqtdVfI6MSxKwIs5/ucSNcLyHklPPtUCHQxUm88g1qpWVopvPk5bD9X4iJClCc9H2XLEJ5ns2w0wIAo5ugXr6LIhguzkmHLwkc3FPrmtilT/1PGw2eng5TbB9qMDJJ09hrudjdX4ZC7aF4K1rGP78DLSLKVbZP+mEhFCckdLMl/22aWOv/TUAACAASURBVDCjPkFBXoqsgcolRMieBJyYjSMKQ/V7TovCcC2VUwmJHCQcUpbJc5bsd6g4LCwVp8HIFhK4DBUVwGxmxlzMND302g3JaWW3p4qbjbu7TQKFhmbLFtKJ41ro9RawtbaNW+sBdhNgOwowKYcCUDdpG5ukyBw660juAeaXl5B5c3jjZoRmr4tjBw6gY/mY8VrYurKGd87fQFMfoEmoNAlQ5qECrbl/ouMC13KTSmcNHidXmZ8Zg8BzZSzgZ2HxTGmhjElUdaRvkHgWDWIBOkOdTgx0AdGlCZ0MYqHuNh0YnEfzAuOwlHMTCcm+l4prQh7zfE0iLgmu4pAs4BXP07T9Z18ymRtchkIa6LW64l8kRDTLwoTnZNfC4pHjCIMAl89eRxwqpxyCqZkVIdUjpAIB60jNJkaxA8Ow0ZuZkfVobnYJx44fQcI1dmtLcs8RTNDfvIHNzYE4gdHCnsQmvTBFAe36Sn1a5nRbsCWvmgB4EanzJwnVsh+i8wOJ50LYyCVXnJs8OlOlKUnhDiI6i5F0QVKBQycuZirnQizRC9qOuzI+qEgWlwC6gWiJrKeWzf2LivIgwYD/M11XnDPk/Jir6BNi5qZtIqBNecm4IwMpr5NriaMj8hvYLhOJ7Zk7dgKp28H17SGu9ek85MILLRSDCBgHOOgXeGixB386hD0cQB8NkeyO4ZQJfDlqF6JypkV6TpcKEmNJyCBp0FROERKJxToC5zDWJrj2yL6Ucw+zwnk/6ijBszjPbOJbpSt3Bar4SdyQ9UNy3Tl/60L25OAiuYIAMGNYypLJy7TGZ1vx14kQ6JmFCy2SPs49Od3p2x0bbtuD4XrQGw6cTou2BSgtXbJ4bauFueVTWFx9BK7dQUTCfRJAYxQF11+T87+BqJgKWUecdWhhrzkIkwm2N97GcHATrfaCtMHO5mVs3ngbs0tHsbhyH1y3hTyL4TU6sifSNBO7m++Ion9++R4UuoHtm+eR5ilmDhyF580jSqeIg1AcgEqqtqcDWKYHq9Sxe+MN/PVf/TVeOX0Nk8EunDIGObqMEKPynHORwaMQQVzOmZXV87szgAmaq3OHUgB/MABcO7bddm6ryzx1JvB76jfvVQMz3n7v3/7ozD4AvF9E3m+B/Rb4aLfAPgD80X6++3e33wL7LQB8oAKYRSNRw1IlwQN5BfixiCgKg1ypgSVLrNo1sthE263RJBaQglmJLERTxUtQOGfxg6xhMj4l55YZMbRjM/hjsT8jACx4Q/V0aIHKMzCthOM8QRQwk5S2RLRSozKCO1gC2CrbhgVpgfRSpdpst2jDVopNoWK4Ug1MtYBCuVmY4QFOAcBVdqZGxZcCgGmZp5s8GOcoUgUIS6lAbDLJQiVwGQtjloULKrCoBqS1NHPJhuFEGPzMw9NKMpgncgAj0Z8H7Iis6KzkmQaORYY+xIaX9o5yxswAW3KlFEAk6oQcciimaouWj/wugsKSgUWgPS/loMdn6BOgJtAkV31HuatUhkptrH6jDhVVPHD97krHox7GuwDgypI6VUKFu75ElF3dBx3kQrpPapAcX2bqUeFZsMjEJ5jxoM2DD1N5mDuoinZhVKDTbojiazQMYdLek0o8HvBB6zsDhoD/RHdMaMzQLRyUmoOssOSwz/5L1VMQ8XA4FltOy6aVINVUKrdSaOGVlFIpyJUlFiPIboPrIlcn+EX7cRaadKS0kIwM6FYT7XaXWnEE00xAi2aLfTCAptPyOQLKCCVlS1QMlJoA01PamOlk73tiAR1OSQxowm7MIs9o6UY1DNuedmZUipQ4fuI4Op1VBMU8UnMRR+5fwtPf/QS20wIvvngFK60V+JsBzv72HIrwFg7MxhjmU0xzHWt9C7nZQ2rNw2zNYjtxkUkeqoWYSj1Dx/UdZvz6eOSeHn77Zh/DfixK/qWuh/mWi+1+gK2dEFGaoOVpcHxl13f0cEOU/w1Px2Z/jLPv9GEVwOqsD1+3cXEtwvqtEFbDRa/jIaAto8W2UpZ/VO3wma7dGGN+zoFtA6Fd4MjhBnpLDVGWre8GQn6Y9WgrrUtxmNf8oxduoD/k/GJjYaWBh+/pYHkVePM8rTqZDQu8fXUCL29isdnFnGfj9IUd9IMtPHyPB1t3EMUGNjcTHJrxMNcA1q7vopxM8cl7HNy32sDgxlWMt9aRjcdwWciIQmjM5ExTsWhkQZeqK84LLu1+PRMBC6pJhjBQ4B3nTQFACWrRAq9SWknZREwHVI63gMFVLh9VQezzkksrBAg1txHAy6mQS1IB0wjQqmIMFTUKKGOWHwtOtf0zi95U97B4ynmCpS+OLVGuOrQiLhGEqRTgOXfze0mCINHG9wlGEphk0QfY3pnKGCWAyM+XwnSl+qVanCAnbZL7faV+aDQc9XsJSWUuMdeRVJTHLHvGKckFU9i0rXZ92IvzWCtc3CpTfPyL9+KxP/y05EVfu7yNl/7qNxi9neIx30QzGiNJJijzCdKUBf0SnQazLyX1EzuDAOOpsoWjWwOHum16KluWgI1OwZRS2XIOl59XCu2SOcqs0IiLWwGf6pKyFGUqnzfpJwJ8EmD1FJjLeVfmVJJxCOSHqfRRPl9RVzDrUVMF1XbTlf5A++Jb62Npe7Yj11ZblNKKrMQCKxXUtZKbbch5iIC8kAY4WfEaUypjFcBFNSCBEv7CpcqH/SNVFqpU8/Kzdqj05PfZyuFCyF7CCKqVvOqzo0iRBljM4z1Nxolcl0v1aUWm4ncq8w0FJFHFRdtJKbwqD0C5Lv6r07AEvG7aBtY3xwLcsm1EmUcr6Or+xBbaolNHIaA725QKeD6TyZRZ6rkA57blCoA0CWjFR3vfAqbvQOM6oDexMXWQ2U3kXhuD1ETJzMUDPoaTqdiED0YappGBucUGHrinjQcOzyIf7eJXPziDwy3gxCzvYYJxykiHGINphrAwEeY+zFYXp+49jMPHDgvgtLG2ho0rWyiCMVx9hCBKEOcOpqUNzfeQWAG+8s0VPPndL2FQFnj5l8/jzE8voTO10RoP4aQBTFHYZJhKe1iivGMfmMYRwiyGK4A4LXFDUX5RqcIVi0A6iUWTOBQlGDWu7YYLs3DQ8izZd0xoD13QulZZBe8SkJM+rIAqzuUN2reTQFK5vUiOd0AgkoVwtX61eg2xAW40qYhSBW4qDaMkB52m2V/ZN2lhSgVwo2fD6XrYRYFtKo3mSzz6zEN4+LNfwWhzir/4X7+P7FKJk66LRTuGSytTuY8EtzYnsBwdukuyCyNBDHTaFgpNKe0JOnO866WOMIzl312boD5V/GpcCxmhoAqY+xyq4HMUEfdvVBySDKGh7TekcBxQWeaYCLIUQ6rOaFEu1s6mqJKYWa8YIcyZpdI8FQA448Qo+wiSKjyYjofhNEZC5ZedwXRNuJ0mJrqLQTbF4ftyfPXP/xzzsx0Mp1P8/vu/wW9/chWHDBv6lFmIBJSp2o+RJ7QaJQBTwjNSAcTHzAYNEnEP8U1TTGske11s+nMhQVCdxsgSOvBMshhjWjhzEyn7ahOObqNBwIIkQ+VfoVSCEobMn2g4vNzFwUNzCNIYt9aHCIMSMQmMJN21W5joNt7aWMMzX5/Ds9/7UzR0C6/87If48V++iBnNp2ASmCZwCNbQCQAWkjKFTltspLA0XnshFrks2HPdIpjLKafT8DHXcZEVBsYRlZcK3J9EVH7SUjrGoD+V+a0hpDA6INgSH5JGOhyuUVTrjROx/06o7COxk3neRSq5lzwvWBb7PGMuUrGq5rxDIgtBIHKlSCainW6LD19ciggAk2yRISZoze11QvUc404ccUfY2g5QZDmaPvekQCBACQmfPArpcBumnAOCaSTrL/sO84npDMIcc53nMDpquAyOoRI3RcO1BXikK8hklIildGZCuWuYppBIecec8wkoEtAlaMN+zv0Cz07coxBgTDWVk9xxuBaWQrojqSkOSEZLxSGl1bGwNQwwJiCkm9AckiBMjGwH4/Yc1jo2JifbmP/4fUKIPdDysQwbowsb2PpvL8FbU9a05XiCrOQaTatn7gN4DmIGcCz7IiEWEVAj1ky3Con+UY5PBO4UgKaLtz9BP893RIVNFxaCNNzbCChKFw/yZ+heQoW7qFRVzjTHOJXstIm2dWB7YweOOCEABkHrKWOH6ChAApGJ+YWOqFMvn99Af5wjNQyMywTDLBDAiuOHEQVjAmKOBcO1cfTeQ/CXTuLlc2vg6J3reDi2tIql5hyG17exfmUNRkIi4QSjfh/BeCBjlmQvWjyTvJDI2VuorfJ/BHq4HhQcmRozhwtRxpPQSNtyw1UOGSHdBrj2c1+p043EEgqEl2sY0xLZ1uA2bC7OQnZgjiv7RJ5G8K1CgHh2KN2yRdlMu2DuE6IoR6ftiTJWL2O0zETAqZbVFWcnsusICYaaIvUeOHJEyDSX3jwr5zYSPbhuWc0cAUga1RCQMOf4GGUORhH3A00BClcXevjYxz4NPY6RDIbIpyNo2QT9jesYDiaK7EHHEs49qQm9ZOY585HZP3KYroZCSD4kWnIF5LzNduW/QWIKePakWj4VQhwdVEik9qDTOpydQTPkfGb7tKKPEMWxjCc6XtimLfOUwb4odQsqJZl1S4CTc4JSzkpkBR1SSCqyHcS0AWdfNE3EcQSbEQMB1f4lMpLwfUeNY9uRNTJktq3vwezNIyDZYhji0tYUHaeLrubj1rUhZs0cx3seVnwXznSAYvMWbDoyTafwaXVEEp6hCCI8awiZhM4sdIzXDWQkRhAA1rgfZwZ3ZY1fKkcZAr2cnwgEuiw60L2ApGjJqyWZFbIn4D7MpIhZ9vYk5PCMIN4clSMS53w6znD+S3jqQK6lCOJQxrjlJHBcdj2CoJynS3Fy8Voe/JkOrGYLmm3C7jRRUulv8Xdz6M0cQbt3EK47W+0xSfmiKwyBZl5rhLa/LHNnCsXiInBNstdw9xo2Ny8iS0O4jS7KIkUUjBFMd3D45FPozhyCY/kIgh04ThtJMpBa0WD7OtJ4iu78EbiNBYyHtxBFU1iOB8PiucJSTjdRgGC4i1F/DdFgC2k4xe6ty3juV2/g3MU1RJMxmibJNqWootlebFOqdkXF+4EA8J16DJW+dwOAhZS7B9z97wWAPWXgd/v1wzf3AeD9wvF+C+y3wEe7BfYB4I/2892/u/0W2G8BAF/9zJN3E3vebhsWZAm+snguGV2ifmQR15ScJFrxsiDMF9VMwpytwAuDhSix/uGhmoVhHuip5iGDtCqQp5xq1aGB6lY5xFUvFn/J6meB2aaymIUw2qamVSGSWWBkmJKl+p67qCdwArU80JOcWucSiuK5UpLGcSzFJLHeoZWnFMEVkFpn+YitNZVIFSxdAzNU6NDCLYp5iGTWjspDFuCwSBFmqbJ0k5di0/LgRNsxFrx5kPI8MUMSQJmHlMr57fbm3aYEYO+rAhd48hS7bPk1/52KnwoI2PP++hAgeHft1/yuD6wA4Lv+TqkR3//60C5z+9p5cBSCNVmtyhVPwJYaMOAd8zhBUFOYx1StCeiqbLZtmyo3BewT7FIglaIhEwzgD0SpK9deX2eVdUZAmEocsgcUsibMbCopxAaM5SU+Z70ueSqFgWpNVcNVOLB6fu9qOwlTUn/H75fflSRJKIvovUpiOcxJaYRFLCW3FnUdLeF48HMAYslth1awJeLMQreziNLoYDLVEGW0X6QddiRW4jxYHzqsDr2ZMY9+3sbDHz+IT3/vs5iUBX78384j3tXR2MmwfWkDRrKFU4dLwI9wYzvGMGwhQhepM4fMn8XUbmOYMyuJSn6quixc2WCxWTWABQNdzxCL8uWuhSQocXVtjDTKsbRswmyX2I0j9JpKIchs0O1JhJs3pgICdWY8dD0HaxuRqJnY2ed7LozSxM4glLYxbY6tEnESS35lEiXo9RxRsCU68PSj83Lgf/FCH75v4MCML+0w3zJw/7E2XKfEf/zRLVy7kcDueFhY8NDtODi66uPNG0NMs1wKsWW/gO03MGN6GG5yQkgwt5TgwKyHrt9GGOsYTUu4BOrIFo8DpMMBHjlk4umPL2D9wiVcOPMOtPEQvTJBEU6h5bwv5qyWUsBtNy2l6smp/iYAw75D5r3K9tVypWCnbR6BNxbX2M8IULBf0FaY4CMBQHYrqvsUiaaaYwnSyhhhoUQVdZUilApdBXKIorYqgDHDS+wqK6k+QR4BddjuVE2zcwtQyfanfaYaAAqEVEBtDS5SIVtfL+d//jcLZQoUJjCqwAeCnSyA0P6X1uqSf2taaLXYj1WuLT+batvtUYAGc44D3jcVbiVKz0Z3oQdjfhZDr4ULkwE+8aVTePDzn0aAErdu9vHWD1/F9FyE+6mI6o+Q5yMk0UgIF3rJ7F2C5QY63aYAOOMgUMWvkkCmLcU3WtiFcXS7bZQiSamyaitmKl/ZHnUGMwuqnBKSiLnV4tcv8wPbW+xWK8tmzgtsC/4d1wXJv5VnozJshUwjVv0aPMfCNEywvc2sbwXq8rM49/Jv2YayNkhRhznJ1u0MeZnaZB1ggTeSvsM5h9fBvkc1jOReijiJ85MCukVlS9vaaVKpx5XNr6hIWRkXMLFAnKiMeCEWUC1YZUTLlMt5kPdJeVaVPM9CMdXutRKc16ZyN5XyXfoM28tWfZT3TuUa257FLN4P1de1Sk1UyFQ4cO2o1BDsg/J8hHgQCQCccfETlxGq2ijVJNBnodAtxKWD7cDFILcR5B52Mg1ex8XJkz0hHUxp0ztmdIKNQ0cb+Pwz92Bp0cLGmS38+P/9HeaMDHNmgCIfIdNZxGSh0kFY2NhNacvsY27pAObn56S4SLAz7Y8QDbdgFAPkZYLMtJFoDWwGBuCF+Bd/+jA+9tVPYjfP8MIPf4YLv76FpcyBM+nDTxPJB43iAv1pgpxAAEFzAqAmHSGoBuXYYyZ1Imsi+wwHMzE7i4rAvJCcR5ISqHhjVrciyJEgxjsQrSSmIbPqM+mrHMe0GuRjtQ1dWQWXJjwSSSq1NT9DLL2ho9F2JO+UZATJu9aZy2whI5hDd4I0R0IQk8XsMIbV0NE90EVim9jNDSye8PHgV57BygP34eLr6/i//rf/hMa6h5N+C6uNUgDgKBqKffI0TBEQ+CZ5xSMpUBfCHCP3apKLWqNVP2bfIDmo1agB4kxUOrQzLzTmrVpC1mPON+dQ37EECBKlKNWSVIS7pqhQpb/RaUaIdKo9SE5iHibJhRqJahwrYnupCIm+x2dlINMIKJZCCmy1HSlB6y0fW6mJ3XSKJz7t40t/+q/R7jZljjr749fwux+dw0HTgpvQJpiqTpXbnGSZrI1UohEE5lw1ihP0+wFavg3mNlIp5NC6lXN3mSEIOa4UcUJs101NKUllrHMuVrEtdqkhTnNM4khFvVQW75xzPHGTMCTSgAwaAl7MDmYceECCULuJwGnjan8Ln/6cj2/+2f8IIyvx2k9/hL/7T6/hYLsHm2t/zFxKXfZ3BPLoEuG4JSbTSOyz2beE4FRFFggPhXnjtB7mhM79ohCN1H6MgIrO2IGM5AWSICxxJuD1UaFLwId6YpJMZd6l/bNYihNYpmMIzyUqMoZqWj4/i6o9EnTYl3g9VJoRcNAVsTUJMriuAxJTdVo1k0TKTF+6ERXsc6aAgqE4RKi+yfHC91BFHDF7kvsLmYur/MaKHMN5rD7/UGlNhWCT6w3XRDYZAS26F3HPKSAqv18pvvlcVJGfEj3+J507FJAqqj0q+rj/Fftkrg0kd5kIY7alIeRcmWc50VZ7bs7bSzOetMfWzhQ7wxCppsNmZjtB524DQXsGF6wEh7/xNLoPL8r3NwHMkLZwcR3jX53H9MwAD/QaGG1sY3c4UAQSPn+bJOApiKrTKpbXT9cA7lW4BrPNSZzlmkawTsYi208icLh3YvtRMQwh1IkCkSOUxBX2nRyYjhjTQTKmKWRRh8+T45JOESRJlIq8y7xculHsDrj3VYA71ycCwQRKSdAa03mG5zlbB5X0VByzrWiv2w8K+u+ju+TigSeehNFbwe9Ov4zcMvD4k5/F8vw8vBLov72D9bOX4IQT7GzeEhUgTZPVNkyRmtnf2Y+DlHEZ5u1zq3Bc+X+GAnY9jydSKoOVUwzbR5xWeLbkmZDkNYcAKVX8BPdUDjbv3/NdAZBDzp+RsnmmDS3t+nWe7XleoR04/5tnFhKzqVTkmYXEaJ7Lc2YqN9H0G4g555MMK7m+PExz/wIMByPZc0RZjIJkFi8X1akELzkazEYDgeFjCh/DMMPqnI6DywewunwS8c4YxUCDbzmI+zcRDNexNRgijFMhz/G8FYwy+JYttQVxOpB4Kd4n82uVtThbiXtNOmmp+CoCwGqNZJ+R87xkSyuSG/fIpUbnnlTGRb2HFjJCpYwVIpBvCclAEdvugL4EHmsSHff5Qmgz1H6f8zaHK7+TMVTMyh1MIiRGCsO3UJgaphmV0TyjtTExbXirq7APLmNa2fOPhjnC9URynwsSxpIIq80WvHiMcmsDPknOYYQiSuQZcYzwimQdkGdHeghzv3OJysgIhtOmmQfRKq6JSmfJ/S04J/I8oKyaZWfItzGnmvO4YSugnCQj9gn5JvZlEjh0RJHK4uU+lzURjjdNp4NDKJEGjFMgGU2+gzwCiw4kGhy6kJg5vG4LjU4Xlu/Bajdl1zKztCKKYMtri+Vyq7MirltMM+d5kipg2/aRJmotE5Kq6SDPEwF7qZhnbWcy2UIUjeF6bQSTHaQJ9988x2cwbTqQkSRD5yATpmOj2Z6VzxlsX8V4sC7/TpIX/2kY3Atx1DGipy3EgsHWdUwG69CyBJs3L6JMAwx2NvCLf3wbZy/ckKu1GFdQiQqkPiU1JIkdFwe72yBuVZx4l3Nb5fh2lwKN/Ij9jn39TlXj3WpeWS0+hMDP34vT+Z7XvgL4g1p7/+f7LbDfAh+VFtgHgD8qT3L/PvZbYL8FPrAFvvL0Jz4UzWMdpC7gshgkKiqCuHIYop2SJQenugguhd76v6UwzAMl/8HDORmlygqTG3DZgApopuybxSR4L+CoqcOZsmOmLWrFYr8dHKzezwMpD357X8o+urK15MGYFcl6KyyHXKVEzhIqopSNqSraKxCF1yJF8tsrgRgYqsOi/H8FnGa0XFXKLBZ0WFRhwZP/TeBb6lY8DkoknSpcy++E6U6Vijr481Vv9m//k0q16nAg1s/vAmnV99t79/d3WbXe+5kf1BHe/dl33nV3ALj+/fu7znsthKQYUKmHb+fUVFaqVESwbk+bXlE8V1i5xKQJSKBsTNnmtIZj2zEDVQEyCjhTrzs3Xn9GbZkkz4PPSw5TlfK8ymOl1Z7kMN2lUXhMrw/qdwfOFWBcQWi3ldOlSMvvPKs61/O9XyFu0gSjDRWn7BkEdahW92E32vCbC8hhIQxo+803B8iyVBQYM4sHMT93FKO0i93Mxz0PLuLZ734R46TA66dvwUuaMDdHeOXXl/Ho0QIrKwUKK8D1Tf7PxVbUQuzMA70eivYs1mMWfwsprs7N+OhPU/R3adtm4JFDHSApcO7yWKnv+yyukvgAtLoaGgs6Ij3FQteXAmvGTMg8x5XNEEVSojnfwHzXwbWbAYo4l4KezhzcsEQSxDDsEpaj8jwdqxR7wOFuKMWGzqyH+461ceLwPHbGAf7hjS2B0me7rhR4qFh65DBVA8DmkHaRNjbHBTYmCea6rqiBNkKVJSX5SizijwxEOznCywHMhga3lWB5wcWh2VlRLDz/5gCLHQPzHuBqMcbbW3j8uIOnH1/GZHML186dx/DGJtosshS0Bo1F1c25UADglic2gyzmhhHzOVWRjgACC5lZrApPUgwi4YRKPio1hNgAhEEiQGxdaOJf09qvVuJJ5jf7L8eHyeI21QlKcU7FEou7LA5S2U87UJJ1+FlSRGWbVYVVFmNYBCXow/lIxr+g1UpBVWfBCpAgcy/nbPW96rrrwqSpMnxpRV/ZHCvQW4GiksDFgi4BjSqPmNfK4iOLbdc3hkq1wZxPi+Ndh9bwsXBoDsb8PC5FOm5lQzzymaO495lPITE1vPnbM7j+4hrmpg0cYZuub2E82kUY9uFYzBhLkCbM2s3gNX1pTyouWMgr+DOXylv/TlG/yjCWYucepaqAvZoC5uscXnluAuaquSliEUwsoJVNd51lKSCKRTUii5AKXFPqVxa1lesAP9OzaBdKRUiOAZUyVChWn6/WBJXXy7+jAlvAYxJlmMeaqKTVSrQnQDvXVb6vJgEIyC+ZYGr+5LpGRTodIuoiew3Gq3VW3Qvvg4X4iLmMFWGKIDaLoMpOlzb9VM3SbUIVX3ld/Hd+BpXe4iLCaAMCtbQerq6Xim8BiDUdraYt5B4CzEFIYJMK9KTKMGb0BMc17S2VMlsASGY7T2JMpqEoZUUdT+UyQS26lZgCl0vm6zjSsBuwxN5EZjewFVmIdAPH75nFQw+uYjoZ4+qtELsjE+NUR2xq+PynlvH0J1dw7eWr+If/+gbmtAwrrQhR0EdcxpKf2Gr0EMPCjVGMndRGd24RpqfUUB871kW83cf1K5dwcJaKJKqRmwIUn79FMDjE576wjKe+9UUMtQJ/9X/+O7z6XIBnTiyiMemjgQRmpZSmBW1E5w/2M7HLTYVcwpFIsIbWoIosRUU4gQCl1mFxfDoJKxtnW8Yzx4EilwA+80FNKmdz+Tn7EccoCXCkh7CtVSa2yhEX95GIilQJ1ZNnSyU7M3H5fVxvfY+WqVSWk4TAoqiGQT9AnvHvSnR6LhaPLWAzTHB+PcbhB1u470ufwdL9p7B+dYCf/j/fx+arOe5vdjFjAT0nRjjpI0snmGYpJjHzWhWxhPMqC9Qs+4rrC4kSJKikivzAcUKXCcm7ZpapKKqpFKNFKvtMKfbILBjzXmjBXM+xBFBi5qOavHdLlKQyjwm5Q+03OJbE2j+kGs2CX2vfQwAAIABJREFUYTmwCAoSWKAtLW1KBTgxJE+diLjtu9BcA4McogAOrQSnHgE+8+3vYvWeVfQHY5z7ySt46ScXcEC3sWDr8K0M48kUYZIoa3Oo58Jr5OxKy38+W4Ld4v4SZwIAExAj+DidsuAOdW3cuzPf1TYRpQoUFhcTgkcCitB1ghbZBNfVPUfTym6e+2fOI9zDEgNzTMmqjGiB63gI/A7OrK/ju99cwh/+8Z8JAPzGc8/h98+dQ0dvQhuOkYUT2Fo1/1ABSrIJlYAxld60tFUgrpwvqigYZvoS9GMf55gmcU/IUwYVq5xbTAFF+Z56nyYAWMy5Vrk38Lmzj/AzauKlIj0pMpBk/XLeIvmGFvYVUMz2498TRONnEFjmXMXx0Gm51TpdqGxo7knppFHtG8VtiHua6vvZ/zgHU63Na1UEVJWPrexiFeFLzgY5CROK1MW5VOzN6zVVAMIqboDrNjWhlXuFAvXV2kQXjNrSX+J3EjUXc49QR/1ITECiS560qAOp8OW6IOQvG5ZBZZ7qL3S8YE4t96tmyxIwKmjZmDa7OJvFyO8z8Og3vyEZxU4WYElvIn3zPLZ/fQnhhRwPdF1ubjAcD2UeoRW9z71HESChCwgz63VNiB5sA65JCjg3JAuaaK6sudWZju0hYHDJ/Q4t8Dn/qXmJaw3nI85ptMlnnybRSGIqDFPmDnHYsHWxyda4qywgRLrpOJKzIns/nykBWToicIwQkM0JfFeOSVRWhuyfOjAKSbI00F528MCTj8NbOoHTZ18jMo1Hn3oGx44voRynOPuj32Pj7RtYcF1s3LiBNB4iSiaSCZ2WzHnmXKLyuElUUSfR+vzI/YAiEEoUiEcVNS3EU0RhgWkYCtGQe0l1Zlf3SY4Ar5/9WeJCTDo8eLJPCEL+TO0PhIDN9V32qwpwb3AeIFtVTimcHyhdV+2jSZSGg06zKWtRkABBTGtp1YdJZigpmdcJSCcoTS5OVKJmkjPtdB3MLi0jtptYjzR43TbuPXEIy8uH4Bo2di5cxXQtwVJvGVH/GjauncU2FdNxCod9tnIpE1W4uEepcz7nAYlLIrGSY0fMmlT/5z3JPGiSiEcHsUSRiKu4H5lDuAeq4i8khoXjoqpb1OdR7ud8xxbXMhJaZL/EKCr2GdlDVvWEqnZB8gGJ9Mxilv4p16bIg+MkQmLFsNtEQXWMEw1RMoPEaiGgxX7DQ7bQBjod5FTWDwMEmyFWerOY7qxh3nWw0u7AmgwR3bwCfThAI0lh5QnygNdERSzJfIq0IPt3zVF7JIsOONz3KecFEivED11iXTLJP1c20FxT1T5DZqNUOY3FmomAa1NZoMF1g/baMreq/Ce6l+Qp511mdccoxJObRE+qfOnmEEmGN/uW42todGhnrkGzSzm3za4chO5SXZ7D7nbQnVvB3OpJmJ6vwF2DsTTzQmzh/YxGa5iMttHqrYiduIwC00aWxRjs0HZ5W0QMNh1ThIVpwHJdjPu35Bl3Zg+ovOcpXS52EU53sbV1GXE0Rrs3h+7MKtozB2DansQ98B4lgsVsiPvHZNQXNX1JEtl0CMt2EU13cO38q5iOBphOpnjp9CWcvbwm+eReptzceF6rj2B04+HaLjWCWg/xXgC42vfXoob31hdqsuQ/BQBTPnG32kT9M1W/uvP68dv7CuC7NNn+j/ZbYL8FPkItsA8Af4Qe5v6t7LfAfgvcvQW+8pmPf7icUw7cSo0khzoWGUQZpg5czPpVCmCVBaiAzjt5h5JNKYAxC9CqABmlCjDhy2VwTvWqN62irK3QPVXwZXFHHfjFBow2eFKM5gGOkrX3A8D1vpXZvAReeUCsC0RSeKkKMEnConudeUjbPgUSilsyrdoIEO4BXmlhVL9EEcL3VX9fa0h5yKo383IoFWtmvk8d6GvIkUXRyoFZ3s+XWPfseSIsENWvO9dx52e0w739+gAA+L2g7N3+5INATqV2vqOOfX8venf3ee93MQtIKWXf/ZfSVyggo4qHB+g9dkX8DHYxUXrkStmQJKpPUXkhxVcq05gTxgP3HgC4/pa6KQhSyEFRlLcVxlXlJfM9BID5ku62B0yvibP15/yTg2QPgL/3Tutru1v7sjewMMECBKtInt9GnFgwvR6OHj2IXq+HnX6KjfUdJPFYCkS200Cnt4SVA/ciyNrYjds4cKyDL/yLZxAWwPnzu2hR4Xt5C2dfvownTmg4dWoWhZPh1bcu4JXzOUZFB1ljHklnBuVsB5fHzNFlsU3H0eWWFI9ubkbwDBbhHVh5icFWjCLOsLMVIhzEksNLkNZbMHD/8RaOHuphux/j4looGa5hWWJEu0fPwqMne7ixFeHazRC+bWAyLlAwfzFOMHvQguNQhZbDNpmrmGJzbYJikmDhWBcPH+9gdqaFK+sjvHl5IvmNvbYngPXGFVrDlSiDEl/+w6PotW0kGfDGlRTTtMDSsotbQYTlJQedNrDbz3HjcoDhzRjZjYjoHUBrbUvDQ/fM4MhqB8+90sfJlQa6PlnYE9jFAEcXctx/cgVJfxObV9bRv7EBL+wjHYxBURQrbJyPqMigkoyFExbeCVIxI6vuV6JoMakEqOdKFkqU3bMc5KWAWSiSDVW0orRjcYBA2B2iSJ23KsU6U7+d1UugTKzxaRHNIjItK0ky4DxdgZS2o4kqkEAbAUOq3yTvtip2K7CZ36d6rhB9ON7Elp7W+KpIb1pmZY2ussNYSBdVloBGCnQWBYpHpbCiSnAS5Fik1SHtoFn0vrY+RBLGcLRc5dlyNDc8HDiyBP/QUZzeGGO9HOO+J5Zx8pmnoDVt/MPf/Bpv/WqIR7uLOKkVYnu3s7sjBRvPSZHGIYIpC+NUa1YrAYuQLLyXhbIK9TwF4CaJtIO6XkXwqcH0RpMgpibtwwKqAlqVco7tIIARAYg9tHyCSwRYaweBWhUtqi1xLCDDXwH6/EyqjghoiW0jM4e55lRF/Hpe4vez3QhG3QEDqtxiKrsFtOUcqdqez1DuwTZFPSyZ0gJKqXvj9/I6xcKZFupSWFf2gHKNleRbieCUipmgA8GMel0sRbHL71bAv6iHaQ2e0A5QQ7PJbNIC/d1A+pvYyvL+oOyy60xlAlckkIlVNi3NBXhmBrICu1nIZTGWbaTUpyWmQSJ9m2s/AQDa05u2JaodgpHMbeV7YqpXPB83d3MMQw+B4WEn1aF5Ph56eAn33beK62ubOH81wDBwEYI2tlN85aku/tUf3Y+tsxv4xx+cwSGnwGKTyvIptodjAf0tqw3d8bAxTjGGiT6t9DUX9xyZw8dPLmLr2k1s3riBrhui0QaMVhO628b1voadyQRPPOnjU3/0ZUz1Ev/H//Lv8NavYnzt/nl00z7cYirFVCGhEeyWWIkESRaK0smkvbVFi3zer60MLqjwTNj3+VzZc6i+idFqMZuXuwTVbnyRWEXSjBS1SYLic6TSkgAwc7Hlu5WybDJRoC/nA44f/rvYijL+gn2YqiHq86heZNHbIuFKQ7PhiwX+ZBRL4ZnA6+xCA+5sAxtBine2Mpx4pIEHvvA4jj7xFHZuTfDrv/hb3HwpxYPdGTSKDE4+xWS8g2AyguZq0E0NYUB1jgKlSWKh5TMLuVQ1SaG+yuTmfXbbrlwLHQAIyqpxSoVQKhl+na4npELeB+3zFTGRwG6BIFBjUSw8JY+bJAYVfaJIHmqO4/wqw8B0BZDhl8RZCsNIxV47TumsQUWmhkw34DZtBFQUGg62sxDLxyJ84g+ewAOfeQaDjTFe+a8/xbkXR1jMdDSKEt0G1cMTTINIrDzp8lBnbudUH4siTWUyC3FDVG8mOk1H7OMJoEpv4JpA0k+VdMHwDe6BGdkiQEAFNMkeVAR8SkFbsq+LWrVS3TJ6oOoHMftdy0bs+tg1Org+3MG//O49ePZb35J1+c2//0e8/fxZYGqipEtDNIWp0b2nQBaSzME4mQJJoUiYnBNUPICKQlCkFRWFYFGZqmB4BVCKwwXgSQRKgd0h7bdztDyqu9RcIpmqFpVuFTDDdU0UcWpXxzmQXULIE7fJOep7qOCV2ILKjYHgoGQIGzpmup6ooSWTPaZ1vSL3EABmaytARb2XALKQr0qlzCTAyf7T5BpUWfLzPgmucK5l3+T7+D9p87JEQ3LV1TWq9YHzIG1WC8m0rt09JLKBAl45f6k9LX/Hz6CqldfFMcl9niJr6dCYHy2gDeNFMlEW8zk0PFeBZ8L/0jAdxgKQEq0wGhZCR8fUtzButvFmEuFaN8Sz3/kc7JYJKxrjWGsF2fnrWPvVNYzOFjjVsTDnFZhMRojDQEiNJIxw/Q3jWKlfmSda3Tf7sFr/FLgmex25b6Gnyf1xvHuVQ5KYJctjrcZn9WyLlMQJAp4q65ZjtNlQBCkh7GoqW3c6Uvs1xvNwjqOankBZp+cJKMd1bRhECPJMToCyTyDxRWKQuL4UoorW2yVOPvYgGosn8ObFs0iQ4kvf/hMcX+khHAV4/W9+g+uvXcOyZ6CMx9ge7CBMAomX4NzOtbOo2Kuc7+QZ1vPNHmciztWcpzku2N/jWM0DtO9mO/La+U8C6wKOFWwvuk5VZG3GvliaqN45ZdLamKppiWGSLa3Ktm1zTqMFt/wZ1eaMV6DVvuLderoDzyEYx7ijHNOAkUYEfEk2UOdpgsDMpS9p1a3niLNELKvdjove6gFkjTY2Qh2r996Hhx89hcWGJ/vetbM3cf2182iaPoxwiMlwE/3dHYwmBNi4HpgYjSL5Pl6fjLsKNJP5i6SCygBKSJAcV+ICpdwdOK/zuoUAV9U3SBbiuJI4gYqcUdc7lMpX/ZzuC+wnJPwIqSRVz47fKc4+mSKr08FHQOOqf0o7ylqr9oEcW8yxhl/Cn/Gg+Q6GIWMHPEw0H33dw0ZZ4ApjENIcKwsLArBjauDTDx5FxwK6toVOqSPfXEexeRPGaAAMp5zEaE0ghHRFOMyECS3kk9JWz90iiMmxw4FOIF1Tmc9VDUcIZ6IEVy4L4iiQl6Lip0FIJHWNUiIpGLlAeFjiU0QxrlyxQvaHNJV+kEpWN8ktXKc4AkOYDp3kGO2hS0Y1SSd2q4FGtw2310OmE4QPqRnH/OpxLB19GJbfRpKO5botsV0mgcvGZLyBYLyLdm8Vlq36Je8vCscYD9aQxIEoewnM0vo+nIywcf0tTEZbWDx4Lw6eeBJ5HmLSX5dc4zyNcfql72P95mXZY3qNFg6sHsXyoYfgNnqigOYZjlbX0XSE4WATGeczRkL0N6RGNdq9hVtra+ISN50GeOPsNdxY20EaFvC5/vA5mCQxKRIl24V1JfJeqkVvb0nhXYT199YV6rWt/ru9APB7azB8z3sN5t71RbI23vkJ15x9C+j3ttD+f++3wH4LfNRaYB8A/qg90f372W+B/RZ4Xwv8UwBwrf7hoakGJ2rLRymAGSpzSY44PIDtsaVRf8OChcrI4Ys2ZMIGFdWQUs3xpYO2SwRyaXFVijK4pL0XD7g8TjLbLk+RZxkKPYet8wALRDFN9VSuo5z+BFUsJMOLZS3HICBDC787CKOA2HLoKZQ9Iw/OVeGbxVMBFgXEYLH1jo2OKsAoZrSy8iUZWgEBbCfmCEvRStjH/DkLhjxMqcJ6jRPw8+WAXllH3QaO5fCq3lWDCjzI3k35Wz/Iqlk/sGfvzfT9sO7/Pgfo6gLedaDY8wHvB0QJlL//vCLAVQWOvhdM5aPyHB6A1d+yPevPJfgr7VMV7Hg44u9pia3IAHcA4PfeV10IkH5R2eLpVSZOrU5UyXZaBQArAGPvYWsPFnxXhXD9ne/dKNT3Wv9evn9PUVp1nTutl1eqNZWC6mESlrCbHTxw30kcWl3AeFLi4vUthKM+IvZT0IpqGXPzR6Fbi0gxA3PGwGe+cS9oYLWxZWK5dRDD16/i7O+v47EjBY4daSDQA5y9soVzaxrGZQdxew5pZwbTRhPXpkCvaeHk6gxcu8SZSyNc34zw0OE23rkyRH8thG1oeGCxgWQU463T26JmmFl2kFglHrlvFu2GjV+/tYvxeoTDD3Zx+GCHQatotH10uzrWdwtsDVIMBszDzdHzLYyiDIvLVMmUGE7IDs/hWzp2h1Osr4VYPeDjC4+t4ObWGM+/sYtwmKG31MSDJ2ZkDL7w2w2ACkWClV4L8/MefNvF5YsDNJY8nDjewOyiBn+W1pfA70/H2F0L0coMzOYa3rkwRBGGsPQcs10Tm+MU3baPew+10WmVaPkRHr+/gePHG9i+uYv//Fe/BUYZtGCITtrHoS7QoGU87ZRFAaqII1meCGhIBTBz/molJIHPlufdtu9l4YjAHIueLCDxRcIMFRwsCEthRoBbxQ6npTQ/l3/HOYxkCFbhBMirclFZ5KGSlMowld+rClOcZ1lEZp4h1bccQ7QMJig0mXAOLNBq2QLMqghXpSJhAVkVkkvJEmYBkUXUhs8CCrO4VWax66kMVl6fAlFU9YKgLq9VzYe0vWPxhVVqVZDcGQZiG0cWfMOlFbmJWLPhz3bQO3oQv98I0TdjfPJL9+K+zz0qNuevv/A2Xvm7mzhUNHE4DqH1t5DnU8RRH2URII0CAW5ZiAsignUkVyiFAOUuArCWvHbmO+pS2L5TeFZZudKmAuZrAmJKLuRt5YiycZbCXlX8r+2NJWexsjnmesjPZSGWyisBMVloFPs8ZcVcpEqpVef81tNQDe6rPOG9Km4q4FTxkiA0IxHUvEWFRyYgiBT/b4PZCvQlMYDfz6Ij75tgbMVzUu1R8V9uu3zI+sR+R9Ctyq2sSFcCGFXrY6PRqOZ3BU4QxOY1S55vmku7tdsExxRRjJ91W3EuYKRSbwpPQuIiFBGCfYvXlVQW5vx3sVanylNUxhpsZv0xZkEIDQTaNMl3jfNUKR9tDabbxPakxNbIQai7iAwXY03H4koPy8stvHN1gFy3MI5ceudCdwx89qkFPPOZA3jnhav4q//7NI42gKOzEfRygsLIMJ7SWrkNw/YxSU1MSgtut4ujJ+Zx/8PH4GgaLr90ES+/eAYr8wR/QiSmjdxqYDt0MExjfPUrh/HApx9BaGn42//4t8CahwcX20huXsZwcx1NWnvQwjfNRGU2nkRi1WyaRQWge2IVKtnSsq8qZcyzMMu1Uyn0OVYtdJqu9JXhKFJgUJ5h1Gf2ZilqM8kLF6WrAsuItVEBK6q3QIHyzNZU/UiTOcK1CfxTWcQ+kgkhKAojUcM2GjZazYay0swKbO+OMR4H6M37sGd87MQFrg4KeEvAx794BB/7wj9DMEzw4n/5BbZeDrHCgn8QoqT9c8zCbR9O25Q4Aa77BK3Zn6MkxWSigFoCwPwdVcwknbCo3+0oADiOE4ynEXb7UyFJKBKGhk6HAXc5Wg0Xvq/yu8eTRIAgKqlFgWibAjKyP9fqQ1FDx6Xkh3POk9XccMUaWJRneooGiS8oJQt5NFb7QoIOJjNZbRuh42JkhDh0ysajX3oWy/cex43zF/HcX/wMg6saVksbzbxAxychIsYkCiVHmII82ROWyoae7cufFykwM+PDE8CBa5ciUIiiPooRpgrQpEpeiC5iR0oggPtspZyM80xsohNaJuuaRDrQ6YP7fT57IRlkBcIkFdv2CeNYXBP+0ix2tDYCfYrvfOd+PP3lZ2EUJd745Qs4/fPXkfU1sSnVswBuBR4lAffAzKAtJVObc5dEelTETAoN2c78XumbJHvSyYEqtlIpvFlcJwGCCk3aV4sS2rIq4kIsABWL/Sp+RmWc8zzBtVqNA6X24zwoa3Fliy+K2Wrd43dzruV5pSYw8b87bRcjWTfv7B3lfFDtN3kW4OdRQchxogr7CrTm+Yf9ieswwRmSr/ji/d6JWKAqmUQYU9Td7Me0yWYbiBtSoWId6CLDZ8X3CYhcrQOKlKOeq8ztuVL2sl8q4gbVkJpEfRDEFJUo80sLXazQPceGXSn/+VnRmESxCAXtuLsm9K6LsOViy2rjMlLEKwme+MOvoTfbgY8Sy6aD9MIGrvzkNVx7aYDDloHlNhXrE0zDiYBI4sBEtV11/iL5hHt+9gEOKgV0E1RMxK79dgyGawl4zuffdBVBjawFyf6VdmG+CkE2ZYNOBTMjH9ggJBiw3bkG0nqcBFwCwOOBik+gNTfbiUS+VsOBQycLaVMSH5j1TADUEMto3STZq5Cc8AlVmyQPt0ocfvAossYcXjl3EY2ujS9/+49x6tgqtCjBmR/8DtdOX0RPzzEZDBGnY2R0kKlIqVRcivtLSUKNJs41oszmmuiofQefN5F5UUyP6ebB33OMUsWuiHmc76kw5X2r86narygSddVnSUqpiIEcFyJcpZyZ5JbKzp4OVBwvplGqsWPdUddKvEPO/S2fgYkpSUAmlcl0f9Bh2IXkVwfZRJG+dSp/S+RaLpnpU6q6mw7yZgsTu4tHn3gET3zyKRzsNmXf+87vT+P5v/kZmrqPw3M9IA2xsbGFMed8fic0DMYc50rhL+4FQggiMZtxTjX5WIH9rB3I3kMANxVdIaSn2y4piiRIZxKZ42kTTpeCiuwn26zK3UnIQHQ3IbVYbVkUMYl7bmYMx4oIyDEvoHFZ1RwqljzHqtqTcw0HCq+EN9NG6WqYRAU2RyVGeQN9y0fcamPHLLCVJih1WhvriEcpnjh1CEsdFx7B1f4Q5nCMZsSomy1E67sw+axDktiplFVKYOaKO3SRqbJ5c8SSQSxpD5UFNO9TEaIZz8P+wnWGEQ9q3uXcRVKQqRniuiTkl4iuGaqvSj/i2NUZsZIJwM3+rBmssxTItLjaj1JhH4tbge0aaM+4cOl+1WnC7/XQnJsXdTDV47Re1+l8QIJaqw3Hb8K0XGQps78NeI0ObKeN0e4akmiC2cXjcJ158FzNZxMXE1EBExQ2QPWzmnOTaIhXn///0O/fxMmHv4gDRz+G7VvnsLNxAX6zDdfv4uKZX2HY30Cj3RMQ2G/OYGbhEFy/B93wEEyHSKJI1hnLacJzWti+eQHvvPUb7G6sYWNrILbS812uGSHOXriKWxtDTHYjWIzQIJFEak6KVMG9SW0Bfbfiw97ay15Rw93qO3tFA3cj4avq27tfe8oT77KA3geAP6yCtv+7/RbYb4GPSgvsA8AflSe5fx/7LbDfAh/YAl96+rEPFTfW1pYfBADTLkgKuFXlWuNBrFJd8kv7o4li3FosQKj8YL4IVEhRRbJKCODqwnxmcYvWV8zWKY0Cnkl7NQXysLBbsHhdJjAKA4WhQOSKnizFPDKZRRFMrzI9h2Vws59KAaRW7LIgryzYcmQF2ec8GCorJB6NBMyVvBqVWyvAZqUEFivhCswV1QD51VK4UKxZFnyU/RQPzVVtXqwAVSFf7lcYxMrKq84fFuVvBaDWm3rWNd69QX//svRBAHD9zg9T/+7tFB8QAVyx6j94ANUH4rsePhQucfsM816AWADgKgOZ97zXLroSncjPWISoAWAWt+m8JM+S4Px7lMW19XN9PVL8qFqebcGIaSnU8ZFS/VQx2d/VstWBXn1G/dfvb3t+DlU2fN2tnWsw5fZfCuB/B/+lGiVhHqXkNLaEsB0kGky/jbm5ZSwuzgGlhfXtPop4giRnTp2Nbm8Fhr2KVmcVutVDaKb45p8/hMQysTtoomV2sPnSFTz/0/M41AuwulCi8ApsTjLsZg30yyZ2rQ6S9jxmjy4is1whRFA9QKvtcZDKAX+h6+B3b2xgdH4IwzNxeLaBnl7izJk+koE6uJdWgVPHO8Jwf+PqWOxX7z/ZQXvGx6TQ5J9Ly21cuhVhd6QKNx6Z10GOjWGEo0dMrC64Ahz2hyE8sbkscen6GC1Px/HlBt6+PsbadixqSc2zcPLYDDxPx+mzI7RdCzO+gziysNsvEQ1zUXHQu715wMPx+5oobKDR0HB1LcD4Vox5aDhomHj99CamWxP4ZoruDIsEOQzPEfVi09ewupjh219fwcHDPoJhir/+D3+P0WYGaxpgzhiircWwyWYXMgEBzQwp7WzzpLIEZoGVepHKWpe2g9UpnIUSBQ7WqhZlmSwqzyoLmxMQi8hSYKosXAkCs8uyiElFpgJlVHFczSGZAD0saHdaLMRVhW9aEFNdmSW3AViqHfii/TDHEgv+LCRLwbHgXK2ABha6CPRSnSRqORZGRT1BlSFV27TKdBXAR1V1VWiULExfqZfI1FeFSfW5vF6qtJICkgHcpi0wsxRpj5rrKDwP7oFZXI0NbJsRnn72KO5/5lPIfAuv/cNpvPD9S5gJfCz0J8i3ttFqkIU/RpaMxQKaYAzXGyrwpNjmKTB2MppKwZSGd9KOTdrDVRZ/kq9LwMe6bcNNC/nhkDnBKpdZVGWivKzyfkva4Cp7Y1U8VMBzfZ8C7lefr9pBPSu2GeeClkfiR5VlzoJsZWUqKh6T7UTAVxVn+Zz4eaIs80zJAp6OA3mGEilQ9RM+IwJ/yhZYTWYspIuSTkD7TGWoV9nGBFaVWkYpzQXMriINOC7FUtywBMSQjOc691wgdWUiRxU1VcGi7K2y0flbsaKuACReC4HZYKoAZT4fgiO11akCgKn2qnKna1vSyk5DCtHsP2LrqAAfrv2iuElo804AmJECVLRnsBumOCYMQh27kYvE9OhNjcy2Mb/UhdW0sL4VYG03QVq6WFzpojtPJUmCB46vYOPcO/j5X9/EMd/Ekj8RANhrcw6m7S4L3C3A7GAjNFC6Dh548ACe+vQpFFGJM79+C2+dvoR7DutodErEhoGbfeDiBjApSjx4SseTn38KveMLePGXL8Pe0HG008bwndMI++tAxuzKDOMwRiJAaxVTYVJxyIoh5TNsv2o/VYFjkkFsKjUvAV6OPxIZ+Hz7wylGA4LAKeKYAIvq7wQ5+YyY6815g+3Z74cCRFBRK3m6DQKc9JZWtqJ8r+x1BLii7zL7WAbbtdEW1bEiiFCRyvxbqjxp+7lwsCe22WsTDUfGWJKfAAAgAElEQVQfauDRr3wBqw+cwpUzW/j3//tfYna3gRXNh53E6FgxymyMJBnDajK30kAalwjFNYFuMhmmIec9YvemssK2bBkvNWhS2+tOpikmDHvmmPdNmeMVSYHzoVrnlU2qIuQUudoHchw5zAyvCAkcQxzrg1GC3d0RbItziA/XbQioWoqiGGg2mKsKbIxCbG4GYgHdYLG+5crcNrUsrGcRHvrUHD73J38Mt+HhxrUbePEv/w4XX0vQGBbo8vlw71owBzqGZtS5pZXlPK3WiQgXvG5aWptwDUv6J50nxCq+VqhldO9RGbIcX0IgMTTEAR15CgHZxGqXOZkkFZm6qFQNKgrF0ZR2tyoTvNSYJ8znUEBrO9C7LdxIfGwHQ3zvuyfw7He+DQc6XvnJL/D7n7yFfGKiXYaw8hgu7WRpyz3lEm0goSosr0ghVLfevm61TxPiDBeGolAWzKFy4OHcyPmPKy+vk+9jf2RuNu+Zz18ydSu1L/czTXGdIEBM0FwpwmvHAb6X+3j2C66/CohV5xo1D9PZQBFQ+M9exxUAloB4bQtbA2y1Na0AulV2O+fdpk9yFTOUmXev1lzPJtCrwHkBTmi3byuLfcmBDRIhXPHvFLlGgeJ8BnJOUIk0ijBDhTPPVqn6LHlfxQ/i2ORncB4gOUi+j6bXGd1cCQ4R0KQilus63WBMcfkIKkIXSYzMoGb/cXs2mstNJO02zgUutmwNjXtcPPG1z4titA1DMoD1cYgbP3sLZ37+NhbZ/sxwjqeSW05C5jhOYFiJEH7F0rxS4nM8h0JgI4GLZAyVm0ywTAC5d61Buahzla0uW4Jnt4IcYFn/fEdl/rLP1Ypy9ieem7hOEAzj2S8OFZBKYJrXQuCU+6HerC9Z6JwL2U6kYGZ0zJDMZzUHEaQdFwYC9u1WieOPHAO6B3D2ymX0lnr43Nf+OY7Od5BPI1z85WsYnr+JllZguLGGcThBbnA9TgXgr/O6hQxdnUP5mEmUEucQjpkaFOZ3TplhLKb9cgZlBIFETgj5Q1kji71xpdRUJGbVz7hHlghprv+V1ysBYFH/UgVL23ruWcUVgjbb6u9IbmC8Bu2WOT6ihHsPE+QxWLYl1vqyJ0EmpAHNSGAw79cpUJjMoVXRO1P21paLPixs5h6WV1r43DOfw0OnHhQV8tsvPI/Tz70EI9Sx3HKQRVNsbTEKh2Al9wA6ErYTD3UksvBmM6rbM1E9y3xHZXAVYcF6gAK3VBsQRCcRUO2blfKb9Yc6rqN2vOBl1spfZf+vVPUyfsQeWZHsOP/TnJ253CSQKPcv1UauxGZQMawUtgLom1Tk29BsenrrMJsW4GmYFMDu1MQwdzBw2ujd+wDy2SaGZYlbW1NcubKJyWCKJ+9Zwsmjc2jlBabX1oHBAPOlhnJ3G8HNbeiMt6LjskwSStHNszT3BOwfvK5JFMvzpFOXWGlLii3PK4z7yqCRbE+jBrZllZfMccX5TCyjSYInuU0Iopx/qf1W534SoBgZQOeqiHE5JMJzjJCgbxJMLqE7CXl3aHcaWFxdhdVowPE9GNy/ej5oUMBDu9ueRXNmHlub55FkAbxmD353Xqya2c7N7hKazSVMxxuIwzE6MwfhmXOkpkhfYOZwkkQwqXxn2DDJh5ojWciXzj+HrVvnsXTwQSysnMKNSy/h4pm/R5ZGcFwPm9s3kSYx5pcOYOXIw5hfuQ9uo1k5MhjImRVN0oY4//D8qmO0cQ1rl16XeKDdjesYDHZgaLmccc9cuIK1tR2Mhzn0lHnwKtdb6hNyXmM/FK7qh9ZfKqlAVeq4O2RRA8B1tM3tukj19qoc94E1jNuxXNUf/uzcvgX0B1fD9n+z3wL7LfBRaIF9APij8BT372G/BfZb4ENb4J8CgAUU/RALaB4y60wpfhEPqHWGIQ9ik2msDknCwOdnqXwcAUAyKnmVhaAcxvagd6pww4wuMtZ5cGMxWzHg62KoHOQEZK29cnLoBa2ZKgC4yhTmJpgAMO3jCCzzMKOKzgSPuXlXqjXKiFXCDZn46pCmspQqdSutsGiRpOBDdcit7P2ElV/ZvNXqUoLHYsAkyOcdTSkLs9yQsxDHQ2atJubnqdyXO5i8KJvl9f4liZv3uy1Ue3/2YQCw3HL15v9eAPj23+2lje7pce/9/j2OuALeCtil6jMCMvEl6t+qxWoAWA7pVVtIG+XKnqh+8rdbSazA3t/lWcimVqcGgOt3iIPl3tatvuMDbud9ByUWw/emCN/1fuUz9zwVyYESgrUo7Czbhm81BHhNSxOW30Ja+MJqnu21pGCInKpGKiaaWD14BJazipnuQQymDpaPGfjW//R1uoLhrddvooFZDF6/gp/94CyOzYeY75ZI7BJbUYlB2cB20cDQ66GYmcXK0UNg5O5gnGBIK9ysRNOxcGipiblegd+cHuLWmR0Y/NmcixXXxsULfcQ7CSRBsYzR65hSO5gSdGnq8JsWJoWOQaGh2bbx5KMH8M5ahHPXAimyLvWaiBM+4wJHVxwszVmSNXpzcyyfSTXoYBTImKXq4uLloSpMdC3YDQuHD7Sk415di9AzXSzTLoyZatsprt+KEQ4KFMMI5uE2Dp9oo58l8BsmTBQY35qik2mYKzSsXaRieQgdAdrtHK2ugd3YRiZ2Z8Dj99v43h8dwqETbSTjFN//Dy9g63oGTEP0sh0YyQBGmsKnKosqGnLVxTqSOYyK4BEFESg5YB9h8ZWFII57pWTMpdDOfxLcE8BBwLY7VsQsxtXgogBzVY4vi99ijSuKFluKh5NJLJ2K8yMtBUXxaal5RljwBFyzWOUPE3wTNa8lILNkklV5xQoArEk9ah7kOGQxSxQ0DVVA4pgcjZWtIAEnkjSkcF6J3EX1ZKm8V5I2CPjWhTQZDRrbzIRllJhrWzD1UqzISypcO22YCz28OSwx9mI8/QfHceiJx5HYBl751fO49uIEjYGDpWGM/qWbMI0YvhPA0CJYBi2Lac1GtQ6vi3nrqahepyMFAjV9lVltsrPVmZ5JZXXMfMswEWVwu91QqpnKIlq0NwKAKSJHXE0gympNAZ61ZaByv1DgAT+P7SVWyo5SYfF5MwezBvEIoLIfqDlQTWIEGxSAqvoE38vnyHbmM6gr/FK8vj3xKRto/p65jdLUVYYb+2Bt+y02v5UiUlQuYjuu1uY6ezKJc5XdrClloWRaU1WZECSjzZ8l+YpUenCdJZisnrMCIGi3GcUKvOQ9sP34twJGm7pYOEq8REUGYx8TV5AKDGGbssAvmZpinU5whlbEysKa7hosZJc5bcmpzFJW2AQcTY8AqY2wsBFrTSSGC73VQmehh/kD89gajXB1bYpL6xO0Ol0cPNLGweMHKIMSO/gLL7yO3z+3haOeDb8YIs8GMN0QMJjTTTVOA3E2i0jzkTsW5pdaePKJB6Vgfvr51zHY2MTBpQyancKbaWJSWPj70wGissD2dAvf+foRPPbss3jrt28gvBTDJ9i7dhFW3sdsm6SAFOMwEQvQmOqzys6XpISypMJXKf84u6RU4ifMM1QADtuP7UXQi4XblmRhR9hYp08Es79tUY5SqSPEhGphJvHDdQzc2pjInkt9vlJKKeWh+k7XcavCOQu/kQKhuG5TdWaT5KGsqUlgo3pvMJ6w0olj9y2inxZ480aMP/ijx/Dxb34RumvjxtUd/Pv/+T/DuGzhuN9Cq0jRsmKk0QCGFYlSOaVbAnPcaYnKvSBBmZSqVJVl7vmcQxRIxHGyu6vGuusrJwQBvJ1aOcr5K0cQhbfdP+p9LAEnSZHOVdYwX/x8ZbGv7PNH0wjb2yMBXdm2hqXUxmkFxDPWgCSQINWU8poERI1kAA+l7yLxXGyWMVZOOfjsH/8btBda2F7v440f/gIv/3INrXGJWRaDywQ6aDvLfE+qAlXGOxWQrmlKpAIdRGt7b/LRsjwT0LrXdeDYlgDwVDaL0t9U6k+lICXRUhcFGMFM3nXOwj91hLT6J6gaci3JBAhSawZtrZnIqMFsWMg9A1mjieuRg9durON/+JOD+Ma//rfwdAOv/uQX+PUPXoOXOXCTEHYewjJzUQdHgbJwHSe05CSAskf9KXMEc9szAeEI4JEoSbBVFNe1xTHJUwRSKrcGzomTaXZ7XeQ8pqxdSwGwubayHzP3mmsDP7cG/CUb9bYqV2Xx1s4EtZNRTVhh+3iMIpHcZNWOQrwwlJKOc5JYpouDEGWJqj2FtGUbYrXMexOUsoqAIOhYW9FW9ESx2qaq37aV+l6dCyplbwViiYpaCFtK9Smgb2VfK0Qa+ROCmorQKpbAso4olXdttV2KqpVHII4L0YXK3MC5h2Pbs9U8QpqV1tDQWG5h2mjhYtbETVoBr+b44ve+jo5tgvrNDjRYkwTXf/Emzvz8LBZ0C0bE/WUo9uv8zGmYwHI5B0GAZhmrVFszooD2zi5JJolcK9cyufYazBPCHfdNVAcTGFcAvYC9nOESBfb5rg6fRDmoHHq1hpnoiiuCGjcFoyKq8UAre6UENoTIsrzSxkQiMqhUzhHQZYN7LD66Ut1HRGIZCcoOJBLloU89DnPhGM5ffRsxUnzma/8cJ2bbsonaeX0b4dWbaGYJNi69ieu3NqQf8B7oLMG1kdpWlQ1U7fdszmFK0Z8yZzdMxdqdRGM6ZwmWK44ftRsVAbjqGVNaWKp246sGJdlH2J0IXhO4dAxTVPbijMW74jzL8SYZpSr7VeWCKxWxytJOxfpXLPFhSd8g6UU5nehCrubz0/QYrY4Nr6khAcdxBsM1UTg6hiSTdXvYSi2EeYDPffpjePQTX4QR57j88m+xe2EL2rhEOdlBMBzKcyVZIQ5KOXPoDskoVHwrkluacE/DOZNrFy1uuZeoIpgqZy/243o/y6xhAe10OkcI9UWcHZilzD0GnUXE9rpU6meSVmT2KwxxKOMQTmmtz/fRxti05OeKWJGBpw5enGVZMDkYc84LdI4gSbBAt90QBxMCnSnnRl/DFDoGiYmh7mPqLMA5fBT24VlMtBLnLw7w2pkb8Mocjxxu4VOPHcdSy8Hu+Q3svn0BnbiEE0wQ3dpFPAphFRYM9gE5qyWivFXKY0XcE9W/7IDpBqH2tNyH8oky7Zqkq1ZDUy4EUp+g64DKgi9JlNCZmc45Q7kF0TGEnFfl9qNhGMSybseIQS0vz0iCGnMvaKewvERiDeaXFnD45APQbRsac7/TiZCJS0aWIEJrZhGLRx7E5tY5DLavSYGgPbMKrzkjpEqvMQfPmkGY7mIyWoeukyDbUjnAGp8x96AkmdiyT+Y+SddMySKfTrexdfOc5AIfOPxx7G6ew5sv/xeEk764w+V5QoYNOr0FzC0dx8LqKbh+W0hwPMfzu7g+ZdwHcTLLU+zcOIcbF15Fq/X/s/eeX7Kc95nYU9UVO3dPvBkXuAGZIAEQDCKYoECJytqld+Vjnz22j/8Xf7E/rHf90XtsOe2upNVqxdVKpiiSIrEEhAzci5vnTg6dQ6WuLp/n96uamXsBkPLKX0hP45BzZ6anuuqtt97we1IVaRLgYPs2BoN99HoTvHv9Dq7f6GDUnaPsGnBIDKBa/ZgCuMgAPpYA9tGixmFV6ageVbyp+Dt1ECpyqY8OUfw+jxn/2GPL3+W1lMI/7wQA/sSmOvnFSQuctMDPSQucAMA/Jzfy5DJOWuCkBT65BX4aAMy/LApj3Ch9xBJaGKC6SpQiuQDA+SZccgK5kdDlYwHwEhAWFS0X5Cw3leg/xI2asmmPXgqQkI3K41L1IeAG7am4eyWaJxtlHkfOQAoX/MpCBj+XxVFR6ooVsxY2WETTDTMxCC7wmdmrIC83LizAqG1rJuzMYxpW3SrlNm+HH8lPISjJ/4RhzetVRraonM3CJu5BsbUysY+gQWVp51efL9w/HuLVjBgpqj+0Q3h44vokALgAU+VaJO/44/tI8ftP6kGfZB1dvL/4/GIjIfmmSt4WKy4RMVDVSzVsDgDTAknsnwV4omWVqiRZXONLGOAZ4Hk5S5Z7bG3yoqsdnu6DdknHrjVHeLmB1755pMw9fsfld/n/FaDw8TZlhrG8jqmGHwDwD23Rj1rw8DisAdLG0LKRJAaCkCCOg5LfQGbVYXtlLLRbsrkMp2PExPfMKs6fu4xTq4/BtBYRJTa+9MuP4oXfexE7kwA/+O47aLnnUNoc47XvvIVlL8JCw8DMN9BNDGwFNm6NLKxlPrLaIpzmEu6sxch6UxiOhYWzNVEPub4twOx2J0S3H8LPDDgpsGCaFDnAY8GSSiMkGE9D9FhIo0reyjCez9GfZZiSDZ9mqJ+qw3VdjCMT081AbrxR9aWI3S5bOLNIJD/FzsFUWOQssSzWbNTKBtb2R1hf74kyaeHRGlZXymKl2aMKq59gupfCyhw8db6N55/y0d838eP3Z7h7awRvpYxf+GwV08xCN8hgJCl2N4awJzMknQi9+33UEKJRjtCb9LG66uGXvnoJ9/civHO7i0fOzPH7v/0Irj67gM7aFP/y//gBoq6NBp0Jpvswpn1Y8yk8cyZFECoRaMlJwgdJHkIEYdFUchrJpC/lSgC1xyUgyaxTjj38N0ELAQc5JuS2jlJ0kaK32lRSEcSxT4AZjmGGIdaffGbCUC2iWcxmHiiPJ2o9URmzSKXFYwEC8q+sA0l/FSeHPINcioP65LDPsRDLghGLrHwvz1kUpraJzgHHTn34CF4WAK8Um+VaSHBgAV+L+ocuAFRGWBZM24Uxp9WpyuOpAHZqLtqn2qicO4cfbfQRViN89peewdlPP4VBMsOrf/6n2H0XeLK8iqVRhJ1rm5iMBygZI7g21W/MeSP4x4wzW9SpmhWfIc0thSteWZREtJPlnMb/sf34VVWytHJOUan6h5abqvTScYIgo6ixTM3llUzg3M5dLLNjFqcVCC3U3vw51VwspiphSK1GpZAr47iqEHmehxbTec6zjlE6N00nalPLz1toe4cgB/9Gx0cFbXmfCVKp5a2VZx9r5i77kQAjuSqG5yaWz3MtIhOs4PMpVojxDNNAC+MEwDggFrn386yEOlWA0obaf1hUL0Akvlfz8ag6VCWRzuEK5oxGkSrrJOeRhWxTcmtVWap2z7wvXDMQvJOs5FifG9qw2p4q6KLQRJxnCQuAYc3FjnhuWBgnNpKsgqHhwq43sHp+AReuXEJ3PMDrb6/j5tYIluPh0UsLeOK5x3D5SR+XrrTx1r/dxP/2P/wAFyomztVjjEb7AgDPjClcZmCGLH6eQmxUsHCujWq7iuXlZTiGietvvo+bH2ygVhmiQlvQx1ewfOEK3ry+iWvrQ3ywvYavf2kZr/zmP8BfffsvsfdeivYswbLRQc0c4OyShXEQYES14DxFECUCrPPF+2yYlpA0aMVMxa+IcOcJbKpxMu13BIdYreW6q1GviEVopxsiiiJ4nifFTfaDSg6ysR+zMMr8z/XNHtLURL1WFqCZERzsm/xMOgAI6FkyhZwUxZGAA1xX0RKa8/psrhnmJBPR6rU/mkrBvn66joTuCxshvvbNS3j5H/0u7CqtHOf4mz/4Pv76X3yIJ1pNrDqZjK0EgNPZBCmL+BZBXB0v6bJAW8k4VNtdx3Wlf3EMajZ8nD3dlGMORlN1SEjYhyMBT3jdmodNu3cF5vg9xyuOn/sdguT6nBM0VIcDgofsf2o1yn550J2gVGJOrAdDsjBZVE8xHI6l7at1VU2zKCzrC1q2GyZ2gxRT00HWMmCtWnjhm7+FxQsr6O508f63f4D1tztohUBpEuPcMokcc0yjEAe9PkaTWPJJJReW4wXXwjI3qKV7zaXCibbNNhYXy3I/h8MRev1AxxTaxk5pXZw/gzFgeyQR0SkHmOZgGMEgPtMEAyajWGr2fB+VocGMqu4EqWWgcaaOrFLH9V6GnWCI//q//Axe+bVflef79T/9U/zoz26ghjLSwRBZOILv0TMgw3xGIJ7uPnxWtYDNsUPsqUWhqgRRz3Hz/FvNXdbfpQpCi/22IYpXv+zAF6tmJVI5ubuA9lkF2CS/3dT+44rC2RUgQhwccit9zl9UsZH4Ik49tE0u09LclXGZ4C0JLUISnWm8gOap25KRyXlQ9hNUzObuD35FSTJ0bSD4wmuj+4aMlZNICC38GcFhrgfHQSRqV64XlhYqqmwW8pZma6qts9plswUkpiEn3PB8hfAKKr4L9ae+R8d1JWZEtA2XBbaSRYhAUInLh5REWZI/uJ4uzrdRrQiIEs4yRFYKa9FHx/Zx02xgEyn81QC/9q3/DGdaFTRRQhUGevfu4+5fvo3td/pYKblAMBUVJ/M8hThJtwGbZFtV3rMXMFtV+7Sul/hDAaup7ue+UgBgXpj2X663dN7hHoJWtcVyPM9LJqGQ7UqolACxKLqpxtZsWzoiSC5qnj9MhylRazPnnK4pJuNUqdhORM3NuBoh14hjBk8uwyiMMaFSvm5j6VIVT3/1VxGVW3jz3b9BZCR49oXP48mrV2Enc+y/dgfDD9ew5Di4f/0NbO4MxWWK82XELOKIe1x1ZiEAyWvi+XI+Z5Y7QSvOw1Ou76jUpdV4/tzIvMAMVpI5hMBAAg7Xf2p7XuzjdV7V54LXpZnHmnVeYfxIqYR5wjE/xWicCCjM+1XmXJNvCDUjVh2sCKjN5SJKQsopLNKpl+4PJxgHQ9iuAb9iCqAXzSO1BzbnqF9YQfn8ZXRmDrqTfXzqmSt49tNfQClOsffhOpKdGOW5h3DzNjZufoDJNFCCTzQXcmhaoqqYQKwCqzMCwLOEASaqhC7Z0o58yXqLzgCMkqKLVDZH3S/L9fucPzzOWQbGE0aoaCYzJxeNhdJxn0B5VsqQJQZCuulQmc9Yq0j8sOHTTcklx70kzgb8fM7LtObmXiAjGVRcIjiWAouLDZSrFQTybAVI3BSBAXQZLeE2MHAWsJWV0LzyCGZeFX/6vevo9WeomhFW/Qj/+TdfwOUziwjWJ9h79zrcwQSl/gDpwQDzKW1RaHuvNRSCryQXCJnQUAIn9ynSn4UYn68xudc2YhkH2nUHnsyRDkg8S2XuTcUtSSKwGLU1pwJfLbm5see4mAZKXOUzSov3REgNjAxTO2iSTZxyDKOcyBqu1W7jwuWnYXk+TMdCGI/E8tnyXPQG9+H6Hi48+UXEaYD7N15Ft7uGeusUFlevolJfQr1+XmJrOv0b6Gxdl8xhr9xAub4oRAbH9SW2w3bqOTmNRLIUtuHJmDIabGOWTNFavozJZAe33v1LxPFEri2ckoDM+c9DubaAlbNPwfUbGA92Me134Xot2I4Pz6kIIJ0EE2zc+BE2b72Jql8W6+ydjZvodrs46Axx88597B6MMRqynUiaVACYeyT2Me7luJLnfk3WcD/h9XDZ5mHAWGtyD7Lcj7/nuMPcx5HeLeUJHL7+3XsnCuCfeENOfnnSAict8DPfAicA8M/8LTy5gJMWOGmBn9YCv/iFn2wBzb8X5U6eAfywIpgMwiITWC2djzaaLLSRqcx9vBwj95spFLhUjIQBC/O5JVWukuTv9aVWS1JcFia/bmyFeZ1n+BKAo0X0cSsbAX7FAnomVlai4GV2HLcoeQaalASo6DV5zCMAWMiyOZhNBr9n6bVLkV4jPh9UmIoiWHNphWWas2jVjYzFJC1sa4G9yBBi3UUBZ9dV8JiXXizAxTb5YWnrQzeSgDZfmgD4Ma/ixx8D7B4HbQ8ZnkcRyQ8c7AE17U85lvzhQ7sIceiWLLbiKwswR8pj1tIIALP9Qm6iRW3zEACc5/4qm5UFP9VI0Nb1ONj6cc1wvB0fttiWvs1q9aGi+0ilXfxMSA/SQfVtx6Kk5eNKztH9O/75el6qeCteD4PlxCkIZjN7lVHWZE5bThlxyUWzvYpqpYnBmMU9WpwyI5cqnAZOnbqIpy49h87QRrlSxld+6zlc+fpFbI0n+NH338Tu7THaoYPe3R7ONVNcuXQWM8/Dh+tbeHcnxkHmY+A3MPVrmJoNHIwNaQfmR55bKmNvEGF7bwrDzbC06KPhWwL+TvohnDDFhaqNdDRDOAhQMWIEtOmjKs82MIoT9KkQME1M2JF9V4uzvo/UtBBFJnrdCPNphkqrTFc2JEEqNlpV18SZFgu+QLOiwd4zzHCnOxZV7tmzHmotD/thiIMgRdVxEO5n2F6P8MSji3j0dAP7nQxvfDhCMlGbuJVLDSy0XcmOItixudFFsjtGzSph0ZrhYOsAFTsQ1d8XX1rCY48s4q1bQ9zcGOLLz3m4sBqj4gF37uzjxo0xlr0GFi3AC/bhzsZIgiHRPlHYENBiVppmcOr4QlXrA7ZxUnAtxjJVD9Eyj0ABgUHJaCXQSzW2AL+0ilYlkVjf5kpIAVVTFjf5fma/FjaShtjwzlO6L5BdrwVfMvpFvVpSZRKL5vwBSSr8ymK8qFLzzHF1WpjDsciYZz9WRXOhhGOflmJaqBnl80yzdNXOWJ9L2mmWTD1PBRA1f7fIYGRep+erVXPZpoWaSAdg+C5qCw20L13EtWGArXSEl3/js3j0+avopgluvn4N+2/2cN5Ygr2+hf0bG+j1upglPVgG86pZWKYVLHPlVc3LvD6x1RwHcp68LrYdlZVFziQBbimuixWzKkxZipHs2fznooYVy+NIivKVsn9oM8qf005XVbLMTVYQmAA0v2pOY2FPq+2koLLaWgqwlatjxdY4V7CJgnqW5fmPCowq2A6cOlWWcYnAFa+jsKNmDivvVRhSga4MF1HxFAAECRvzDH5Zx69CGTRj4ZdFXN+SvsOXgCc58YkknSI7U1RTYmGv6lD2D1EQS36mWiUW/VQK0oQt8vgEyS2U+YKKap0/eW68boItAsKIimsuavbZXBWM7Ds6B6sqespMUN63TJXePIdKxYLtm/LM01GhMzEwSTyMDWYA+4hKNp54cgV22cbdjQE64xST0Ea5VUYnSPHklRqef/ICrr1EQ1oAACAASURBVP3wPbzxlzt4atHG46cJNowxCPow7VjULb3ARBDVEaOO2nITreUaLj12AUaaoH9/HRtUepVHWFgu4fTlK2hduIrX3noH9/b28LkvPY6rX/wUWE779v/6p9h8M8DTS1XY/XUg7GKhCoyDCbqDAHOTxVu9RwLuUXGS0Uo8xUFnctjf1BrckVxRvgQMEicTrnFIPiBpoyR9RUF4rqOUlCDqVYJlMwOtZgW9QaRjjulJQd/IrDxfU2czVWwa6PQCAUKW2xUBmvkIE5ANAyCIYzx6uilj4yQiSSiC1fAxNUvopjaqKxm+/ntfw5WXPovd+wP80T/91wivG3jpzCoWnBRBt4N5MsDOXgdhEqO24MIuUcFJMH6KKE1R8X3JgPU8RzI7CaytLtdw+eplKbx///vvynVxTcHnmwqopYUqyhUFzrkm4/M5YJakOHNojrWuWUwstisCqJR9JVQM5X2MbkjR2Z+gWSM44zIMHM1mWUBAqnzoftNu+6g1W3A9D4PeQIBxZt4yGuFub4ZZLcPZZ8/j2W98A5VGBfdv38Ht770BHBjw+iHC/SHaFQO2S+VUiuFkLIAVFW6e7Ui2qThCyPhANWOIVs0X1T3nDN5rv+KITexwFKLdqqDarIh9K10qaDu7tjZUBS3tnuliQRU/s9hZuI9maNc8mUfCqboOLLUraC164layPw7hL5bRevQy3tvqI7ICfP4rz+HZz7+I0myOO6+9ibUf34Gf2hjdX0e/04HLDFF+fqxkFca88P4VLhXqjKPzI0FBzkscp/nZAhISs0xpha+AJscozlMC1ub5rXw//033IV4D75vmo+v4IGpcxxUQnYAVow3Egpgklfyz+DN+FsdkAv+0CmZbEzijUphjGd/DcyEoLjbUjiqKCRIrEVStldVuW51iqCylgi4V0DgTIIAgGrPcK3VPADY6eZCUsbRUkbmKSlm1qNZcTbGrzYFMIUYS7JV1rI4Raq/PfZnONbwGvo/nQUcAvobjiZyna5DsZ0kO8IwK2WMkMRlnLV2PtMq+rANC5qtTJd60sWnY+CBrIGw5WLxg4cUvfwkLNQttr4xTTg3712/ijX/zfcx2fCxmJqwwwGjYQxhPQZMHtiKfR84nnDN5z3ifJZ84VYJVPkUcKoDVCYNzpa4nwkBdRQp7ZxJROA6QGCu20CTgzTNxZqEVvperhDkPp/ydKK/VcpUuFnEwk3vNDGDeS9MiMJvKPWM7UgFM1bft0DFDjJcxCCMMaU1vA7WzLj718ouIq2387Qdvwm+U8cWvfxNPXHwEyWiK+999Da99+1W0qYSMYlm3EcgnSMTzDOJI7guQyDrOdnI7con98OVZYPsQlCYxivtfBXSUUEZFsBDScuCIfb4wnxJz32MbEtIHCDYzN5oEBjp00VWAgC+JPrR4llAkzjsl2v8rQbqY2/mp3H9yfUTFsWFZ4tDAcyIJJ53HOOj0lXDjzFFinizV8LYJq2xgahqY+g5KS6cxsRuway6efvoqnrr6LLI4wcbbtzG5PwaX52lnE73tdfT6I8xJvqMyk2tNB/BrjjipyJoh1HUt98cE0Pi8sm+5osw9ch6TNavJZ0SJlPKfjPm6JivWKeLSw99LdrcSBfgcSdxJpOtdjrMkLnCUVgIk13MalcB1mowhzFvnjSLXXRTHai3PNRrHZCKiBMazcgmRa2Js+hh7LfTcRUSNFrDUwuZggGs3Oyi7ZdStGU61S3j8/AJWqhUkexN4gwj1IMPw1k2MN7ZRoksJox7EFp1zG8+XBAd+PiWnpkS2CJmEQLeQs/P9Oe2ZScxnP7QMVGouqrWauHWQaDclAJyZSONY7ruSvrgfduBaVdiwRRG7fm9P3DJIGnLcudiA03WtUjXFccltWfBqLrxyFe2Vs0gykh/o6pKhffpR1BdPYzzZxaCzBsPK4NXbGHY30eveE+c2y64JmC7r1GCE0WAXcRSg1ljE0qnLsJ0KZkkM12+i2liC49bgulQGu+KoYYBrH1qlpwjiofSr6XhfcoCZGVytLQqxwHGrSOIAs1mI5bNPwvNbWL/5H9HdXYNfrkvur+/VJZd43NtCZ/MWpsMOJsMDTCYj3L/fQRBO0e12cHAwQqViY38vwmREEhE3YKoA5qUU4xHX/H9fALgg3EoD5c/+cQCY7uM/6XWYTZy/6dsfnADAP7nFTn570gInLfCz3gInAPDP+h08Of+TFjhpgZ/aAgSAC9tRbqC02HukEpNNXr5i1Iyl3E4mP7L5wApTt4THVbxagNFiN3dRuqkna1g3/7l2+KHzPI40KnNV2c6FnY0ywoXp73GzqgCuHFuyfPhRujEmMEUrI1EEq+fusZUwQRE9puj1uIHJmcLFzzR7SlWrCffskea9cIPNDZ4Cv9wxqtWzFtKPVKOHCtv8ffw0/o2AMlTp5G1b4KbFxPMwWEixM18P/7zAyv/OE9ZDbzwO8B4BpEe3g4Wkn/Q6VMN+goKYm/Di9bF2RnmG7kc/Q/9Ojp8r746/5xCoLzY1hWd00S/zjU2RK6yqtfyXudJa7oWEAB8B+4dgb/7DQhEu3+Z/L4XBHKAvMoAF78+VzcfPk5u4B/72sB6jJ04VD1VMrEDZLosALqK5g0ZrBYvLy8jmLrqdKWyqjhIWdppoL5zHp598HoOJg94kwm986yk88+vPoI8U77+5iRs/vgmrM8PWtX08fd7CxQtnxFbs1m4Pb28mGDtVlM8vY1ZrYQAXUWpLNi0toJu+g61OgLV9svZLaNdcNCqG2IwN9ka4c2sIM5jhnOcimUaokWyRqVKhXrOFlX/rYIIhhxHPhFfx0AsyXH20Dc/xMQlTbO6TqQ80yzbmAYUYGUJaFLII6ptYrlNZBzSbFqbzCHujCEunXFx9ekGO+c7tPQxmczx9/hQmuwG+/+YATHVt1Mi2drG7N8N8miKLSjDKPpyqjXrDRrsKrK0PEPVGwHgGz4ngpiNkcYRyuYRf+fwpeFUP79zooV4BXv7MKjDrwE6nmE4C3LvbhTkFGrRRG/dhhANE4xHSOJQiF18s5FF5INaPJjMb9VmXAjbHjlDHPsn6ZaEuV/oePv/MmCRoKCotKkyVUyF2wTmAp0CwArAEyzlmsxhYgAEEdFxHi4D8GUFFFvo4Nh2pnXieWnQ9JMVQUZSxaKUqYnFZYOYngenc/o9qDwXhVLU8SwjqMxuYtrT60KhVqolqzVUVQKwKZr7YDsX1SGG5VZWs4lkYyfEykn28Mrx6FQuXHsFb3QS3xz288ptP4plXPoPRPMW7P7yJ9Vf3UBm4WB0OkeztCgA8nRzAsUIB7KmUEWAkvx4Wv9gWBlXMLNJlFmo1V4AwzZ1VtVcB/hYFZRY+i8KgWAznCiuSCahWJ5CkwAIzKfUzaUlX/I3eG81yFKtsZlrmeaKFLbiCGvM8x/cY4SSfaw8V27kVquQR5uqyatkW1ROtI9k/WFDkfbccVX0R6CeIwLGJgDzPRZSMTOgTMEMHSlHziEVmLghj+xFAp811qOAyr02L83neYsbitCqm+VdF5i/HSemPJCi4+jcFiKx9PrdcYHlZlJiaY81iJPNY2X8KwKPIW+Y18JiSX0egJYpVZT1PBQjIwDGDWc88T6p05shMAiA2BpGBYewhtCo4iC3MXBfVVgVnz1cwmiToDlMMRhwranj9ToxREOL3v7qMjRs7qI9mOO9HONuk2idAZkYYMos0mmMwZcadD6felGO7lRo+99lLaFSr2L7+Hm7dvIeK24dXy7BycQXNU+fx1s1NdKMhvvVf/R5OP76McTLD9/7wu7j9/fu42qqh1FtHNunCnFP1PMOEqv44QZLnDnIS4vPNgmswnWN3d4R2iwQSR4AhyWs+zBWnPTOBrDnqNR8rS1X5PXPoOp2JWq2KepLFamZh5ioUgyCCSj+atbr01zg2xKKUyihRqRPQ4c8JoDgGmjUPVZf5lLTEpMJ8LoVfVoVrVRvVuo1BkMCsOQhKFu4P51g8X8IXfv2zePzzX8He/QH++J/9IewtF08322iQ1DcbYdjbw95+B6mZYl4iEcaWMYVxIA7Jc1lJCFR0KmjWqYZXEsTKMpU+Jt6/vofJJECzSSU/wW5TlOMEhPl8EAyNkwhr6z0BVyQbmOOiqVmW7NuTiT4/vcEU/V6gimlbCRqNChWinqi4lpaXEAdT7Gx3cG99H4vLFZw7t4iFxUX0D3oCy7O/jtIMY7uM/dkUp55cxWd/5/fgVz3sbO3hvT/7Dvq3p2iGQHgwRM1lsZ7mmakUkGnHzPWu7/mQZ5/5oASzZhl6wynSjHOLApFsp8uPLsEvexiPApQrLs6cPo9eZxfBNBDywN7+WMa0hcWKzPeSmeyUMBklOOhNJWOYKmCePMeKU6s11Fp1dHtDbPcncFo+yqfPYOi0sdVbx7Mvnsdnv/aLsFLg1qs/xvpb9+HGNkabGxjuHcA0qCYm0KYKNK9MYkGi4BZtlfM1FpVmVGsTfCZARlW65Hrnytj+gAo1gmKmrr/5b6q0BfzVnEsZe6cRmg3m02fY2RvJvMrxqdmgOpoqYOqR1TVBVPM5aMqxSH4mVsNqg6zknRStZlncL0gG6I5DeT6o2OX4Q9tsVR3TctoSVxcFVWi1rQt42QHNGAugSnShZyVqrco+WJCo6MLCcZ1AM10bCDzJrSAphqB3PnarBauCvMfdmPhxlbIC4YwCYJtQ7V7szwTADmYyT/NYtHWdi/2yZncqaK32rwSGeR9inqtriN1xx6/jvbSOHRt48vkFvPS1r6KMMdp+BWecBibbXbz1x/83dj8IcYlEqTDAxuYOptMRltp0jQB8ybBWtavYfovFr65txuNQSAm1qifEOo7rbC3JWJ7PxcpbMDUhuWgfoNpR7ODz+zGdBnK9JIawPzQqrjz/VDQSwCVgSFVpKbdiCtnfTOZKK1Au/666AvwOadHM+0Yrfrrd0JmBinBuDF0PoZ8hLKe4/Nx5BG4dr93ZwspKGd/47X+IZy89Bns+x82/eA0/+KPvYIExREmE6XgMyyDBKSdP0amFqtoSs8q5RtS8VX5uSHBT5lzmdnMcABr1shAPuUZjf+OLc6WSsXXfLa5d3GkT7M8jOXTNwRzfWNaoVLWzDT32JVmn6PgvzgWidFeSF5WePHY8N9Cs2DLmlqseBn26rGiMEudUAqLs6cxAJYnTceZCHiBpZ2HRh12xMcwydErA2PYxtmpCwHrhxU/j+U+9hCSM8OH3f4z7b9zFaCvGldUaxgc72N3rE1oUoE6AZN8U638jU2eDhGtszpXMJ84BTQL/JA6JX7PsKTXnmXsOQ55dXU9zPBDSIPfw3LdSKR8kYj3Px1TWfjJG5FbrXNfEKeJ8XZIKWTMVosGR2prrZc0pF0cV2oVPuDYi8UAt+dm2frUKp+YhpVC+lKFjWujAxUZaRtJeRvPqRZk31u5P4No+XCPEo6tVPHLGRTUDRrd2EK3tYzl1YfZ6GK5twIgimBFt4OdCdKEiW8jxJL6TpcWfzBh7lcl8R+cSklYJvtLNaF5Su2YOSZWyjebKMqxKBeMoQuL5SEwgZiwD77NVEjvxEtcOcLBQWUXcH6G708F4MEGSUeUfoN5ghnSERr2E2oKP5uk25maMSr0tsS20Wo7jPqJ4gMbSOSycuiD3bW/jA+x3bsG2XfiVOhy/Iq5Gk+EQ03FXrosA8CyJULJsOJ6H1uIFmKYLy3ZRbZwW9e6MluTMZC7z82oIgzFMRoMYJrqd24jDCWZJIF9lXE5naK5e0jkrmaFk+XD9Kly3jsHeGnbX3kY47CKbRdJ//HINO2vX0N3dQRwl6PWHGI1GGI4miMIxLHOOQX+KaZRgMpkjGHNcJfCrlaiCKC+CBva5n6IALuogx2sOh/8muZJ1A1nX6fhIsmVu0KfPd17H+EhtprB+fihS6wQA/tiWPvnhSQuctMDPUQv8nevpP0fXfHIpJy1w0gL/P2uBr730XKa5hQrccvNUAJwsyhagq2yGcwCYAIZ+T1XMw8hfnl2YvzeMIlXD5RJdsjZl4ckMP9rMPZDi+tCxzBz4zS1Js9zfS9W/mtFDaykCFSzusyig+iBlJpsltZHjrk2zdJlSpC8FUrXYXkCALK5wM3SoxBU2bw4AMw8rIZiiyjgWbmhJVrDrBULObZkfAIDzmUQUoWKpd5RlW7COpT0+Kp59AOz9TwWAj+f8HpejflxO7t8LAC6em4duYfGtgEnHAOzisyz3k6baIwD44c3Jw5sezYE+emk/1b8vFLsFeCuA/bH3FgCw9BkhKeS/FEvno3ce1/J+hPOQ/4laih87D26Qc1vro78pVMv6QS6t0Cas4hpiNxvOLQwmFmrtVZw+dQbpzMawH0lhzjF81OvLqFZP49KFJzGKXGx2pvidf3gRL/2jz6OfJrhzY4iDu0OEtzfwH/7kPVxdNXBq1cXMqmBzlKGXOjhIfVTOLWDWbGBeawnAWvV9hEEsip8oTrB+MJHNfdmxsNL2cGbBRTYBNu/s4PuvbuORio9gnKA6B2q0p/MN1KuOFMq2ByFGJGA4JVQaLpoLVANYyJgDJ1Z7hli2dTohwkkqKg6q1uIkg2NQBUFFDuBXDMkVtioGvvK5ZXzmpRrsmoHbG0BnFGF50cHenTle/2CEOdU7ZZ+lDEwCA6Eopy2UXRcx1ajlEpp1Cn1p1xbgdNXC/m4XG5u7mAymOLVQx2Pn6gJk3t7q45nzDr7++VW42Rw19tEswb1rH2JzrQdjMoY/naAUBsjiCcAiFy0r00SsGMngdlx+hdjpcUwV1RXtfqUwpYVeZkSqFb2qN4RHkquMigxCEkRYHJBilqDBuZUdwT1RQqkbQmFhKsUuya0kgKs5eZrpm+QuA1oopvXbYX6gKDw0P48WeCzEcg5QsFMBX8kglMxwtVCUormAi2p3bDu0wFSwlB/E97OAOR5p4ZUs+0KZIopwsVado14tw7IyDHpTTMbM7LRhlMtwGlQAn8WdaQnvHRzgiU+beOT5T2HxykW89dfv453vDNAcWXjcmMKbdpEkY8RhFyUzhO/Qfk6LyEZJFcBq/y8xpEommtHK1oHBjLFEFVuq2laVqlyFOD8U7heqJtH7QEBMQXfJUJbCu4LDQjQRghABMhOhqC0ViOVRFSxgXmTODBBiiVpuH85rwiZRwomA+CnntzzHLgdf5bNYNGZ2Za6KFfCZ2XvMpOTcJyqzwrpXgUPOkQpyxKpkzDM1ZWymMjzPrXRsBcLUhp82lLo+4L1kuxae+bROFgtt3vPcLUOV4VqIZd8oMqd1fFUFm463CirzJYrzeI6STdCYduMKQFBxzeNTpUnAhN+zSEubZyEplPi3qeS1FracquBJkYkCuoR+ZGE082BW6xjBxdbYwJlH6rDcErrdEeK0hLlZQ5j52J3YGE1n+AdfasKcjND/8ABLxgRtbwTbmDIaUQtqqYkhwYPUht+qwy4vop/YuHS+jYW2gzvv3sF4uAvfPYDhzGBWfQSmg+0R4LRS/Bf/zTdx5bln0E8ivPbtv8HOa/exCAvje3dgBH1UHLUBJwA8Yc6luF6wSJ9IgZkVaeYdEshjH6xWCH5qW+gzP8udA/Te0Lb51EpNFIAEMjtdKgATDEdqx0pwiaAvFft8VlloZV8te1X5OhxH2N8P1KVDVJG2AKGWbaFkzMVSl8PTKNTcUhhUZOu/mw0Xlaol88HEhCiAN8fA6csuXvzGF/DES1/A1loXf/zP/xDTawaeaDax7GZIxn0gGaDTOUCQzmCS1BAZKNc4dtJW3BA1NM+P4xTHVPaVwSgUJTMJHhyDC3vxINL8cyqV2SbMouR0TUvKg4OJ9G8SOtT6XI9X5GFznCYAPh5FqsyjCnQ+Q6Nmi8OFkbnSn6iWoxJ3feMA1bqFs6fasgaYxXNU6y4Mx8YEGUK/gq1wgvNPLOOzv/0t+Au+EKxe/6N/i+s/OkAzAhpGhqW6gd5ojOF4CAqNBRDKQTGeXygW8mqL3ulNkaSZ2hXzOUvnWGxXZZyTZ4XKUMPArbscJ9URQOziXRvLK1UBT6lq43M6HcfodlkIJxEhQ73ioVl3xe7dqzgCHt/dHyLxTVjtFoZWE+9tbeM3fnkZ3/j9/xZ2muH97/413vvu+yjPXZjjEcIB+zWt31MMuynqDR/lqiX59UIksGlfS9eETDKfqbwW2/mSiZXFRj5uqp3p/n6IwTiUuaOw8G9UXbnWwmmBpJvRYCrj9eJCGWvrfSni8/poyUxgWHYBQozi3ocKeIjCPIqpDmcOLd0IIriOK+AIra+Z+0xl73A8hePZAqqyLflMeLYl66j+MNIsbJM5tgSucwINldl5BAABZAJZ4qSQOxXxWMzeLYB9fr8/mMocUS67qkINInS6gQDmLkFCqooPlb/U+xHQ030K12Vqm63jCc+DL1mH0eK3F8B2KYs2kRkZ3JKC2QSz6FJUoRsHCVpijWxiSOBiPoO56CFqr+BvRw6mNRcXnjuH537hGXjMR57PsGR6MMcxbv7717D3zjYWshL8WYR+t4OEdjeGqrF9knUy5gEHOk9ScZnPw+wLnDKUfKbRGuwTBNl0TtE1i6xvChJXrrRkbq0A9on2Z451nGOaFQ/1Guc2zYYluXIahLBzdwleJ4/bqHmH58H+NZxGAqRTJU3MRBSgcQy7NJcxLzZtoG7BXjJx/pnHMKsu4gfvfQivZuDlr72Ml196GWaS4M5fvYm7P3wDq14Js/EAw/09cenguYl/FtcXlq4nqOwuMjyJORfEK9KdBNIl0YvrF5IBUEK5QuIK7XNjRCHbKxULaAGYchv6AlAWd5JwBstQ4Jf7Z981NeM2VfcAcVuSDZQqgPkezg9Uzs5nOjdfvLAI16vgYLePg/5U5imuK9hv2VLMLzdMAmdzBLMEO50RGk1f5lHOBT2nhM3UQpdEqqqBX/zKVbzyyj9GPAlw/a+/i2s/uoe4Y+Lp02XE4yEmoyEwj2FSKZ4kCNJYSJBZRnA2lfmA8ySfYz4Hur7gokwjWrhgIOGE69y5kaoKmJa7Bol7fEYcUXxyzGa9gVbYXCtTZUoraLG3EBtlUne5dyERgW4ZttQbOA95+XhAx6Zi3KXyX85FMoCZP063DltsjkmqpIXw3DExs1IMkWB/bmDPdLFlNjFwHVz64kuSmfzajzeRxiYWqiVcWC3j008toWoA8doUW2+8C7sToEbl+qAvmdtZMBOCLVXrSlAnAVX7i4D7arQk+7GiRkLHkcxIkfK+lah2V/eQaruB2HYxTGNkjSbmFQ+JZyCxDDBDnO4EvtdE1B9jdhCgjAqi7gQZXeAcVmZCeB7HayVktVfbaKy04TGewvKQJBPE4Qijyb5YMluuBc+vwK81EIR9hEFHrJyXTl9Ba/mC5Pn2Ops42L6BJBrD9evwK02YJfYBjvMm4jAS6+fGwiNwnAqmkz7icAzXa8Bxm5LxLGliJUs+M45HcLwafL+F6egAw3EX7eWLyNI5JsOORIhV6iuwnSqGu3ewdfNVbK99gHQWYZaEmIUhNrb2MeiNEEYhup0O4mgKl1EB3C/OM1lLkVDDPO9JcAQAs3YgvGE65uVq+wcrGx/97j8FAOaYehjJ9VMA4Ic/8QQA/ml35OT3Jy1w0gI/6y1wAgD/rN/Bk/M/aYGTFvipLfD1zz+bcVEqCh/ZjKj9JV+F2qk4yBHwezQ8EtBgQY0bsI97FbafDwLAhQK4AIA/CvwWx5Ji/Zz5mJqvq4VjtVAS6yaTybtU9uZZlrl6mUo8AQLFapK/z6Wk+YG5wObRpNafg8HH1bU8qthT0uLKYtFfmeZk/BaZS/y5AuR5cb4AOY9ZOhfgZfFZR0Bobjn1UKMV4PNhmx+3gj4Ek4/+SPakn2DfLPmLOUDPwgIX/cXC/zioWlz3xwHAHwcUHz/lT8oYLt4jm+b8HBUs1++Lr7TSLF5HveBhUsGDjVScOzfvD4PDD4PBxecURzxu4czfcdN7+GmHfUH7hNzZvHEKRV+R/1xYqR1vXyEU5I9B0W78vRwnzyYrEObD76WYoha8tuMihoNw5qPaXsZSe1Usk4NJimAUwiKb2ayjUjmHC+eekA3szEjx8iun8cK3nkdnEuO1H3yIWQ+IN7t4/7XbaDsJ6k0H47SE8dzB1PARuRU0zi7CXFrE+4MQ//HeBE+fb2G14aNe9QXI6fWn2O2MxQ6P/pKnmy76VPYeBNjaGKHBrMgS4KKE7ogFlTmqVeY9ljBg8dEw0Wg4qC+UcfXSEg6GMXrjGHFkoFUjyzvDYBjhg9sD+KW52Dn3RgnKNtWCGYaTRFQRVMyWmg6efbyJK1daaK246I0MvL/elRyvzU2CkBlOnatpNvCExQ2HXptYbhDEMLHdiTGZpVhulVChBVka4copF3fXDtDd76Hfi1H3qvAtKgWYwTdGy4vx5NkSzlTnuHiqgZXTS7h77W18eO0+MBzBZWGBxcV5LDeQhcuYuXoEHU0W1VnwoXEyC8vJoSqISmtVJqjlMrP4WMRjMY0sdAVvdIzhWEBlivwnFupHOass7heArFo5q8pIi32q/OUxDCPNi3gFZpfb4OdWm2IFKzaItDJV4I3KKxa6nDxzVYFQVYawL6tqOFdeZY5aJRrM0yTAyFxD2vWqNXCRf+u5anMt+XtU1lkmhrSorngCIA06U4wJAJsOnHoV1aUmFi6dx/vdGTbTKS48WcLy5QtoXb6Kt7/3Bt79XoDm0MYzdghrcIAwGCGJerBLIaplMt51bCYWJcXVLJGCqU/PMwKfYSZtTntHAsCisM6BHY426lBB8FTbjW1EQIEvAql88WeFeloAIcNQIHOm7al2yxzAj4glMicJuKv3V8WwCpgXThvy+fmwKEqd3OJUXCMILufWgXzm4lCtrdnH+FWUYKLWMkRRzGKkZPvlKs/97kQVQjELswrI8r0CtAJSKC/AB3U6KGzHj6IdSYzq6gAAIABJREFUCDyo0pKF45L0Fz0vVVDL+efXIAXQY+QomQuOAewsLvKGkBxBRSnPhaCxqDSYPZ07UIg7CQvWNtuVSkXNIebcG0iett4vAeeYPc38RBjoj4DO1MQYZTjNFrqJg90gw+rZBi5fauH+/S4mwRzTxIPpVjFNHbx3f4R/8ouLMEZjTO50YAw6qBg91P25KFkozzIMpp8bQtgxKnX4tSWM5g6uXFyG55r44G8/wDzZR71MBTBgN8oYzW3c2o1gNWP87j/+BTzz0lfQn8X44Z/8GQ7e3MeyaWN09x7sZAKHngYEgvIMyiBiO1LFr5a2vEa2ERVKBMZZcCdwzuxSsf71aVPJ9UqsavGUSlxPrAfZj8eDSJ71CaWzohT0UCmrZbsC6Gpb26iqArjbD9DtEkBVdRPJcKoKp+od8C1a9ZoYRSm63TEcV7P1wmmMWsMWFXCj7SN0ShjOgfX+HO3zJTz19c/g0gtfxJ13N/A//Xf/Gs29Cj53dgnLxObCAYxkhIP+AcZxIkVpkgRqdRclW2dtO7cI5nhCcIjASGHD2Wr4AgLR/nhK+1mZfxKUKxbOnW5qYT+3st/dH4mamu9ncZptSuCrUfNlHGNf5HO9vTNCvx/kIB5JjFRdO7BMH16VyZNUjU2wud0TcK5ZryCK1O6XgK3p2hjODYROGRvBBM+9dApf+v1/ArfuYtgd49qffw9vf+cm7F4s7hq+zfksxm63j2qNGbIk2agCn2AFXTtcx1aywDRCENPuWtuA919cajJV+AlRh0onKnt9Atc2Kp4nLjnlmivP7DgMdX7iWBbGAlyT6FhnBqSnlsumleHgIMTBNEBCC+Z6FZHfxvZ0gN/9nU/hy7/0a9Kub/yHv8B3/tXrWPZqqM1DJNOxuHDQerO3H2OhXUGlTsJWLP2Lzz5dFXr9WIBmkoSocmS/PbXSlLG1N1Ini/4gQbczgeOrZSlVqsuLVVQ8PgO0YU4kdoBjO8f4VtMT5TuVeBwPy6KYz9Afhbnij9nVbGtaITO2hg4RtFM30B8yR5qZnjP0+xFqNRuOZSNKEnlm2i1fSFdJpOpp9p37Gz3pq616RdqTn8l+xBxNXYvr/EnSUxjFMoaSIlQniM025hwrIKaB9e2hqIDZHnym2A8JftcqzCamEk7nIr5HiE68d+KMoNnVCy2SrGSm0XksoBuFOmFEI2ZlWrA9AlgGPFv7Op+l3igQC/SFxTosswS/XMYgCBBx3be8iH3Dw5sHKa4FAc483cQXf/UXULMsNGBiESWMd/bRfeM+xtd30IgAJ44FVKEq+2B/BNc3ce5iS9Suo+FY+yjXP5wLLAU2Cb7zJYS5PIqoANXUOUIBHBIVeL/ZidkXqFwXklXG59OSfaC0cW5xLWsjAl0kwxlz1EkcICkt0LUcQXB1dqJadI5xFIvClCOMT9V6fm6cvwISXTIHscd2cXDhmUvwT1/Cj99/A4Zfwue/8gqeeeYJGKMYB2/fh3EwxXLZx/6N19HfuSmZoZLJzWxY3veSEh9IZBmFGi3CqAyO0ZTrMoe8cMAiwWY6nmI24/qFWa0kKnBe1v0erc5J/iOhUi3USfzL1xo5KaAgptG+fjSk6p6EByUCcOyXPW4OFpIQQaX6aKR78mbZlXZLZ6YQpzLDVBIGbYGpKE9DeW4Y/xSnMdZ3hvLMmrYNq+nBObeM3STDdmzi9KPL+OyXv4xLq4+Khf7tH7+OzvV9zGltnDJy5gDjQU9ANrfE60nEZYLrbM5LfFZsg3bxdDLLSWY5gY4rLc5PjAaRjGvZPGqNgO1FRycqlkugE4aqq7m2KGUKHDPDV0DF/CsNfzgflWza7ZPUXpI5iUQSroP4fPMcCgK9bSr5gkpkki+4Vq5Uy6K0Z2YxAXXme8elGUaOgb7touNWsVWqYc/I8PSXX0Lm+fjzP78GO/NwquXh/KqPz71wBrV5ht71PWy8/h78YYpTlgNz2AVGU6RTzW8vHALoJEGgWtdnJEGJmB1uZuQAMC9ljph1FZPk0gyW9CsbTrOKqW1hxD3G0jLcM6uIKgbm1TJiLhNT5hsD7swCBjN4U8AYJPAMkiNLwHwCy46FGNVaaGBxdRXlJp0nLKRJjICA62AT21sfIBjtw5SfR3BkXWKgXG9hZeUSls48Ad9oIQEJTyF2N95DZ/+WXM/CykUsrj4Ox2oimY8RBj2YJh2RmjBMC0k8RZKQ9FYBSqSrWEiSWPpbGAyEnESFb7m8iCgOsXn7DbF8rlYX0N3bwu7WDXH5iKMQo4MtDPbWsbWxJX1rnjIKKMb+fk+Uv8FkANviGn0iNaQoiGQOJgmJ2dH9foppqICv5ADn9Rn+W8oist5/qED00Ld/VwA4yYnohQL4EwHgn2IJfQIA/+T7cfLbkxY4aYGf/RY4AYB/9u/hyRWctMBJC/yUFvi1L38mI9OaGxVuTArrIv4Z68MP5MXmo2IBBMuhdackgEFR/D3+kWqbU6iH+TncfHHzzU1bBuNhT2PzECmTwxD8lYynPMtOLIwYmZJnbNIaTQHgHBzObYxkk8udDwvQRiqbIL6KwvqhEpgbPxbj85OW2jR3RDn4x0IY9y4KgihTv8glllgk+VxVcGlROm+OvMj9cMauuKoWADEByOMzTVH0PwboFtnGH8mPzd9zXPz6cXkvXPgX90uyd3PQlBsHtU978B4/DND+fQHgQ7D2EzDdwo7okyDfhzN+P2JVdKwBWFhL83tX9MEHwF0We4/1gwIAFlXwITBd3Hs9AtunyDDWwp3agRf9obC4PgJvFAQ+AoBzJTGrJjkQLp+Qfx/HVGnQitfDlFlXRhl+s4k6LasqdYShiV4nxOBghKVWEyZqqFZPoVq7hNm8yiQxvPJLi/j0rz6P7c4ufvSjm1itnMF0Yx8331nDxSUTjWYJB9MUo8TBILLgtxZw+tIynDNn8MFwjB/eHGCl4aApSiZaDbOgM8POwRSNMjPBgKWKjbX7XWyvT7FMcCFIcWGlKsSP3W4AAhRsW1qTDoMMcEw8eqGBRstHo+2xUo+9gxDX7g3x4hNtydA0sgwH+2PMqVoj0EYlpQnsHyT44N5AikQsQEVzEwstWm+xCOligRmEYYL31yaY7M2xdKqKldNlDOM5krmJmEUIw8KTF+oYjzK8e3+M0cEE7TM26pU5PHuG1UYJcTCBEceoMv8sq6DXT0GAzEKMzt4BjHiCJTfFr7zUxrNPncLm+g2s3d2GFU1QGocwmAHLZ0os6VSRK0pbsuzFMg6qdGVxVoA1zQITYGeuABqLYyy2iVqN15orLNXqUBXDMrawUFnivdHMMgJ4haVwkeEq45uwyHPVMFVgVDHI+EbVCMcwVXwIDpmD0SyYE1hj4Y4DIQvEvB9FjpyokhPNZVS2/NE8QSUF1RVUOxTAHG2GBUy1aOvLz58L0MtiOW2SaRfL3+33qL5Jxd5xNmVxlpl7Nux6GY2VBSxevYRX7w8Q11I8/ZUruPjS4xjN53jru+/g1qt9NPsOzoyJ8O1hnk6AOQs4UxhpJAQDFlMnYV7kK+UWh46qhqJAbZtZdFWQkkVmtVAubBP5DLMdCkvAIoNSwV4FOekUKNmTzPBlnmRuxc3rIyB3RBxRizf2k8K+mSA9LStFyZQfU0DVnKWixe0cyKFymIq9PKuS90YswkXGQSIBLehUCc6xSSxHCYiZzHT1cO5MTRTn12/sodudHo5fVNrxc8QG1DQwGISHql2ObbT0U1WSnicLge0m7VotOf72QSTHYx8iwMFzZOFYcy8NUfTxnEmcYt+Wfsy5P7fTpmUz24/vk3aeZxgNQ/k928R1dcxV5bv2PQGMSbiICXgomSxm1LFRErvOZkNzq8cEI0dzdCYl9GZlGNUaZk4dpVoZS2dqOH1mCffXtnHr/gAJXFy5sgK3XMX797r4xRfOwhz1sPPuGpzxEO6cRJUEwyASoEaXPA6izEZiV+FUllFdbOLFFy9L37r95hvY27kHu9RDyY+x+sgKFh+5hLc/vIvEm+Llb7yEy89/EYMoxrf/xf+M4HaKR2tVJJubmI2G8GjTKP0zQ38cYRzEYp1IAJikN9dz1WaTSjTJt9RiPXPcfc+R+0DlO9Wo7GcEL/ii/an0K1Ec0sJRVUGOo6p8Al8wqLBWpXbJ1EzZKJ4LscO2VBlHhT1/z89g5jItV6kQjVJgvzMW20WOOSyo8h77XgkGFYstH2OYuH2QoHWuhOd/9Qt49NMvYmdtgD/47/9PWPc9vHhqEW1rjqo1RXdvD91hFzOzcF4hMJbmeejs/yWUfU9AH46HtKhmfyryqzmu7nWGAnpLZqcBtJtlXHn8oqiLOrtbqjAfj3F3rSsAKwE9gnitdhnthQWxdazUmtJed2+8j2sfbss4THKCw7z6VhmLi6dh+T7219exsXWA/mAiUQAXLy5hsb0oIHGYRJibFnb7Q9wfzTAyE1x58QI+/9vfkjzq0TDA+qvv4/2/eA3R9hSVLMVj5yuiSv7g+n1MoqmSaJiVOsvkmW02KkyAlXFiOAyxzfmUar68PXjOo1EohB0+P3T00PE/V4Yy0phAGEFiFqZdQ8BXEpfGwwDBkO3gyP2VvFDDEOWjZCH7FkLfgrfYxsRvAX6G3/79b0iOJ1/v/NX38Af/9C/w1OoyqvMQ02EP5pwq8hjpVBXa81KGSRgJSFv2PJmlBoNAcpVp00wHBrE2d0g0SkEXXMcyMQ0yDAYjUcVS5SoYlWmiwuvjfJXq+M77yP7PPqquFjo+Uqk7GIZiVy7rOkMJS2p3PhP1K+cJjtrjaZI7dQC9Hs+N4LCn87lVEiCbYzbXDk6J414JOzsD+ezTqy2ZU+i2QRCEymF1xDAk7oLPp4B/OcmHCn3HUxUm9xoc3tc2Buj2JijXqcbVTG7OWMy6DULuSUhwUhCY870oj/M8YgLdy0tVzUvP84Q73bH8Decn9gfOy9W6J0As16Uc52lTS7Umn3WC0vwsjv0H4xhO04W/3MJaOMe1cR3Xwwjtxy28/Fu/jNVGBRUYaJFMdG8HOz/4ANHdIVYNGy4H6RldX8bY3BzQJADPfuYReNUyJqMBBv0BDrrTnKBAwhiBVhKbSqLaFctcKpfjGbq9QADAgjzF/Z3Mp3ZJbL1pZczG6/XGMk9zvBOiGqMaxEqanjOpEP5U6U0HhBKiCcFStRpnOwgYzrmLoPsoFPWeEN1kz6ftHdKJxXTRzxL4Ky4e/8wTaF5+Dm/feBd21cPXfvM30WIucTjD/pu7KPWmqCLF2tt/hd21mzAQCFjK850R8aG9f6Qg/4hqQbMkz0KjVRHiINcc7O9cL/GaJpNQ1h0cu/jci1W2rD9LqHiOHJPkKfZHrhl4XXyfb9NCnm1KNyslerGfTQahPL98HpinXjiTSPaxEAlMBOw/FtfQ6hpSrdIWl1noJBnMMB2rqp9uLOK84PLa5uhNJvL+OvvJqSZKq0vIls5iK4yxfPECnvnsi2ibNsj72rm3g2gnRmkyw/DO+xjvb2DYYabqGL6l/Z4EVRLyHEeJSXyWSPSZjENxyTDnSqJybFvuG8dPUTZTDSs244EsLAoXAe51ZH0iz6ou8NhmzIfm8855hr9npjTHjkrNwZwW3om6To1JmplxPnXV1UDsom3J/hYFMGsZjFAQwBgo2XTcoSONhRIjROoWooqHA9vGbsnDRlZGtFTHE198AZGR4Q/+99fgoI6Wm+Hpx5p48bnTWKm62H7jPoYfrmMhduFMxjAHB0gHI2SM/8jJ85wjBAAuFq+ylLKE5O4RAM7XtJk5R1KiApgK9BSGZ8JyHJSaHkLPwch1kC0sonrlEYQtD87yMqZJDKNUQmd7F1VUsWK6KPVS+FS4RnMY80gcLMo1EyurDTSbHmqtsjybRS2Gqypm+G7cfg3DwQaq9bY871HUx2S4B7dSxZkzT2Lh1GPwXFJMSLhyMZ13cbDzIQbdNThuGdXmigD9VN5yfeRVSJo+DcuqiMtDGPSRRFPMYmYDt+mLjGFvW9THtdZZzOcpZlGIYDzE3Wuvoto8jXr9DPa37+H29bcx6E8kAoTjkJ1lCMIQljETxa9dSjCeDuVv0/kExpzPQSQOKVTmj4d0I9Lop/39COTa8nZw3tV8egWDadTA+8F11se9irrGT6zP5BbQJOsVUVjHAWBxvMsPdFhX+QkAMD/r3713kgH88Xfk5KcnLXDSAj8vLXACAP+83MmT6zhpgZMW+MQW+OZXn89YGOGml0WHQrkkKjIWIQrE7GOygHnQkhhXHXsdUwIrw5RqsCIX+AgAps2VFNp/CgCs6mItiutbFVwR++gSN/WacVcwbakm43EdqnTMPMfSmBWYbp7xW5wvf6+F+UKZSwBMjqUo3eHGkMCKpHcdY2SKIkv/+gG1aKFw4hF4Lkeg6pH9cwE4Sj07fx1vimICKjJa5Gw+BiV9OAP44fcQAJZ2zkHJgmWai78OLZIfBn6L7/++AHCRPcMiwwOfnV/3x6mXj1/mcQD4uEJObL15EQ/ZP7Od5L7kx5fiDxnQ0qBHCuSifWXjnucDK0tab4Z8LossVLhLgVDvZaGkLhSZmjX1wAOg52WqvTiPx8JUAfjyw1T9q2dAgaDHPDI4GI3ngFNHvbWApZXTknUUBya2tgeYdMZYXW6ihBrarbNw3bOYRHXMUg9PP1PDi7/yBKJsjvW1EZpOA4Nbt7F9cxOPnYfYO45mCW6uDbHfs5A6ZZy7sgRroYU9w0U/VcA6Yf4380tT2gzOMOiHkh915XwLdRZOZjNs3OtKGPYsTNGoOVheaWAaRVKInEoR18U0zNAJEgF/24tVRFQA2CZGwRRvXe/gKy+cV8vJUgrPAYYHGe7e3UCWaM4t1QX3CDQvlrG6WBFAIk4NjMMZ4szAymJNsrtu3htgOszQXqhgYdVDdxRhqxNiGme4uFpHrezg2p0Jbu1MMIpivPhEFRfPOfBdFnIJ6BDALWGlsYh4auL+2kCsQF0zwTwaojSb4GLbwaeutlBvu3jvnXewvrkDdxbAmiZwkhkYFWdmSg7hWMV+ycKcqE7nqRQj44QKYI5LJspSqKI9p6o1aTcnRUkq+qgekyLlkfVtEqodM9UWHKkI4hXv0wxgfq/Fp6KfFmpSUa6majEpWVIyplOtq5lTwi6XIsNMQAUq33g8FoqDUAtFQr4haBnn1sm5DbRmt9Le2oBLVUVGVagCdSx8sZAucQIztRdkUZIFShZUW01f/t0fBtjaHguIQqSVFqRk6WcEi9t1tB87jzd2I/S9EJ/+yqN47pUvoIcZ3vub69h87QDn0jrOjSfo315Dr9/FfDZgaRKWSTa/FtXHwVwVx66CsyyssACchDpms9gutrm0m8yzGnlden1s1xwQyLNvi7zBopDMc5b8LiEHaR7tUW65jrsE6ngsaXPGFbA9Z1TH0KZcVd3ye1NJVKr+VuBfLB5zpfFxe2nacXKa8lxViLPfSB+QqmUOAM8UdG00fJxercg8fOdeV0C7AujmPeJxBfzPwRfJ7nUszUzmHMZzM2yZIwksEiCjko6/7Q9TyREVO2wqdnMAXeY9ritiEsAIHqvdrBCo5rSYpI2uKSowFkmZ9cljiGmHFKm1yF3k7Wn76LWxfaIwFJvTRt0V5T+nZhHi8EU1aDzDeJrCcD30QhedsIy0XEXz1AqWzrXw2DOPo9PZx4cfbuP6nS68io1LTyzi8hOPod4soWwYuP36+7j9t1s4YydoIISZTbHbn4ABp7adwfZ8jIMyJvMq/PoCzl1axnMvXEKaZFh/9x289to7KBldGE6Cpz5zDlc/91W8+97bGKQ9vPTKl/DIs89grz/F//XP/0ck9x18aqUNd7iHqNdDzTUxCUJR6AymISZUWUNJEgRAHddVJbBJoFwBOhbWmZspq6R0JmAF+5ooKdlm0Qxlr4RaxTu0padjhoAohgL3rksLXZYnFZSfjjNRkRNw5P8qfkUK2YU16WhMgAaIpwkqlRJmhonJOIJXZh67znFc61GPPaKKsV3BpFTC2/cDPP5cDZ/79Rfw5EtfwbAX4q//lz9D940Ej3gVLDgZFisJbt9YQ2d/D37TgltRAI3AjVqjk72mox+L+0ok0C5Q2CIvtSsCooynMRZaHtotT5532g97voedjQMBthaXFxBMp7CYx1guo9ftSNvxOM12E+VyFeVqHcP+Hu7f21QrZsdEmiTwKxU0m0swHQdbd9awuzdg1oCMa5euXsCp04+BVv5RFCBhkXw0wO29DkotFytPX8Kzr3yNzqDo7uygd20HVh/Itg8Q7G7hzOkVlGtl3Lj2OrrDYT43lIQo02g24ThlhMEUYZxgOpmi0wtkzKlUafvM52+Onf2RrH9F2U+QiXnjsWZtt5tVuL5mbkcpleQk88wRTKkQzzAaTFDxSmjVXVTqCpBSJby1M8IgTDErW1h+7Bw6WQWT+RS/9fvfFACYS6Kbr7+Hf/XP/g1Wyg34yQSz8VAygEtcj88cxCTfGATX4pzAQPvVOUajRPKteU9nme5DeJ8ls1eyewkSzzAmEMToAZ8ggRJ5qNrleMu1P8FUjitUbHsyyej+gUQl9gFeX7XqiMKT97rIIy/cHtgmBNnZ3wk00V1gf38i42e16qkqXOa20iHASJUmCRjjqaq9amXmzJNIQWKF5rOSLCOW0bTrzyvzsh63dU4Vs3chhykYSOIFn8XFxaqsa2WcBN0O9DqEACakRH2WeV/ZRgTMHb8k9t20f+V4ScXoYBhI2zdrZbglKvdLYs+uZkZUStqIZjN0BlMZJzguVDgmlIDeNEWpZiNrWuhbZdyI6tjxTZx+sYkXfu3riJIJ0u4mLrgLcHenWPvL9xHcCvFk00M9i2CAUQ8jDHq0zc1kHUiyT683FaCd7TadsH1VCc04DbZzJc9D5rjOsYyqfmYAC9BZMuVek+jEf/M6Z2SiZJDMWJlHDEMt7X3NQSbwy7an/TjXYCQjikI6VAIyQW+eA59zyQmnWnwwRW8QSp+hW4thEXBO0ZkEAgD3CIQuu7j6/FOoXHgS1+/cQOZb+Pwrv4xTp+rIhiHe/ZMfoHdzC3UjQW9nC7vbd+BZzM9VgNpyCBiWBKgj0BtTyUp3IFFo65xMYqTcX4mViAWI5ObQttS1gWNWQWrm2nRukGit0SHijsDxng4ltPs2HLGtFxIs14pcx9DBJ4xlLm9U1d6c6wUSwnSdZKJZ93H2zBJmQYJOZwSLZAK/gpmo2gP0RzHSmAAtz2UO2ydpIcWUqliQwOTDXShjWrPhnX8MezPArJbwmS9+EY+uPCLbus0baxjdH6GalbH91t9gMtjHqNdBEo9hZ1wjMNqlnLsx8C+USNofhgjoQmNzbWpL/+J6gznXZk4AIaBPstR0GMln8fqEtCjxB3q9kpor/WMuxyMYyT2FOJ0wBoIrIC490gRjEmBJQMpV1rWaL/1I12O05i72lVCSJy2mCfzldvCuXYbP/PmGi6hWRt+rYN+tYcsqI2yXcfGFxzHJUvzLP3gVk3EVDcvEC4+38Omnl3FhtYrprTFGt3bhdEIkm1uY9/ZgTqYwo0hqLCTSsO+ktPzOHW4EeLR132HPTAElZQ/DvmXSHnuOlGtWDp20JK/4GPk2Bq6Fvm+j9eRlGGfqqJw5g4QKXd/B+p0eRuvbKI9NrBo1VIMMs34XxnyMU2fbOHPuFB653EaFjiF58YP93OGehIQ0ZNjdeAfD3hYWTj0C23IRxwMcbLyHIOijXl9CudpEpbGMevMsU67FfSiOJ+jt30I4HYrKd9jbhEHVteuj3jojFtDl6jJMw0UU9jEe7CMcj6Rd3Eode5vXMOhuorVwXkhrvb0N7G2vo98byN7WNj2ErBVkDpYWVmDbtBlKMI8jzGcjHBx00RsNYMwi9EaMpBlyVZ7n/qZo1qsSr9DZH2I0oTeNgU6XTjx0UlEigIC/FvcJwpdWALhY0z5U+/n/FAA+Zgl9vJLBfz9c/zkBgB9uoZPvT1rgpAV+3lrgBAD+ebujJ9dz0gInLfCRFvjGy5/JCoC1sK5kwVBs/vICcvFHhcL3OBBn5gBwkQ+sGTlHL1rrKDChyFqhAP5/AwBL2eYwq/BIAcxdmALDR+ohZgpL/mIOiBgGE5NyqRa3YoqV5KAtFSoKAMtPWPAWMEdhXVYOhBlc+EXn4mApQ0tWpBhF698+ZHOp16pW1fJveaNutB9QVT90R36iBfTHgMDmQ/j7wwCwZCEdsyV+2Ab6k+yfC2D2J1oMHbNy/qRHi3a+xWeywCYqZFEfHimQtWU+/sUi5gPAb65MP3z3w/m/SmQ/BICpkJPCR25h9jDgzPsvoEKuPuPnyT3KhehaVCvA3zwzSf9EAbKPoPL5+WqgkhbnpAPk2b+58lcBYBMpmdfcehtUTFmYmxW4lTbay6toteqSD7y/N8a0P0KzUkGKMpZaZ+GXzyJN20hmTTz6WAOf+sJphLMUW9sBlqtNhJvrmOzv4OxSgtXzixiFU3x4dx/rG3PMSx6WzjL/18eNHuA2ylJgUwtABykt7SKqBmIBqVabroAarkGAIZJrqcmOvSRFi4j2eiHt0UqSYxzEZPonKPk2ak0X9YUadvcPECQJtvfGuHCqjIWFJjwWlixbbNV6ewdSwLJKDmbhDPc2ugL0njl9FuPRBElG1aCLIKLirAzLAz68sSvMeRaj6ksVyWgcUvGWznHudEvu453NKdZ3AwzCCKdXXTx5pQnfM7Czti2WbBXHRcWuYNKPsb8XwsIMbmmGhhPBzmKcXSijVa+hN9jED378gYBGbjZDJQV4N1jgMucKHpKQwtuezBJQBctCZKvOPEkFQTkuVQgA05aTmYMpM+2U4q3An1rJi3qUajzmIAZq30q2eZHNK/afoixQKzkp+OX9t8hXzXHAQwcFFq85FhEYEnUl1RsxrTIVrGaRr9lQZaeAATEBa9o+07IsxSwuFMCqJObbAdk1AAAgAElEQVS5sVBJ8MkTMIqqwVwtETBDjarnmYCFOqaxfbS4RgUTx08WtkfjUHOvmEXpl2DQOtCvwPB9lM+s4NoEiGsZPvXlCzj/4qcwNYDXvvND3Hg1+n/Ye88nSdL7TOxJb8pXtR0/O7uzu7MO67BYACSAg+XheHEiRR4VUoSokEL3SV/1Z0jfFAqZ4H04hSKoo6g7QiRBCiDcwu0u1rvxPTM9bavLZqXPVDy/N7OndzAwVIQUCqALmJid6uqszDfffM3vcXjM7uP0dIpiZ0fyw7JkhHAxhaUrSz6+opQWojZMC2KRynvF4l4ac07JZVyoLbdZIGamqRqvVPuyDageJMCg7pN6npXCt8oCrchSvGa2Za30JSBRZ9jW4AKPy3vEey92lFV+vdi1SuFRAen8t8puVtEFyo1SfaY+lsoDVXMUFT71fF1bP/N+8/72eh5cVxEOROFbZR5T4VMXAwU0oPIootJFZecJiEZ1uJAODAEeqPplYZzqPd5Dqg+nEwI2LJAqJV19rtUIKEV5Fho55Ml1E/yuJrpGQ1l9Ehgh2Mt7o0DyVIHnosRRxyWKpdTuJNVQWZFKYVXajUwSWuvGhQAsSUk1uQPDpfWyjxAtpG4LoeEjslw88viSFNiv35ji1vYUzY4uttDLq02cf+gszp20sfPBJl7/5rvo5Av4+QKWFmNKUDZnpl2KZquNMG5jmtFeuoul1Ra6vRaWeg2Mbm3gvfcuw7VHsNwcF58+iZOPPI13rlzFzmyML/yzz+Dxl1/EfhDhO//bv0Vxu8Bjg3WMr7yFMpiKFT6tOKe0a45iUSzRDUVlWRewHKr1aauoxgAW83nvCACr+UoRCAi483nj+mQ+F9muFGr5CqhstBUQSBKHsnO2lf1qSrCKahlmYqocRbZzq9GAY9uqmCzqY5VDPh2FYnNM8I1Pn+9zLLHkOcnLDJN5ICCn1fURmia+/dYQv/vFNbz45Ut44rNfw5WfXcG//bPv4KGkhxOaJwrgjhNj685dbG1vozmwsLrehADOvHSxd0+RsfBePWfsNyy0cszhtfHaOcYT5KFKZ225JWSh+SwUUJsq6vl4jtksFnCN4wCP1Wi6Mu4dHNCatcDKSkv6Pp8Jv+GKXS3VdEJwjGNM5pko4FZWOojmC8xnC9iOyvbz/QZWVpYEcOLAkps2Imi4NRxjbkY49+xjeOLzX4TpW0JK+uBvvgV77sGZRtCCCXqdpliFjma7CKIZovkcJdektL7muEvb8OlMzb8ch+hkQKJNw5Xr2dqaYGd/jiSkLWoqykjmQTMCnADPJ194GN3+MoLFFPv7Q3ESIIDDPND1tb7MF/PRBOsnVnDqwuNwmh3JD9+69SEuX78Mq9dH78KT2JrleOOjd/CZrzyFl7/wFVHwDa8O8e43v4N0EqGVh3CNBP1+C93BGrLpAkE4w/WbVyRfleeiomiY72xgPE6k/62f6KLTaSIMYrHo5iqD8+F0SmvnSKypfYJLBQG0XMZ6goEcG2QfYOpiLz06iORn/S6dNnR5FvicsM9T2SlzXJXVzueBz4yoiDVNSCaKyFkKAEgVMH93bbUpGfIEI5npyOeKVrQyftGeX7LJ1eK2EIcktWYUZw+Cd0JkIeShxlt+r1g8F+qZE+eeym2Gxzux1sYiyXF7cyz3knO6+k6qCTn2KZUnX3xPFPyOyowmsCBxAtJ2EYIoEfUvFf/Sb2RNq9Z/PCbzscdztZbSOXanBaI0RWGasDo2RnqOqNnFrjPAByhx7rM9PPf1L2FnfwNWPMXLZ56HeXuEnW+9g1s/2cU5q4CXk0QTiH0qG0bSVGV+02Ssq4lXbBfOm4rQkSrr9CrHl9fEcUjIKYtUtVllEc19K9uY9t8CAEuuvXpOue4ShwNRBis7CRk/slxUgRwXJTYjVms5gsTsR7KGZ+4yrcQTrukKDPq01OZxMiJn2BkvkGg2ptyL+sCpi+vQeyfwwe1dpFaJF55/HJ/+0j/BfGMX3/lfvoGNDyI81NXhYI5gehuGHoral/OgWPsbpcxNbHcCwAURIs1AWu0hTK4hdZIiU9CPgs8LCX4C/lYOIjV5S/LRq80Sr92icwijAeIUOcfHUofJSCXuRbJE7N4JhqdxClPjPEx3CUsIAEK8qlTUgz7JlMsy/lGNzdtocDIhIEcVsOQ5p8gi2kmbKJiPq5UIFzk8qs11E0XDQtS2oPVXcGWcwO1Y+MLvfQUXL1wSMPedb30P1356CyutFexevowsmiGLpiiKKZAuhMjhWQ5yOlZQpZ3TsrlytUhL6JzPKicRWauQnMnGkNykymFHsn4V0c4y2I7KzYWEEabWShwKjcSqKA8holX5rOK0oivyYED7dT7XzBKWKAqqqxUpUyhKRfX8c12pa8oK2qQtdi5rXt9swOIezDcQNTyMGi0M3Q6uxMCBm+KpLzwPu9XG9//uI3x0JUHXNPHoKROfffkc1qmk3Y4xem8b2J7AnU6Q7m8in0xhMuqjYKQMr5/PeVUwUNkjNMMGIWA7N0DDe3FqZh8xqQDmg8WKSomMilrfxtgxsG+buGsA/UvnYZ1swl0/ifagI227ceUA+1c3ML28i1NmE4NMhxHNYOtznDnVxoXHzuMTLzwtLgHMGaclfBxO0GwuwfPbskacTbeQRROsrTyBHLRdT7B14yc42LuOZmsg+0CugyyrAV9+rwvT8kQBnGWxECWC6TZMy0WWhpIDnqUZGq0V9FYehm23MRnekT+L6TZ0w8Bo5wY2b18ToiOrP8F4jn3moxs+xIW+pJU6HaRaOH3qPBy7KRbRC9qSc+4cHjAQRIDo4XgPphYiLwOUKQlZnBsseeamkwj7B7FEt+ztZXA9RTQlP0isoIUoqgDge3WjjxdIDmslirPyi1/KuV2ed9aB+HqgAvgYAP4ljXj8o+MWOG6B37YWOAaAf9vu+PH1HrfAb2ELfO13nv0Y9lZn63ITTmyLG5/7gd+jVs+aVDiUpRFfh0Bw1Zbc4Ks8xVrVRPuze9mJsrv62OvjoSeS8VspgJWyVv2uUhWTWc/CDDfximmsSmAglFYVjquKcWUNXG+HhfFcK0KViPdjWboq94jHEx2n1Axq27zD0z1iFS2LdW74apC2EhEfzQA+qjCtgV6CDffn6PJnFX74wHzfjwHID8j/fZBSWO7NA+x9fs6iuraw/kW5wr/iGbkfyKX9kLKdrtRwRwBgKa7cLyC/7/gPyhj+mA10DQCLMvEekEylRF1wk++RX7pP4ct+YrGwoYp7LC6xCCh9o7LzZpHh519q58Xbn7PQJJ1Dfeqwjav3jgLA0keymoHAogAzSAls2LAsF7rloSw8aE4D7f4y2t020lATy6lwPIXHHDmnhUH3FHSD+cAr0MoVPHR+CY8+28csCnHtRo6zSz5wsINktIVTqzk6A11sJ7eGEXY2Wcsz4HQ8ZK6BzRlQWrWqT1nCUVnBYiILRAIOsiDGQltZwDFLNHwTzAujQCWIgeE4luywbrOBTtenThWLrERcFDCZ83amic2DGSZBJDmvzOxynRKeZWDQakmxleAN2fzMw5qME2xsTrC21AYVXMwFpF9aw3MOVTG2aWPvQFkIc+wZLDsKIBL1RgPd3rK0285kgZ1ZInawflPHuVUfNvNBw0CsramQ1QsLRWIio10ZS8xFhr6Xw9Zi9H0qH2Pc2T7AO5fvIElCOCgw0HV4Om2YF2IZLblfdCugSkKIMwRuM6wOaDumVI3sjw539yy4ZiqPL8uTCmBR/fWeelepOKlSIOhGAILHPQSICejSorAqNBHMlAK2ZBBXtsS0AS5SKTTT+k5UI3EsRVMWW2n1zCI1nwtld6g+Q+US+4EUkZmBx76Q3XNKkBoaC2bycx2O6UhGnSISqc8rG+kCva5fAX81cKyep0N3Cbo0UAVF9XjDlmJYZrnQ/Bb8U6v4KHAQtQs887kzaJxaRqhZ+On3f4qbb7h40ulhdbiLfOcOUIbQyimydA7XYgGd5SypeCiVtFEgChNwvhLghjblPF8ZEwg8aBUAptSNMm/x9yvLTl6LsmpW+W61QpjECLaFjB0plb3q+FJYzku02678zZ8r5Y0qBNbjDI9X57PV84uA91UbEajgGFT/TFkYqnOuAWDeM4LtBGvF8jSn5anKBaVNMu32+OJ9Zb8kmMDPivKLqrMK7Jbzlusm2UJNFnW/1UplXUq1HIFj/q6oSlM15wlYXcUh8PfESYQKuTQXQokQACoHBf5cVNdZgcHAl37C9pI8PmYFstAescCnrCpF9cRCKs+vCmWWNswzlPxDohULqqLqotItR2kSsHRRWC6mmYdx4iOyW4hMH+PCxMqpNk6damPj5hwB8yM5DhBA8Fw8/+QyPvX8GjbevInXv/k+mskCXjaHrWXSXrTANewCfsPHgi4MehMpQbdWA6at4dSKi2hvhOnBLrRyhCCfYXCiLRbR72+mmGcpvv7Pn8BLX/8KEkPD63//GnZ/ehXrdhOb77yFnhUrJclkLsCvKLzEeZOALoESTqjsp7oAoI7NrHNDgHVm/qoitiHtyfbnHw5CvPd0ZJGMRtuUZ1SK2Abb2ZX+T2BBFE+hInAQ+Oe9bLd9AURoXa+yxQnCZJhHvHcJQoLLVHY5tlJaGbYCqBxDFJ4Hk7lYXDq0y3Vt/OzmAp/5/DKe+70v4uwTj+ON776F//6//Rae9VZxwW2io+WwixnyeILJZATdA5ot5henokxi30kTArvMRKZKkHMXsNRrYXW1hSCIMRqHMqiSwEEi4qn1Dk6fpQpIh9fyYZs+tm7fwN7OHJbNtipELUzl4cpKU4FstoVGs4GD4UhAQwJ1kk0qQBvBF6U87w96WD+5jng+xe2NbbFLltxfz0PTI0mGY4eNXDeQOS6mpY6t4AAXX3oMz3zt63AYkTCe4s2//AaCW3N48xxWkuLM6WVYroEwDTCbTzCfTgQAJvhPK9GG74nSlyCmyoZmoTlDVLkGHIwXcv2idqMrh+9hadBETKv6vMSTl07i7EOPIUoC7G5vIi1SsVVeWl7F8topJIs5tjc+xMraSSw//iLQ8VUO6dZdfPDm92D1VtA4+xSu3NnGd177Hp5/YYCv/If/OWwCo7em2Hj1PeQHEXp6AltLBcz1l08AswCL+RgfXn4NQUTyAHMiTfSXT2Jp7Symo33cunYVZx95As3OAHubt3Dlo6sYz+mIkSOM6FxQKGDPU+MxyS0kupw5uyzgPsGppaV1OI6H7bvXZTzrLa1IhuPo4AC2Y4tqWqxdG74AOLQMJmDqN10hXVHty77PJuecQLCNAPn+cCH23r3BAJu3NzCdqNgD9gvOmf1OQ8Yhkgv4XEUBM2oJZjLXuBBLdo7fIXM/SqVEbrXVOC1ELz55HNczAtlKbX727BKtj7C3OwEzq6Mol0gMz1HzNp/nICZpr5obOLdoan6SHFwBvdTabjxj3gjQcB1wLUVmrEGFLEFhuoDEuYyL6lyAeJ6K4tT0DTSXfczp1OL6OPBW8S7B76d0PPf7X0NuJ+gaGl701qBN5rj712/i7o9uohWEMBYBiiyAaxVwDUuswIVkW7nlSP4751Ba5zIiRJx5lO0wo37q+ABlQZ+LVbgCNJSNsXyWCk6biktleU6XGY57AnLxfYLlBFnENSOBqRHgYoa8IsLVCleuTTkO1KS4vXEgx+f83u82lO+TlmMezzEhwaSwEHF9ZRc4fXEVZXMFr17bRW5q+PzvXMJnv/wljK9v4sd/+Q+4/GaA8x26VM2RZzvIkpka44VszIBVDSWVlyVdb0hS47xooTR4FVT/k+XKZPASc24wmC17xLK4jiiq52FF8ioE4CT+x/tPAF0rMrhs/yxFw2H8Sw6N68g0QRLGcG0NNp22qLKumMD1bojEWpLAaDFOgg0Js1Trc51At59S5nRZ+CoyGZnKjIRISjTatM0xobcdzD0DgdfAW7sp+isuvvJPv4pLTzwjzmL/17/5S/zD3+ziXK8NJ5qiTEewMEGWjYFsISQny2Dcg4mMe5Y0k/Nk+8j/qmgNWegLcYQAMEnbisCoiysJ+9s9BzDeWFkLkxAn2emZlCg4l9Z1CHkguG0rMiHF6swMLqt5USI4uJxV6ydFvrq3zyXhlXOvIhuyrdRizzE82K4Lo2ljZhu4U+q4XZoYNgaIeiae+fLLsBouXv/+Hbz79ght08B6O8dzzwyw0mzCHhnYffsaWrMSK1qO4O5VZOMptCgSkqECgKkArnazwoTXUBD8LzW4hS7NRFeCGgDOTA3cruYkcdkO0oaDoWdh6JrYQI61Zy7CPdlB0fDRWh7I3Hzr8g7md8eYXNnDamZghWtgLUHbj7HU13HydB9PPPsSltpNlPEUw90bQsJkxm6zvQLP9JCyZ5PcY7WlOsR/377+PRzsXhP1r07yw2KMJInhN3poddbgNXsIpntCBG1112H7dLwhccfGdHgb+9vXZJxvd08LWDza28B4/yaGd67KmioIqOIdSZZ2VmiwmQ9s0E3CQ5HRBYCRJxZcu4FBb1mOQQeBaDbDeHqARRDAdklKnGIajGAiQFGGaNrcb3NtxHVtLuvlra2puH2NRok8Y1xDcH1Xu4vxDtniOHfkdeQflX5B/fD/IQBcH1ksoH8NALgWAnzj7WML6KO35fi/j1vguAV+81rgGAD+zbunx1d03ALHLXBfCzADmBtlbvJq9Q03/dwMy0LUVgxrWWtWlekagOOisJDi7j0AmJ87CgIrAJhALa2pqGBh8fAXAcAfB3+p8K2VmbUlJvNsaEVGxrJGC1lHFezlc1IkoOIYMIrqO2Qkr1HGooKpVSImAa2MOyKeU7XAPszwFR6oelNBHwrAlA2wsHoFET5UgNZWxTWwW9tIc1EvCr3aVlgJiw9B3/sB2MO2PgKM/pxq9chm4H4FcL0p+GUWzkePJ5uP6iXK1/u/91fNhL9Aulu/XbeHUiWpLzr8u1IC/7KHss6uqT9zFPytbe/kmPcdpCDOxvtV9VkW1ORFFjRV3iLL0ARgINiVVht4BcyUUsxgOymATT0LAt0e3mCjKhDQJrm6Wp3qAZ7LvUZRRIP6tytQ5bA7mphPAcvtwnebwjJOycO2fPjNPrxGUzawZZIgC2dSkG66bQwG62g2TsEx1zAZd3D+XA8Xn1vF7sEYt26W6DoO3MUuJnsbWBuEsJwQI+aEhRrKxEYUMpxW5xYVIUFDzYDJIo3YVavMrAVtqghIisq+lMIKAWiKQXhFLLZMadsaMyeUGVe06bOliKgZtPq1ME0zpLQz1EvYLjCahNgfh1hbVkoNh1bHtisF+SRWlnYsxtCuMFyk6LZ9uJ4pKjObOVqWgZDWjVRCMt91kWJrJ8JSz8XKSuMQYPIc5gVqGAcFDJ5HnGPI7DbXAM31qAo5OXDRZNZeSYDUAFITRVpib28Os2RBLEfLzNC0CQrnmEURDVjhM9MsiNEkmJUkKJI5DIvAuKKKsEAooBfz4YpSsp9oM3YItFBZwGIlAVXa5UWRFDjZhWoQki0s+a6GjryyqhQ1T6Vokp9TPZxkkt+naQoQlGJWpr6XRSzTUrnuBPwEZKciNooPbXVpj8k2rUFnpRhU509AjSAf+67YLpLJLyoK9QxwjGcBa7EgOcZAs+GKwlfGtiqXlOdAtSjfVEpBZQ2trK95TgY8h1bIpRQQqZrICGqZLqxeF+2z63hvamAzDfHpL59E88wa5mWJt392BcMPm3hY93AhGmJ4dUPyuyxrAaOMBACuc4pZIGZRmaCBzEWaUt5SXcbzozpWAbQqM7gGM6V4WVkqi6pXAHGqTXn/CBArkJcAnGS7CUBwD0xW475SdilgXs1HtcJXqWQV6F/nzfFzBG9qQJrnxz5Oa+UaRCbIwP8WO2tLQ6vJ+08QSlkrsy1FWSzEIvb1UgDbWo3L/2CBXFlZU3HE556FbWVNzXGRbccipeQa82dJLpbltaqofl/ADsndtatcWJIQFGGBBXl+L59jTq4EFfinbpdDgJyZlq7KJR1PqDgjkKL6SK2E5vfzPipyggJY2K/lb5P9nuOzUmwrMJ45e0CY04TPQWq0sRM5sJcGuPDYGWRSaHXw3rUhdrYSyVglUWVjtMAs0/D8Ex28/NR5pNu7+OHfvoNHOwY62hTD4YHkswkQYhcwbR+LqIXCamKmFzhzboCLF0/ANU1cefNd3N24C9cOsD+foLveQbPfxEfbtFVM8bUvn8Jn/uiPsShKvP53P8TV718H9iIUuxs42c2w1LMwnYWijiRcIWuzkoQRAsB0tKDtLUkHuoA0Bmo1OvMOlZ2zzFUEB6ehFICVRSYVrsxNJJiaVGsRKqBqdVxdFFfKcgLD7B8EweiEIMpbqtIKquJUf+XnSsYCpAl0cXHQKRhUgJJPogCVySFCFPD6LeidFqaZgU/8zqN46iufR2upiWC0wN/9D/87PvruDE8Ouli1AT0OYWhzJMkCYZkiZMHXtRBFkdgpctxj9rxYt1fOAiwOE6hmP9jamVZWqCQhlDh7povnXnhCVKbz+VD66ebGDoJ5ejheE6TjHH7+bF+iGYRcoBuYThfYGRK0jMX2t+nxOumawAxaE61uD81WF9PhHq5e2RZwi88WnRTYPusDT8ggXGdMkhKh42M3nuHcMz289Af/KZaWGpglKW6+8g7e/eaPEG9GkgG8smSi03MlZ3Jndyi23k3fRKfdFADT8xsyf96+tSWxDa5vie0xM38HS764LDCbdnRAJVSBftuXPNHRZCFWu5bh4PSZjmSANlsm+qsr0neYmdlotDCf7OP9N98T0tfDjz6E/tpZ2M02tu98gNffeAtm00P/ocfw/t0xfvD+LXzx8x388b/6r2FrGq786HVc+f4baKKFZhmh45Dw0cNg/ZSQ36bDLXz40RvwWi34jZYou5q09lw+ieneDj5856dodXrw/A4mBwfY3hoiTEoBnITAQsB1ESGMYpxc66HXo7rXQH+pjx5tOm0Hg7VzMBs9TO9exfXLr6PfP4E0TbB56yZW10/InNhot7G0fgF5HuHu9csIwwkpMBhPhrK2aXdbaDR78Bo++qvnEQYjXH3vDayePI12dwmbNz/E+GACv9EQglW318PJM48jWsxx+/plZFSJjwOMmVsbk7BAEhFBHxKxeD1USVKZbUvmNxWsJGIYjo7hmMC+IuS0Oi4S2szGBMATIepI36c1cOWQxOvnGM7sSMn7JKrD8bfKBCZBTalpCXYWYsPKNa5u2tWxVLZ8FKeiZiTwqkhBjAlwJGZEa5oo2ibGhod9bxU/nC7QebaFp77+BdwZ34Zbxnjp5CWkb13F8Hsfwrqd4jQ3KrM5dvf30GtaWO42FZAfJJgHoYzlSmXNeVE5Oon9tHHPMUQIVASjybnMS0zDRIG4tg7HUg4n4iKhVesQrq947KKQvFu6AYirtlYKQYGKVI7VaU6ymnJaUcQv9T3cGzDfmYrorf2pWnOJowLXQQYKjdbQdGfg+lCDxZzkFQ+PvfgSzN4pvPbGT0AQ7Qu//wdYOdHC5PYYr/3VN/Hdb9/Bkgf4RoiGPUeazeRYjDWRdQrX44aNQjcwXpQoLQu5Zon1s0krZt5frtEcCwGV5bTTrZxDlPpc2fUzs1diQhyO46bk0NIJgCQxktgaFqBFCeIgRq+hwSVJm2Aun6/FAjZoYU5FcC7OWLS759pH1p/VuN9uUs2r1r65EFPYF6l8V+sR/p5Yt5N05LDNqdDNlYNB30fW9rFTaNiOTfTXBvjUP/kqHn7sLBbTEN/987/CD769i7PtJnpGiGQ2goEJ0mwKQ+c8yDUX+4ctxCQ6ADC7WxyjNFPAVXkeGNFB4g1IWFMKYbrWyBwYp0JUZWRUvb6lWp6W7/U6lsRyRiQw85jrKQjZrUC2CISoZRd8lnUwDojrK64jqaBnDne9VuYczr0o+zPHVnEG0zU027SYt+DSUph5t3qBA0PHvuli12th0l6DfW4ZF156WPZqb/10Fx+8u4/FJAbiCb7wnIUnH3oY3tzG9KM7aEwLNMIZoq270BYTaLS64TPL9Wqp3DjUJpwOA7pSnPK8GKUgxHOSIiEZwASCRQFsGchIqGnYGHk29nwHG2WO0y8+jdUnTmN3MUVGK3HNwsHtAMNr20huTXDGMtHLUwzMDCt9G512gU6rwNJyH0sSX0BHjS4ajSVRn6fJDJZJi20LRcbz5r4jUqSb8RbC4ABZSnvnLQSTHSRxgDSKhSDU7a7LvjWNJmh3lnHiwifhNdYQh3viCrR75wPs3bmC2XiI+WyE+WwmMSJxtKicl3SxDidJS9b4JddDnvSjLHPA0yk0G67tw3MYg+HLfZ6NxohSenpkcO0UukG7/jmieIasCMXtShEAqJ7PMZ/n2Li9J24WYRhLPAFJgxKFVsVk8WEyawHB0cJGVVb4/xIAPlofYrc5BoB/WbXq+GfHLXDcAr8JLfCryt6/Cdd4fA3HLXDcAr/lLfDPvvCcWk+K4veelagU8isL47qwKirOKhdSWS8rIKB+1baO/LdRKXGPvlfbQCs4TIG9LEIT6D1yGAFs7wGjSvVbv+7pJ9V7BE/4YsacWC6Jx1Mlwz0M0C1QA6VKyasycfi3JOIoqZc6nwoBVUdRqj2+KNyTT3FhLuzfCtbTgSxlAV2heveyIxU4zML6/QbH/FXFv1WsdWFhVi/5eoVNq+89sgGo7YgPz0kjQ/ne7x4e4xeAsofg6T9iduPvEOM/zCyuAGPJtq3s7Q7vzQMUxvzMUcKAUgOr65LroPvaIVr889ciXoK/4HrqT9MJk22oFL/VfaoUv1Qj8cVuUZKVrRsoNRZvHSnyUcGo6wR1LFHGJqlStREk5o0gGGGJ6I72ZcxUrFRTNBmXRhGDLKBMkHGzqilrO2HzVnZo5Bgww5YFe9rOaTYZzw4MuIgmLvSyhzRlzlwDpdmC6baksGg7tLDKkdJ2NJqgwfAh6psAACAASURBVHNxPTQaA/S6p5ClXYSxh8cf7+HZz13EZDTFtQ8W6NhNLPY2MRtvYHUwkvwlgjXhtEAekulvgcLjlEpY5IhyZYfIZztNlGqEds4seLGYXysUVbGRbGiq93J4ni39nm1M1RDhM+a4sV0th6oMQ4pQzHFj0ZxjBlUVdANgoT1KCFgpJZuyUCfYRGpGKeAgN+JUGBDgIHtfrBMlz0pESAI0836xOEqLLeJAtLBjcedgnmIyjUUB2mwqe9uM5BCxQCsE0KaYkgpgbsxLKhlJUslTNGw+uzmm0wBLXQstV8ciTjCahmg1DHQahlju5lEMS0sQL2IBWAlkscgu53loyVzZ6BosgLH4o6weFWjHHDLFDj8kbBBY5Zgmmab3WwhTQZGLSo1gnVhVurQMJEBXtU89ZlfjouTJVTbTNQCnVDYK4GcxTKyhC8VQ57mIUqaifBM44nnyGSXoJtb3Ve6hqVuIFwoMFQtLFicJgEvmobIC5L3g90khrCrw8ni8h3Tt1bRYCoR54ULTTHi2g8J24K600Tp7Eh+OSlyZTfHSV0+h89BZTPIcr73yBrbf9PDFk8tYme9h6/0NxHEAy6KFdwSL+WU5lVe6qBhrZwClUKUisbJ59G00XHVNBIgUOQmIQipkVC5yTewhsMSCo6gmChKk1JjPjD3ap9egap6SKKRUIGwnqiL4bxafRdFNS36xNFbza1aoPNNamcR7wO8kqKrIJgpkq4HhOhNX2VYDy1T7VwQnAWqr54znxj5JBQvHKVGdiIpfEWPk2uhgIAV+KgQVeYH3iAAQi+p8rvhMsRAqCvDK+rAGWZUltQ3P41gKeaZ5/mqOJqCsgAeqket7r1wWWJhmX1Nq4n7HFsBqFkTSXhwbeQwCrXzOxK6SVqTi+qEGeLYZs3+ZAxjT0jJSmaWSjysAi4UoNxEVHqa5j4XTR+i08OSzZ9A+uQ6raePHr3+A2xslIirY2gaaSwZOne+g1+sh2Jlj88NdBLeGuNQu0MCB5L9KcdlQBAPbaSFMGhjFJlbOdnDh8dNYObmGu9c/xJ2PbuNgZwjPmKPRsdA/uYyHnnoBP33rHUSY4dNfuYSLn/4c7h4E+PP/6V9jcRV4lLmisx00rTl8N8csCLC5RZKGLYqQgvmLSCV7MuefohDQLxGCjglbVwqxMlPKaeYQUuE3noeYTglypIjzRJ43Ojjcs5Qn2CGhGfL77GN8pl3HxcpSB/sHgdxX3/WkeE1lmiivNEj+s2GVaHmmWMvyHvCezqNU+m+/z7GuFKv3BR0hum0YzSbuTHV88vMP4YV//mX01jooZgl+8G/+Ct/5P67i8W4Xy6aJBslHcYTheIbMyKE7XCum0JljmCgr8yxn3zIl/oCKNL7Y71nErzO5CYJwjiJIcu5MF17DxcbGUFSYSaUgZp+v7fOVAkwBRvNFJoV7jh2zRSwOD7Zrynvsw72Gsvq0PJU/yjUC24FrQirgw5DPtoa2Y6IwOQbqmBUmdlIdmQ+cftrBl/70X6Gz0sJ0NMdHf/8TvPo372OF6swiR6tBsRwt0gMBwDlXcazotqlw4pifwfctsUwOwkTGcq/h4LFLZwWQvrNxA9dusOAcSH/hM0wgr9N2pQ9PhrGMCw3fQKdnSz/gmMnYBZr7iBqfmaw+XUIaAiCURoFFHOP2foDS99A5vYRrBxquDQ/wJ3/yOH7vT/4LWCXwxjf/Gj/69+/gwmAFxnwIIwtwds2TmIhgMcPecIKcQJDno9fvIwxDzCdzdHpdbG8PcfnqCL1OQ8hkBERlHtI4JuVyreytURjLnP6pT17EmYceQRhMZZyIw7n0hVZnCY7r4903foSNW3tYW+nK/Mx9w6mzZ9DuLWGxmMA0XLHf3bx5A9s7e2g2fCGXkJh36txDSGI+Nxr8Zg/D3Q3cuHoLvX4DpuNguD9Er9vHysppRGEggPVg5RTm+7t4/+03xblkeWkVWRLh6kd3ZB7hXEywmGCnkG1LiAKYpAyNY5tlo9v3xI2F/Y7U1dE8wnwRiTqZ5AqCtHzOuaYSApVuiHUt85mpDrYbBpI8ESCn3VHgeBzmihSZ6SoLOEvgU6ZW0VzbVIJWBDTdUQAZQWfPNtFo2QKmpY6ByAZuZwZuoIkPkePiV5/B+kuXsE3wY7SNC8YA9vVdeFcnGIxSnNIL6JN9bG3uyFw2WG6Iij2ZRhiNF3I/SC7kmC8559wXIJV4EPZJElT4olKXCj3HNAXcnqWRkGPYF8TpQMsFjOO6h2sSKkn5nHOK5BzY9Ay1fhKVtCaKR1lvlcq2eLFYyPcJYCygKufwBAezUBHjOC9KVif7ZClZybKOKw04voPlE21cfP4lFFZD7M055j36zEtotPvY39rAX//Ft7G7s8ByhxmoOaxiAQ0hknIhzgZUpsbMu9ZcBCnt4l0khovMcZAxp7bBeZzfm4g6M4SLAraQAviMiN0y1++GIepOWoYblo42SVrMkx5TEQpYRMvYBiXgoYSvJTLeJOMUThKh5xTIojmCIIDD8Vb2QyTKBLBsbqbY5tX+n8My52SRLXLu4Lq+gCl7JJI1SRB04Dj8jYJmPmjTWafZQNHrI/W72IsyhJqJkw8/hSdefAaTnQV+/LffwNW3ttHWS3T1FGYeoEhpN50o+21dqTW508oKU8hAju0JcaKgWtohkmajdDSEzEOXyAoT40WBXseXCJogjmFbtHU2xDVB1rncw1lcw9L2PJefaZklfdJj/w8zeCbVzTGKaIEsiOGVGpokzpGMSWUo91R83oRxkMMsSZ6l7bcOTfacVH6acFwXnR5BReadl5gawFQzcWA62PN6uG10YZwaYP2RNRSWg1d+8CFGQxMd3YCRTvCZZ3p44vx5GJMUow9uwB1l6GcpiuEWitlUCJEkLUUR2125z3BVSSIVSY0klfEU6fZEebDYW9M1wCqRU71qAImrISOR1rQQDToIOj1sajl6T15A75GTCLQQu8MRkLvYePcukp0E7QDopCku9k2sdSycXu5iQLKUSXJLhHZ/gPWTF6RNPPFdAvb3ryEK9tHur8n6gpbOsk/XUnn+6RAxG29Jzu/s4DaC2RDRbB+W7cJ1PKR5hCScCWC8euoxWLZSh08PtjDc2cBkNMTkYChRQVy/Sw2CxQPZrzM7nO9xvUL3Gj4V/LktZLs8JWBOsizt6Elsa8N1fVmPtlpteK6Hgm5ObLN0hjiZIEsjNHtLaHWXsH/nJrI4xHw8xo9ev4HxwVBUwyT70HabUWrcc3CcosCBfY1rb0nfeEDUlgjMjzjF3V85OSzxKLf7Q0KlfBevW7neV3uae799f+TXcQbwA2pSx28dt8BxC/xGt8A/okT+G90Oxxd33ALHLfAb3AJf+51nfim8ptRIqvAq1oPV60EAsCxUKzXk/QDwUfBXldEV2KByco4qf++Bv2rhe099+fHbcA8AVnbNijVOIFAsCiulGos4ssBnzlMF4B49Tk7wuQZ/j1ArRSGqdgDq9+q/6yaorlNUk5XySwrkomqtMgurzEhRzdUAu6gslb02JxlGqfJVi0gftNivz/coSH7PJvTjrXL0OL+q23Kx/6smujqzuM4SPqpYFgBYTv5ezvD931l/5jD39wgALO1aAd1H3EM/fohaofyLlMbVBunnAeDq1OR+KQ03i2i6RutcH5rhQgdBJx0lN5k6cw0tJDlBGipDqww22sNRhZnGkjuk8rJoEaWs5IJ5IIVYQ6O6PQAV6ihYlOQ9J1gKyaLSdFfUsAQsNZOAkIZSc4GkA2QtFKmDvHDQ6PaQFz6Wlwd45MJAGPtXrt3FfDaEySIN7Y07SzDsZZRlG2XZwbPP9fHZf/EUtm4v8Op3NnF+bRmjzQ3s7V7Fw+cCOJghnkeY7KeYHxDQV/atmUklGUEBMvuV5SAV8VLM0ZVVoeSSiWpTAUCS5UngqrJ2ZwaeeuZpQ8vcxVysPjtNT0DZ2bxSfUq2dikAKGtJLEQGkVLuJWwjAk9i3UaQWdnS8rtZhBNb28qm1yyVTa2w9JmrlKnzLsWiluCAroBpWt1VeWW+y027ysNkhUPyaZNErk9ZxZeiUKBNJzfi8mwVygKVFrq+y4zVWI7Xoe2dZyBPaZGdiTqb4LqA48z2lY6sroEHUhlspdgsimouTGTjrazfS1i0P6xJCxX4y4I3AVhRX1JNWeVQEziUe8JCFS2FdZXZyoKcZK9WLg2iBuFYXQGINeDK/spzk0xhFktJXaAKlLbEFbAr7HMqYcX+n+CjevBq9fHROACNao+E45+yT6YNIUFEaVfOGbQkJbGiIscQGCJ4wYI3i8C01jYJKLDgDB+266FlWyhp37zUQuP0Oq6NDOxpc3z+D19C94ll3NwJ8NN/+CHG79n4ZL8P9+5dTG9vIoxopxjBMXOYBpXZITyPKn2lkqIFPNuS1qEZS6YOMwFNWJU6qrb4I/jLPEKeI6+HtpT8W66PClbmo2VVziw/I+QRWtCqgSqJ1LgjKtlKqVu7CqhxXqkV2T6qYZWCsf4jAKoGeL7KaR2Pg49NDrWNZW2T3GwocgOBId5dfq9YOlf2hwEzliUDUo1Xci6SSa3+Bude6Scc1RR4Le1V9UkqngSwhlKK83XvekjU4H2z5Bi8p0r9q4BlXgtJCrzvfNXZv8pCmOsJpVTvdWzYlimgznRG4J7notYSVBAr8JtjgboH9YugHj/L7L8wZv4ac/jUs+g7nljqp2hhqnVwc2YjtHysP7KCp158BK1lFx+9fwsfXA4xDjLoTolHHvVw9rGzcDwd7796C698ZwurUYjnT2lYd6dYLPaUosrieRMAdTFeNBAUJganO7j0zCNYO7uCzWvXcOv9q5jsDmHroQBrF55+CisPP4HX3voJMuMAn/sXX8Pg9GncmQf4s//mv4O+aeHTZ/tId2/BSCawHeZChtjZYSa5C0ck3bw+pj4yF5LPTCl9lWMeyRiWroASFpgJ3raaHga9lgC4O0Pm1kZIilTmniatydkHZCxRtpfiHpDzuVXKX1oFnz4xwJ3NKSazWMAYzo3se+wPVKDO5gQEdPQarigZed/5vCw4qKNA01VWqWmZIchKuJ0eypaPzakFd2Di2d99FJde+BS0IMMbf/P3uP3mPpZND+4sQtMoBIgMgghGQ4PhaEptU6aivMpItpAsRVNWkwQ1xc5emBqKiCMgMP9kqZARui1XlLh8XpgNGxMcqjJTVd9WSn0+LxxfWSgWBxdmKpNgQKecyk0hZm51qazhDdsSchmL/2KZatgS78CiMUkMBsdZKtJcAzMY2IuoqNLx8AstvPyH/xIr5/sCAL/6F9/CT//uJs6WJvom0OmUmIcBhnsTAetoZU/L16ZVEWt02gAbIMdHqWINrC61sHqyB8u2cLA/wtUbQwyHkThrsNDd6/lYWWrLHLp5eypzI+cBkimUZWmOgiQe2uQyCxQ62r4Dy4GoLsMkVHM4yY+uCX9lCaOygY3RDF/9p4/hi3/4R6LCvPzDn+HH/+5HMGY6svEW/HKGvkOL8gLzJMZkQXUi3U48UdxR3by9NUez5UA3LUyntPWnSoxrCTqFEAwnAUFZXnNNnXN+bph4/rnzOPvQozjYv4v93W1s3hnKvVpdbaPZauLK5U1s786FWMP5rt9tYnmlgyAMsLM7E2Vnu8k2Vf2FaxdO5d2mg0bLl1xnZfutsrM5Vq0sMZ/Zlt9ZWhqg1epgd2sX80kqtt8k5CyCGOfPruLCo59AGke4/MZrFSBJIlcI3Sxx4kQbru+h11/G/u4e9vfG0v+anQYmswWG4xBRXmAeJZJF2+u35FxJ3qKbEskKZPRFi1zGgJ3dUBxaGi0TNoE2s0CjbQtguphnAqKWMaS9Of90Oq7MG6ZGchshKoj9c1boGC8iIXM0XQvdnl9ZmBcoWi7uFgXeT128X5a4+PlLOPW7z2IrnUHLMjzdXIJ+dYry1atobQ3xSMPBwDbx3s/ewng2R7vXkrWky8iMOFMW9nkmTiFJmsiagdfGdSiJGEQ7+VwKOYnOIYaFIFVW1hxf1BqfxEWuPQiEGwKOMw98NllgNuWaXINXZSXzs5z/qdokcWRpeSDP+bUrt4TI1JA8dKrAAzR8koloJc38cVpHqzxgnnMmCn/lCmU7jmTIP/niy/C6y7i1cRVbe3vIdR3d5RO4c3sD//7vPsSZk220WzY0At0pHWBSJAVdDiKZV3hbHKeLCB6GiYPCaSD1Guie7GLl5DJyK0VpRojLBAs4yHULwXSGOONe2oTne1ikMXS6j7BNY7UfaTkuwiBC1/Vhkyo3j7lVQdcw0dITeGkGY5oh2puhY6TwixTT8QiuwfE+RyhuN6GA1AK4R8pymSCims/Vul3imGR5SYaZDtty0BCbdjp2MKLFQLfro3BdmMsnkNge9mYJpnEJf+k01s9eQjib4qOfvYIbV3bQ1jO0SBQsEuRpcrjfYMwPM+uDmHMWCQ4uYpCkYCB3DRRcltg6ZgTX9FIU1IZng67OluUIsSRNF9JGRqniIzzXRp6nSoLJSBchlQPxooBvujDpWh7lMFLmDTPjeAYzSeCT7BZncDk8mzlCkuq4OLbUOp+kC87hlrC7CTIrK+9mxxcXHxIaCttA4nmYmS4OYGPL9LHpLGHPyHH60ipKy8Nwn4tMG1aUQk8mePGpE7h4vgNtJ8beO7dhHUTocAy7exPpbAwjCwUADiPlwsJ7xGuiFT1JtaLUzkmqMITcVNPpRQ1t5oi4zvA1LEwgaTYQdDsYuh4mTR+DJx5G69wSRtkUk3mAIjZx570d5Ls5ip0Yq1qMp8/5OL3cxunlAU6dXEXH574ygN/kGNaQ7+NKd5HMsHH5R8iSOTpLJ9Dwu3IfOr0TyLMFJrtXkcQzecoJrCbRFEk0RzLbQxROMRvvYxFOkWcxFtEEvuVJrnwcRxjPp0hDPrsOtIIuUoUQhU3LBu9IUim6qWDmHoEOA47lClHM99o0CkOWsO9yTPDgNtvotpbkeFQruw26cp2T/UtepJiPbyMtQiEc057abfQw27uLKBhhuPEBfvijN/DRtQ3MJ1MuimWvSCJQStsa8hoYBX8EAH5QDFZt5V1Hhd1fdzkGgO9vkeN/H7fAcQsct8Cv1wK/qi7+6x3l+FPHLXDcAsct8P/jFvjypxUAfC9/UKmTahBTsoIqxRLfq1/iGy2vjyNzDwKAlWrnvmzfCgCWQ5DNe+QlKpsHfv7opypA976RWq/teonDiUJJ/U69UFaZxfdOnSa1kr1Ug7C1F3QFAB9a/h5i3/ddb3rv3wSCK9RYCiq8DPVeBYxXtp/11/P8KnxatWTVpr8ow1c+UwucK+CUtc77Qd8HbRgOr7lqr3u38pdPdcpe+54CmHXo+1XB93fvoy30QAvo+hwIQB+xnH4gCPwrAOAakD5URYuyWGnQpN3lu8j85l/MBjMFGGDBAAYzG7uA5sHQyKS3qEkT2yeTm33TwDQKMZ0tJPeNxXdDJ9EgE/tiYqH5gso0Fqpow6kUHQS2uHmlTRytDkvNQUlAVTJ/qURVNsmG5cG0WwgDKrw8tJodXL4eIi0c/Fd/+hIefeQUJpMhPrp8A1ev38BM0Fug1RrAbZ1AVnSBso+XXlrD5/6DJ7CzmeCNH27i4ol1TLevY7hzFWdOzGGbM5RhKGqf0UGJYM5cyUwysFKNhT71HKvsUtrASmKnUnOmEBtmgjcCyNIiq6IlC5BT2aJxnBC1obynCaOd9rSSe0elqm1LgY55bCHVf7SoI7teo0qABRll3ypZoFWeGwEkgaYIrlYZoJLfVtmqizK5UtLz3ORZ1ZTK1msoS8N6/GKWH60j2RMIcMhzWTIbV+VxtVrKQjCjJZwwsVXHnE8XcFyRDwtQ3G47ogARoIvFS+bGRQpM5fnXKkmxVtMrZTStm6lKilMcjBaSaayANqDXZD9TubKicmSRk8qVGmxjNULwaHVfpBtXQDAL+gJYMCddQDUCD8wLrG19Cb5T2aJsvBVIrGyKlR0yu7oi9vAclCOBynKlMo4AOAFLse8VQKTKXq/sjamop9qQSgL+nN97CJJUIDQ/QwCfr1Zl9ytALDOCkwQWiRNUL2sunIaDFot0tgut14S1uoIP9oFb0RS//5+9iIc//Ti2whBv/+BD7L0+gr8HDCb7yIcHGE8mCOZTLHWZV6ohCxewqULXINmdohpnwTZjrqIq3rJAxMw7fkZIDmWJ+TwWwIZ9RNljq3tBsESK5CazVpUqSJRbhVJz8NokO3GhlI9UxfL9g4NArl/IByxQV9bIzEqVp0wrhfEvYGyVjcvzYPGaL1p2KwcOBWAr5wQCMxkm0wieo/Id+dyyYF3nBQvATJAmUm3P/sZ7LKBJpcJV7hu0FleKTpX7q5RUfAakP+oKCGMhvgbv2S+UTThVwio7ltesVL2KzKFsRJnjy2I8QSWl3OeLyk2qOfhcsV3zjNlpFRDOIr3PQpzKtGanF6VqVsj9U8Vn9XhKkAPHD7J/dALgVAJHkhPu2y5sv4Ok9LAwergVOBgVHrKGjy9/5SJOPz7A9naC1167ge3dCHcnU3zqpR7OPXpaAKcrb9zE97+1iUEY4bF+gTPNAIYeIIpjZb9J1wmzIWPwNLexExV45tk1fObzz4pC6PVvfx8HW/twrACWZ+Di0+fQf+gR/OT1n8DwZ/jqf/xHWDt5DlthhG/8z/8jijsFLjQ87Hx4BSvtCEsDXdSNu3vsnwZMIYOkiMNMuUg4utiBBrMEbc+GbbO/kfRB1TczLam+NuVagkWMyTxSyh4HYnlNUJ5jJp9zFf2gcsapglEKWKUS7XfamM3pEGFg0GNMgYVrGyPc3ZyhRfCryEVpv9ZvSpan2J3nhagWWfAnQyTLU+RUU1Ft1u2jaDYwSj3shDk0z8TXv/Qi+s1lvPrtV1HuJzjTMdCOI7hULy1mGE0mkIRhArIE4I1Csj45nhF0YYcQW2ZmiHMMEyt75dTBPih2mxqBYR29vo+19a5c7+1bB9jZnsmzruYVNQbz+mn7KhbDUY7pLBLAT2zbqZbzbAG9S56LrmGJSs20xJzzH9uUqjsB4pndrZw0bGSwXB2mYyMoDRykLhLfxOBCA09/8TO48MIj2Lm+ix/8xd9j64MYy4scy24J16NTxgK7O0OUOueNQnIcu42GuLJQDc7Hiiq1VNSISoFNclSzoWIT7mxPMZ+pcYkvkktaTVd+b7zHHNVSVJ5cXLh0M2B0AIkzdPSYRWj5DpoEgC0gTDPsjycI40SsgPfSBKvnTqFsrGAYlnjmufP4wh98BVapYev9fbz77Vcw3Rwh2LsFLxuhbTGHPQN5RdN5iig1RNHKOYngM7On1RrClHbn/EE1rO974grS7niichxPY7EBpxUt7/Vjjwzw0MNnMZtOcPvONg6GYXUfFRC4fxAqsgSt42ktbDlqvGKetGTOKlt0vtiHOS7xs+wz7BPhguQWZROsiCi6AIPMZ+VxDI0kMw3zKe3OEzRdBTC5poVzp7p47PGn5Dzf/PHPRDVPspkow1sWnv/U8+icfAjorWD89it49+13xEJct5Ra9WAai5MKoy8o3Ox0lC0xVaAl5wZmBS+AySgSK3iSOExHR3+FBBjGdfBYXHKVCINUQEsLpvzb93X0Byo+I07oJECr31LAZhEmW5rY0FNZ3B/4WGRAbhcweh62NQ3vRA5eDWP4F2x85U//Ja5Pb0oO9ssnP4HlvRR49Tr0a7fwkK1hveXj/bffkWvyhCBoo0lVXUUgpE38LFTjBfsDSUG+p/LNaY0t9s5cdHNuywuxbB1P5oqAJcpcrlOU+wEXhpwjfUfDdE6Hi0zGs47vyPgQLKKKKKxcfnq9pqh6r1/blH7X8mwhAfBABMhniwTjKdfmqawRuH4hqFdmGRy6LTQcuB7/WHj48fOw3Q5u37mDg+kCQVoiTAsMZ6HcM44iBPCpph9Nh5IDOgqm8BsOotxCjiYKs4PU9nF7qmGY23j48XM49cg5OCt9+Os+midMHCQJYmYxRwHG06Gol6lU91qc9xIZazqdLkbDbcThDL3WCswc8K2G2JLHkwD6DFhymujZFjqlgeD6JvavbUGbBGgRcJ3PYWok3SxQ5HMYZiyW/rTIpYKYbit0zaIKn21P9aXsY/PKMaQ04Lp0CeFGrhCCDC3sG7QRN0pYvT4S3UBSeJwcAKuNRZrj4GCMjVsjUfx6Vgq7iKGXKXLuSehioXEPReJYA2lhI4EL2B7mmYXUsdEY+HAGHnK7xEJPBVyfpbTlt5BK9BPXwRkaJAqQ2YISw9FEyBR8xoUoSiVvSgKMRuMJrLW6aOQ2woMMZWCgS+JlsUAxX8CNcjh5AotjAdiHaelNYDUTUNCg4xBtpiVxigR1TYA+x9dlPm75TdjtFrRWDzPDwWaS4U5h4rrewK4e4+wT67CbPYSLJqKZBoPZ5FaGFy4t48LpDrAXY35lCHMYQdsbYnrzMhAuYKSp7F3DSFnFc90iBF86A3HNaHLfxMgaU2UdS1yVItNnZo5pnqHwDSRUU/fbmDVb2NQMzNsNdC89gvUnT2PODGTuCcIcW+8dYHZjiNH1ET6x7uHiqRYGbRvLLQcnT62j3yUwSzcOh71B1L95FmL3znu4efmHso5ZXr+A/tIZeI0eXKch9+nWR/+AYLaDlRMX5dwW421MRrcw270tltAHB7uYBVPZkyepWjN7no/ZbCZEqIbXln3ubBwgTEshNLkSn2DLmqLIczRbPZkTbceX/GDXb6PdPwHNspHTQStSOeAkIbVayzAd5gRzz5Nj/dRTGKydR5rMMd6/IcC/VINI1DVs5HEqc+L29Vfxf/67b+DKtQ2MDw4kPsphpAfjOUg8IAB8RAF8NPLqaJ3l/y0AuP6OWgl8rAA+2urH/33cAsct8NvQAscA8G/DXT6+xuMW+C1vgfsBYBYTjipYawBFCrsPHBV/Xpop1tH3DEAF3gAAIABJREFUAbi/LgCswF++HgQYH71ZCqBhUfPoi0xlKXhXb+uV9/MDAWABCAk+37swgioKPlQKYGUbelThWh24Kgby6+rFslIDq/OSYrXJAmSNcJaHNsqH50tFQ6Uert+7H8xlYVLAncrVWqy5q0Pyv5Ut6b3X/eDv0ePdb+/z605yH7OAri2JxD70wfbMR7/n/g3E/X3oKADMq/g5EPhIRvGDrKAPraSP2GUrwoLyhM6lIyh1JHslM91004VuOoDehOktwTBa0AzmBrqw+J7FfD0WTy0EUSwA2mxOlvMMyWKhALcsQ5nnUlDhV9A2DFqCUkuEUc0ip2gbSxtFTiaygzx3oFkNmJYnm8xWR1k9EyC+cyuGafgodRv7owL/yR9cxNNPXsT+7g288spbuHztI6TxVIr9nd4AuTaAYa5hkfTw5FNrePZTZ8S6cLRl4XS/hWDnFu7cuIKVwQieNYWtx8jjBNNRifE4Q1rmMFngogVhZZ0um0qCcQSqCl0UJmlYCMhLy2W6mTO3jlUMdgPCs1SNmCyaxBkWkpWqMkhZhDxUlgrj3JaiJPMUVZ9Qxfl4ocA2AYBFpSlQkRSROPbwcz7zFqlcJTgsmXW06ywFSIWp8rhY7OP7tOjiz/yGsuRksZEPj+TjUsZO0oWlcr/5bKvfUcekKwEzEyVDkSCh2Bqr66DHIv+tsnSpCFeA63xKe1oFjNZ29IcqSmbAiu2aAtZEUZuk8jeLy+yVnm0J0CC5mVV+sHqaFdBNpXmd71qDzPypUrcxc0oB97xmtj2Pw2K2uDyysMF+SIZ7BTByPKnJPtI9RYGsgLhaHSzq0gUB4BSuy4wypQ5Vbg1KESsjNFU5GRXOLMwqlSzbmv/NQijPJQoVqCr23yySVnm2YjddUHnBc6BuR91/WuwZzGjtd2AMBnhnK8NWOcPzX2jh1PMvwDt9Eu+88jY++u4u1mMXZ5IZcDDCeDLDIpxj0AVcFwins0rBQQCYChhdMhapsGEBsH4xvre2vpZCPwE2yddVDgAs/go9SP1f3iP4T7WpALJQtotUFSqr20QAXwJoLHTxu9XxK8t7sZUngKD6KY9TK8fVWK8+RzBCEVkUUK/U4CofmH9IpCDY7BHQ83ldCqBXOcyKXCH2i6YmQLG0rdivK8V+fUwpTrLPiJJSgWryPElusgI72H9qa2AB7xdUaCnQhMUwKnzq/iZqySp7kJ8V4LwiONSkhpoQ4HqaZMOKW4KQMXgsKpgUAMw/YktP4IXXw8gHqqcrdaaaZy2xhTVpyUiQMYjlmaeix2KGaeJjUjaRNmg12UZoujh/sQe3Y+OtD/YxHilQZ3cxx+99fhXnn3pILKvHG3O8+6MbGF/dRTuZ4URzgY6fIIwizBaqPS27gfGiCXgNlJ6P5qCBk+sNyVndeP+WqKeafozBso7U0THNcrx/e4JLT9r42n/0dZy58AymyPHG334H17/7Hnp8/ndu4USvwGCZ/SPDdJKCtuIkS7Ddg3mORZzDdm00Wo4Aw/1OQ4g5Qt7ILRxMIpX7CxPtlitg0pQAsFmKeo5KT94Ljpkcbwn1sf057tGRgffBMlUhnJl8BJObTQ8nVrpC9ti4M8XoIJJnmWMBLT1pAc1j8Jjs77S+tG0Ns8kMjkPgWYfT8pGaPqaahQA+YtMVu/cXn34UFx96BO98/zXMbk/QN3Ks2gl6do75dIxrG9s4mAfih0hbRwK9HjNLGRXgm1LMD5mDLNbfalXD+Z/XoZ4xkoqqnG+Llu02gjAVEsd0HMrnFHHinn0pnwW+zzUOlagkFcg4qCnVOZ9hLlZOr7Vx5twqrl7dxhvv3oVtaDL2sZBNdRCV9WJ/n/M5K2H5LlLLwjizsV+amOjAiYcsPPfZZ+DYDbz9nXcxvJphLc7Q1AjcBcjLCMF8Ds+lo6kmBWzfsOX+UOlJMIrPJ58Njt20UHcbthTbSUQajkIBQMVJQ0gdCtzkwtVzaM3KdS5t3hMZl8RRQnEvMNoL0GmonG6/SXKOhnk4xzRMkRkl8pYOo9HHTtQSu9oTJ1tYP3ECK/0B9LjAzTevoq2nCPZvIp3soAlF/JnHzJg0pdpNFV/tFkDGHl0tkkyp213LEYCt22mi4btik8z7PBpHmMxCUQSqVy59vdu1BSSaTROlcC+VcjMIFOmERCqJW5R+Qktn1W/V/KjGW+WyQZcTxlxYovylUlTmN65lxFFEkchIyxJHkUAR15q+r8bFQpGPzEIBkqfXOzJmvvfulljUry77MpcwW/nS049gsHYW1uppDN//MV757uvY3BrKGtRwDWTi1an2IkJzYVQFiTEE/PNUwHFLdxBHVBpyHGecSSHgUshryZVylfMLyTRFCiFQcB3Ha6KlOfcpqr1pB05yki5EPdpHL7jOYGCJb2HBdRSB2CUHO7qND1MXo56D9edP4NznX8J2NsJ8/y5eWHsSyc+uQXvzFvp7C6zkc3SRYTaaSWYzbb8JggYjgvy8N7qKBYkZSqLIanz+Om1PIgxIECL4TSeasHKEYPZ7nuRo+ja6bRWZIASsylmIBAGHBAmJDDGwutxAw1WfG40DdX/pOFLt8bg+YGYwXSe4X+T3M8OcY8H+aIGDcSAALsdZRYbK4eiFqF25fOK5Dvo+Hn7sIgzLxu3bG+LiYLsOPrw5xP54Kh80uX7VCiRlJmp60ykwCcQqCJrZQaS1UVgtZHYLe7GB7skVXHr2OSwcDzenQ3hnfDz8yQFiX8cozzEkSOtwT6NjHkTIS5K6uObM0Bv0hKya05lAgMyCom+kUQE9zGHNCixxPRKWyHZieNMUBx9dw96NHeQHUwzMBEa5QBKM0XASlEUo2azCtSwLNEwCwGp8lbm5Wn9QaSnrGJvkJFtZU3MsDiMhvDl2Ac0qUXCcbTTQXT4Jr7UqpJCbd/YwCTKMAoLNMWw3g17QBShBRjcmgnBcs+oNphQjLBwkWkOssue6i9WzfSxfOInMN2H2HHRODsTOeHtvA3EWymNuOZ6M30aRot1ow/dJBFZr2+2714Tky7xzOsdQJZsFC8riYUc2ikkGTIDJzj4Ww20UtH2nC1AYw81zOFqMrEigGyRrRXIsrpI5ZdCRRojfXPMYBBNTNDzG1PjwWl1o3QFmpoPdFNjULWw5HUQDGycfPQGns4xXvvcOxgcl1r02rGyGL738KB67sIrFtTE2fvIq9P0YA+qMD/ahxRGMJJY9TRxzHuK4V8AU23O6OjHfniNKIbFIXGtxP05FvWTWGinCIkdIFbCnI/Q9TBtNDF0HB76N1ScfRe+RM5ilM7R6HTQcCzdfPcD02i7MgwWePbuGRx/qoevpKOMQnY6D/lJbiGIO4y5oEs41zt51zEfbGB/clnm72VnG6XPPSSa8sn4vcfPdb2L77vtYWTsnUUvD7RvYvXsds9EOomAmY8SUawStkHUOCSuu76LTHqCzvIZma0kR3UikZbRBnCCjqxfjiqj2bfXQ7KzJTBJHIfIkgWbT/WEVneXzKAu6JxxgPj9AxMgAq4FGa4AwnGK4fROO10ZncAIe14I60OpTIUxHEtprUymeiF34we138Wf/+n9FvAhw59YtkO5BAFgM73M6m3zcAvpBNTf5dE2i//nyW7V7rKbFf6QFdL0vOgaAP15XO/7XcQsct8BvTwv8urXx354WOb7S4xY4boHfuBb42u88K0vI2tpTFc/uXaaoPysU8dD+s/q5sg09IuE80joEYg/Vs1WB5mjjHVpAC0BXgbkfsyRWxd97x1CfUVBe/aJi7uMrYMm3EkXExwHk+4HhGmAmTFdfriKiK7BV5XKyMFTVhY58j8qUrIBhsXNVv6E+r94noEWloLIQVD+TjGVGB1U5pvwc45QOr+bIf9fALYuoR5XB9wPAR22h5azv2xDUmcK/qOP+IoZp/XlRY7JAxo1Jpf6Va60B4AcQA46eAp0Rf26P8vFbqL6qeu/nhOVHAeD6pI78fs1olr4h56fuxeEGhlbL3HRzI8ZsLVbSqHYzHORaC7qzBF3vCChs6C4sw4dtNyVXiMomFnsK5uRGEabhHNF8gSShOoJ2ZMzwYs4YLRNpLKuyqUqy7yUImOoTF0lmIYyoPPBhmT3YThtNr4duvwuz0cbuNEeeEERVrPbbWzOsLFsCZmnFGNPJXQx3rsO1Y7EOc+0+lgZnEcR9BOUKTp8f4NKTHVzdGMEv2njm/Bq2r36In/30bVw6z4y0ERp+AFcHormF4SQUsJY5nyyeS2/OlLqESiL+LTwKnVbNVAflosAVgKg0ZPPJ7DRm1bE9mTfGoiuZ1Ox/BG6paGTBUezgCqqSbMkIqxWyLLjzFUxorc1ChPI5JkAlYLCmMkXF8rUiYvBeiM27ocExaOfNQrYp2UkBGfjMrjVV7inVHPV30UpQ3X+lUGaxUdlaK7tHFq94rwk+MQuLBUpaefMztB8Va0EqYW0F2NYAF5+NYE5rMKUUUsBq1Z0ri/du1xOAmOfE4nw9hsozLahZIUoTAgocO2rgjndFro8JcSH7FYFwAgvMQiRwo9o6LxWAyF7PeykWpWLHrE4kWFC5rlSfHD1FTc37WOXbqpapwUk1fhBop0qI50hAvbbdVQrPSknKz6WaKiQTbGPbCxtFZe9RNU6QgcVUnj+vjeA5s1kVoEg8h+pPBRjzhqdpDIt9pe2jsboMvdfBlSGwXUzx+MsO1p/7BBpnHsZr3/4+fvb3Q5zJG3gYMfTZDCkzQbMFDLDgliJdBGJ5qoBF2iQbAmSx+MriKAvkYkUdKnCa7c/zUAAr/00Alo8wr08pJGvgXLJ72depUjLtSj2oAAHePwJLbJNGs1KZ0TKeSLOoX5XlLs9LbKYF0FR23zyvun/wfBS5Ram1BUSqbL1VhrPK+6X7J9uZ7V8fj/eeoC/b2G/YGA4DaQOC2bS4Zu6YArPYZyr78srKmopwmXersZZqZ7Ehh1LIcWygtSnPSSmjqRhU18b+waJ4rQRmXxFrSB6zspfmOQugUqh8awLgPJf6WRXyhgAQSi09HoWHttSqjQigq+eFNn66YSKU3MiUpr+i9OL1GTT385uYxz5GRQOp30doN5H5PsC+aRvYOgjhaZYoCUfhHC+/OMATL1xEv+8g3s9w5Ucf4sprdzAoYyx7M1FChXEoaxASvPLCQJQ3EZQuSreJqLTQ73u49PAyNj66g3A+BrQJ+qtAe7WF3fkc725M8MijBv74v/xTrJw4i2EU49pP3sMP//xb6Gc5Gvk+WgbvFxWOkShJi5yK9kTGkHlAVRLzh234TQc628tW/ZvjjCivmWGfc3wmWKnyxsVNQWyIKS8pxLmAgC/zfGkHyfuhiCalyihnJmJMO1WCyE35HAkfJDaI2wOzRB1aDysWWIO5uBWBgfefWaEUuS9mIRyPGbk6BitdpKaHcWlgNzIwzQwEeYnnn3oYjz78FK789HXsXjnAsqVh3SnQc3MUaYArN+5iEkQwPVvuN9VURsnxv4DNfMJMAUfsRI22J9fIvkEgn4XuySQSNRefj5powEUux1GOT2rdVBGXqudfWfobogDm56ioJfCnogno+EGb/BL/N3vv+WRZep+HPSeHm2/nMDnszu5iF7sIBAEBIMAIibIpii5SoqxSWaqyv/ifUbnsKlc5fJCLlmQWZUkkZVoEA8DFIiyw2DC7k1NP5775nhxcz+89p6dnMAvQsr5o3Re1mJnum8573vh70rXLi1g9t4GH9x7jg5v7ws4TwFmz0Gy6YqEvfZt2oGYJm8SkRgOJQyCcqnRgrqf4W3/382g2+nj3z9/F4/en6IwDdC0qZSdw7BgoEnTaNjSjxOE4Qpkw/zYTQJbtzXtDAIt/F0KIjCmVax9GCQaDSCkifaVsVmJ9NX95roY0Z550IKpxz9PU2OJeNaKlKSMClFKM8wMzsKmMi4wCedNAYrWxFzQRlE2sLHXEavnLb5xDNJ5g794UF1YMlLNHKIMjLNKSdRwKgGzIOHbku9CSW9YhWrEKaFmRKWkBLQAfM49pq6/2CTLP5DmWeq4ivFSqUdoIS8ZrwX09lZ5qfuOD10FzDzoYCMlTyEe021UgMJdk7iE4XjiXyzqRsa8rC3ohyljsVwS1GDmh1PMC9NKCncCoofYHtIzl741crZeffmUDiytruP3hbRwcUlXJOT8Vt4mXri7j6suvwJas4jdx98EBjgZTUbg2uzaatG8WN5MC5JNy/PEcodsKZDZsA7ZO+2qSqKhOt8Hm5NlmFhFQzWB7yhlFAPCsUnjrzN7k2PWQlUrtLTmnJB+ZphCl5ozg4RmA7U7Qm/txz4HZszCwPOz5XTw0dXzm17+M7ss9DPUCWZJhYVpi9NaPMfvOA1zJTaxhDmM6FeCDrgNpwRxrF+NRKI4JzIjVxa1ErXXqLMZ7QaUk95GZ7BFq9xLlEsMIBk0ImFRuKgBYuVNYFSmO+3GSGgjoShyHOLmoAE3mwL7w0jmZP2ajsbx+PokVYY0uP5xXq/MPlcZcV7hb4v6Uudwy/gru/YUNJ1ncq/0WXnz5AhrNNo4OttFdWkazt4wPr/8A7364hXGUIIaad7khn+UJEuYPpxbi3IFpLyAy2pJbP4YPt9vDhWtnMMpbOCp1zBsFtKUSm5/vI2vrmFGRnMyhO0rRyOsX9Tj35OkUC4t9yaDmikrL5pJ7h4CKVANFEKOR2mgWOuLdBMGjMbxpinNeG/HuY+zfewwjmKBjxmTUKSBYyE8JHKuEhRi+RVSN70d3IEWElDN7oeJ2XJPESo4xR/azSZrKXNKhC0VDh9d2MB3P0OqtYGHxAoajKd7+8QNMohy6Z2BWRCBXN+X/uK5U5wuNe0+7i7xcA7wODgNbbLIXzy6hf2ENUyfDuJyid7aLy29swHItDOZz6UvsKy6onI7lDLfaaok1c04wjj8vIsTJHG23L0TXBIVk95LsMduZ4eDuABjZSAYzjB/fRXA0gT4JYdIqvUzgCcmFQHmIvAxQkvxDQpJF8TppS0ILEuJUWgZCPqJjidvpQO/1MTc9HOYaDmjZvXIGvWtXsXZtQZTvf/In72B7a46O5iEc7uM3f/k1vHx1DfH9KW795V+h3AuxbrdgDAdANCeaKZbvJORyXiWFxLF5TlF7XTqK8PyjGyrKREgCGk+8JWLGAyFHbGtIHAOB42DqNzF0Xey7JhoXN9C6uIbcI7myjZZtYvvHA4SPx2iMQlzbWMVSW0eDZK5mE52OD4B79SEM5nE3Gwi3b2M+eAjP76LZWcTo4KEA5mcvviGAP6mnSTLDzp3v4u7Nt+FYJKZlmE4HQopKI+W6RZINzzrcM3tNG/1OH+3+MnqL61g5+yl0l67AtBvQDRdpHIptNF1l9nZuocgSuF4bjdaqLAr7e7cxGx/KGO0un8fmhc/AdFtCNoqjOYb790nLRHflPHTLxvjosZyxhICXBWIr3l5YRaO3IupgLnA5nZyiEOPH1/HP/rd/wYMA7t+9C1DhbvJ8lj1lAU2ShkQjVcUpGVMStVXFWQkpVCm21UPJFupHbVgn5OCfkgH8LEH/+A1qgJk1gSfJb/jD95NTbOS4kU7/ctoCpy3wSWyB00nuk3hXT6/ptAVOW+CpFvhbX33jKXzuefbDNQgr9jeVFWttE/3TAOC6sKY+8CcVvaI2AgGYJyCy8PKfYxldv/7EXlTelQz/GgRWWYUKkNUKWqOycFGBy88og+v3Y3GkfqjrVIq4ejOtALIqA7jK4jzxAjkwqetUIK8U3eo8JIMZner1kgF8wuK5blMKl9R1PP1n/RkUHZz8/U8DeE8I245f8yw+/7Eb/o8ZF1SQSWZx9T35et43yQ96Pvav2qu6UXx9/ajtwU++7in8/nlt8IzC+Unbq79VYsQngC9ZzNVnS2YcQVxReyrFB1XABGZ1eND0BjJ0AaNJiAaaZiPXqGazxBJVKV+Zk8u+yyMxlZGx5LjS2ovM+jIRFE76IcEUaLEcsgn+80GLKd3wkOVN+G4frfYqDL0N3yZjeAm528I41BHPNARRIYXBw9EMhUEga4IHD++gZY/RsIdANoNvN9Btr8Kyz2IadpA7q+iv9/DGG8t4sDWGX/r4uZfWsPXeB7jx4+u4ej5E053Aa0yl0DUdFhgMYsxoScv8UwKplWWrZAQS/CnUPVcqVWXBSiDQpoWsurswdOYaA7OpUtYQaGAbMGo7L1ig5H0ggGBJQSonVEzrziqLVKkqWWmlNZlipB/n71nq/ZQiloV91ZYCihKI5j0WsY5SPFLhEyeA7RoCTOeFKkLxGqiao8JYFFsmgVxlg2rrNrIyQ0KLXKOAVmX38nNSZi0WBDJpI1hli7PQSsXMscW4At7GcxbDlA2pKE0EjK2IIMxdq+wtCSQoNwVl91vjv+xaLBzy+ymVJzNZ1UGff1LxwEIyP4v5hQTNCNSIOpqF0spCmdfKeYcgKxVoNcBIlYwC0BVgrGyiFRDPArpDe2+qvnPF+lfFAipbFVjMUpUCJtUNEBJLNdcRAHZE0U3L9Oo9KcqmUo8ZuNX1EJTie0ihPTekP/EhBWkCwI4Gy1EqFSsv0F5ooru+CL3dw439BEMjxNf/wVdx4bMv4nEY4c0//jPc/d4EvZmDjXSGcjhDkrDQxlzQuVjuaQWVRRyHzColsK8joJVlg4CtITbQoixlx5H7pgAfuTZRrKvXSV5i1f9q9anEsbKt8lKKqwzEJOhQK4cJjrLZeS94n/g6ghjsh3w/9ik+h0BErSYUUJzzVWV/XivU2Af5OfwfFUkCflAlJZbI/CLK3ttxDQFWqfKlNenRUXBMlmBBm9apzENkxi6L7iQtCPAq6x9HowKMWJc+SbxioVDAXl3ZBrOAKja/lVU8FaHKLvUJAM72rDOIBTipcgEJOvK9xI6ctp2eiXbDEvBpOo0FTGQ/pFJcqTmVfTf7DUFfIeOcIHAoJbouiljaQsptkjmI+aUGdNvHLHUxyHzsJj6cxUVcfnkTTq+DTNYxHY8fHGH3MERSxFhds3H5pQ3JJ8yGKbav38GDdx7jrJ+h785QZjOMw0AAVN5TFu3DtIF57qGwm5LR98LlJZzZWMYP3voAaTxCvxcj10OsXuzA7XXx9of30Oxl+I1/8Ds4e+EC9mYhvv/H38Kf//73cc7R0cYRrHQAaHMB5JjJLmrNKrOZpJisMIlmCRir57TjVEQYmbuqbZYhqisFHDUclVMq66Wpsg6pTBqPqJZTBXGCHUJEKCEEBubXKzcT9l1XAC6ZCwuObaromPlOUEaR4ZougUMVDyD9XyyXC7HQz8tEACidlrj9LnK3gYPYxDhP0eoZ+MrXfgX9dh8f/MX3cOeHW1ihHWmRY9EDkvkMW7tHAlQxWz7P2d81sSi2qKCyOM/T3liNk95CQ/qLKLRlvdKESESiAedO7lc5P/pNG/sHcxwezAQ05ev5Go5RdiSCbQSMbTLY2Aok9BH4IXBcRRPw/Zf7TWyeaWMWZHjwaITZlIp2gt90/KDisp5PU9geyRA20PCgtTtIHA9zzcTG1SW8/vUvIJ3nuP29G/joO3eh707RzCOUVgjNiGFpKRyXaygwC3MBzQgemrTmlP2lWh9qYpDbIMjLrHKuOxlGIxJdSiwttdBqUS2uFKUEKglAcC0kyY1rnOvrAgATROM6yDU1K1IEBBPLDKZXCMAcaDkyV0dkN7EzaWKSuuj3mlLA/8ZXP4fR7g4e3tjBJrdY0S4QHaFvW4jDBEejAPOYai2uZ2o9Zz/nfCrW3UJiIJio9nN1ZiUjKThvCainFTi/0UWr08RoNML27gSmUQoZgEpO1X+re3q8g+A6qzauQnoggYLzmgB9EPUrlz32GT6Uop3rr7K0Zd+iwrrX9aW/DEehzJsNz1N7mEhZ3+dxKWo6Rjxw3r56ZRPd/gq27t/Gwf4EkyHti0OsLjVx8fIiep0+oizA461HODiY4GgwAwVkhG+peua9zLi5IiGE3zvnXFliOAmFJOK6HmyT1+HLOExzKsUzaNzDpFRPcr+ey/6HriK2zr5sIC+5DnA8cz6jSpQfQctlYEKLbea28t+Z2k/BtmA1LWhdF0eGg5tFC/e0Al//7a9h6dN9bAUh8miKhZmF6dsfANf3sREAm0YMJ5xidDBCnCSIEg4DV4i6tLHnXCbrZanm+KKo9g95IdbfMsZl68n7yTVFQ5zmcGU+U2crgsf1vkUBRzwDqvVX435UK1EkCrHn+r7Yb+BLX/+yADsH2w8xODrC462JZDS7LiMgFAlLImSKTPqEqJMZScyoobxEMKNamFEQpaxltPZeXvDRbphCfHrls1+C4XoYDnbw7be+jd3hVPKcDcdGYek4DAuMYg1F1oTjdRFrbYwSF2h0YXV6OHvpLEapjev7Be7NM+yZMez1BO1zM0yNQyxtdunKj93RPjLNRBLqCpDONFg+r3mKhaaNjtfCaDRGFBBIMrC6vIJoNMd0v0A776IYN3G0leO1ThM/f2EFS1qJ5OAhHt26ByebVmDijAMCSRig30rg6CkaBtcEBQCLOzdJGtxHZGoedUjELFSmPH9HggbHS7thw/W5p+G8naPdWUS/fwa67uHevbvYPpxgaxQg0jPAM4SwN2NGasn5woRW6LCcPoJyGanVw+HcgLfcx4XXLsFZ8/Gd27dxfbSLz3x+Fa99+RWYnoHt3QeSJb6wuCrq0+2jXSRJhOXlDdnXczfhajriNEKUTtHwl2X9IEmSFOIWbMwO5rj51l0MH6RY9RbQ1zIMHt7HZGcGzAI08xhOHslZzbNJiJtTSw9DL0DOq5gIyLmwEMJDqcUyp3D+aLb7MPtLGOsGDjIN+46DYGkd5WoX137+RXGveevtR9i6e4gmXFjRGF/94hVcWm8j2wrw+O33ED84QjvVYAwmMLMYJdWsdDMyVQSPppPYoCuXDu5F55xTuF9jRrguRF/JPhbgO8UMOayWhUAk7k2M3Rb2DBPtmKdoAAAgAElEQVQj30Ox0kH3xXOILOWIpSU6HvzwAZqhjqXcQF8vsdIzsMr9fKsBz0ihayHidIAsn4o6PD/cwmh/C+1OH/21c9h/dAPBfILVtTOS9VuSIBFPMR0e4HB/S9zfOa7UXrWARzctsR43EUTTyg0ph+c30eouYv38p7B++fPoLb4ITobc55IsGKWctwtopYnRaBtJOBMQlhm/BHRHox3MRwMsn30JK2deheW3ZI/FCtPhzk1EcYjWwgZa/Q3EKc8ehXxf9u9gxqBmEmd0Uf+mYQQLjuQS79/7Ef7gX/4Bth/t4ehwH3Y5h0clPAHgExbQFAUnyQkAuC4QieiiRH4sdPgJer2qO6gjsyJh02yJ50OS2lj+4N5X3OqeBnerl6g/TgDA9c/5ulMA+KlWOv3HaQuctsAnsAVOAeBP4E09vaTTFjhtgadb4K8LAJ8ENwWEqayi/0MBYB4YpXB1DP4+AYjFiuj4a9Y/fxpAPv51pfRVAkLaQqk/CSwSzKIFqmyEqxc8nQGcH/9evos8h5ZIT0KDa9D25CZYnnuCeSnWbBVQXG+6ayVqKPmgT8iZTyl2eUZmQeIZ5e5J0LZ+/vHrngGhaYl28vG06lrIp8eP54G/NYD9ceNCMLoTADBVe3zUquBnX/eszfSzavJj++oKPK4B7if3U/3tmIjwswBgus7Wh5UT6t/6czVL2aoqzaFSFVBBpBkNsVxLUg+6xgw0AocEIzQkgoLxVAw4tAuu8l0JYGq5UoUI+7aAqMfY1wScOFad0w6axVKCciwcN1CUTTS8Pjx/BXnegqm10OmtwO+vIdd87GwHcs0smtNq2vJiZPkAOzv3UCQ7SIN9LHdNLHaXoBlL8J1L0O1lhEYPS2f7ePW189jZPoSvObi22sPWBx9i+OguPvOyiVYzRK4dYX9/G48eRZhMEyQC+hWqGKjxmpSqUMBgUd8oBQwtjFloJIjzBJyiVawq9O8fxAJgttu0m6QFKC2Zc2QlC0HMm9OgsWDHjDy2n5AyyDjX4NNiM6KykKokS5SiBKj4naiy4YAU8LnKnhV6hqjolcqKxW7adItCkaowS5diNVViApppwGRMO7Yqf5UWqIaGZouZxK4UtcWezSolx5fAB4cxC1IsDNAaU8BYzivVOOAThCnPuUUrkZZKVSUWyZXKSJj1Ce02lVJUCl+ZUgezGCyAWGXFGdCGj4o1ySZUOapKaaSUeyo/lt+HRXAC46rdlVJY2bUpZTSEBd9sOfIn7+ecFnpEIqXfq7aTubsCgEUx6igrQ37usUtBVSRWVtKVkqz2QK5yghVXht5w7CfK7rlWgAoBhwVaKrErRRQBfQEwpaiuABsC56zRszDrMh/TyGGVJVodH531BZidRXz0OETipvjy3/8VbLx+DsM8w/e++SM8fvsx1o0u9Id7yIcjRCGZ9zHiZCbWblqhrNuP1bu6UkU3mq6oZZnlJwB7rK5dqQMrZ4dS2WWyX0pmMvtSZRta5wCLlTYtRB0WzyEAMK32RElG9n6l9maRXTJFfVvusxTyRbFKC/NUsllrxasAnVWerrpnLNiownatQKuvh1l7tOskACx5xcyDnSfyWczbm02V9TlBab6Wn9FqUZFcYDKmWlqpGIX8IGuKmmjr788+xusQNSh/LxnAyqKjBr+VEl4V1oVcU5EDRD3JPk2VLK1zCcBnyh6YAC+BV1HySv62KtSTqME+UwOVfC+CPrxXdT54rVCtrX6FzECrYrY5x1pJYFxZEFPplDPX3WxhP/VxVDRFVf7ya+fQXF5FWhExvvln92QO5zzf6upY37DhcG4i6DWa49EH97Fqh+i5U+glrW8DJMwgJPlH96GVS8j0NtbPr6O/uIhWpwdDL/H299/D4HAfvj9Hs1fihVfPYenCFbz5nb+C1SzwN3/772HpTB9bOyP8i//xn+Mv/vARvnjJQ6M4gJEcIYonUkSkoov31rQK6IXKgU4LDQU/n2AdwYisEMCR7c0MX1G003LfULaObebFEjBi5l+VGcH5KZhnGM8yAUYJvtBCl0VOKkZFKSg2norgUWQqT93UmedIy3EFONOOlj/PJF9dKV9ZfTSoYKeVpFiH0MpYQ8B12PPFLvsos3DmShuf/+Wv4dIrl5BPU1z/s+/j6PYDLOotTB4cYH4wRzafi0243TSgO+wrmcy9Hm1LzRLjybyepAUQXV9ri5pQqdaBjfMLGA1JfirQX2hJpvbu3lRmawI6XF+URb6aQ6X/V0p+/o73mQA59wLsx2wnAU6pMq8cLtgULKDLvByrn1sm5zbO8wTKU5mT/JYJhznFzQZyp4mDDEisEmcuNvHl3/w7Mpe+9823Mbw9wgLXwv0RsmKOIJqhTKiEL8RVwLAtJLMCQUBwmHbtzCO1hFDBeYXjdPNMV4AzKmAHowA7uzNMJjHoSLG02JQ+RQCN91UyVguqqJk1mwnpjQAayWidJhXVfF86YzBfOwXMDOBcZgPNlSaaaxvYHun4aGuOhb6Jr3zl5/Hyq9fw+MZ9jB5sY62/gPTgQ4y3b8JMMqRBjMNhiOEsFZVVGFJRzzlBKdbryAO2fRSpe+M6CkASIpoAkiqzernfQLutLOP3D2ecraXvkuzG+YRtJlEIVPBVa66apxRhSeYQcRlRVs6+ZB3rYhHO+83vQrINp0pR9JqKyERiF9cNqkL5PXu0Yyf5IapcPJjDy/WBFtamgeWlBprtFiajKQ4OZhgMI7GCPnumg5deexWNZgtBMMT9O+9hd3eIGdWKlmoXy6VlaS5523pFoAti7r1mOBqF8n1c20enQ/CdgDPznemMQMIN1bZ09FBnHSoymTkrJi85s3M95KLu5/2lQ0oBiwQKWuvrUGNW49xNvLNAaZkwmg60toNdzcKdooMbZYEzr/r40m//EvbjsYBoZ6wW9NsDDL/1DrI7A1zyc7TKGNF4KpnvJCxI5ihzk2k9X2V6c77hfk9Fwai+zPs+DyO1lpHwImQyQ9SkrQazoVVMwXQeH8drMFpHOXsogmFtT8x9FtXmap9l4MK5LprtJg73BhgMA0zHJHBqaLVMeC7nOFqSp6KajGglHhOsto7JiBadS7IM81kg9u+cKlo+5O/Nho4XX3kJi+eu4Pb17+Gd6zcwCVLMq4zrsDQR6g0MQ5LISEpqYV54uHtU4CtfeRGr564gLB28/dEYdwYFvBUb2mKGB/kh9rQj/MIvvYDV8x0Gl+Dhzm1k4BqwhDjTsb+3DUNLsNgxcHbjDJqNFkb7O5iM53D9ptgu3/zwA9y8niEd9dAoF9DKLCSHIV5oG7jQ0bDqFDDjAaaHOxjtHcHLQ/QIuAcTeOYMWjZDlyQygn8kk5KXRFt4nocTtV5Jfr1hwZOMekWe4cFJCEdWAd/N4XoGlhZWsbx8Fu3eBm5+9A7u3N/G4yEB4IKhxZhnwIxuWnAQZSaQUkG8gJ3EQ6R3sHl5DY2lFeyXQPPcMh5FI1w/vIOyE+H8S2eQ6jM8PriLTquHXmcVtuHj4GgPg3CMXqeHjucJ2Mj6gPRPy4LluPAbbc6E0JMCy41VJDsxvvvN97Bzz8aXzy/iSrcJJ5giG81w9OgI5WSCnplAz+bSPigDGMwv1ulmpKyfKbOnylZy5206blhoei78Zgdap4eZ7WCkOZi2ujhodXFoRnjxi6/D67p4cG+OH711C+k0wZoP/OIXX8DF9TbKnRD7P/4Q2aM52omG8nAfs8MRPD1FmqQS5cDP55nG803JBR5PMhRRKeOc+zsq7Hl+4v0RANhI2cwoPQMBzw79NsZuE4fMT19agnFuHZ2ry5gWGR7vbmO0fYiDOwOcsxawUtpYbRhoWDEW2g7angm7iFBkQ+TpCHE8Rjw9hJ1nGB9uyVrd7nQky5fzs8+IC9m3qJiblCHndCtoNdFbWILj+MjzBJ7bFiJLGgeYjHaQJSQb52i0+7C8BtzWChbWrmJ541NwnQVkQjBR/yn3Gxsa1dAZFeYkb9Ehhdnrh5gMd+H4HXQXzx07RjBMPQoG4jhkeU1RACcZnbno1KKInWE8Flc7Em7E8WY8hJaWcE0Pg7s/wr/5w3+HB3d3UYYThLM9+DbPDOlTFtD/sQFgRZ5WhHmpA5G/8tMA4Kogwzzi+nEKAH9clez056ctcNoCn6QWOAWAP0l38/RaTlvgtAWe2wLPAsDPe5ICAJW6lQ8pxFRAAgu8z3vUlstPAMmnAd7j3z8DANcWmP9fAWAWsFQNXSGNzwWAxRY2leco9RD/n4gEjxp1bmOtAD5xlVI4quDigoooqgarz2GGZYU+1hjxsfK3sn6uwWLJAnqGwFnbPfPTapvlGrh9fi7Lk5Z6Vh3M9zgJTJ/MOq6v5mctdPw9LasF8Dxhsfw8APhZ8Fea9FmFMwtK9c8KoOk903tOtIeoJJUD8PMfJe3YThxQnlH/1r/J6eJaKlBKFSSYXekJcJXEBCYtyfIsyf6We8limwINa3tyKQzkLHAoG0pKyKhsVSCcrjKdRHlOIKKUYkJKAJQiKctDmjjCWG94y5iHDgytif7SJmAtIcxdaLkNx6QNYwzNieF6MZJ8gMHgEXxzDC0bIJgF6LVWsbRwCbp2EXZzDTPNweUXV3DupQt4fO8AC34by8wYvPkR0vEOvvB6H61ugSC6j5s3PsCNWxNRK7FN0kipQTzTUKq+nIrd2rZZgTR8sMBZg79sA5XpqUnm3GAUiXqj13OEPc5iXpQT1CSgqcAJgsgCmsr7sPCucvuaDQ9xZKDlKktFsc+dMz9VFdp5/wU0oxylUq5ynAVzpcIWxatOczvA9pXVHO8vi7os3PL+UY3D9xWbRLFlpxqY9mfAeBKAMY0Nv7KjDmJq5JRCKFdWyrV1L62a5b1EVcL5hPaJqeR4tZssZlnHwBaLi1SR8Pm1YhEFAVAWjlUhTIGuvN8E4mjlVY0LTdlQEmQh0MFcPrE9rABfUWhzTBJ0yZl1rIqbYn9dZbBJbmqWCyBCuzTOVQL2VQpAUWtX2ZgR7VMJUFRAtQIDNQEXCdhy3LDwzXnkCXlF2VqyqBROU1GDs1DN66ZKUN6DGc9RikbDk8/idxQFaV0E1JQtMjOC05TZkzpaTV2sCh3fQXupA7vbw2GgIfFKfPl3/3P0rvSxNwzw3T/9IW79YAfUceRb+2iDJAwWUELMZ1MBTAimZFkiqlh+TqPpSaGND7HBNUtpw4LEB2Y4xmynykqS9ncRrbVNITewbXi/WNzhdfP9BJRjMTRhfjX7Ey0hn9hdcyyxzWgDW18/X6NAU9572pMymzUW5Z5kHlKZ6FnHtumyCrF4n+ZStCYwxTmMduUNn9mdBjyHaj0FZhweBdLm7AsCEDssZMWiaBNyAvsJrfz4uRPVr+hkwLZn1rNkVwoRQREM+P1FGckOKkQARXSprVAVkUCpScSWvFJSsv8QbK/ts9mGfLAfKYcMNaeofGG2WSq/Y7aryqFWhTP2PxbvCXDz2lUmuBqXSnEu5uzQDK72XLFLJFQoSc4lbb5NWI0udmMHsdfHGE00F3twe00Bw8OwwLvXhyzviovI5UttnN1silq065o43DrA4a2HaGCMrjuHoc0QI6zU+7Q8bqKkg4TVxeLSOlY3FrG8soIkivDD77+Lvd1drK1nOHvOxfKF85JJ/MGN95EiwZd++VfRXevj/r0R/tf/6Q9wcGeENzZt5LMtdJwA4WwmzigcfwSUNUMRSmQ9J/mG5JMiFaVmEmbSb3zXFRCEKkmOX5J0mBm8vNRU1yjEBlNyM9lPmJfJOARa+fPekiRAQg33dLyHVI7mGSliilRDcJfjutnwBQQhuY2awTSMMZsGMj4swxG1ryi29RwSM2/kAlJqro7UamBcmPhwP8fXvr6Gb/zj/xL9XkusrH/877+LfHeGc92zOLz5EW69fRfjg5GM7WaXWc/ALIpFfWqxT2ap5POyH7Avcgyf2+xhYaEpJBP2mTMXl7G/x+y+WHK6CeAROOO/ZSyEdLBQhEPuc6lqrkk3bBTHVZbJjEHg+Gg3XennVKzTMYOgIhVipuNU+YK5rKlUzFOuywgFqpdpO+l5Bvyei85qF1ZvEQdhis5GA2deuYZXv/IG9rdG+LP//V/j0XsxrrB9BxMUWogkDWHpnKNp5UuVoYloqogOSUab0VwUXhwnXDdaDRsbZ1SmZTCPsLM/xc7uHNOpIpuc2ezBc22VoZsRSIeAhGEUIKV8kOAE1wpdR4vKNFcpyeMsRZwnKLQctqfD67noX9xA9+xL2B4EeP/D21jd9PErv/X3sNBvYvfmPgb3H2Gx2cX4/tvYv/0+XJKukhTDSYrJnFniOobDUIg2itihSw577cTT6TSkz3vMOBU7SkVE4f1T91DDmfWu3JutnYH0S+7nObfGUQJu1Th30hJXFLok+3CTJ5nJdLao5zta5+bStmLvnNGiXjlzyF6iJEDKs4JaRzm/cW3mOGGbL/Y85aCRVBELqSK/+KYt2bBUFks2s+tiPpvj7t2R7GFeenEJZy9dRqPVhuXauPnhd3Dj5kNotF9NIxgmFcqmKOpr9wSSvGivu7U3xsHhHDZVcJaNdquFIOIMagmgQ4viVNZ/YUCKSpPuCszqJFiRJtyTqaxvEnm4XzUZ4VA5ksCyEeYZ5okCx0XdScCkYQoAvK3ZeGgt4IdhDH29xDf+i6/DXPVgpBH6sQX34QiT71zH3o928XK3ZFortDhBMA3kHk55/wWYrvaYkvvryrqlzghq/8Y9I4laJOvV0RmeTxKeLtbVKvtaOawo9w2G3BYC4HPfXu89+P1bjo2Z7M0UAez82R7OnF/H4e4e9vamiCvLd/abTtuVz9s9mKLXcZDkGQajUIgyFkkYSSZqevaFwWCKeRChQTCzx/aNoJcp1tfbcBs+Hmzt4HAWIqXVdqaBvGDNbiIx+pimbRyFNnS3g1DzcZTo+PovvIZmv4/tXeDdeyEOObddbUHrA1vRLibGFF//2y9gZa0pJ1UGlTD1neeWvZ059ugG5Bm4eLGPhaZPfyPZA0xTEsO4ZzCxP5xj/16E73zrLhA2cLHbQTqdYLA7QyPNcaZV4lNnmtCCQ+zdf4hGEcOYp/AJvBkBzHQOq0zJopPxwbMYST/iVpHlAgBTWW6RdCAZ9Somop6jDJP9UUdJNyXLwcrKOlY2LuPmh2/j5r0dBHkJUjp0z8U0BWYpXXt8hKmDorBhNrvYKz0UXgtnLm4gdht4HKZYu7qKmQtMzTk+2HkHi5sNeB0LWRFKrux0OsFsEkPTTWQW91MWfNtDEk3QbfbR6fYQJTFu3HsPGoFTOLAKH17mwZp6GG3naJcdbDoNtOIE656NnmUhONjBaPsAejCDFsyg51NYiKAXgYDxJvN2de5VuY9Tud7TuEC37WC524bfaiH3PYwIQFou5r0V3ClN3IkP8OLnrqK3dgFH+xluvH8felhiwY7xy1+8hs0FH9Ygw/zOI5TbIRphjmxvB5O9A9hlolTq3DdaBlptEmAdTEYBBsNQnApIJOO5h3b4JP2QlM81lRnApaMjMoHc0lF2W5i4DYz9pgDA3VdeROtSA9Mix/buCEePDzC6e4Q1s4N+Dqz7DjqtElYZIho8hp7SRpxkpjEaLR9Nz4FHwnEwxnw2EhVsFM3kPJGnIc5ffBFLaxfheC2MD+/J/eGjs7AK3+8jicZwnIbcU4K4k/EOkngOv7WApc2XBezd374pe49WfxMLq9dEAcw5kaQ27nlsqwVN+qZywiEBxrYcyfqeRyNYVgO24yNLE2Q5+7lShHNvxQedZxgHxflY9rYkxDH3mYEkVBkLo1hHOp6gCGYYPfwA//effBODwyn2trZQxEfwrUzsrlMq3AnKknv+rAV0xYivayH/bxXA/zEAYF7vH18/tYD+uHLU6c9PW+C0BT4ZLfCz6uKfjKs8vYrTFjhtgf9ft8A3vvK0BfSzjaFs1J7k3D6bA1zbxj77OrMCdp8oaH8yk5cgIm1bleqoBphV8bG2mkal4FX2pNzGKuVb/b6GTtVJDfYq1YJYMFcArRSvxRJHfT6BlvoaWBXhxlvkdc9mFmtKOUeboOc+qvdXqrEnQKd8BjfwBIkMiXqR78tmTBN1DcL8FXUy+cwEa1hgUdZnSl1YKWwJONo/HeA9VtRWJ4OfiGR+ZiV79nIqQdDHoqwn8f3awvnkZzxryX3cVh/TbE9ZjD8D4D6vnRmdI2164jqeApqleKR+z5+LbaGQE+SsppQ9BOVtnWVsKYrSXi7NlVWZCaVkkj4h+bYseJsM7VP3nxbQ0j8LYfqzCk3VTFHSiq8CiCU7yRQlRZEWyJiVRzWwWCvnKOSwSctpDxoayAsfOppItQ4arQ2xh85iHZ5rYIm+l1aC0XyIeXCIPB/BBJncgaiV2v4aVlauwjYvITEW8Xhe4rM/t4n18+ewvb2DVt7Ammvh4MPbmO9u4fxKAt8fIij2MZ1NsbUdIUmpIKN9ryUgoWcSbFWHflHtsV6YV2pdgneSJ6uU1KyUy5zAw7PtICYowXNrdWNl7NEOlpZWRYEm1bGVxXSdG1orjWlVi4LAqcoKlQfVOpIvrZQ/AipYVEY+yUolIEa1CkEnSyfYYApwLdMDx16Vb6tALKXsUuNS5Rif/D2LA92OK59PS0aHjG4Zi4UoQFgQpiqZ11hFsKqcXbLOS6oXOGapEFKAFovsLD7z2tScxs+jjbJSlbIYxsYTcAxAMCd4xgwrUyklq/mWqiG2iORtRrTgZpsqO12qo5nZzKKngLQsnktgLOcYFrKVmlUsUElcEHtoZf3MIjjfS+YkWoTmBIkV8MHnEBSR+ZTqT5tqN2XPScBQAf9KqdzteDJewllSWa1C8jSZW8X7bzss/Kk8YH5PPqhMJkDPe8fPFnDdpLoohZaU6LZtUWLSg6Gz1EF7qYuw9GF0XLz8S19H50IHw3mC7//Z+3jzm7fQSnUsRHP0rBSWnosdNgtAs9lUitpU7cyDWArArbYvfZuggWTwGirzlIog1yUBgiC1AtP5nFphLTnBicoD5PcV6+PK4piwEa+TfY9zCgECjqc6H55zLUEnNX/oAvBSaTWqbEPZD6azRFR5fJ6a95+kebGfM2+cj3ptqEFkjim2JxXCK0tUfpXY3p1iNFLFdSrZeC8JePAzeT0cL7zOWslLwJrdkQCYYSiFMn9XP0+AfENlxbE6WNug1haqYnXrUOlIq9lMbHNPqrY47FjMF1cAKn/1yja4yiaWrEZTAdoE3fg9PZ+knFyIJBxD7JtUNHOMk1zANmFOqcqbpco9FXUpATc6LjDfkgCyzOm2A8NrI9RaGKCNzO3Abvdx94hZjhoun2tKhuOQVpNRiW7PB6GvdtPCpy+vYn6wi/27j5DPjqAVU6CcQXNKRHmGySRHp9VHnDdgmW1Ab6PXaeKzb1xGu6Xjrb/8Aba2trG6SrJNAM3JURgGDsc6NjZ9XLyyAtNv4ebtB/iff+8Gri43cHVJh53vwcimQgbigyQEgrpilVnkaLJ9eJ0g4EFlKQE7Ak8EzVV2K+8V5wfaIpIIwVxSFj4tjXnelrQRFdcsZAaxLjbw7EucPxSYXwXA0yA8o0KzELIObTw5v/A9CNSQJCEEJ0PHdBrIuPdcT7ISaSurWSVsPUNSphhP55jnKVYvbCK2HHywn+C11zv49f/qH2JxfRHJKMTbf/RHMKcGLi5fxvj2LTz64C7mwzmyKILX5vc0cDCMZE3mWk5142wcVHnWimC0vNRCr+vJfMasVWYNch6kynuh18DmZg/j0VxlZSY5BkMC7coVQda2rDge/5xnaWnMuflgGMg8SJICs1mDeaJs9TX2T0sUk6JWJAjD8RaqDSBJUpxj2y0uTCUaXQdGq4HNF1/C7vwIjUUPX/yt34DfdnG0P8UP/+hbeOeb97EQanBZcKYKK40wOhrDozWzz/GZQ0t4X2I0OySw0fmcOb2K5CHrDi3WXbWGMA+crh9sk37Px+pyW/KhCR7Op1zDdNkrZbScpkJI9s8E85lNSULAE/VQXKRIMtpZ63A6NsyVJtqrm9gZJnjr/Yf4zd/8LH7xN/6ukMF+8Ef/Bu/+1Q1cXN3E5PFt7NzfxmpLgy1rLfdJag3iesB5le0nKlpxuODevES75T9Rb9rMsFWEE84nnF9bvo0L5xdhuSZu3dqRsZLEiajYCRxyc6jIZ8rivyZB1nsLTq9cr3lfmRkd8XPp8lFFOvCmC9gbKcIMvyPdDCSDnGpl2vhTjW4wkzlFPEsFZO/4nrwPAWD2x4bYiQBLywtIohg3b+1jNI2kP+qcd+0CmpFha3sfcRJiPJshTpjJDDSaFrp0b8i5HpRodV10Wq6Qex5vzxFGKmO1LLifIhmLZATOu6mydKaNc8n9JcFSWuYANu2CU6DIdCFWcCxoegmXeeAls0lLFCToEBBip2BcD+8LLBgNC2XLxrjRxF27h3fCBMlShr/9O1+HuWCKsm2t7CO+fh9737qB+M4cP7dpwpxNgChGHEZCSJlMI8lvF2KYgFBsa0XGEA06+2SmSEPKhruU/RidZGpHDq7NXOOIcUvGLJ8nzjVqHIjzDL97QZtuNUYDqrYLBRx//nOXcPbSNYSzKW5/9B4ePDgU9Tffj/MZ9+Ni/VxZhU8DRgAoMJXfMokUcSGIE8zmM1k7fFq96ylWFtinmB1bICly7A0CDIICYaoJqJlpbezPOhhmHQxDC3PTxYWry7h87TLCxMBoDtx9CBzNgdIFhtkcr3y6gcNoCM3X8OnPr2H1io+Q+d1ZjsmM5xPGvpY4PFRWv6YV4MzZPrpdV/aFeweBrH3tBVeuINxP8K0//wA3H4T4zIUevvy5S7j+g7u4dXOGi70G/sarF6HHIfTpLh7f+AjzxyGWTcDPSrgIkIWH0HLOjfw8WmsXKElOpBKzKIRQIHsHOWepvSX3Ue2mg07HQavlCWmPhKTeYkvO27fvbaNgf5XeOuUAACAASURBVLAsTJICmekKSTbSfAQ5Y3t8zGITg8KDtriIsy9S4evgzv4Mu3GO1TNN9M610Fk30Vw1sLDaOI5q4owYkpLDGBbO95LJqxwPSIpoCBlYzJIxyxJMozls0xdi6vvf/xC792Y40z+HnrMAN9bQmIW49/4WFhsmPn1hCcHuDg4f72Cwc4gVP4enJWjaPD9EyItAyEx0bSEHkTEkXrMpzkVtqs1tC+5SF4FtY6hZ2Ld83IWLB8UcF19eQW6auHE3QMteBMIMV1dc/MJnLuJTK4tIpwGGHzzG9MY29KMZysNDlMEMWZAiJCksU+ePRgPwadsfFbKvTRmRwygResXT5YLZ0XRSYZ6tU0DzdAQkYNCGvdHAgW7jyPWwrWlYeuUFeKtL0FsODoZ7MFIddmjDDwF7PIGXzqHlI9hmiL0H92Brc/TtDFcuXcC1176EM2dfhm/oYr+8+/A9pJV7TxiMUKYhzlz+LDbPfUbISEF4iL1H7yCcD+A02jAt7kVC2KaDVncZumFjOt0Tpw23TSeWdSF5055ZmbNxHJIJTvFrdSAUQhzdEtTaX4sVKjmA9AElBqi0AewXZaGcEKTww5HNWkCOPFVnLp6j+eDehORKTc7HKcp5LHnM060b+D//1b/F3dt7yMIj5PEemrY6e9FZJo8yMM2D5TMh3VfHYrr/HxP8yX1T009FHH5Cka9rM5y/+FUs9/lQBgHmZx8/NR5MSJunAPBPttrpT05b4LQFPmktcAoAf9Lu6On1nLbAaQv8RAv8NACYm89a2aoyCZ+Ap8cb02rDW4Ow9Qf8dQBgPteoAM5ngeL685iVI3vdavdLtjAfNRip4ILK9plFHlHzqLRXydGsHgafR2D5KTkpwSbmtioAuH7IqyoA+Imt7zNNd6wAfvrnyopa/ce/MwNO8BQePDKVm1sDmCysKQCYbFF17CCYoJSXKo/zeerXk0rfk2DsseL4YyWzT75r3TLHqr6Pec3zAGBp/zoT+OPG1DPK3/ppJ4Fc/owKzJ/2YETrx4G/ApgcK5OfBoAFVOTBtVBAplYr0gR415CRnS4iUaUUpaKTH6QzA/jY4lcBiOw3ykpcqc5SYjK0xCRLmuqS6vksEmWJGjP8fJ3ybjlAklXtoCzFFFBAT+hUBrYQ5R0YZhP0UySLmMXDQk8QFwTcYmiYw9Zn0EtmehpoeEvodi/Bca9invek4PHZL6zj4rUruEe1Wt7AAnREj7YwfvwAC805HGeEuDhAGLNYSBCKxTVVEE3iFBaVFLTBFIBRgYP8N4ty/J9S26kCoMr6VAU4KkCnUSZFWRnLUmRVIJpikRNEVEpgFhskA5esaf5p6WLV2XQcKbYpG3VVlKCKurYjFiXhsXpY2cweqzyoopCsR9Yu+H8V8CMqQnU9LChSwc6iLYv1Yg8v/5F4oqwAWYDkg6CTZSr7ZGbl1ddNdSLvvVjRChBe5eAyb7TMWLcRUJYgihQ1qcirAGDaLKp5UxXnCYqyXVX9gN9L5U3yGvl71d9YiGExXAGuLI7x57UqcnGhIYU+5g8KGFdZl8osxueJSlCpalgq4Ot4H6Udj/N8VRtnZKqLnaYqQiigWpfMPHEIZkFMJ5BKZan6PvzuLJjzoycDWttxzlX2vXRd5t/lWkVRqq5V7Df5viCIqkBpgr8EKQhsWcxc1gx02xYiZlWud9BdWcQ4APZmKRbO+TB7fRRGD48eHOLejTH6mgFrNkJ8NEa3Z6Lfo/XxFKMJlQFUiVbZgGmuACkNYotNQF53lK0mi0sEeAgqEiBnmwwGc+mrokirispqvCjrbj74fM4/BHAVOUH1IdGkVpMqwUvhlYitLDM6Hbn3BDEFNLCoWlCKUlElc26hza4AsaovCLmAmetV7q7kkLIAzeKPwciDEusrLfgEpkYRDga0wFYqXVlnWLCqCB2SZ5nmKt+4UoErhwMCfQpkVrbfqq8Q3CaBQdZmsWJQlub1PCDgCBEKVSqr5kn2afUcmUMqW2dRYVXgLgFmx6VKisCFjA4hTvA1rZYCzKlSVlmuKnuVyjvpXxnJEMqGlWOJ4I3sDQwqp9U6mpN0w3lCt2B4Lcy1BubmglhErpxdw/YkwzQosLbsII0nOKIl64h25TaizELTdfHFT69Bj2e49e5dtAzOvdQiRUiMSDIco4ggNEGeBny3DUtvYTDMsLHk4MyKiesf3gOyCZrNgEbO6C1Y0CwDQWzjFRbVrVRsE9/88VAsiS8seFjwCewdSn4g50Teo7owW4COB4oAQoKR2DQWyuK14HxaUMOjVD5Cgss1KXJLrm3BMaZy0BuuI4oUcWpIUoznJbyGJSoo3he2pWRhy5xNdwJTwHlaStvMEk4471PN74AZ4HyN9CXO3cwE5rfgPEIgScvRbmgo9RzTeQCrZePCi2eR+23c3Jvj/EsreP1XfxHL60uYDQP8H//dP0V8YOHa8jLG94ew4hhFOONAhW5zp5dJtAC/dy6usZpkePM7E9iiw4JP5wQ6LKS5WKIzv7QGeM9sdLFxZgVHh0fY3Z3haBiIvTT7U21ZzvFL5STHAOd0sef0bVHLEfCmBTOvlWAKn2c6jB6g4l6RFbRMWVQT9CCOToAoKQq0Gjr8tgW3ZWNW6Fi6uIn9+QTeYo5f+0f/NZr9Bva3j3DvretIt2P0wgJ7dx5iMJlKEXt4RCV0BofqS65jQrrK0GhR7akpEpYo9hUxiGoujjcBp+YJ4kQB2xyHBNF8KpkZ+VBaksHO+50UKr841wpoRQ6DQHCp5muxZ/Yqp4xsLvuBwgVmNheDJgaRh93RFL/726/ha7/xu0KQ+vPf+x/w9ptHeO3iecwPHmGwvYMeM5uZP0ngke2TcX1S62O99vA6SPYgmEeiAYksvL/s2yR6yPohRJxStu5UyDPTeTSeC+ipCE9qvbSFdKTWbEVsUHObWMsz87rQZU3gfSYwNWPkQqLmYDXPKhvmmO4G1fyoziPqO1N9zzWRALAQAuJSSBq+Q1cXElJIijDRbTZwNJhjsd+SPd5kEmHvKMAKAWC7xOPdIfYPhsjLELP5BEHCnPYUVEkSWKOq3XU0UZRTTayyloHdozmmE6ouCW5yD9KQnNQso+KfO0/mXNJ1Vu19aPPK63QdWpZz36fcOqhwp+rZqg4wBdc+x0CUM7ZAQ57Q2YaZpUT/bGhtE+NWC4/8Pu6aQOuig9d+8edg9Cxo4QyfWlzG7rdvY/Tdj2DtxNi0Usx3DmAXKUgRYV5xlCSYhopAJuAyP58OG5UdOJ16xDEjV+4HEsdQE4K5R+Veh07SvM7KsIf7oeP9O6+7qIhLBHB9S3J9uWZwf8P1/NoLizh38Sr2th/i/Q8eCZAjry8hNt+drq1IIUEi69l4Pj8mixSSRa76CfvHeDqD7ZAQwnueY3nRweJSS/rgeDzFw90pxlGJUcgNnotp1sQoWcS4aOCHDxN849dexIVXX4Du2Xjzu1vYHxI49ZHkJjIjQ1AGeOP1DrIyxNs3t+H7EXrdEDGjCeIMYWbBshbEBnwWcG83h2ENsdmDZFaneYHBrERAEpWjod1sou2vYudwjqWFDq5eOYvVVQejgxg7j0I8urWLJc9FV8/w0vkl6EcHuPf2TRzeG2OR7ihFBE8/glZStZlJlqlN4lKZoOScQWJBSEcEWxTAsk/U6SrDKBZFeO226RBDIC2D5eqYTKa4fu8AXstEq9PGkIpszcU8bWJWNJCaPYwyB0HhYfHcItz1ngDnpeFhdxwJwJ4xLsGN0ehmuPjSGs5daaPX8xDkqURDiEMOyaEcv5WjScZM9WCGbrsj+x6JuuD5hXEqBa8jw4c/OsKH795HHBjw4KAFC42wwM6jKVaaNj59oYMF14Q2nyI62BdVuV/E8M0IZZHA1GLE0Qx6kYL1EdnDOXSi0tGkot01YHebmOjA0HBx6LSw11jCxNdw8fXLKLwG3n77ForEw3Krg5c2enhlw8WlxQ7MIMXNP/0+5nf24Qcl9OEExXyOko4oEcliijBnW9xz8+K4F+e+kq4GHCiWyjrmvF6mAppmVg7TNxGaJVLXALotjGwfQ9vDQ63A0ktXUbYctFcXJZ88mQbQJxrMUYxuXqLrmJhPtpAnA0wOd3BxfRmXzp/FhYsvodtpw7csNCqns/l8gCLnGEsQBUMZf83uEjrtdSGxZFmIKCQhmoQbqn497loRBEfwvQVYVlOIFnR0YyWFO1ICsDzEkNTNBZH3m+ucImiqMyut6HndQuqoalnye3H2Umc3EgWktiLRAfwU9WftiCPnOMm2Vm3Ml1FlTLt6WQPSDAUB4CTG5PGH+Fe//2+xde8A0ewAZbwjNui8BzUArBymngDANc/8ZN0nk709D3zPL9xUZTPo4jn+k4//EACY7/J/fXSqAP7pFavT3562wGkL/KfeAqcA8H/qd/D0+5+2wGkL/MwW+MZXPvsTO8iTYK7kKD5XASymeceMx48DgOsvoCx2njxqRS7rCSff/9nns9jIhxjv1CBwpQRWu3P19etDv8lDTKVCVL+urJkrQFLTniiGld1z+hT4y3we9ag43lXB4fibV8Bv/e8KDzgGfJ+8Uj0jipQSmA+CqVKsEBWlAr2sKn9LLFYr5aoUbRVZ9VhZ+aRdjs8u6ltWX/d5QPBTDV5f1TN3+xgAfvbJJxTFTwHOJ//x9Fd53sfRpfH48Twg91iB/NxXs0D45BfHFtgn1cAnvkOtrObzVH+kLegTAFhVGXma4yGXCmC2r7L0ZfG8ZN4hHAG9avKAgJV6LlaC0t4CjmYC9LIQPI9jea2Aw8wPTpW1rABlZPLWduAKIhGrqrxkvi155h6CmQXTaULPWFB31EGURbqmLSz5OBqj4RF0HsPQbHitJXj+JlznKiZ5C1aric984SzOf/pFfPTODWQDAyumjejRDiaP7mNtYQ7PmyAqh5jMZshzB1FY9T3aVUmGHQsBCqwiOMRbzwK6WGvqlRKjsmVVqlIFNJJuwSxKnkFrFa8CDZU1rKj2K7W7MMqr3GGVS0oVjY6FFu3cVG6YZDXzflRgkuSMV8VbldtXjUqx2mLxTRUvOQ9J4p5BQocC/WogVYDk6rn06RYAlqCksMHrDD8q7ZS6U7VFIYU93nuCAKKezJSClhlZLDzSPpWWXWTTs01oC8giMi1JaSXZaCjrXyqVFLiulNRU7LIIKUA2v1umAHW+Z51jLoCtAMamFJP5eoJ3CgA2sbbSkec+3hmroqgUtwm4KdteBTrWmb8KyK5BWlH3VMpoUciwcF1lFddBVyyOS76s2P+qjk+r4tr2X2wvXWUdmcyr+bfKBq4JQyzWs9BMgFAIMMzVlLWkyool+CzZv+rfLiH8wkS3a8O0TCxvduD1FzGZFLj+YIRJFsJo+ugurMLUXYSjGE6SopxOsH9/D0urDi6ea2IwmuLB1r70R7+h+i7BbZlvWeRmcZ/KZKuyJ2d/LyHqXCE3iLJaAe6K7KBAT76PAGPVdCTjmkBlqjKq5QlVPAL7CYH/GjhhOxFU4L1XtqMaGr7KLiQBYz6rrORpFStgtSmkBOV6oSy1CWxKv6TKsOqj/Lfr6Oj1XLQajoBSJAU8ydGl7TLttZX9thSmqLBnUYqqXX6WpcZYmqoxo1TAtMhXmaeWQQtUVTDjGKbKTWzdCc6SIGIo4Fsp+FU/5HP4XJmDRTmmsjU5RmgrzGIq+xj733yuFJw1+ExyQ7vlYDyJMSQ4XrkACKGDJA66ZjCvtuOi7dkIQhIuqCZU45JzL9uH758QvDI8DBMHM7OH9toqFtaWsT0scTAmCM1xzky6GGlMW0wWFjsIIg1XN32k8wCDx3vI0zm6nQyakeCQFoU276+LhtuSQmTTaqHX6mJ7K4RZRLi0ZmLv8S5ccwrLmqHbK7B2po/9wQSHwxQbGwuAkeHDm49x8+EYDdcQC2TfZBbxXNxK0lSpsrPChGGznwVotJhZnyGhJXmewqWdPTcAaSERBCzpZhHBYKp+VQ4jFZycoFmcZP9rtzzp17N5JkCIen8F+hPMJTmCfVRU46LKNGUNJwAv6v+cILMtIBaH83yaiqUnrXeDSYzxTP1bM3lPM6wsu8iQ4HA4RXupgXNXzyJvtHFzZ4Kz19bx87/16zAcC4ePRvhn//S/hxc38NrGBoqjKWxmmIdTzCdTKUoT7Ol2aQlciEpPLMXzDME0hGmbYqVOggnXc86x7H8hrd2lgJwLOLyy3pHxRRX+zt5EQNFjwl5l8cCxxvWFcz+vW4g9jB2gs0NDKeX5dyr+qZzVTOaMWkLkob0x5xLLsBAnBKZtjKYhGl6B/pKPRNNwEOZCZomsFGcvGPja3/8nWN1YwNbuEb7/B38MbWBjDR72bj/GeD5DVsQI5jMUBAW5RaDbQaLcYhyP+xV1X4QkImtVAY2Z1k1H5itGJhDo49zHB9ul1VHzD/cC3GLLGgRmVSrHB/YZrqUaCSRxIYCy7au1MwHJaYaoErO2gcR2cP/AgNc08Fu/86v43Fe+JAXsb/3+P8d3/vQ+Xjl3DsmYqrhtWMkcWcj+Takxuy4zHjlX1I4ZtYJKEVK4vns+4zEIZiu3Ba4jJDBwHgtmkQDe3a6PRtNQub20lY+onFbAEvutRsVrnIqylQ+u1fKfYSAMaRWtnEGmQXKcmc5xIKTAivQme0FuWCsiEedbh8C4YaDhUhVvwSpNAc4JcjN31zFsrC13sbq2jOl4gslYzcfzKMfB0Rxr5/pYWOlhd3cHdx7uYv9ogOFkAK/BNSfDZDZBqSVYX+1ioeMLCZD3rdduCilnOOL181zBXShJMVTGlYjDQhSv/G6S+02QjUQiErsIsrqO7GGjkGOc9Fi1jxBcQS7bgOboCHPOBboAwLQv1g0HGjN3GzYmTRd3Gz3cJwHuvIUX/8brgBOg4zXwcn8Zg+/ex8G3r8M9StGJA2ijKdwihkVygbhSc5zpCLNMgHshGVgKROFdor035xVmU9cuUfXaRohELOpJ3FVLj3rUZwP+WAiiCujlL5gbznmBBBKOAa7TTc/Cykpb1J+cE6IwVusi72nDRhiRMKaJWluiGAgiVmuQpVsoEkGKkHBOoj29lcN2C/iOhoW+gbPn1uA3W9je2cbNBwMMIxPThItrA/uhh2HcRer1sHyuj8uvXoK73MC9rQDXb48xmujoNekcZGB/MsXqoo4rF7sIwzH+5Nu38fjRNlpOiraXYMg9tVh/t2XO6TIHvZxDN2mbG4rKNKUqPHcR5JoAVK1+G7PSx+JyB194/SyWN1cwDwKUsJClJm7f3EI4z9DRM/xnX7yCzYaB3R/cwY/fvIdinKBRzrHcnMEoKFFmDnkCy0jhmDkMAmRUQSZKIe0zo94kWUyRaElkYhv7jHghmcMo4bY0BGmEO9sDKAICFfk2MquBGD0cpQ3EZheF34bb6aG53oWx5GJ7PAS0JjS9gUyzMZ7FGMczjJMA115oorfSRLdnYW9vB/OATgpNIS8J8VfWqRJJmCAIAjR9D7rN/Q9BagOlRkKRhyLSMTycqLkwLnBwOIVTmlh3G6CJWDxP4ekZrq61QCiyVaYY7u1idjhA1yXLM4RexjKHIw9QVop2rn2i8vcA07dETTssS0ysBkaNjgDA44aFa194A731Dr795i0cHYRYb/dxdbWNV8756BLM3Qtx783vQj/I0E4Jwg6RzWZIZ6GAvGVBdyEOCrquqPWcZyHO7zLP6rTXLpBzziyVij7TM+QWkNgayoYFbamDeauPQ9PGnTTC6qvXsHBhTaIdooj27ikOb+2iGVtY0FwsNlxYVo48mmA+3MHayhKuXLiK9c2eUswmAYrRDow8guX4aPc3ZA+TxFN4fk/uD/caPBMyT5d7ChL8Oe+pFHMxWlYALs8qtGHmWl8m4j7FaCbmA6tZTSl/+bpa/Mo/uS/gGn4M+spv1ZlEzvuiB1efpIBfda6iVbRQUoQMTctzEvK0CnzOJc+X0QyCOvO8RaJZmmH44D386z/4I2w/2Ec0P0AebcN3WC8A4oz9QxU8jqN3T0RmHRP8+bPqCYXszdWjVvDKGl65yR3XhZ6xavvrAMD1OVLt79Vn/LtTAPi4vU//ctoCpy3wyWyBUwD4k3lfT6/qtAVOW+BEC5wEgJ8Fcfm0nw0A81mVTfQJNJFFzBr8Uh/3RGGrCg3Vvw3FTFeFJzXtqsP+EzWKbEBPvP7k+9X7WlH1iQJYbeCr+FIB+GRDXdnX0truyYNKKf5ePUcA5hoArleAGmGtjw3HmcXqXYRBX9nj1FmLihmqQJiYLn7KQU0BXOo0IcACC3WeWKqqz2bBXz1XqYBp7Se2micez6L11eUd2wP9hAV09dpncNufPQaqDzppGX3Svrn++8daQNefe+JFz3svqhtqy9TnfakqWvn4V3UXO85Frn4jJR72o6ofiCpNnGx5uKXlKwtfkmYohUdChuqeE8isLaBZRKMVK09XVNCVSET9opSkfH+lslQ2mbSEJrCjIBAqJVg0V4CRAj9O9nrp2XIoVYdN0WQiyUzopYcysZDk/GwHpu3B8xuwPRNREMGyWcycS/5ww1+A09yA619EWPTRWe/hi197HRc/t4Efv3Ufd98b4pWlJcT3HyA/2sKFjRjtTowwH+LW/X3MJiVmM9URqWyJAjLA1fUTtGOWJG8ZAU6lwGFerLpm9lFlB10rdkt4voucYK/0F1VEVGNY6aqlbS0FfrN/cz5h4VQBbCWabk1lrlT8xOg5jqVo+wQcrVXHityhckE53ljAVUVB3jOlLKVihAd7AfpobVodYFV+nzrcU9XCOSbmANWYa2lLQZAPqpCp8KbFIsEoKTRH7AOG/JvFkThI5X67lgL6WPxloWs8USqqdqtR2TYr+8LaBpkFbFGPVpMFGeh8vhQiRG1kiM2qAJUsglW5vdLDCECbBgiS8T5t701Elcbvryx+FVDJ91YAH78z7ViVeop3hs/j96mB4toytM515jWJ6rLKKTYNlZUlqhmx71Pfnf2A7UR1IZW0BIyEvCDg9ZM8W94XUXhQYUZ1t5KlVuBmBsszRS1i5aqwzf821rtY3FxEqXsYjBI83IuwNxsh1Uw0/CUsLfTQ900YaYrRzgEGh0ewHR2XLjTFEvn2/V3s7Y+kgMuHZMJKVrvK8mWndGzVh9kuBOxpjco5l+QEub8E3CsrUgFaWDym/aTYSSpAV/odFeYVWCYFK5vXQDWWstpk31FqQY4zVYzm57iOJ0oTh/a0VV+qvytvFAFMUaAX7NOqwCX23aZqY4LavBbPIyCsw2GUQgFRawrPxdBlfVE5mLq0a61g5r2vc35JwhAnAFotSg60UoBz1eHrWg1XwHMqRPkgYFa3kcy1JhU9igxDi1JxuRCyhpoHakIFAUPahhOYYX6qkAMkBzKoFNQqt5i2zyS+MB9ye2esbDwrEEbmd6p/bRMOLdMJVpeFyr0tWNQGokBlujLrMmEOde4gtVsY6W0M4gZCvYmj0ESn4+LKhRZQDHF4MIFWmLDpxFA2RA1zcdPD3XuHOHh0AN+PsbykYxiPcemKDb9tIkyYXaqh31zG2uImlpodPLixjflwhvNLBnYebUuBr9eOsbKk48qnXoDTauPG++9h72iCft/D/uEI71zflbYgWGta/O60X6QFq4NSt5U9o10gNxMhNExCNQ+zHQnyanEBO9dg0eaV4yxMYRQZfIKS7BBU/VR7K84Z3ZYvbch+Eqbcb5gyF3LcK1tDjgv1dwJn3Y4vfxIEns04L6l5kDl5CnCnQtHBQtuRMRPQFtO3keQlJpMACwuWZB5TnWmS1LTax6Q08c5WjNc/38Nv/rf/jdhL33n/AX7/f/k9rNh9vHbuKrTBBNn+AbLZBIODgbIn1mnj6jCcVvKHae/ea1gIgkhyjDlGOd+QDEF3Ca7tO3tT6c9UeXKe2jzbx5UrG4iiCLdu78l8rVwlnmRe12SERtMW4JxjPWbGNe1qfaUwpmJdVjWC8LYNw1HzJAu4AjgVzE5X5qIh11E7Q6vnIGJWd5zjMPfQXDLwxmf7+KV/+E/gtTx8+M738Of/8i9hTttYySzs3R/A8inNjxBHIUyNIDjvQSwKKdd0RN0k1vUmwW9F8JB51tQEpOdcwHUsjhQJies5xzvBT65F4yMqHgVGg25kKl+Z6zUnAOZuV2QOqqCYk0034NKiw4UDva3DWnBgtlv48EGK5VUff+cf/WNpY6Ql3v3WX+LGm7ew0FxGPnmMh7fvAbOpqIunkxIW3R+QwLRVhMZJdwH2Ocm7pkMDyTkgEYXghcoWZ1+TvYCQLFM4ri55rKatHDNo28v7yCxPzmMS0UHlNkFDKY6rtVSpywrlKMAs2cppo14PqYzlmsU5KMronkC7dKUi5RjyHe6PSri6Ac/m9zQEFGAUCIvwXa+Jz3zuKi783N9EMT7Ej/7y32Nvf4pZkGEcZtg4v4CzlzbECWdn/z7+4q+uI0xG2Fh3ZR9z58FjialZXWhhabEFxzAF2G94LkKqSccxitwUH6Q8JUCuYhuieS7fx7EMybJlf4mpSicpjQcLixm2BHzoKGEKKMz9mHJHUdb/umnId5R8Syq2CyrlXWS0xNaBfcfHXdvH96MY7Qsavvprn4XupVjuLWDTaEG7N8P+t95FuT1Hr4iw7mtkIyAahcjDVOiZVGBy7FIBx7al4xMBXx7TCACzH6apyl5mXIMiYCqLcNpWR2ki7gCVaE+pujkOK1cVWtjXJDfeU7YH50+SOvjfUs9Fo+nDbzRFsbe9tSvW6NxXsvc1hVRgYXd/omIhdEUik7NAxvOmAaPKZOexgRinThDUooJYw+Wr52W83n2wh62jFEHpY3+mITU9JFYHH+24WDizii//8qegtWy8c2sHP74bYKnbFpIqTyQkkLhWiTeu9TAbHuGjW4/x5lt3sdQq8MqagaZTyBzDU3VKdx/dwkLHRaElyPUpMi36f9h7dCPJAAAAIABJREFUzy7LsvJM8DneXH9v+Iz0prIcRRVOKkAgaEl0S2LUUkvTa/XMp5kfML9nPvZa0/2hF83QwzRCQi0kEFQVVAFlskxmpYvMDHfj+nu8mfW8+5yMzKQKWkv9RUzcRRGRcd05++yzzfs4GRfmMVWGtLy1ULL/Nzz89L0IpWXjud/axPZ2Fx8chNgZF1hf68EzHYkS8PICf/y5s7i84cAel9h9+w7eff0uzHiBBiZoWCF0LQEyrn1jtN0Cjlkij5nxTEcfHYamyBYE/GXd7lhwTQNWwSz5GJmew26aiIoUdw6noHk5s1lLu4FF7iPSuwi0Do5yH5nTxdVPnsPp57rIm4a4ecxmJaIAONiPcTgO0W3zfo/R7ul45/Zd3B9NsJguxTnDb9HtQh2HrPEkYoX53Lx/SsQClNJigns/U457NteRxxo+fXWA06tt3Nk7xM5ugJbVw5XtgYCUzNU9v+pjxTWx7rsoZhPs3n0AhHMYZYyGkcDIYuTREgaz1MsMfkMBwK5DAJxjqoeZBkxIXGt2cc/q4NAq8eJXXsbqxgCHyxA/ffUe3ELD5ZU2Pn2hjU5RIr6zQHDrHpxJAX04A44OEE+nKKIABe0hKoIcv5OW8BzIFQBMwJTjIQmHQMqsbSiXmNTMkDJFwtUFAMZKF1FvHYe2jVtZjO1Pv4TBpS4WzIZfTiXrffjOAzjzEsYkxHqjIc40zD6OFxP4jo61Tgvtto80nsDWU1jpBDYyeI0BWv0NFe2QhRisXlLrR9lrqhgUuj9wR8nZqixIMiQoTCeDSMYFw6Stucoyl+dIKqrqOCS/EMTlfCz7/grUVXNMbQFdmT9z/aro2pW/nHqnqH5lKV6Is5jsK/mD5OaMhCkFphdaKQAwHaY4RpS0sScAnAPjWz/Ht775bezeGyGa7SKLDtBwYqn1xEkkbi58cNkndaGKAP8YCf8RADiL63V2FYVVRYjVAHKl36gFz/LZ0pZPWEA/af/8ZJ1FreWBb799ogB+2Ignv5y0wEkL/Ea2wAkA/Bt5WU9O6qQFTlrg0Rb4wy995qM9ZKoX/VMA4LoArD7q8QzgGtAtNZXRWoN3LFQ8CgDXoDCLVGpD8PjQTAtMeY0UqET/8TDDjK9XeYC09FKgHC2O1MpdAb+GeQwAH//9+HjrQnYNch8rhKuzEhvaKoNW8rJUhqlSSRLAZeFePS/RqdXCmxsPqkWbVq2oVArI2oaIxQRRKj6KulZoa53FKkWPRxiiPKIngd5fB/x+HGD8pPd0fdyPZfg+Qrj/uLtKBLdVD6NFohxvBZDzuxssClWPjwKCawD4ozYkspGpL2fVL2oSg1ILizRVLL6pamDuncCuzLwUZasmNpXqQaCKBWQqeRUALIfNfsXiul4KK1wrVSGRGyspGrPQVB1DmicCAIvKjkXGKudZff4xOFor2flXAlNFZqDMTGjMtIIP3W3BdVsSJp2nuWzg9TIStW2ruYJubxuGcx6lM0DmNPAHX/8cnv7dc3jlv72LN34wxJeunENy5zYa6QEuX7DQXzExWe7h9TffxcGDGGGgGMdySxKIro6fBQHaLfL8qLAhwFcDwnXuZ61SVYW4UgjOtFOWpqrsbqWNK7tfUQNXz0muH7OMKrtosWkEC7lM3lQZjgIOVmpf1Z9V56mBZaprxNJTAFQWcWjZTPCUf6teS2vnshCglcCXWB1ntCeuMpnJ8yhZjMrFQpR5mgSdCMTw2Amu8BoR7OIxsXBIAISAU6fF1ykbSh4bCya0GqXqgsdEoIDf2Wy6FUhKcFQB06IIzlRj16QDR3L5lApCVMCVZW7MgUMABZWVKwUz5oRBWcOyWMrMYmag1jnnkqFX5djWlpcs5teAMIvmKh9YFVsFMKlo3vyd50olDhUwWZwpS2xa91Wgv7IPtaSgzj5CFRxrM5JzXdlj0jKWxyMFVt8S+1F+HguBUlIhe19U3cqpoclMzLKAkZSq6OvZOH1ugJXNFYQhMBrl2J/EGFIJRQWA0UG32UK3oUNPUwTjOcJwiTCJsbnh4NTpJo6GU9y8PVTEj4I2lwr0rZXU/DvtB1W+OgHYBKurTbFwHQ4XMl6x2CsK17q9K4BA+kKWi823gMQkk1SAGQH7OhtS100hJBH4lVzVTDlPKFW0oWyeRVGu1OC0PBVwnlaOUhwvBcTyG6a0HUEbAtq8luyfVA3zM10SaCriQK0Mrov4Ks+VRAVluUjCh1J1K1tMUUVS2QEqcTMBZkX9VQGufF2rQQUSCRIeXGZcx4kopXgv1/e8UvxXCmIWdZmNmWSi0qRSgvcS+w3tnQlOTaaBFB+FNFHng1d5B2KhLbbhyspWjUmKdCBKbFpTW0p9LKpgKraoSKb1r2ZiESVyrg3fRFKaCDIHoeFjVDQxzZow233kuo9Wu4EWAdX5FFnIe42/F5gsLHgNG5+80sTwaIaDB4d45oqDS1c62H76DCJzicZKG3bDxtuvvYF45OLqlSs4+DDAaz+8gUt9A9sDA+/+/Cbi5UiK4xfPeXj2xQvYvngVP/zed1BoBc5dvoy7Ozfww9duiq0yR0Apc+o6AhZrmRnv2khIAtMjtFdLaGaGWUBrbuaU51JQzIICnglYdBdh7mkWwUxSGAmtJ+kxAZADQ20Mlan9tgNTcpmZl82xlsAbwXNlpcx1CckcVEzyvh/0m5UNPYvskeQ5K5IJ7bktmVM5Bq91Od4xy9QVgOxgHOHO3SFxJuQaFTkxEpJfei2w5HtnXOJ3fncDn//Tr+PMlQv44Bc38INv/b/40uf+GOt+Czs//hneefV9tLFEGlBhlirwJc4EbCXxjuuq9Z4ngJHM4AQXTCpfXdiWJbb1tN2V9WSl2tta74gqbzSd4O1re6L2F0KQWKwrYEfGL4LlbU/AntE4EItXggXsi3wNQUax0q2ytkvO1SS/5JnMCSnbViN45OBwtITrZGh2HMR6gfZqD+tXLmIUTXHqyiZ+6+t/KFnF03mId/7qFWhjDd2gwHs/vYa4DJBnsVjb8zpmSDGfRWJL3XBtIT2o5a9yMqANN8dm0yOZi5bApowXQZgL0aS2hSYQkyUZwlkpzhm8jlwLc4zgGoCKcrG8HUdKIUbbaUMBwLmRKityv8TgbBfnP/EcDscJ7u0d4vf/5I/w3GeeA6k3N17/AHd+cQue7iM+uok777+PfDZHFsUYjSMBmws9FyCY9utCHpJID0WykVzxpJC5lGpWjjm8tzmWcE6RtUKuyfzLHONBvwHOm8z/ZY4l328Kga2U3zm+Rukx4VRIlhUBy/YVICgW4BxfqQgkmaZag9Pmm31IbIF7HMdyxGGGlPEMJKkwW103hDhF0Iygl+9Y2Oh18OzzZ3H+qc/iaH8H927exM69sSjlNcvC2nYXq9srcH0Le7u38Lc/vAbLjXH2nI8oDnDr9n2xSh60faz0m6KEppMCberZ7cfTGJNpiljIX1x3+OLawHGWq7LVlSb6vQaipMB4maJgBrjlQGe2s0ZQ18QyVlEp3NvU+yOZv6jylrWdgULq/py7LaSGgYVWYmi5uOf6eHUyx9lnbfzOn/w+Wqse6AreSzXM39nDte+8huZCw7YPXF7tophPMN4fIprECoxr01qe80WMLE7h2jo8hxnmiThFGHSloIpZJ7Su/kvCEkeTGGEYYZFGirBQKQJrQpvkOItyW5GuxO68iijhWOG7HlxXx/qqB8u2UFYEj+kkFHCfAFi9jul0PUwmCwGBSSAQwpuWyRqp5fvwSABhLr1YHHPtn6Hhamg0dfi+KaSZw3mK/bmGRd7Czoy5qi4Kv4f+9jYaKz3Ab2JvGuLdnVByl5+9MkDAiAqqpcscp7oWjDTAD3/0HubjI0SzI3zu6Qaadog8DWWdwiiXNFPrbc7VmZ4gzBdyfycl15c6kpRER1rbm4hyE2/cS3FvDDRXe3jmyhYag1W8cTeUvNkXr66h5fm4d2+C6WGML13u4Xy7CWu+RDoJMNk7RDbbhc+YGotEgQBZHMAxErRcglg5omUqNrgE9iQSpNor8Jp43IMlhiKZEwRtmViWOe7szxFxteg2ME9cWD5tn1tYmC30Tm/CGwyQu03cOhqjv+5jY6OD4V6I27fniCMNn7i0gtWegT1a6u/s4e7BPlBS3Zuj5ZrSx4QYAA3jSSDq9pavQHPa6sdpogg/uRr7uCaaBgUeTBNZN5zf7sJrmkhyC/ePXFw8vYrewIfJXNxOH9trLtqahtm9KY7u3sad2w/QQAJfj+EWCbQkQtvi+mYJrwk4VimAn9vxoLc8BI6Fg8LA2GvjRmlj2rbx4lc+j9y38N47B7jFnOrxAs0swL+4sIYXzlyCPQuR7gzhTAuUB4cwpxOE4yM0rARpzIx1Rb4Vwg2JY1B52MwK5/pQAGDO/SQ30KK9AoBjkqBpPe8aSLoNLDtdHDke7lsaTn/mRTTO91A6OikFWHNdRLfnGL51G8WDCS6sb2FtfYA4mGBytCtK8V7DwKDXRLvfx+kz59Hk3FPECGcjLOeHaq9rGti+8Fk4Bs3i1T6LdRGqeTkCqN00CVuZkGRIDOPxg+cgNvGVWxzHtzqTt1L5PlrsUjNIZQVd7zNr4nv978oaWpTAXCfIWr+OJeOxc29KBXCtDhZfPAGg+d10C2Ngb8EIjKLE0Y3X8X9/89sY7k0wH99HGR7+owBgVa9RzlqyL64UwNw6y7qdawH+XkWNpbUD269RAH8cAGwrDu3Dtf63fnECAB+3yMlvJy1w0gK/iS1wAgD/Jl7Vk3M6aYGTFnisBX4VAMziBwsJqi5ZARcVWqSANi5yZRn68DNrAK5W+B6DEwpoqwEdAsBin6fRorW2kITYusonVtTHhwAsrZu5wK2AvhoYZkweH6roTUZ2pQIld7MqcvN5g3Z2kgFcI4ZUPnDjwPM7tpeuAd6HAPVDkLM6sAqIrk+4BsaOvccUiFtbQ3P9Xy+ulcWtKtipXEbAr46fwJjsFSS/ULC/ShVdfe8jM9KTbNDHlLWPMDt/HfhbK5U/8pb4CFrARyl4awD2426rh0JqglksMHMz9PAaA773q6fa2rJPsNxqE/OI0ByVaFMF9VT2hupYqqQfVjLZx+pcZsOQ3OmHQCILmiwFUCHIYiCVZCxCEuBkLpWpMvdoP6iymWnhrNj/3AzS4kz2pCXtNFMkcSFKESl6SCFTemcFAKu+UQPAspkTtbsGW3qugyR1Ydkt2F5HbLnSuEAapDANWhMSMFvHoL8FzT0P019D6fn48tdexNNfvYTvf+c1vPVqhC9c2Mb8+i3o83t4/mqOVrvAMp3i5t19jA4SLOYZcqoiWRQny77KtWW7PrSATur849pOuFKxy32k2NEsKIjdpNgMsmxA6ynmHR+DSDkz2CpFOwsNOa1NLU3s35jpGKdxRdiostoq9aBSKSqrZwFLK8tdRfBQ97saGwhY12NTDUqpbDgWOAgCSHlQrMDIqK76CQuKZoFoqYo8VB4SZOPnirK1UtWy0ExAV8BAZp7qllhWMtNVihBpgSBMJANWlJdVZint45S6VAEMtUU2VTS1WpqtSAtkgoE8Bqp5mdPGQrikWPF6cCAgCMkMRIcFNFrd5qK8Y94wrbYlw7JSlhLEVf20tjg+zk2malQBmwrg4H/sAw8V61RTxakAkFR/KVeG4yxfOf8KuOT1YaGdALBY+lXqZLazAhkJpKj8SII2/I/vdRynsttWoLHfdtFvWNCjDIeHSwzWGlhZ76K/2scyKDGdlNgdhtifDiVPz7fbQtAo0lTUdk2XQGCKeRDCsnMM+jbCOMLR0VwAQs4YAgBV6melci3QbLgCrnISIoDQbrtS+B+Ngmqcos0xr6FSztZzDJWnfBBoEdW1hLrXoLzqP0LuSSpLTZICRPmsSAu1krhWShOAECV+qIBfzicqcxpg4ZlApmSwuibaDUeAEdpxEwBmP2g1lSqZ7a/sqhWIVdu3EdBnO4i6nxaDj9hVU9koGcMEqqNCVJJk1AiQJ/cC+TN0QiDoojKuqdiaChDI7FelOqbKg9dbHb/KEWY701pV9TdVTG+1HDk+AokCvoj7hbK95jWq+zh/Sp6v5Hyy7yv7aRbe2dbstyovmwVy2j8zU9KVuICJWB7mcCwNqWbRtxbzwkfgdJFaffj9VZSGL2M+C/PXPjjEWstEu2mK3fi9wxK9vovnnmqiSBKUeYgv/vY2+measAcG9L6B9Ut95GWJV/7mx7j7ziHWG+ex3FsgPorx1GYTPjK8/8YHMLMAjhliravh3MUeOv1VvHvtLaxsrGLr3Fncu/sBXvv5LRyNMwSFhYjHa7mYJRaWhQejaaH0SuzHY5w6z/pmjiBlwZzuBIwaAMrYwKpvwucwEUaisCvmIawoQM8p0DIBh2dbcBzT0e8odSz7JPMZg5DrEFIAVB66ACcEAzVFYPA9R/pBHJWKmMAsvZz9xkCr2RAOEUlR/aYjYCMtpdn/FlGGg8MpxuMFTJ8Z6YDddtDfXsFct/H2vRibF2z8y3/3Jzj11GUc3Jvi777xn7HZvoRT7U0EN67j9tu3oS9mMAuqmGJkpXJGINhCxQ1V3J2GIS4WnIuEUGErogTL+5FkH7JIrPqReFLoJtZXm9KPP7x9VBWWj+2Tee4k0dR22Xzf8GiBKFGfU5M8OG7yHhGlPhWpGcla1K2RdMjxUxeg3nZdjGchkmgubgFuz0F/s4env/AVXPvwF1g51cQX//wvxKliFsZ487/+EKPrB1gvXNx66zYyPRQFFcEuKiJJmZqOQngkBNkmwjhW14z3qQDTaqxhVjDvV85HPG9GGFDtzGPm+EzAl2sYZinzFbpFcJfF/xKWTXtW5SpBi29x66AFvqPBYD6mnorF5lxPsXZ+gOb6GlJY+PDeAX7/a5/H57/2NSlAv/W3P8B7P3kPg9YaktEOpgf7sOJQrJAJ2lMpxfVBoVNFyf7Gdboau+oMcdrP051hfdAUpwYhABjMsI6lD/MchBRiA1sbHSGTcXyaBUrZzTFcnBCE2FQgydRcpchmEEBVbOa14/xz3gfLKBWylO9ReUzFl+RNwPVtuX84HnF8i+ac+3X4tLN1FFmKADBizus62q4nzgfPvfAcDNPBW2+8jf2DUJFBbQOD9TZsX8dkPsfO7gF2h0O0WhnW1glyRzgcDrEIQrm/+l1fgBvfpptCE6ZmIqCV9DCSn3QLcB1XrGsJRve6Dk6f3oTT8DFdzDGiar3hw2x1UTquZMHujuY4WiRiAS352dW6jtebwCg3Iosl17MmHJNuEBpCjgGehalr4w4sXAsCnHvWx+/8698TZTJXHy2UePM7P8Sd1+7jlO5j3Uyx4urQ40BsaXPmZ1uaZDfTzSVchpjNFmh7BlZ7nhAI8iiCVWhoWDZMNj9zTOMci0mKySSWMXi+WAgpod4PqrVPvR7k2kSRsujEUe8JeL9QMc/T43NU6tGC33NJIiIZK5NrbNs6ZnOuDRzM5wEOhguZa4T84WmStU5She+5KqeeKB74/gRND1jt+xIdQy7fNDNwfwpMiyb2IhfwO7B6PWxcPI3YbGERa7h3kGFORxdTx9qaBdsssZyHuLLewuxgH3dv3Mf923fQ1GbY7OY4t0EQd44kCeGZVKpqSMmF4b3Ke8kqERUJUqqqOZdKxIUpKnFmVM+DEuNFhlFi4sP9ArnXw0svPY/Y8VF4DjZPDaBbDg73p4hmJTpsm1GEpwYO1j0H5XKCfHyA+Wgo9sYNP4OJEGYZouUpclowZf4ts1CVqwzXWxxTxUVGM2GTAEuyrGei1XOxBPDB/SmSwkJuOQjyBlKng9joQGt3sXn5HMp2H0dRhlfeeYBuw8Ba10MwS3FwEKHrGnjh4hqKeIq9g0P89O3bcI0IpwYFVnp0+SilxsD1c0o3C/CYSbiiJTj3a8oFTIA7Te1vmCUbZDkmUYYZlfCOjdW1AbprfRTWKmA3YTFf2rbhWTZ6fhNGGMOME/h5gmB4gGgxxejgCG3EaBs5mhrdWeZoNFPQ1EIvddgNDyWdSxoe9rISu6aP+14T846F57/0MmZJiNdev4UP7wbQcgOnzQy/vW7j5aeeQzMBjq5dhz3KoQ0ncMMJktkUrkbrctrlcw3Fc0tk/FPZ31zjqTUYVeHcmFMZSv8XybU2UgRagcTVkHoGoo6PeauFw4aPHZRYffFptJ8+jdTK0TAtDHQT41/cw+HPrkPbi/DU+gpWek3k8RJJMhG3p0HHxPr6AJvnruDU2prc5/wvKRJE0QRpGiIO52i21+H7A5Q5STgkNyn2vGbwanENTjBW5f3Kmlu20op8wbW+ImDSYUIVG9RfFfmYD4kKUtIA9YyYn6jsYLWvVGMIx0UFKqsAYQ4jAirLa4T9qQBg7m35MVQDyx6f69JSIiEIrBfLEFyVHHzwKr75n7+N6XCC+dEuiuAALY/uSiWi9NgCWkw4qhrRk/WeRwHgOgO4rs/VNZKHCuA6QutXAMAfB/5yHiaBT+191M8TALjqQCc/TlrgpAV+Y1vgBAD+jb20Jyd20gInLVC3wEcBwHX+KV/zPxoAftjyZSYAMC2Pid88tIysAEwWpmUBziK+2PqqwjYLFDWYwufJZlULVPV3wmgKNFKKK7HP5OuqL65EgpVqmAUv7pgfAacfKkIfVywLIlhtCR7rPZVaSamWKxvFR5S4tfqRewYSnXk49YKboK9bzTTcm7FQwKJ8DQAr0KlagD9U/z6OzIrAuXo8ulH4KPD3l9S+lUr5V90N/NpHVb+PgsDS7r/mVpJNp2yMPvqFtFb+VQ8CwI9lBz/yclGCPkSYq18qoFl9Zims/CcBYFqEsmDDIjZz1tTxkS1MhS+xLyXhZv8UGzoBlllgJZjpSt4krW8JIkRU6LJ/UuFURqIKCKn2k8/gRrvSNbNwUDGZ5XuoBq1yG1kMdGDJZ9Na1LSb8PwOdHiIFwpo0otEilaN9iqarVOwvHOAvYrc9/GF37uCp770DF79u1dw+10DL6xtYvTuBwj3b2GtP4LjTJGbmYDgwbQUBRGtYQmiMFdYCkPc2Wq086RW7Bi8onJG+mOVDcjxgFdUcmx57gT7qHwRNTUBVrWxrlWEzNoS4JAqDG6KYxaSVcYsi/B1phvfr2DyOuhXXT+2jVyBCtSSAjGLW7SIJqBm06aT1nZKaamUuTWhQ/1kgZaFAwGAc3WuBGIVhyWT258W0FS28k8hLeEenm8FqNXkAzDblsdKAEnQTxljCAKoTN0qb4r27p4JU7cqxfgj9ooVgC6bdl2Bcw+VnQE/E6qgyLIMA7tYqK5ANFFkF1QnJ4ioXibSXY9/1c0g4GKlkqY6RpR9lcKYx0qAj8VOsTTWlW2wFNNri+6IlqWmWEcSZGKBlmMHC5/s1iQJ8KrwPQbvBckuV+cvV60meuQqr7W+LuxvnbYnSkQCEot5JFbIa32PB4F7O0dY2exgfauHdreHyQyYTgtM5xGOpkP01zz4ThtGbkDLmHNK4IKK2ESK5Gkai9qQ2c4EYZRNqCr21wpVXnSdOWgEoz2CNgr0ZpFerHUDBWKKTWhlpcx+QiIAizy0VVUqYJJ8ClEG8nmxG5d2oXpYOQAoZSxJVAp059/4Giq4Jb+UwDmt+GxD8gX5HWpuUypdglC0FiR4wd8J4AooQ3t2qjryAt22sh7n8dTXR5EBFBGA86dYp1K97VY2tZWFhCjjEqrnCIRT/Z0LOYOv5ZUUEEayRtVYSftbjqezeSzHT6CN7UTgj/cNFXMEadl31fkqEFcp0BXAwp9BoBSb6nMra32xuNblPmT/onpYFMmVVT3fW6szlVU7bdwz6DxGsZWghT6tepVdNu/RwrCxSA3Mch+B3ZFCstEYIEUTlmOLC8BoPEUcRvCIFdsW7h8WuHShi2ev9HHnwRHObfg4d2kFR+ESkT7FytNruPyZLWmfw7057r+9g3wC2AsdbVjo6wbC/R28/8YteGWMlp3Ct0k2izGczJDkGS5c7GFtsycF6vdvLTCNdaSaj0Rv4Cg2kdttFJQGNUxkfoiitcTpCzY038Q8SDENYowmBcKlJlmGPcdC39LgFDHyyQLJcA5tOYeVBlixgKaWwsg4fwArbRftNnP1CFQUmM+oEldjGO/tejpVRWFIbiPtfpkVqvJyWYxln6Adu/9wrO96VP5amAdAECVCCkqzBAf7UxgusxYzNAY+Ln/iArTOCt7dGeJ+OMeX/+glfOJL/wLxMsE/fPN7eOOVXTy30Yc1XiIfz+DlC5ThTABgkoXSREMpcQymgHP9picZh8w9Zf/g+Ej7bx477yeuGNmP2U953JNpgj6JFW0H+4cLDIdzpYxnfnLllyj3DkE9Eg1MS1RiDy0fddq3K3CcbSQqKuJ9kpOaiCLIdUj0cGBaVOwbGE8jLJcTgPNt04Tba+LZl1/GBzsfwGmm+L3/5X/HYL2Fg6MFfvZf/xo7P9+FOy4w3Z3CaTJPlPMWs2zVPLhcqIgCjmPT+VzmbddxVC6zRFaQ5KZsi6lmJKBNO1mObRzzVcYqJ2tdCDycZ2jDrGkpYpJFbFrl6rIWzRKlcqKlNLOoqdolESHhHMQ1drcJs9PANC5x93CIf/tnn8dX/6e/kHXZT77zXXzzP/wDLmwMgGAGuwjR1Wn/PEWRhZLJyPVOLDmzatwhMYx9sJ5LOFdxbN5Y68i6ZThaSpsT6KayeXOlg5U+Ac5A7QF0YDILcTSZy7jEtU1NFhNyjSz3VC+XflxQNZkphTfX5hItwbWMUsNb9fxVgf9UmIuS0VBW0xrdBziXVBbQVCpzjUKgkuOvWRjodJp48dOfRbO3jh9/73u4v7sQNxJ6j9gtF1Qf7x4OcXA4RJDO4DdTbGxybI0wGk0ELB+0CCT7KGIdnsW5uSFqyjjWsAh5XoqwZZI8w+O2dJzZbmOwtkEuAmaLECEB7MEGWmcuQ/faeDAZ4oPdHYzCpZyz5/vIswxBoGLfT3OfAAAgAElEQVQsLNtFnELGnEGjhZXeGhbzEB88mOEwKTDRNYxsF2O7wFMvdfGpr30ZiR7CtX3YQYE3v/td7L+7RD93sGbn6FiKkII0AmK1VvPpqGIaSOMAi/kCLbPEareJruPBZZQESY+2D7+0kS0CzA/HGO5HCBfMOs8xD+jYwTnmGOFQSl81FzMfnvOmjGeV8wvnTa5HSQA8c6or8z9t8ulQEYcpxpNQSEeKyKTcWxbLQKzUKWCV9YzG9QFdnHJ4TRLplKMFx8A4XMJCgX7PE7W27ruYhBo+PChwL/RwP7Jw4ep5XHzpk1iaGn70xh5m0wZaflNU9pabIqJyt8yQRwnOdkzceHMH137xPi51Z9jsxLi4oWMZLRBbkaSgtk0HRsb8VNovq1gIjQ4nHKdoa1yS/KBcDthvqKjWuG4OE8yiEsPQxkHkI7DOYPv8afTPDKB5LkrHRrfXR8P0cO/WPfzolVs47Vt48ewA5wcesuEe9nZ2EYYLdLwMthHA1VI0/QyeUSCLlA00VZAC0ss+gwA1c711yc7mPW6RkNhrC4HrjQ8OEWkedKeJJclbegv+YIDm2grWrlxGaJXYmwLXb+8jX5QIuE6Ic3QaOp4920C3aeDaOx/irXdv4dQgh4kAq50SawNd1gtc53At5xC/S0MhETMSyLSYOazBMEkw0qGXqWTIi71zHCEoCowSDQcB4LYHuHL1LLqnLyE0PSyYaatr8CyXweYo5hE2mg1sNZvwkCEZ7+PurbvIJjOsuhl0rt2jOVrNHJ0myYEmNNtF4drImk3sF8CuZeGu5WHZtfHclz6NQNfxgx9/gOnMhJ2a2DIzfOXyAJ88twbtMMGDn10D9gP4YQw/nCOcHKGMlmoNxXFVNjxqjU4iFfcOBpkVMt6aUjtpWCYsnU5NJULOB1qBwAFiT0fY8jH0fRz5Pt6MI7iX1tF+9jJmeoiu6aDL2IJX30dxew5rP8Mpu0DHK+BbMdqehvWBj8Gqia1TGzj39EtY8XtcxVGLjBwpDNERA1E6RZ6naLgrIi5Qeb/qyGvY9pjOQVJUvdtXueJUccsoLwBwVUeq3ltXT2QvKB+qqQxgYebzp4qkqoHgurzCo1AgtPrJbiy1HQF/FUFIlQ00qR+kBS2+SxTiMKKjXHJM0HH4/iv4xjf+CxaTGWaHD4DlIZoOQe4cSZaIC4LsO8T6+tgCWl2j49oPFcD8l5gffMSjTjr7pZpPNUzWFtBPgr/VVvu47vRYveXEAvqjW/vkryctcNICv0kt8Ovq2r9J53pyLictcNIC/z9tgScB4EfBXzbJrwaACQ5yifzfrwCum1mARcnY0WUDKzY/LLpzfyiFHAX8PlQMU6lUAcA8xodWv5rKcK2zX1UpOheF5/GjUMpfft9jkCVVyPTIYTFBauACHMtLH2b/isRFbSjk/5+wsq7tL8n8pCVwtUiXYxXkUm26JDcyVQBwnQmsChLqKCksJigiuVwErQwFAlClLHuTJxicx2CL9gRA+zhA/HEq4HpjQPzrVz0eqpeVk3bFlD2+5L9uooxipWRUFkXqI6ToL5lzSgUt+7uPAYgraF61UXVNa5tQ/q1muj4sXT8GAJMFrxTAFGXw++scTSpGCFzWGdF1GzzWXhrBDUX2lcI37WtLKj1t6Sy00CNoX1BUU1CRR5VJqHLkWKDVIXZ1ogIW5bMCVuVn9UVsizhVhUiCimliwnMaaDYH8l1BkEmBtiCbvNGC563Dcjfg+eeQaG0UzRa+8gdXcemLz+KNV97CnfcTXGx0cPTOhwj2b2N7YwrHmyHVE+lD0zGt65T1scEEM8NR+YVsgJJgFpV1tDVUmXAETHmPs6jMi0TQgD9Z4C7TSnklynxlQcliO4FgtrNc55LWiap1WVyOgwRuw0XTIfdeWSKLAqDa4PJ+V0DPcZG2Lt7J9dZ0YeorgEvdFMJWzxMpzNEWrCZOMO+KgBuLYSx2sMhLwI85eGLyTZvLhMVCDZ2WJ0V/NsQiUKpkVURUyjeqh5R1siHqEJ6bKHAL5UzAgqvkDks7qXxZAqjtZkOK8ARPRFlMhS7vBf4fySYEqxxaOqssY9o611bO/DzPU9nEVnUjssDIB1VObHAqf0SEKqChGm/EElgsdgnw8hoyD1hZDMs50KK64TxmZ8oiqBx3TlVNBEsURLRXVRmsvITMhWYRXZEElE2ypfE616A3P7/KfU2UsphtynGdv7Og2uv50i5xUora1jQsrHRdJMsQw/0xOitNXL68CcdvYG83wTKkJWeC0WKMFtuz0UDHayjLPMfAdBZjNA+wWETI8hiaWSjLfZ1AYyJKh7ovcdBR43IFgIjqkfcu1YSetA2vk4DcVNh5hoAOogqnhWhWCChEAPdhnzRVO9TjRj1f8TVUxhI4EztOQ2Uhs8/SYrVuS2bjiVqaivMKZGBxmt/JMSJNmP+dieqVBWaV4ayuI68Vs4wJiEimK5XCzFEmICsyfSp+ju252UcJWijwWRWUeH9IVjJB7piZalTCcFyjHbVSo/NcmGnMYrbbsDGehgLO8n28rjyvOqNbqbxVn+BzvFdZcOf51rbpnOPkHtU1UffVbgIkKSj7Z7YpRwel9ud51Jmcj6qbOV4lsVL4c9LWbRZxlRqZ/T/XNIyXBvaWJsZoYYEOEr2N1PAxYKZm18HhcAqzTJTtJ8P4NA/bmx34TQOzZShZhoUeYVmGiPQx1s6WOPfsOZylhfP712BFDXTMHtqGh+j+EIe3bgkAu39riI7FrLUIvsP2pl17gNEsgN+xsLLqojBMLGIbMXwMUw/TwsOdUYnLz5zF6vYpLPQUc3OKiy9t4+Jn16H7FkaLCCFt56cx5vMEFixwCeOkgBVkSIf7WN6/g4ObDzDe2UcnD7Fip7DzCFaZiGK2RdKAprKby4TZviTPAAbBPU25vrCvQ1N5qWsrXSQxcHRE5bYpxBYCm5ahbHmVo4AtQFwUlTgaRWp+Y1bubA7DAubJEnrTwvOfvQKnfwp3RmP85OYuLlzN8bX/+f9AOEvwzX//H7B/u8Rnz6zDXkYoxxN0jAiLyVRAUNo1z5aRZEVTTc61Hu1inYpsIKCwb8PxLLG3Zp8jH4B9sNlysbLSRxSGMFz2EQP3dw7w1rU9uad1U43vqojLnqcyYdlHZzOVC87PFmITq6cEfTmeMytUMuWVij9LErQ7Npq+ys7OCwNxmiJcLuC2Heg+81N1dE9tIGAEQTnB5776W3juy7+H+zdu4K2/fRXne1dhjGf43rdeQ6tTwnNozcvs0VTmUwK3JccAjqsloxpo66ly13n8AkT5VILqAobS/YbXkYSJdtOXcZ4uJcwPnM+4LiBgzTGnRJAowNhzTMmlFhv2CgwjWYmWzZzfk4J5pkDn9Apa6z28uzNFkIb4X/+3r+NTL39e5tc3vvdX+Nb/9QOcW+nDzOZwshBtp8RiPMJ4PBZ1VZqT9KbmL9d14VPdTSKSABRKzcw54+zWQBS3w6NIrm8WF2LTfGarjY21FRyOxjg4nIubQxhF8hzHDMtRgG29VohIUKvUvFQdy/gv6zKShoS6Jv8TxRwJWI4mKnJeawL/MtdV8RIcS6lqFLJVqQupreM7YlnM68NZc7Xt4+zpU3jq5T9hvgF2Xv0bjMdDBIsA94cL6L4j1uAHwymCaI63rt+EZiS4eJ7kigQPHhzCRIGVQRNtAnIp7e1t+LaLZZBjNGHGu3Kl4f3mNy05blMrsXWqg2anhyVt+zMdRquD3oXLOPPJL8PstbBzsI8Hk10MFxPJW/VbfeQkMhKsd3w0mj1YjR72730IrXTRaq9i/8F9XL99A0GRofR9/OxgCbQNvPjlz+LMM+ext9hVziijOQ7f/QCzOxMc7SbYdEucX2th0GlL9isXhUnEjPAVURovpyMsJ0doO47Y6Da4np4e4ezmZXT9Djp2F9lkjr13b2Hv5gEWE5ItOR5MUKSxUnWTqJZy7UNiIMlOmmQtE5RXsTOlKM3FecRXDi2XLm8hXAYqR5yq7mUiDhskQRCYVo4dyvFm/3COMEkxp9MFF10EyrRc7LuFiNPxRPW7DEIUGfuL6ncr26dxfxTjrXscz9so2yvYungFrdMrCEsN125MESwamC90HB4tsb5S4tJFB0kwwWh3iveu3UM3n8BNj7DlBTDyMTZawGQ5gzswBOA3SUBJS9i07q9JiLznxcGDe5RcXAzojEGyQhAQBM3hUuVaADtHGWZ5C8N4FVp/HacubOD5F68g1k3sjRfS1zqugTSIcf2DIxihiU+c7eLzV1cx27+P5WyEaDlFOJvCMSL0vByOkSGm2lscEUjCrvYEQnJTZA/XpFW2g0bPx2BzC0fzJX74xl1MMhep3kbAuIaNTTRW+7g1K+H1mghLC0lpoN9pw0t1LI+mcPQcfb+Ani1x89YOhnv7yNMRBq0EvVaJDp/jejsvQdcwkoaKNEOHVtgE6eh8YpkYzXLoJsm4lpBZeY0V4Jch4XoiBG4cREh1D621LRir29i+cBaN1RWMlyH2R6G057rv48xaHy2CdFRoI0F0tIcb125hxdLQyDIU4QJNN8AK52M6rli2AMBls42j0sSebeO+Y2PWLHH1dz6DwrNx81aInZ0lgnGMDSPCV55ewUsXVhDcWWL/F+8hujXEqmbAjWYY7x/CzGkPznUYSRAkArEGYgqxk2SGjHUODtaZJm4IKw1Xxg7OFXGRYlokWBgFlraGrNPCrNvCcrCCDxAjO7sF/dI2lmaBFl0wHgwRXduDs5ugNy7QpvNNNIdVhug2U5w728TaqoX19Q4uv/AyVrtb1B3L1yfgOo4Wz8rCPM7m8MyWuHAps261H+Sejv1JVMFCyDaQFgRZGQ+iiKm57GPVc1QW861KyasenL+UjTNHaOV0o+b+av6XOgfHf+XWxe+uAWCOKbUSWABgIZfV61+1TyI4nJaJzM+KFKYhpwLYMHHw7j/gG9/4NhaTMcaHe9DCQ7TNFJqRI8kT5CQV/ToAuGbEC2nyuHrzGFH/4+o6/x0A8KOg8JMA8nffP7GA/tUVs5NnT1rgpAX+ubfAr6tr/3M/v5PjP2mBkxY4aQH8yyoDuLaQYZPUdlr8vVZFqMX34+CiEiQoS6X6PbRgexRE5r9rkOa4uSsQlcWkR1atSg2k7FKPj+MYcJXP1ZQ9a/2gwo0g6kMLMH5/pQRWAS0Ca1RAocq4EuY/Wfr8LIPlihJlJjC0AmR1bpjUcTwKEJKtWj/KUv1umc4jfzsG9h4qmgXAVYzaRzOAuSkX25+osp1SXopSvOBDwDTJXjtuNf7tGPBUf68zctX1UX+T86tVDo+072MK4apZnwSAH1XbPnp7PJn9Wyt6zcoiSL73CRD3yff8qtvt47730eN7DNOvPqxWy6m+qg6AAAA3eQJAVO0p+YBUjhIkM4+zcqjQVX2tsjmvraKrdtdMgiy09rMqAJzIvLKh4v3ATLD6/aI8FQsopUjidSCQwSJjLFmp1WaxzoOldSPBKoE/NVHbEfR1LA+W4Qvwz426WEwVVHd00WqeQqd1Dqa+jqBowVrp4Hf+4EVsv3ABr/z9NezfjXGhaWP6/l20yzGuXkrRaMUI8ikeHE4wn6ZIwxwFme0ZgRJXwB0hGxDUy0hUINBXZ1tX9ltiFaZUMsLKFiWY6kQstLKYxp+1dSPtnqk4INNcnmdBjoUFFnahwzEJKlkCAMummht3WthW3ulUZCiVr1L7io1nraoU4JiqshzLRSqKq5oswqI3re94PeuxhcdEAJeKIVEXlUC344gFnPgHiqKZuay6FLypZJS837Yrr1UZvkrNWCsalTKXxSQFdAlgIuMBWfWGALoEa2nvzBxKNY4qcI1gK9ukBkttqi4J4sW0NlQ2na2m9xAME7BbV5ldokblMQaxUppKbrDKfKuBslptKdemKgYSiOX7aPPLNiBgQ+UpwV3ap/J72YY8ZvZZh4pTz0IYqLGLNma1nTXbps6iYt8mEFiD5TwnyW5Mc2lDtmV9f4jFZJU/y/aJAwJjOoosFQCUAA+LLc89t4XNzXXcvz8RgPdoEmJ0NBclYrvto9mwpFTE63NwOBMgnvepjNe5UvCyUKuUUGpuUFnVtLVk4VddM2VZrPowVUJ8/WgcCpgyGDQFOKDSjMAk+w5HCrEJFFcKlaFMsJWvUdbSSpkq7VUpzwkS8JyZHanIDbRV0xFGOSKCFIaNecAiUSmKZOY31up5+TytGlNETa2slQlsyf3KC0m7Y9t4mIlJYKt+v8rM1AQI53fW/ZnXmiAwQWVeLyrl+CAIyv5EoIu9mUXfVpOW3bVtuWpLAoQJC4aihMxFMS9q5ooMJYQFsWhWRTYhRtDGWcZapSgmkE3w2fc8AZOzPHmY/VvnZTd8R5wFFCCnrLHZV5UKWxP3Bd53vAauRet52vKr9ud9nYt1t4+j2MbNcQOh3cNM6wKOj811D4OOjtH+WKx72e+SxIRrdrG13oJplVLQFSWWleDZqw1WcvHe7R3EWYCnzvvQkgLpVBP1i6cZmOzPMRsv4BAUjQvYZYb1HmFK2vRGyIpYrAgTUt44ftJStWwhtrqYmH3sRxbsXhOb59aB9jpujcb4cH4ff/5vL+PpF1clI5hHyp64EO0MAbQCo52lZP9NbyVY7o/QouJnMUI5OkBy/wGs5QhWMIcWLkRd2PRNlIUtc0u3YYqdeJ6bcH1XwCva4ZJMESSRXGuN6iTarhe0GbXh2lZFTCO5BLA8B3TykMzvkBnRqYxnMv6xf+QJwiJFahvYPL+B2PFEwRVYEa58Zg2f+9pfYHp/hv/0f/57OEEbz22sIR8ewcuWCCYzzEdz0KyTn1kUHB9LtBwdLY/KeSrY1dwdLAtR/zK3/GgUy7zdbDekP2xur6LbX0WcRrh79w4OhwEORwvMRiEaTZI1VB+PIqVyFscIcVewBSAn6Nrqumi1CCCp6AIWo5ch58sCZWoI6MxlQr/vounznuT6Uxe3BtpVWk0LkQkEBGRoE9oykRkhXvzMRXzqq3+Ko3u3cHTjEFcvfQoYxfir//QNjI5G0MsAcTKD5xjoeC040IVIxTGJbCICGLSo9Th+WAZWV9rotlpCOOT1iOMYllXKuYv1vWdhMS0QMhNXJLHKaYIAs9j1JylcgiBcK5VAi7nRnJ+SBAva8vK+0gu4XR+bT62jceo8rt85xL3xEH/wb76IT33hd8Wy9/orr+Bn3/0RLpy6iPneh5gMH2ClbWC0d4hoGsqcHmtASFA2ozOCJf1PVJeMqCgyUWmSILU6aItSPYlK+K0GkBmYLQJsrTpCBniwOxe7XjpucK0xD2K5lgLWq5AXlSPOdT/XU4QVdNo/q/mPxDFFPOP9asp9xuObh0uYLtcfJXoE8GmXv0xg24rsmVMxJjEXHHcN6CWtoE20/QyuriOZFTi/tY5PfeqL8Pwu7t56UzJZDafEO+/dFtXfuasX4Xg2Dg5u4S+/9wZ0I8Lamic/b985FBXl6qCBlW4TNmx0mHGtW9jZX+DBbijjYbPLuRVi92u7QLthYmWtC8N2cLAoMM5b0HsdNM9to3P+EvpnnkFvqyV95/BoD8PlAn5/Cw2ueYoCnm3B0QgV6ZhmMQ6PpgiTDNPpEGmSoOE20D17BrtZin94/RW0NtfRPbWFQk/hOw0k0xGGt9+FkxToOi0YSSQZta12D267D7+9gtnwLhqWhk53A4vpFOPhA3TsJja7qxi4Drwyx2qLNrEaPI7QQYa7r9zGrdffRb6IMTw4RBAfSu4s16QkyeliA0sAXBfHnIBRBaaNVtNXJDRDEcc4cHGP0O22YTsWjg4XmM+W8ne1f1LzouMqgiLXgdPFQtTBdCCgdTVl7mHC8YIZ96b8VyuPJcaA85YDtAbr2A8cvHk3RdHtYf3sRQwDD4dLHS2OFa2urOHeux5gPE2w1s7xmWc6mB3exq0bd/HWW9ehR/t4+rSFnlXAKRI0zBgJHU8cNeZodPCg0lalJFT5x4qs98v7dkWy4r1NJTqBwDGdJWIN49jGh0c6Ouun8dzzF7C5vYlrOwGu781xZbuDrUETybLAzZtLnB008LufugjfyJFOD3C4u4NksoSRRug3Qhh5gGgZCBgua0ACe3EmJCEZm31aJheS393stdA/fRrT6RyvvXuIMToIrS7aW6fQv3gRt2YRdhcxpkvad3O+sdGxbOTzHFtNul/M4ekhosk+fvrT9+FpU6x2c/huBNNklIMiBTI7W0W3BNB5rxSO4jVX5ECpBUgsippf1Z6RRGENy7TAPCkQxhDV9GHs4dDYwvPPX8HZi6dgDTbwkxu7yJgHbZro+QasOIEWLfHZ585ivWNj750PkA3HWN6fIp3O0POXaHvc29BhQUdn0EbptzDWHBzZNmYrbdwrJzj36efQWF/FO9cW2LkzQ3gU4Vwb+MpLm7iy0cTsxhiL6/fRjgykeweI9ncRjkfwjVgRaUpL8pE5VtF6m/0iynNEWqQU2QWpZAbsnH7qJPwC5DkvtRgpAXPXRNrxMOl2cNjycdsykZ3fwHzVRmNzDU3TgRsW2PnRNXRGJcrbAdqLHN0ygVEs4HsRTm056LQ0rPRd9Acets89g+5gS/qCadowK+QxLRhtU8IzPHGNEmBWgEulzVW/qbW2OFlIzaOOeVBgr0QrVUAvHbp4fYW6LLnAx3Wsx2oiYt2sCgtCkBSnJmURrQjSJFwp+2chisnEQhKvUgWTDMxoehIrxFGFxNFoKuRoAsCe6eHOz/8a3/nO9zHcH2I23oOXT6GXIWw9R0BVtVEiCAtwSS75vYoj/PCgHq/AHUez1XvdOmZMdumPuM3x3x+l9rU+rvBSfeWT7zkBgOuLcfLzpAVOWuA3tQVOAODf1Ct7cl4nLXDSAg9b4A9/97NPrikfax1VxD1+PLmZZIIoH/84AFhWzvK+ogJVawC6BoCPQWj1uhpU1qsM3vp5Ari1MpivM2oAuJbWVgV+GvbK51Qopdo+ALqtgKK8UIDBQ8UxwWO9Bo6F6vlEr1H/ZhGpfiiL32qDUv0kAK4UBkrJ+xAUlec1ySSTPUR1Faq4yY8EgOX7qs1J/Z31UdXga/359enzdQTO6kf9PYKNcxPz5Gk9cpZPqo4/ysb50dd8nM3zP+V2++WJ+PG/iHq02sQ8tHnjxo9F1kptXVuG1wAwQWDZUD4CEqq8SyUAUb8rZQe1gsy/tAwF9LMmLAALlQRU1tRKXgEqapWvYgRzE8giJAvEzJtkQVj1NQVS8PhKAsAiTiewREDHgOuw+OZL0YHvp4RKrAz1Pnz7NLqts3CtTaRGF73TA3zyC5/ExlPb+NHfXUc8TXGhYSG4fQc9c45nrjrwWwWOlg/w4d07mB5lSKgaDXmwOuYLqlIVeEvArgZxVH9V/8kGvCIWKPUMCwmK2MBz6rRsNJue5O/NF6kUnZkRyHZmIYUFY5uqMY1FVW6QFQhENQaL5rwYYtsuVGy1UaWahu9jjqOIGdnuAvARjFOAE4vaLBiTBc2iMcGgWq3K4rw4LLMIS5CerGyCZY4loChBBF5sWooSGOVDKRcVEM2fLCQTXOLzqjCeCUAmVpWiiiSopezkagvgWhlL4IQFRxano5BKaWUVqayZlT2uqCZZjJJ8OqWe5kMUPj4BQwX2CtD2CPWDx8IMRJ5Tg5UCjQCm/fDcp9PooXW+2JWSECOW0mz/vMqFZPFPjM7EYnixTJTaRXKLlb1vr+tLwUgU0BG/kxAUi3eq7/O8221P/s2LxPPltaJ6i7bMShFOZweVxEX7Z4IKfJ7tIOddZRLz1lNqMwPPPLWGtbUVDIdT3N+bY75MMB1TzVtgY7ON1X5DwKVm28TNm0eYzZbKplyy1SviBZXoBMcNZssa0Ah2V1nJbGOqyRSQShtk1cd4TfkgMEowgt8nGbokbvB+rq4P+5TnuWg0LLETfDimCjjPAqeaS6QYzMxaZnGaemWdrUgWPDZm4U5mVO0acs1r1TwBD47PVLMRiKSzhNxHFWBfj3kcV2hdLPNI1d8E0CFo03KUSp4OAxV4zb7AEyUgXGdpCohNW1iqyZfJQ4DVdlT2q8rrVeQBXjsWbQnuB1GpclI7VnW+qgAneaGVQr+2HZc+3aBV+7GNeK2mtywHU5IebGZQEpBmvm0kYyYV6GKFx/YqlYK9Bq7rAiaJMQyuM3ndjQIllZgkc5W0wWWbNkVNtJ90ETkD7CwbOHW6i8vn2ojjCDt3DhAFMXyXQKgJR2/jzEYPpa7jcLZAt5fjs5/bwuZp2l+X+Pv/9lP84Cd3sdIqxc7Uz2mrrwp4rgHYJMTlgJ2WaNg61vs2bCOFYaaiRmEBkfZ9SWEiyCyE6GKmtXCgt7GbODj31ABlq4Pr+z5evTNFjiFe/mKEP/qzF2C1MywQIqKtOJo4PDpCMEmxd/MIxqyFn74WIh6XeKpn48+/cB69conl9Z/j2ivvohkusdaM0fSpcE8QLzN0Wj4co0Aake3jSkapqFaYgQg6FsRYBIG6b+DC0By4JjPqTdiVkoQqHM4Bs2WCUieRTq2nWr4Hn4CeXSDXC0RahtjSMaSSODFxEBr43BfW8PKf/j7OXH0K0STA3/3HbwFHBs61VxEf3sF0d4jh3hB5HKPUPQGYTZNqshSmlqFhizeGxC2Q+MH71HNcuX9bjQZ6/Q4a3QH2HxyIan3Qb8H2Hdy4tSfEEsmFDTP4DQPNJoHdXMbVJOWYRYt7jo++2HMKScpm3jWBpULAVFEY58pOM4/sKjPZQn9goeGZMtZGS86JylXAaOooXAvOwIPdaeHubIannl/Hp37vz3DqXB97t4/w9t/9GGfWn4G1zPDjv/obRMsJDCxQYCG5ng3DQxFriINY2b4nVBzxvgjhuJB5eG3QhmN7iGNa2scCFDtOijiLJae22/aQpToWYS4EtpgF6ySXLGXdUAC3ZXA+IfjqSPtwvGbMgpoDqliEhmezmwMAACAASURBVIGznziDjWc+g3v7E/z0/Tfx1X/9Mj7921+RXMe96/cxvr6Dje4Z3PrFX+GtN97AuU1X7MiP7o8FgEmMUlTtRc64BGVfzPnKNrhmUnMSxzBajpMMyNxSZm2u9FtiAdz0dWxuDbCcBTg8XMAwOCaXGE8XQryy2EfKQoAEkoT4XpJhqJjl5wUxwZ5EFH4yy+qSmM0zlLmEGarMcRWiiZCHCKRwvZBKPyNphq8lQZDEAeQkC1KJGcHIU0x2Q6w2unjm0iUhJwwnY3jNHK2Ohr2jBUrLx7kLm2h1mtjfu4P/57s/F7v0M6cbQhU5OJggCSKsDppY63fgaKZcP9ewsX8U4N5uCNu1BaikjaruENymjbeB7TM9mJ6PgwUwLHqIGw1EzRJZw8anXv5DnHvmKfi6hXEaYpwkKGwSH+hGoaNJdTQ/MUmQljoSk1bdBY5GC1imidWOD9tycIAU//DGG7h15xqee/ELcNpdDHpNIcRkSYqObaEBQ8ZxzvFLqvV0quu4l9HQq9R98zLGchpgwHFD17FuOqA3BK8JV96E6fQix61/eIB3f/hzZJMlZkeHSIIjmFogwC//ExcmquNpKW4y1oNgly1zAdddDaq4SSYKYzBepuF7WN1cQTibYzxZIiWZK02QRKmM95yn4jSH63Gs0dS6lvbo1ZgjsSdi76PWHwQL+Trmf5uuidwo0dlax+HSRWC1sXr5KmKrh++/fh/Xdgo8c76L9bUuoqTE3fsBmqaJZ843YGdD3Lr+AW5cv4VssY9+a46Njgaddv1BgIbOsa5EopfQODBoKsqC46/kddMVgRnYsqFUJCpRQMu2U+kpeZ/R8pgXZxaGWHIdbHoYRTbuLzzkTg+fePYK7E4TuxPaUgMrnSbaTRdtlzbdLlqWhUHbw2bXRTjcw2hnV6IP0vk+imTCxaDkK0u2K/dBFSHOcTwh4jU8TZxF7GYbXq+D4WSJdx4sMaRbR3OASy88i5np48NFiKNEw4O9CKf6LfT9Fka7S6yZGgZ6AiOfYry3i2s/fw99e44Lm4wiGKHT4NxLMgmdg0xRzkvGb0KLbSrGK3cdiVtS+zMSPzgeyPqYxA7TFOCQTk1BlSMeRgVGsYd9bCB31nDlqW1cfelp3FwscXMSIygLdHwbk8MAA7vAlz59Dhc2fDQKYHZ9H9Ob93H/vXtYb4WwtUDuOc834HUsxKaDuekjaHdx4OmiAD792eehtVr4/l+/hxs3I7Q0G5/YcvDy0x08fW4d9rxAcieAOQ6F9BXs3kY0miCL5kgiugoxB5u51baskbjOTphtzNgI6mBzUwBgp1AealS9654G3QFCPcOMkRFNG3G/hduOhXfyHNqFVbSfPQd3cx1lnKKRG7j92rtw9nJYDzKs0kZ7sYCrkSSxwOogx9qKh4vnT6HP8cNMxanC8VwZV23JVx/AtB1RKZuy51YOVLzPeJMp3oLauynisHpwHVCvw/ksXykuOfytiiciCVQSjrkGq9nkj8lmFdFDVLz1B2uKGKbsn7nfr75f9sQSVl8BwCpCR9a8MjaovVySLOTaJvMANkzsvP23+Pa3v4/Z6Aiz8T7sdAKjDGBpOeIsgUPL7bCQeBtuWyuTqOokj1XM9eE9WvuQFmJd52Pc1J4EcyW659cUZ04A4H9K9erkvSctcNIC/xxb4AQA/ud41U6O+aQFTlrgH9UCX//qb5WPMyIri7R6Yf2E6vfJDzcr1O8hIFuPnFVmbr3OZl7S449fBoAf/Yz6fcdq4qroVIPNVXarKMq4oRXbHxYvKgVw9X0sCqhlv/q++t+yaSDTm26+YuGn8i3rhbsol3XmJanjPv5ZAVVVEUzyXao2+igAmMW0Rx8KJKysj1lGEoDkGBim6IJgV7XfeOStFdD+RDPyrB69RHX2S/23X1buVh9Q7XA+drNQK2CfUCA/ef0/SuX7PwoIFvXnkyh0xfit+4eyIK2u0aNAsAC5lYVoRSBQhUT1dwo/1curdq2AX2UTy2ugKtwsprGAZJuu/Jt2ayoftmLRs0AgCGX1uZU1a20LxSImFZUEZqhgqdUESilbyufJ23OCmPxJINauAOBcCpe078pLE1nRhq1voemdhmdvIzN7aG318fKXX8Lmc9v4xU8eYPRghnaWIL6zg+dOA9unCujWAg/Gd/HB7QcIZ6q4rcdAweIPC3XCmFZKXkfUXZRPK8BLlK1UMjxiZ15bm7OPKWtfpbYoyhSLSNlGqnxPBcAKoC72yvxuFshoK6xsbksqEKqMp4fkBYJxOj9TKR7Zdgr0Olb1KovbTJSjVJ8RUOVD2Po87pzqSpXPSHBM8gDJKvdo/0lAiwAtgTUFbrErUAUqmY6i1ldqTRZt+VoWesUiV/rGsQU97QUJSNcAurru6r383HaLQJpSGdVKSqpDCEAqu3j2C9XWUvi2LTSbroCqCuxOBThkJhkf/AwCYQTZ2ba+w+dKOC4tS5XK8nC4kPag4pZgTW19LsWtlGpM46HNLxXBNehd2+yKNbBlSIGb38tjpR0egT+qZ6jE5TGobFkqYRUJRrLeKpCe4ArPi8BmfS/QdppAKAHl+nwp0FKW8LRWVYDloO+j1fAwmTL7l+pJVdildfCFM6vYWKcVugPL0fHh9X0cjmaiOha1dq5cJVgb4vXntRILUOfYIpvHw9cTTHy0T7H9HMdWtuFVZi9BWJ5LDUwoBS8JAKofKY2rIn4Q2GZf5fGKApx2tJWlKfsQ25TPEaAnKYHtwwJjp02QxVHkkCwXRRL7KsHXYEllNr/TFFBXwNoK5Jb5htnN1ZjDm7gG0Xs9EjKUtTS/i38Xi3QBU1XmmYDyHU/UtCxeEcymolTszy0CGsDhcIlWk9a3zCQ2RclMwGse0OLSEjUb21IUDzKPqVxU3t/s80plTSKEK4QQkiH4wQTb2c4keVABzGsv/Zd9PlQuH52Og+UylYIsrSJFfVdb5Bk6FgK0cwgrJNtPs6juciWvVcSRlollYCHQG8gaG1iaXZStVXRXOjiz3RV15c6dPQGKaD0bBAaWcxdtv4FTGy3MghinTxm4+tQKNjdNsfj96U/exHvXd7He1TFo0s52gSgIxEvZMzVR/dlU8zBX3DJgaTEcq4RhpwKsMttBsywBVeaZjztLDz/ZBS596hye+9zzCHQL3/3pPt6614He8GC2IrRWdnFhewfNlRD+Sg9BVmB/tkRAtc9Uw96+jmLWgxG0YGU6locx/vCFBp5ecWAd3cfizg6c+QJ6eABDW6JlR4jCJRpC+jFhMNYAFpKMinfaJtNikapVBZKygxMQ5BzoiEKdxXQ1rpc55yV1XQm6l5kqmnuOA0s3kWYhcgIzdgqr42FemkhMB9cexPjSH5zGp//NH2Pj3GmM70/x9//x28DExIqmIzzYRTg6QhEvRQWaUqlZZNAt9o1CgAxTo2LbEWIOLXVp67o2aKDXcrGxuYJTZy6hv30Ft9/6CV750VtotxtYX+9jNGb2byjZ4mEcoOHQ1p8Z4CrnmJbEvN9FMUW3CtuUcZT9jNnSJGWkaSKWqhJvmTNb0hbXFduhVTR/KtAlpoV9wDx4C42+hc5qE+0zm7C6m/jZB6/jwqfP46V/9XVRVe/v7OPV//KXsOMOupqL939+HUtmBLr0514iWoawShdWaaFgjCpV5pYtamTmxdLtgI4izPRuN1rY2ujJ2P1gbwLTymHZJRoui+3MIIcQa8bMz9QZhcB7NYHv0wqf1v6cT6iIpUW9KrsbtqYAclrt0znCNGFveFg7t43hosSHoz38yb/7Cl743NcEAJ7cOcTs9j7W21u48ZO/xM9fexWnVy24Robp3lgAoEjLZYznGNFp+PCZCWobMgdP5+rvtPOMIh1RkAvBjIS1M6f7WB14WN8Y4PT5y5iOj/CL13+B0YhRHIo0QiteEoBkXGFea67iGhTZjESRHLMgEsBb5lbJi1dZmYzA4FjGscT2XFm/cC5Ua0hDiFGMEQlilUns2i7SwkAUMiYkFwCY9p9eyfHAhmu2VaZsGUC3M/T7JhyfF4y28xqiPMV4Nsdb792F4xQ4vdFAXsbY3yeIk2JzrYOVXhNapkluKttqGRXYO1LEKNulkpNZlBlSLYHn2tg81cba6bNw1y7g/rTEj2/cRNYGNi+ewfbFF9DfPIvVrTXQ1PPBeE4XWFFbM0eY7gaiqp8tURpUquvIDQ2LWYzJ8AAr3T42zqyAIrU3Xr+F117/Pj79ha/C77fR7nho+BaiRYyuZ8MjqYCAkaFhmaR4sHeEOE8lC9QpSvRcF4skwcGDkViUN00dm90GKScCD5dFJkA1Ez3f+Zu38fYP3oYd58ByimB4iIFLTxmCeiTj0dpXEYG4bpb1j2Ygyjg3mJKlzDVCuAwF1Lt0aQsbZy5hPtrHvTt3MTxYYr4MJQu54au4jyAKpS2YB8ue4tAKWXI3CgSxIpGR0CUAq4yLBgzTgkGlsaehsTLANPWwExhobrVx5vnfwngJ/OhndzCaONBLuoCU2Og76PEYvQTX37+G2x9+iJazwGorRqexgMP1bqYjW8awxKlDh0bOmkRaKHVtISQ87ZhsyDW2OFwdg1JCvpSsa64lFNhFp5ZZEsNxW4DbxGFoYRS5aPU34fV66K61cWeYISp0DAZtnN7ow9VMjPamONU28MLV89CDORb3DuDkS8TjuwjGIxhljILr7FQ5YPBIhVxJxSfHDxIpXQeZ7sJq+pgmOXaZN+/1MLhwBqnXxL2wwMhsYZKZKFPlQtG2HTRLDf0gQSOa4803P8CtG7ex7i6w1Y7RcSMYmKPUQ+haJtea30kFMFXeURTIuqJIVc69Imcqh5+AhBA+R5Ipr6NloaDVMGOahLPINdX/x957NllynWeCT3pz/S1f1Q5tgEYD3XCEJUGCFLkylEjFrKQYjWPsh/0F+1M2Yj9s7MbOarWrGQ3lKA1JiaJIkQQJgPBgN9DeVpev62/6zI3nPZnVhQZIiozdD0PWRXSgq/revJnnnDx5zvu4AsPEQ7+YwVboo/CbOHRiDsZ8E9sZ4NU9yenOpkDdNNCpm6ghw8NH5uCHQHh7FzffuYSu2YeDACYjruwMulcgNg1M3A4m9SZuGznGHRuHHj8Db6GNv/kvryAf+zCjHGbUx2+cm8PjJ06ikesYXlqHttGDPZ4g2trAdGeAIpkgjEIVO6ORDKrclPj8lqxaIQfoEkFEi26HCmA6GVFV7hXIjBSpW8gckTV9TJp1XNd1XDNzOA8eRvPsaWhdT5EONQM7F3vI1ybwdxKYgxDR1jayeCJA6OFlG4cXukLgnGv7aHiaOB21Wi1ZhxcI0GzOw+UYLNQczRmAz6MK1L1Xf1AuX9VLnlD7ihmqLpLfA4A5Q5SktV8cAC6J/SXhW+4n2bsJ47QkWKg9qiI4k/ytCixpSmt5IJ6MYeUaVs//EH/1tX9AMBpgsL1eAsATcBeeZAlo4E/iGR+54sJV1XtKC/v7q2j/UgD448Bf2S/fX9C57+cDAPjnNNDBPx+0wEEL/Mq1wAEA/CvXpQcXdNACBy1wfwt8+QvPF5VCtAIwqwIz37vfDpo/V2BndRwCwPvfs+co8y8FgAnCljZtFWCnjlcBc/sA1/J85N/1ynpXgTEfAYAFkcu5fVDA0H0K4OpaqBpS2axqAc+XstBUhXBa94nNNct7ZS6xAITlypwL/v0A8N5xK1C4LC5VbSTFehbKuVEoFaMfAnD3ddCHgFSJnlHGR/tftLLbD+CXzb7HAr0fv98DbEvV4Yeijj/mqVdGmspXfpwN9P7j/38BBt+P934cALzfClqp81S/sRDHlygrJe9XZbrugbqS/6nGNJW8UsAubVkV6KvY8QrsZ6GQ+1BlV0Y2MpuHLOLKfpXXLvaY8pnSiopc5Eo9WyrCaW3LInVKZRrBG1o7iwK4QCjAH5DHSglOq02LbOjCQSJWywShbcTMpMsaMPUlNGpH4JqHkFlt1Ofm8OJnn0D3+DLef+8O0kmCeS3D7XcvYak2wqHFADkG2A53sbnTx3iUQC8sNJj9q5tiiSikhPKclQ071Rbq/BTQrf7PBhDlb5mLJMasmbLTVfmmGnRLZfOyyFrdF0qppI4nFs2lDTDvSlOspCsShirA8GXrBOEUMMWChfQZQSZmHDrqM8NxIIp+ujET1GRuIf9PoCuMI5UVLCriVAC5KoeWxXgCVARRQyqhy3tevo9FEckuJRhoSUYpQRGqEglmVSAu3yP3IxWvaY520xUVLlUYlfUtC3JKGcziMe3IldJaiokBgUKCsaU1eKkYZ9GSSkhXcirvKTuDQOVOMldWqWVVRqotlsQsPCqgkyDkbm8q7VWvK5BSpkvaX6YKnKfilIx7EhM4LiuwU1RqpXpTqeB1sYmVHHhhlrOYzmxhS9kAi82zJeAGj8HvVqpmVSBhv1H5yWI+gVGlvFYW2JJf65hiC8nOJHAvebHM2aUC2nHRH4boDUJRL0txJc2xsjSDbovW3Gx7XcDfnZ1hCVqWpAIqTnK2t/qcqNrlGaMY+hVZQ43te++T+Z+qkHJSq4BgKmYrwLqaZwiMiO2zVYFhyupYsqKlnZhHq/qbxAFl467mHB6LhAIe33WVvSrHBgF0AXAJjhK0yAsBtpJUjbNm05WCKcchgTkCxVScVupftif/0OqZoBXzBNWzSpGECNTKvaQe7DLuux1PvpNEA/6/FPgLEM57ZzqOJaNPQDC5VgOTaYQRVQrMjKXqs+xvuY/LAm9FNiBgxOsmeM1z4xgmkMzj0PJcMmdZWRXrbHl67qn+eK1sk5BtUkZDsC/4HdIOcSpW2q6vw+XcYxMc8URl2xulmEZURjqYaD6m9jymdgezRw+LZTEL+2sbzCzsYTyewNRtAcXWVklKsfHSc0fEApsgzNFlE489Oo9wEuHihcu4fmMD840Crk3r6hEKqmgSWoWncKnkMQwYzJ7OMynoeR5zBTOxfs6J0JkuwsxEP/WwqXcwaXQw89A8jj19Amu9DN97a4zzqw3MzNZh+BE2ght49PgWnvvMOTizLiZZjtu3bmI6CXF49gHcvngDF86P4Wkz8HQPd+5MMW8WOGwneJDqIStF7/p1TDfWBFBo2RG8fAotj8U2lVb8aWKK3TtVrTS/tG2SfkiqUFmz1OK5hqcUOXIrqfmMZWPS62Jmq7M6ntMC34Kj08GASrwEQRKiMFLkNQuNhZaA2G9dHeHkuQYe/d0XcejM49i63MN//ZOvIdoAOrSgDHZgpCMYGu2LMwRUf4a0eudcrohDWaShZtHSEwjGVHEbWGzXJLd5Yb6OM+eeRrM5i/WbF/H+uxfh1Rw06k2MJiF2tiNs704EJCR/hY4LXDSEIdcTqrjMZxvJE1yfCpFJ1ESK3KRMyZXFCNWpZu6UxCFqjkiMUXEAwSRHGmVotT3Jem0v1VBbXIAzdwQf3DkP74iHF/77f42GY+PiTy7gR1/7LqJtF/Oug9tX7iJLevCsKXIEmIynMHIDDacu38c8WD5bJsEUeRbBdpTrCBWBS7NtnH3spKg1r1+/jiiIoVm8t0hYYtRAIgQTTu0yT6bKKYCkFc7XHBec1wnsExjkvV1rEDgm0J/AtC1MkcGcocetjytbMQw/w7/6d5/HU8//rhSW3//hy1h76yJmW8u4e+ltbK6tYb6hw8gCGHGAJMvg0FEgVypucb6o+UJimoxDUdxxTBFspXqNSuooVMAkVYOHj3SwsnIIx898AuP+Ll77/rdx89ZEkcUkQ51uDCkcT0fOHMspHQ5URA3BhShLMYkn5fORCmRl5azWusremet70/JgUM3J32c6CjJNCgLFtN8NZQ7kGhEFLdB1ASJ9K4ZDBTXtlA0bjsHIiRijYIw4mWJu0ceRIzOoNdrY3R7gyu1tbO2MMAmnqPkaui1LSKk72wNMghArM03MdOsowlz6sNOoC4FwZ0hL2gSuywxcqs+Y6Zmj1rAxM1/Hyokz8JZP4NZ2gA/WV3H4ybM49dznMBmMsXn7Ipqzi2gvruD69du4euUn0HUXzdYsDCogo1D6otBs0HBEtz3JBl1dvYzZFtv/DDyni+tXruH1Cx/gwdNH4bfaqLdaSNIQYb8vThnd2SWxR210PVy9dkVAVLfRQJbGmG12UPd8TIIIaRIJkdAxCszNtNBsexgyb364KmuCbm0ZH3z/XVx78yZmqbAdjdC7eQvLTaq5UyFIcP+jcT+XCOIlWa58rpB3xDiDls/c5xwZYyd0HaceXEG908XW6ipu39lBHESS2U0iMZXW3a4jts/jIMaEZBjOdiQc0tnDMyUzm1bMQqCUdS2JA1xvGEL2YeZ3Z2UOg9jD+c0Ap586ioc//XkkFvDGazfx7rvbuHYrQ3+c4lOnZ+Eix2hrE4OtGxju3MahhQxNN4Khj5AlEUxajkc6bIl+0OWeFtciApOJyrGuAOAq9oayxcrFRExtdUa/KDJDIhEsykEnFhcNE7ntYJq6GMYOdlIfWq0lFseJ6WJMspDriLuCZzmIe2Ms1S0cmWmgxVz189fg5wn8bAvpuI8kCJDFITSEcBjVYhaYTEL5Xt6nXs2H59UwJTHIsNHPNPQNA+uwsHxyiRY36Oc2NtDAIPPRH2moOw4Waj4OeR6M1U2gt4tXXnsfbWOEZT/CXC2EbwYYjXvQdNqDs40Yy0LLaUfNC0GgnFFyE7ZriFuFZhSyHiaxR9pLK+DZjiKvGsyaZT2Aublc62mYpg5is4V+6mNraiJt1nHikWVonRrmDq0gyS3kAQl+NWzf3cDu1g4ePdLG6eVlJLd72L1yC41oBy4CaDqJOBHg5NBqLqZeB5u2gw3OwV0XK088AqPu4UffvYjBegJ9mqGZTfHc6Vk8fPgofILkH1yEsT1GPUuR7/Yx3RrI8zfPGAHCvSvdaggAZ0Ku5UqQURR87lnMZGb0QUp7dALmOUXDyM0EkyKFZmtwFluY+A5WDQurto5oqY3OmZNApykVFtuw0Lu5C32QohFYiNZ20OWaVM+w3bsrZIClblPuweVuE4dXDmG+W8fcQleU/mEWSn41VxUEc7kmE4+PvUIIdb57lSGlvC0VvqruoogQSg9cWj4z213s3ggAqzUvj7cnHt6nluXnqxrGnrNaWZBQhEmlAFYW0GVevOx3+DtFPBUAmGOnLKxkaSgksmw8hp5kWLv4Or76F99AOBliZ+sOaukABrgWo7sU4XiSJcooMpnLympPpTwuCfAV1v3hvF7lKibXeJ8K+AAA/nDd7OCngxY4aIGDFvhpLXAAAB+MjYMWOGiBX/kW+EUB4PsbpFIAV7/fDwDvB+o+qgDmJ/bl+5YgsCpYK/CNL/m7/F+taCsgde/YotK9BwAr614CvwpEtipwWYUBKwusfVbQNDukZQ+LBgqwUqCbsqKmvR7LFTyeAlI0Xf1+PwAs638WHUrgYL8NdKUu+GkAsICI+582exRP9Zf7HIr2zr9qb2VrJFi3vO59t/r5Iwrf/RseUZL97CHOIkH1uh/8369k3n+UjwOCf+kb6b6NzD2ygTovZbWs+kTAtcoGtvx5X4JOqdws24lSa/l8CW6WmIjKZi5Vidx96bQGtvYUwCz80OKU46wCgPdA03020NV4EBJBSkCSFpUqX4w7RjKE+TNzpTjUcxY7mZFJey5R3VgqA5jKx5SgGYHmNureEbSaR+Hay0i0DuDO4JnnTsGdWcDaVh8d28TxTh2XX3kNbXMAx93FKNjAKB4IEzyYZjBzFvNdGAWVEQo8rJT0lVWcMriiUo9gayEKZaVeLtUOAtoyW4n5wWWGcAlucXMsIHIJJhPgIauZ10MAUUBUjj1u1BOlUBBwnf1Y9jffI0UKAc6Una6QJ0RJq4q0EYOVSc7QFcinACmlWKWigd8v6tmMVpaqv3lcZovWazY2t5n7xvcpUFqcAASAVkphgkQEMAmw9QfBXjawygZXma9ZouyMaZfMAjaLzKJ6pPqLeWdRKkAAVZZ8f1MUKPwepSbmv6vvVQWECnim8pjnSItsZtwS+JLCNoHpUtVLsLHuMm9MzXZ8sbhfAZaVVTWHnNifE5QXsJsFdVqNJfBqBL4UMMh/t0uAfo9UkivgXMYhgTgqHEt1Mr/P95SqtwKRCSqrOVuNe56DKOFEGcuCuep7jgnJihWluLqfRHGV5Jihiq9VU9m/u1Roqe+m3S+LrjPdGvJMHZfFrcEwEIWD2FyLlR+JCQroZd63sitXxdEqs1u1DceGyqJVhBw1jqQYymtllrNryjlV45CFP7a/W+bnsjBUuQFUfbh/TuXxKxU8SR8CetNmO6A1IftBzUHV+GMBkm3Bgje/u8hSUciyT3meBGUky3kaiwLXt5Sijfcwz4NjlQA9/xDgUTnIuqif+OK/S6E4LYGUpit9wzFLxa7kVJs6/Jorx5ec6fIhIvegwVzynM6O0l60xCWYW80b6plVCNjMsc0xxeus1x1lhU3VuvKtFgCuP4wkb67Klea/NWqOnAs/TxCEymSttGXn+XPckAhBG06essU4Rslny2TuJGlnOMkxnJKAUUfmNrEeNTE2O9iIPSS6g06LgE2CLBgCaaSuNTYwGFho+E08c+4Q1jZibGz20W5oePCIjZmahvW7O4imQ8zUmRNOtdgOsjwQcg9nJT0zaBwCmypqrm/yGL6nMXZYyEMpAQnNwzixsBY42PU7OPn8OUw6dUwdCxtDHcOJht6EwJgJ0wvx5tWL+KMvzuGZl44K6MZeCqnw1000oGMSRfjht9/C6+8N8eTJp6AXOlavD5DshDjbIRCcYXjnBsKNVTQwhpdNMWNE8I1YbE5FJR4VmI6Uy4GQPByOVUVCoEqqyAwYGrMQle09AR2SNqiEp5EgPRToZmJpStmVx0qtzeI/FbyZkaCoaZg7Ogev08D19QjtYy4e//IXMXf0GM7/4BL+5H//J7Q1E0dnNJhZH5YWoMgiKaYmyBCzP9+QAwAAIABJREFUEK0pNwdXt5FGzAK2kHKc0ImiMND1a6LKadgGzpw5i2ariyvvvYrzF1bFvpzECto/Tqh4GycCfHJeYRa3ODXwWklAouKX+bSRyiMkmK2IZnyu6dIeJJmQWMLMYQuukEtI9iJpkLnuMr8IgUY5SRBI1WoGMtuGP9vFwIzQOlHDs1/+Aywtd/DGd/4ZX/2TtzHZAB6Zd5BOe9DSPqKwJ+o5no+j6XLtpubBEhZbIdefgyr6MjPXNsUKe2W5JaDmzmAigBcV1EKqSDLpb5J7OE0S9KxIIFQIK/t6RUTiM4JqZ7Zvs63cHBhHwbERajnqKz7GuoH3bk1gNzX81u99Ap/8rX8HIy/w1rf+Ef/H//wNfOLEHNLJAE03Rc1IEI8H6NQ5h9Bm1xaySbWw5bOaNtPsB8+xVUYpATXaNYfsC7UXoFp3puNh4dAizjzxWdTbS9i48T5Wr13F1uY2bq8OMOB1C1lE4ypfno0cowJ4M58xS2VcCTGJpDvNEuKnEGHpxiDzak0yPzPdglOzoBH4FqcEG55DC1sqjuk2Qmth5kUXCEcRPDtG3UxgkGTBtRA5VHRImfZljDRaNcx2m5hfaEk/3N3s4+adHoIwQKNuYa7jIkoCUdzu9IaYa9YwN1sHzVE5P9KGdzhJMI44/1NhmwrAbIlrKqW8GrrzDVHdT+Hh1sREa2kR577wezh6+kEhdrz9nW8gGcZ46LHP4tI77+D/+vOXxQlgeb4BxzDQG8WwCWIaHqLUEGCT7g/D6QALXbocGDh7+AhurQb49utrOHS0hiOHG1hcquH9a7tY35pCy1IcXvRxbKUBv+Xi5XduozVn4+jROdy4u4lknMF3NJnPkiRBrWbg8XOncezkKWz17+D7r7yMaTLFM0+fxCee+SLe/OYbWP2gj0dWFpHvrmJw7TIWahnCIMKoTyKPWsPEkSLmkaASi6ML12g1UJQr8QfClGW8i4vFlSaykIQ25pXSFj0Rcg2f/52OLYS6ta2BAMoeAWSu0xzGnjgIkxDbuyN5ztFBRuhVOR1HOM8bMBoGmgsz2Al0XOyHeO63nsETv/NZTLUc772xhr/6i+9j9Y6GWd/GyfkGenfHeOXVyzg9P8aR2QhNP4BpTJEVgfQvra31TEetMOCSNJYzT149e/jiGkfWuSXZjudFDjLXbxLHUbrv8B7gvK3cQxRRjvsagpshiWe5iXFiYjdysBG62EYNn/zUaaycOI6NIBQL+3a7jenGJh47dQwzroF0Z4L1dy9hvLqNtj5EEQ5hMjd8QhviCUwrkXuR/6koHUMU2anmINFs5F4da0GKm2GOuwXw1PPHcfqpZ1Ff6eDl93bw/3z7EtLMRdf18MmHDmHR0rH25mW8/J33cXo5RtccoW1P0NBiIJlALyLExURZ1hsmXMsWdTsBuiQMRb1NRyLHdVCzLeQ6I21U/8tajgpgIWKWa6ccSPj8E6cZZpcbiEmKsnz04zpeuT1F69Asnnz2GJ7+9AtIYGBrPUOvF2AyHWGrt41s0sMLJ5bQTgxEt7ewXExQz2nRHCFGgkRPkbg2xlRhuxZumzm8k4t44IWnkOoazr9yE5fPb2DzZohzCy6+8MxJnFhowplkCG7dhTsYweyPMF3bRD4MxBofWgLX0RHRHSAjgSeHTdIXSYHiwMRIBwMmSbeZgVy8h3PkZgqvoYtVNGMr3LkGxp6DbRPYqnlI5lvonDrBbBcMxwNYdh0fvHcBNTTRRgMarf1DZW/MPdd0uIthfwdtFzhz5AhOHFnGoeVZzC3OSPsLeVAI1JwsM9gmCWcKbC1DiMqfdWXfLYUhNe6rMkEFAssnSjeiqkbC9lPr018QABaifkkgLQFg9bP+YQtoWY/yfiMAzO/gvk4pgPMwhZZmuHvhFXz1L7+J8WAXu+t3SGuAixBFzj0j1yPKyYj7YI4xq1ItK/7vR17Kwahsg7Lwcj8I/NPAX37qQAH8MY168KuDFjhogV/rFjgAgH+tu//g4g9a4NejBX6eBXRlMVO1RqWSrX6WKM295Xdlq0tbxg8vVz8eAOZny2xeqixK8Je/VZazBHfUVFwBrh8ClSWjVSmBhc9aKjEVAKGAYdsUaEkBSwSLS+qnXubKMLdOCtySzUqFYQVKK0tpIl8CCFZAbWkxTRtCOfvSh+in20Dfy4hUhURVIKcNb2UHrdR2JdgrwNo+AHofAMr1/f4Fu1hulhuECjirwNf7geCqv/YrfhXe/eF+ul/xvfe5+5Dive/5EIP2o/fMLwMG78OcBWioXh/eyJSbuRKUZF8TSNgjCJR//4iDtNh5q2K89F/Z3ZUymHu6/eNQLBVpr8sAQBYuylxZ3hdsY91g0bBUze4bnGosKbUwQTECGpWtWGUZy3tpFLCwS2SAGbaFKJtYTDRYEMn5fYXk1E1DFiE6qPtH0G4egWUsISvaaM2sYOX4MgrXQxDlONyq41DHwbvf/RE6Vg+HDoWYxjsYxT0MR1OxvkymGhzdEaUxM4BpCclrvAfiKYCIL1Ht7SNO7O9hyWDi9ZM5XuYpKxBMAY5KSV8qDHLVRixMVSpbAZTFNViRPETVWeJ2FVDMYjULwqJA8gnEKwtpyS8Sm16CAspCWdlEq0xffq5SVhIcoz2ogGycUwwFiN1dG2I8JkBryHXKGChJJpVNslhgoxDAjcAXi3w8XwGVbVNlosYl6KlpUmRm8ZhAHQEzFht5vTwXFucIdBHk27uvSlBXgLISfK3uXQIIzCim+lhcGQicxpn0ldgz5wX8MuNXiBDMrCWAqCsQk33CwksFbPJnZTet5iRRJTvKaprXwnaiopgAp1gCjgKkMdtM9SfHhGOq765cIqikEstvWnETgBeChFLictxX46j6PiFPlH0kNtVS+FFqOaqeqT5rNRx0OjUMhiFu3R4hipWqWuwCDR0L802YuiVFmTRN5H38P6+nUv4r5bMG06VynkoyVdQjAMyxwfZWY1uBsmJ7War7JfOZHsKieC97qvw3sQtkVrSmLI7lOsU+NRG1IM+P4CvboiI18AhUMvGZxrbl9/Nz/N4q/53Wm2wIsdsuldYcMxEzwEuiC38vWc+GUlFz3JqEfkpwXQHz6tgqc5fjRRGa2L7sdPZ/RTrg8dmXSgFEu3c1R/HzVETyuyTntATreY5U10rOryirVIY1geo9C8zShYHgH8+L3yv3sqXIGXwfgXrXNgWE4zjjCVRZ1Twf/l3+bcL8dNoR63D23Rs8P45VZlJKphvSUimhCr1UuNOOdRKwLXyMNR+bcRtaex6x28YgKtDtuJhraNja6GE0nsAyTIQhwToLrUYbS7MzWNuMRaWmFyk+8VAdnYaOO9fvQmNxORtA10fIsz4y2r3S9lu3pPif8boLnmMGLY1heQVsj//EVYqHzPARZTVsFTaOPncO024XX794Ba/c5ty5AMvrIIuZ15zi7CkTW6M7eOExB488uQyzYWJn0EcQ9NHuzOHY4gK2N0cYDnNsbExw5doQG9sFjnbmsVizkKztIt1Zx7HaFI1sjKw3hNYboIMJnCKCpfMBmyOcpBiOI2RRIqAh55janrU7C+NU3epic1wpXuRmL0x4NUvIKmmhC6GHY5q2x2mco0hDVdi0YtRnPNTmGohME3d7OY6f7eKT//5/gNnxcevdLfzF//036G1OsNQ2sNSkelPlD0+pTtcSmF6Z42oaonQmuprHiRS5fdOBY1ioEYCm12OUYLalFPLXrq2LepbPD6q5CNiKKofrp0RHHNI6VuVPE6zl/KSeF0CYkEzE/qXK0oFpkDDBvFyuKnM02q6MNwLA6lVIwTxJCZpmyCISJjTU6jY0Oi/UHQxpUW54GNk5/KPAc7/zuzj16Em8/+P38Jf/8XsYrKfominMZAjPGGMa9GUOI6hMJamt29BzAwlDOemAwW5g+5iZEBl5z8l9RWtXyXbX0KwzE5w54kopyHnMcRxMhswuVNbrXKt1W43yOpSNOxX8sn6h/T+zgAkbOer+S/QMzpKL5ZOHcXtrireubuKpp+fx5a/8T9CCFD/82l/iL/78bTz5QBtFMoCWTmBJn1HxNJLCvm140IWMo8vcEk1TBEkqAKSoQW0VyzAdK2U6AVouGngtdDBZXpjF6bOPYWb2AWyuXseNyzfQ60+xuUkF4BS2q8NxdWrvJVNYnEhKEh+XL2ERwbR1OFYNhk6aJ82E+R7OKxZcu41pbmFEjMa1YdY1jGJqv03UahosPYRGRTTBvszCZFxIvnbDiFGzIxj5FL5EVRQIwwl6w75kazfrDcx0mqJk5hqDUQMbW33s9qfodl0sz9WFQLG51Ue/P5XMXara+fwlaEYAuDeJMZwwREJ8aWV9IgJmblZMDU7LhV430YstbCQu5o/M4dxnXsJjL3xWcnU/eO2H0EYJzNzFpXd+gstXBtBzTwD57cEU/WEq6y3XYZ43z5OK4ynyIsbCjCaZ0V5WgwUbYZHD8U24DUdspIcjRlyQZJSpPHpdw9XVXWSWBt0F/AYVmQbCcYqNzSEyvUCtbqAwczQ7Ds4+9QgKz8N3X3sNRx/o4tEnH8fy0eN49x/eweblHhY9H/n2BuKNW5jz+KwhADzlZcOVKAwdMZ1pQHKDcpeQyIJcrQ1ti4QxE6dPLWJ2aR5ZGGI46qO/M0JAEh/dBvQc890aNEPH+mZfLMP57BeynK3W/QOq0pNQubZ4XAcbcCR6w8XuJIDddtCYn8dOaOBSb4zDZ+fwqT/+NygsA2+9dRE/ef0DHFt5GIcXWrj+4yt465UbeOfNq3jmRIrldgzHCIF8jBhTIbFpmSYuAB4TWwlYxsxUVuteRaJTpFixWTbUurxy+KnAYbVXqpxhOKPzuazWSWwxEh+4PwpyC7cGEJXr9YmH+tIcVk4to3N4EfZsV6ICtm/exGeefQ7zroGrP3odZh8Y3t5CKx/BzQJk0wBFTILUFLbD3GwNtqvaTqJL6OZD1bHpI9BdbOcaNjicmxae/txn8NDTjyC1Dbz23ib+7G9fxfV1DZ8+vYLlZgtvff8Shtc2cdSPcKgTwC368FI6YYTwhagdIc1D5Br3AmruB2i5k4tjgmS3pwZMmznRai0oJEGJhlG2w4xkKcSJSBcLeQLkGdsrJwlLE/B4lJoYRTXcGhsYOA68uS7OPvYAap1l9EYEimnRbmKm48IzAnhpjOGNdSR3RjiOCCu+Bt8pEKSJZDpnDQ9xvY2dmo/rmOKOMcIjL74Aq9HEP339x4h2TTiBjTZifO6p4zh1qIk657XNCbz+GMXGBsZ3VgUADkYhdF6/nWMcsT3oT4G9WBk6qRME5zqezxErJ+mW66YCukWHBvaXJmQ7q+kirnvoOybGTR/68hI6R48jcU3Q3Ntt1HHz4k1oqQMrtZBPQyFUFMyer9VgkaibpMiDMebrNTxwdBm+PkKz5aPe7sLhnkk27HyOqfgSlU6k1pmS7CuLD27UyoimsnxRKXortbBk9UqSEfN+y71+SYDdA4AVB+TeXkwUwCUxvCLzl44QSvGr3NuERvFTAGDag6u1sFIGp1mEgmMp0eTa7/zkB/irr30bO1tbGGzdQksbCgCcpzEKLUUq+zeuS9R9WwHA+6s0+0n9VU1kPwj802K97tVR7sEbBwDwR2tWB785aIGDFvj1boEDAPjXu/8Prv6gBX4tWuCLn33+52hAf1YzZNBL+10uzvcDd3vZvSVQ+rMA4Oq9ot6VWNJ7al9+7p7qV03LCpS+L0NYPktOsypgVwAwiwFqQ1EV8kvAucxo4eZZFHilBSuLTHyZexbUFQJQnlMJdlcPiP3KXn5ufw5wue3YK+BXgO9+a2duKKhe44aLBUgu3gU41FWOqGw49vWQuBnt+7na4EvpsWKC7u/Rvf758Oc+Dpjd339Vr5eE8nubpH0fFDHrfQpdOY993/+LAMAf9/0kI8vrp1ga0SJQ1G8VEF4pf+lsRTDxfs/s6nBlB1b2xpXql42u/l6+Uez9mFWlVGsZU4nKHDlR8jI/ieCd2Acqm+S9cSAOkcrWluBKtTnds4sudAEM5bhUcCQpCgIkJkFGS9RJpm0jSjVMpiai2IVprqDTOALbXkKBDgx3EY8+8gCcThMbO1MstVystGzcePNtNPRdnHnEQVbsYnP3Dm6sbqPXo+qNaJ4NVxQ2CrCrrlfAMoLRorjMBczi+ap7jlzx6hLVeA1LK7fqvlTKXaUI5Yu5xnyVe3k5VpUtzCKd2I6V7UYAr8rerRQMZOQPh5FYglH5SRs/YekTqDB4vyigtzpv9oNS1CoFMAElvkQJQWZ1qTQVEI1q2dLWmWCaUlGK+bfKY82pkmXWqVIR8zNUBYtSVbKPDSmQ0hJX8tdKa2wqLkXBaTN3WCmneU78PoLF8j5RS9OW0JbjsNjNdmNbiDV1qKyZWeBTalnVTlWWMDP+KuvdSvkpfA7JhiN5QN2E7L8KcOT443HZzsxkJZg9HseiTiaAo4B7TZSa41GosoSpEKiAe4KlVL+KBbQqpLJkTnCc76EiRqwFJcuXRTLmuSYyxtmfVTVS7KjL9mReJ0FJ/q7uO0qlxQKto4D1EXM6g0TACoLnBBFFCSVAeobeMBBbUskQkxzrCkwoM4rF+luNaZ4Pjy19abEIRtCfRTyzPF9lpyxZuKnKiyTQXI1lUY/XbBlDSmmtxhiPK0A3hVe2KUrwiiQghc4sx86Osialcpg5zCySs5/ENZfK4FJFy2sVa+lK0ZvEMuZIBqBquCKbcIxImxL+JPBNC1XagzOnLqHtsCWf6fWme/Mxj0mFVAXQy7HKSZd9QPBZ8iRtA7Uacxxt7A5DlQFbKvdF1R5SqVBZdKjvErArK2RsUPFbZURz1iAYLs8JTamv2B4cK/x+sWXlOCrtM8Vm2jQQRyr7mecg9tipAuWVBpMYBzNhCUzS7jsRsNKvk/UjUndRiI/DFKOxiUHmIq3NA+15NBYXsBtpWJxxoOcJbl7fxphKQVGNE0exUPNamJ+bFTA3EjAqwZMPtTDa7eH6lQ24+hhItmFiCN+NkWcECDU0CZrbDlIaE1B1RvDYiMX+uTAKJCQNwEdcNBAmdfR0EydeOIyl5x/Dm1vb+Of3t9CfLGA0rmF0O8LsooUnjzNbdoBhbx2LcykyK8XuZIiWr2NupgGTgIploT6zjNbCLL7zg8v40YUhHlnq4uT8Aiara7h04Rb+6IUFHJltYnztFgbXN1APhnCzCYwihmFEiAKqwEMpQHKiJDGj4TuiaqTN9mScq3FLlZCjgQS6mGAKLW5rttilTqhMnzCXmo4qtNU0EU4nSIqY+l10Futw2g3shplkkj7z6aN4/iv/AXbbx6XXb+DP/uTPMekHaNo6mhRo0+aZtrpUAJsxTN+A6bEYrxwzChIp0imKJEWDxIxCgx4UsKhqm8ZiNWxSQRwToKGturKvN3Ra9efIU0NyiqOpsn0WGqG4FDD7k0QCKoBjbG8PZdy2Wg14jo9gqiHgdepAs8tj6rAI7HNpSdvMPMU4DGVck8TF4i/BIb/pwG64AJWDsHBpdwQsZvjNf/PHOHXmKC6+/j6++h//DqOtEB0rBk2WzXSKhJm7VBiDjgkOmp4rlpEkvtB9lkXcHAkaJBmkqYD0PN+ItrpxAt/W0Gly7UCgiGvKFB4tTzUdwx3eUSS4WTKftOt+Gcmgoh3oriDW13xmUS1OBwqf7cRc5xzNow088OjDYrn+4wurOHq8jc9/6Sso4gyvfOsb+M//+U08faoOzxyjCMeSi0s4Ngl7sv6wDL90EUnFXYDzF/NajUI9C+nEUWQJRqOxKNlsM5NrZGYmchumXcORlVm0203cvTvA6s0RDJPALAlSKSyXx6E1MueKBBEJMDJfasj0DEE2ESKOY9WhmXQPsJEXJhI4yDQfSdYCrDoy20MvidHPUsRUWnt83lGNHUlGL62Zacltxh5jX+EVAYxkjNlGDDPnOAyQRAEm4Uiey51WQ/60WxYGo6n05W5/jJ3dMTotD0uzNSFz3bq1i2kwxVK3gVne75ou/96pO+hPEtzdjdTzkepwyW3XYdoadM+Azcz4rovQcrGZ+ggMDU+/+Dxe/NyX5Tm3e+UiMBzBN9q49Or3cfH8GqKADiMOtgd8Xqn7ouY5sDVmpwKTkISAAG49RYPrjImB6TSHW3dhuAZqvosoUyTAICSYoWF2xhMyxa27u9joT1FrmnTLFqJXMuWaJJQxDlqU1224bQ+HzzyIia7hg9t3sHRsEQ8/fg6Hj5/Eq3/9Mt56+RrmoGPB1pHsrGHG4yYpw3QUQMvVukzPNEQJ5yddsrJDKt7pSGJqsGl7r+eoNzwcWmrBa7iIp5EogEfDQAB52gSTZFB3bXTnfIzHgcRRJJlSkvMaSSKZhik830KzpUhhbLN604NuGtgcRtB8E63lBWyMNaxGEZZOz+LJL/8BA+Lx1ps/xrAX4ZFHnsBSx8erf/UKXv+ni7j63ioeP5xgpUEHjCk0PRCSEecVcToiCJzShYCuF/xdIc9cm8p2krlIzMoL+VncSSqHKlkTli4G5Zqba13m3BaFJe2lADNFkohIGDTq2Agc7ORN3ElsLJxaxKd/8zmgU8f121cw2N7CF7/w36FrmLj2o7cE1LSGMfLtbTjxFF7BbOaJjBkDISjqFLKpRiVthsJirjCfIU2g3sLIMHBllAJdC5/4jc/h3FOPk96F927v4Bvf/A5sew5HFo5C2w3wza+9iemdbTy1omO2MUFDn6Kth0imY9TI1y2YYx+i0HJYMt8ZSBOuRdgGJCiQgKqIj5VLi7gu5Yms/WmJzX2fECr5ibTc25abJapndcuEYfvohS7WpyZuhMBW4WDpyBIOH5sH7BpI4eslCc4+dBhnH55F1oux/t4F7F5cxdI4xsmuA88GgjhCSnvxegNhvYWe7+GmHWG1GOPkS5+E4Vm4dXGI91+/hXykY86I8cmzc3jk6CI6zKofpPAGAYzdIfKtTYTb64iHU6RCoiswZUwFQe6cfW4KQUIsi0vLfK7PjZjEUJJW6X2fCmHIdoEoTeQ+0Zs1TDwLk3oNRbuB+WPHMS1SxAIYuwhCzssOjMRAGkXwLEvmbzosFEkifzCdYqZRQ4vgsjmG52RodLqoz3Thup4QTkisZryP2sWo+1HVahQAq556BIirjXr5zjLWhctN/rkHAHO+V6N/T71b2kZXxQ3l2qV+Yj4yX0VlAS1fzPtNnY8aQ7zfFZmW6yEhNt8HAAulIo5oBAMtinHrve/hv379+7hzZxXJaAu1ghbgodjfG2aBkOsWriESpQKuIrgqgn+VY1ydcwXg7lf93i/SqN5b7dH3//zz/n6QAfzzWujg3w9a4KAFftVa4AAA/lXr0YPrOWiBgxb4SAv89meeU5zKfejbfhXo/ba/HzkAN6XloviXAYDJsq5eewCwIHBKyaQUwGoxXp1XBQBLkb0oc5l+CgDs2QSE6JRXSj1ZYRJFo/reSBbwqsAltqfMeBP7RgUkKwvoctEvp1Eep9wgEJjh6+MUwOqc1bGVVXG5gZTsWGVbTGUN6/i6obJhqQxWQJUq1okrZ/mSjca+DlBKYfWLCnS9HwS+lwlcbmh+AbhfKQY/+oH9oK70zn3g7C8DAH8c+Mvr2g8A378Zkf6LlcWfqHoZfyZ2ogQB7mWjSu/dr2Au261qv3sAcGUBXbYrC2slACxjhJbHJRjK/Wcs+ZxVAUEBiPJ9JehH8IJ9XzHKpe5SMZuZx0QVoSg2CfykyBJa8TLPzVQKYL4n52bdQhj50LCAWu0Q6t4iTHMRhjGHx584Ca87g5t3dtFxTbSNGJvXLqHrDvHYY02YboS19Us4f3kNw10WlQxYhYtmvSabaKVQVgpadd5kyKvNNos1UkSqsnjL36v38m5QBI3KBlrAcbFIVorVCsjiyFUEiDJbWI7DMU6kXqkvlYpXRrMUmgnK0u6TikVayrJQK0BYmVcqCtmEtnIKHFVZogogYrGXxyN4y2NWQHyVX8vrpWpjD/AVdWRW2okrwJufUeAj+0JdJ0E2OUOCea6FYBrJ+SmrZ6plTLHSkzmGuZGlMoMWfFToEHBuUhFDcJcAhqgMSCooVRFZLpbPovSlupcAY2l/u59sUrUlG1WsqPNSxUu1pEPlsVIxsBg6mbItlNUlL5i/Y7Zxt+1jY2sk446FdpXlrI7HzEiCwywOVipeUex6ttiZsjjNfFbawlK9JBaIbBuxN1dZwWw/Hq/fD0qLdlb4VbsoUFEX4E65NdMyVVVoaJUsaiwd6A8iDAZT1Ou+Am5ZUJ5toN1wMBjF6EuBi7m5hgDbLISyX2l3xzHD6yVAHJcTqZCD6Axhl+r2Un0ubH1RfqhJmsfhvUtljNiIc/zzeyyOJ+bYxVJEF1UyQe8S+K4IEHw/wXb2LYF9/n1ndyLgOsFPBfLqyHVFRKCvIK+NY4JgLMEqAqt8TkiWeV6IMonqWQKttCTncVtNZcEtQDaB1jTHuFRf8f5iEZ5jjMegAkrlNfOezxWgWs5HbDuCrDwnAtN0B+B4HoWxUmFIjJ4a12xXWsiKitnVBMxmW/Aa2T4cfzxH+cNjit0kJF+U38NzZ7vxfb0+1duqXUW1JDbXtlgASuYalY82QYZYyAAqg5rZ0cxYJIBtoD8cix2mU+O4zSVX3dAssS2dhjoGuQezu4SR3UTqt1HvNLA46+LVt9Yx2RmgSTvbhHO7ho2tFKZTw5mThxWg6xd49KFZYnb44L1LuH55DTUjQKc2hK2NkYdjUQDSapQWo3RDGI9SybYm4AYqbM0UdJJIdRNJUcMkrqEfuRiZFl74/Uew+OJDuKtnePPKAK+9McJkXMfWWohPnWpg1skw3N7F33/vfRTpGP4MVyYxiphWyAVSqjAbGlZWmvjN3/w8bm2P8M7l21iZa6Lt+0i2NtHb2MC///3PYdF3cOXld7B+/jZmogh6MACSEVyTY4Quv7PVAAAgAElEQVTkCJWpziUPAeCZdgNJpCMc5xiNEulfXpNLZ0YUCEp7DoMKSiqhwhiTUQ491+BatNl2MZ1MkNIW3kwxu9zB/JF5rO2GuHBrioefnMPpL7yExsoh/OTVH+P//NPvodvQ0KW6j/m7mYlRqAMeMEaAKUK4dQu2ZyKLlIWwo6UC/BYhYKUGZiwLDY5p5pdOh9CTMWxdgY50N1hZYPaoht4gRTgtxFJZIjxpA22REML5g/b/Nmq+id5ugM2dkShQXc9Xz0zdQjI1pGBv2rGQOrLEwHhM1wAqZFGqzkgKozWwysp2fRNW08HR04fhzh/GxdWrSFomnvqdL6E54+HW+Zv4xlf/BhurE7T9DFYeQ88zZVUsQA7vXQ+1ugtTTxAGKabDVEiYfEY0PQ0aHQDIZCB4OxjDLGLoWQLH5D2Rod0yMd/10W056A8y7GxyzqOymM815jjSFlYBRxJRQYcQrq8k9kKB48zcnoYBClvDzAMtzB45hN4wx5U7Q8wfmsGTn/wibMPGa9/+O3zjW+dx9qgP1xyhSCJMJ1SYp2Jpy+eAYXCusZFkKs5BnkMxn9+KbOPbNkYjfpZKSD5HSCbKkIcZTMvGNFAgDsFRWkXnuS6Fc1NskanYSxBGESYkrTBb2jCFuEBXlTCJkGiRRHxYjg/NUqBvlPtIUUNSNDFOmwgLD8cfPoxBkeDC+hb0VoLOPEHcAg8dWsBg8y42NwKEfVqytzHHrNzBCFt3t7FQj2DlI+jpGGncQ5aMBXzsNFuYm6mjoF1tkUve/eb2COsbQ8x0fKzMN2R9dPPWDoIwxkLbk5gJEjD4/5ZvYXMYgvwcPouNtIBrWWruJVBhaKjNe1g+voLG4dNYDzJcuHYFj3/yaTz/0u/DLoDBjZtoWW3U23Xc/dHrePkbX0cWmvI8pvJdKSFz1Ek4oFKQ6wPmU9LGm4CtQQW3KW4QjAyghDCjMj3NxFmGzyfO/DWP1uEpwjTBcBoi1zNya1BzDWg5wdgUaRIjN3OMtQILx+dx9MnPYFQUOH/9KrorC3jw8XNYXjmE7/7Z1/HG926hmQBOEKBrx5ipFbC1HJNRgDiOlfK1yDEV8wxlb888aT6jeC6yzkgLtJquxP+4rgZT04SMF4ep2L5bFolwJOCpSAX2z3Ci7OD57J9Esaj/Dc2B6XCPQKcU5TBCxbBmGYipMEeBmcOL2Il99PUci48u4PHf/hIi18A//sOfod44ikfPPYO2ZeD8P7yJ175xHu+9cg1PH9Mw64bIsynqboZEDxGlBLhlawwt1qDT/pkrJ7MQQhzXDLInSmjRX+4jyo2V2v58dA9oicGPgThRWdxczxW0Qec9apgYJBZ6qYteUUfPquPsU4fw4h98CeacjzfefQe3b13DF3/7S5i1Laz9+Co2370FbxTBnvRgjCbQJRJlgjQawbK5PuBinGsdHRpNT4wUqZbBb9VhNFqY2B4uDyMMXQ1nP3Eajz//AvzGHN67uYrbd3tYWliBNskxuDbA//q//CO8yRCPr+hYaoaYq0cwwjFyZqLHCWyH8JsijVHlT3l8EnAfwrYpI5+4XyHzpNo40Pq4JH9W61AqgDO6Q3Be5V5F3m4gJilGZ7asiyCzMUEdV0c5NhILRqeNw8dmcPzhI0Ddx9uXr+PM6WP49AunYcU5tn+yju233oO9OsARj2tE5u6m0G0bU91C3/YQdFq4ghDTWR/HX3wCialjtBvh/Csb0IYF2lqAhw7peGhxEXOGgxnNQGOcwelnsMYDTDfvIuhtYTrsS946STC6YUvGrGQaJ4pAJz4qQqAskIu7RSTEU42EG5e251xbamjNNBDzcyRntmoILa6vQti+j5SGJbYrhC3TaCAhmTCKRdma5Yly3UhSTPsDJGGElS7DK0aoeyRQZGjNzqA9v4B6p4Pu3CG49VkZwwLWsk+4z6RbW1ULkf0k++7DpXqu4Wi/XL2vAoBpB80XeV5yTMYKVAvb6pg/KwO4jAhTwDD3tqX7TOn0RQCY1vASJVOOHxlSdAALJuQiQIsiXH/zn/D3334FN27cgRbuwkm24IH27qEQd0IhdgJZoLiMZdrRXjTSTwOAVc3ho3bQ5aXt/W9/ne/+f/u4nw8A4H9JKx2856AFDlrgV6kFDgDgX6XePLiWgxY4aIGPbYEv/cYLCr4tcb49ILP8xc9bMFJp++EXN5/3QMP9CkylkCTgde8TNlnTsqimglhNu/xZsjBdBSAo62Rl/1MBaMrCilkr9wBgWXBL/ij/osAVsRGSKEil0KJ1s1IIq78TGFC2tCrnkp8TgAIqM9Le88hR31/sAcJqw1SdM7/j48DyCgC+dx2qrSv1bAUYVi1y78HzYeC1Ug+L2mOvr37+oN53untv3s8Q/Vlg7X6AWV2fOsSH+rc8qlxTueuqzpX/9NOA3f1nvl9xK6BimX/D41UM2P1WTfvbbD9ZYf8xhRi8r+ghY6M8GQGLyzFYWYwrZZ2SqqpNj1JpiiV0CWoSENIMuwRoVd6wxCVJ7rQClmQTLXaKCuis1INV+/GYVfuL3dSedxUzg2jHqKRytOViO05pS5qSLU8lawtZ1kWuzaHmLMJ25uHYC3jq8VNYOHIMN25vAkECOx3jxvsf4MhsgG5nhFwbIM4DxFmK9bUJ8pSWfK7YQFYAX5UBS3AopAKS6g2x02PGrLL5FQWjqSnrtKwQS01pL01ZY7EILaCfZPVW4K+ywabCiG0kRAgpWPN+4iacakEy0hXgJ6BbaXVMuz0W8yQPNCwzfUurXHYtwaDpNCjBRgWmU/kk2W8lwEhbYVHBxpEoN8TijXlvsbIBJhBFQIl93Ki7or4l6Mu+JEDJc+FneGwqPCRflYBwodStdd8v805VljALsFIAoF2y2DNzblGKGLGDLm21OW9IHmsJBAp4J/OCGndi35sQwFZeBJVtcWXTLXltSS4KSloskqTA41XKZMlZLm9Y2gDz3/gZgoBsN6pKCXLc3RiK2lfAxtIimv9eKUWYOccTIDBJEJnXX6mgWQilJWGlluX18isJlHLMEOwUm0RWqTkXl4CwahcN43G0Rzzie9n3zYavCsaxUnb3hlMBs/neWt1BEmSYmfFxeLktfXLpRk+uh33BsUVVA7+b4CbBUlFDlYpjeQ6Uam6xrZZ8WgX8cwxwXLKdFHlBkR9MjttStc5/o2qaY7U/CKVNSDDgzwRB+X/aVVMZzGNwfPHc2D98xgxHBBuUpTpB8WaTtrFKfR8Eyiq8ylcOxwlmZ2vK2pr3S0lAUM9ClbHL6+WxCXhzHFWqcZmvSBog0Bsry2+OzUqdTbIA7z9eFxUMkoFckj94fWx/uhBwTPbGkdiSKgtuFpkVWSNNlRmwbqo5jgQI9hEHgFXaifPaJfe4PL7YUAPKsjvJRInMY6pnCuB6VEXTvjMXC2jJKo4VEayyc+f8yOsn4M9z4fw7GE3EOYEWtXQV4F1mW7ZYuNq2j2HmYi310VhawezRFRh+A2E0QRKE2Lg9wq07Iyn+e46FaUi7Zh+NWlNsX7sNHY+fnUenVuD82xewfmMHjjaBlm/C1yZIJiGygKCGAdcmOaIOk5m4WQHPoXX/WFRIIHHAduD6beR6E5O0jjtBhqWnHJz7V59HesjHa+/cwv/25xdhFk083PLw+KEZXHznJn7wjxdx5qQF12C2KG3fDcQBja8LyZIcZsBupqPZbePJJ47DqjuodWirnaF35zI+//kv4NSxGVhRiiv/9AHe+tZbsLYCdI0E2bhPHRtMI0aracDUKHMCapYDU3fgu3XEYYFbd4ay3iIJpNsx0Z01QReCtbWhAFAE4neHUwSlmpYAMBX9NQIhcYTecIKHHz2EU499AlPouHHzNi7e7cFbMABfxwfXYnxwoy/Wt47lIkcdo4T/ZsFoJNhBH8N8inpLZTx36pYAucNejmQK1PUa6oWBFmws8n4Y9KEFQxjJAEbeh68zizVGu+HJPNwfJEiCHHZG5wEPuk4ihxo//JkkDSFgxTnWdyeIpxkMy0K7URcb0DTMMRqG0Az1/MlzG3fXp7A8A/WmCccnuEkLfyqVOX/GMF0NzVkXh07NY+mhx7A9neDG5iqOPHIO84cewPWLb+LPvvpDtH0PM3VHnpe7owCTLMEwHyLj88ioQxc3CFr3AvlEAxOIOV80HQs2nWNI6DES6FGsLIoTKuISROEULRdYWa7h0DKL9AXu3s4wGvF+JjtLQxYXqHkefJKbKMUloGooJxCufQlksxpNUHWUZYgIDMw2oTsNTCIdR44v4/Cpx7B2+xbeeOMybt5cw7FFZhYzzzlBkTI/3UaUhXA8Q0BDwzLErpkDj5nSBBQ902M0t4Chg51dTIZDuFYCR0/gWsBkGMvamwpMzjntVl3AYjoTiOsAyRYJiT90GIhVXrPOdYEJXbLfNYzCCNMkEdCOKj671kRsNNALHcDq4PqmCc2bxwOnDuHEw0cRehqyZgpn0UL9kI/2rIeOY0GPM8S7AYxpgeH1CPHdCdqGi51bV/HjH32AljNBEWzDtwYYDdfgWzFaNReNmgvTUWuiPp0spgnurvfR7dRwfKUtz9KNjb5EC3TqVNn78nwnSN5tuhgHCXpT2hnrsHJN5so8N8hPQG7piAwDT7x4Ft0TT2BjmuB7r76Mx549g89/8Ssw4ww333wZbubhxKlzGFy8je//7X/C1sZEnmkJM0kzRWrzHQcBiQZFgYZHd4sMmVYwsVSegZZjwPc9eXaNp3TzoMgvx2AcSE43gXwq+Ei6kuUuyTBZKutFV5xYAthWjiCNsJ0BMw/M4YGnX4I+s4K3f/I25o4ewmOfegGzXg0f/PgGVt+5hGJ3jHSnh/HmXfhmCt/SMBkRMOU553AsE5NpJpbuNEEiCMxnXBJl8GsGWr6NZt3DoWOz8Gt1ASmZkz0dBpI73x9OQHB0NIkwO6PWhSQuETRjdqys4Q3mpjrQSI4wSF6AgMJ8JvYmCYZxjMy0MXN0CRtjF+tpgcZRDS/+0VfgzNfw5luvYGs0xTPPvIhaDvzgP/0dvvO3t5GvDfHwbIilegxHiyRjPkKAjDngGe/vHFpKcJ3KVlNUmrKeFPIY99eKOC17d4niuBftULnzVEQ4tTYlcE9nG9oxc4/D/Ff+0TFJdAxzD4O8hkuDAp//zeP44v/4FWgtDx/cuAGjOYvZto8F08L2+S1c/s6PUWxNMF8kSHtDYBJBSzkOBshBN4FMyFACnPLvNp0FNPiiLq1jJ7dwM85xPUzw3PMP4HO/969hOz5+dOENfPcHP8InnvgNLLfnEVyf4Dt/9UOsX7+LBTfEiYUEdWMMK57C4ciUTGdGcij1v/QRXX4K5cDC9YJEBpWkNjqE7e1vS7sw7sS4biNoyL0KwURxbBGSI6dLA6nBedpGTNcA08XdiY7V2MLyiTk8+9mncPixEzC6Hi5fH2A8GeKBxVm0dAPDyzuYvH8V+q1drPgk3RHgjBFEAUaZjoHhYsOwcBUariDBuc9+AkWjje9+7ycIAxenO108uFTHg7PAStOH0U+R39mGvt5DM8nQSGM4WQAtGWJtdUOIxCSn0eGAYyaIFCmd48MWgoZaBzOnNue4lVgXEgFIfAJaNQutmTasWg2TPEXAdbVfl89zjRORwGNybnDF9YlzERs0jgPE04mAo3y+SLRKmsICc7gjNBohag0NjZaDzvwMGt0uOkvH0eguw/E70G1Xsny52kmZRcz1r87rYARJCtdwhRRPNbnYLpfxTszi5n8FRxx/R0iY/aa29gIoS01A1sBcS/PZZoCDk2tMGTP8nrLuIZbPogBWA0WByLxvGD+ii8qcX0HHJK6vVcwO6wC0wE5knejoNm6/88/4+29+H7vbW1i/cx019MTlo8ipVk+F4MH6GC365aviSon8Ybvqqn4hhBBZVv9ykMXHker311eqiKyqtvKty6S1HLwOWuCgBQ5a4Fe3BQ4muV/dvj24soMWOGiBsgX+/wCAVUG3XGDvWfNWkssPA8AOF9klALxfzcoiPlnNtGO699oHLJe2tFy8S7Zv+WFuitXK/mMAYGG63gOA+bY8V2CPWqwrBXD14uaYuTXq9YsDwGyDSuFcgX4VKFNtNlnA/pBy+t63f2iM/rIA8H2C5b1j3jufD98KP8uy+eMA4P0A8n4l8H2C23/R/bb/u6s22duAlN3wEcD8/l+U33TPGWo/GUGNwZ8FAHPDqADp8nMC7CqQQ2xKCQAbhrJN3gcAK3XcvSxbAYL3gTb3xtR+ogABRqVwZ3ZfQb2AkByU8pfFVwItVADnBS0ga0izFrSiC9tZgOcswLVm8cRjJ9FeWMHdzV2xIkwGu7h77TqWOlNo2iZMZyT5eQTMdvtkZXOTa0v+Hi37xOqP51ruMQXsLQE43k6igCQIVRTwxFK9JFWUubbEdcROrSRECICWUilCK0YdBlWQ3NUKkKbARBYbmKulGTy2LuoF1ZVKeUTrZQpWK1UDz1EBrApA4/koJaMKiRbQlZZ4onTVpGDN4o0h1s46wiCUIp68t7RwlkJxqZxgUYSWhFToUu0hilbfFtWlWGKXls/MUnRKW+XJhBmaKmtV1LMEpggGiNq/JLFQHcmbvBxOlRKd58YCXQX6ieKK1oks8JXgMAFrUZ8TcC6VkCyyStsJQJxhd3ciijUCd/xOFlh43rR45jUwP5ngHD+jlK3M3lM5vjxXFiqo9OW58A/VshyDbFuOc4JZLChKLm6k5kqCtfwdFcCsrsi9LtbrtEFU9s7sS4LXPCe2Ie+XSs1NgI/trcgAVCUokJm241T6CqAZsf+ZZRmr7OMkQ6vlCSGANuDzs3UZJxcub4sqTWzseP7SNixARwoodJQ6l+cj97BL2QmLXcrZIYxild9KNVJp/V0VfXi+zO+sgGu2I6+J16lIAkq1XqlXK5IPxymBTQGwe4F8nkV7ZcWtCjsES5UaV1lGE0QTkNWxBNzdZRF1rq5sH+kIQHKEpdqM44ttz7932p70P1XezGymmk2yhSOVWaaAXdrKK4VtZdXMtqD1NwHg6v7he3nOoux1bLTqrqhpt3cnokxotjzpQ45FOvkRmKf6KQrV3FL1AZW+FXlCnlskUfAeSngeipjAa+C1ilo7Jvit5hk+yznWCGazvTh/EChn1jb7hWq4KsNYVCGwJDdSTyj7o3LaEfvKIrfERSFljmEPuBW4OPHocZx+5ikUVAPR+SCIcfvSbVy/MUan4WNEW+8oQbPZgGXWMRrnmO1oeOyRBSzMFFi9egOvvXwVs14M19iBno3h0CoyUA4AzH5s1hqSI0eLatMosNPrYZpOoYktq4fZuQXYfge9iYergwDTxRSf+befQ/2JJbx/Yxt/+ucv47GFwzg+Ow93GuHCK9dw6/IqDnkp3II2gRmavilOEbylaSi7Oi6gOS4ubGV45tnjeOEzD+GBczNS5Lxz7Q188tMvoUWr40mIq//4Dl795vtoBikWzAyYbCMJhpIhq4F59AUaNQfNWg2O4cHS+cfC1s4UoyEV7OwPE4eONGRO7Yu1ucp5JvliME0w2A2h5QZ8Ek082n3m2Nkd4VMvncaJJ15CWNA2PsGbb7+J1eEIt3tTXFkPMIo01Fse6u02TKcDrVbD0Qeb0Fo6zFkNWkNHXNBaOcDKykk0O3O4ee0qrl+5ASt2MGPNIdwYwk81+MynvL6KYroNFwNo8Q5ma1AEpmmKwUiBKWauodVwxdrZNE3omYV2qyWODGwLkpM4h45GdKAw4Bq2KNeYbzwcjeH5BVo15qb6GIwyUUGTdFLlzJPE09udYDycIi4iuC0LjRkPi8fn0Fo+hmu37uLa+gSWa2A3SLGxHeLoygwc20d/CuxMY9TnC9SXY9yZDhEXPgzOnYihJQXquYVZ28GgB6QBYGcGPKOAQ/VmMAbCARp2glF/G7YeokECgVuAj1HOFdHIEdtuyQqneonqb4tEBl+5DgQEAAzUfd6nsRBcXFqAmwWmeYZJrsHveMg1B4bjweN81Gjj7kZfMqmHoyGaNR25ZBuaCEIDbs1DWKSY0jbeojKagGCi5knHgaU5CCY6HN2ElTMXeIwoHGLGi5FHAZCGsHRm0EawWSnPCvieB892YPI/Em8kw1cRxwTkKm2gWcC3aD1tW0gyHVu7Acacb2DCrnck73Scd3B108aJU8eRujNoznZxNygwNWJ4yxkefGYJMw96aDQdNAwN9UJHW7cx2Bjgjb+7is0rER5hPqaj4/qF9zHc2kDQW4WRbaDh9BCOd9Bp2ALq0g2E69676wOZv3u9CbotH0eXmjJfr631RdXK+YnWz5wE+fxr1230JiG2xrQ11lGjfXnKeZaLGg2ZaSKlQnuljcbho9iJDKwO+nj+N17Cs899HkWY4M2v/ym2Lm/izIPPI9pcx+qlK+jvTiS7nLbtMZV7jiY2yAlteTMCwL4o8lLasufMn1XPb4OZCrJWJsDvYDAIxF2E60A+Mzi/u3VTCGgkFBAQIjFEQKgihYkYAd1P6IjRqKF7/BiM2SXcWtvCuaefw9kXPgHXNHHttRuYrPYwZzexfv4tXD3/AWpmDNfWZX6j5TlBRpK3uL6k5TdtacNpptaOzNW0NHGMIAB/5uwJIXZsrt3Fzu4U/f5IPp+kicwLBFebTU/6ZnNnsvec5tqIC1RNU44wovCvaWi1HImXGIYRxrRjrzvwZ5awmzZwqRcAsxk+94d/iKVTh/H2xfdx5eY1nD33AophjO/+l7/G+6+M0ZjEONOZwi+GqFvUEHNfkCKhjXjMTNECbmHC0gnWKgUw53ohNpZxCnyWVrEKdOHg79V+BALqKzIY7zuul7jPdpAxH5cEVUPZvZNEMAw1hIaL9YmHwLPw6ZdO4FN/+MfQOx7eu/gGdlIN3fZhHGm10fvJTVx9+QKM3RSdOEAjD6EFEcjQydMxinyibJ9JXRKHFzqIkKRnoNa2kPs+NmMda5mO1czAsy89hhd/67eEMfD2nev4xt9/DWcffhaPHD+DG9+7hvOvXsLwziYa+QA1ewgr76OlZWjSgSEqEESRqDwJrKm1gQ1LU2tSIrhcqxay32cKstrTVG5dnCf4d5LCOK4zWlYLwbBATHCQbzZt5JYDzbLFGniSmVif6BiZDSydmscjL5zFIy89Bd13cenOLi5dvIhjC4cw7/iYXNnG3dffxdwYmHczeE4Ey1TEwTFdXEwf27qL65qJG0WG5adOYSfLcPH6CP2hgRXfwbMnl3DusIOTSw2Mroxw+4dvYftyD+04RiOfom3HMIupOEEwpMA0bQGARQkdMaueIKeNet2DIc4yBCBJWEpRMFu6SOHYJBJSYQ60mhZanTYSS8eErCbHkrVgmkYqecO2oRk1sSanWwDblUBnEE2Rcp+AAnHI9Wsmqn8UU7g+iUDMCM4xMzeD+kwDrfllNLuH0Zo/BqvWhe42oBsOqHen5TmdMMTimWv+PBE78YKy7NKZSzLclXG0KORlvalWw5QZKDFB2d9qr63AY/apIudzfqv2/yr06H4AuDpGmsYyegT9LR0oxHlCChfcE8bIIi6WM1iFgbULP8Tf/PW3sLO1ic3122joA9h5gCxlPjMJV2KsIHtf2Q2XDmz3+7DtB4DV/KP2zr/o6+cBwPuPx/d+/cIBAPyLtvHB+w9a4KAF/ttqgV98Jv1v6/oOzvagBQ5a4KAF8MUvKAVwBdjerwT+f9l7ry85rjtN8AsfkT6rsjxQsIQhCIBOJCWKFCnKUK3WyLWb6emZ3d59mbPn7B+zD/OyZ/ec3e6Z3m03kloSJVGiRIqkSJEACYCEJWwZlMvKShs+Ys/3u5mFIgR2a3rnZdRIHh4AVZmREffeuHHv73OfpLDkZwyCVb+hAB416seVwSNAb/t43ADQ/nRbAXwnn1P2VhQHDAv7Gj2vdlhAq29QGzTmNKlfqveMAGACvfJjUdRRoamK7zptkIY2oOowSvE1UiALw3SYA8yf0SpqdNyRQk99oQJh7uS53qXY3UYzdwDK9xhvtDAevYSwvf2vOz8f7UWEdL69Sbn34B1GLt85yl07h+19zRAn53bqXmDtvYDgj4O9Q4D/bgG4KG3vnNvdDNK7z3pk1bTzfVJbITtb7Fs/fgF3P5j/UQWw9O8/DgCPbMelj9kBxCmp+h31xLD/JT+Tg5IZiMOMU4Jg3Ocq8Iy5p4pxLyo9bqQFqFRbz23wfIiWCREgJ3ClFHC0NmShkioLBSPTyo+gKDe7ZDy7yPICoqiENC/Ds8fhupPwjAkceXAfTK+C9c0A40UPWtjD0rVrKFptFApteEUfYRRiq80iPrMcqcxjFqIrOXw8D4KcHH225Geq/FsWFp2htS2LTgRBRwQGFs9ZtOXvCe7xeoVUIIxqCUeWtrRo8UiVJJUFsmlXVrOqXZjYrUtxQIGhqr24eRY736FqUYFGQ/B+OLZGqoaRPTM/p1QNyu5WbP6Gtr48HxayCTQRwCOIqu59XicVNIrpzQI/C8YEqghgKYWhUiCOnBAESKR6YQhqkfhONSL7TEBWAZ9YX1IgqGNbAgATIBYbXmZQDgFPlVusQG6lvlVgHwHfOIoEeCgxE8+xhypOpVjm9/A8CbTSmpXHI+BLYJd9xGskqCjKojZtEYcFjuF1EIxku0neqwUBvXk8jmsCdSwWjiyIc9qC0p43V0Cf2FYPmQJ8LzPS1DUpkJXtxPMTha2hYdAnwKoIFNWqq0D6RCmJ+SeBM5mnARBQLzg2GuNFGUObrYEoEXj/sE8E2GbOsKFL8Za2ra1eJAoBsZQ2dPihamtmRMt12DwvqkKpKFbEALHMFgU6r30wBC4VyEr1mbItp2WyyodTdqgZev1wu4hK0gLHCwuw7BNFBiHwr9RHSuUMLC63pT1qNU8KryqLmEA9+5oOFYpYQotjfoYgN/9+e6WDmemK+NqPMscFSB0Wcjm7cO4iWEdFdt+P0N4iAExFEOuPMbgAACAASURBVFWXJBNkSFh4sniuCvDnuYxAfrmvMtqeD4F4sa81hCRABbAnSvcc3a7KmaQCe9S/lk0nBIL9CXoE03hfkBCSsNCuQGj+XRXPFDhPBbXKElaWzryPaCdLa2e2MftXsveolB8SaEolzlGGOHlQkchiNucbziNhTDtYqvVy2PwerhNyU5SxWW4JENvzdbQiB9c6NqyxSTz7pRNoDSK4roE0SnDhXBNhwOKkypT2wwybWzF2z0xKVmS9Ajz16AR2z3po3rqJX75yGVUnwVihDUcL4HcHUrRjuzqeI0Ain2UcO7QFbXW3sNnuwypS1mGiVGZuexndwMPVXoSNaopn/uQzKD88j6XNNs6fuYjDex7EvrqDm29fxGs/vIJpHWgggBF3kWUhXItF1AiZrqGr6dgcsGhcwK0OoI8V8Ud/cBQv/OvnZWV2+p1XsHvXA9g7M49Bs4uf/V//BYvnExwsAONmgKzbRXtzE2keIYiU0nuqUReLWtdh7qclwBrB/uZGR41ZQ0fRs1DydPTbJMtkKFdZ/LVkzmpuBNATHX7PR42HSBMkUQ9PPf0A9j/6WdjlSXQ7A1y8dA7N9hbO3+rg/EoHoeEi0h3opRoqjUkceWQP7MkCiruKqB0swio76PYDVIqOAF60Vm4hw8JmByAQ5mc4/eP3Ma6XMGUVcPXsFTQXF1DXe6K0GfdiFLRM4j1o6Uy3GNrf04a+WCzCNgoCeo/Xa8hSuhfQVYHgdW84/zP7L5PMzyAI0e0PUC0a2LWrBs+uY22th4WVDizGAHCusQ2Q4Lix0QVDAGndDTdBYgDjc1UcPPEwBv0Eb/z6Cj5YaKPNnOFaFW6lhiCtodkzUJyx8chnGph8bAZb6SZWuy10wgGCKMD+uYMY0xzYoYbuWhthO5N2yHohKpaNpeuLaDfXUdIjDDotsSG2qbxCKDm6s40CxssEt0L0urEAZnrGbNEMWkbqj1rHEACuVx25Zv7faLgYr3vQXRtmqYwwzdGPBhKnolkmFjd6aPUj+FGGbp9qfAf9HhX+JcRaScgKg5QAMlAcZ3Ys0Ol1hNzgGBxvNrTYkhBSJ8/RXG+h5vqwclp6E+gJkMYRDLFkjWCCFtbM0XQFvKb9M30zqM7ivEMSDW1maYPK3E5xhrAsJDmdInR0Eg2haaOnVxHq49gIa1gN6/jS8w/D10q4ugH8/IIPVFJo9Q4+87SHxkEbYbyEUhbhwK4HMVEqo/lRF7/4/gIWrmp4+kAVu8cs5P1N5H4T7dVF9DcX4eUryMMWqq6OuXEXtaonY3BhoYXNrQ46nQD1ioOZMUVIWF3blHXLWKmAWt0RAhSjGzjvr2/1hTzAZ1TVsOGYpsqs5NKHAdYFHblrYS0GbmxZeODYNL74h/8DHti3hyJcnPnxP+C7f/UmDk1NYty20FvfQq/Vh2WnMF3aZPtC8JHnajtCGmQouZ6s+cI0gx/FqFcsAYLpRsL5b3ysiNZWiJXVrjxn+Hin4pYkLT7bCJymQkYkgYVrXj7HmG4dIdaBuFxE13Hhl8pY6ieIdRff+MaLePipJ2BBw3s/exvLH97C4al9WPzwfdy+toiyk6LgkBcQIk0CIbTJ+lsserlet6CbzHlWERUc1+mQRFevl+VZt9npiUOM3wvg8XyNXJ5HtQrJAjqarb6spUYqQ2aoqrHFe92GTot12R6QmpGI9Tjv8/JEDU5tFiuDAq50I5RmDTz64tcwdrCBa7c2cOHKh5iZeQBl3cYvv/M9XHs/QKEb4Ei1h7LegqczLZxzRyhr+DAkuUZDUWM/GNBMrk0VAZFkuWAY9aFcPJSDjTxTh6RLLs2F9CjRFGqdyqV6mtIOmwCwgczMJaM5ZwRErKET69iIHBQmyjj52Aw+9dVvw56o4tTZn+Kt81fw+FO/j0mzitun38PimS1UAwOVsIdCyFxeZmMPoGdt5FogamaJmpA1kqPWW6aO+piNxHawlhpYjg0s5x4efeYhPPGV54SMc6HbxenTv8JEbQKlrISNsyt459WbSFY3MOMFaBTa0JMWPD4fue8KVJYvAcM455o1g+2a8Cxb6hZ0xqKKkxFPXHvwaTIi9HFdLevUXMXEcD3EzmUb+1GCUMiodC4wkfE+o/MLc8ojHc2ghLwyjvLucew6OomHX/wivEYJV5e3cOb0KeydmMORmV0YXGrh/CtvYzZJMWVzjdYRa3vOXIFmIrZL2DI8bBaKON8foHFyP3yniIXVDq4t9uHBwoldJTzz0BT21jwEt3xc/eX7aF/rorO0iYrWRiFnvAPBRZKmuK8lAcKReY9zRaZZMK0SSuWCuK9wntQE/E2QBJEAo7wPxDUNCUoOo2McGJ4OX8/ERYvrQ+XQwn2CembyOZJx7ZcDm1ub6A+YG54Mx6JaCxYcklFJouwBBuewEOMTFgqVIrxKCYXGLKZ2P4TarodgFsbFnj9KQvDprXFSkjU5Iylo9841rAJ82ackAAqQyz+HoVmZZE4P1bRDkcAIGB5uBgXklX0B148Elfl8IeFrSAwQoq88c4b24YyPIABM8FmOzetW+cAE07kRTNMQCe2dE51e/Vi/9A7+5u9/gtb6GjbXl1A1eG8MhgBwLGtJje5Z3FCI2cbd0O+wgjIsqO10c/un3PruXTFSP70bCB7x6unasPP1vbP3AeB/rB3v/+5+C9xvgf/+W+A+APzffx/ev4L7LXC/Bf6JFiAAvNPS978GAOahabQ4en08Z3UIyG4rNO9Y7siC01C/J7C0DSoN38t/m1Qo2KoALRmrhtp0jV5UrvG1EwAWAIgg2ug7qQIeIW8sMnDTNjzf0XsIYHPDp8DeEWjETUAsGz9ufkbbiFFWsDqH3x4AVoqyuwDi4T+3M25H63rlQvwxv5+dAPDQnWobULxbALsjUlmOuHP/sPMUuAmmLa0ypb3z+qfA4LtB4JHF9DbAP2KuDrtqKDD7xFEo8M7QVmv0piGOKpsSWriNXgIs35U3vNNiecdV7HBW/qcBYH5uBF6NAGDuIvn9GbOYiS9RVUJarrEDAKaiFUrto7JvlapTek82iVS7KjBDwcHqWhXTmDtUKvqUV7WpkbccSXGKJ8MCrGT+adyoO6I8zlCEH9tI0gJcawyew2zKBnbtmkGhPilq4bmJaZixj/On34WWt/DQUQ+GHWGjuY7rt5potWijRRCRWWisznPTqixcqZytFlU+7Ui9vMMBfZsdL9dBBVqSoegR/BI4Su7lkQpStadSEwrwadjEmQUYVpnICkymUDFmWw9JGZKJLCoFKqwVKMwCEf8cKV9V4U0VvQSEI4mEg3loEa9aWgFtvLc5vwk4N3w/AdCRqpMWu+yPIEpFgSjFoCH9WhSkBKyGal1+H/tTMnmFEKCD0YQ8Hv+uLJjV944U0/y5KAeGimqCdfzuka0vAQba5KrPKJCY+bzMXaSVMM+BhUilHlUZqTwWQTMFrKl8Wn5OlLnD8x+pPXkMfnak8OXFVsqugNvdXijZXlRVEmzlz3gcAmEEnqsVFqcV4EOmwwhEV4A4B4Em6hhaZ7MNVQYzc2djKcJKnwzvBV4jjzdSDxMg6/YCbDR7cu1yDIKI0PHAgYb0xYUr6+iz6MpxEqp5neAw7yAWwFncpYJ+MASJOd7YLqIsFtBYKUsJ0NoFpTIneMg+kmsJeS8oVfNonBKsEAtlWoCz74bEBh6TBe1RJi2Ll0JQ4r0r2cp0tlOFVn7eHipue4NIgFj2Kdux249EvbsNyst8oOwbaTtLW262f7PZk4K5MgBXI/rOvaXmGUVG0JRda5ig1VJgNsFXde/kAo6w+E7wWwHfigwh+c2SHa1A2dE9pZP44JAcQoggFzt4Zrjy2kbtwv4lgNIYL0mBkPalks/M7OhQFVTl3qCFOfN6LWWTzXtwRNyiWklIHlYuYDDfTxIDXyQCiDJcVzmgkoMtwDXnKEWi4Jjww0jOlQU/5sDSrjCJTfQC5s6ZMG0bjlcUVc4WKugaJSyFDianqnjsoQaWV7u4dqWNqK9jplHBxWtd7Nnt4elH57C6muPMxRZqpRwvfGYMx080EGz08frLZ5D3e6gUetCSAQZdleEp5BkSASyqxtU9Uy5R+Zag1e/DLupIqCjVHAxSC1sDB8sxsPezDRz4wmeQzrp468yb2Fzp4Wu/92U0HBOv/uX38coPbuOp6Som4QN+G3pOsH2AJBtI4VkruLixTsvsArZSG3mtiH/950/i0y8+gbUkxIX3f4H5PccxP7ELraUlvPR/voT2TR3zhRwPTJrIum2s3t6QPF8piJJUUCDARNUNIwIIFpgIBgHaW6GaN+X6TDicAxGiVFSgu8zVhoHuZgyDFqVxiKg3EOWpZ6WYnHIxt3cWpltEc6uHQQwMMh3vfbSFW1sxNhIHq6GH+UO7ceDoPMp7ZvDmtbOo7jLw9Lc+jXKRaXlK31MVOEjDFjKs9gcwgxzhaoDv/eVplAIXT+2dRjWLEK4t49233seU62N3LYIRxygaJBnQDpYF5VTlchfKKHgFFOwyxsZrMOHIGAyDCO1OhP7AF7UYM3ZLJWW5zoJ5raJjdnYKDEG89NEGVtZ8uY/ZDo6piU3zxmoHJSeF66XQnRC6B4zvHsfuB45j0A1x7foCfnp6FZsBkFpVrPQd1Ot7kZeq+OwX9qN+zMLEk3UEtoktpGgPs7snHQ9VaCjx+dULsX6pgyvv3IQ2yDHuuihpGc69fw63F5ZQMX0ULYbrDmBmiahypxsOJmsFtFu+qB8Jitm6g8hPxbraozWrS3cJA5N1OoWk6Pl9UYORiFOpleHVGijUx0UJGmUBWv0WllaXcLvlY3E1wGaXmFIJUVjEattCoJcwt3cG9aky1kMf03ssTMxWsLx6XbK0K0UPUT/FrRsJyoaLPY0ybt9sYmXxNvS4hUapj9TvomRk8AhURQEc5rUaDlzLhmcXBOBBzOcq538CQGpOYg2eVq7MrOaTpk91aGgjt110cgeBVcXlTQeoTGNsci+m52ex2vXwysUAUdeAOWegNOPD91YxNbOBXrSEzx3Zi/mJfXAxjh9//z0s3axhb3lMMna9PIaTD3B0VkO/uYYP3juHQnwbTtzCTNnArnFaituIwxibmx20Oz46nZ6A6zPjnuRtLy62RClbK7mo1QoC3Ew2ykLwWl7t49ZaizM8SnSS8BwhKDKblDbXZsWBU/UQui7OLmaY3jOOL/7xv8ehA3vFYvTUj36Iv/6L19GwSnhwtoK1xQ2E/T5KHtCP+pJPzGho21KW53E/hmO4KFDFa1ryfDc0ZYfMeYJrI7padHoRgiBFGNPFIYNTtITUxvmd1uGhEIPU+lAZ2WfwaCuuAW3LgjZRQXHvPFZ6fdxuJ/jDb38DJx55GMQiXv3+T/CT77yPk1M1RK0etKAN14hh5AnCIJB1NGNBQp+KWYiCk89q5kXLMykcRgTFmaxHd89MoFovodPuo9nqyX3O9QHBpWrFRqVqy/zQ2hoIAMyhNQJQOesHwRAs4i9omcsNEYkMRQNWwURk2ajN7sXawMPldgRjDHj6699AWnDwo5//DS4sdvD0yUfwqUcewbs/+Bne++U6xpMYs84G6lYHRtiDJXNehCjm8y0UlaajMVdbVwDdkNDG5zJzm7leZh+pdbxyplFkw1RcGoQgaRqibmZeqtgap7y/lbUunyuZlQgA3Ik1rAdAM3IwMDS88NwefPnP/wM85tp+dAovvfkqnn72TzFmWFg5dR5rZ9fgDTS4/U2YPok3MfS4Dx19mIYvQDbblyr8UqGInHugTENlzEHGNWHuYtE3cdm3cPjxPXj0K59DpV7BqZUNvPP+qzj54KOo5CWsnV3Bj//2NLKVFvaXQ0yWejDSJgp5DJOk7kDtYaIsEnITHQDoXFAQlwBDFKrcG8SpWgeZmgKA+eJaR9x4MpI7FUGP4ClHakA77aHVsGbriHQLuZWJXXovMrHSK6HvVJFW6xjf5+HLf/IljB/ah49ubuHc+6fQcD08dexh5NcCXP/lG6hs+Zi0CWR2YegJLM2VmKHYrWBL09EvVNGrleAemMdGmuIHr51Bs29Bz0zU9QBfOVrC0bk5ZkBg+exVLF3oIFxvYb4cIA3WkdOlxExkThDiL/eVBIBJstE4t4+hVCnBK6r1HrjGJWsjigHOn9SFG4zQohuLxBnD8XSkJnPGZdAPCbJDJ5mYoKhqW9niphGCOJYxS/Y68+ZJsKdNOy2vDQLAOokVPipjOQoSn+CiPD6JqX0nUZ06hOLUftilKbFxJmgtxGESiUkAJIOVswj3enQkIKmL+9Gc6m6SAkn34gyjChOqhqPWa8Ndovyp7KK5X0xE0UuFutg38+/DrGBRhwuxW0WSKbcqxl9wlS0+XsM9MAl63CcSRI9k7WrRQKHfw8qHv8b3/uHnWFtdQXfrNjytA5NEhYhAfSoW0LKvGxLS/2sAYDWn/vbQhdQ3dtRT7qUGJr9h5+s+APzx9rj/r/stcL8Ffvda4LefRX/3rv3+Fd1vgfst8C+kBXYCwHeDv7Iw/gSL3VHz7ASAP95k6TZ4q36umKKj12ixSbWBAhVV9q4ocP8RAFjZNY+AJhadh8cdKYD5e2YLsbBOluoQgaQN4WiBrE5DKQaFj04wOVXKQWEFs1BNwJjWZqIAFeMgtaHZ9jlW10dl0m+AuztQV57LCAwc5eTuBDx/A8DdbqHfZH6KwHL4421ce9ikdwO/O/tiJwgs7Ocdh1b6O/XaySYd/Wwn+Hz3z+QzkQJIZazcBf7K7++hEN55bqNfjz47jNoRFdXotVNRfOdk1d8M896P6hHguvPaR2290wJa7L+GylG5BlH8jcyc6eqkxhc/QxCFlsWi9hULaPGVVeNohwKYx1GgLwtECsGWMSvq3iH4Kz+kSk4p3zWNmXZqnInla07yA4vcLMoQ7GL2IVnQNuKEVrg12E4FFa+BsbEp1GgZ6pXQKI+h11zDpXOXUXK7OHmyhlwbYPn2Mi5cWUOvS1UEQS4Ppu1BS8hwpvpNqWUqBQVsEagVeyzmx9JWbtviV6kG+HMWyIuuDcvIVYGN+a9DwHX7XicYxALLcCNO60xRxFKRQAtJOrzT6pmWdVTWDgHgkbJXcoWHFr4sYvG8VEFGk/uURYHRd/H3Av4Nd7VCHGHRVxTWqv35L6o3+BJ179DBgB+p1wvyeykAUSECiH0hbTxF3SuEkzt9zz5lPiYVYbQ2FEVroLJolfJiqEIZDjwCkPw8C3X8LME+2qfS7lrSqob2wGNjBSnwUk3X6fSVneHwvqXVM4uqvT7tvWmpyHw9lQnL96j83qE9GoFmASpUG45eBFsJ5NCemLnTyuI5gagtJTuPoBaz+whkqO8WVS8VyhQ5jw6VA4WCKwpUUcgOmAGr3kuwlO3veqpQ3O/HAoxQUSHZr6YOgqNUnrG9CCRLkT5NMDddQblg4fLVDfhdZuApAJ3nOTtdlYJspeSKJfLWVoStPmcxBZB3B0qlO8r07QdKWVsoKsVOQAWHqINVThdBDQX8K6CL4OLofuWfJEb4Pm3eRs8HQyyX2XfqvNR4k2OJKl49Z3iOI5UzwW62Oa+h1R4I4KkAJCrtCKK7232swHodnQ7z8oCMxTMSKcBrorUyx9DQaYDgtDw/1bjv91gkTgQoIEAjltJU/VLRt4NkQPCVNnXsB2LX7CPTUcB/4KvIBVsAbkW8GKmlOT7rNSpcM6yu+2I7zvobiQT8HIFmtvUdAoWa9yTndzg3EMTlQQkI8H61CpwjEyGUjLKhCQCzrdiHMi/I/EFnAuUeMCLR0CVfAHnmxHIu0BLYlot+mGDg5/CKBVFn9XIXm1kZfbOMtFLDyYf3YO+BBq5dWsEH59bgd3O02yp3/QufncSjT4zj0gcafvKLW9AwwBPHXTz99Dy0OMPP/v59BL0uxkvMNfRFwT2ysJY8b8sUohCdK5hnTCeSTM/gVnJRzQ1yEhYM9GILa8jReKiCE7//HDbsBC+/+RJcvYyvfOmLmKl5+NVf/xAvf2cJJ0oFzKAPDLbgeT40zUea9xHz2eTU0Oxa2Op56KYOooqDF//VXnzmT38fW7GPaxffwwOHPoVxx0V7eRlv/j+v4MLpCA+Ou5ir6gi6a+i02gKGQaMtLoEBF5MTVTgy70SYmCzD77clnxSphfX1FI7O4n2Gej1EfZxZ1wSLbQT9FMu3uqgYDih6tmMfrh4g7DXFerhecwS470cmfMrMKlVcb2bYCB20UYE3MYvKzAz6ro2LnQHebW5Bn4jx5a8dwsThcTS7S9jYuIxGbRKuXUR3c4DOWg+GX0Z7KcWZtzTkWwY+u6+Ox3c7cAYbuHLhIpxoA1WjjyItQkmu6ao8W7uQCAEpTWzUKyWMFesYn6zBNhx02h34QSDZpRubXXG84DikfTXnMQLAjTEbs7OTQGLj0sV1dHqJzHti7W5psBNg0O3D00MU7QReKYbu5bCqjhS6fV/HRjvB2WsBNiIbq4MiVvslPP7ECUzvn0OT9tnmJqLGKg59/iSMuovFjTa22is4sO8g9tcKQCvAwocbuHxqEZfP5xgzizgw7qBqxAjb61hZuoWws4oxL4Kt+TDSALWSjomaA8Sm2GDzORaFKYzcRMT7kVmzvJfBey+HK0Ag54VUyEAsthcLFsam6qhPNtCYmYFbrmJx5RIufHQB7TDD7WaE1S0Tg7AMr9BALy1gfG4OMwfm4UxM4ebmDew6Pobdx6bF8YLze63iIeoEuHXmEoyogKpRgxXE2Fq8hCsfXMLS4g0g2MJESYerRcjDEAVTQ9lxxarcpMUp5zuxzuSYJsSYypyZ8F6kFSmVj4mGLm1imeNpFdHNCgjdGgZODTMH5zExfxhvX2yiHZEwMiljtRmGuNVZwdhsD0ceKuDpzz6EmYID0p8YOfDSX7+B10+b2DM2I+04GAQoGzGO76nA8bewsXAdzZuXoXfX8MCYjtm6Bp2gXhig3/fR7w6wttbCxISLPVMlcS1aWWmJ8rPsOUKg4rhqjBWFpLGy1sVt5qxSSW2ZKHmuKDjDTDk52DUPs/t3obbvIVxb6+D8rVv49JeewxOffUEA4A9++QZWryxibuoQeovXsHrtKlZvNxH1B9DtGLqZCHDGtQMjQdIggWMqq22aJJHUVSCYnvHZl2Jqooi5+WkEYYCbt9aw3hogTBIBYkimJcjEjHABAC1T9leankjcg0vgWtOwkGQo7Z7A/OPH0M0SfHj5Fr79ra/j2MOPwIOGd199By/97c8xSRZFn/nWLcm7Zqaoz5xNAlOS+6xiRizLEncHcVaxHCE+UdnHtartOti3exrFalmeLc3mFm6vbsn6jKOGit7JhlJbdwYDIVhxjueakAAan6ucCwZ0HUnVs4pzhe5qEG6lrUP3bFRn57Hac3B2PYI5ATz79a8icjT8/Q//MybGp/HYI89h964JnPr+T/HGz5ZgdQeYtTYwX41gJX1oBKUIahJQAp0LUliZCz03JKKIGdCKbJoKAMw1LwF5cdXZscFUwPZQvSrxKLkCy6iezGx5/um6g1QW+xkSy8JmmKObWliJc4SGha997RF88U/+Lc8CS/0uXn79Rzh09DkcmKpi+dQCPnrtLCYyG3FzA+i24aUhtLgLXaOynJbMXC/RWtiVtWNuWuIAVKhY0BwPvuZheaDjUs/CzENTOPLsoyjun8bL757Crds38aXPfVniDFbe28D//R9fwawfYG8xRt1pIYs2UdRiuNyrh9x3aPDTUEC4XCfJzIBHMhw9IFKSXFIBDjk3KFtsAxoJscP6gqx7RntBzh9iJaz2EWLwa+ToUQ1s6XBtDYHmYLldwkpWRlytYeJgFceeOYz9TzyOG0td3Lh6ExUjwxOHjiC/6aP56/fhrTcxbXLt2kOek8hgAYaH3HawlQKbjOkYq6H64CEuvvD+B9dw/uoG0thCUQ/x5J4SDs/ugt7NsHnlFm5fWEdrsYm5Gl0f1hAnXehGglTWHSRlMNIF8ExaldsoOlMoMj+9QPV3CjJydarIuQHPFRGi6Oiw6aCW0t2FezWODQK4mqy1qK4GHazEFY4qY7UnFh4OM4Bp7y+kf8bUqP7P6QCX+aL8ty0fcd6HW0jgFGK4BQOFcgXjs3tQHt+Nib0PozRzCLnuKDcshpwz+kMnqTCQ/WNuMFia36kjFpCXxIxh5UYygNXmalS/EYhVGGt89sdCpOX5khCsmJW0t+Y8oCyjlZNNKipi5d7Fayb5lhdmirOcAMBcZ8v+jy4EKVLan0cBrNSAmea48e7P8N3vvYqFxVtIBxtw8j70NEIaB7KXZR3nDgBMBfDOasmOv99DAczf/jZW0DuB3p0A8J3P3/kezoE7X/ctoD+hP+7/+H4L3G+B35kWuA8A/8505f0Lud8C91vgk1rg91749DYc+M8BgJ0hInk3CCqI6o7XTqBz5wLUlAwWnoICgEdAGV2XqAAe5UmOsnRHSiV1aLV5U4WeHcrfHVbQSUaLHu4R7rZyHVlEK4UmC/HcGNHiT1kD8Xgs+qtv4ufvBQDvcDvevtqR/a+c4VAiqwrpas8hdkXDVhfx2I6nzZ3j/bcDgD/WD3dtKAid3K363QkE7/zdnfFx54gEFj7pNQK0/rG7T7B2sV5V7+J3EDQWTJ6gvMJjfvM1vI5PBoBHx9uhAB6B5dwQbjf00Fp4CALfDQDLtk7Oj6o2tcOSrMChSpDWciMAeGRBrK5D2Sf6zP/ZQR7Y2baSz5nyoFRSEODKYGoEAlmksCTHkoqOLKPKjepFBf4mKUHbIgyjBEsvYGJiFrDrKBZKqFge1lZa6Gysoez0MTPHAl6Azc0uPrq1AS21YVrMLCxBN13oCRUOjowB3msjJjxNjSVDdwjo8ZpEQcl8WoKBvioSO6Yt96lk49q0SVNgFItJomgdZstSESWAKVWyIRWI1Nin6FCBS3X1MBuUGbYCRJfdoWJQ3R8E+W3VuwAAIABJREFU59i+VCmNROuiCBZRtrIg26kMHqlPlTW0yn0b/X6kcCawR8KHZI8OQbuRBZhSuarcWgJcVLTyOAJKUfk5squOVLtQBcwXi4cEj1lv4LEIbvEzaowoQJR2iWwLBXITUGAGr1Jzsh8IhhJUpY2x7wdDW2YqUJWFtVjtprEcl6x+gs8KdKWSYKh8EBtn9XdeB4FDmWdotUtbO4KM3QCd/kCOQ7CyVnHhWJYoXaiklRxLVwGJyrKbmc7kymuqkCO5yJaofkaqWmWBzX5WRXcCfbxenluxZMMUKz1aM6ts4TyVkxLFHDuWwDbPtcRcW+YX96NtS3BeBxXA9UpBlKHMye72Ymx2OWaUYpSqI/Y9249tPhD1KudupQQPac02JFmobGFmJrP91HyhwGDO+6aMyShJ0aNF8TATmv3FtqPynH0t7TKcYhSATZBBgZ7SvwTSPaUiIphM0DuiumJYkGJuo1gm26qvaHOsbL5Vxi+Lboo4pHKTea+xj5Vlei4W2wT/+TOeOPukXHHFopcEArnnCCpznmVBTMBqVcRSCluCfDmjnKVwRTtwpTpXeb8xw+0AFGif6FmYm6sL2H36zG3JMa5U1Ljnfc1z4ntE2SUZ2BpaW778TDKRDdVmLEKPAHpYwzzwWIH2HMsEVDmeOdZH18llBtuD6mX+z7HlFCwhT7hFAwUW7HTmRjsyJ4SRLsCeH2lI7BLW4iIc2go/fhS1mTEUSzo212K8/upF3F4JEQ1cHDtYxd75MiYmylhaTnDzVhs3l5t4+KiJZz67D64B/Ow7HyBg1rLRFstGpMw15f2cotkJ5HxJdOB5ESDznAyFsgXdSdGLQmVzqluIWFRPInjzNr74P34VnbKJl3/+Eq7c3MKffetbGHctXH3tLfyn//0yHiyaeMDpw4rasK0Qqd5Dgp4AwIPEge2MYX1TR6B7aNk2nvnCBJ7/8z9FJ4vw7ms/wvTkbjz5yFPora/h9b94Ce++2cfjszUUtQC9fgtpksCPDOhmAW6piMZ4FVMz07A9HU5Rx/zhg8gzH83lKxhs9XH5/C28/lYfn3q4gf1HixibbcA0S5KBl3QjLF7+CHk3g5fnmPZsaEEHmd9CwWFBtAeSMpi7OcgtfNTUsZ54aAVVaJVJHHz4QcTlcZxba+LdtQG2PKDrBkDVx9PP7sHEngrieA153EW3TXtdHXtmH0ewluLUq9fQ36hi/SNKCTP8weMVPLLHRdS6LlmhCNuwEh9jroZ+j2pTG+2YSmoLeWpiaryGsWoFY2N1mYvb3U2xSyYIHKW0X42wSRWfZgtBS0OGqSkNszMTQGTi3IdNogKolT2UabNPF4FYKUFTv4MobMG2fVGqEyRKdQuG5WFhPYWfldAMithMK4jtScwemEdol/Dq1TbOttaRT9/Gw5/x4E6Vcau1KAXz+YkyZpld3smwcsvAOz+neG8Wu9wavCTFsRkTx3bRpaeLU++cQdBbh6dHqBUzUdu6mgEr01GwHCFWxZIDTLcHXbAAd7gui8NIQDXX0jA2RlJaiv6AwHgKm2/SMuw70EBjegqb3RbeOXcVerGAfmZjvW2jG5RhuuMojE/i4MmHsBHrWCWJyezi0BPjOPT4tCgRPc0C/R24uukMfNx4Zxm9W12Mu1VMFYpYuXoaVz78EL3WKvS0DQ8JNL8HR89RdDyJk9Fo3U3lHsmbUpLPoNsqn57WrT0/RsI5ELrYUMeGg57mInUaWEtczD+0D/uOn8TUsQn8/LVFvHOpjydOHhDV20/fWcNCdx1PPWLh2KPzOHq8jgnbREE3JF7j2qUuXn/zNk5dzTA9QUJThoPTJXhZJO+b1CN8+Oav0F1exG4vw56KjrLpI/J7Al42tzq4vbiGyUlHAcBGjFarJ3MrAWACkVS2EQger5Ww0fax2RkI6OBR0SnPeEtAPdOzYZdtHDhxHJFTxZqv49yNW3j8uc/gqee/hP5GDxvXr8JIi5hpTCBtBXj35f8X75+6DD2LUGC/mjEsV5PnC58h/J6S6YhNd69DwDWSnPiCbcBzDZx4aD8mpmfhlMr48NyvcfXmisQH0EpXM0whTVF5T+IRwUs/4n1FoDWHR+tYy4Ff8lDaP4nJk4+i6bdx7fIlvPjVb+Hg0cMCspx7/Qyu/PoDeJGOoLmJ9toKSnYM00wR9kJoeSjW/tsgnmA8XDNZsibIZV+RieqadrXTkxMolwoynlc3uqLc0ww1n8vzbroijhTNra7K/yX5kdnhBLPoDmQSBKa9OEltjgBKDPE0nRwZc99dE7XpOayF6l4u79Lx/Nc/D29mDq/8/K/wyKPP48ixoyiaBi68fgY/+du3sHxlE3uLLRwYy6D5fRiyYSRRLwE0qiUBPSVJk9/JvldrAlkDynpBuWYJCCeLPi4ghnsScclRa1GeJ68h58M1tqARfGS+KrckdOywTWwmueRH3+wlKI6X8eUXH8Mz3/q2gF43N5s4f/UiZvc9hNmii63LLVz52TuwuhnQ2oAZ9GHHtJvvUG8P04gUg1kI3iZsxs+I2lgTEpdmu/JcXOjqWEId00enUD00hrETJ/Djd34lRthf+PTTmPRcrJ1t4q/+48sorA+wz4vQKLWBpAkrCeGwj0J13XQaSzWCepFk2dq6BpOuSuJgxJ2XIpRu/8+Ad2krRUwfKVmJF0pbjayFxVGAVtkGQg4qOs7ozEou4pbvYVCsYProOI49exQzJ0/g4tUOlm5ew+Hdkzg5N4vs5gC905fgLa9h2mVfbSJPmPHMYoWF3LDRjnL0adU8XsHk8QdRnJ1GN05x8eIKBr0AvWYTj+ybweHds3DiHBuXFrBx5RquXVhCURtAy30Mwh6C2IcMF3ZzZMp+lrOjoTkolSZRKlbglmn9nyPxIxhpDpenQRVrnsCjzbjUTxKUbJKuMwR8puXKwYXznLgtMGNawF+1ryH5npWUJAsgsDujgri/5X8mx3KI2Oe4CBBnfejmALrhw/QyOK6Gcq0Cp1xDY9cB1Cb2QC9UYBcaML06DLOEnG4PXkWtXYW1rQDgVG10kHCNPLKG3s7+HZH4VQGA+/fAb4uLlGE6St3NvtdJUOR4VQUgVd/KlY30EATmd7LNxCaaNuNiAT1ygAoBWtynPsJeFzZcFAwXH73xXfzdd1/FzZs3oPG+SHowCBYLUSFXwgVxwFKA9VDX8LH6h+iuPwEAlmu6q7ax88N3q3zvBoA//vnfLLv8+NJ9C+hPqEjd//H9FrjfAr8jLXAfAP4d6cj7l3G/Be63wCe3wH8rAHj0DXeA4HsDwHcvQJk5ulPNyo03jzGyjSRbVC3Ah99Axdp2JqdSzYmalwzVoa2P7AWGSl0CwEp9PFQASx6wQBhqAzC0h+PfxXZy+2RU4V0chuSlrLRYhNj+iVj1fPw671bRUiUinx4pd4fg792gK9+jgOrtlvxYp40+P9w/b/9uW9X6CUzRbVXuXUrc0ffvVADf65xEdTlqgR1Y7+i9d1sUjX4+aqZ7qnd3XNnO0xp95l6q498Ywf8MAHhnDnU2bOjt6xhaqo4AYFK/2bZkfUs0sMRA0YqcxQKlSpNxOASARyph2YQOc7ck61PAHgW8qHE8snNV/+aGXJEfqMjLYYl1sgEzJ49d5RxGKQEVXQBblkejjHZtDnKwoOVhbLwB3ZoQULeQe+h2Ooh7LWRJG9WqD8elDXCElY0eHKMAw6QFcAEZHGipg0qhJNdGBSBBILkvMmU3bA3vNQJV3MAT1BJgk+ASAexIg2sZAthK7mekgDZ9CPiyGCsArUEgW4FRUUiQFAgRo8/7U/butHXOxPaYykNmyRFEpCKYSlqlfNRFnSSK1mGOLq1oeT+z7cSq2VAgKoumLIgRbOJxCd6PrG7J9uc1MNM1jCJR2xIkZNEsZvFDcoJVZjHBOAK0zFfj7/lZZXzGMcENv9qoj7JlJZtXVBhKScDrIRAkhcMsl8w/HlOuTWxuTQE6WVzkixt/Wj4TBCawPPCpDgoFPOR58BoJJrIIw++MQmWTy2vmd6t2VPbHak4hYYH/K2BT7IltpYhhG3X6ffk7Va0seFq6ykHm9Uqh0OC5KstiAeJFAa/uDcnTM2jxq+4FXrfK+FWqcY4lld+s1OSj7OURUC0Adk5iA4tNagxIbqOmochrixMMOqH8OcoRJkA4M1WWYu7AT9H3UwFlhHxBq+Bc2RWPwGYW7fh9UtgRu3EWA9UDhefIHDxaUw4GiYD1iiRAYFtl6aoxxLGhLCw57qhC5TmyT8TGeGgRzv7m+7c/zzHL2AFDl3HDn1Nxwu/mv+V8EwWW83ccuywuc5zyO/m5OInlZywEUY0halhaKg+PzT4mIEqwemTBzO/k2KTSWFm5A7bOzwyVQmJ9rQDgUslUltDM7xz2K3OdC54r5x7S8pBA9HDynBgryvi7udRFp+3DK+gqb3poYS5Z2EmqMo6pmhGSgCFjlONZgbtKtc9r7oW+jFNFQPDEgp59Pcq41rb7T2XH0WZecqN5/haJELQFzFAwbQGA09iAUzBhWi66A5JfLLRTF7dDD2Z9Ai2tgAePTmJqtoFz567i8uUekFhwzRLm5yrYu6uEcrmIi5d7uHS9DdMOMDuZ4cnHpqBnKX716qIADbWCjz27KihYnlhYMs9ycbWDQZAI6aXZUuSAA3uKqI87THCEnwygOQZaIbNITWxlIY4+OYkTX3sag6KJX51+D6+/dQpffe7rmCp7ePmvvo9Xvt/FUw0H+60NyfWL0z4iBIi1DCmtjGl5GmYIYgehXsDUwVl8+U+/honHD+P9D97FG6++i2OHj+ArX3wBvZUFnP2H17FyqYt9ZRcz9QoWFlfR6wOdwBAHibldc6g2JgS4yLQeCmPA8aePyXwk+Xphgmtnr+Mf/vrH+PwXnsWuxw9A85R7QzZIEW1FCNYCOKwTdgbwl2+iv3wNVSfHeL0Ay4JYLetOASEsfHjjFn5xpg29Mo35B08i8Kq4MYiwnoWIii7Sio1b3S4+WLuNJx+t4IUvHUBR6FFAJ+mgHQUoFcbRXRvg1CvXsHDZgdmrIW0CD9RNHJvJUDcH0ILbSPvr+PDcTYx7GkqWJYDgbT/EvvkxTDZqqNenUC1WUSxXoRkJdDNFoVpAEGwKANPb2sQPXnoHQcDnsocTR8aw98AUCuUieut9fPjhTRi5gyMH96FcqCDpdRCttWBlIayog6jfhB+10I96onyH5aFQrOCD6zGCvAwUJjA2twduYxYrfo43r/RweiPBA8c95ON9nF6/Aa0e4eGTEyiPmZgYL2H3WANlvYbecoSFs018cCqFHVTgb8YYM0J87riLBx+ooXnzKs5fuIDFhXXMjtEqOUPJ0tBrUkWZiXq2UvBg6ToSn0CJjlrBRuBH8AcB8ixmhDUcJxdbT2YcNiaY7Rqh0/VlvnE9F61eiKWOD7NURDsxsdZzsdJ28MRjR/HwM5/C1fUB/vKXS1iMXURWH888n+DJL5yAaWUYn6hg2vIQIMHWjTYuvfkRTr25iYZexAPjNo5MF9Fbu4TzH16AnnVQtwJkvTbMJEXZ8+AxizWzJKNWroPzkB/ApPUrYxS0RDK+mQVMQt0g00TdSOvx2GpAbxCgfgDTxw/DnXLwznsbOHVuQ/Kwfd/CzfUuGuMZBlkfudXH40fKODJTRdkrIYot/PDVc/j1NR0TU3V85pndaPcGiALaFPsoB8DBagkn5sbR/OAszr95ARNWLDa/abCFwPfR6nSwtdFGo2Fjoso5LEFrsytWp8y9LhUKskaj+0VjoirPr54fyZqLYI0AFBktoDXozIJnjMNMDWZ1FquBhdM3m3j0ib148Y//HHkvxpX3foWsHeHQ4SfRXbqCX3zvu1i6sYbEDyRyZ7xmo+MHAirS/YbzshZpMFLau9PWXz1zHInJyPH5Z45h/uBRhH4Xb7/1K8k+5+OORrJc0xIAjsNciExmbmCz18dKpyOAdtHw0E9zbNkFFPfVMPngIaz1NnH52hL+1YvP4ZEnn0XBsHHmjbPor/qo6gX4Kzdw8+IZ5MGWjM+gFyBPA1l3CIAyjPawJa+ebhWGRJ6QVJowNiIzUSrRUcSFH4Riwa3JusoQQjHnb2Zfrzdpzx3ImoN59IrcplxoEi1Bu8dYBxWbQOG57RioVHVYtIo3gNrsHix2TFzYGGDfw5M48twXYE+VsHDrEibGp7Bvck5U6qdf+Rm++xenkHdTHKj1UYGPuNMTtTZddqDHyPIBQCUwFYW5IaQkRQpTawYB6odOQ3zwE+AcOeNIg1DtOlyv5AaVrEMnEipDhdRiistRaulIbRMdw8RaoGEpyGGUCnj2c4fxwh/9mWyMX3v9B/j1h6fwtW//r9gzVsXmhTV8+OM34a8EaCCCxbEfBkDsQ8u6gB7JdbCdbKo47RwBM7wdHRZjWSwXQWLjWhMIq9NoHJnD7JOHYc1P44dvvYlObxPffPGrmHM9XH97Ged+9i5unl7FjB5gvNKBnW3BSUO4XFeFJKpyDRJDM7kej8XSXDyVNObUZkhodMP1LNeONIaWrJ+Pu55R8S1wIpWidBHinodLOO4zOAZcBz6BWj9Cbrpoo4SlyMSWV8b8sQk0Ht6D8u5DOHdlGTdvLuD5Rx7A4bFZdM5ex8a713Bcs7GrQPONTSRJB2nI9iEY7olDwUBzgLEynLlplHftxYD7DWZ9J7wXc+j+FqZL49BDH73FBSSbmyibBtory9hsbWK12RZnFNqwV2oq0oXr5jDM0B0YKHo1eF4RblkCoRF0QnFT8Ug4TkksBCw6qSUkPiUQobARIwLVsMpFQyNqyboN92XiLqULIYJEx4hsbqqySRxxuCfiGpRrTa7hEsRBH7oWIcm2YNoDcTYxnAS6RQcXHYVSEZVGA+WxCbj1SdQmH4BdnESWsz9slGeP04wAiSjL+V2mAMDcV6XiGsO5fqgEFpXuUNE7dHMjFai9tSg54cXyxBC8pj08xwivUVUeRAVMG+0hECxCAWYA07mCzx2SXIYZwKz5sL2oINayCHG3Bc+qQg9DXH7zB/i7772BtZVF+FtrKJBEmHHeohUY91dqb2UrQbOMh52v7TKYZASrsXiv1yeBwHfX3zgeZL9/l5LhXnbQfN99APje7X3/p/db4H4L/O60wH0A+HenL+9fyf0WuN8Cn9AC/38AYO5JaQ9390uBXHegPWXRqt5398KShZoRKKbsnVVxmgV4LoL5UrbQYs46PIZS87E4PAqF/U0AmN85zPfVVHGEIDAL+QpwU1bRtLNjQYDnwGI1DzmMABWbO26uR9fCTBgFEA9BvN8CACYz9p4reLWtEPurnS8RNN+Vy6vaQL3rnwsAGztUxzu/T5zydrzuBoF3AsA7z2P0PgKWI+B2u5+G4KzE/txlIXT3WBHutNpbyTXuzP/leIjuPsG7DiCb9nu8Rpe1M5f6twWApZ0l2+gOAMxiDzfD/JMAsNg08+8EIIds+9GZjMAQFsxpNzvqzzvgrxpDAlSGarxRwUiwnApggqVG7oqVFscrC040CbYMqtsItpApbyJPLThuBbZVhGlXkRsurLSA2CezeguuFaFYDGHbZGdn2OpEsE0PeeZBMz1kqYMsd8VOkN8jwJYE9SpVPoslkqvnGqK8zdMY1bInY7Dd7ZESL0oofrbgKetosYvWgaKoXkmwUEpaFprSKEXEbLhBLLaGzOeKtIRuW3K/0zTbpxrW0DBWLwoIRNCT1z8Cb+OAzHFaDytAifa4VCkmshHXxcKYLHP2gdzPGsFggpcKiBJAjgraJJWinkHVtUnFJe3NlFUti9kjxSzHAVWL/L0CUoee0sP8VVEJRArAIsCmLKCpcFADn98jwLjkn6rz5mdoHSj303CaJEDp2FRKqszgkZqSikwpwA/zp3j+BN14YQJ4U90yzHobDFSGlE416RCEZdFFcoxZTBB5/RB4HBazuoOBgDfMm2XbqZy8RIDrhH1HUFxY7VTxEGAnJUGRHPgfVfoc/7x2sURnPrKo5GlbzGIT1ZosFCvVMNXAI6CY50X1OY/J18gBwnWZUWZiY7OPXIqaqu2EkKAbeGDfGKq1MvrdAOutCOtbPlJaOss5pZIxWCir8SHzAPuUAHnIYm1fQEOHoJWhS1F6rFYQ5a0AuilVtaFSacvcpJTazBumrTLzdgkUUxksAEOoQFmVU0wryEyAbvbzKDtaAEuKauSZo8BnXh/vo23VMK0HJW+Yfa+OxT9HY0GljMmsAZ0AMMkiVHvHCohmm3OMUEHPY9KWXBS/klfNrEDeq7wXqKJVgLkiRfBeyJFRzSIZzJoAup5HkkmOrS4zZ1Umt7QbbbIdU5TMVJ/pqY4iFa5Dm3z2EbkuzCSm3SZBflpkOiRODB0AZLxQtSQK9Qx+lMC0Id9bdFis53cpO3WOI/YNSQhqHKnJXp7/ALphLHb0CW1r2cY8P7oROK4U8aLYxCAv4NKmgaxUw/W2Brvo4dETdQGpb13vISMA7BRlTk3yGLZhQUscef7Tys8wfXz+2Rkp8p052wJdT/fPmtg3PwvXIXkGSOJcAByeg2EZ2Gp1RGG/f98sClW6GfiI8hDdYIBzV5aw1s6wEbTx4GM6XvyfvoWNLMVPf/kyzly8gX/zzT/FdM3DL//zj/Cj/9LGk3UD1fgGxi1aEncll5NmmomWIsgCyYTVDBexU8aeY3P49Ne/gcbDh/HzX7yMt399BS8+8zk8/ZkTiLoDLLx1FmbPwO7xccxMT0j+a7vVQ7cdwB/oSGCj2elgcWUVAVqYnU3x4h99E+NTJThi5AgsXt/A6z98GUcffgJ7PrVLFFy6pqPT7GPpwi1s3drAdHkXGl4J6cYm+ks3UHc0zM1MCBGgUKvCrtTJSsDyRoDTZy+ib85gYBZweqGNFlux7sBtFHB93UczjtDy2ziy38Tjn5rE7EwJNddGqx+iZ+TIDB0rH3Xx0x9+iKXFCmbcKdhBAUknwr56iOligKMzFup2ghtXzmN1qQUz17BrroypAzOoTs7AcSpIArp2cJ6KsNVeg1fK8PAzD6E2WZR7d9D2ce7NX+OD9z/Ert37ceJTj6NQc+C4FrpNH9c+vIGN5T5mJudhajGC5jqC9XW0lzdQiCMUjAC51oVbCjE+14DhFJAbFZy7uIJLixpqM7sxsfsgQreKd66u4+/f3cDJR6ex//gESrszfP/0eeyat/Ho5x5EqW6JQl8oYSSr9VNcO7OFv/zLZewpT6KmWeht9nFwIsbxA1XUCwmuXPgA169tYHbMQsHIUTQztJo9ySneNzeGA/sOiPV1t7UpOZmTk9NSoL99/Qo2N/qwqYwEiUgDmYmmJk1UKjluL6+Ja4nlOFJ0v3q7j9D00PRtbAYODhzahwPHjqG2t4RX3lvFhY0E7sQ43lxYQWQv4LHjGXbPV1Ct0grfRXttC0uXeuitebh5yUbc0rHHyPDpQzZ2VQLk/gaWlxZhJF3E7SaMuI96yUW9wMx0PsP4TOQ8HQrxzXE0lSVuWPCTRFwgOOe0AqAd6NiIXaDcAKpTqOyeBMpVzB+dx3IrwPtnllAvlHF47yT46Gd25dVbt3B5YR0La2vYXwpRcw0Mcg+dtACz2sCDJ+dx6FM1XF0McWthUZ5h5QTYW6ni+aPTGHy0htM/eg2VtIeytgU97iIMeuh0uvB7A4xVTRQc7kUiDPoDJHEkpJRigRm6MQqlAman6rKO2Gj5AnIQ2eEag+3PJbPlGnDLHjLHRRcubrQt5AUPTzxzHM998w/FveWdn3wXyxcXMDc2jfbSDSxcXUJrvSvKNcsksEP2HmNBE2hWjiTMEQ4APdFRJEGgXADjfC3DQBRGOHq4gYMHZhFFPi5cWJQ1nue4YslKu2jHMCQqwCuYKBYK6AY+bm/04BZtuKaFTqrhej+GPlnF3uP7sTboYaU5wJeffQiffv6rmCiV8fbP30XSAqYrU4g2l3Hp1Cvobq1xAkYehzD5XcwGNZW7SD+kWbEu2ey8X8SilUAV17aujcmxcZRLZVljLa9vCWhIa2Q+nwQvJqGMWeBhInnzfIIThOc+QK4rz8QhRtdU/jQBVj6zvJIBw9NgVixUZvbj8kqAC+t97Hm4gce+9i1Y4x6u3biESrGE+ak9hI7w9g//C17620sw+kAlaaFm+lwoomRr8GyS7BJEaQ9pEohVscH1GbOmdwDAJGyNMhIE1twmXSkiJZ+5XJ+Iu4+hIeB+m4A+rdET5VSjkyDJdYFlo61pWIs19AwPgW3jkZNT+Nw3/z28mofzF9/BW2ffwO9943/BXK2EldPXcfqlXyPfTDFtxHDiHrJ+H1riA7S61RK4FgmMDmzNQW5k6KRtmJ4G3bJhOyRS2PhoA0jqDTQOzWD2iQfhHtyFl954E7ebi/j6C1/FVKGAtffX8fLf/BKL72/gQDnB/ikfFtpAbwCH+6lMk+d3xDHhEphMlUpT9qSaZNIyj1YVJBQALPs+7mfJtssUKzGJucdTBFb2N22/xVXHomLURsx5JtYwCEJkloNObmE5MtEujGH+eAN7nzwKe26/PNcvXL2Orzx1Evuq09h46zx6HyzjQF/DgYqGotdDHLfBSCySik27AD/RhCTlk2Q5OQatWITuVWDYroDYHkOcgwGizSZcnvigg7FiBfNz+7F87TwWblzCarMDjWvFooaZuRlZ37Y7fVE/r66FaLXp4OOhUnfEZjxoR9BjAsC6ai/apTPbOlXtZxtUyKdIclq7k+zG+5/3iVJBE8TnejNOeO/x/jcQJbFEZXD/PRqezDsmCEzrbLqCxGlXyHb8k5FFmk73AUaFANWaB7dUgFupY3zmAOzKOKA70OwyJg58Fpm4vpgCxGYSlWQg1dTanw4DBIAJ5Mp6fli+EZUvyZP9dWxt3JLYi1pjD2y7IGpiXWymaaseyt55tF8f8ey5bqWWOQoDFTEkq1G1/0oJ/BJZpbggj5EMOihYJXT/jZSfAAAgAElEQVRWbuDyOz/Fd35wGpG/hZWFJRTMREQEVBazRmM5HGsijFf1h+ATAOAdjmn3LIDcww76XqDufQD4k1rv/s/vt8D9FviX2gL3AeB/qT1//7rvt8C/oBZ48fnPbq8wWewWUGIHCkg2/eg1ArDuAH4JmK07UpQJSDDMQ+XGeZSbqTZWI9BWAWsCFggAcgcgVT9TVs0j0FWAlKEPzkjtOvqTnx9lACv7VAX8jOygCfrEoppi8V0xT8VNi9ZEktGawtmZIUsbXmmDO8piBRqOlv3psASqSvHqNVJ0bkOO24C2+vWd69vJ1hy19dBZ9c6Iu0vJO8r83QYvhyDp6AM7s3LvNWzvVuDuEDDL24fCaHWqO/YaI2ugnQDuvRTCI4vQu4+7cwzdfV6jvufP47sorDstie71fWp83jmiPiQJ/Ma1c9c33NDLZ+4Ciu8cQtmljd5LIEWKAMPPsn1l40QFsFgiKuCIDHB+jllg3PsRtBi9JEd6lAObKhICbVPVz4ajZnhx3IgT+uSLKlaWIghuqHMiaKKruKEhS12DLQxnTeBZB4VCTWxONd2D63rQc0tsYbMkgGunKHkE6+h7x3RhA1FAFrgH3fRg2FW4hTLS3IRHC0XTRppS6cFc2gyuoaNgOzSFE8UPN/8ll1lhMXrtPsrlguQw0QZa0xTze2sQwHV0lNxc7i0BHw0dbaptB8zmY3GFAFog2VyhPxDgdWQz7Eex2GZTwcl2ZtsRwGXWMIFbFkjZFrTqZSFOsoWZB0xFrQaUxFaOZbqhypJ1kYGytSVIy2YlsEQlIvOeyAB3h7a6yipY5fwqlajKmLYtUykXo1TUHexDvpdAmChcWAWV9w5BUMkcphUuLaGVongEHnOcdHsBOkNgjeoXAeoygshs/1SUm2JDTwU5M7aYwWgqNTKjrngMUaqKr69SfhAA42aeAKlBYI3mayz42RAVNwswan5kwUXlLjPrbRCFcn1F24XLwl+cCaAodm7izpDLPSrX5ioVKed7Kl+7/Qh0AKD6gZbN7OdBP0a16KJRr0DLCYoFUrSmkpVtSP6N9GucSsZwRYp+qRTZeF0+la9SgKVdMNVnCtBkgYVd4tiaqKGoBCZjYqMTCUBIEFCARc+E41kIWLRNqfBVajaCHDxWux0gTGI4FUfsi8eqDhpjJbGAbLVDAQ0IioVBJsp2jodSxUWpZIuqnWontvdW0xeVdEDFhqUUZlQ2MTNMMndpu20qMF/ufyoooIs1KccC/87zLboc41TKskNyuU863QFSRPBcXY4ril6dChWVx0yQkvegVPppcCGFXT4naYVHO3KSEdQ9RaKBzDt5LG1Ii3dOhQS1BUBmITTLEOYZ+nQrSDKMVQoYY3E/z9Ac+DLGeQ4W1ROpGpOdMEAYsfjHrGMTRq5ssecmi3IeK8222Ihb7AvmKA+iYWawI8XZctGWjNFuL8H6Zl/IXKqNM1GjM4+U1qN0Fsgyld3MZzvHBsFqqvgICtNgQ4homZo3c44j14TlFYgGo9U20fYdLPY9GJUqbrQzrPuZ2D2XiiZaa31Yho3EKsDPNGxsxZiqe5gqWAh6kSI0mMBDD43h4q0WekGCI/vLOHF8F7qbLGq7kvO+tr6JerWI/UfqvCWxvJLhzAcLOLCvhsZ4CYWyjkrNxO3bEa7eWMD7H/Ww2NvAiUcD/MF/+CPc7vj4zkt/Jwqvf/vv/mdULRtv//3r+OF/uoYH7AwT+S2UsYYk4/ynlChM3etG1AObCOAidDyYUyV89itP48jzX8Tpt3+JH/zkbfzZt7+BZx49jla3h4UPFlDR69izp7wNAvSaoVjyt9ZiXL54CxtbLVHip3ofczNVPPHCk/CqFoolB7ZuornSxls//gAzu+Zx6KkGOGcTzI39FBdOXcd7b3+EhlXEnvE5FOIQdhCiRL8Kg/asK6iOVzG96yCqs9No9RJcurGF61sJFrs5/reXFnDkyBgeOtbAajfAT99r49hDZcxN2Li5vIyDkwmqpRT79k1ia9DCcstHsbEbflfHT964jTAsQ0tcTDlVTBRsRL0BBp0tfOm4hyPzdclRfu2VUyCcvW9vEU/8/mNybcvX+li43oZlebhyYwV/++o1/PFXHHzz37yAwwcaQj2UJ3yS4qW/+Tvs3n8Ihx99SOZOTv6ct66fX8eZt1ZBV+k8X8fxQ3vQcBx88Npr6CyEsEHb/j4OHqrj4COPolCfQD/MsNbs4My569CKc+hnRVxrDvD999rwHR3HHxrH1B6qODWcuXoVU3sqeOKZWRgeQbcE8GPYmoGM/bea4P/4i+vYXZ3EA40xLNzs4ObyBg5NZ3juUw3kUQ+3b66hvdKHgxgTZciYmJ8s4cSx49h7YFI5bETA2uIWxqdqKDk6bl64hPXFVdhaJo4ZzLbl86VSJZGjLyonkkgsx0K1VsSVxS20/BJio4JmWMQTzzwGe8zG7S5wYa0FZ6KGxDXx+sUF3Fy9hAeOhvjG176AeqOIXhDizNtv4edvBQibdcxpY6gEOgarW6imPj51qISTB8bgd27j6pWr2Fi+hfmaDicLULAMFIj+UGbu0UxaQ9/vwLMNVLwy7IKDAe+XJEGzF6DZjuCHNmKriMVQx7WBi8TdhbXAxsRuFw8eLKO53kPcS/GFx/Zhz6yHrZUWXnvzHD64sYaKlaGeBeJo0tJcrHSAZz9/CE9/6WF4czYu3Azx1vllTNbLaDVbOFw38XuPHUTw0RI+ePUN1OI+9jQS6NH/x957Pslx3mmCT/osb9ujgUbDe0fRU6Q85UbSzI7d0c7uXlzE3of9cv/HfbqLi7iIu729W+3M7kgzoxmJlESRlEhKBA0AEt42TANo3+WrstJfPL+sApoguZrV7YcbXZcGA6K7TNabb+b7e3+Pa6LbbmBtpYbV+y2MFVPIZTXYVAAz4xcRSuWcrLlEXNJpC9VqGY2WmxA3HBfZrC11oplWBUxQLRXVsSJgZbDSUXBrXYGrm3jhxWfw5De+JmPw9k//Ft//3hmMWylU1Q6suIfY89CmK4gZoR8FsDXWLtxTxfAYBxCb0EgSdAlNsW7MCAAsgR6Rm9Q6dCcgaYvkKc2U2kZqj0FePUluVjqJSOh0IiHtRHqAu20Hi1zH8wVM75rFUjfG/dU+vvjCLJ794ldRrRRx4bUPcemdCxjNVhB0SAS4Bt9tiN263+0jzdBtL0bKTNYNqdsIxGgkQiWENdZlErUSA9VyGcVcXmqyhaVWEn+Q0kRlnWWcAW2eVQWNZh/1NtFvkoQiiGEL3U28xAEkl7MGKtwEbIIeiupSz2vITW7HzTUf7823UJrV8eW/+O9hjWVw+szryFa24cC2PeJIdfJvf4B3fnIX508v4zPTEaoG82x7km/MqCSEAVyvhyBwZH9ANxYC2Yz6YP3J7yrgtDi3JARB1iQcd9ZYrC1ZRbGWkzgXnVEEJPjRyUdkrQlJ0tKgkMxpaegpNpqRjtsU8loGnnhyCs9/67uobi3i/kodJ0+/gsc/+y2MGibun76Be+/dglb3kXYaUPp1KL02Io9EMbrXBJLBy9gQXdOhmDF6sSsqaitlI5sroOPpmFvzUbeKmDm6DdPH96OybxbvXr+N5doS9kzvRR4KGtcb+F//p58j2+3gQCnGeKEBK2rDkHmZxDq5viMkKeqgefdO6mDO5YENOC2ghaypSD0pzkARx4ouPpyzIQyTx5oo3X15z4Gbk859oA5Q2UoVsNNHLwbasY61yELbLmH60Bh2P3cClf17cfryPC5cOo+DO3diz9hWLL43h9X3b2O/H2JHSkHFZg3fBClYxB59WimbNhxXwWrXhWJriHQNHmtB3UTGzmC8UoUe+Vi6d1P2RVSDz+6YwezsQbTqNdy7fR337y1BtxWkuJ+yNBimJfVK3w3hkPxSJ8maDkCMq1AQdHn/D6BFrK8YE8BdoyThIhYQmAT9xNqZ48qce14foUJFbJKpy9+Q8CtKdDWUvQf7L0MyLq8f6TcoHrJpDd1+SwhydDwAegiiLjRm1RsBTD2AbocCJJdGyjCzeW6EkMpXoKfySOUnodtZZEd2IlueRqTZCFTGgdgIFRIaaPXvS71IUpCo9iW+ho5O3Fv7aNfuyBperkwLqB/5rjzX6/cECGZkUqdbQ+j70KwcDDuHXqeRjAeJlJYlgC/dB9xeHX63BcsyZW8a9NbQay6KC8TCrYu4cfUOTp6+Li4LJE6x3k72yVxLE8J84pyT9ATEYvpBY+HjHR4+9xMf/0gEY8ivfxQcHrZVNvZgeP5+emXTAvqTB3zzp5sjsDkCvysj8I+8ff6ufN3N77E5Apsj8P/HEfja5x8CwAKUDerNIUC5Af/9hOGJEsUZqYsPQF5usAdg68BOVsCtAQCXgLsbcm+HEjgBTT4OAKv6RwG6BJx9eHtOAOCHgLIAwPJ5ifqPWZk8HgLVCQCSMHjFNpqqQEE4H6qVmcWaPAYDMbBwHoLADy2fh5+TPPuh9XPyOQ8evwkA/ijB8+MK38Hvh/jlo4LaT7MA+rS5/F8LAG/cGHxSXsxwvGXEHgGvPw0E3ggAS09pw3j9YwDgjfP0twWA2QUQ5u4QYR9acD8KAHN+J1jsJwLA5lABPABtOQ8EvOMfAj+SuUkQOLEjFqWzALqDDd5goyfKZwF6hiroAaeY2dRkMw8AbQJBbNRwchMMNq2cbOAJz+gEP2Oq3gIoEQHbgXUcz0vIRlAKvk+GcxqZVAXpbAlxKoNAMUS9QGvouwsu2p1YwAyqHWnJyk0+meCGGiKk5SYBWz+xnQ1pTa2aiH0LHhR0fA/5ogZL68PSqWZMLKEJcvUaATJULGgkjTAHuIc4IsjnidKXmVJsskieqJ7cR5L5pyBFwI8Zsa2uAMLDbFDboi1vAg8O55uo+Ql3q4nagXbIHHs2HPk6Wt4SvKNVl6iIB/ev4TUsAB3vGWL5naiGqZpkg415rXJf8akcZqMtsZsWu+6BKlHUuWwciNI4sQAeHm+CLA/uMJKFljSXRHEr9sGJspbHlVxbiVLcJlFFSTKFed9iljCRL84HAbP585iNvQRsZqOTjU++hioRjhDHhxmPZMgb9PPUFVGWJw0aRcBcvx8KYMvPlPchWWYQVB6bioCr0ijzqAxyEzVwYs8g48SMv0I2hZnJslhb15uO5PDGPglBidJT4ef6kYCbKZWZ1pFYM/PnBDJpJ0ngncfFIajVaSWZGKJ7fR+pVJLD3KDyRmfj1RSAV+yYCWxaGrpxiF7fh8Z7exhD8xMbZc4vjhvtMVMZHaEfSH41G8BU8pDt7/f5XCp/LVHSkoyg6qq8H9ceqpg6jb40tQSUNKi4TScZ2EgUU/w5zzSbh2JhHURyPdoWs7Kp3CG4TCURCQQkOShij9mnJQDBskyMtKUJOUHWrYC5agT+eE8hmJvk+tKOk+reoRqehAxpctHOz/VRW+8lttG6KjmWVAtJ7ALpT2LTzeGJ4SkRPDbJQgX5tIWMZQuw1woCsT6khTQJIZHHTGQfjhLDSunIZ9Jyjbq9JKs5l06U/51eor6R8ZYMbk2AXSpXqELJWoaQS1o9DytrbVE8ZIoEDwhQx6JQIVtLSAmhAsenCpiKK1+UQ4aZNLep9ov6JJbEUGhxrcZw2MSNVARRCp5no+Vl0TcK8MwM+oaN7bMlbN89iavX7uDCB+uI+JnZNALTQM9V8NTBEWyvFLB0aw21dQeTEymoWQUf3KhjdDyDxz4zBa8H/PiVq+j0Ymn0kVygWcDTR8aQzts4P9fA6es15OwQsxMWxnhPNIFSKYvYsKHZWXTjDvIzQGm2ijU3wBvv/BJHj+/B0yeOiArv1N++hf/0f1zDc2Mp5N05ZONVKEZfxocWiF4QgVGHa10gNnJwLBPWZAp/9m//R4xsK2O11cPld9/AxJYZ7Nu3B/OXruD1n/wahWwJ05M5ZFIW7FQaulpCe1XF3NV7WFzp4YnH9mFyMo9uj5baDWTyJjqtObknF7JbMHd5Dv/7f5rHU0er2LVTgWr2cfSFr4pK/trZRVy8MA8EOk69v4r94xkcmMhiJJPD8uJ9tJr3YVi01c4hVyrj+p0elvopzLsZhOk0Lq72UK2kkcnq+HC+g7FKHkd2liXS45fvz6P24TzUvAcl3Ua2aqK1FADpAqBnMT47jqeO70C97eHGrR62VrPwAwOnTq9gayHEs7ttWEoHt+bWcWiihN2zoyhuKeK9Ux/iF2+3sXOygueeOUDfGPz962dx4oiCr3z7CezYMyKW0yxweM389K/+GlbewDMvfguFlC1AvIsI1y+u4PTby3j71AoO7/Lx+7//NMqWgfVLLaxevoMbl69DQxtjEzGmZiaQHhlFT8tgebWFvscs4B7ut0P86noXy34axUoGa4wesIBvPj8rANb9xTu4srSAdMZFq9tGrw1kzBQmR1gH5FDOT2F8ZBROK8SdBbp0ACnbw8ykhkMHSoAT4c2fXcC1y2s4vC2Hp45vxdaZMbTXfVy9dAu1OlXvrF1CHN5TwaFDW9Fv9rF445Ks1816D/eWm2IJvntXFfkssL66iMDTYGdSkj17404dTlyGlR1DcXIrFlt9XF70YJZMKHkVd1sOIt1EM+wgVWjjj//sEKplupAkJLV6t4fXfnwTJ9918OT4OMqqhmLg4Pb1ZVhhhGcOV1DNmbhx5TwW7txBBg4m0grKOV2sdBXLRF9Loe4QxekKeco208n6L366gJkycX+phfkFFTVXw4IXo6HkUCrvREdJoWe6AhJG7T66TRcvHhuBEbo49c51LN5fwd5taYzmdORUui8A820PN+sBenYGM7tGsH3/GC4sOVjz8zi+fwYaLcU7NRwaLSPfaeLOqTOoxh3s2ZpGxvTQbS5g/tYK7t6uY+eWAvbOFEQB/O77c2i1HFRKebnfqgadODSUymW4boyg7yDoh6JI5JrD57ihB8WMkCnlMTIxhfTodtxdrMtc2nXiaZx48QV0fR9v/MPf4KUfXMaYYSEbriOvuuj1aMMawdd8uQ5MiSrgGuFKRqbvWsIUTTGTNo6RtfNJxIERwXN66PUcAYBTpiFEqYyRTjLnQ9ZUtLpN7FRp28+HqZpQTQ3tqI9WHKANDfmJcRx8/AtYaXZw6uptPPP0Xhx77jlUixlcfesiXvrPv0S/6WNblbXXKrxODRrr4yBARqfaUIFNxarP4w7Q53hoBGoTNxquyaY6iAhxSYKiy4snv7MMU7KjsykbI5WM1E2sN1kbMLs8otqZ7hQSiaJD4d98HdE32T8nhJDYiGDnDWTH6GQwhfmWhisNFxMHyvjM7/8h1LSFM1ffQWiUsGN2JywvxPs/+D5+8aNFYMXFUzsUBM016GFbsq4Niabg/diBH3INACyD+d0psXTmPoP1CcmNQl4d5IRm0oxUIBF6YPUs4HBSj3IeRaEOumFL4SJOLpoAkLGpwdMNNEIDbehYCQwgb+PAkTG88If/Quqn0x/+EmeunsfvffvfYCKbQv3SMu68dRX+chf5qIGwtQ6N+e9uD4qoQElUSwB1WkBzjvapxNQVZHIWMoUC+qGBW80I9yMTez6zE3uefRrpyRJeO/cB5uZv4sieJzGRyWLh7ApO/uQMwoUaKkoHZb2GnNFBhg4poS+K3KbTRTatiAJU5z5FXHM4MgmAL6RTRlSwNiK5UpxcQiGu0/WGpYtlJ/W0qEoZTeEnzkIRM8Y15m0bKBZt+I6HbqjA0wws+AbcbBWHnt2D7U8+hvLeLTh3q443fvUGJooFHNl+FMqih9tvnsK2poM9NlBUXCh+R6zwqd5XTAuhYgiJjiShhCShoEPXGZ+W92kUCllkdANR0EMce6JW1yXqw4RDImHHwVqtBy/0MDKWlrrZ8eluw72Vha4DNDqMv6FzUhLlE5OgSxU8R8mnZTbL5WE0VqIIHnQ8pA4h5dFkrU7FOEkivANTDSxNmRBO1xfVOeu6xOEtIenzf4xZoC244/XEacUgeSN24QX8dweG6kIfZAXreoRyJQ2DhEiq+csVWOk80tkyvCCAnilhZOsxlLccllqINvixnobLe49YQCvJcQlbm3to3pP6Qupy3SZaK7fE4SqVzkM3LBiyz45hpkowrTyiIIAfJfs83SDJkXV9H163gTDowdRsNNZv4c6Vt+H3G8jZWYSBg25tCU67ASUM0Gk7WFnt4vzFW6g3+mitu7BEXU5CJomhg/0/3bjleqR+YGMv6ePmcJsA8Kd1ujZ/vjkCmyOwOQK/3QhsAsC/3bhtvmpzBDZH4J/QCHz9C889VABvBOKGwOMGhPFBnuwDADYBF3zJBONGShMW9EfZhJ8STjsYI2rVho9PBIAH9qAEkgQKGgBnQxBY1JICviUZvYJFCPM0EkAisSYiAMJM34SFPnwfAilsFgzzgcXed6BAHgKDtF8bbniG77Px9NKmc2Pu70Mwc5AZ/EApzH8/fOUQYJfNyYYh4nhufN6jgO/w3xtV0P+l6TaInPzYUx5k9G747E9SAA9f+BFQ+xEV7oPnfMKp/qgF88eX1eH+5rcBgeVzP81i+jcogIfH/KiqfKgAHuJ0gl8MAGDJAmY2EpVmYkHOXNPEKuqjCuDEylWAyAfq30QB/Khim4rzYbMmAX+TLNMhSE7wIwEByfJn4yYBQpPPNBNLaALCEX9O1DRRAtJanXbltB9UJXfJQBymEYVZaHoBxfwo0sUKCtNjUNMZpDMlaHoaZy/X4boqNMMUALiYMZFN6YgCD902LXl9jJVN5GxLMkD1QEMhm5NM4o7noxF40NMedLRRKjO3zkbgu4w5QnOliWDVRVbxMVriMfexvtpCvdFGz03sXs1UEn7Ud5OGHC3URWE7yBIW4J4bc2b+GlqSwSv/l2TfEiji72kpnQDDiW0umzZiIWxpAgAT8NNosSu2u0muOD9/mG/7kGRCZraaqFhpjSYAaKLsHB4LG0YPL+0ka5f3QTaVeN74b2pY+Xo2lkSdMbDEFXcCqgv84b1pAKiKMoPq0SQjmVbFBA6p8CDhhsCYJ3NME+BNGlkRv3OSgUziuBAQxKJfvMxlLvL2STs7ySzWDSgGzYUTA7xEbe3B8zn2BGNVscmVTFoqhxWCiFT6ElQnsJ+QaMj3H0Rdw3eTY52oZkXJ3BGlNRUExJtpY558v67HnEGViXPyfZiVTQBvbDSFctGSY9QNE+trHSzcb8tY0KKaY1kt2SiUUmj3QjQ6vpAL/F6AwA0FqNVMKvR5uSiJoo3NPJcIcYyYeWZk3Kd1mBkqyqm0NeD7SpIL6DHLjPZ+nAuk4yuSKUtFb98PRH0V0Eq61pNrTGO2LzgXqaglUYNAarIOcb3kfZ7Hzr4jlU+2acg5osKVQHGGSj7aIDuxzEvOYTtFBT0jEGJpnIkFJVU6IeddkjtP0Q9JTTwuWmvyQbCVluBUOLBp3fOS96MNONW5hsLjjWXNkyamF8Hi+spcY8FbI+ghVXQ6eGa6rgefny8TincXkgRInFFFYWaSRKBwXY0EmOc5JIijDZq8kjM8ACbkvia3f9raQ6yeCzkTTea91rrSmNXNJG9dLPSixDKaDTDOP7m2aa8eR7DSKkw7uf8S/O+2fQQOVeQ877GMf0AgXMlA0wqJAriZQk9JI8xmsPdAGXsOTsPrx3j3rTnUqHqxdeTKObR7MbZUs5jMpLF8rwnfdfHYiXHoeQVvnbmCbKGCQ0cm0KwH+Mu/v4aJfAZTo1kBbFebHkYrFnwFWFj1oJkRpkZs9PoO+l0XC6sd2CkN41M57Nq5FW4qwrrWwaLbQDOO8eG9RTx/LIWvfvWzUDs+3vvrV/DD7y3hnx0sIdWZgx2uwLQDmcNUiDg+we4YbVdBP8qgBR25SRN/9j/8K2w7tAtO4GH9/l2kMzlMVidwc+4afvw3r6PbC3Hs6Ci2bZtFrroVy7fu442fXkd9xcRkKYXnnjiIsN/CjWuXoMHFaMVGu7kMt0dygoW52138+p0a9u8rozxio1Q18LkvPY5UtoqrF++i68SY3LIFjfo6nFZXrFgVn04UHrZO29gyMyoKmZWFuzh1/hYuLUSYnM1j72PHsbK2jrdOX0Q2BezZNQNFy6Kx2sXVqz1cu1GD4TdweDvtL3voRT3cdX10IhM9Lw3dzuP48WlUt1RFXeQFKs5d83HuTBe66uMrR7PImhGWlpp45tAMqqkMLn54CTdvtBE4Ok4cGsXB/TNQLQ1nL19AdVTD/qM7Ydm0Ge9A1UyxyD1z+gNAd3H42H5sndmD0ngJTcfHxXPXcPVKG0srAY7uG8HjT2xH82YP7lodZp+BpF2o6MJ3F1GoGPAsAws9A+9dWZYM51TOwLZ906j1fVy+r+DyQoDVdg/jGRNfP7Ed3VodV64v49r9VVSLCpbqTSixK+uuZhRQLI/g8UM7kCkVcH+9g+tLfUyNjmK15cFO9XF8dwGK18aN64s4e66FZ2dH8O0v7hUL6UsfLuDX769g21ga5YIpQFI+HWL3tgIyBjNoVUxsGYMfdHHp/ClkilXsPnAMaVtDbXUJ6wtddPsRGk4Nd5ccGNkJFEe3ItRtvPzOfUS2ir0HR7HUbqPmUfWnYmTUwv3mPJ48MiWfm80bokSn+vD0yUXcvBWipJYQdvm3I1bPvUYLOcXDdNlANRfBa9TQWK5jz0QG1XJObNjboYpGoGPd6SOT9jE1lYOmarhzdxHpfIxDn3kSekrH0v0lXL2yjpvLCq6ve6iHNo7u2Su2yQbf23WxeLOLoO3j8V05dGrruPzhTRydsZExAyhhDxYzHPUYt1Z7mG9HuNfRUdoyiscem0R+fAuasY1ay4ehZRC2etieBUZjH52b91BSm3jsyCQqZRud9fu4cfUCrlxZwaGdFTx27ChMTcfJ11/DrZvrsm7QESJiDqwKlEeLUt8FXUfISuIMQQIPLfhVD6m8jmwlheLEDhSm9+PO3QXcXKhjYvcRfOYrX83lizQAACAASURBVEK94+DXP/4xfv36PEYNFUW1K3akruMjiEJEegTFDIXoR6cRL3ITR5DQhs01J4pgEtQJTRhCSPHk+qbzjE7yrayKJBxZUtsQV6Iaj3WyZHUOCHp+pMPOGOj4DmqBh4anYOuOaTz54rclT/rk2Q9x/KmjOP7s48hlLMl9/bu/eg1hz8NsVUPUW4ca9uH16M4Uw9A8iRvwQ/5Lk/qnx/pT8WWNoSJZCFExaxZXjpNKepK0LJ3sgIRkxrWcmdgknXG9Zo6wqivwQmaneujQmUVRkYGZkJYkxkRDKp0Rklaz34NvREiP2ihMTgsAfLXrY9cTO3Ds61+Dp6t47/JJrLdD7Nl9BIVIwYWf/hiv/3AJqZaPx7eGsIMGNLcFW2E9TcCKtUxPLOq5lrL+4DErzDsdqHy575C6VxbbJJqD9tuJC0iyvnKNlpgaETEb8GkhT6IrSwGStwmEGgr6qoaap6MFA+uRCT9j4/DRMTzzrT9HqpLCpauncH7uEr704p+jABULpy7jzsl7wHqEEb0Jw20B/Toit5sopVmv0EJYqgAdComlBq18NWRzNox0Cr1Yx82GjzlXxYEnt2PfF15AerSAd+/dx/sfnsThHScwli5h+fwyfvH3HyCeX8NMuosxu4m02kaWxDQ1Euv3Zr8rNVSkxDCYbyzETNYgtHJO6l0eCwH0pG/BPUQS7SF7etbtBHqZJcs6iIQrqoY5dhIFZEC3DbEGJ2hKJ45urOOeayLIjWPPEzPY+8ILKO6q4LX3ruG1d97H0ektOL7zEPTlEKvvXkSltoJdVgw76MAMHVgkDuRs2PkiItVEu9mRukpybjUIYc7xPMkdz2XSCD0XmZydEDMtQ+IrmHveqrfRaLRE+e34PsbG88jmM2j3WkK4BUw02yGabWFkSkQMFdKs7rRwEHVFqyCfPZ5Iri1eKyR3JG5UyTWshB5MgpeGAprYMH6FZM6kL5OQoTl+3F9IpJM4TEVCOoxVT9ZpnwA2Qpgmd2p9eKJy51pJ0glzr11xsEkxtsWGEBnzpRzsVAbZypgogDUjg1R5CiPbHkOmulvGjs5FHonY/Fa0HhKCbkJ+JOMh5LHrKXj9ddy79hbqq7dFEGAalvzR9RQsqoxz44hjBa3GErrdFsx0CdniONxOA7Xlm2isL8DUDTSby7h967b0kPK2hb7TlZqJcS38/m7fw9paG3fvrqFR76Pf9YRISzxaFMAkhpIkw33DoO8Q/X8EAB72STYVwP+Emrubh7o5Apsj8FuNwCYA/FsN2+aLNkdgcwT+KY3ApymA+R3EBnSACibAVFLECxA6rAijEH2v/wBgSSzxkodk7WxQWA5Bvo2A6cYM4Y8CwHyHxGKHgNjQBprA7EcVwAOAZcAoT3IUE6tIvh83FvK+3LQxj2UAACe5q6o00x98jmwQmRP88Lh9UWQlm0b53hvUwht/LuP1EQB9CDw/tIb+NAB4OF4EgjdGKov15obJJKTaISA5+PlvAoI3iLA/YvH84G03RBR/EgD84Jw9olR+ACA/dD6Wt3xUBfybroWP7G8GB/BJSuNkfD/+bgTQNz4eshkGc3AgnX7UAnr4GgHnBu+RgH+DfzxaASRY0EcAYL4HFWhD0HbIcB6qgKl0GFpB04qc4M1GADg5n2TED1TGkqP5KACc2JfxoXATSyB4eP1RTcfNbEygkfm7nNO6NNdpD8cBo2KPv4tDE6qaB5QiLLOIfG4EZqGKiX07oBbGMDa1E1Fk4vy522h2FdTaIbZM5FCt5GXjXV9Zg+/1xWZscnIMoeti/f4qTF/Hji3bBHhe6XRRizpw1SaKlQjbd8+gPJZH2A3QX2ujO7+A++fmkPYiZFUPvtuB03bQaLeSpgubEGZCIul0+0nDUI+lGU3VJRtbVDQMr0Nmujk9MvaTzFw+CADz9VQb8r7B8SfAKsAZlQc2rYUTAJhKUzYjCcpKbiqtbCVPN2lcsAOUZAYrAoTSyjadZiPWENJG0nQj4Dyw6B4AXHJ8BA4lMy4Bi0ktIVBM5THfW3JlH+Sw6qI8YbOOz+XxeQ5BUYJrSVawzUw/O7Gjk+xWVRFQcL3hDBwQCPhT6ZAcC1nyAuDyvsd7opARaFMWi2WoAJG0/FYJ9hHsZP4lbR4JdCcAMCPGiKQmY6LADwm4UUVN4J2NlAC6FomNNgF3fo7rJKSa4fej1STPLaH4NAlCPCdRonQlt0Ec/lUqatjUjJHL6AIg8n5Ne2G3H6PdZJMoRi5ri1qXADNVN/0wRMeP4PRiyS1WRG1Na2wlUcpyraDClfMjoAUkWQRsoofSTGOuodhmmiq0kLT7CF43ycrLplKiTGn1mQk4OFDanmYsaea02p4oadkUl/kzaHDx3CY58QkxaUgAkX/z+4uqPHkN5x4VAMxTo1opmUux2CSm2Vzk/BzkH7OJmdybVFEtK37iZEGgmhbMovLxk4YlP4tNXTa5CGb7PlVBtNVmliDV0wOVEhcYNwFYIeSCQGx8dUWT+wfnVyyqWi6//F5J/jPHmDarVFW5BAh4HFQrSJh7ohynM0fAuUfLdclJTggaPP4kG9lANmPItcMcas5p2svS7lzuq2xEe1ToJGr4KCYZgd2yWDKwmRvOZizvER4VMlS5U4Edh6L6YKfQ0FLwgwzWWzZurpiIqBzqA1t3lvH4Y1PIpDM4f+oeVpsBHD3Grt0VpFJpdBoxWksewp6PjB3guc9OoLxdxVsnr+LOioVD+7fBsEL8/PWbOLBlBOPVHFzHwUqtI8pkXrFUuvFc5GxN7MUjUSX5uHC7jlovxLbpIkZnclg3I6woEXqqgrm1Reze0sJf/OnXUVRUvPEfXsKP/nIFf3p0FLn+Tej+EgybGkdPlEgeay8/QttR0fWz6GomcuMZfP7rJ3D8xRfRandQX7iB7fuOo2LYqHkOXv2b13Dz9hK+/s0vYdfBKWnE3jy/gh9+71Vsr4xi+/gEUoqCa+fO4taddcyOpTBWtaGrIdy+i27DQ7vlwfdo+ahhtRsjm7ewdy+zkC1cnYswMlrCocePYsvuLNbqHj44cxunzq7D0EM8/9wInvjsPkxvK+DG3DpOvn0Fv3zvFj73paM49tx2scZ/9aWXMLllEs9+6RnMX2zgzBsf4n/5v25g33gas9UAOcNBOe9jvdNCVw2x0o+x3sthPbBhVnL4Z39wHHue3C75n3/1g3M4c7mPAxOqWAdvm5rC0vwyytk8tGYfH755DSNGCuOFNJQgRLEYo+N2cGelgdERA8eOzuLmjQu4cH0FuYyBdtfEcp3OA3SUCPHckRIOnHhKrLh/8dZ5vHMlwvHdU/jM8e3IZ7N45cfvIu5GeO7oVmydmkCxlIau9zG6JQ/PUnB9rYfvv/Qz9HoqnnrmMA5+bjdaQYhfvnod3/v5VRzZlsFssYCsY+HMe4u4c2sJW6u0OQ5QygNdty0Z0PcbBrR0GSNbJjE2XYCSjWBmU6j10zh/pyfAaX4kQl5rYVvRQnNJw0SqiMd2zGD57jquXVtHNW9g11gGbDqX8xZ63Q6uXF9AHLbwB1/bhae+cFSu41+88irMTBF7jxwWJwde8/dvOrh1bwWrzQVcXejAyFRQqI6hF+i4eNdBqWJifEsJNxaWxSlh34GqQITnL1/CqXO38ewuG0rQR6/fx+7tW7DeKSAMirDUAtqcc40apqsRVL+Dxnod07kQJ/ZOwVJ1XPnwBnZPFsSNoNZpwiyU0VUNLLWWsffALHYf3AnXCfHWaz8QgtmX/uTPBXSav7aIX715BustE+/d6KLWVbBr2yRK5TTyVRP9Tg9nT9UwZhk4MmOhtrgCtVnDYztTsAwX9XoD3W4HvhJirdfH3Eof9SArTgNf/NIuPPHV57HUCnDl+jruzrvo1SKMaj0cKttwF9aQchs4caiASiWDbrOO6zeu4O78OmanMjh6cC+yVgqn3ngHVy8toGBryOUZd+EiVENk8wQuaMPBHE3WoKwdaNvOPPAQpRET6UoOerYEMzuK1UaIWytdFMemse+Jr6DRauDM22/i2tkGynqMSjqEoSTrT5cRELS+NRgpQBKQC81OXBnoNGNzBeQ914uRYZ3Be67bR+D3YAjQGsIniYfLJsFJIcExwiCJz+DaxzWGRC0ShJwwRKQGUqu0PBUjU2PYfexxdGMNZ+du4vBnjmD2wCFUx7I49+o7+NHfvQE78pBnXEDUgynrPNcUziiPAbCIWRNznSXvwvPECtjkIhXqCXGLZGC/C1Wlpy/3eCo8Ov7zD+scgroqVeUpIX1l05ZAYI22izbv53ECDFpRQgjkGsos42w+ja4bYrHWQF+LkR9Po7xjN+bWfVyoO9j95E48/ntfRwsRTp5/CzcX13DowPOYzli48fqb+PDV++jMN3Gw5EjetdonAOzLGHMNoaqQ9vwkPNNNI/C4HifREOLwQqIZXW34H0LOpmNIUtslxMTEcUb2IiQQct5w7RRyaQLQk2DA+sgbAMBN2pu7KjqWiW988wSe/NZ3JPrm6uI8zl95H08+93WkvRiXXnkTc2/XMKqkUYiasLym2JvHnpNY7nI/PwDfdM0Qsp5ktuo68jkTRiaFHixcbfQxH1rY98Qsjr74AvRiDufrDbx9+m1sG5nBiF1BZ66DH/zfJzHVbWBnxkHVrMOImqIATul0TPHRcnuwCCqKAph162CfRW07YzdCjmEC8LPOTwidSWTPMEeZpDqJl2Kug5DkkngY1n10B/KlN6EIAZOK3VasY91LwS9MYfvRKez5/PPIzBbwo5+/j3PX7+CpfftxdGYbwns+GmduILdyF9Oqj+wAADYMWoebyJaqyOSr6HYc1BsNNLtdAX7bLmNrgLRly7yko0w2n0WKkRqZNPL5CrrtJpbvLaBRbwppkRBopVpArpgX5X2z1kCn6wkAXG+SqJoRYJd7gyEAzGwNWkGrEVW/JHAS/GWESTIeQvCgepsZyxbdkKgATlyHSEDk/YjW8byGGNExfIjlOGNR6CwE3qvYk3FkL6FpyRz3OMcDF6pGcDlEEPXFlpmEFN2MYNuqrKMko2byRRjpAjQzDSOVR25kOypbjiJdnYVi5eG6jswv7oFJVIwiuhsl5A3W4QgcLN85hbtXT6LRWELk+UISsExa6lNIwFrTRr/Xxer6KhptR/Khq6NV+J6HheWW7MFY16fTujg10dbaUKgs5p6EMWmKWGqz1r95ew2XrtxDtxUIobfZiCSxgOpfyf7lXiNxdE+inwbuSg8GcMNYypR9JNrqwfMG/YtP66UMnyf88gd5wQ/P06cla20CwB/vQW3+ZHMENkfgd2sENgHg363zufltNkdgcwQ+YQSYATxUo/LXj9r2DgHIjQDwRgtfekiywUtwlRthUbZJ4ZxskKVZLODdQ5vljwDAQ6nlAHjlc4eK3I/8tzrMBh6CzwNAdpCHObRYZRNEClptwFQV0I55VAnjl+xpPoY2WMzo3Qg8c4OTYIAJgPzbAMDJGA4B408DgJPPeBTAfBRflsiiDavRo4DwbwKAKZ589PERIPX/JQBMnPFRG+r/GhD4kwBgmYf/ZeH4YE4xR+ij3+5jALAgEx/PAB6+aqhW32hRzj2VwK4bwW0hP/CUDaysBvNa5tHA3kreg0oMbm6FiJCogDkfCP6x6ZLkoT3cdFFVJ/N80JyQHGDpMSSKOQHwN2QAE8ihym84KeRzBs9jHintopkFbAkwPQRRqOA1oetFGOYIdC0PyywhTJWRnZ1BZmwKoxO7kC+ncf26h1rbw/X5Pma25gQQnJnJiVoucNl4T8MyYtRWOlhfaGNUz2D7VEGOebEbY1WpwU/XsfvIKGYOTCBjG2IjZvRDNC61cOuVXyBe92C4DvxuB3HoIvBcsQdudvqJujdFQIvWikm7iP/Pcfvyt2XoQjahcpqN5K68NhwAo4lqkPegJM+L454oWNlukIadxdeHYjnN+xURQtdN1NlUCEv+L0E85n6Jg0Ci7OC55PlLrHYVdDoumq0+SkVa4Cb3PcmGHihveR74OgKj3W5fmoq8n1BJLPnBtgFLmqyE1JLGHP8m0MUGKW2l2VxX2LikLR8zZWmlphPQYw4jgVo2d5KtujDISSCQxh6thQ1RRPYYZiaKdbmq5GIldGvJvZlNONqZ0V5Yug0CxFI9yuMyTQUpZmKJswLVPwTxJEVOAEU+T1M9ZNI60hlTbLfZaCdYLhbSmgqXDTUqgP0YGVo+a/wuiZVxoljV4IY+uk4PHkFhNp7Y4LZN5LIp9HtA4CVW2rSMLhdSYoVKZweCnwSAAzZjeZ1Ibluy9tB2mraOPC9UAfu0g1YVZDI29HSi4Bd7SN8VhYPKLO5YR+Qkl1aulBU1FV1Ee2IHGCdZxUis8iT/m6pfZlETAJYxTwgHVCIPnSZoOyfKds4FKsK1BACnbR1vBqHvIWLjndc/m0C0LWebPWJmXTIXOF9oOylaBloZ0tKap5JzyjaRYi53DPScRLki4hWOCW8ToHqb758A6DwO5jHzmhElC/tZbBCrVLKpSDEP2tLlezaZ/yt2dMm9TLIdvcROkqrobDol8+JB7qBcOsk4cHxc2mkzu5fHa5I0wUZ00oBmA472ihxTznXbYqa3BxoqcP3nOFDxzMZ04pyQ3Ech+XOBKE54fsJYgSmW7UljseN4QgIx7AwMIwOnY2GlaWGtm4ZRrqAGHa6m4cDBMjrdCLdvsLEawNMVPP3EOGa3j6Fd93H9QlOUpzu3GvjCV8YxcTCD6zc6+Msf3sXeHSOoVGysLy+jsxJhZbmPTreLQlaFmab1eCh5eATmiikDdkoX5XulYonl+nrHx726AzWfxeiuURR3ldBTYyzXV5FKt/DFLxyF2fHx6++/gr/+90v41q4SxtV7sOIVxFYfMa1ahSwQyTxYbzML2IJWGIE9UcHRJw9g+uhn0OiwoVnHU089LxSilVodL/3Hl+A6Jn7/O1/A+GxRQJJ7N9exdPUWZka3YetYCnHLw8+/95eI+x5KWQKWkWRiBp4DU7ehRipWV2twnAhdl+dBRTpDVY+BMChhraNjZKqIvY+dgFE18P778/if/+YaMrkAxw96+JM/+wZ2Hqzi7nwDb//6Bt45O48njkzi8793DO22i5uXzyOdy+DI8SNYvFzH3PvX8L/9u/fw1N4s4K2gYHmwFA/tvgsHffRV2nzncatroZfN4Lv/8lkc/eJ+rLse/uEnv8L5ufv4zuefxtYt4yhmLbSWeli91YZ7t4b47jr2V8dhRTGuXrxCDRcctyfZ6DMzRWyZ3oK5uTnMzTckh1DX0phf7iCT4f1bwbbxFGZmZ8Ty/Myldaw0FXT9GLtmCziwexvWVxq4crMuKrNSTkUuo2HbVgPf/O++ir4GrAQBTp+6goXbyzj62RMoTeXBdvj7p6+i6wTYMTsFve3jlf/z53j316sYswOMZANURyI4XlfsQAPouF3X4Bl5tI0Ctu0u4YmvHMb4nhEs1Tz8/BcXcPnMHWzfm8I3njuEqfIoGvN93L2yiLlLPUxkbRzfM4LxkQxuXbiNy1dqGCtlsGs6j77TRLu5imefO4jjz+1B3w/x8t99H7pVxpGnn0Xgx1i418abv5qDltWh5V14uo9zN1u4sUqCgIkt40WUC2nJa7+30sA3np3A8WPjuH11GT/55Rksnp3H5IQFPQiwXHdQLOQQm+OYHJ3Akb3b0HNjrLXWUSkFsLQu+t01PHd4Bvv3HxCb9td/fgZRx8OO6RQ6rodUKYVjX3wBgRGjPGahOpIVItzZdz5AbAB7Hz8OTdcxd3sV595dxJmrDbx7pUtME5NFG3Wnjy3jBipZG+c/bGI2Z+Ibz0zjzpVr0FsN7J/SkIaD9UZN1HUrvTbaXg8X5htw9QLu9xX8m3/5DJ79/RfRCGLcnu/i5Bu3cW/ex5cPVVEMAty/eBfB2joObvNRLahoNV3M3Wug67WxpapJXnXRzuDGuQXcvbaOsaKOTIogUw+GDdhZFWvrLho1F/kMc9i5vvAa7CHWAmSzKgrlNPqRjkZHQR9FhEoR6UoZY1Oz6Ps+Ll2+hbu3OkipAYoZrv+erPtuaCDSUuL4AcODE/sCvlBJKwSkPjCVykDrR7C4znCTEfQRBz302nUUc8wUJUkosSKme4gociPWGfSTVmDrBgwzRmR6aPU64twQM35Fy6A6MYpUcRQLTRd3mj527J7AzK6dGJnaibO/fBU/f+0KJosqxtIqvHZXoitoZ09SUBARsPagGnoCLLOeYrwEs3xZt/gmxN+C+9GwB6ezIva5GqxEFdunOpb5urQFNpCx1AeREyQa8ZokKY4kS9ZjTNkwDQKErK5i6KYFN44kK17LaShtLcAa34bb9Qjn1rso7yniuT/5I3TVGK+89UPcqXs4cuh57CgVcOGll3D2tTX4Cx0cG3WwoxTCb68gzRpQNgMBopA1EkGqAcGM8S9iT5yQTbn28ndS88UklQ2yWOl8S+trRmzQ3URJIkEYIyB7FImaSchp/C6+qsFV6FdgYaGvYNHTMDJdxot//C0ceeoEOBPmVhZx8v2X8fRzf4Qx28LC6eu4f/Ie4nqAqL6Cst5F3G9BoWo5oGU4996SRyP1OevTiPnlWkK+TBeLaPgartZDrNtZzJ6YxYEvPg2rUsC7i6s4e/E8SukiKkYV7WsNXPz1bZTWlzFjtjGWasJW2jBIjgtoh8z4CfYkkk/U40ThK2MDEhQGtRprU5IdB05jrJ0fuoTxmQnxjiprcdehA5Qg6ck+oB+FsNOGWB23XaCjpLHm2nCz49j92DS2P/M4rOkK3jt/C0tra9gxNo5dI2Ow1gMsv3MV1v37GI16qKieKIAVhbbHCqxcFpXxaSFc3Lt7B6u1FupdkiZjpGxLnHy47jI72WYtlrdRKFcwNr5NarVbVy+jvt6UfHDWSqUKFcA5mFYKtdo6Ou0eHEfFeg0wbFvceSJmjEstHCEgaYKuTEoITYQArH1pFc29SkJJ5lipzMEdAL0R3WBYIypUECe9JNb6CWmd48VrkXTRWGp/2spHUVccXxjVxZqewD2VuVB8qBpr5xBB3KMfNWItsYRmzrid5X7CgmFzT0TixQjMXBH0+DeyZYxvP4GR2Seh6BkhHzjddbQ7awIwK4wN8fpwnRr87ioW75zFyr1bQrYlGVZ6VXGMXs8V0h6Lc5KMvYhkxQBLax0UOZamDtu2hIDBGp31AOsk9p5i7gP8AJHP/hKjdTzJop+bW8a9+Tr8MMDq0iCvm7dZMwF/RZigD8mSkuDzsQbHRzDf/8YA8BCsf7SvNOyFvHxpMwN4s5G8OQKbI/C7PQKbAPDv9vnd/HabI7A5AgC+8vwzgrFsBH43KllNbso3AGEb1beJsnawYXqQnTso/AdZQ0MAmNZKn/QYAmBkbQ+B5eQzhs9P/paffQQETlA0UbuJ0jjZ8NLOdWifQ/Vg8hwynAd5rMwQfABQK7KRIggkILGY6DIbaVh1JzmJQ/Uxt5JSIG/4rsmxfjT39yEAzKbD8PGoBXTycwEDN8h+eRgbAdqPYJAkGw/Aw98E/A4/dfhen5QVLL/7DQDww/f5qPx2+H4b9x//WCB443ySPedGa+yNKuqBLZnMz08BhD9hfzQY2OSvB/PvUwZsIwAs8+SBHDh5/fCfbIpsBIAHDtMPwA5tYMOaHGuS+5sw8pNGA39Ghd5QoT4EnAnoJ58rnybgloDBgzzZREs4UP8NwOeHuvAh0YDKYgUUhEh+LLMgDUMaXYyw9lxmfWVg6EXoehWRkgWQgWuWEVZnkBmdRLU8imxuHCstFWstDXfXAzScEFvHTVSrBgppFd1eD9PVIq5eX0Gt5oP78kk7hXI6C8WyJDdvza4jO93F4ednUNmSFkkFFSN5X0Hv8hpW3zwNbc1H2u2htdZC2O/Aom1rFKHbY74ZwVE2WwZZygS6+DvHkU04AWWCerwEOU5sOiTZyskYsck1vB88cAOg4kGu0QSUFCs32mYObMpEISHNiqECnEBTosQevhfBWIJV0kQaWEATRKMSgk1T2j3z5/zMxBI6yeMlCEwrZPJSJEssTqx+E5tqFam0nVgHs2nYodUZm2FGkosrWceRvDffk4Ar1ar8HfOCRWWrUgHpi5qDTnRqrCQZZiHVHbpk4lLtpNlsuCWqcN4WDTZ6JI/VkCapqIQVOiAnwCABah4HAUEB3OME/JVIdIKYYYxu35Hm6/hYWtQQnI2Sj9ujmlcRqzk2Rfl+KV0T8gAVqOxq8L2Yqcd+at8L0HMcUVWOV1MYG0tL4/LeQkfUvcyp47ikbUuOSVTDCskzkWRvCoGJFtVeKPlmVCAk4DJkLFIpExaZ9UKeSCK0Pd9Hx6GSh+OQWB9nTSqxaT+tI5WxKLNGx6PNdEIy4DFxaSCQTZtknj+OL88LrbOTLF9m1dIedKDsV1UBrtMZQ+zDBaTse+g5tEx2EbhUNERI5XRRxBqqIXnOPm2Jg0SFxPcmOEoAmL+nbbNJRYOqoVTMCHjM3nyr48LpDcB3IWMl6mBC9syGzOUsmfcr9RYch40pcWEXINakqlqPpeGUMQ0B/6lgqDl9UeC7ritrGbOA2agyCeYzxzeVRrvjwelT0RyInSaz6DjIBPaLuQxMNtEtA75kLQZw2EmjItlgTmSEyPcTi2qqS7jACllLshxEqUP7vWR959wMoBJUN6geSxTRYv3sK3I+m44rbgTFUg65bBG1NRWrdRP36mlo5QrqqgGzbGHXniLabR/XrjaR0lT09UhUJYZuiFpIdw1pfJZLMQ4drSA7oeHucg1/+fIaHjtcxdiYipyl4oNfreDcmTXkci4mx3WkbAWa5YOtxHrTlSzJfM6W9avj+DDSBoojaaiWhci20bVyaKrAnU4TK+4qnjpWwJNPHEAuAt74q5fxt/9+Bc9vyWCrtYyMto7Y6AK6J0QNjpMh15GKxa4GNV+FWp1AdqqCJr12kwAAIABJREFU7Egea911pA0H3/mT72LrWBE3b17Fz79/Cv12Ck8f24Pp2QpWmi24ThN+rY792/Zg22gecb2D86/9CJHjyjyO4Is9I0k5pUIJhmnC6znoO310erTFN5ErWOi2QvS6efS8DFxdQzdSYZaz6HHO5MtIjWQQmS2MTo9gckcF16/cxVvv3MHV2x08vkfD5774NIyMjjvXzyGTG8W2mWnMn7qHt155B9curOKJPRl47irSqguVKqHYR4v2mGoKnl7EHcdCO5PDF762F0e+8gTaGvDWex9CN2185sRBcUfwWy7aS30sXr+FfN/EoewkUo021u5cx9r9RZhRD4VcLEruUjkP3cpivVYXAlI+R+WnjfV6V4hZXIeyhYxUjU5PwcKSi64fodH3JTe5WM5ibHxCbCiX1uu4frchAOrO7QH+9N/+IYrVHBZCDz//yat489c38MILR/HYlx/HWr2GC2cvYmb7EeyYKcNZaOCN//D3+Ok/3MTjOzIoplzoZhf1VhtEvVQrjZarYr6jYSmqwiulsP9YFi/+xe/h0vU23jv9IUYKBg7v3YEnDm4VNdK98zX89O/fgbOu4YUDMzi4dwx+w8W5d89gaYGgoClZtAcP7IbTXYVth9i2Z5coKt9+82X4SGH3kWdg5Ux88MEdfP/VRUxss7HveBp7ntmHudsLuDJ3CyuNEEcOH8fy0hp+9s5tOC0PLxysIG+ZuDW3hLs3F1GIHezI6zBCHw0q03o6fDWPwChj/75p5PI2PrizAt3qY3oywrF9Y3j+c8cFtDn9ixv45ZuX8eTuUew7tA/9wMfVm1fRDoCpnTOojmSwbWdJ6oVf/vhleJGHp772TZqmYO5aE7dv93DjdhtXF/ooZjVMjkRYrjdweaGJfVMVVPk9R0dRsBSc/vUHqN9Yws5qhNF0D71+F1paQ8tto48OLs7XERgFrMdpfO75XXj+O3+A+bUF6JlR/OLVy1hfDfCHz+zBtlIGc2+fx/qdRYylOsinYtS7MTJZElO2YWx6ClYQor1wDzfPzOHGhSWM5jRYmoNY7aFYJLhrYrXWR73GupGAXgBFow1zF1BcyUnPF1LIpvNo9XX0wxRCLQ8nUNByFWSzaaw1HfQ6Sea6WPPqMXxa4ZoZrLQ01Psh8iUFqTJzxjtiBc01cm3ZwdZcEdlQg03XGddB6HSRN0N43Tq0uA/TDFEq0jaZLhCknBlC/lGJwIcETplh3kesewLsJO4XGmLFRHV0FMWxEdxec5AqFlCYqKDj9qT+bKyGWFrqQIeH8ZKFfoMuJCKdE1RKs5jH7cJhzU1XE6pkYx/WkGDp2jBiFRatbIMuAncNWsQ84EjiRFiXSO4maySN65AvefVCDAy5tGiwLcZgEPghpJxY3nIdI/GIasFIU+GpClJFA4WpLIzqNJZcC+dWm1BGdXzhu99FkFLx1y//O7x718ELjz2D5w4dwrWf/QLvvnwHzWsrOFb1MG61YfptpFVmACeRLoxiiZXk34mSNyFbyf6CNR9rXAGAuVonNXGypXq4XxZVJt+PexP+bxhNM3AfEnKcZooCmFbqjprCvb6KIGvh6Rf24LN/9M8RWRouXnwfF6+dwYtf/9fIhwqu//Ik7p5qohhYSLl1RJ01pNCXcSZQyGqNqwkHkuQ5jZa3BIFVqiAtpCpVNPsqLtVD1O0ipo/uwJaju6BOFXDq9hI+uHwO1VQCANevNXHn7Boqa8vYmW5hIkWouiXXjc76Q/XlvMck46pUACcA8HCfT1ICQTshp9Him0Wl7N1YYwxU0yQ+DvZ9rJU5LjLJZJxUcTdx4qQOpwI4UJhrbqERZeCkRjG5v4rZJ49CGZ/Ahzfm0Gk1cXB2H8qKifBuEyunz2Gs5WIk7KOshzCCHtSoJ+Oh2xZKY5Po91zcnV9Fq+uiF/hiOV0o2AjchPys0BBJ434zce3ZuXMW41M7sbKwgNrKKtqdnhABi5U80hmCob7kdAceY1giNOo6VJ2OUaqoTQmQxn6AoO+JwwDnHOsg9nkYmZMiSZEEArYOmL2LBEBnLAVJhLK3pysQ91RhIHUfz3nM64ouMBJVEgmpMoKHiOpfqn5ZNxP8JWhKNTCBY517GILBLhSVYHFiCU2VtGFxjQbSJkkEjE1JI53LQbfy0OwM9FQOCu3e7RTcfh/9XhtOv4uA5MfAQb/TQafvIGNqUjd2WkkkEL8La23PSXKkef2IUU6oyD6Me6VGy4GdtlHIZGCnUigWs7KP4Hzifo+xLiSPOIyn6DhoNnrwnD5Gy1nM31nG3M2a1FW9Xoxul4TlgfqXJF7yeYeuZXTWeaRp9ojh2n9zBfAnAcAbifCbAPAntjE3f7g5Apsj8Ds0ApsA8O/Qydz8KpsjsDkCnzwCVADL9nCA3j2qALaS0JwHj0ezYGkPRCUdmcPcBCebKmb9JICubJwHD2EYPwImb1QGD8FU+XsDyDoEgxPQ7KESmG9LK9TkfZMNLjd07IwKqDawjharVQIGg0xWUSCrSQNcFLaDfGG+90cBXjJfNwK+AwD4wRdKjiUZk+Tzk/FL/lvybx5YYBMQ3DCOj2bvDsblYwDwA7XoYAP/iCL4N83rR22TPwbSJg6zg+N9+N9DwHXj+fokEPajttcfP5qNauCNwO/wmQSAk7H69Dm28V0fPYZPBYAHL0qsvQQfGs7Cjxyk2IINnjMEgCWD58GcHb7R4LQOLJiTZkDyGCrehuSIJG/rISgp804yWGlNliQQyes2YP8yF9mg0BLgiA/+7CGuPFAKC46VbAsF8FTYwmFjSIXLBpCoSRUBagQopgWsSxp8BppahKIW4cUZKMjAM0to29NIFSfR6GWw2MzgC8/sQb1tYaUNLHdcVIomRipsfgVodh2M5W30OiEuXO/hzrU2TsxWkTJtgDZiYypW8jVMH46w66kCipM22p0VFBQLpSANda6F9tuXkG/6qEQu+rUaGqtNaCptnPnHE2WoKAB1CLCWTRuigmy1EwA4n7MEUOM1TIAqZSmSdcvnRGL9moBm0uQSFQfBVQJ+oQCqtE0leEoQNVELJ8oIUfsOgOBEtZ2A9QSMH5znQY7pkBQgz6eaRE/UIg+skgmYiio3yQMWhwSfwHySE0sbaIJqPEaqXCVvFkCnSwCYDH9DGqL8/rRlG1pD83xbNm2lE1IBwTIeQ6PREdCV4CqbFCoJMZoBI2WiRakGQVM2MeV4eA9TYTCznQ1AgtVk46uaKHCGmdM2G3K0uhYFJtWqybylnRnJOq7vodWn3aOF0WKaEagD27I4Yc3Tjpsqa7HVo82yhtFKRoA+sY6LVQEsfbFtZkYgwWIfYxVmpBZlfK7fqsPpx+iLekgDyUiSHZvVxW6Nzb2+T3CUypjE8SHyIZ8fK4qoSqnurBTSMC2g1/ZENc3rjBaV7Z4rzUGuX7TFztq2WIezs6baXNMMtPoeavWe5EFyPUubBD0NUUzQ4pdqAs6tfj85jn4viRlg043jR8tqUavqnJOqKOY6tDR3g8Q6OtCQzxnI5mmNzHVYRch84DYJAMkc5FpIm+wUlZaWJcrgKGD2cwTFoOWxB3eQIczGOoHmtGXK3KMNuVg7CyCuwIsItvcS62tLRTZjSzOYz+XxiLp3YGtPdVu/T3ePJKecyosMv7tkVtOyOYlX6HvJtcX7jsI/Cq8bWpzHKGbTSXaiH6LbTQAeZvTaKYLotKYH4iAQVTqbX5IpTUtwJ7kP8vwT4OUBEFxmvUClhdhrc/zEYpRWhImim3dDvlEmm0E2lQe8HJYaGpa6WSx7Ju75Gj7z7ARmd03i7uIyFuca8DxfVJu0Ku12VGyp5LClXITT9YSccPhIASOzKZy+eBMnL/l4+kQJW2ds5EwNd04t42c/W0Ix52B8DEilIrFEbDnJfZkKEVNnfreJu6t93G30pblbGc8jXcxi3TNwdrmNdtwF0m0cOxTiW9/8BvKGhl/94Md4+QcNvDCWRTVeQE6rQ9U6CNWeXH+uF8MMTHixhaWujp5ZxJpRwSKyyI2UUHN6OLBdwb/448/j8JGtuHX5Bl79m7M4fz7C/qkU9u8YwcX5RVjM+2z3cGx7AXsnR6C161i6MQeyKaj4aXQI/vQl68+2mKvM86cLgYF5mbZhilpHCbPwO0W4QQFrTeDWmoNa7GN8Wx7jsyNIj1VhjeXQ8XroeH34sYVTZ9fQaHaxZ0sNn33+SYxsqeJnP/o+Ll1X8MJjj+H8u1fw+utzeGy7hvF8DDVykTZ5r3Pgu304PvGkDDpIYzHUccMz8fmvzOCxF7+A9HgWJ8/clAzSraMjMKMYvbUmVBfQnQDl2ES1E2D53CXUbi8hr/WRQoBCSkUcEcwB0lkDPd+X+3G+YAsRRjcs9sOTa8ogBptGv6Oj3VbQaBEE9tHkPV4BDp/Ygp1HH4cD4OqtW5KBmC5reOJrxxCmNDRcHy/98GX8x1fu4tufH8eXv/M11NYXcOH0DRw5+DjGCxaCFQcfvPozvP/OTewYsWDGDmzNgabzeiWAomE98FAP0rjSGsW8m4I9m8Of/6vPY7EZ4+7ibTx5fBd2bs1iKpOCHoZYvt7EyZ+exL7pnRhN5WAzT/nCWdy8QsWhCt9RMDOZx67ZLWg1VtHp1LBl2wSMdA7rjS76vg49V0F2dByXbt7H+zf6WAvaePaLGTz+rafQiyPcYf50oYrKSBbz12r44OTbmChOobfWxQ9eXoLacbAn3UZFcTCe9WEpAepND21PRcPLYa1vUeqKgwcmcH3NgZKOsXfWwPPPH8ZTT+9Es93DKz86jdNn7+Mbnz2IQ8dm5F5x9sw1vP3BDYyUqtg6RYv2ClKGip/99CUZ7y9/7Rtikd8NYiwseVhq9HH+1jr27cxgdlcJ7d4KXn//MhTfwP5iBU8dPoSo4eJXr55CY24VsyUf6C8iZbroMqogzfzPOs7dXkUPZeiFCeTHtuP3/uirUEtZ3Fq4j1NnbyKNEH/65ecwYuq48upJXL+wgO0jLlJGjJWGij27qnjmqy9iansZ7pqDexc+wPlfvIPLZxYxWQHyBoljbZRLGqojNppND41aGp7HGqgPReXvu2IpqiJAdTSHsckt0Iyc1AeOp8DxQ9xb7aBBa9kegYccfOqZFR3tIIZv2DCLWdR7JtaDAKWJEGbRx821hkQSVNImFEdHNshA6QJbsyqCVg/NpTpKtg8raCMVO4j9LkbKOiwqgQmISsQBr18Dpmom9sWuL1naQUQAiMAOY0x0jIxWsX3vrNjduoz9qIxgfvEufn3mLlQq/Oj4wD2dxqgQZsmmiPxCsxT4LHXNAC7VfHSB4voQ+DCYMRqr0AMLFtc+OnYEXfRbDRRs1ucBfJcMyjCJC4p8IVplUsxHJelOEZ5uyrBkr8t9Gus+3uslAkniXaiGtMRy1qH7D6MlCjpy4xOoo4Dza31Ykxo+/8+/C7Vk4u9e/R5evVHDsycexzeefhpLJy/h7f/8HpYuLWJftotxsw3VbSHFenio8hWFZGIrK0CcmrjS8MF1nkQ+rpumaQyijJJ9hrgQBQSJE2Iq61D+MbVk3WeUgOzBBsrWWLfg8T6gp1ELLNxxFLR0DfuPjOCL3/lDZLeM4dbts2i21/C5574NzfVw+dW3sXi2hWqYhuGsI2qvwoppMdITABgxazwS2ZKa1rAJCAaynaEy1SxW0fUtXK4By3oW247vxsTBWXhlG6du38a5G1dw8P9h772CJDvP9Mzn+JN50pfrqmrvG90AGh4ECBAiyCE1pDjDoTSSVtLsakOrCe3Gxt7u1d7vlW72QhfSbsRIY6iRZkQzQ+9AggThXQON9tXV1WXTu+PPxvefzO5CAUNKsdqLGXUywOrKSvsf9//f+73Pe+gkM/YM/cstvvfNC5yKBxyxBzSMLmbSoaxrlGxZawV0RkPlzpZVkWQA5/WIfMWYI6CF1JTP0+U/hXpOJbIkF4Bl7qV63Cfkp3wNKd2Hsl7VpI9BzROlX0C2h24X2A50OkmJsDzH/MkZjjx2Dm12hl9ceEM1TD3/1GeYs2zab19h59X3mellLGVQ1SOsZIwpzRtS+5A1ScFj0B3T6sl9oInjV5oySwVSydVOI3qSue3Id8mbFA8fXGb/4fsY9Ye0NjfZ2d5W+8vsbFVlBMvaR+ZiQo/pj2Te6qo5uORmyzpE5rkShZBFEbEcDzIGskhPEySuq2DJfifztnwN5U6Q0LqkEynhV0ZbWPGSGyxUJSHepCqPV76DNENJdMsoyaNhLDOf08n8UebQQs+R9YWcazBjbFs+go9hSRPtkEwLVE6ykJEsO1HrX5lLyrrHsCxsJf6WCJOIXr+viEvSXCxzftnysvbqD2XuILUb1P4v805pjFSp2AmqMVXGTGpiqlHXNFGN6nKMybhHsnaTY9+hXKpQr1cpeNLMmEfB1GpCTTHYaQ1VY8BwKGMaqSaD1ZsbrKz2CUYpQQCRL8fCXgE4rw6oaJUPVSumYVD5nao09WscwFJ3+FW3ae1jQkDftdad1CCmtYgJpewb795zAP/KAb33x3sjcG8E/tqPwD0B+K/9Jrz3Be6NwL0R+HUjsDsDeCoO7kZCTwXgqTA8FfzuZMBmiSqay2JUFqAiykwF4CmONRezpkLt3RxhVbBXlrL89iEBWN2RixP536bI5/znVGz7OAE4d/Pl3Zx5N6muFvEyu5dFn4jEKn9GRKLJ+9z5DNOQVkFiynp4eiWYCNLGXr7xHaF6KgDflST/cwVgNZmfvM8U+XMHE/xrBOC9Au+v297/pQLwLmPrx2bw5oL73duvcgH/1xCA5Z12i8D/fwrAqg9hsl2U7qu0/XxFJMUA+XXqGFZ5QpObHD8qX2viKs0dwVJo2eUAnu5Xk/HL3afKvLbLEayiNndlXt/Nv1ZYMilHqKKFILVSVZSW9d50YSuYVcThmQi8S1y/FdKsRCBirOmRWjOMnGXG2iymUWcU1bG9eTA8DLessqhWtgbcbvXp9ySn02CpXsA1TNrNXKCqmuJcLNIMy2hzBreLLY48OWL5vMb80RK6PqCU2TQGRcobPuMXL7M/MvD6HUbbO2T+WOU79ftSGBJ0au4gFLyWCMJS3JLvKAV4Oa8I9ksyYGVxLEJf5AdKJJfzkwjAIszLMSHjKQ7cHF8swntOABCXhBTIpo0pkos7LaBJsUBEZhG41HaXgtGkwUQEzN1Y6SmWdpolJe8lwqsIqMpVIO9vi0gSq8KG4APl+Z7n5J9H8rZU1pQAsqXzW/DQUsDL31864qcC9BQ/rRB+IvBOUcMKTSyZwYEaGzkPW5atMt2kgKfZDmMRcKU44jjqZCb7iriEDakxiftV4RFTYWsrvJ2gltNIGgty97LyMisnrWB5RdDKu/27fkB/HGPqjsI5miofMM9wztI8v9iSnVmQwbKdxE0546FJrjA5YtEfCdLTUufgMPRJMl+5mypVm+4w4ObWkM5ANoNUl0yVdThTdqm4tmroEWesU5Gidkg8wR+LLUOKd6pwR8ZwHFGpOuo8LoKzHCQVuV7pusoIFYSfCK8GgryWfQ3COM+KVmi/IFZd/FIwEneEfF4lUgp62JEnirteSl25oKu2YSI51LrCGopgqjLjFFI+R4SrYpeIrSF4VoFSSdzGsSoQxuLy1gRTaaumEXmcOCgMIlxTp+SYSlxNJPNb3I+pjx+E6vjQM3Ghm+r7SQFYCoIizso4qPdNI5UvLVlyhaJB2XOpybGUiYM5U+5c+Q7KBWuIE0IBENX+JAU2r2ipbS35r/1AimR5kU/OOfJ4hToWN646QebXX5WrjcZwGCvhexQISi9VyHCFPRdRIM63Zd5OkVApWQq3JzdxCcsYDH0RrkOFIiw4+fEpx4g4tv2RoAPFfSHuW9TnTWUEzSIGNXpBkVZSYjNymT05y6mHD6J7GteubLJyeYdgKM4kHc8uYOkOpw/OMFOpsL4x5Nr6mGINlo44vHJpA8Oy+dRTS5w8YyO78vqrQ378o8vESY+iE2C5klOcsN0NCDMd23CwXUdlyo3ijGLd5cCheYxqlVGiszNMeH+ziTWb0Em3acwGfOb5z1LI4Bd/9nV+8d0Rn9pXxhuu42lNNGNImAxUwXIwiiloHoPQwtc8ekaZy4GLXq+jVysM44hzBzL+2T/9AkeOznHpzQ/40z94k611h4N1DX88JNQTjuwrkXZGeNGIw5WYZDAgG0bMlG2iZIQvTpm64ELFeW1SLLskaaCOQckDlmNZcvUcqviDGXy/zMh3udVLSNyYjh7jNFzcWRtvvkDoGKx3x9iFKrfXDbRsxJc+s8gnPvMgfpby/a99k//rT9YoU6YuBflWixOzIUU9REtiGmXBT3ZJU9nvDRLNZayX2Mwsth2P0w/PcP6Zx6geXOZHL77FX/zsKqdnbcoYtDYj5l2Tg2WDg24RY2OI3QvQ+22saERdsvwkGjCVnEJfCUlOSc4pMW5RGmhEHBaUqEOQ6miqeOvS3pF9XsZLMhBhGGb0Uwhsg0eePsnMkZPc2mnjVucZhi0ydxuj4qr95PsvX2Wjb/AbTx/kmS89pZqBfvK1l3jtlSZnFhySbperF2+w34uomEIr8LGIsaVxRgrS0mRkh3SzKlvZQd4bFRiULJ77/H14s/P4UZ+of5tj+xocX5hHG47wWxGGrzPvFtl8/122bq7h+D76OMBKoahbHDkwi+cWeefdm+pcs2+xhFMsMbtwAMOpsdkd0pICt27TiW1ujDoce9Dh8d9+jK2ezyAaUayV1bW2tzWm7NnMejbN6x3e+v4HvPnSKkvagCVnpPI7y26iEO5+bHHhVoBvFGmHNo8+dpTCzAxerUSl4XLo9BIPnJ/j5vV1/t2f/IgX3hrzv/7mcZ589hEMS+PG5XUuXtwQji1ra6uiPHJyqcJWa0g/Sti3NEuiFwkNwbXq3OpHrDSHnD9t8/mvPIBbdbh2uccPvvc9jpY8Pv2JT9K/2eM7f/Yi2daAOkMqllhvB4oQ4XgJw3SHq5s9CuVlhuY85cVjnHv4LKWlJW5u3qJaL/DAfYc5ebDC5R+/wZ/8wS9o3urwG48UVfPLVtPkkQcX+PRvf5F9+6uk/ZDV997lwo9+yRuvrHKoDtWCECP6FF1plHIYDFL8oYfvS4NRrAgKglMVbKo05i4tVTn94BPMHzyrrgXDYKTEl1urV3j9tQvcagpetY6vVQjsAmtjHadeonGwQbFWJS6mGI2EgdYnwKfoFSjoJkcWT0E7pn31BuXEJdxpsn5jm6DZRizJB+sZLiL6DfHKgqaWa2rCaCzzDRPXKeAZtrpOk0nDlD9xXaa4Tonzj59j8dgDbN5e4fbOJoV6je1Wm7c+uI1u23SGMsk1aQ8NIqNCMzCp1T2qczbXtlvMLRpUGxljwSXHuVNRiwLs1MbyPRzJAZYmwPGItRvbLFZF5BXHYx80cUcGam5UK1t4BWmQsojDPANVCDSqaS7OcFyhTwhtJVYNX4KCFQx+KJElcu0Vmo9nUl3eRyet8kEvZvG+Kk/+9u9gNTx+euFl/u1Pf8ZTDz3NF594nK1XLvPLr/6U7qUdlqw2c0YHMxlRUDQsmZul+KOQIA7QMokcEfS1qUQ2dT0UcW+S+SPzUXG2ypw4b4TO53BBLEEd0pxmUrCtifiGmhOoNq9JNq+I2IKBjs0yrchiaLhotRKLJ6o88NxnqB0+yE5njSgY8NCZx9HCgHe//RM23upRTzy03haFtIceDUE5W1Ml/gr2V4RymeM6rjSMpaSCPC4UMdwqvbjAW9sJV3yX+544wIGHjlM5uZ83b9xmu9fmgVOnKcUZnct9vvvVFyhutDhg+8yYXZysS0Hmz+IAluzqTObQsUISm+I+F3rPpA4g0eWTFA41t3FUzIrMj3NhU+ZByk0tDfBqPjFZ300WxEKkibVMZSWrGCAh75g27dikmxWw9+3nzGP3ceL5TxBXbF59+wLtXpP7D53ixPw87bdXeP87L7DUtzhkFyhKBnAWKEFUGiGlIVOu8X6kKWyyNLZYRVtFNghtSpDKYZI3G8kYRnGgqBWzjTm8Yo3hYESv01cZwrLeqVUL2IJJ100VLSNO915P8OsGI19iTWS+lBH6geqBEGdvEubXGBXHEwuNKKMojQOCPE/ypglXF+x5puYFIvoG6lhOVPOF9O0poTwNFWgskfWFRMfImiXJm3FtEXPlMaGcH0Ii4fCLuCvNlZbEAEnDgq/oBmHUI5HmJ0tw4jGWQk+nFIpCqcuje2QBrbDiecCWmv+r5kOZr8o6XDKKRfiXtWKWKaqQxLH4so6U2BFpIQzltacIdVkfSZ1KJ8oSFRuieqsFE+9qFMpVquUy9XpZxX7Yts3cbFXN9TvDMeE4ptsbquYTQWZvbbS4fn2bm6sRnqsRjqVZUlPnSHlPtf5XjaD5/He3AKyO40mB5U4T+T0B+NeVvO79/d4I3BuBeyPwXzQC9wTg/6LhuvfgeyNwbwT+Oo7AVADejXbe/T3yzJy/+iYYtlxkyTuLVSapojfmHbR5Ruru5+fdmNPbpFx8JzM3v/+urLfbnfvhTzFBNk+F010uTnncFPWkJs16Ik2l+W13qIqITdOQXHFZieAzySqeYqAFcapuE0H4zutMsc+T++9+tgmSdPp2e0N99wzlR9DMd/TU/B/T95sKkXcMxXs2i1rjT8fiDlJYCi/5G+4Viu8I+HsQzHu39K9DTU/18unzpoL9xyGn1efYo9iKnjoVdHc/987n+wjz6MOvIQv5vZ/xQ79PxlME21yAzpFp05u41tS9k7umWdfTzTDVdSW6TH1+4X6pxexkd1JjPcm1FIFHib13EdCSAZs7gMWtM/muKqc0d/hOIqnvDvvdHezO5xJRJc/G3PWwaUMFplroqnhM5QbO8bjSQC33ieNQxDNNXL+aB0aZhKJ400j0GqNsjsSax9RnSPWGylIMqWI4JVyvwI2tASM/xnHkO+hBeS5TAAAgAElEQVS4uomtmzR3Eoq2TcVzBBCKW5unsN/lA7eLc7TJ0vmU/ffNopsBbpjgbUPhehf/pZs86tWwu9sMbm1iSue6P1DiU6hEpUgVbZRr38ooF3JMrDg3pdAlLloROkWgFBSXHOcizAm6WAqKIrwa5t3MXhGGZFvm/3/3WFDO/UnOt4yvOCW3t/v5+4rDZCICS2FDXjPPCxbXYY75le0pN8u07zQCiABs6LnrVwQ1+cwKFzclA2QoAVjyI2UfEQywZLCJ0DoVdUUsU2hh9f6C/00Zi/Cldt6MONIUntk1DYUlDQTTZqZ45ZLKGxZBxCq6jBND7IikUuAwDUyngCYIM8mWlSJWIg7qEJ1IodtszyUU80sgp0gRaGWcHVJTVw4XKYjJJygWDSUkbvTGRHKeDg3qBQdbnLwiyosAOhnXsmtRzHTlvO36IW5JhCqwHAM30wj7CUXNUHjmLBYRLqRc0di33MAPx2y2Btza8en2xQGe0ih7LNRcVYSWDGNTNO2yzkanRzyW/UOQjJKbK4VkPW8QiBOKRUvh5xR2bRjTEMF14vBQWbwS6SZNAbZOfxyqApYU3MolWxVlhkNpUhBE95jhKKVU0FU3vy5oW81SDgHJ2FUYwCTOHciCHTSnrtkcDS7X0uFAKBkpRddEMrttt0DBs/F9n05vhKPpVDwXzy6qvFhxEg6GY+VYkhqbJ44WsZ6IE0mKp/FYHS/9YUwcyHtY1MsO1bLH5rao5+JQzwvAoQjAInpHAcNRQL1aYMaTxGFxMYmjXAqg4obIseNy3hoME0plW+HClcjryb81Bj1xMQcKV+g4GrZg71xxcCUMB766zIpjuF52VbFcnBOSu+0nUjgXLLmmXMtJIO5rcZlHygks31GcKCrDUD62YapszlEYMxiPVDPBbM1VbmBxi1S9IuEwxNUEca5hSb4z0BlK4c+mYNfojjx6ZoW4UsPeV+XYgweIbfjujy8RNUPKguDTTAq6gZ5YzFYLLO8rcW11yCA2iawUb0bj4mqXmbrNQ/dVOXXSo+4Z3Hi1wxuvrTIO5G8piwsW7f6IntAGYilEWszNlNFNE83UmTu0TO1AhbRg0I8Tbt4S4TfBO2Bg1nS64w3uO3scO0x48at/ytf+eIO/fXieQ1abQtYljroKiSjFVynThqFLNzDpjR2GpkVpuc79Tx6hvLiPNy+8wqA34H/+X/4FB5dmWbm+yZ/925/Qa5s8ca5OsaQTRENcKVau3mTRq7DgFYnbbW5dvs2BuTLbrR2ieEShJL4e6RqR5gARXUM1j+s2Zd4kzvYIV/eI/Ab9vktGie2xRlY0aRzwMGs2VGzMWRGbJLPYZ+X2Dv2OHMtjvvzl8zz06Bk5G/GzV1/mq3/2Bu+9H3NQ16knAw4UxhCM1HVNqMuaOWbsj+mOIgy3RDdyGbgVNk2HT3xyP+effxZKDt/+3i/5/k+2FeK9Zhm4sU4pDZi1BlTjhEO6R11QluMuXhYz5xjo6liTDGufzI2JtYiYEMPOFNIykOt4bOI4LlFi0u2iHLOqOSISQUDw7A7tEDppzMKhGcr76nQCEWttdQz1glskTkYrMbm6EzJODT75icN84gsPqyafH/77V/lX//clFgoaDUZkg5ucnEuxY5+CIY0XOsVJ06U03YyNjHXfZlNfZtMqsnSfx7Nf/rRC0b786gWuXNth1tKYFRdjGjFfKrHkFdEHXbJ2l+0bW8S9Hvs9A1dLKNsW953cT31mH1cvXWZzY0TRK2LbZWozcxhuha4g4pOM9VFGM3WISiaLZ2aonZjjytoKoywmFNRqEKnGjTMnTvLw+Xn6N9q88B9/wruvtTlXM5X4QbCJ54RqHdELUi7eHLIx1EmLFU7dd5xDJ47SEyOaNuCTzz3MAw8v09rp861v/oI//8EGnz5T5FOPPqyuHdfev8m165tUvRKbt67T3umxVCuq66O46kLDpTW2WGlmaBWPdprSTVMWFkO+8o8exSiYrG2M+eH3vsVTJ/fzzOOPE6yP+Pq//iZv/XSNkzWD/bUxuiH54T6ZHRDEI1abI0K9Tk+fwVs4xvnH7qOvF7jR7nHudJlnnj3DfNHhne/+jB988wJ+J+RT58u4ts7GZkbZs7j/oYOcvv8Rhq11uhvrvPvz97n4zibL9ZjFquRzDqkUdBolg1E/otOVnFPBrGZ4Tt5cJqSM4TjkwP46R86cZfGBZ8USKl0TYHpce/8l3njp51y8MaY19uhlVfqCh3Y97ntsP+VDi3Q1n6iUMntqBq1i0Ol3qc/UaRQdKpqNHkXcen0FreNitGOCjdusfnCF6HaLot9lxvWpuylFR3Jfo7zhKZLrso2jF5RgJLQMUyb/ujgFRTxKGI5TTp9e4vCpB+h2Woz8MQuHjtEe9Lh47SpbnZgAl7WWwSApMtDnGGBx7FSZyozJyGxz6Mx+qsvSzGjjj7pYgu/1xzhRgcFqH78ZKLx92Oly4dV1ov4Akh62McDQuowGHTWrFgF4plrB0G2F3JUGSBHAkijANVPcgoiKeSSHzDMMifxwxP1nkegaAyK82QL27DI3e/Dujs+5p0/y2Jc/J2BkLrWafPWH3+T4sYf51LmT3Prx67z8H16ne6nJ2dkBs1ZfuUIttTYVF7VcQ33VVKhIBKaG5+nqmimfYdqUqK7jav2di2CKgqSu7Xljqlwg83muoa7T0rQdqoatPFNWYi3iTGOc6ozTAqlX5nI7wZmrcuL+WU4+9TTzp06wdvsKN668zrPP/j0qqcZP/viPGN+oUE8L1LUeht9BCwbK1ZrKOdYQsXzMOIwoOIIeFgHdUI7pUrWIhMV0ApvrA41Lvs3CqTLHHj3MvvMPcGHtFldvXuSpR59j0SvQfGeLb/zBt8lujTlWCqnrXeysgxlG6Gmocuv9JMIwpKFUqMT5fDrPro0VhUTm8GGSU4Ik9kJEYGlCDYS+E+SRK0JTEWFQMsPl+TIuKis6y9cUMs8bRQmukGAMi9hxaSVFtNllTj16hAe/9BuY5SLXmj02125y+uBhDtU8gqtdLn/rB9i3Rhw0CnjJCD3qoWuCRI/JbBunUFKUiU67yyhJVOxGossx5KjPI2ubkRIvxf2fKMpMyStQrjRUFEq302M0DFX8iDRpeZUS5WqDfrvNYOAzGma0eyIAC6lMEMci7EaKUmVpmcKmC8FMRHFRywUV7yDrsjw6K81CCqaQjSYOWxHcRTBWTQbTpghRyDVitRFMfE0jSGL6ss9NyBqOvJ6c26NUzdHlxaW5K8lC4igglsgHI0TXRqAc5YIbEny0IJolQiU3F8h2UzUny1I/pcFT7heUc380VP+WBmJZWwVBxGjsUyqVCAQTLlFfwlYS4wCyzpNIF1lT5mt29d+kxqJKKjFqXuqWLRbnZzl0cB7dMJGXKZWLFEolxF4QjMf0Bz79zljNs7c2O9y4vs71a0MVb9MoC/knb+CQA1Mdq4pKNqkvfFwG8LQWoeh1k0XtrviqO9Q2aQzzdxHFFAI9f/z0MXuJanub9GXTK0rahCr/zXsZwHtLZPd+vzcC90bgb9gI3BOA/4Zt0Htf594I3BuBj47AF55/5iOMmN1YX0Fd/qqbuOd+lQCshJMP3T4sAN8VmO9mBOdi5WTm+zEo6PzlfrUArCa5Wp5Po/49FWJV/uRU1I1VcVoEsylyOs8knuQOC8ZacZ8mn2UiJOfjc/e+3V9PLZZ23SRlae/tQ7jjXX9U2cV3fv+wADy9+85oTh64y3j6sZtJFjB/lfgrT9jrON77Ir9OAJbX3r2I2IsI/3W5wBNDbV6smHzQu070XQucyQfbKyB/HOHo4wTgCTX5rxSA1Vh8TAbwXgFYkMpyy/voxYEr3ce5qCw/VZFllwCscFkTBLSI5Tk2OMexyi2ZWt3UB/gorklEpL0CsEiK8l5SFNKSvPinzMnicFf4rVwAlseJAKwao7Mi6EXQimSaK3AuMq2C5iwwjsukkh2oVYm1GQZhCT8rEQsWt+TSGcV0B+Ju1PAswcu6+EODomNhFQXXaNOYXaJ2rMQFu8d43zqnPllk+WyVmuEoudlqjwnfWGPjW1d4tFBiUQqMG1tEg77Kc5MFuQhsORo5VuKvFOEU7lkQYUoAzt2vkrklAnC3N1CFpRzJlmfYiutUkLOyDWQBL0Wt6U1Ee2noSKSokT9JbQ9xb0sRqNf31XaR3/NFeY6RlteWf8u5TrZnLt5K7mmEVyjk++3ELSx/lw8k7k2VBTx5rnq7iStSnb0mLlVBugliV8RD2YbSiS/imzJvS87uMO9cF/ewPCeJdcoigIurqucTRL4Sr4slQbM6+ImG5rrEBZfYtVVW20g3GcQZhpM7hEXYHIU5MlDEXCnAGsrZIoyz3C3hCkqvZOPnkL5Jg0GsMk1FpNn2fUaRyFsuTqbT0Bzl8hDBUopmsj0lO88NBS+nq6zOUAzBUg+Sgs9Qw++F1HQDRzCGtoxxRKPuKDSgYRsMxyM6PZ/Nts/WTkij5LKvXsLSBCOp45ZtfCOhNRypc32/nbsSSwVbIepESLRFbDTFLSEFp4SiId9TwkBT9VOOXzleZLNJQVLO6yJ4Z4lgyPPv7Tq5gNofBMq5Uiw6ygWbKS6c5Ns6qvtfFZvGvrqWiAjtFXXVrKBSVP28IyP0BYWYxyXI3wIRzq0c/S7ZYyJCyiUjCnQsx6QXSBFTMptjSo5OoyhCfUxrOGkc0HxV7BwNUlodn0qpwJFDi9iWy83VDfp9ad7Ic7Elk1cKyCKySHHMc03mSpY6hqTArdDhyh4vxW5TZfvKPqgQ5yJ8JQme56r9W7mLh+I+keNHhOw8i03weIEfK5eJNAA0PFeNpTQy+EHCKEhU/mYimdEKL5hvS3GL5Nfo3B0v7yXASMH7jQUBP04UerZRFlFXJw1DolHE0kyVdCTZkzGureEU8yuzNCL0h1L0LTNIi3SNGm3dZVsv8NhTiywcmuNP/+I9SiFUdJ2GOKEDjc01n5XVMaeP16k0Cvi6he6ZVGYcVnc6bDQHLNcsnnqghmeZvP76BmurbU4cNHnw3ByHDy8TZwn9oc/WdlMJ83P75rGlGcM26EuzipwLSibdIOGF165wvd/jmef3M3egQad/lceffBJJln3hj/6EF7/Z5MmZCvuyLm7SIcn6pEagCpBxpjNObAZjg+bQpq/pPPu3DvLUb/09GsdrvP3qi+zcvMznfuv3qDgF1jda/PJbF7h4ZYvPPneGBz95TOGzR50AfytgvuwwW3QYrA144/vfoGhoRGGPwO9gFmJ6vSGabiv0oePaDAaCVLeolD0CwYpHJmlUYjwuEukeieFi1cs0Di5h76vgWxkjM8Ks2mieztWLF7l0YRvfH/C3v3COJ558hDYpa70er/30JT544zb+2pjbl7a5r5bgZmMcXbLAZZ9MGYUjAolW0B16cYmVsUHSqPHF3z7Hw194mn4c842v/4gX3mhzquKxTzD4gU429JlzfSoRlAODwjDGiUc40Rgnjqm6cp7XFV2g0CjS7uzQGQ2UcFAumQorn6lccmnkcdA1m3iU0huK79yk05eM7DIt6agpGXgzBYqzFeySp9DDM4s1hbQcxT7NVOeX791kcwifeGKJJ3/zUVVtfem7r/Ov/90lDnoGhXCEOdiiro+YdeUcJhEDOgXbIAoC5fpLHJOtyOJG0MA9OMfDzx3jyb/7DCubff7kT7/Djdc76MUidhhTTjSOzdrsczOK4vgdjNEGI0paRDXzsUS0nnE4tH9WuclaOy1GI4EnmAq5G2cOTrGgROtuktE1bTrYXO6PKCzapGWNDX9MO8pYbyXK0WQaKZ97sMJvfek5OtfW+MYfvkj7ZsBBO2HRibG1DnomqP0RQQZrgoLOXN64FXPszCnm9h/ictOnVvf573/3YZ555jxBFPHSj67zrW+9S9jq0bA1ji0XVR55s6/RKGkqh3S+LM41lyQz6YQmkVlma2Tz7u0Qd7aitrFWNFgPtvjiF09SXqhx8YPbvP3OW/z9z9zPY/ffRzGGP/+Xf8gv/nKDE1WTuj3ANkdEWkhqhIyDAbe3xvhGie2oQtpYpmfU8Qs1EjvjNz/h8MXf+Vt4mcYbf/Ftfvi9VSqGyfNP7lcUg52tAWnk0x5sc+bUPpIwZNQecuNayNpKi+MLGUfmJCc5UDEctXKZYXfAzk5fNed4BVvNJZVrUZM5Z0Kt4VJtVNh35DhOqYTtNXDKC6xev8hbL7/C1bWI290S23GZkTWLuzzD2aeOMXAzPti8QfFAkVNP7ceZcdU5WM7j6bDH/sYc+An9lT7NS0PSZkQp8CkOBoxurrJ5eY0ZbcRcMabmCSUkVs5AIaxIhraa32cGo2GgokVmGw66lSnXbLM1VIjb5cUZOp2QAwdnOPv4s8SGxcuv/JT1TsztnsFa12UnrFBeOIjTKOI1bMb6gJkjHkceXmb+UE1N+yRSU2ZkJYnqQKOz0WPn6hDpOdAHEe/86DV21ppoUYc4aFEr9um2t5SwVXQN5usVFheqRKG4PKVhMyIYB5QLMj8yFf1D5lGDcYAfSWOnjS3RD/USds3BrnmEXoPrOzHv7ow4/NACT/zdv0NimLx9a4XXrt3g0OGzPHSwzo3vvsyr/+EdVl9f5aH9IUfrAVnYEwaHmusLvUaarmTuoGUSUZFRKsq3ysk2U1KMItpMyUUqvkFT12aZt6olljS8CU3GkDYS2QQ5xlj6yjSZ7+oq2RUfAz+VXFubtbGF1vAoL7s8+bnnmD11kg8u/ZzO9hrPPfcPqaNz5YWfs/POEHtoUghb2FEPKxli66HKds0jS0KiOMS0ZR4tLkoH2ysqrH7iumz1YlbHGis4zJ+ocv7TTzJzej8XNpv87MVv8Oxjn+HY3D7aF7b4zh99i9YHPQ55MfN2l4I+VOdvMxM3c8ww9LFsieMBU8ZrKgDLXHCyToszQ5GCpKFSxkSep+JiRACOJG5CqCoyf5I9SRDGuQCsnK0iVEqjn20oJLMIwL4pjVgV4uoC7lKJRz7/DPVTR7i1NaTXbvLAiUPMmSaj99psv/wm4/ducdhxadgJejggi/tqXlueX8Krz9Prdli5cYW+P8atFGjsm8UtVVTDWqfXZfP2pnKWyvxV5mJesYgnAnCY0txpMRZKSNHElWxaJQDPMOh28Ps+Qz9jcydjHAjdR1dxDzInlpxcV7DcMi8V53YiDQeJOo5cI284UMhrSYKXJaVqWpY1hIjWDrHMf8MxSSZ4Zg9DOjUF756KKz9VzSD98UiRe1DEGdk+0icSk4Sy7otUJEwQjRlHIzLNJ0nGxJlPEg/IokAh7yUTOAgCFU2h1uTi7BWB2hQnr1Bl8lW6OM6lQSORTOjJEjv/OVE1J6pnbmDIseDqNjmGpgKw3CVNiarmIc3VgFMS2kCN/Utz1KplJQB7XkU5tfOFqUHoj9jZHKjjryWNAJttNjba7KxH6jwiNTApU6m6gKzrJwKwfMR8r9t121UikBKC6OVTfPMdGtmuktvU37D7Je74L+T77Sk53BOA9w74vd/vjcC9EfhvbQTuCcD/rW3xe9/33gj8NzgCX/qNT6kp4NSxe+ffk4nhHQTyXzE2U3zqNDczdwDneB25GZNs3t1P/1BuyR7BVPXVqudOnq+K0rvbID8sqOaCbY6Lnr7ubgFw+v57hVhBFqKJlUOePMFKixCitJy74rN0Wu92JAsU9e5Nutd3CdcfUjtl4Sm41cmjdzuPd7/C3gn4HreusUe93fsygg7Kt9ndnx/KGt7z+h8hWO/NIt6znf9zBODpU/Y6edXIflTTzD/vNPt3sljZ/dz/LwJwvpD66C3P7L0rvE4foRBf0030nykAKyTUHQdwLg7tdhUroS5NcnFxkhEtQvxUAJ6Kf/K8RNqI5XbnY+SffjoBEfFJZQRNMkTvfrNcoMxiwePm4qccO4ngaeU/9bIaqTQ4pFICckSGldAqYnFEaPK7y2BcJNGr2NYcqTlDnM4ySsokRhnN9rAsRxX8JQ6qNZTvaascNHHXSa7bULCghTL9bIZRwcTf71O4v8fxp4rUjhewnYQ5Snj9EO3NdXo/vMrJxGU+HZNstchGXSUAS5ZkfzgiGgv2S7rHU3XsqJwzQ0FslcPz7jjrSpCTVndx60vntGCGBQkvLctSDFCFMjUMkw5rWVzL8KoF9sRRG08KRCJ2xPnrKEFffsr/ZBtNhFsRwfJM4YzRKGQ4ShTya/IWd3KH1TaXfT/JFJp36iaWfT4SsU0FX0unumTZOsoZkzuKMyWWqkziiQNYHL8itomrTATNVPK6bBPLENdoxGAYYzt5Lphpu/iaTU/KdzWHgakp/Gqp7jBIMpXZm9kmhYoIu+IuzdTrGOLqc8QhG1MSYVITs50ICyGaZzASB6bKgs0zeMXd0k4y2kONOCxhZw4LTu4wEkeeyvnVYhaqRRgktDsBia5TqtuEMvaC7B5C2A+ZdSw8Ee68VGVzmUZEuawzWy4o8XZzW3KAY0b9hGq5wFylTCDjlWiYrsVI02iJA9TS6HfHaEFCrWiorLNaxVS52CJYi4oqYyjFci3WFHY4DTXldMsp7HmBqOIaRGEoAGaFwfPjmFQKXlKwlGYPQ3KRNcbDSGHkxI0r4rwqngmqT8RaQ/bW3BmrXPhxpJzbuftEuvxFAJZrQ6bcHHKM9yVPNYqoyjiKWDpMRKPG9XI0tWNkFMWpjjiHA3Z6MZWaOOETNU7yut3uiKJbYnn5ELpmsL5+m61WT+3/Jc9RjU6D0QjPkyYDSxX19ChEU2iC/NgKJLfeEtewoYraInKr84zkCXsixuaFtWCQ5zzr0nBggVOUfdlWYzceRyRBjqy2UnGGyyGnKxeIFJgFTRxJ84qhoSfi/pU8alUjVA4U9X6SG5zluW3i3pYmFClEyjYpF3SCYUg8ijnQKKKPM7o7Y4xYUISC3xaBWWcwSumPHJpRgZ5WY1wus5mZrAYJ95+u5Sjr9Yg5x8VGJxzE3Fob45oOBw5U8CoFEqmEuhaL+11eeW+LwSBgueFixSaH9zlcuLJFwY35/CcPs7gkrwIbt7uM/ZSV221W1n3m5lxKZQPTM4llbGslQstklI1599JFkuKIw6dmsao6vt/k87/5ZZw45c2v/SW/+MZNHp6pMRN10aImvUgk0gAFdtAyRpGOn1p0+x5ZocC5h+v85u//c5yqCPUQjwMahSJFNG5utfnZ11/ljQub/He/8xQnH11GfPed7RFhO6RRcfF0ne7tPu/85Hu4WaRwwxlD6g2XXmuboa9RKzew7AIbm10adcl43ceg32F7s0sY2Bh2ldmlwwp/2xwlNIMxQy3h6vYNjp1d5r4nj1CbKyrh/I2fvs17V9Z46rnTnH/2EeTdtsMxfjegYhisvfgOL37jZaLtLsV0TMEcUyrKTmESyLlbT8h0l35c4XZssnBsnud+60nOPHWaISkvv/6WyrE+e/gEVTmGmyG9220qZgm9NUDfGbF58Tqj7TZ2PGa+LLmAIvTazO9fRnMcbly9xHano87P+xY8hcSULE3JYDayXACWAnunLzmbJkPfZmegK3FUMLqPPXGUI+ceUOjLNB1QnSvTmCuQODprTZ/v/OAFNts6Dz1xmuPPHATH4Bc/fYn/8LWX+czJBcKtAX/xZ9d4eF+BuqB+NR+3mCG9GP4gpDP0oaDTygps6A3SWomzn5jn2d/9MtdWu3ztu9+h1fY5WnfRhiHpMGPG8bAGcKhg4/kJUWdEmQAv84lG4jKF5eWy+m6CG41DE3+s02lmah8wbYtAwPlFl0jOCwWLUTFm6GSk0twQj4kNkw/WRnQDSRjQef7RRZ5+8hzt6zf48dffobky5KAZ4KU93MTHRLpQUjVOK+0xXa2Ib89AYx/NrEToyHmsxb/4J0/xqUceZnunw0t/+QZ/+Z0tTjZMjCTEMsVJGmHZltpXrGSH2VKGrVmEoY1vevTTEhsjhwu3U1q6y9ETc4S2RivrsrSvR2CEXNmwOdjI+Md/55OcXK6Tdnz+07/8Kpd+3uW4iPoMqJQCukKuMHzCYMDmzlgRA7p6AWtukdW4wFbLpnK8xFeer/GFr3yRAhqvfv17vPriqsIgP3b2AI7jqNiFYX+H9a01FufLzDQWsA2b7Vvr3Ly2Rdkec3SfQ82ymak2MCKT7bUdut3c9daoSmRAROiHyvVXKUkmZortZHjlgprz2F6JYnmG9bVNLl3t0PeL3OrPEbv7aBxYRJ8r45eKvL62w0uXNiicSHnqk3UOnl1iq3WD8Wgdv91mzpE87TpxW+edNwdcuzDiXMPg7z52gH3E9K7doLu6QTEdMOMlNKpi/pPru2SXC3Y6peC6jMZjTD1lpuEwFrf8eEQc+2imUGZK+H7KsUMznH7oSTrDES+/8R43OxlrQ4/tUZmxMcepBw9j1sts9PqsDFpcG2zxe//wAZbOzSgHoVcqUBFiishXYcyb37/OD757kWcfOs28XaAxilh//zK3126zvbFJ3Rkx7m3hORHVqkGtZHHoQJ3xWK4/QquQuVFIvWxTlMxR21XxK+3ukJ3OmCg1SYWQIAKUEGz2edQOHKQZery+1kabT/jsP/5HFOZLvPLeG1xv+Zw6cZaT9RKrP3iNV/78bXqXtzhS7nNqURqzugqTLYKjNHdKXrJMWOR6KtcamRPmpJicwCVzEGnMzBtE7wpWCn8rIrESjHKijWMK+lqaDWW+KsQDjVDmS7J+F8FZdwgzl1Zssu6bxBWHhRMVPvWVv0/xQI2L779Ob+cWn//c7zKDSfNyk9UXVxiu7BDs3MLLBkoAdk0hAAjuSM7XkvkqDY3yvqq7FccrUigUlDu0HSdcbvtcTwyWz83z+Oefx1uss+KPefXVn3CwssC5I2foX+zwo3//bW691+FwOeRgZYirdbGlKTGLCaKAIAmxbRkXERiNfF6v1p7i/JWc4FTFnshcW6gWKvIni1DdgMQAACAASURBVPP5uOynSapcwWreaExITiLHK8SZnjf9idsUEVEjUsehE1sETpmoOo+zWOLB55+kfPQoL73+Gv1Oj/PHTnN8dh+9C7fYfuVdZvsxS0ZG1QjRxj30bEypUaSysIRdLhP4ASsrVxhGIxr79nH0/OPMLB4jHPa5de09rr5zQRGCFJ65UmR+bh+NpcOMej1Wrlxma7ulCDgyNyvKsVCeYdDrMe6PFV56c0vyn3UKIoIXBMeVZ1mbMjeUxZI0fqQSLyJ5u5pqDBUh3xICj56ohjvdligEgdIUcMpFlSPth0MVdaIJdcGycUozBKmQYGLGUcTA94klpztL5XKHtDHHgz69TpskFAy1z9gXxP6AIB0SxeIc7xH7Y+J4LDxzRRaQ2b18d1mTqYZC1WyUb2uhcckxIVqs0pcjiRGZzsGl+QAG0q+pvlNeQ4nivOlTGiZVb+guspoSgmXTT6hj0lDs1VwcT2JciszNNChXyxw8fFKtT8bjgUJLj8djrl9r4g99BgMRg7v0O0Oa2yNKdh4zNK1bqPfcJQDbk7rFnXX/5PhVNRT5TncipCZlBPWBJ6Lw3risjymM7AX8TQXgad1qWh665wD+mKLSvbvujcC9EfgbOQL3BOC/kZv13pe6NwL3RmD3CPz253IBeIptni4SpznAHzHw7hm+qQC8Nz94mhk8RTFPn/Yh8Xe3M/fO6+4We3f9e4Jonrpzpw83JuG5gkBSQsxfgYKeSDLqMbnAPBFuRQgmL3LLzbyjsE4yh/f+rh4/vX2cSznPI70jKk+F2V1Y64/bA6cC7u4Lj3Ju7lFQZWL+IVH21yCSZUK/V/Sdbm/5KYL37ttet/CvE4Dz8dw1Ih8SlHMc+K+6TR/+cRjovc/7CD5aYbju3qaLmd1vOTWAJhNJdfqY6fbO3bv5a+TfNf9dPpdCH01xSxMMUpZOcL27BOC9kwWVRzv5QrKYluLN1CktxTr13+RDKuSVetuPHyjXzbOBpGAzdbPm+5fIk+K4EjRV/lzJuprud9KtrbDQEkimHmurrv5Mk6xX+U8wZpLlWCSIPRKtiuU00KxFEr1BrEkXs7hGRFgsEqWuQL1wTI84NdlpZ9xqRxxYLDFKHHpBjZ5noZ3I0A51mHtIZ+FUBaeQofU6mCs9Cle78EqHB8wih+yUweoGdjQi9AeMBoLr9dETKdjEogQp4VfcvrpkgYtDVmF8xaQqxQnJRBOUXC7W5q7bu5nhch5TxSzBiilNOH+cjKEs7pWzV7azCFryejJMRp4RJq44KVhJMUEcm5opeE/BKAvyV3yKmXIISJ6afA5dz4toCnevCm+y96igKHqSLymCvDxGuuQNQzky5XeFu050hdGVpFSVUR5rxEmEbYswaOa5b2NxMmvYgpvO8u/gWFKYNxkOBYdmYdkOiSBJbYe+qbH/wQWc/TOMjITGgf1YXpHN1i1St4AvCDTHptnvkulFBoJAzGIajsuBUoOKaRG0b9PrbuHOzxObFn4gXfgiaoswl6k80/X+kNWtAMuq0PBKyp0XSS5tEqribtFx0P1YuSZl37Nck3EieprBeBQx6PjsLxrMVmxmZqsMRz1WNzdZqFucPX6crZtX0ZKIuldS20cXsdossN3r0RqFjDODxv6DtIc9ep0e7eYAT8t4+PActXIFf9hjvdXi6nqPUNOZny8rN0KnJQUknbrYF0KNomBftZR2e0AyDPHMlFOLJfbNNdjqtXjvdofQ1Wjsq9IPM3aaInCCq8NczcWU/LdAcqx9aiWTWkkEYV05erv9QGGny0WLWsVhJK64rRH1qqtQe42qS3s4VmJVEIUUELxoATPS2GmO8DVBUZoszhaUwNlvjUjDlFjTKVZMBpIvLZnOUvSaHN+eV1COlZ22uDAySq6p3OsKrzoYq/NJsWBSLZoqBzEdh8o1JkXZUEtVI4Wc+OTYkXOVIEbFHS2ZdyKC+764QTQcw6TZipSgLFdFQfHJceiPA7RIinoJDdfBlFxmcacp97fgMUE8OtKPIqjCMIgoCnLckay1vOAoj5PynhimvZLNZmus9q2yk6NvRfiK+j7zjq3cXekgIvXleIpwHYiyiP5Yo9236EkRW6uyjcOg4HLoRJ3DRxoMuiOuXxoQ9xNqBZtwmNBsxyzOldCtEm7ZwanYlGdsTFfjez9fp9XyObFUpmYXmas5bPW7zNXh4XNVonHGyvUN1tYl79RS8QubzSGLSwX2zTpYnolRdSkuVLi23mKY9jCsHR777BPotfx4bG6v8MmHnlZF/5f/9Fv8+3/zPs8daDBn9DDiNr2kTWwEal+R5gbNMAiSIr1xlb5ucuz+Cl/5/d+nMu/R77fp3b7JuTOPKXTj1Q+u8yf/z/cZdQx+45mjnHvyASXWvX/hKquXb7G0cIhSocDO6nU2b1ynUYSCJs0QPqWihT/qs70T4rkVtluCijSYnStw8OB+JRLeXNlk5WaCVSjxwEP3c+DcEr984wbrvR6ZZbDjdzlyuMxDnzjHiVML3G53ePmHl/lPP3mPp58+wLlPn1co4/cvvkrRKvLJx55g++0dfvG1b3PxtdssOFKI7lAtCbHBpVwu0uwNWd0J0dwGfcNixzL57d85w9Nf+Ft005i33n2PoyfOcKBQUC1QBXRe+cFbbF3eZNZocKS+jL+xyeV3LkPQY6YUMls38couS4dO4thFLrz1KpubLdnLOLhUU+7n7qCjIhcsQzJCbTTdZRxoNDswiGzMYh3NsSkvFTGLLsV6g+2dFZJ0k/OPn+fsg8cYknDleoeXfvkmb7y3w+NPn+P0p4+QWCZXV9aJhj7LtRmGl27ysz99kebVPkuVEEsPMN0Yy8mU6C7iTmwbNLHw3X1cDSNOPVzgK//sf0IAvDduruLYDkWpeI86uIlkoTq0r61THem445DOxjrGyMcKhwz6PaqexdGjM5imrZzf/lDmIUU2N3yFUq4IPto2EbDlUNM5+sR9jF2drbhH+cB+UldDetMGg4huv812u8PpUyc4erTCxnu3+fk33+DC61ssGk0WnJGihIgbVH0Xw2AniNgMLG76FT7x1FmOnH+QoT5Ct9o8/thZTi7UWfvgEn/+B6/w85di/o//8XHmZirqmr25eZuxIDrHHbZuvY+djhU9YhxqbAU6eA1uNC2u9y1OnDlIUnS53hnSTds89+wBbK/M2taI1vYqn3nqPh44NsvOhR3+/F/9JcOrIcdLGlWzi6GNSCzJNPcJ/Rb9kU9zCEOzzNhbQG/McHXsYlRSfu+3DvKpz36aqmXy4te/y7/7wws8fHSeR+4/oK7zSSykB4ll6HHk5P1U67Nqcrt57QNWLr9FMmpycK5Oo1xlprLEqOmzvbpDHIkwJW5wcQGmhMGYcBRgWjDoj9E0ybyMCWIRND3m9y2zsd7h4tUBUdYgtA5QX1rGajS40om53kvpWCkfbLfQ532Wjg04dNxmfrnA3OwMBSxuXbzKlffbBMMq5bTC9csj2mt9/vnTizxx9CBOd4eN9y/R29ym4QYszus0ZorEWUCvN1CUkEq1oBrFxKFpS4NhZLC2sc4wGKi5bBq7lFyPhbkq5cYsq5st3l8ZsjKw6aVl9MICsweWKczNs+XHDLKYbjKiq3XZfyQjdW/jh1sUCwU8q8hMdY7Bps+bb465uWrxhUcP0DAszpYbGJ0mmzdXaG9t0dncxh/sUNQCqpWEuYZkehbUdUnmYjWVCWwyW60oWoZMVd2SR5hENJs9usOY3iim5QekdopWNnAaDbpGg9tBjF8O+Pw/+UdUFiu8ffUiL797iZPHH+V0tcSVb3+Xl7+xTnXgs99rc6AWoNMnywLiyZpCcnRlzSBTTDVllWuzCMCKNpO7IF0RgPOljMICyz8UhUi5hHPUs6wnxAFs6dZEKNbllVVzXSDzX+Fx6BbDROaLNrdHFltGxumHF3j6y79L/egMK2vr9JubnD15P8VUo31hk+Y722gtH62zRtjewtZGaHFIKtx8pEFLXMYajm5jubaiDFkFi1KtwjiLCOwil1ptXmsm3PfUfh7/zc9QrFf5YNDl9Vdf4Pj8EZa9RfxL2/zwP71E93qT4zMpJ2d9zKyDJg2ksbhHJZ5C5s2RavBTDmCZ+09ISeLUlPWCiJP5nH2yipucg5IoX6epOBalyuVprJFydcqLiFNaZcDgR9K0moHjsjaAtlagYzfYf3aOw4+conLkND948cfKKX5mfplzS/fhX1qjf+EG+9OU2SSkEA/Rwx6GEahjwxKHf+QThTG+CKJmxsLhgyyffIh9J0+TDEI2b1zm4isvs7WlAuip1j3m9u1nYf9xWptbXLnyHq1WX0XOeCWHQrFAxasx6HcZ9nzCxGCnmRHEMl/VlFBsGyIgJhhCsUpjskiiORI0EVLl68pMXpr1hKJkZBRkTuPlSmkq4qtXUBE08pmDcKywz7L2dioz0teYu+WDQInB0qSjSQ6w1F3SmMHOJrdXNtS8XfbGUdQjjIbE2TgXgSOZA/YhCtFFvCfBdfNs3ekaXHoKRPCV+fAExqS2lxwX0ucoczJpzJXtLZt0HChU3B0X7Z219cQcLMt4EYdlH5H9QYBTciypfUaykO0MR2J9ihVm52Y4tH+BUw9+UjUWDLp9SpW6ani4+NbLXL68wc72gK31JkEwpt8cYCTShHu3giD1mjsCsNCH5D0mJQ71KFlaTpy7HxKA88P8ToP0nbrF5LnT2olM7acEPPlu4vLefdsrAO9C0qlayD0E9K+uZ937670RuDcCf/1H4J4A/Nd/G977BvdG4N4I/JoR2CsA5+7FvJtSbr9OADZlxi23Scvg9HkffdsPC7TTv98x9+rimJzee1fWUwsrtZidPP+OIjn5XdxFk/vUjztO4ImTUt2Z51fmk/vdkqHcP/09f3NjIviq7lc1p97z98nvU5FXuf1EoPqIypp3pd7N7M1fb6/A+pFx2qMD3hEIp4jiPX9XZsLJbXe3qtoke65iHyfG/tcQgKfvP/1uH4eE/quE4A/J/R+DgVZjticHZ/cYTrfO7u8qQ7SL/Ks+niwRdz/mjgA8GaMpKlwtDHe5iMVNpvaDfP2vRFflUJs2Gkywz/m2zd3v+YbO/0/QU/nz8iYLwZvmSKlcBBZHgbp9jFNe7pb3l4WsiDNSwEgzwbjJKk461kUsvLtDKAF48v5Kt5YixQRTK+qLdPmnmqHcwvmQ2thOkTByiGJPOYA1exbMOTKzimbXcndvZBNkRaq1KsVSGT8waYvbKTU4e2aGt68EbHQqDAo22hEN6/CImQdh/rRNlMUURiPSS+uYl1o0riY84paZS0f0VzexozHhcKByYpNUPEXS4RCiZYJvlwxxQcymhGMJV9TQxRWoSRajo1yK6tgWFFsmxVMRgPL2bDkuI+V6yMVTJexPRFqVBaYLwi3PchI3gBQ5LLFxqi71vOAhO9Fo4GNK7rAtnewiFEoxIVM4RBHKJO8t79qeIObEJarQ87mo6AdSdBOXjvJ/KieBqVB4IrCFSqizHRF0HXRd8n4TxmNB19kUXIt+P8gdDIaduxikYGaLK0GKxuL80FTWqGEWiSwRACx6BY37P3uGfedP04yHNA41qJXFsyQpngbbxHTJuD0aMA5Tht02BVNnuTLL8XKBWZGjxamcZUSWobJoR+I+kXFRH0ZnECZcXt/kzbVNKFRo1OcoV22FBZb9U7mYtYyNW6t02zt4XhXHLjDsDygVS+r6EjR32F+vMFubFdudakqI/D7JqMUj5x+ldfUSNU1jvroP15LMao1xlrHe3GZr2KMdx9jLR5R79tr7LxO2dnjk2BnOnz1PVdzB3TGbm2us79ykHQwIMLFKdYU0dTWXaqFG5sdYGYwGXfrb2/jtIccbLueOnmHp0GkGic8Lb3yf21nC7PH7GGt6XnAbRGSBT90yObq4TDge0N3ZZNwdUC1aVAWVHQbKASDbcW5+Cccr0RWk38YapXKJUNwqBU+0aHp6Qn80oL014ORcg2OzS7z1xrusd8bUahaNkuQQJszaJjO1qsLGjYKQrSCmOc4UWtYr2qo5Q7lVDJ3V20PlWK+WHUriLM5ims2BcqWXXI3ZsqmKVHEYoUWCznapNzxiXWejKxmrGfWiy1yjnmNZt3tkgtGVHV6UJQya3VjY2RQKBsNIxLMCoThSkgQtyDhUK2ClqEYIlb0m5yNXXKsi7DoKP+hJQ4QcS1mCMzlP+lKhlew4LS9MbjUDqdyRSQawJy7ulHQUsmibFMV5PUxgFGOkPtWSxdD3GQgGsW8y0j1GTpW1yCEoWpy9f4GDJ5ZYvXaLS+93VZNMQQTnQLDccmx56GadcWxSn7dwPQ0/1nnlwg7jQcIDR2scXihx6fqAYZRwaNGmWkjotoa89uYmR5ZdTh+qcOzYLMHIp1iyKXiactsO45iRCS+8cZXbgw3OnO7xT/63f6oc+Wu9Nhsrl3jg/sfI/JCXvvodvvnHV3lyX4Ny3CQKtgjMNmZBMkcTJf5bhkOUefT9GZqSY7zk8KV/8Gnuf+ZxXvzhN9heWeMLX/zHzFWLvP3j7/Mf//AKi6V5HjhU4+h9R0kaDjfW17h+tYvl1ND0kEGviZ4OOLyvgiM5uOMu5WKRUbvLtRUfzymy0RI8psbyQsLS8gKNxgFWVze48P6IKHM5d98havNz3Fy/SW2hwdLhOYVrHg07LO+f4cCJKuu3+7z1Rod/8xfvc+oBh4eeOUc7CHjhlV8y5+l8/tPPkrUyrr/6Ft/4iw84WE0p6j77F0X00HM8eJRy+daIsWbRyaBfgM995gBP/53P0x62eemlVzhz31OcPTGLI0X/Qcir33qTl19sMWNU+PT9x9GDgK1bN+m3dyi5PdJkSL3mcu7Bh6hW5vjgrVe4dbOp9hPPEQEopjfsMjNvUiy52E4Fx5nn1mafjZZGpBWZX95PsT5DoZZxc2OTKzd3SLIOjXKLz3/hSc4/9qBqcLi50+cXP36Vb/90jaeeOcmZ50/RDXw2d5osLy2zUHIYfNDk9f/4E37xw5scW5Ci8JBCJc+YT8SNLzmRScbYLNA3qrTslGc/O8vzf+9/oBmHbHcHNGYqiCwUhyGmXPO2AlZfXaE+stBaPfxOC30sIsSIQUce73D+oQfQLZNrly8ptOjhAyfZXF1h/dYW8/N1Dp+5n16vw7XNFZYfeIS0UWQ77OMuVIllzlK1qddKtIIxt28PlNC5f6nCrQubvPyXb3L1nSbFaIVFz8eIcpdwmtpsj2KGKayHJj1thk996iyNY8cxq1Cuahw5UuZwpcTq21f49lff5p13ff7P//05Dhyvqfz11ZUeW1uBijTorl/H729RtGOawwGhxDhUZlgfWPQpc/yh+7mx3eTq9gauF/C5Lz1KZabI9Wt9Lrx9jQePLXH6YI3Nt3r86GuvUmrGzDCioq+RJn2i/5e993yS5E7z+z5py5uu9name7p7DMYCmIH3wDrcnre84+lOJN/pX9A7vVbwhYKhCIlUUCRFieSZvdu79bsAFnYGgxmMdz3d096Ut1mZWZmK51dV4xYrbujlciow6K6uqqzMX7rf83ydbuCGDVxnh1K9Qb5uEh+eJjtzkMnFedbdDgWvwhtvLPLCCyfQA58rPzvLxz+9zdzEGHOHxtBtj0g8QiKZotYoY0eiJJODKv9y7951kjGLTCKi7rF6y6XT6tDYc6jlPZw6OC2HbCamgJ5YLIItJBu3zfqdm2o+VK832N5uYtsWs3OzbG9VWVpuo0eyTO7bz27L4k4xYL0uWedJhmcS3MjvsUeeyGCe509neOOdl8liKEvSctvlR9/5lHLBgHqM4rZPadNhOqLzxlySYzOT+Hub3L58A69W5sB0hOmZtAJzyo2GmoVEYhZexyOZsOmo+JQkVQGmmgVa7RahHyeVTKp7nadZbBcdbmy57HlRPDPDxOwE+xYPkG/qbJY7+LZOW3NYqW0zOtEmPeYwOj7A8q1LBG2XwfQwK3fLLC8Psjg4wcRIBrPVZsQLmIqZGK6D4dS5en6JWnGPuCmzhRYjQyaphIB9ogbVGM6m2Dczo667jVpFuQFEEglMId41GlTKDTbyNXaqTaIZEyNlUPB1NlppqmJxMdjmN//yn5Aaz/D51fN8/MUljs4/zfNzB7j0t9/hyg9LJKoO+zJlEmEF22ooNxVFKpWM1cBVoJkqh32NaCKq5rICAMtDQGrLMvDkXhmGKmZCWR/LfFeBegJ+dQEtU2yxdUvVruLuIsSsQGoKub8LaKYZlJ0IdUwqYZzbrTbTTw3yyjdeZubMabb3drl78ypHF54jFeqsfnYBYy+O1egQljboVPPYnRYdr4XvCMlSAFWZ52nELZtEJqZsvyMJS4HAga1TwWDD9fii4DP79AhHXjjOyOI85+6ucPXaRY7tP8aIkUVbd/jou2dZv77K4UGfQyNtxPtGCIeSAex6DqEu3i/dbbYkNV3m/8qdp4NMQ6QWs2Re1AfUpF7vOTcJSNjNSu66BYkiupuh3HNeUiidlFimArR9UR3rJlviRqIlqcaGmD05zvjxA2RmD3H24hd4XsjBkUn2JcYI18p4t7fQtnfJifNMKA4mMtIuiXQEKxal3m7QqgtVLhSOJ4PjQ0wtHmNm8YRSgVd2t7l+/jPWVtdwBRTVQgYGMwyNT9Ko1ikV5XxyiEVNkumIcgoSe+JGvUG9JMCqKHUt2q6magw1DEKi1Tqo1BNxRJNiVWooRdYPVWa31CmKYiBK4JSFGbdwRVUtmcCDSRK5IfV7o1HtZqTrBunhCUJD4kvE/rmO2xGFrkbHcQkch06zTnW3yOaaEJ+qWHoT16/RcEqEurgsyPzPIei4hL6PJs5WUj9HJAqjV2/3lK9y+EqEkBB95SGbIMreBw5c/Y5F12FGbfv9PkCvfFek7S55WgHAvZ6AHDPSj5BjKbQF8O4SI5PJFLnBQQ7MTnHk5MtYdppypUh2cIrJ6WPcvfQeH33wU+7c2WVnY0/lN5d2JJ9c7Le7Xy7OSKrsNO8fkvQVwPeFDQ8T7JVr9oPcsH7P42Er6H534FcFgB/CovsNj+669YjwTwDg/rHz5OeTEXgyAr+uI/AEAP513bNPtuvJCDwZgfsj0LeAVnhRLxPz4SzW/5oFdJdTK/Pkvo3yo5fOB4DwA4vmh4f/fgbqQ1bK3de7Ba2olbrL/+UAsJqg9kHg+0rgx3Zy0FfuPgoAd5fetV9Vik+Vt9TfhkABwg9n/j4AjOVzfQXwA1Xwgwzc3tT7PkL5AKgTC9Hu4xdVn12g+sG6G48hp48LRaUAeFC8dMHLbpbtg2X8Qg7vQ8v/hYyZx0Dq/5oCWIGlDy3vcTXwg/HoFWOPIeDSDHhw7PVGpfeevt3Sw3vycQD9/lA+9KbHc2zU8h/akAf791E19SNM8N74PQwAK3BY2ibSDJDMpUfWvWu/1n/0X/OVSrRbPSnwVljEnQfFaLfA6ymAH5t1qKeaKPCEhdxlsMt3yDLCQIDGHpDc+5yqg/vrrVbFECmcUogoFUAve1YAYAE/hdMtCoBOKDmlSQJjkI4+SGgOYCVHsOPDeEYSz0hIW4JmEMPTomhWlIF0muGRBNlMmou3mlxbtijXA5gzST3tkX2qw+hiBNMOWUikGBEF75clGu9d5iBRUs0G29fXiAdS0LdwW36XMS72Y3ZHZYKGoauUMZLRJUBuNGapnC5RMkhmmFi4i+WhjI00t/oAsGT4qszcXsNJNWruX9u6v/ePI9OSVoawu0VtbKmmutjpKXWFrtFotJW6V6yoZZlKOazsnQVcFotvQzHfZRnd/7rscmVdLapdW+/a86ljQ1TKgWrKqOaTaagGqDRmxdZZPt8WlYjjqQNTVBrtdqBs/pKRGJZaV8kCljEIlR20vF5vSbMmSRCP0IxFKEQDFl6ZYuDYHFraYnhuQn1Hkw5lySfVdPYka9PdxdWiygY6qdsMADPoTBIl06U6UKZDkbqi0NhE+70ypYTYoM2FQonbu1uq4T8wMILvtsgODJETwEjshZWVmqYsGJNyvKlcK4164Ckb35FYhKwphsvQxieiKAA+IwJCN8scig+T6zWepZ1XIGQHlyIdKmr9NAoix3V9BnSduUiCUUwFJErzr5thrFEjoBCK9XCXDGAhd64Q3e2QNA2sICTiBcRaHpOpOIOWrd6zHXqsNBzWxNoyIpmX3ftYNNDw8i3ibpNDc5NERLPgtGnuFNGcBqMj48RsU9k3m0IcUIlpoVK+ihq6hWRq+8oSWZbZjBjUXY/axhbjsRwLuSROycEPxBK1Q7Wyo2z/9k8cZDyXwNY0yvU2JS2kFsqx37U6bMhPyapzA27dvojTdJiZPUAymla2fe1mhVa1qM6pyYlZYmFbNfOiuoUZi5AcTKh84OU79yjsbZGM55jav19l2d64cZmlzTWlrhhKDTK57yBVL+DffOd9njsyyuHjJ0jGba5f+gK33kRve1heh/nxKeJWlHtr99gsN+iIAj+i0fQDldc5lLTIxm1mRkbJprIs3b7BnXtl0mmbdFas9QZZ29zGa3UYTdkcO3iExt4ueys77K44jFg2I7JOEYNAVIx47JUaOCqL16Yhtq9WGrJZDj0zi56KE41H+Nl7lyjl2+RSMTVe97ZrnDya5PDBWS7fcLmx3salxcG5JHEjxedXmhydG2Rxprs/CxWNL27UGEhqCjTzWw4RHJ45lFCuBalYh8B3SMRCYjENPWKSbzYpeRq3tlx2Wrt8/Vtx3viT36EBbNXKvP+j/8Sbb/0pA1GL9/7P7/Kv/uVNvraYY8KsoXX28Owilu0rG+26fF8o506SejhMOx6jlgx593ef4/hbr3P+5z/ls48u8u6rr3D62WfYvvQla5f2mEjPMZJMK4W/k9IJkxlqjRi7ezXqfpWB4aSy7h8fyhHVO6SiNimxqq/XqRQLXL3wOT/4NM/rp4c4ceYYU3OHVFN0b6vCn+x2ZAAAIABJREFUuQ/OMjJ8gFK+yaWbezx7dJyTZ+aIxgzy63VuXL1AqVLkldeeYWtzl//84wqlMEM9FpIdizE9m+PTa1ts3KuQy9r84SsHcKoV/ss/XiZs1xiMtzk+l8ZxPRy5D+oGhVbATrVD2Qt57pVxzrxyksPPzymywfvvXeUHH17hd07Ps398mnho894Pv4BahgNDw2iuR0TIRn6DeKyFoReBGrulJocOTDG/cIQvP/0ZX35ZJHAt7DCGuM2UGpsMj+gszmWZmJql1bb47GKBhh9hs2DxjdfPkByIK7vLextr3FgqcOZ4mqef3cfcU0NMjKTVeXpnucC/+3d/w92tGMef2cepdw/j2Trv/fgjpe599uAptEKdz354jfpehQG7STrhEs/o6t6iQArLYrvucmWrw0o9zuuvjvBbf/l1MtMDrGzn+fLyWZLZKSampxkZjGN4IRtfFnj/Hy/QXAs4OZoma7q0yhWydqDAQ3G7ePqZYwxPzVDe3mRgMMfoaBorDLj40c8VIeeld1+nUHC4u7HF//adn3DmtVNMHJuHmMH2XkG5Tozsz7JbbHL5ynU2Njd54dmXqG7t8dEP7vHlpS3O7Gtid8rqOhWz4tjRJLuNgLIbsuXoDI+M8PTTC3y44irXh3fORPmDP3iWyVSM1nqVyz9ZprJT4GvvniSTk/xJuH1rlx+9dw2/Y3BqcZy52SkKG9dZunsZIxXn+Gu/ycpWmc+v38OLDmENDCiywOT+YcYndAxb4+q1Ml9ev8dEHF49dZTycpm//atLjDY6zKea2O4KuZRLQ+IELI/Ay7NRqFB0kqQn5jh06hRjR8+w6dTJN/Lsnx/m+NPTytb86vs3+exnd3j9pdMMz0XJTSYUSUSAUHE32VxfU7nscqsaHZogl46RxMJWuszufa24UWVntUlpt80XX1zjheeOM3MgQURiMtBwmx12V/M061VlMb21sa4yQ+PRATa3mhhakqmZOQIryc/ObfLzG3WGhpM8c3KcyflAubv84Op1zpyK8M5vHyclTgiWpe4VYhF87WqRSgGCKtheSH65wNlzW4xpBkdGLV46OEGzuMXZT68zORRwYC5F0xXCmSMpJL17lUM7aKo5jeSGD+ViZLMdXEeAVI1KNWRwIEXDNyk7Jvm2iZ0bUWp6LZEiNpBjs+hTcTpkhuI4mseN3XXefHsfi08PqLlE23PEJ5WoZZFfqXL1UyFyJMim4ty+vkFts86g2eHEdJQDIwNcPfclSzfXGZHrUVIAXxPN7FCuNRWhbyBt8fxzz+C2muztrBGEOtFoFCsao9qo4fkaDc+nWGsRiNo1HlAKTZYKcdaEsDPW4Y//xR+TmRngk88/4Puffs7Lx57jm88/z70ffszV793C3aiQ0wrg5knFZf4pkLlMjQPw22hSU0jdJ/VxPKrmpEI0lXmtuHYIyOp2utbgibhY1AuI1bUulr8pYrLMUTWZAxnqsxJXLgCwxD9otpBNxXLapuZalFydmpFgxfc5+sw4z737NUZPHGZpZZm/+eu/463Tr3B4/0HufXKZxnIHsxqQDsvorQJpy6fTauE1JApFI5OJqdgLsfCPR2064kaSSqDZNm3TYLNW5WapxjUnhCGYPZLm6FvvcmHpjrLhf3bxOBlPo3ylwif/8Dkb15ZZTLeYzTokzDqxTkhEF4BXHDKcLmiuzEYMNZ9X5DUFAHcJohHbVrWhOq8EfAs73RpLrIB7PRFV74nzT0eiR3rlmmGim4aKBJEMYLEo75gmZQzKegxjdJypozNMnjpK7tACS2slClvbnFicJ171qV3ZYu/8bayiy7AWkKSF3akTtXySSRs7EUVqR7ft4/miZg6IJiKkhoaIxZPKlaXjeBT2CuR397puQnRIZZKkB3I06y1lt1yrtbBtjWSqBwCn0jTrDSrFCn7Hwg9i6jop2y6ONbVqU9VaETk2JFNYcoAF+BW7ay3A7qlfozKOdqDiCsykRSD1lumTmZxgcHZOERubXpNGq6wcQTKjc3QMi9CwaLabeJ5HJb/HypeX1fW7sFOmUSxSzxcJW0XCoIrrl+kEDTTTAbNNqLmKeCvgb+h0a10hoUmNLPVXj7PbVdD2me39NoycOv4DArbU9eIopYwnFCm72zsRsFfV6j2CgIpe6pYMD6S3vX6TJlEjEv1ia6SSCRLpDIvz4xw/9QboEW7fuszAwATHTr5FvbrLlx9+jytXNrh8dRm/0aZWrROXVKYeAUEAYHU/7wHAvQr+kUaW6iT0CQvd2OQuONvv+TwWR/Xwh7+KhP+4SOBxAFit00OPJwDwo+Px5NmTEXgyAr9+I/AEAP7126dPtujJCDwZgcdG4NvvvPoICtm3h+m/rc9O/GUDFyoZ3YOH9pik9GFFcJfF+GiGb/+Tksvz6Ey3+7yvxH34c/fVmwp3fkgtrNBPaZw8vE4PlLyPWD+rpXetg7qWrQ8rnvtgs2QtPaoA7haKfSWxgMUi/+sCwA/ATvWsa8F7HwD+qhF8FACW9z9+43mAi3ff+wuOz4994L+m+n0cQP0qALi7Ld31/VUA4Pv7sC9+fWizpLjqLemRAegrZR8GgOUNUng9TED4/1L/qvXsFyh9LP4rLLHV++6rxB87Xh96+lUAsBSE6rDqAb6GJvlaogh4YBumGPSKXf8oACyNl/7fHgaLpbCXDFAZm55D2y8cHA8oAgIUdlnICl4MRPUrgyQAcCjRnfeP3f63SzlsquNOR/N1ZRssp6UvLH98lVnl94BKlefri41gEs0aIDSzhJFBjOgIemwEI5nD0RI0gjjbTYtYIkMqkyDfCCk3RZ0bo+XGqDcSONJ9nQyxn2qSOeIxsZCmwx6vjD3FOFA5u8z2977guJVRAHBjo0BYb6i8J7fpKda+qEZjtmyzjKeL53hE48K+D0gkIuiGRkPe25bxk8zeAMuW9Re7565Nn9pyUTwEIdFoD+CVA0mE0z0guD/gYqMsIJ1c96JRU+VFynL7KmEBZAW8ldel0SbvVQrwQBTQ3Wzi+9cbaSb0FBYCAMs/ySBXKm2laO4qtiUjVYr2aFQsjS3VsBO2vXxv6HWPo35TQqw7ZfmJeIxkIqasqWs1Aam7ALLYUO8VRfEQxU8m8DJxajmLqWcGSRwcR0+bHHj6BAJn1nDZ9qtUTZNVWqw2CzQtybDrEPc7DHk+R+wcB2PjDPeIPSU87pavgh1jMD6rgE4ZYblyFgi4gce57WUaoYsRj9OqVchkMsQMm2KtiGeI0jNDShOgN0nEk2Neo9yosLuzSlQLGR4aZWxoPzUcWs0KC/ERTL+Kc+sc3zryTQUGS4apiE7X8VgNmxQ1nU35/toOO+U8KQNyQcjTU0fYT4KkOivEtNykoYBjnzxttuoljFgGPTAwg5BByySnd/Mjk67DbCzHNBEkZlS2swJcDepcdfcoRuIURMHpOMS0JFHPYyaZZNyKqWxHU1nMhnRadYZjaeJiey2gP6GkWyKpZWL1LGMnalB5zSWgBWziUWhXMdtNpmPDLFpxZW0sgHlT5aI2Sdg24wqGlyZ/QDP02dEE4DZoElBrt7ugu22ra8TG5l1i8SwDuUEFHogKWJanIg9CSGgGGXQkLVasceUuJtcdWdZOvUajXmN4aBjbtKi022xsrNGxIxh6hGw6qTLlVhsNrty6zdD4NGbcVtczp9EkgUVcMuMCTf1MJyI4jqu+o1StKDW340qz0WMgPaSa9aIKSiVsvIZLvbyHbkW61n2qYSgKH53R4RlGMnH8mktzbRdno0nh5gY7N3fJibVkp40ZehTLTUmHo942aBkxinoSczBHdDjFvrlJciNJLp6/w+1bbWWPXWu7vHA6xdzJCfSoxg9+tMTWns+ppxIMZHJU8yZ/8/0m2XiWkYE42UyH3UqTa7drHJ6JMZ2TlPUW49kOodugWJAmZo2Y6WAEos7poEd0OmYEonGqfpQSDQ4+l+TVP/kN8nhcv3Odn/z0+/zOb/9zcskI5/76Q/6vf3OD1ybiDGsVIlRwwwIYbZy2qxr3YsVdrRm09VEa8QgHn0vz5p//C3JjWS5fu8zVjz/hrVe+xcL+UUo3rpC/ucf+oSNMDqYVMLBTa7G2u02lFSXfdNBTFtmpIXa2VmhW91g4sJ8TpxeVElyR0wi5ce0yVy6d5fjz31KgmUwWxJmg5bhs3y3hVkNWr61x6fNtTsyMMprJsn13ma3tAgPZkGqrysSkzlbRY6MwjGMPs+5a3K6iSAiGaZOwLO7ca/L2mTTjwwF7pU2WVleVTXw6FlJseuociiUj7DkwPjzIM8emGJ7bT6ndxI5ajE5m+OL8Nu99vMlTEwmOTg3RKlbY220xm8lwbH6KS5c22d0pc/SAydPPL5DMCnhSJ1/YYnB4iNGJMSo7azS2NgnbFss3t1jfLjM7F7L41AIj47PEkjkKO3k2N7eVG4NlDbO61GR5vclTh0bJZuNKLVgtbLBvKsPgkMnQSBKnWWFro8HH5zdY2k4xMDXI+OIQFd9hab3C2etVphIJ0mFIznRURmypuctgViEVKtc7EYlQc6Do+Vy4J7EOE5x5PsfXf3uekYUsN6/n+dd/8wGOm+OVI+Psm0rRLBSpb3q0itDc9rEdj5cOxTlyYBKnXmRvZ5t0OqdUzOVKgYtXr/LiMwd44bVjyrr+k+/+SEUnPP/2mzT9DucuXud//etzPHvmMANzcxDVuHz5HqvFKpmMqN8TrJYdLt7NMxDzyYmFdBBlc62I1Slihw00o0ndCdDtHO3ARhhg0Xicb7x6Ajs1xD9+vMnSisOBfTbPz8c4NDagrpW3rt4lv1vhay8vcPjpRUWwOX/xFj86u6Lm5b/99iFefv0ErWKLCx//PdHhaY689AJrmzX+9h/P8tdnQ158dlaRdMQOxHMdNkoOGxUhbXUIWk1eP5zh5PwMS19c5uMfrnAw2WLY2sHS6kRj4kQic48Ke1WffHuAqjVEdGKahVMzTJ48zJe3r7G61ubAYJLF8WG2725y84rG5EjA4UNNXv2t18kOJ9X9Te4V1aZDrVhSasXx0SEVyRBXZ3qXPNV0XZav5Pnsw0tcXdJZ2wl48/QguqyH22J0MIvrtblzd52nT+xj/vCsIhFtrt+jXKxx4fKWUrbPTMzSapj8+LM8y0WPowcGSCR0hkY15p5KsFYo0HB9dKOD384zkIqRSw1SrNa5sV1nbnofQ7EkWltTCu7V65uUtupE3A5vnhhVxJ6d9SV2traZGDMVKFdq1RDLjZHJAeYOHcS0xVnE5/blNULPZ+HIFPFEnEq+zvZWga3tOjtVjbqfoKklmJ7fjxZPcXOzwGrZJx6PYSUt7JhNNKWxUtrj2NE0B4+PKHt6zesQtwwimsa9yyU+/skqvpvlwNQg+b0aK2sV6uUGL87bvHx0H1azyNrNG9T2KkqZl7AjZMTVwpc5Wwfb8llc3I/T3CO/u0Wp0GJ4eID0wCjF4h5tNyAST8qRhC/FW0yngcXldZerOy3iEwG/9xe/Q242x+eXP+c77/+E1559ma898wK7H1/g3F99TnOlTDYoYYdFTN3BtMR2t2tBqxAfIUUqJaYGAvj3AWCZk/qyjt0M4q6bUY8ULHO2HgCsalO5V4oFdEdIhJ6K9PBFOSmEtbhFxIx0wTrJl5e86U6MjbDD2984zEt/+udYyRhXV5f5q7/6O37jjd9i3+AAy59cp3LTwW5oDNtVxuIdDK9Os1qhXvIIOyHTkzlygznlFCMKcIkuMcUtRQupBz5bzQYXdxzy8Rj2hMmBU5OMHD3Cze0dVtbvcmLmGJPxOI27Lf7Lv/4xxuYe88kmI5E6SbNGTHJ7dSHpdWh6LTUHlOm3AMCWZP32AGAvEOefANOwFElRzjV5GHTn+oE4jPTqcaX2xFBkPFGRqvrCEOWviWVLvra48Dj4pkHZ0Njr2OijE4weHGb+5RcZWzjIZq3JlYtfcGh8jqEwRrCSZ/mDK2TdKAPoxL06ll8jFQuIxHR05ZUtxjgRWs0mvsxrohbxdDeDXtkydzQFpIpiXmJXRFWfHsyhWxblQolataWuFQJ2JpMWkahFJitj7ygXHKn7KjW5oljqPVJ3y9xWyK0yNw3CDlGja/0sdZm4oT0AgEV+q+NHwUhIFrxJbDDN8Pw8YwsniQ0P0NFDXCEmSC2kG7RlbCUipOvHxfb6Oivnr7J9e5X15Q2ccgm9WcGp7+E28ridEkFYUeCvL3d7qd8khsYP0YUjK2ZEESHKagrw7YPzKvO3l+drCJjaK6Zl3/X3n2UJSbf7XFzouhFNoVLAi/pb9W7kettDRFVvRjDv3vkk+0bOF7lVaRHJEzaJRJMcOzLHG+/+OZnBee7c+FTNhffPnVRZ20tfvsfli9f5+UfXaFUbtJ2WOt7uA8A9IFe5jfVUyf0Esq4W+RctoPvdlT5Q+7gK+FcBfR9uPjwBgL+qT/fkb09G4MkI/Lc0Ak8A4P+W9vaTbX0yAv+NjsC7bwkA3J9edvOBHn4uNlF9de8vDFEozON+Vm73kqkm27oAp93PPQAA+/m8jwK28vlfBGYfKH7vK4DV0h98tg+6CDgjjff+Qwrlfh6wgsZ6COIDK+dHgebu3x+ofgUoewBid1Th0/9eKYgeECIfgMTSaPoq8Fd9/y8BgPvApta3zu4Drr0N6b/+AE/vAdmPAbO2BOg8pBq+70DcQwMfLgC+yn76lwHA3bH7/wcA9z+r9tgvAYC76xzeB2bvg74PAcDdzz846r5q/X8VAFgpZXvQ+qPkgO6yH1VQ9xW53dceBoDl3BBIRoDA4KHsYGmsqOIy8LrKXLHOUlbAXWVpvwkjJZw8V/m0Yt8oWUSP7ffHGQBSHEpxJ0WtrKfY/nYt2ns2VP0DpGdR1c0GE8C3ex6HHUOdvgpwlyJXxjSUQrzHmlbApjQHMmhmDk+UpMYAdmIUOzFMGBkijKTwjSz3yhqanVYM85VSh+26NJ/iZJIJLDPNXuhRjbYYPe6SWQQr56FbLs9OLTLqQf69L1n//g1eyw2Sbnu4W0W0ZkMx0p16S41bzBY7ZMnMFeDVp1oRG9uuzDyp7DZNpXp1XR9Dk0ZJQLRH2xYAWKmAe/baXigNHtkf3cGRRpmoALrHp+hoxD7RI6LscTUiMVMpkcX6WNSSytrNC/Akx1muc4am/q4ubcqKWo4PsYCX81ya70H3fJdGmq5j2qLYlnywrp2YsiJzhdHfczewDGXRpwBgsaz2Oupf91Kn4wtoHIpFtFh1m13lRAAtx8drd63pRCVcawS0/AjNSIRmIo07FmHi+XGSB/fRtBvsP3FUtQ/KfoWy5pM3YBeDbRx2Oi2a7QZDmsWMlWXRzDGJRQpDZXPl8bnXuqNU3zEziR1qJLU0tigdCPkSh+ulLRxcYumkypKN6AJwlam0mrRFNaDBsBljOjJB4DUplPPsiDrAbaocurHxOSwzQb1dJuq3GdE0Bv022WqFM5NPMallFEhZosPt9jbbhLQiA0oNfLG0RENyXyVMtrTD8weeZr89TEKA1eoGyeQImh5XiuFN2mw0d6k06/htX1kHL4xNKuDQz29gVYqcmTvNfmOYZJcaxCYdPi7f4NPCHWrJFLqcJ4aNracIm1X0xi5TQ6OM2ClGrCFS0kzrnnmqCSvLEG1GrVNT2ZYlp0zFKWNFJddYQMMYpWaZihlQK+8wZNmcnjjDPgXVymdD9nBZKy6Ty0wyZkTJopMVELnjs+E3cCIJim6JvcKGIkok08PYVkI1WGutKrmhfUq11bW278oHtLBDUjNJibJbbNo10Wh373RCEWkGrmraRTFJKA2I2IAL6CZKbaiFHdqaRpGQoi85xAFBp8XWyhX2Ty5yKCU6clF+yyEr2a0CONvKSlyAu6Lr0vYdhuNp9Q4Rkwh4bIQacd3oHX9ydxbVdEcp0NW26aYCxmV0jbqPUfRZfv82N9+/wkCoYbdrtOtNmk5b2Uo2PJO2HSMfJHHsFHU9xjPPTDI6PsTqvQ2WVySnOaTud/j61yeZf1YssOEH/3hD5Tf/1m8eIx0zuPqJw//4P22BliY1HOHggQ62GfDphQYLozYnZqPMjxscPpAgv7XOvaU13OYOuYRLLOIQsUOqTgc7kaBjJVmr2lQNj6Gn4LW//ENWy1V++LP/yN3NBn/y7T9hYnCAT//6R3z64wLHkhHSfp6EJpndVTqaS9sVm3owOpCvBOx5CbxsmhfenuLVP/tzgqTNjctn2bi9zDfe+i0OZDLs3LrKF9/7CSk/zcL4flKpAXbzu1xf3qDqRQkTSYZmJxidneTS1S+4emeJV59f5M13XycueX3qqNZx/DZXL1xkeHKeiYlMd9+ri6qGU23TLnlUVlpU7xWor+fR6w3Wl3bYPxFhZiZHYLRxgxpOR+f2KjTCIfaMDLt+hCsbLovzA4wPJLi72eLObo3pcY3ZfS67lW2GB1pEo74iO9R8HweTjhYjZmc5+NQJlUn78fm73Lrb5p3n9qnr+6WbFWZiFk/PDnLnxiqfXNzinSNDvHBsP8trJdZ3KxyehzMvP0XH8IilYnRU9EDI9Jz4D4hTQIDeCfny/avK9vTpl45x6MxxldmtwBY0VtdLVPbE8lTnkx9f5+qVJr//7ZMM5Qy2ljb44c/OMz/ZYXjQw6BCOpOlWjT45KqGY00QJnPcrvuEUYPBgaja/sKuxnjO4vQhnYZbZDm/TjusMpAxlf24kDPC0MLTo9xZCRjbv8jsVILcSJP5IzPcu7fNP3y4jt/IMTkSZz4XUC9WMVoaE/E4k8kEm6tl5oYMnnvuAFFTZ2+7qUhK7XaTTy4u02hV+J2vLfDMmcMMpm0uvfcBrVqV0298nYYTUGx5/OTn58hOzrNdr3Jro8r1tTZlVyeatHn+zKw6v66uFbm7ssWh/THeOjVLcXud2yur7JaKZJOearDLfexewSeVTvPi4SleeulpNlc9fvLxFn7HZDCm4zdaTMcCBiMebadIca/CWEZnZDCKb2pKSdjUbLXct195ipdfP6kcIT76wfdJDoxz4MxxSlWHv/3O5/zgS4/ZmXE03eJnFwsMJGxKrQ5excUciTGcCHn5UI7nTya5fW6V/+c/nOVotsVYvIQVNIhGZD6m0RbSRxP2vDQFLUsrm+P3/vgMh96a57t//zEXLuuUNzVenkthO6gcZt+pcvpZneMvHyGStZWLhhALJYe105a4CFTeuYCYllBnPA/xgnVqPvdWdvjBT+9x4Y7Fwv5BbCvk6mqRdNTn5GJSAUKFcouTRyY4cnIeM6axu7dFIb/JhWvroOdIxOTYTrFZCKk1LRK2xWahxtRIyDe/vo96M+Di1bu89/mWstYPHMlHT7BZcEhOJDh1aJjDM/OU82WVjW51OqR0nVaxykw2YCCqk7AirG1vMTlh43RqbBXLKk99/uA8L3zzNTIpiUpw+eJH59m8t8Jzr73A/sP7WL9bYenWCrduLbO01qatR9ms2Rw/dZCab7C0WWG75TA5lqDa9mhrIfsmkqSyUfbyd7CNXWyzhdUJGM9NEdWjFLZcNtailGpJBjIxBfZUWm0M3eXohMmJmWHGEgY7N+9w+dKquj8PZZJksskuSGgHDA3FGZ3IEI04OJUSn354kbm5afbNL9JsNWk2faKJNH7o4YcO8UwKIzXEpet3+MfzN2jEHP7on/0h47ODnL3+BR9f+IgXn3mHlxYOsv7zc5z/63MUbhWYTjQx/Dwdv6Gs0U3DQJPYEYkNEYWmLhm+gkh1kSGxgBbSl9QW8ail5qQy71X1ediNdepbQMscWLN0YgoBC/Edn4Y4BalMWx07ZhKJRNEk/9vRaOg2hSDK7ZbHG187xJv//T+DeJQ765v83Xf+lm+9+fsMWRalG+vkr1VJeyYDlsNoSshlFfCb6ppTrrTJptMMDA/jey6BpqtMWDsexwtcfNtkr9ng0m6Du67J/qPj7Ds1wfiJOS4srfPRZx9xcGSKM4dOUr/T4q/+j5+R3NtVhIyEWSau1TA9By1w1ba1JHu45/wlTj0RidPp1VGebLcoeoMuUVPlA4vTj9Ybp15fQgBAGUeBQRWA3ukRf01N2WcHEsHQCbGjAUXfoyZq9kQaa2SUkYVxDr3xFsNTU2y6TW58eZGxWJK5gX2YW22WPzhPUIRhXQiHLSy3TtRuK6BViKmi3JfZWuC28f020VgMcSxCtklsmQX4d6UQkDqpRqB1GBgcUKC6OAM3a00KlbqKEEqmLCIxm8xAjnbLpVQo4noaHS9Gq9WvDX0F/nY5xSHtpkRMhJi61CE9EquK3OqoMROM2kgbuGZIENPITo0xc+I0Y4eOqGNIHkL469PrhQApv9d6APDa+ipbV9fZuHmXzTvLeJUCUbdMvbxJq5pH06q0gxqBLk4BLr7UvaJ4FRWy/Oz1B6KxLslBLLZlNSXXVvaVbFdMmJy9XobUZmpGrhya+qTqrgJXjgvJB5aaXJTCyuFa9r3U3L0ehtRxEeVo1I2lcuVYMUXsq2NEdSKROIsH9vPu7/0F04deo7i3Sr0sbjtRaQ6w9MX7nD9/g7PnrqP7PvVqDc3vXuf76mXlItVTHKu+hbCCusy7bq+i/79+165HeL+vAu4/7zU1XK/rbCcPWf/7hmO9vz1OsH8cADasRyO4niiAH/Sjnvz2ZASejMCv5wg8AYB/Pffrk616MgJPRuChEfj2O2+Kbq1rF9srPB5+LoVTf/Z5P9/0oc937WUfPLqZvg+Wd/+VHtB5P/O394IbSFnQ/8xDC+pZPgub+auskh/+zIOL9cM20d0Zs1hAycO8P4Puvae32sIm7eaIdpfS/dm1hJYqwxCUR573raX7Ks/+8x5FM+whvSrD9CFAVibcj7AwHwY072/uAwBemrqPAJ2PK3x7L96fyD/2+i8odgW36k/2lUKxq7JVuaWP2Tc/siN/yR3w8eX3AeRfsGZ+SAXcH7L+ex4+jvqAnS73AAAgAElEQVTArBqzr6CrquHvF5G917ts3e7fVTaRZPToXYZ8r05VzUSVAfSoyPrB055XsiIMPLStfUBZtXSlCOwB7DLeCjzWRQHczZjtrleXEtA9D7rHfdg75h4dz+6OF3stzxfwtwtuC9P8qx79SGAB+LugdRdEfDDOvW19eJyFV31/cd31k+9QYKXy0+6ClfcfqvAVkEkjGo2hGRlMyb704liiAo4Mkh4cIZYewifNRtmk3smiJQfZdhMsFXX2j+cYn8igxXXqloue8xk5FhIMQdsIcXwXv1BgrKXhX16i+nmBdyZGiNebUKxAuYbutZTtsYClUcnDFXdnlZ/s0BQrWQERVRPMJBGzCAODRqNDPCKsfgGLu42vRtOl7XgqG1iaI3IMiDpYQGCVbS4KW2GNm7r6PleUvV4HQyyYxVpa+YGhlL1yosixJ4pcaYoZoaGUBFFLRxfAVt4iqupORwG1MsaSYStNQ13ZpnVhATnWZX2EEKBAQV8adcpcToG9Yv0smb7S4Gs2BbyGiHSqlK+0QUeOD83oLkPA5t71QX7GYjYJXfKYAwI7RtOIsm3GaOQs5t8+ij0/xUr9DjMnTyqGejHIU9Y0lQFc1EQRbLPu7dBu1phLzTCmd/N/pWcicKBcmcUCukqTll/FkvziRo3p5AwTAlwScjV0uFfcxPQaTIztwySmVK73ggIFp6aWk9V0DscmmCCqzKSXnU2W3Dp10yYeyeCKvZ4EXzVL7O+EzEZTzOhRBoNANRbTRBTJZ6tT4NzWbfbQGZ56Vilj71bvKUBWct8s1yEpeWOi+23U8SolDs6/SCwS4x4eK80NZYNtWHHCZp2Y5zE7NM4MGWw6mI0iSb/JVGac/WQVwL2CzxfVDa7UN+gkooykhkjpg6LFpNDco1baYSgS4eTQPMNqa3UFcsoYt7CUyrPUrtESNZkVpeY2qTVLRDUT0++Qi+ZolPI0nCLDpsmL+46yz8qRwRTYlGs0uLh7k7IfMBgfYL8W4anMGONKCxZSDHxqusaXu9eoNSosTB8jayZI9JTH+VYRx45T0w2qouxt5nFCl2w8R0w3SISmWhdR1/qdFmkjrtTCcplQ+d2axgQRBTjLpaVOyE1ni0utMsHAfkpBm5Ir2vI2gVtnQLMYj2Q5aI8oG3E5zp1OGYsQ2xC42VJjc/7OBZWbd2R6gaFoEjPwKVR32d7ZZDQ3yYnhOYYQADqk5reomDai54mp41OsKwM6O03iNdj86DY7n90j1WhjtUrU8wUczyeWiaLHbEqejZGaZLsZo+DHaAQhCwuSRxdSrxs0XZO6q3HmzAgLJ030iME/fPceHb/On/3JURIRjR/+31X+539ZYuHkCE7g8s03LBbmI6zctLh0pcH8uMnsuMH+aZ2NlXUq23na5U1Sdp5koq1sYjXboObqVLw4ZS3Ntttm4pjJK//091kq7/K99/4Gw/f4y3/yP5DQdP7T//Lv+eQnLd6ZHyDtbJOyJMe6jifzNMkYl2sAOusln9tVA20gS25/lt/4s3cZO76fD9//93g1kz/49p8xjEVQa7D03lnOfv9zdV5l4ybFqkulobFaMCm1NY4dm+D1d5+nLmQUagxODbP/iCi0NZygO08qbFX5t//qf+f1t77G4rFZ1WxtOx18N2R3dZOg1SFlZIl1DJbOfawsfy2/ycH5QSYmJ5USS8gJdTfk3IUN1uoRBg/OU7cTfLJU5dDxUYZHUmyXmvzN+1vs1X2iSY+3nrd57d2DpEfj+CbkizXcULLWDaUwu3OjyntfFAk9i6f3DTE+EGdvs4ThtnlqYpiRJOTv7XDu3F0ahSbTIxn27RsnO5RgeiFHo1Xg5vI1lU0pE6ShsSTPf+0FIlbXuj7sdGgVWpz76c858fxzTO4fVKQfTxwjDIPla3vcubrE5nKJ1Vsh+wYzvPbMIq1SlQ9+dg7LqDEx4jM4EjIzO0LEjLJ1d4dPrzikpw+x3oxzcSfk/M0CC0fizE9LvEKbhhswNxvhnXdm2G5uc3frFomUoxr+okq7ueGi6wnmxiY5cOAIe3mHH1+4xusnpzhycILijscH7y+R02xifoe1lT0Ke0Vensvx9dOHKGxVuHy9yNdeO0w6Y2NFdJZuFbm3nqdarTM1ovPmK0eZnk7iFNt88d73qBcbvPHOW2SGhynXXPK1Nlt7BS7fXefyWpWWESE3OcTw5CBTh8aVwvD6ap3vnl3h1WcyfOPr+9S87eaddVaWLzOaNshl01TrNT6/vcOR2UVOnXqWVNTk8/eKfHg2z+vHJpSLQUSu4bUGE7kUtPe4ffMGVtBSiirJph8aTbDv8EGSQ4MMDueYmk5Aw+O//Nv/QDRi89t/+SdUGx4ffLjCna0qZjTFl3cbfH6ryTMnJvA0k8urDkcWshSKLU7OxFkcj3D9wh1uXrzF/lSNsViVuN4mKkCT66pzY73W5F7NJkjnePubRzjz7ZdJz2b48vMVLn60xYWLId88NKGupVt3C7QbZc48GyM9bNN2anihQ7UuamiLeDzbnVf6Po1KQalYs2mZn8UINZtCyeHyUkMptZ99fh7HDygUK0QiHQ4dG8dp+TTqPp+du0Ol5WFGHE4/d4DphWEajsf5zy7yxe0SQ6PDLBw6ysbdDj/+ZItauczvvjzMkYURPvloiZ9+ssRwzGMw5iong3rLZM/xaIg6MZ3m+cOLuB2DslzLBk0mMybRoMozi1PU87sU9trUPJeZ+VF8w6HRrrNv4SDxTJrJAzkSltx7xEK6ygff/Tu+8ae/Ty6XZL1Y59yH18jveeQrLr6mc6/sEh8YYq9h0GibDA1H6OhNrm/tMjuZ5vihCZJWh+9+9wqrt7cw9QaddhlbrGfbSbxWgrdPLzI+OcZGvcOFtSp6At44PUZWJs6lXWYySZx8iUuXthEPZ8m1FzXm1EyKA3OjxOIex07tY2I6SbPU5OKHn5FKZThy+iilksO1yzcUsOmFTTKZCIePHic5GGfpdpHvf/ATtjplXv3DPyCVTbC8t0yp4TE3PcuUbnH3hx9y/h++YOPKJgeHPHDLxC1XOabYoYXf8dHCpnK9EeujMDQUOdIwu/N7BQIHQj7tWh33XWykbhAQq9X21LxX6pdUIqIcBMQJpdl0FXlV3GhknDXJtY3I/FNX9trVwKKkx9nAYt+xab7+5/8dickkd5Y2+fDD95TDxL7BOK17Dao3q2SIEzdgOGMQjzbJDWWp5/e4c+0ixUKDY2depqO3qNcr1OoBhiEkSJ/U8Ah+1Obu7hZ///EKh549wKlvnUCL2lxe3uDH7/+QwzNHGTCy7Fze4OrZbUaKRSbtCgOJGlGjSlT01oFH4JtKjd23BpYJu2FItEy31u54ok7tusRIfSDza/kpRZ/UCcpSWymmu8VzX03d/b0LxHUw8QKDTC6Gb3oURI1r6xT9BJ3MJG/+xtvMvnCcMGqz3Wxx4/J5Ndc5NHWQRM1n/ewS1z64Rzo0mRoxceoFsmlPZfTGrDSpaEQ5p0hEjlOtY2imimsRYp6AsEKOdxyxdbcVsbhWqykgO53NotvR7vWwXkd6E5YQTWMRBQLLCFRKFZoNIdBI7SM50jqtlquOBQlIFht5U+ouw1BW1FLpBl43U1kqJXHBikisRVInFOekqEFsdIjpU8+TGhsnPZoSviwxq0uIFAqf1MaOqikCyp7LjYvX2by2S1GcM/LbaM0tgvIOYWOHWinfzVjXWjg4CNVLDKak6DKkfnLF4CHEsnW1/P4+6TYFHtTJUv/er5sfyvVVtXu/ByKc3m55/GivRvpGZncu/MD5rVs9qzpMegwxAcJlATqRRJKJsRG++Vu/wdzxd2i0qtRLBeXp3K7XWb56jltX1rh8dQmnWqOwVyFmPSjIVSn/cL/igblcd7MedzeT9e19/AHI2yV+9J8rcF8pmbufl2uF4jBLbdzbXmnByS7u1qVdQFyBxfL+x77zH266T7CRr+zYPPnjkxF4MgK/LiPw5CL367Inn2zHkxF4MgK/dAS6APBDmNBjCN8DS2GxRHrcsliQuD5C1rNs/gU8q++Z1JtcPva6sqRVLz2mzO0BwALW9Kbcv2QbeoDu/VcfUub+CgDw447UfUVw/zulCLq/bmIt9RUA8MMZwQIAf5XtzmOr9wDIe/xO8/iHfwkA3F/e4xP0xwdJAOUueNktWvoAsLxPhJNfpapVy/gVAeDHAf2v2km/CgD8VeCvLOtxAPg+iPxLAOC+I7hy5v4leTjdQusB4P/LAGBVOIl0pFcU/SIALHv7gSb80fOjexxKE0EpULVuRpcU6r7f6bHxJdLrlwDAvUpQ8pv6+bJ9C+Pugnu14kOI7sPb1S8kuwpqKYi74GH3s/28Wg3L6ipNrUiUQIth6VnabhTDHkAzM9iJIUZGJ4lEc2yUbG7vRihpQwSpIYzUIJl0hjqwI82BdIvocJ3pw3H2nUjhR3XqdRet6XIwmkK/sUFw6R6zgUmwXUEvVYk6FUJlYdY/z0IMs0sL6IRtWnWHdEJAXMnH7ajmhzRC/HZIRFWwAlP6mJKJ1RG1rUlLLHolQ6sjzR1RbMuyDdrttmLW63qAIxbKVjdjt5vNLI2fjso3lZ99m2exhpTjo2stLfaeDypieY9qmEjmcE/Fq0gDZnegBeC1Iqb6fL3mqs/2AeiuzTS4bY9EQhpgplJdtZqBspkW9r8hNnMCvHW6ALZSBEuzyuharlq6QejKdwlYG6VhR9gizqZl8NTXjpA8Pscnyx9z5PVXSWeSFKlSVCrYMiWhxMRz7LlFIobNuDGglJ5+s0Z5d41Edgjf0tmt7RLNZlBOBe0mVr3O/MgcE8YQFa/OstNgLb/BZCbHVG6/MqqsELBMm3vlJbJGjMFQ41R6TmX5tgjYpMkXhVsU5eC0k4qAEFgRol6LBcflmdEF9mkxskp75ygVqk+dglfnUnmXvY6Gb5rodgxTswh9VzrlWGIHLvvI89DabXQv5MD+E/iaxrXSPW7uLZGZnmMiNqOEM0FYJ6fFGCPCIDoRUfr5FVJmhDHSCnDcIuSLxi43a+vYmRxPxSZVw2mXgC2q7O3cY350gcPEiSg7Zw9JNbzmbLBa3sExbBzdIJIaAitGud1UGYdGW3LrJhiPpCmtXsWUJnl6gKOD04zrYmCts0WbD8vLXNpbw06NkOgEjNTKnJ5c4KnUtAJBXSTP2eeugPRBm/36AIN0VbKSHCjK5y0FSIesBi53G5t0DIOUFadd2VXpBelEiqio5go7pDSTmYnD2JrFXnULy20wnxnmmDWsbK4FRD5XW+aHxXuUU1nM2ABB6JKJJzGcKsHuBmN6lIMjRxiwEzg0QeUMB0S1lDKw3qHD2c1rNFt1np1aYC4ypAgTlXaBlb0t/HqVM/uPMBsdUd8ppIG7eJQ6bZxmkZgWo3BnBWepxEF7P507u/i3awy2XcLyLtXtXWU7mBmJI3oasYAuuYO0jSwVEuRbPgODJk03IPClYZoiX/PZqncYH7eZHI+zu+fitxu89XyaZCTDBz+p8skFXWVhdrQO33wrweSExYUvfDbWXOwQ9o3pPPdMjMLGNms3N0iEeyStXUxLlLttOmIfr8doanEKQZZNL2DmlM2b/+IP2NQCrt+8wUQyzamFBRq1Oj/9D3/Ff/x3O3z7qSGGwiJxvUq1UyXUPHxfQwsNErrFbk1js2Ow2bHQMin+6J++wPF3XuTsub9ld63In/7uP2cEg/ytDS5894fcOl/h+HgUo+PTEPCu7NDyo+RrAcOjWeYWBlg88RSVxg5GKiQ1lKHVKKlmZjo7zcr1G/zn767w+ukp5uZGiCUTmFZUOTns7e7gNwWoN6Dp0dgr4DWqZOw2YwMGA4MxBofGiSQzbG/l+fDzIjf3DMyZcUbnJ4iNjhMfG8I1AjZLdT6/WWK56lBpNDh5KuTbf/Qsg2MZdR3Za1bwHA3bsli/1eDvfnCJVj7Jwtg4i0NZipsVJhIas4MJRuMhludy68ur7G0U6NTEUlJneGKMQ0fGyQzFyJe3CC2D0akZNsXy2Why7PRxEpmIunYnExaf/f2HLN+5zeHDszz7xqtKYWfETArbTZauL5PfqFPacUl2ElieTkoLMfwmxd1tBjJtxsd0Jg9MMLpvSmVx797b5OzFbe45A5i5SWp6mjt7DslMwMhIgjvrITtOh3W3yYsvphg8kObw6VGMuE6t5lCpNnCarkpYF7vlzVWX8+dWuXW3wl/87lFGBix27za49sUKQ4ZFoq1R3y3SaeVJmyGzuRyJSJx8MWS33KHpWLS97r31zLEs0xNpzKBF0CzTaRYpbpfJbxVJ2yaH5wYw7SjlRhszHqfmu+QrDmVPY9OPYGSztKLiTmBSFsJUzGKt7TE2YjA9YWDFQ5pBhbe/dppU1CIXi1JqtVhd3qVSDPDqFitXyly/7jFoWRyZShDVPUYSFuOpFPGgTXnrJrhFFqeGMQwfx6kTmhHaus1OuYRhmkTkX+hx/eo9fF/npZefoeLA9dUCeiTBaqHNetFnpWyQGx4kPZTF0WycQOP6nRrHZ6OcXkxx89Jt/OImMxmHaKeM3XFIx3Q2d+vKDWGl6FAObUqGxdtvLfDm77/F+MEhrl3ZZunzPbaWOhzJjTCgady6eJtmo8TQQIdas0zU1jk4n6XhuOyWXEzLVnOV3b06rYaHTUAyJipEIeyJlbxognUmpzJMTIwQSpRH4JJOWkzuH6dWKXH79io1b4C6F7BV3uKb33qKoy/vU6rc21slPvr4c/aaPhP7jrNzr8H7H6/y+tE4Jw7uI79S5x++d5OYW1Hbm4u7BJ5DvuJTbPlUOxrVTpxjBw9jphLkXYf52Riz4wmOPzXB7GSKymaNC5/eoNzwOfD0IhOLA0rxWdgrkd/dpVHd48zzL5KOmFz5yXlW7tzhpXdeYuLoAW7eLvL5xUvs7EFuZJSx+SF8W+PHH19jsypZ91HmJhOk0jrtTguv7bNvdJLVK/f49MNNZtIh0U6DsYzLznYD302xV7E4MDfC8VPTRMcn+fjGOjWjzcKMxFO0yBkdBnWD2m6NG9db2EacyZmEstXNV5tK8VgsbPPqSws88+I+RXS5eWlJxV4899YZNT+9ePEOTtun5ZQYHEpy+rlTJKJR1nYrfPTpl1zL3+K1P/4D0vEYNzZv4LhRxrJDTFg2Kz/+kMs/uszO7W2mUi1y0RamBESISjCIYBtiCewSGB3Cjij/xb1HFH5doqvY7co8VQHAPeebbkxKd+4vc2y5Xsm8MxoxiUUlwNRQoHAoALBuKW2mrxtopqkAt3q7w147pB0f4GpNU7m2h194mumnjrJV3OX7733I73/zN5lK2tz64CqaKFojWeyOz+KBUWYXU0zMZGjV2mzeKbB8+yaHTp9Stt2rqxssLa2h6wajIxlmDs5jD0bZLDb44JObFL0msycnGV2cYSPf4PqVy0yNzJMzLUq3q1z/8ALla+tMRWqk4zWiZgU7aKCHLqYvgLnQ8UzVtxBXME3rzhFVHex1a+FQ61ppy3gpZXSPtNlXU3czhh5STvbq4m6clUGg2XhC1Iz51PWAUhBSDRO0E5McPjnL4ksvMrg4zrXbd1i+e+3/Ze89ny27zvS+38775Hhz6Hs7N7oRGt0kwAgSJBgmygqjKltVdpW/SB/9X/izXWVXyZatKlUNbUnDmZE4nOEMQZAgCRAAidzoeDvcnE6OO7vedc7pvt1oiCNLn1i9qxoX55yd1tpr773e93mf52E+N81z555HOxxSv76PsRtQcvLkCgaZrGgK1wgGXZobhxRzZSqlLK5l0q81CZpdBu0ufn9AEPQx8EmnTKU0JPGd78s8WKxhpJwxwfc8pWYk19tOO5iOo+K8RI+VvYf4C4eepcBw8cAV32N/ECvVDCk6cKU4VSw9Br6KkUTeSABETXIzUmxtjRiwSc7Ez6Ywpko4s3OYBZfy9DRLq8tMZ8QMRGazMpOP6aDRiUOuXFvj3q17DA9ijL5H1FyH/h77d9cYNLbRgo6aNw78AYOkixf1SSSGloJ2pe88km6WuFCFd+NFxf3jEG0Ut40tpaR9R6ytZHVFDZisO95e3Usq/zHOV6nYXcTsHqkkl33pUiSp4TiiFmViuiZ2OsPXv3yW2ePnlKpEaeYkmsh4N1ocbtzhxie3uHtnn4OtLXZ26gi/4aEM1yOHmUhAq1N9DAB8JP3w0O+j8Skx84gBPAJ1HwaA1SoiKiHPhvBBAb70gYgDqPzJIwmd/3jtCQD8uBzXk++e9MCTHvjd6YEnAPDvzrV80pInPfCkBz6jB/4+APCjAO1DcsePAMCTwzwABh8GgB/9Pb5vcvsZQNj93x8zAVfBzWi7Bw/shz17RSpSls9iAGsThHEsC6tEJ8cMTgl6pBD6sQCwmpGP5KMfLMIE/PR5Tn6X4GUi+Xt/tSNvmlE/jwOP8W5EqnfCNh3t5+HfH/X8fZShO5EWEvxG9j+qiB1P7j/DL/ehofKYN+HRY0QKgJowpz+93yO2uPcByEcZwJ8F/sp+7wPAE3bv+OSOMoAnbF8l/Tu+HJ8FAEugfHSZ9O2E+Xvfq3e80gQAlmS7kvKVytgx6q5rwkuUATKRTR9dn1GPjP+bPJAXV5XI4g4WjqS2pCo/EobpkeXR0eOKLuq44lz5I4+9pdURVEQ7as/97R4tsIhGwp2jFSbnNGIHyH4dcyRhaNgOUSxgaZqhJwn9EpGWQ0sVKBRnSKWq9KMC7bBMnJnCrM5iF6bYbpm8c1v8rxLIDWC6yYlndU48Pc38aoXGcIjWGXI2lcW5PcS+tkmlNSDY2CepNbEHdZLhAD/yxxLIIY6rk3IEeA2IgoB0yiCbNhXDYdgPMTGVFLMCx+OIKB5iGjYDzyOTcpXLqniTi59VWj4nIV44kgazbVvJwvt+TLsr0mojmWgBW1WiSNgW4qEWxXS6vvI8lO/bHU8lSoStq5gV4gMs/r5hQiplKe9Sub863SG+HymPNamcV8wCU+RrR/5smfTIn1XGqgC+GVcyKFJpLowOjcFgVCiQTacVO3gwDJAaAQVAKx8qqcwWRrStOKAidecNY/zEgXSOPc1lXddZfek0+sl53lx/i8vf/T0K5Sz7YZ1dr0ELkfWz8CyX1qCukl7T2RlK4vVMwH79DnauyH5zkygWydJ5XNOhvn2DHAlPzT/HMQpKyu3WsEZ72GW+uKj8gUXed5cue4NDBVinQ41MEHK6cpwZHMWy3hxuc6+2iZkrYbp56q1DunFE2XGoNmtcWjzHvFlRspcHh9fV9VksnVMJt7sEfLh7nWEUszB/nHnNUQmmEVQ+WqKxS7FID5s4+GjcDPa5vnedMJNlsXRBbdNqr9HYvs58ZobTU6eZd4XpKDLvAmAJ41UkjmNueTVutzfRUzmWsovqbSPA6m53i2Z9l7PL51kko3yKewp09bjT2WKv11Ye8YHItKYzik0kCf607lDVUzxfXmBaWpV0KGh5ChhkVAs0GoS8t3eLdxq71A2NYrbEbCrNs4VZ1eZZLMXK7AP3wi43wxq1QZPF4jKLWk5JWAtQLf7Ht/C45XfZCAfUDGFbG+j+AH8gfF4RV45I2wZ5kYT2InJZ8WVN0e3X6Bze4UK2wreqzyn/4TYRv+zf5e9q9+jmy2iRiIjGnC0tMKXZ6LV1Ghu3sK00qVIVo1Qi7Waxo4i06eLgsk/E+7UNOq1D5XX8haULink+Ghst1q6/xcr8MgtTq+Rx2SXi14Nt2iJ/3m0xW1qhe7sJt9ustlIUttp4awcU+h30VoNQfCbdBCtj0AsjBbhG9gxNMrQ1GxybRl+81yxSIg1pG3SDoQKwuqpgxyVjVNjYGPDKF3SOL1TZuRdydc2n29ew0wafu5RT6gMfX4v40et7+K2A73wpxxeed+jWDrl3dYOi2WAmW8c020r4WrwV7UyOgZ5ju5fletcjt6Lxh//iH9Ev26zd3aOazfDc6gz9/oA3/+xH/MX3t7lYyZDp72PHLUK7j+MMCRMfK7Fw4hJ3D0Jqmssgk2JqscLX/uAFzn3tAnd3t3nv5z/hwupzPH/qNPu/ucrP/t27ZIcWJys6As/7nQGN5oD2QFROdGr9kPW9Dt95eVUVP2liWZwy2Nlr8q+/d4Vnzizgui5pw6U/CJW88cyMq6RX9/cG3NuRxLTBUimNFQX43RbxsEMh7eOkR4oH2aJLqVRk5zDhzpbOnbrO1VZM6eQ83/jWi8TpIg0v5mfXthAz7524hzy1RNb48ounmD1znL6e0GnV6dUPKKZmqW93ePutLbrrGU5MzTBnZrl6ZY8vHXP40pkp4tY2m2tr3LuxyYkZEyeW579PYqRx0y5z8ykyhTSlygwLJ06xubHD9s5dFhbLeH6TTDZLqTjPv//T13jtF5u89Pk833r5LMXpKrFuE4Ym9+5usLU1ZHVmGcPT2N9qsX5rj2ouUP9yGY9M0aMynaK6WKXbbrG+ts1Hd3w+2TMpLR6jurSsPE6FsdWNEq5sR2z0Q9b8Nkmpz1dfnuHyN84rSW6Rah9I0ZKmkdJNdjbb/PmfXeHwmo/mFPnO55c5u6zT2YnYuXmXih6R9jz27+0olqYdBuStLNVSielKBSedZ3u7w2HDo9kKuHy+zInVWQ43b7G7uYsW9GnX21ixx1QuxWzVVe9ZLwjRUhGtwMd2He7WQq43XOypGYJMjptNnzhr0LFtbnUSKgsZ6j3p+y6LCx3+xT//I3KmlO6MJN/bnSFv//ger7/Ro/6ORbpY5dysgxa0GfZrvPJsntVKntb2bWobt5jLDHn29Kya47ebhwz8hJ1WwM3NDrZpkHUtnj5VIO3YHNTb9DyN9UbC2n5Ie+BQG+roaYeB5hKlixRmyjiFPLfrofJofvqpDN+4PM3m9Zu8+rOPuLxosFrSyWgBOVeYz326nsO9Q5++adHG4PjpWV7+1hc586UpdtfbvPHDW/zs9d9Al6IAACAASURBVC7/7IVljhXS3PjgGsNWnamcp5iQc1MpLl0+TxD63Lh1l2YnwAs1UobYfgT4A3E3FulVi1ovYP0woDn0sTMRg0RT0q7FQpapYkqBWYetAb9ZG3L8xCpLK3n6+gGXv3SGZ79yRoF8otLx0Sfr+IZDtpDmnZ9eob63w+9/88vow4i/+N6brF3tcbacKOn5otPDMUO6PVEMSBQLd7ttsnxslYoA0Fmb6Xmdc09PcfmFU0wZDlHg8/oPf8O7H9zia3/wDZ56fp5hFPLB2x/xwTt3uLXW49svnKTiZnj7px+q+dLXv3GO8uoK17fWubfXZKM+xMjoPP/tSyycrPKzX7/H7uEBU9UTbNxZw/f7XHjq8xxs7bN/a5tX/4+PmTpW5GJZxw66LFRjtnY6tLvSbwl+OkVxYYbjF07SNzTSZZNuf51LF+Z45vwFyimLW2/d4P/6P9/m5PI8l54/S346w4cfH/DelV1qzQ5/8soSl7+wguWaXPtgnVb9kIuXL6CnTA5qfVUU0e0NEHz15LkquZzLzk6Ln7z2LneH+7zw3W9SmhNAus3VD2+QDlOcqczQ/PgD3v/xFdqbO8zl+swUfGJ/oKS/RQsjI3NiXeasIUnsEGkiTiPz15HFi8wvJaYQpRgFAI9nRAoAVnGDyB6PJGTk95GqzMj2JInFUsVUgFagJ0RqPqzjxwmbnYi2lWM9SZNbmWPh9Ayzp05y0G7x9o09/ul3v0UuSPiP3/sFve2EimEynYbnTjlcvHxGMabDQcjdqxvsbG3ywssv4hQcbl6vceX6DeIkYGm+yKmLT5HKp9jp93nzzTvc3d/h2Pk5Fs6vUusM2bhxlXJ2mvlihXDb4/V//xMOrq0z7wwoZvtYRlsBwIZYv8QGemwqtSCZOAtoLgCwyBlLv4wA4JGX+kgFaiT1PIqrJupKYpUxmu+PxUzG643maJr4AkcunuCRNoSuxn4YsuPbNI1Zpk6XOf3iGVYvXeYXb75OrXbI+ZXzXD7/FO3bHWrXNyklZaqiLDNnMn8sSyZt0a/3ufrLX6h54onVcxxbmcKrDdm6eou777/HoNMlCjzSKY1UxiYKfXoSdwSRilFTrothmSpmkHBYxTQpRykdyT8JGYeDPoH4SSeuAoJHSlGi1h3Tl2dzKK0TINAg9EMFBsp1GllsJSRyLFcjtHV8x2KQsdGqBfxcGq1gUZDihy99mYpjK0UesQIRNeNGEnLQH/CLN16lXR8wl1pAb7ZpbN+kubvHoLXD4c4WOVvYyG18r4Mf9fHCjlINkXPUtAQzlDEtSkuiADWe+I8v03gKPYoFjlhQTXIuIxWlSZQ+odCOxsEEZJ14Qo+j59EBJjmZcf5EAGBNMXhHymC2oxMYJqdOLTA3XyKVybBy6hK50gJZt0r7YJOb7/2SX7y9Rm1bYoe2UqD6+wDAj4K/k8/JWILtcYCFDO/7eZIxADxhB09YwNpYgO/+epPC+TFL+D5APs4r/MXHTwDghxI2Tz486YEnPfA71wNPAODfuUv6pEFPeuBJDzzaA48CwCq0+ZSO8CitPgmOHtrHfyEArI3Zco8ygO8fa8wEPqqN87Df7ph5fP+c//MAYOVVPGZqqv0mwkiWgFiha9j3TXIlQoqUVNB9QxbpK1V++oDtKXK1j1vue/4+RuL54eLSUfB5fzcTLeDxTieA7yNf3/d2edyxFStRzlJYGGNJpIkv7aeqSo/sQIKCCZB6dL9Hh4dUDMsyCgzHfyfBhvLPebDl4ySgP0MB+f5GAgBPAGJ1eca/PAoAT87pvxQAVoH9EeXoxwHAk2TBCAAeDZAH98wIRJwg/cnkhMbnHSWBYpgKC1iSNiMAfQIaf/rqpcSedgzyKoB7ZOk1vhcfw+D+FACsRvfI+1Nt+ID9K784pkgbx+iWTRCJpHKWILDRrSJBnEVPFzDtIqZVRXcq2PlFUpVF4ryARCWurEfc6xgqkZibi5ha7rFyMY0+reFWHPpek+CgQXijhnazxdRewHkzjVXrY3fbOFETPeyr5EW701OAZz7vkM8aqupcElwp12B+ViTFdPrtIem0TbVSRdi5STRk0G8rIPbwsInrOuTyrpKak8rsYqmo2LTdfp98qUDjsEG90cTUTdrtofLTzWVTlMoimitjTSOXT6s+F4bacDhiCHiegLk65UpGAcQir9jri8SaCLLGZNIOrmMQhHKNRkCHgMDCDJ6M33ZnQKfjjQsxRvtdWSiqJIsAzvJZ2tHvjRI5sm2vJ8cRCFMjlbVxJDGnyTk7KrmNL9Jvktxy0DIFDnA5cE0qly8wmCvyq41f8+wrL1OoZjgIBgy0kMhM0ZVqfAHGg4GS/xNpOcfKMkiG9GW9qEejvkMulWe2fIw8aXYPPiDptjmzepFZisoTdre3j6/rlFLTSjbugIB7e1fwiVmYOU1KiMOHuyStOitzpyhkCnR6hxiOeAqLGKZ4+w7Z7exScbLMxCHzbgkXnZSAf70NNWanMwsI5H1AxD4ezW6ffMrhhJEmp1JxGpIil6r+kWWW/L+AuImSir5Ll12vye29m8wsP02eLIFfp7l3h6LpslI+RtkpKc9dScJLQjSIA2wBqIMmzSggsdMYustBe5eeP6TZ2SOVyrA8c5xUJIKAMJSiDstlu7VLqCdU8jOYmkMz6bLT2Fb3WMZKM+uWWHHTzAHT2KoNAmLLc1qA0PXQ44Od66yFQ/RSVXmUFQyD05lpylhKBtkbt7aRBNzs77G2fZ3pwixT+RkyiRQmFKlHA1q6zsagza3WPj3bxUhn0eJQSWOLDK3IVcZeh7LpUvDlWWGwFw+UVLTmtTlhOPzD0vPMYFEj4s3mNd7pt9Cmlul1miyky1x0yyxjUEKnE7Tphj5tLeZua5vyzHHyWGQFookjDocDrnd3aB9s81ymyldXLqrtZGkI4L7+EflCiWy+gq453A47vHNwm76TY9BuMl85SbIfEF5p8nxSJL1Wp37lLtXhEEt8mZMBkR4RWTG9BAaJQ98qUVmaonqsiGdaHDSGvP/xgIKIZScBzaDJF75UIZ3Psrc/4M//1mQqk2N1JmZ+yiYcwJ11j5nplPLTE8nXvXrIJzeG5BwDN0lwDI/5GZ+KO6S9uU8qOmA6W8O1uvgyOh2dXKmMlimx3nD4qBmwdDHLU99+ia044c33fsV0yubb3/yi8nh86z+8wV/+5SYzicbZXA+HFpHWJdZ66NqQtG3TaeUYJi57sUOYSbF0fJbf/2evUDlZYqfZ5d3X3+Dk3CpTaNx4/edceyvk2akCS1kfo9+lU6ujxwFdJRMrso7i624yNZWn74eKYS8FQvIc7HVlAoECH8Vbbuj76l2WzZnkSym6XY9mOyAKoZx10UT+v98mCjs4jo9lRqSETZtxmVmcx3Sr7GwP+Xjd42rLo62nsItzFGfm2Gnr3O4PWT5nkpoNya2kCNIhei7FQI/YaOxQb+4p6fa5wjzT7ip5vcQbf3eTe+8Moe/yVDXNy2dc0bukuXUPO2xQMoY4mo8bj5hwAnj0h/L+dkmnM0zP5ChVKmxudVWb0xmoNVrYdqLePzs7IZ3OgOmysDE9qhWLaZGrPow4bGjYZoqcmyXnONy5VVPSj1OFkJlyTC4fkMr69IIWxYqDVKGIBOp+R+fKTkxtmKEwtcDssVkcJ8UnOwH3uiniqs09U3zCmxjTXV548TTPKrAw4u7aVUhMUrpIDV9layNF0i+SjfP4rZDn5k1Olk1m0wnR3iY7axvYXpuK4WHKfMCzVfszmTyXnj1FsyHv4oR6Y8DSTAYTn/3tfdVnpSxEgy4pMyGfsslnXOVD2h3K/d5VsrH5UplffbjHld0Uh0mW6ol5lp5aIrU0Rx243urx4XaTuztt9LxHOrfLH758kcXlRcVKFP/bd3/+Fh98GHJ4JYXWn+PyyhzHqjp+p4WTNFmQfgx77N2+rYD9qVSfp4/nyBlSFDAgEIUIRL5X/FBTyrf23IULZPJFNu7c4sNrN9nvaRy0NWodg0gYw+LPnlgkWSlaqaBni2z2YKc3ZKFq8vXLc7zz9of86rVrrM6blG2NnDGk4PbUnKPZTrPTTJiazTC7UGan5WDnDL71nafYvlPn7368Q2Mr4r+5VOHyyjSNzdvU1rdIBoc42pBcWuf48Yoq6Fu7d0i7H+GmTCr5tAJ7Bt2B8qQWgKzeDrm53eWw7xFqXXZaIpGaIZspsTRfJk4MVejWicX/vMDssTxDo8GFS3M8883LZDJp7h22uXbzFkZqRs0zNu5ucObECmfOVtj9ZIf/+3/7K9JehgUnJOk2sbU6KVPKu2J6g4SDpsl226Y0u0R1aZr5kwsM9BbLx01efOlFjtlpxN7n7R+9x49fu8oLXzrNyYtncNImV35zhf27MV47prvXJJOEuALUREOKVY0ko9MxHJypeTqRRUvvMHOhwvwzK+zU2uSm8mqu0WsN6TY6zEyVGOz3efX7r/HBGw2+spRlmg5eo0HeCpQEbr0Ts9kIOJTiLS3H8rkznHt2ldPPLxJEHaYq8MzqKWV/sbVd4xfff5v17ZCvf/15chWH99/Z59cf7ZBxY54/P4Vjdgn8Hrt7XRWUlIoamhkTGyaWm6enQLQW8zM2yyee5tdvf8xrHx+gFxO+/Q+/yumLK2xu7/HqX/2cdz7oci4VoNXa1G/ucsyNmSsMcA3xE/dUEXLKSuEYBkHUx/dDwmTEWBWgSleStyJpHKnCUsVmHQPAQz8cA5wPFJEEBLIU+Cv7MBVjWQopZX9RYuJrsbLkCMRWJ9JohDp7YZZepkD1zCJPf+Ul9HyG965+wLt32nznhS+QCSw+eedjpnSX45UCs/kUw/6ekrB+4YsvYCXw0dvvsL6xweUvfZNMJUOrF9D1YjQLsnbM1FIJ0jqb2w1++OM36cUmz37lAuefO85hr8+Njz4hFaeomCWC3Ta/efVNNq+vMZ8NqGZFjn2IrdRGAsxYVHOUkLFSXZICXykWH0lAx/cBYMMaw+TjAHJkWjH+j2JACuj+QIVpEueN4nCJnUQRxKKfhLSBWhixE6epm1XSyyVmTqd5+qvfpeNJ4K1xbqVE3PS49sZtPnn7Bs/OrWInPpWqwbOXTrOyWlAyx417HXavfcz89BInVmZJWj7rH93i8O4ahxsbxPEQx0pwMwL2a4RBjOf5SEwqdj6ifCDA7tDzCWJROzKxHBvTsRFtZl99L5GLWOqM7ZPCGG8w+if0b1EZCkUlJZa5jSCDo/9XfyVekYKEjEnfNojzWYJ8gbatMRAroJTPi19+ieOLM1QtR1mSSEzQj2N2Wz3Wtu5SKM5Tjg3qt27zwc//jq2NXayoQ79TQw/aDLoN4mBAEHYYem38QDQPRox3434h9+g9PgrCj/xR6l8PZI1HFkqj34/mEyT/oK7lGPCUvlRA8Fj1ayKL/FD+Y3wsJQFti82PxNY6qZxDYpkUqyWmZ4pMTxeYnjvJ9Nwp5uafptfY5eobP+LP/uo31Hf3iP0+ycRz+ei4O3KwB/piD748mrOResZJq0c5qzHoq/Imo51+ljy0sgGT9o/7RTF+x/1w3yJs3KkTYsP3P3wCAH86S/Pkmyc98KQHfpd64AkA/Lt0NZ+05UkPPOmBx/bA77/8zeQhhqmSSvr04+8B6DpC9CaTaBHOVMt9pu74430g6vEM4MnJiJzpw4tIND34bpTSf7AIe+/h5WEJ6AkjeALS/jYGsOJ7KXbpePIs4K8cc+zTaUrkqmxlBA19gGaqz7Lc/25CPR2BdBMv4IfP/cGnCej7aE9Pmv4pyaFHEd/xrj4LED56XCX/M2aMjrxnR7JAcp1FBvrR5Shr96ic0tH1JkPkvwQAli58WPj7MefyKAAsHsZHAFAVl46rVtW4fIQBPArlPnuZjP1oLJP0KAA8krzSFJg3Yn6KpO8ouhx9tpQfl4yDiefW6P5RkOsR2fSJB/BEAjpCwOBHPYDvj/zxQHDHHkHyceRjO2r/URB40rpP3bXSd+MKaAUia4moeD1kM2RpImMmBcwCXuqknSxR7KCbBYLIIbZyYBewrQqxXqbPFAOrgufO4qXLGOkiW32bdphi5pjF3HGfmaehbXpMnxQ3MAHyYj75wZtsv3XA0wOLz+eyuI0+ZqdL4h2iJz1Vjd/p9OgPfFxXU0xZqTTPODrlgsOx5Slsx6HTaFLI55mqzikJxbu3bmDZGpXKNL1+WyVZsrks7WYLJ+0yv3wSb9hjZ2uD+cVjyhdrf2+bMBBA11RsXZF9LhRLSkK63exSLOdJpfLs7W5Qrw1wHAvXNXFTLnMLx8jkCmyv32H/cI9uV1gxQ1KurcADAQRjYlLpNOlMHt8T0Fe8+YQht8vNW4dqnIjPb7WSYW62QqkyjTcY0u201fXp9fp0eiJRKjLtI4m+QiHF/NKc8hhutpvKm0n8hDu1DqZmMjO3TKp6jKbhciCyw7PT7Doxv976iJOXL5OZTasEjGQTNVvYliOxe0noilDerf1b+FFArjJH2s7R85sqyZoxU0zpaQVMNrwDOs0dVmYuKLfbAR5e1MGTMWbnsbHY8lsc1tYpFSssp+aVT61IBB/e/YSZqRUWshUFy8ra8qQVwFX4kb0kIKvZzGEptoCw24QxMFTrxMgZiDdtm4QD8Urs9cnbDsdskYo2x9sIy2D0xJenswJz1TYRDSLFlv146wP0VJpiukrRzaH5A0p2Vu1fjtlPYtZ3brFf2yLlOsxNTZESj1q3gicyusM2V2+8qwom5pZOksvm0OOIrpKtSzBSFdLpAoeHm+Rdl5OlRQVOi5fyRucOke4qpk1JT6F3DljM5Zl2c+RwlL+tAN/Shv3EZ9vr0pQHtZ1SHrsmhlpHznOns0e3Vef44lPqft732uzVtikUKopF1+ju0wsHhK6LFwSYiY1mpyGVp68lDGJhZOaxNZso6pIEA2bdKmUlhJ1wL6jT8lpEwirWDf5B5bJiHUvhwLWgzo1wiJcqstvYYSpV5KKbZwVTSWnLdZK+vkOfN+78kurSBSpmUTGcpcCq3e+w2T+gV9vh6yuXeMotKTazLAOgLUUymrTSVvLPNztbvFffRivP09rbwxS6zaHB3ttbXGKKpR4Edw+ohH1SQ5+Mm6BZAS0/oCXyhqkUtcCkuOzw+d//As60w97ukP/333wI9SrlnEHk7PF7/+gZ5s5kqe/2+Pnf9Pj5GzrL02mOzYzkN9fWmyqhX6wYdD0BQwxu3zMIBxpR30ePB1TLQ6bTA4Z7h6T8Q3LGLim3T6D5xCbMLszilqdZOzB4e88nfTrLl/7JV9lL4K9/doP1rRa/d+kYC9MVWpsH/O0Pb7O/dsiXljysqIEtyVX62LpHynGod3VaSYY2aVpalpOnVrj8lWfJHtO5t73HzWtX+ONvfZPzszlu/+wD1t64RWYYUIwbaN0mg1ab2B+iWaNCNstCqSYsL1Zx3QyWkcfrBgx6Cfv7AjqbBL74RYryvfibC0tII1tw6PZCGu2QZmuAJeCBABV+Fy0ZYqcjIcmQqji42SyZchW3MMf6Tofr2z7vbrVoBBbF6hL9OEumUGDxZBp7Pmbu0hLp42l8SyMRH+UkYrvVpl7bJOVqVIvz5PQcmUhj570m7/7kOu11+OJSGbfb497VdUp6jdnMgIodEA97ZDRJeosSR4RtORh6ARKb6Wpe3dP3tkRm06RScun0B/hyLwmyHUXqnWGZCYEfKsaWYQowo9P3RAoypRLqWqwTDn3CYY+0LUVMPul8QqmkUx+0WDpVYXblBJ1hn73DBm9fP+SDtQEhOVZPLFEqz9CMM7y/Y7DjRCxdSkidyHKQdPCsAXPTIr+sEfodIi8Az2BQT0iaebyWy51rBt5eyNfOO5yftdlZ+5iovoPeqZMO+6zkwTVM1cZmK8TzdQrZLCknTb0ZKNbsVMFRWqnDXoecIwUjsQJqyjmTQiGPiFfokQDiDRr9FlMLU2RyJT6+scONvTTXD23iShF3tszUiVni6WlqtsO7Wxtc2T/guXMZpudN3FyC57XxfHnX5rl7c53Z9Am6m3DtfZ2T+RLPLwlTzsCNu7R279Hc2mZ4uEVaZNa1DieqKWYKBn43wBdVlcTFtB2mqjkWji1RLlXQTJ1r197n/RsH7PVjer5Joxkrj9ehLUBGmiAzR9OsYE9P0zYtfCvm2EqR46t5bl7b4NWf3iLpdEg7MOzUKKZ7FNI2vV6Zar7I55+bojK1wFsf1nnjgzZfvlxkeSrN3Ws9sknMS+cKpPwBjfVDLO8QOltYcQ8tDsimFeeO/YOO8pSuTqexdZ3AHyr51WLZJSVs0kOPj+522G/36PsdDNdGs7JkM0UWpkug23Q9n05sE6aKeCmbHkNSlYCzz1UpL62yvt/g3m6bKMlx0A5I2xHfePkST52vUr+7w//+P/9bMl6G4zmDVNSHQMCYDugeojRbb4taQBrfrpKemiIpF+hoPS49rfNH/+SPWc6klSLGez+9y//zvTd46twU2XwKJ20QBwlBx6a522JwUCMd91Xhi+/1lepA4Go0ogzZmVnM6hQ3DtZxZm3KJ+boMKQwu4BuaUpuPpeGZ8+dZdju8+qf/h3v/PSAryznmdVatPZ3ydlS0CtvVI2bolDQjhikqhw/e55LX77IyjMV1jfuMj0F5y88p2wnRJr1L//1L9jeNfnON55h4ViaO7c8mjXx7IyI4y6Htbv0uh5JZFPJpQgDKTMbFR4NgoQwcNGNgJTVJZu2eesq3GwkrJ6y+KM/eYUTFxfY32vyZ9/7Ia/+/IBS3KEadsl3OkxZAXkBMw1fgXs5V8c2bKI4JAqGBGFAMI4BLE3AXk3FsF4wspZR7F4VGEHaEa2TURyibFYSif1GALGAwJqM/YG8u0Te1yBIDCQWku8jeYYnugKAa3GOAyPP3FPLXH7lFTKzOa7f3uQHr3/IF546z6xdxj9oMuO4rMwWyTk6ta27aJHHVKmI5sds3L2pfGpXjp8hVRBpcg9d7CcyGYJOA02sTdyEw1aHV3+zjp62eO7zp3jqhZPUD/p88MZHbN9uUZbigK7Hxs171LfWmC0Nmc4nZKwQR4sxkxBDlDwSXZ2/AMCxMH+FCStgucwvw1Cp24h9wIN8x7j494hakmIAjwHgCUNYFQCrXpXYSZ75BoPYoB3H7AUJLSvHjsRLUznOvbDAmc9/hTBOqO8NySY6OXTWP17no19v8fmTy6T0iGzWY3m1yokTC8r3fOvKFtvXr7JUnePsyZNErZDNqzc4WLtO5A3QYw/XkSKRAMuRON4ZA6GiOCT2MZaanwyHPs12S4H8MgYkztMMXSkgJRLXioeuLn0gXr+xUhMKfV3JcosNyGAQq+JcBbiOLZWEgStFCIkLRsGmJQF4JkeSzaNNSWGwTzeqcfLsMqdOnqSadchJfC0gcJSw32ixfrDHzPwKcxmH+p0G77/2F9y4cgOvK1YDNaJeDS3qMBz0iL0eQ79DGAboavxKKCtQsFgsTfIw43TMGPidgMEPwN4H0fFRAHhSoH4U+JwwgaVZ8sq/Xzut8j3jaHv8V24pAYF1UyeTcdU9Y2ezLC1Nc2x5hsrUMtWFM5SLy/Q7dT54/W/54asfsnl3g9gPyNhH9MMeTYWpxNPoeBOZ60cL9n8bAHxUIU7lSaQJR76c8BukwHTSB+qw91nVo4Y+AYD/k2mkJz8+6YEnPfA71ANPAODfoYv5pClPeuBJDzy+BwQAVhO+CaI3BnLvS+F+StJYAuDJTHXksaOW/0oAsFRrH13+cwHgCfA7AYJ/GwA8QSAnssRK/llA3TEALH6kqnmPAL7a+LPqtyMg8GQ/jwLAR7vxKONXSUJPyJlHG35fumj8pT7y8vms5VM4umKlPpB7FgBHYqUJi1QFFUoq7OE9HgV/1cT/iJ/O0TUn5/L3lYB+HPv3twHASopLkhDjDlMM4L8HACyrS7sU8/m+PtRn9dyoU///AcAmuhKTHYHpujFKMozY0JIkSIjGHTrylJWkQ6wSMZKAUICumO88FgYf3WOusFyVJJmAvyN/acXiFjbwWIpq1LJxoPbgf9W3o76bDJwRhXoifiXV/ZKolkSAbmoESULGFZZjCkPP4cUWsZ4l0jNYVhmsqvLSrAVlOlYVoziDM1Vhu5em2U0jxqrVsxEXXnRpuXXOPD9PURcJMI2NN2/T/NVNZvdDvlDOM68Z9Ha2qB1sE/kdlVQfJWUCdT+lUzbFrIVrW8rzdmY6S8p2qB3UsW2dSimvANONjQOWlwqcOneRRm2HhjDaxCvNdukJwziVIQg9eh2PU+fPkMtPsbu1xtb6LguLc7RbLVotkVW1FBjQbHnMzOSYX1odgcU7OwqcVgwLP2J2dppsPsfu1rZiAAuruNftYlkW5UoZw7BpNmr4UUgul2djfRc3ZXHy9Clqh/tsrO/h2BZpkUzToFqZIlco0qjVaDWbFAoFdd2aAsxEUgwj7GOfqakiC8sn6PcE+NijUCyTzWRoHe6h6w5upkKqsooxvcKOF/Dh3ibXuvv00wbHLj5LKm8xDIcY4i3smMq/Ssm6+THZksva2nXF/MiUpskWiqoyXdhdiR9QKWQVqCd9KxKUIvMpT31hFkRBm1h3qbdbaOki4VgFQMZtWjQQhwEpAY36ITnHJGeZmBHkDRvhTgvA58Uxh40mwbDPWQHYMZREZZOQxtCn0/UwhM0l7MG0y/ruNp7vU82XmUoSFnI5MpKwTCIClacyRn5jvk930MGXYxkmAy2hPhSGWEDKyZJPOzhhTN62VJ5FeNaHvsftjdt0Bm3KhQIn5o9RNQTUh74CkkPubG4pf9jTJ86pO8tLAob9Lujis2apoo79e3fJWgbPr5wZsZWE1evVwBIfS1MlxzXfJ2sYZA3x7NVIqTVHwHV/7O8rgKgct0Ugdl3E6DSigE9ufawSvs9feJ7QE680j8SwKKRTCjTfD3qsH9zkoLHBGIZcDgAAIABJREFUkngql0+Rl0SfAqNjtqMB/aCvhAqG7QPFOK3mpyki48NRXr/1YZPa/hrTmsHLS5eZR+TVYw6JuBP6rEthRW2PvJPiVCbPqpPhjJ1R/sMiLn0Pn9fXXic1tUzeLlFxs4opK/5yAsxbkcdxI6P8acWx2BLW3vgxLSl7+dcgYHPYZD0SNmaZ5qBPZ28fb7PL5ltrLPVLrAQuwb195kUavReQTyUkbkA3CPHlnF2bwyDEqfi8/D98l9mzCxwctPg3/+trbH5SJmuJfPomf/xPn+H8S8fYulPnJ39+wOtvmBTcLPNVF9cKWd89ZHHOIZfTKJRNksTi5ppOp61hDCU532Z5PlIMYH93H2t4SNE8IGX3GcYDPD1hYXEGtzTD1R341baHtljm0rc/R8vW+fBWl1+8tUe1anNxOUMlm+Gj3+xy+/o650rilb6HZQ2x9IiyjQK4Dnsh7SRN4hbJlGaYX1zk0IPACbm+36TVaPI//ckXuLSSp3urxva7HxHsNSh4B/jtfcwkwNRDTEsSv4OR/3misbxQJWNnyOfKuFaeve02e7t9TE28cA0KWZN2t6eUEZyUQ67oqCTz5k6XficQkpHy6pMErgAhlmibuzpWIUUsz+bQxpVnXdZlpx3y3r0hh22DSnmKWssil87xxZfm0aZ1jn9lBWPapR6F6t7oeAFGxmFzv022lCLv2BhehN6LSPYC7r51m97GkFnd5N1f3sTb3+Xp5YBjpZB0MiQc9IlDSWrHaMIqSmxmystYRkpRYjKpFIEvCXGDucUpms0Odzf3FJCUSmkYuhQNiudiSD5rq4KObCFDlBhs7PrYhvjMj0CGTqsvD1nS6ZhMRiNTNPD0iKWnlqmsrFJvH7K5vcX19QbXN4cMfWGVpXBTMxTn59gYpLmd9Hj2lSrnvnuKtYMeu409StUiqbTFTKWoqt4ON/YoOgUGWz57t/r87Gc1SpHFqXJMyezwwXvvMWu2WU775Bkyl3ExE42u+DR70O9B2kpjGhaOmJ3GBtWCIxw3NS40USLQfAopsE2NnAB5UUQi/pCxTzvoc/7ZU8wunKDV83nro10+2o7Y9Fze2Rhw7PwSixfmMRYWefXGOoHT4o//wWVOPV1WhUACWHYHHmEUEfcDlkpl/O0Br//7j4jqDl85f5zpHLQ3N/ng3Y/ZvnOTotlhRph/UZeZjM5ixcWJNPRYWMkjkKOYz3JspQpJQLffYacxYLcd0E+kiEPnsO4R2yZDyyTJVQjTy1zr5Og6U+iVDE5Z59z5WTIFm153wLVr9xj2umT0AZbWUsfv9GI6jRIL1Qovfu4ppRDy61/v84PXasyWHS6uZOnWhoqJ/crlJQ5urnHn6iZu2GDGaRAND7BEQUAV++n0+4HyYHXFWzIOVZ+YeqKUTfS0zd29Hlc3B9RFwjyOMdMi75pRhRUC4ktRYqBLMZOO7xYJXJdOErMzrFGYjiGd0I4cCsUqO3WDjcMB2WzC//gnX+SZi4vU1u7x/X/5Iwa7EYuORlbeRmEbXRcZaJ+uF9JsmjQGGXb9Aj2nSNPOY5UM/vCrNv/4v/tDTqTTyvf9/b+5xb/8V+9wcrWoZPbRfOZKKYwwTfOgRUHvUrYT5gtZup0+muHhGS6dOEcjshmYBrebfe55DZZPpTDzGl0jIDFsPtnc5Z+8co5vfvmbDPpDfvq9v+bHP9jnq8cK5MJ9bL+hWMv9QVtJHd/c7XLzQEfPz+FUllk+XmVmKc+9gzt84VKFr7zy+5Rshw/f+pA//TdXyOhVnjqdJp1y6Lal8jKmkBE1hBr1w0MlvUvkUs7ZZGyZP3tEiYcvgGNiY1kC3kJnEHB102CgWaqo5bkvf55zl+c5qHf4m3/3Y159fYdC0GRO72B16uQTKW6L0VRsoCllGYkpBPhNwqECgv04Un6+OZH7Vc8jAYBFyvcoA3hiLTKSvJ2oDgn4K3Mz17GINI1Of4ghnqqiQKNZqlBJ3i2JAIVhwsHQoJZkqNlZli+s8tzXXiI3X2bt3iZ/+/onnJuep2rmiDseBXwWSxkIWgy7h+QzGQqiOCLvYt9T7ej3h4SaRqs/QM+4SrI4HPgqdgoI2e34HAwdzKzFqQtVzn/uGXY3e/zytbf42592uVBySeo1egebzGQPKeUGFDMmGSsirSXYWqLumziU+EssbkZxmRTx2sZIYUuKeeRdJ8+7STH0KHQaif7ejzljkYAeR1j3/44YwdJfAviJBncQmXiGRdsw2I1T7FtVFp6Z4amXXiQ3N0Oz6bO3XqNxe5uF4gxJY0jcC6lm8lhGhG221ftB4pq06XBwZ4etG3eZLbicWTkLnYDu/i61rU0yVoARh9hWQDobKllwy0ph2SkF5Aqr23YypDNFvKHH7u4O9VqbVt8f9YeGimWkICZblkIZV83ppVh66Cd4AxkLFpphKW9Y30+wNGEKj4rzpRskhk3shDhvEbgGulOkZ9iY5SqeEzM0e0wvF1ldXaSUMZhOp0iLo3Xg0eoPuXrjCrZTZnFhkbA5ZPuT97j5/ls0d7bot/cJ2nskQYdgMCDyevjBQL1n5BwkvpukXEZuXWMFLW3EDlaX6X6uZHS9J18ctZt6NNfxMAA62oGKsR9KfIxj6vGgUOei/IB1TMcUk26cTJrFxWmOrcwwO7fK4snPMTV9ivb+Bu//7Af89Wsfc7C7Q7vWJm2NStSP1Bw8nKg4AgA/Tq3tt0lAj2yDHuzyflvG568MrGQIHwGAJ/0if80xw3iiSPdEAvozU3BPfnjSA0964HekB54AwL8jF/JJM570wJMe+Owe+BQAPF51JG38wCtlsodH/Vo/CwCerC+VxWr5DAarsEget0x8eI+ybh+Wfn54uxGfTU3Zx38nVNDR5/sewPfbN/pdeWuqCscjwLOwOcczcn0MbH+a8Ts6ltTsT85RpKOPLhJ4mGPT3wcA6GSNEUv0/mkfmaQrKZ9JsDlpzpF+OgoEH+2To8ztCSAs10uA3tG1HLF/lS/wWBpIZG1HyxH5oMdckM+Sgv4UIfuRbSfBxAPG6n/6OJPNJ+sLm+3od78NAJaK3YnHsQK4HzVJfjicU8DvaBHg9sHomWz2gAE8Zv5q5n2AV7YyNAHyHoC+I/B3JOcr30ugrAvzdnwvyfWQRIxUn0eRyEFPPKyPFj48aLMp1f0iezWu4B8xuCcA8Fhu+pE+v++GeoQ9/fAqD4Li2NNGVezWyB8s61gYliSVXPq+iW7mCLUMul7GzkyDNU/ozBGkZ0iKFRpGGs+qcH3HZShs4nwfCm3yxzusniszM1Xg6dkq3pUO4Qd3qW4dctqwSDXbJN0G3Wad4bCrWLTi2SrXKwx8xVyoVl3l29fpSBJ9BEh2u30cM2Gmmhn7l8Ysr84xt3iKva019vYOGA49AiVj2VEsTvFmymbTHFtZolCZY+P2J9y4ucP8fJF6fUi90Sfl2KRSUu1vMD9fZmH5JJqu8/H779HrDWi3PVrtIaVilmzWVNLM+bzNhWeeptU4YDAYKilI8dfb3Nhn76CLa5vs7nc4e3qap54+q5gIm/fukc1llA9Xs9lWA07AUpGUlmVxdZFMLk+n2cL3B7RbPWq1tmr7zGxetU3TIp6+9EUyq+cVuDDY3WJ97RahkSO7dI7DSOPjnR3W+z2MUpbVp59h6HVo1DYplfKI7J0kw8V/ytVSI//kQR8rm8XOpLHdtEq0iOxaY39LyQyeWHlKgcHesKVgyumZJfb319ndvcv88fP0vJheZ0is60RKRWGIaem4TgpbtzBCg5SVxoh9zNinWCpgpl3agx71TkOxPvqdLrPT05TmltCrKdZ3unT6MRubu2yv36KQs9EzIb2wg2XbHJ89RmnocaKyyHR5RrEONVMj1DUa7RoHh5uKpae7eXQ7rYAnK5/Dj2K6rRbD5h4L5Rmm5mZUkjCQZGgUsbG9xSAYKKb56cVFZjKuAuPFd7gehuwd9jjcusv84iozc3mCOKbb81Ri3EjbI4+1pqfYJscWRM7aZB+f3XqL2LQp5VOKBSIPqk53QCHj4CYCXAhzKEQXSXB5rZgGXhKT6CZNAlpxxEDXaAcRO4cDNRZOrFYVQOArdgRkHPF4EwlUXXnaxlFI2UlRwlCg/UDAFgGyk4ieF6oksK0JS1+OFeB1JZloqqSs3JHDOETzepxMlSgL40XxnBI2I5/bBw06ichJWmT8NpU44Ln5VWYNR4HVewRsBUP6KnkdkXdtsgr8H7G5pTCkiI6rICCNQejRSXRMy1HKAcq2QNjNsc9mGI58yolw0bCHEcNbTeK1Ot6NXdbf3uJExkRre3j9AdjiHWnjZqo0+gmt2OfFb83x/D/+OlHaVD53f/q//AdufzRLJpXh59c+5p//93NcfPkS+3s9vv9vN3nrPZuFskig2+RSoWKrVooWdirhc5dEphc27tpcve7TOugwX4742gtFalvrNO7scG7GI6vV0JM27eGAludRLJcxCyXuHFjc7tl80rM5NIpkFqYoTpe4crdP34vIZjQWyyapJOLWvQ2SwQ1c8xDDlGsaUXVsMpZFTR6NRobFpQW++pWvKODrtV9v8fH2gHJFOOMRjjfgclnHafdo3K5xpuAxq+9RcrqYZoLrCMsnwPcCAt8j8iMcwyKXymDpDsVslp3dHr22gFEi7Z6jXE7Rbvc4bPWVVHratRlGEa2ap0CstGVgi3qBJ5LCIbEZ4BQd7FKege5Q6xuce/44S5+7TOwW+enf/Ih//f0dvvzMMobIvrZibu93+Pq3Z6iulimszPCz3/wSL3I4e+5ptHSeWq/BUOuweuIMg/06nZ0ms1aRvbVtrv56nzIB+bhLOmpSsFtkjR55O1SS15ZhYCUadmzQrMdkzAoZV57tGo5rEvlSsGVSKOXYP2ix22gQJ5569gvAZ5op9Tz3BiFT1YJSHtk9HOJHwrwyyeeckbe7AYe1jpJptV2dfMXGzFtkZiokaZu616I16LNT7/PxrY4Cj0WGNfTSdJM0z3/xFPp0llN/dIZBwWTrcKAA8FzWIl9wSVsWtpRPRL5i2Vn9iPZ6n+5GSHe/y62PrvPTX37MUr7NasnHDbtULZN0LN64Qj/S6A9iBSLFoUXGcdFijbTtKMlZea+lTRRIEfjC7I4w7ZjI9/EGAaVUmkzG5qA1YGmlxKlz59GdDG/85gprtZBreyGNxKUW5rjStjn13CrutME3/+gk0ydzFCppuqoUaDSDV77xImMqHu2329Su1EkNHLKhzbV3P2Hjzh3u3LzKiYUOBatL2jSwfB8z9Fgo2BTkGeNk6HZiWi1PSaEuzGXRk4idWpfE1ujHGoFpc9AP2G97YDv0NLDLS5QWL3CnVeKdA4dOqEEuxpjSuXh2SlnDmFrAsYUcU2WDleNZQj/A1XW6+wHrazXy2RzVXAavG/HRu/t8ck0A3hhnqPFHlytcOjvL+tWP2Lq1x0LJJ8MBtf11xAnHsXQsXewgEjTxZg3ESkJYmBGhvFtcHTefZasZ8MnGgFpLp9U1sdJpsgVXjdWU7TIMIgZRSGJbtLBZPjVNvppWUsZGfkjgJOx32yytnGVxZYFfvf46P/1wi3/w9c9x8fNPEdR6vPeXr/HrX+xwzPWwAlEZ6Sq2oWaHdAchrbZFw8+y3stTPXacyuoC1xtdnMwB/+13z/LyFz+Ht9Pgh//qr7hz12ZurkImp5NKC1gpks8WW5s75J0e1ZxGJTNLu9HEcAIa7YR+VEAT+4VhQD308K2AgevhpSPaZkgj0NjvdPnjF2Z45Tt/TDwM+em//QF//ucHfO1YCWe4Q9EWP9gmUTwg8BNu7ww56OSxi7McelmG6Syea1EsRfzDr2b49h/+AYWsw9t//RO+9+9qVLPi790iZSRYUgSpQ7U4JBFljMAn74pBs67Y8mlHCjVD9e6PdWE6hiq2zOVSeIHB9e2AVqgzs+Ly1d9/ieXTFVrtAR/87CZv//wDMmGLjF+jv7tBOhjg6lKQE4+eNYYAwFIgGeBHg1HR6JiNmbZsdF3e7IkqwJF5jNzLSgJaE7v7UdwicYfnCwg7mmemUjYZ8ZcxNNq9AbEwRJG5m4VmW0pCPFHzxJDIzXIYplhPbGbPzvOl3/s2M2cXWbu1zZ9+7xfkRH48srG8AKvfZWVaY6EioGbE3PQs2VSWYVusAALVlla7reZg/TBEdyzSqSxaaKDrNp2hz0d32vT0FNMLNivn8jzzhS9w+9pdfvSjd9i6leJCOc3wYJ2q3WY43MYxeqREKEWLyRq6KlAR5DIMxaIgIUpGEZFiPpsTADhQcRjaCFyXuENiNhXVj4ttR5ZQowrpyW/3JaClMFkkpR2DWJf3nIGnmQxth01RVcjO8uIrz3HipRfRMzZbt9tc+dV7NLYHnJLiTUHZhyGGEZBNaaTdkFZ9G4nb9chAG6ZIGyau7pP0fKJeghUGql+JRR5cwzRCXDdkOGgSBuO4PhJA28DN5MkVymoM7u/XaDQHar4XxfqoCDmM0G2TbDmLlbFx3JQqqvCFJC60UiuFZji02qNYSoqcZF4gNQ+inKEYwemEJK8z1GXuZtCNNTKVaVIzJdILRXLTJrmMQdb2mclaVN0KUoIoBY3vvvcW165fYXr5InqQ0L53m+Bwm/VbN3GDGu2Ddfx+nWAYkESBsmWJI0/p4yhUVgmWSFws8fEouaFKnQX8H9tRPZqLeUhZbhxiKweyR9mu4+L5o3mH+3mCSWg+zs9IjWsofWHoOK5FLEphrsvS0gwnTsxSqSyyeOIiU1Onae7f4+M3f8J/+NH7DHtNWrWGKjdQ6Znxfh9Yfz2QIR+Nv9HZPMoEPppxekgaejKWH/YXG6uSPegZiZlkVVF0mWyviALBiDBgjwX+Jlv84JMnEtCPSY89+epJDzzpgd+hHngCAP8OXcwnTXnSA0964PE98FkAsDB6VdXsEerqo+Cvmph+BgN4crTfBgB/lmfufWR0XOr5MPirZvwPNejTALD8/AAEFn/Fo0xLzRj9FgRjD+H7wPGYzTkWSFUracISObL9ESloBQALL0qhjhMQL7ov0SsA8OPZvyNPmvtSz+MJ/sTH5T8FAKtTGr+hPt0vo24ZtXdUrToCIx8GgOW4ApAeBYAfrYg92sGPA4BVQDI+j0fijCN+O6O9/OcAwEf7awIA39/+EQawYvmO2b5KJll5HI/Zv//VAOCRn6vI80m0NGH4Kq6h5j5g/Gqj5MsDQDginDCAx3XKAiQpsCmUMSJgsCTMHylAONLxEpiNAPsRm3gi4T1ico/k3H77MpIlf9zi95VqsvKX82KUdJuwWQ3NoecbSlpQtwsYepHYmEK3FnBKy9hTi0TFKvmlFWpDh9u7Jld2Qzw3JMq2mD47ID+rY9khzy8fp7IfU9hs0v7lxzzlaNiNFvRa6MmQJB5J+gaB8AITBsOhkpwqFTNMFdMqsdVv91XFvkhOWk5MMWurRIQkxbJZR/kC1+t9gv+Pvfd8suy87/w+J59zc+icpicPBokIBIlASiQkUaJ3t7Re78p21Zbt8jv/MX7j8gtv2d4kb22QdldahRUlRhAkQAIg0gwmh56ezn3zPTm4fs/pHgyGwCa9WtbcqqmZvnP73nOf85znPL/fN2Viz2kwHAcqU1D+LfNf5rlY3MnrtraGTMKY2W5V5R2KzZm8TlQRch13OlUajYoC427c3FcAfBTnCkyUz3IdabrBwkKDWbGKFBXxQDSPpd/A7t4Yf5rT6VQUwC+K4sWlReIo5N693SPVnMVAjjdOadZddXyO7bBycolKpcbO9n36/YmyGdzZG6qm1skTrSNFiM65J5+mMTNPmqfs729z99Z9cruO1V5monvsZRoC1a6ePU+l22DjyhV2t25yYnWZSsVhOunj6DZO4VEkki3YUOpOoYvHeaQAT9M1FRivMrfSHMuykd6aaqdlOaP+AX6eMrNwAtOoMeqLQthBd0wyOycIR2od0qWBGcv3c8mDKWk8pTPbwrBNpklIEGdkWkVZXxd5QlH1yJodbm5ucW0zIIhNiEPqtYhTT3Q4dfEilmvR27hJbRwzYzjUxCJarQViR22VOXbqWiuV8nlhYtfa5GZpoTydDsmmE1qWQbvdZhJPCLOUKDeYxglmrYlr67jRkKoApIaL5tTpxRl+krC/eYdOp0Or21FW5IeTMZlZxfA6DMYDgvFQgSXLyys05jp8dOUDtvYFBjaYn12mW6uRpykfX/2I1bUztLwGRRozng7Js1j9X6XexKs0sBptPtq4pFS5jRNPcmd7h95AMq4t6k1p1oqzsqixIzrNGaqVGpbYgkozejqkUWuz1PHI0pzNrR6xppN6Lvc277C8tKaIDLqmc/fWbfr9fUzTZm3tCeYWq/SHIcP+LjXHVvnNdlyQGwZjU2NPrIEL6PcHWNGYWRtONrq0vKq6RvyiYGO4S09y3PKCTr3LjFspwUtbp2lbtBxLKcQFtN7qTTiYigZYY7Zdo+46qjm1O/S5fThSIA15xPL8HB3TwvMztO2Yg1/c5PJ3LjEj6+RU7KwjTFcanAKGt7mxFbJ+psHr/8OrrL28QuYY7O9M+P3/84+4dXWOxW6H0Nzn5a+tcObLK9y7M+aP/u0GV294zLfrLM15BH7AzY0hqws1njxXZ3ndYn8v5Z1fZIS+yflli1YlYWXB4PqlawRbO5xuJszVh7j6BD+OGIUxRsUjs+rsTB2GWou8s8JfXctZPbdAY7HLvcOUfpyycTChXs85t2zg6n1atXusr9fRjJg4HNJx6nTaK0CNjz/+hLDocmL9NMOBzkE/4dbeVNkTd6sGHbNg1dDRD3fZv7FJw9+jywFVa4xtZ8p6UxSGYRSShzkTyUb3Y5WT3qxWaNXk+2eqGVz3XAUuCDBRGAXDSazsNRti72rrHBz6qnkoYKS8Jhc77yIlzBOMhoXbbtJLbQ6mBr/1977BE7/1GqFe8Ma/fZM//NeX6Iodv2GofM/9oc/MagO9ZuIbGZe3RtRrDbXGePUqQZEyLnzaDZNxLyWeFpxp1jGjhGISUC1CGkVAVfdxtCF5NEDPMhw9Y75bxZR7daIz6GXYNHFNl27XYmGurhS+h72IJNbY7Q2JRC1vpNh2maVoma665uTmLIphyWE/HIZkqYVbr+C6tgJfZP4ORj6WqOpcjdZ8BbMpOcY5vp4yd+oEa8+9omzaf/rdf8NffH8Dx3BpelV6k4zUqaJ3Lc58ucvMhfNsDffZPdglCqYszUt8QI257jLjgx0ONrZomXOko4Ii0DnY6jM4OGQ82IN4j0rhU9Uj7AS6bgVLt6lU5f5oIuJMyczMY8kxtqnZJlkiQK/saQradQG4EsI4xBX740AIMh4rszO0unP0J2IzGtFo1BlMAt6/PmQ/yCgkHzdz2J3KPalKdWERd96lORPz4teexpnR2dr5mHEUMbN4Wlml7mzcYqY6T7Q74vr7u7x27kn8nT4ff3CH/Y0N9OI+y7MTbAH0RbUs2ad+yHzdpVsRwkKdsQDA/VBFLTSbLnEYMpHMarlxOyZhbuAXGjujiNAQ8EInd2aYXX2GpLbEraHHOwcp8yc8zl2YZZzmjKKI3mREzR3xzJNNXv3GEypLk7Tg/idjfvj9d0l8k5fOrnNyYYbduxM2bu5z79aIOdPi1QsNLqw0uHP5QwiHPHmqSe7f4/aNO8pWXYhgEucgVupZWu7vhLwmJEBN1ItVB7NS414vZW+q02jOMbuwSKY5Kq9VVGjVSp1xECqXCwG7M9ejujBLa76N1dBx2zrt1RpDUe7XbKqGRd8PeOuNj0E3ee6Fs4Q7E974Fz/i+gc7nKpOqetTPDeh0EJG0QQ/KfAjl/1JjT4zvPzqMyxceIbt8T5YPb78/ClefmqN6HDCx3/yc370411OnurwlW88r3Kvd7f20SKNvc2bJPEmRRwxU10ijmP8YMjhKMa2Z1leP4stMRqiPD/RQW+b3BtsQ3OGYZryweW3Ob00w2tfe02Rp37252/yT//pZc54FsveECPuYVlT8ixURI2dvkZv0sBtznNyfZlTT61hzs1zc/MKF041+do3XsEzDC6/+RE//+kAPzA4fVKj0+2ytyNqvYpStk6Hu2RhiCkLHVC1NByjUGQDyy73UX4SKkBYwLiksLi6mXMgLiZtg2deOMGTL53Hn8S8+4MP+clPN2klh7jxPq6/S9uUPFuNmi1kgNKpyTZlDxMTRKHKdZX9ogC44sAk6mapG4UwUCqAxdmptHixHuQBQ5zKnkwykSUb21YxK7ImjcYhSSi/K9EbFrrtYMu90zaYTnMmGOymNj3LZeHJJZ54+QXWX3iOrbs7/ME/f4N4aLPiVVms6Az39pmtpzx1rkUc9Dh75ilCfywfrvYfURSoSnsahgymY9qdGdrtedJxSKG5BGnBlXt97k8KLj47z9OvPMnymVmGA5+3/v0bbFzJcPwcZ3qfunWIP95Hz6foAgZmKVVdw3N09DRVpCYhxynXI6WMleuo7BtIrVHWYYLdCZgqtselzbHE5kjdJtefZYjDUwkOy/ajdHYqewS5DrklVsomWuExTWGCzZ7msOO0eOrlkzzxta/RXpvl2vubfPTWR9y+OuZL8y2s0MLTU9r1HNuMce1YEUAktzcPNVwaJNOUitiIaxnJOKVuZ9i6ONNYmIUQYkWRO4UiQhPgXjeU+0EhIG8hNE2J9SmUw1EQlW5CaW4QpZINnCg76OZsA9NzFdIXSt0szjgzS3iNGaHj0usNmYaxcorKkkw5A2nyR4BXE9KKjlWrqhptkovziEskVvYNB72SMD9rK8LYWrtG13KxVap8Tn8a8c57P+bW5g6DXkjamzJvZuzfu4se7pGNd/GH+4R+UtqXi2NWFmDoU0XWl5pFrOQFiD5u1ivMUwDghyKhPq/38PBz9nEDQ/ojj9TIcv5Vn+WI1PF59bPKCtahUrWwPJcgy0nQOX92lSeeWKNSGD2BAAAgAElEQVTRXcatdBVRRNTMlz+4xF/84APC6ZBkEkup8tcCgAWwl8cX5fymskd56PGood8xACxjdvweqscQl3FTXuWzUMifXXkMAP/H+y2PX/F4BB6PwH/NI/AYAP6v+ew9PvbHI/B4BP6TRuC3v/n6ZzKAP8MiFCalJoVDqQRWoJOyo/00A1jUPwrA+oI0V9WQL9NyPvd4RBnx8Ib8+EXHCmCxuVKZLEeArWJ3ys9HDEcp8n758z9VAauCWJpvUg5Jw0/Py8xfgQEKUb9Y5XcrSktese8U8EPUiFIolxbN2RHIl6PnJRtYMYG1rFQAPwIAP2xjLQ0t9f1/6euXtxgBKNRbSfNa/j4CM9WmXojMogYQYOMY9D0Cco/Pw3/IFlqNy38sZPfoc6QAeFgtW45JeQwPPx7YYR1ZR6fi6vbQa0o7rV8+1Q8U0Efj8EDh+6jV9SO/mh7Nty+azMJIlgxCy9bVsSrG99GYy7wpDavKx2fycI4B9OMC8Og1x69/QPQ9tnPWLXSxdjxqqMgcEPJDIZPr6HEM/KpxVx9Wzhs5VyV5QkgV5YvLaylVjUmZowLkqmaFgPeCaOcJpmlgi6WUNGNFtegHqtBW12gqDftCNS6ObcdLQFgaRroaE/ksYW+X2cFHDPEjprtcd/LaPDKU6kbZS8tzMlfFzkpZgHmEuUWSeXiVOTRrnlybx2otU11cR28vsPTMM8Rmwc27Jt/7OMLtmtidGHttSuSOcKyCi+15ToQW9bu7+D+/xkszNZzpAf37B6TRhFpVCPuxsjqO4oTJJFIWnd1OjeW5FkEYkQYJ44mPP5ygmymNuolpSi9XjlhyfPVSTW2IZZ5kG+aMp2HJBhdFZJrjugLy2krFVp4fg6kfE0Y59aqjnhNLU0WMMAz1PpLFK+c6z3SloJC1w1LABkRRQq3q0Ki76nn5fDlfQiqZBqkClYNE2OsFnZanmm/yPmXusKbOpYRMyWdHqcwNncVFAf0EzJ6qxpw0+lKVw5jQatqlrXKe025XMCxJ8M0YSG5X5jHJPQKzQl5tMjU86jNznHv6BWUbd/XyVYLBmPmWgZYESLZ5rz9RDee6Z1ERq+0jkFzY9jKecSoNxxTTkRy1kkgiy7mw1KVZLXMmysWq0qOiO4S+mA+jMsn8PFGN21JZr+HoJpJXJ+0auWQs18C1XdX8lfOQFDa90VR9Vura7CUp21OT96+B67jkYczSUsY3f+ciz379KfrDgF989zssGPOY45hqllE3TYLJIWkRUu3OYtcbRL5fWmlj4FTqxHK9S/ZznnBw7w4LXo2KJ7bJKYmAxtJAExVqrV423id9pVY1RGEhikbTI9UM4iBU57DWrKtGYP9gQKrZVGdPcHDYY2NzQzxw6TTrimzwz7+7QbXZIEg19vohL5ypUvF0vv/xIQtdj6VuBdvS2ToIyLVUNaJF/dUUe91uhb/85JC85rBypsvdXsJKs8JMwyYKJ9w7HCkSQ9XVcWR9IqfjWYijaDROWJ2r4VgOaZ5xa2eKJgrfhsPhMKIjSiBXrpeYME3Y3BfyhcHZharKod042Gd7OKbT1ql7DkmQKPAr1Q0Ky6VSmeHOvX0Sf8pyS2e9VSPzx9Q8F91zubK3q0AXU1RFovYVy9IsY7ZZxzPlvaacPv+sdNHZ7sV8dO2SUhkv1KrKPrJdn6XvT7hyf5eJNP60mOX5DrO1JuvdDrVAo//hTa798BM6WYo2HREHU2oNHcMySdMqo8BkYanL87/xAisvzJBXLDauD/iD3/8Rg36LZqOCU8/46utnmD9X58blHt/5zjY3N2zyTGx2G6RxzOZOwEK3xollm7m5gmt3x1y5qVF3PF54osryrEarUXDpvY+4++EmL67DiY7Ypw7xA59pmuBWKwS47ExsRmYXY/YUQ7NNdaHNSLPZi1KGWcpB5LM1HHJ22eTkKjz9pS7rFzqqoS9W56KQbmimyqx+6wdXufLJEE1rs9SdU2vM7mFAfzhCdNy/9cISJ6Qpuxew9f67pHu7NJMJpANMMy5BQK1Q66XMF38aEKh8S6hVbWoViyzRFMDgyXnVNUKxUBYiQGDieKZSxso6OJmEBNOYNBCVkKyzKZgpozCkPl+HRp3MqbDZ1/iNv/MNzn/rVYI44ed/+jP+xT97lzN1CzPyySdDhByYWw7ivrrrh7gNB8N0OBiIX6lBp+OSqPtaLj1whEsl16lj5HTcjJqVYWZjGk6hsr7T0MfM5P6gK4WuZ5kEUUQYyv3UwzJsGhWdleU69VpNgeBbWwE7eyM0K8V0DXxf8iUs5QThCLmoSLE1Ucrm9CeiY7UwPVtlAsr9YzD0FSml4uoYQnxqGPSimIGWUp9zOPP8kzz/O39DKf0/+PGP+df/8ieEI4MqpZ3rwC9IbJu04rB4ss4wjrm1PSWYyvVo4hgRZ1c9pqOCG9fHrHaaVCyT2M9I/BDL9Kl5EUXaR0vHdFwNXe6FWLRrdfEWUXmRBgZxWBD54sIh9wNZr0VBrqmGu9QBcs+QLnlUBJiy9zV0VhZn6MwvEop7QV4Q+lNubvTY6ufKKUBEtInkq+s2U63OflSlnxrEesqLzzVwqj5vXr5PmJucWZth4hvs9iLma1UMAS96U862HBj7+If76PEhet7Drfk4ekxF9yjCjJaj0XJsum0xGjUZj3IFsOWprD2iFBObzoJcCJmGoSzo/cxklGoMIg2vUVU54UZ9Fau9yMRqc4DHzJku3TNN7h1oXN4esLk7BK3Hhad0vvLy08qONAsL7nxylx//ZB+vqHKiXuXls0voUUgx6NPbHlJLLC7MWmzevsFg7z4X1gpeeGqJdLzPxx/dVPnxtpwHzWQ4EghBbGVzWk1PgR+GKEwNWwE0g0BX+dDzq8vU5k9it2bUOGu2KPkM9vfGZEWi1GhF1cFuOsrdodAD5lebXHhqkV4WMRiLrbdGMM1498Mtpf48d6bNdCvkD/7hm1TDKZ14j4XKhIqTo5kR+1NJ4TUYRQ7DoEXqLHDu4hlOPvUk/WRIvRnyysunOTfToAhCrn//Bn/6Z+/x5FPLfPlbL+DOOPzszY8Y7wXqgq1YPbQsIRiX+4l2x4FcwKUOtt2iP4qodW3OfXWd2mKDjYMhWt3FNzV++N0f0202eekrX1IK6Xf/8if84T/7kLa4FLhD6taIWkUyuyNGk4SBL84as7j1OZ59ZoWzL7+Cs+Lyoze+y0Krwq+99k30MOO9773L1U9y5maanH5+hvkTLa5/uEMW6jhYJKMpw51tlW9r6D6G5LGLlFAiVbQuaBZ7owPqVRPTygjinLuHHgehxtRIePLpDmvrs0xGU7773S12twLq8SFzZo949w5Nc8JC26FbFwAvpyLrhnICiinSkkAqew7ZnxiFqfZj4rIg67Psv4R4o+pT5fJU1h/HClfZxz2oqa0CwxZFaEoa5WQqv0PUnzaaLhnA5ef7usbVXsGk6nHqhRWe/9a3WXzqDPs7I/7J//XHJH2bJSFeGFDREhpuQqsmx1Fw4sQJ/NFA2ZIXcUZ/OFaZv/vDA/zQp9OZodnsUAQBtlUnKlw+2dhla6KxdrbJ0y+fY/2JVXY2R3z4xptcei/A81P0wS089nH1UKlkPd2kSGIFAAtxT8DgKJa4KqnjpdYqA1BlLX5gAZ0LCVecWEQBKcrh0s9XagdVI6gIIbHzL+sB1TWQ8Vf7ScikBpbaDJOKVSVILHppxn7hMGh0WH16kbMvP8vC+XMc3JnwwZvv8PHPtjlZr9DSBAxNqVci2g3JkheSqkaj2iIV0L0fYxU6Tc+gbttkkwl5OME2BxhC5PE8xGuCtARETaOCZUs0i/QzNFVrpEmu7mHDiYD+uqpdRakq9Ylc+7lmYHsV3IZHe2GOQGJIuousPfMs4zBlOJE/PnkhDkW+ApTjsU+RSM1SUySTKIuRjWYsCuzuLFNT5874kAkpmh1wdqXBqaUm5+YarHjiISPeNCYSbXJ98x4/efdn7Oz0iPZ89R1r6Rgz6hEOd5kMD/El/kViUMKIIBhgGD4VG+IoUmPUcKTuK+tbqejKXsCntsdCYHAc6ReVdbecU7lupH4TcNRWfYyyVn74UfYnCoL4035GWVuXsVkqElnmxdEveeI+I843cs3ZNqtri1x8YoWZxXUK3eFgZ5dR3+fW7T3u3N1iZ3tHEUgS2bM8CuCWPAR1zJK3LqftYeOyBz06+axHIrzK3sIjttWfFRN/5nsKAPygf/E5XPIHBnFHL3qsAP6iTtTj5x+PwOMR+FUZgccA8K/KmXz8PR6PwOMR+MIR+PbrZQbw8eNRAPjYFPdhAFhtjY9+S/Jmyi305yON/ykA8KOsxFLVWr6f2tgrwDUti9oj9u3x8QpgVBJ3H0VYy99Xdrya9sCK+WFlsRTGAuaU30cKRRQArDJXKc11BIiSh66XoJFYST98HDrZAwBOxkodu0Jdy+NRMU568YUA8DF49zAAXH7H8hses1ClyFfnRtioRwN2rHT9D03v/xIAWI3D0WfI+B+D7Q8fV2lBVloFPfz8w4XWw8f11wGAj9/n0Xmi5scxg1sAT1FBqLzWT49fQLUHc/uhu/oDBfUjAPDxwB9fFNLk1jRRqBmq4albOoZmlYQATWZDOX8UoHhMFFCI/hGgL1eGmltl+G7ZlylztJViVFjqqagsjwBMVcR+CgA7tqEaOnIeRhOfKInLXKJjAFgphEs1eTlPS3KEqHbKzyqZvKKMlt87njPqEGU8UgEU5HlFeVCJxnIsotqUgjbTPLKsiqY1ibUuYb5AUV+kPifqiSXmz52jsdTm4EDj978zpbXoceK8TuVUzn62oz7wbLPLfG9KcekWzfsTXj+1TMdIObh9ifube7iiQtNy1VDI0owgFJtOsW12qLmuut6sXMMPAwaHfeLYVwCw2GCKsspxDNXAEeZ+GJe22nI+pOk1nsaqiarG0TFV/q5Yd44mIaNhSJyg1gAZQ1H0NpoNpW46bpzt7Y4e2MTLc4FfqreVukv1U8p5odTJemkfmsQ5g1FYAr2OZElm6ljEJjiJyteIkkzAe8vIcU3zqKGnK3WZnMooFJ2q5HwZChQfik21pyslZhSXNr0VYd+7GnuDBD/1SOw6U71sZA8zmzNnFnn51dc5uHuXT967Sn9/SFfI/lpExS3Y74/oD3w6dVdZWUoDTCwQxVY0jCMFCGt6dpQ9K5m/pYIkDKSlr+FWqiS5QTDJqHs2DclS9KMSkHEKpbhyK6UiXrKGxUJO2jS6KGY8U1lLe5LPVsg4VBiLYteEXpaxJ2oFo46uzxKnlrKnXVku+N3/8ZucfWmJu7cP+cf/xz+g5tdopiaVOKUq94gsJk4jDFfDkOZQnCk1qmdbWK7JOEmZxDJeGYNByIUZ0Q7rDJStogCuZqkalkZZmtH2LIokR4+EhKQTmrpi+CsrQ7FO1HOazSqRqMhtl1p7gaEvzWZpgNmKIBAmGu98MgWzQpRZjIOIqidpphq1jkcs4ElWYMscprQVTBIB4EqLu1jXlCKmp1uMdY1BmvPlkzW++swJ3v/wHu9dPmS+YTDftIjTVKnKtTglCjKajq1UJWMZB1eIBgWRrBeaRl8kGzkqHztMIi6uNpWyPgxS0rDsIhVGTmzmjBW6lrPUqKlr5dBPVPZ0w6miZQV3tidUjEzZFo9GouZPWV5wac56jCY5/VGsVCOG+k4Zcy0Hy0q4fHODF55u05lpsTXMePvGGMcpmKuKjaSLnmqMQ51L+wmZbXAYBDxz0uXiaoUzK6t0NJvDT64yvtajK+vqeEAajpVLQK1RQS8qJJnN4UBndtnjxd98kUSHm1c3+M6Pt1Vmpltz2D4M+Bt/8zlaKx472yHff+OA9y7lRKnFuRMNRRK5dcfHtWxcT6NZT7AE1DOq9EcpkR/z7FmNb742x2D7LpffvsWJWkTbGqBlQ4b+RI1xTcbPcbl9ANcOXSbWMu21E6xeWMbs1Lh+EHFzGHCoTRlEAWvLJk893eCp59u0F0rreDlpLdXqVXAjP3/zNv/2z29yf9Phd79yhkbN4Uc/3yCNArxsyv/ym0+wVjU5vPoRl9++wpl6xlIlo7e7h2YkarxlzY8CabLGRNNQ/S2KLbEKlfW1SEQ9pKs1VFGbhLRkOmimp+6N0nStVZxSwSTXcSAxB5JXLFmBOUN/ijdTZ2Z9lsissTPRePE3X+bU17+s7M5//K/+kn/8Dz/kqa7OvJmgTXqQh2SFTWpqKj85Vubztmpmy/1UCBNyjCqFI7XVdassNBVxbyrIHBVHAFqxQi3vIaZwhAztyDoyJyJTwKdpCiHBxrFyZtsOnlshCHOCccZ+f0KUh4oAlmQGjluh1ayp3LyKVyiVbOznjMZixW4oskNuKBxF2XULaCq2/YWRElsQG+DM2RhNjbWn1nnut34Pvebwzvf/kn/5T36GGTnUtDGZP1V7DMlzPAwMRuICYkQKWBbPA1EwjydjRYKq2R7TYVIqkpVyMMY2E2wrpFbLyFOfQhRUKkcRBWQ5ZoWK5G/KHjUtraDDSaLuTU3JcBUCmoDAak8hc0TIdZFQZdT+WIDJSs1jZqFFVBjU2h21Ll65cZ8b9310y1LKZt3M1b0uNhzGRZNUd5hEkomMGlchnuUSpWFYgvMSxCkVx8QoMuwipiFZl0mAHU2xNXEIEHhhQppHWJElNyY6VUtZootiXfY5/jhnLGuOUkHKjBWFpigABZ/TlW1rUuj0goLUsNEdl91Jwb2xgdGYp76ywtLpdbpnTjJ2dN6/PeHuZMKIMZExIjMPVR73ieUOWqYz7WVs3Myoa3OcrVfRpymnmjoXFtvMuh75/pDbn1zn/fc+ws52efU5j+cvLjE+PODypfsqw15IOnlq0BtG2KbY3ZcWvookamrEWGRGhZ2RwzCvcPJ8ScJLHQenVqXWbjDYn/CD9zbxI5+Zrk59xmJxta0At1u7e3z718/z6m8/x8b2kJ//9Ofc3/U5mFpsjjwVTXB2rUvDMrj7wX1uX9qkm27TNcdYWozn5hReQVxY7E0rHIRVXn3xKeZWTzHFZrd/QLub8fT5ZZ46VSe6N+bjH7yr1s0nn13nhd++iN6w+O6fvsGly5ucWKzy7b/5LeoNm4/f+ohLH7zHk888wcUXX1TEhKuXDvl/fv97rJ8w+c3/9ussnZ9nFEQcTmNGccF7H3zCoLfP11//OqQ5197+mP/3f/+RUvFfnElouyGmEao9oNi5j3yT23smsVnnd3/jIs/82ldonK/xwbsfsT6/yMWLqypa4I0//Bl//J0+r39tjYuvLbN4usXBjs/1Dw6oeRWsPOfg7h20OGIw3KNV1VicrdJpL9LbR+0Ro3hKpaGrXFfNcnj/6j5/8m4Po1HwP//9r9NZ9Pjx97/LD39eMD4s8O/d46luiDXeYr2T42kx8x1LTJnV2qFLPSpEDFXfyN5eCK9lZo3KolXRMmVtagmRTwG/R/XGEXFbKWCVgrX8W1x/YsQmOUVPzRI10ysq+xfdJZPrpii4O4rY8CFq13jipTVe+Xv/K/W5hiL5vfOdj/jLv/qEWVNnTmJbXJP5ZoVmwyEM9omjocpCFgWprtkEvkR4xIq8GEuOreOqvZlnliTLuKhybcfnIDTpLJg8/dIyz371yxweTvnpn/6Qf/3He9SjhFm2aBaH1PWIppMxU3eFQ4YtJDAVrSSAdpkHJPtpqWdVbSQAcF46MylyuF6SOWXMZL2Th+z7pN6Sh5Bh1Psd2WiXOcpHua/CQJW1VogZidgnGxymBXf8gml7gfknZnni1Yuceel5kmnGe9/9mDe/f5knWjW8zMJJM1xzSrctSssUyyiUgl+Uv2bmkYvjkA1128PJTeLRPnm0ryIlBLhzhUgpdWiRq76F7LkMLKrVOprlqv2jkLnCKFP1n5idyb1W5kl/HKifUxwarTp2q05zYYETz30Vt+sxUa+J2NyaMJ76bG/uMprE+JOEmmUyU/ewTQE9dWI9Y5xEeHMd7MVFduIph1HAcLrNqeUaT5+a5/kza8xpBh5CXnMYkjElZ2N3zEfvvMnu7Rtsb/SoyXz0x/iDA4YHByrPWeZ+EseE/lDZX2tGQJYERNOYmoC5icz9QkXbyFyTUlz1q6T6VeTrsjY+JkWXgHHZm6lI1oAi+R85Gx01C47dnOReWfY0ShBZ/Vu5gR3Vz0fv7XriDOIq+3dMi7mFGc6dW2ZheU0RXHe29+kdTrl1e58bt+7Q2xlSEXt/Oe6jntbx+ysS/RFhXRTqasv3CMleHeYXAMDy4gdOcg++zy+DwmpMjjOTj173cF5w+f+f7S49BoA/Ox6Pf3o8Ao9H4FdvBB4DwL965/TxN3o8Ao9H4JER+CIA+OE8WbXXLErQSrUfHwIgLSmCymc/887HC6gAO+Xjs1Y0wqdV+9oH1MvPzxx+1Ar60RMoWarqffKjTxTFydHxKOXwkcJYms7lcX8267fMxz36bGm0HIGHUnTLI5MduPqA7AgAPlL/PvI+x2N0rBgWEET9/vHHHR3Hp0rg8niPx/KYiHm8Af/0BvSoQrr8+ZeibR8dmONRPwYGv8AC+FO7ZHnPT62ilcJY2S0ffd7DTNGH747HLtvHw/8Q0/bhQ/prA8Bl5/uXHsdnW+GvR6BfqVAv1dXHquZPC5uyQDx+PACCH2IBK2UsZYNFM8UeVcZFgD5T5cLqihVeflFhUavpIa95aD6r5sxRfrSCfBX6KplT5SeXIHWKlpdKnzIvuARCpSlRIApgk6qymzSUCnQ8DZgGwRGDvSCKCiSGTM2zo/Mr76OAaqXELsr84UIaROVcLK2jP7V70oTGLt9X7NCkqa6+hzSITAppAukOaeKSpFUw5tC8VVJ7ntCbIaovYM+tYNTmOBjYXL0ds3K+zvoTGsZKQGRNFaj71MIKqxOwr99Du3yPr58/QyMN2LrxLgf7h2hiYaaLIr/MplIM+1TD1h0sAdt1TWX92Y4U+wGD4VDZRteqJvWGpRofAkxWJUvVMZVSt9OpMzu/RJzEKt9KslAP9nYYDCZKaRyLpbPkktardEThlyTML67QmVtib+suw/4hURQxGsXleKeZaozX6y6tdhvTtNjd3lbNoESysTLJaJOBFTVcaekcBALuFyrrzfdjpn5EEBbKllKsqOsVh0bVYKZbpd2dUXaBo+lYfa7Y/ImaTgp5URVLg7PZcpifXVDZwNOhsOE16p0mheXR8wulZNqawsZhQmx6nD9/kuWVk0T9CXt3NhjtDEgnJQiwvmhhmDnXN/bV9xMbQwF1xeK5I4pkP1H2a44nzXL5WmLXnCmwUiLCJA9XlDppZiorazFW7khGb5rhuabKhdzdm2C4IlZPyaJMgcHiGCHXgmW5Cs5Jg1jNb5nrkyQHT1S2Gr2iIMgqFLQI44qyt1tYsXjp155k/Zl1PvnFZX7wF29w2m1QCWC808cSBYidM51M8FMBMjRlseaJokWttToTAUg1gS8ypaqWfF7JA51mmRrr2aZNEaUqR1jOh6hds1RTlpUK0HF1ZV8noNgkTvGLhGrDJB7HuGaFVrWuMtREWeFUPCr1Kvu9mMHIwbKrmK5kBBdMgomyqS4sG9s1ySUnNcoo9BzX0wkzX5EZ5PbpFyYjKuQVl+ZCE7fhKlBrcXGe+zd32dqUXM+cOPSV9aRcSzJfRSFoCtirmpkClhWqESjYbmEaKmNYliSx902mMd2GRafmquxMWUeqNatUCGkpg7GviCK6Kcr1rAw31QwcmTOmQRwXSqUhatHBaKoAt6rMnUJX+XQVy1VkIaUqrdlMRNWfxth6QhjGShcia25u6cwoEDlQ10kUaySFKAZd/FxXpILZGZNnn5pXedFGnHD3o8sU9wfU85h0cEAaTpXSp9kUS3eY77SJwyZhamE1DHaGMdc3p7g1nblZnVQv6A1EBViTTjAbexqjSQvTabKy0GZ21mX/MOT6rQmHPY1O08PQE1otl8wsXQQsPeGFJ13Onq0zObjPnfdvY4UDZsQFQR8Rh1O2D3rkmobbECtxi924xjBvMipmySszrJ1fZeo4fO/OAKeTs3jS5jAO2PP3OXkm5vzTJ9EdncPDO8x6MFdf4ETnDH/6r37Izz/yWGvOcWGuzebGgBsbfV5cc7kwb+DGUzY/ukd/8z6nOxFd02dBgNEixK0Ida68i4q6LBJJSioqMVHOZQqUEhBSLAxFbiKEKLF1lsaqZTqYRlWd+7QQgoGp7i+yhkhTNk9iMtlHSX6skWE2POZOLdDPda5spTz3ykle+Nt/i2q7xpU3P+bP/7/voPcilh2Njj4mC8TtoaCwcgzbYhpKTrEotUwSuSZlxigAW8gkDmGo4fuJci7IhLBQhBhy/yNntlHFkQtYyByK6JeoZniYZ0Sxjq1XcE2nPH6Z2oWlbP/FtcAXS2mxc7VM5VQgRIpGzS2VRkWu3ABENV+kJkkka4sopHOlNpX1R/actp5jV3XlltFarrL+0kukFYitCee++i001+Yn3/k3/KP/+wMaeo0FewDBADsXrapNkrtE5MRMMaxcNGfKDSIJU3X9VixHqUaF9CFzP4ym1BviBSAW3AlVzyLLEiyxyJR7liJZibq7UargcrlOM4pIiCwmnoCRkunolhEXss8OE5FDJTi2qEHLvF5TbNodCx+oNBw6M3UW1s8xmSb89K0PuLM5UBnTDU8IAzqTzFG/I8Y9vhyDkdJuusqaVFTlcu+XWAOlHNdTZTsqFs+1VMMU+2n5TCthlE2IkpCK7FUkV9wtHTyqElpYiJUqhGFJ1LJlP6TmgezEJKe1zGwMi5xhnhAKySZ3ZceFj0Pi1giNGdrLJ8lqi9waFtwMJpy/aPLMa+fxZm38aMx+/z6aZJUunsDKCky/YOeTXa68u8OFRoe1ep1FT8fwRxze3ODG5Q3S6X061SlPnrRZWWywt3vA9taQZq2iFOhCJAgCcKoeUSSuL25vErIAACAASURBVALQ5cq1QrcqaG6TnbHHfmCzcn6d+uoi1/oxl273Obfapura/Mmbm6zMwbdeXaY6U2O7t8fSyjJRFqDlMcPplGlscmUzJNUqiiwW2xauqA1rGQtNj7VWlXd++AH7t+5ghgOqdkgY+5hi7Y/L7OyqcoV55ulziux0e0fWfEPFHmjBhHNiNa3lBHuhAqkqbZfVC2fY8/fYPriHoeX8+m9+jZNn24rIsrnR541//y955Te+xdKpNQUA//TNW/y7v/iA7mybtZMNuiuLfPCLj7l232ec27gVh9yR+ZIohxEjLvjF+7sUk4HKhxWyQKdqEESiiLRIC4sTs4ssLourhInXcemcXyDJxiw3mzx5sk3bMnn3r67wk5/1WFmt0V3WOPvcOd555zYfXtnG0qe8/uoFnn7yBHaucfW9S+hpzEuvvajWv8Fuwq1P9jnY2+P0uTVmVz002+CTy7t8/53LJF7K1779NRbPtbhx+Rb3NyZYscmSY3LjrR+xcWkLL5uwVC+Ya2oEga/WsiKLFHCpgGABtvKyJiFP1f1X7teiDFZk5yOXorLOKNWREo0i+xvZlwrRT+oYybCVvZnU9npqlSpXvarIb4XmiN5YudT0s5y9wiBsVGmd7vCt/+l/Y3axw3bk88a/f4dopHFueZW26eKJClry5P0+aTKg0RAL9qZaX0I/Zmdrm9bioiIeTYMR4/FEEXmaNZtao0OQu1y7vcNHdycEWsDZ8yav/fa3icYp73zvY378o20WxHkl3CU82KLFhKYZM9e2aYhKPYnQ0hRbZZqX31ttoqQ2U84+Ug+Ve/USMJexk/2oxMXoao2QdVAUwFKsmYbMzqOa7ThSSZnIGBSmyTgXopNOFAkb1GWYaNyaQjyzQjpb4YlXT9JaOw1ag1sfX+XO5R1OVOtUIslhL1hsSnxNgqEPidOhst6fjCZYeRVHM2hXq9TtCsU4xu/tK/WvR4BeiGW8hmPJnNAU2C2Z7DIP6s02nldT66CqSTQhBMl9LlbAt4DCQmoKE9mLNZSjzTiC2lyLlQvPMHPqNJEB97aHTPwI2e75k5BeX9xwDEWKF88IIaaOxY67Yqrr0BAgeWGBjemAsbjpENJuZ6zWM77x1ZdYsT1qZCrfXdoGUnEICLy92+dw8xbvvfkd7twe4AgoWUQc7hziD/pYWoSeBBRCYkrF3n5CHE1VRI/YY0s8UinJPfLvEqKS2HhnhcocFxcsOYeeVwLE4sgkxHFFqn+4n5Wrrc9RrX5Uo8teWQG/pfJX9RmE0CC3ELmPRiXh3HV1tTZKnZJbGo12i5PrC8zMNrFNl9EoUznMG/f2uXVzg+lwogB/uU9JB610tSvrctWrOOrbSA/mCwHgh5TDD3U0HvzzYRD4gaPZIx0UAYDVtfHQ84+CwPJfxzjwYwvoz+tCPX7u8Qg8HoFfpRF4DAD/Kp3Nx9/l8Qg8HoHPHYGHAeBfVv+WBWT5KIuoR3OApUn+8P8ff8h/CQD8eXm2pQX1p/m6x685zpwVOx+1gX2ww/00h1eeLy2fZFcvhZrk+pTNTmXjLH7O6nGk8lVs2iNQ+gi8K44UwMdNUtn0H9v5lu9fbo0fHKMUjg9A6JJpWn7go1bQD5eVn56aY5xTFTVKWXpciBxnCQv7W9SNn2+1/OhJfqAM/S8EgB8uBj4POM3+mgrgT8/5FwC8D5DjzwLmx99Tsnml0Dm2q5bz8XDesQJmH2KxKmD26PEZ26cHZIEjOyjpcAoD1pZyVQBVycqT9y7B32NQWJq96jyJnu/IbvgBEKxUtiXxoFSVy89SUR7bqMu/yxxbOW5pustcFFKFyp8SVZXjqKa7KHomQcRUGkIKbCwLWckeUwrg8m3VpCiL1bLolebGsUJYZaGqeVBSnlWOU1Zmx0kzVxrlyuJXOMm5WJvZ5LooFG3ytI7pLOA1TxCZsxzQZOTMspvPsb5+Al2r8cn9gLUTDhe/7FE7U5AcNX3bmc7SsCC7fBvv9j5Pz87gJEMONq6xt7NHGk4wTAEUjtUNosmUY7BEp6TOr1Ho1CuSI5swHg3x/SkVT2N2rqbGTFSHC4stKpUqB/s92p0G84urSi0b+FNlcTvo9xmNQjU+0vAR1XCtWsX1KoSBrzLcms02g/4hh4cjlbEqlqeiaBN7vU63TavdxbQdpeza391id/tAnR+vIhbKJk6lxtziispR3dm6y+FBn+3tIYNhqKytDcsqwbm6w0K3riyyZ2bqzC8uK1Dt8EAAWZnPOYP+SAHaAjjXqxWllqh4FQX09XfvK4b7ySefxeyscf/uba7d2+ZeP+H+MCd3HBYXZzl16pzKrx3d2+Tw3jbFdErL0ZmbkUZ5gj/xSzv8VIDAUIHStllI7Dm2EBG0DLFhFwA400WFlDMJUnrjgCjLCaapyrDSRZ8kCgZLZ36mRrvZUsevbOIisZKOaDYdbNdQakpDt9FyQ2X+WrpBnGb0JyH1mRp6s8q2H7B5KKrhBlh17h9k1DsWX35lhYW1dXrbe2xfu8GXlk/ghD6DG7cJxF7QzEiigMJMaLcF3tUUkC7rerXqIqbU0yBS15o0iEQVKFloflwoq8i5uks4kdxhAU5MDFvyoGtUDJNJmDBNAjRbx6t67A19hpIXLNdu5KPHOY5kUloV7EoVQ0Bu22C/J81XAbNtBLpRSupsWoIoWFTEVldOQB5jOTqGrTGOA3zxf9MN7IrDMPOY6hWsRo3F5TrdTp2FxVne+clt7t4Ysl7PMOIxk2BEtSGNXkPZQhqZzHWLumspBwFZI3RDFIo6UVKC4gIQZ2GCOLzOtV0m41i9RjKgpUvmRxGGplNxDSZJqVx26xaDgWSrimrFZBprag2xPVm7RHEoOYM6NcthOhSbdejUauq4nKrYygvQERMLyUCIDDVbAXzicNBo6QxGQZm3LkoWw6Gwqmz1E4ZhTi+IuXC+xldffkE5AFx++z2SzT26RUQ6HhD5I4m0w7Gh4kDVqeKYMyRFRVlX9/yU3eEUP/OpNwKSIiPJaoxDk6CwmERV/LCJ43V48sIClVqV8Tjg0vUR9+/lat52Wjazcw6BqG/yjHo148IZh/UTVUaH29z6xU2KwT6zlREtLyBLfQ56g1JJWfUYxQYTKuxGdbbHFRJjgaUza1SXZ3h/b0J9RaO1UuFab4/M8Vk+36bSqdCbDrhz92Psos+8U+WlM9/gxvt3ePtDEzts8I3zC9hieToYM+vmrNdM7l29ycHtezSKMQ07wI7HzFQSKmauXBakMaxU+wgAJxEDQpIS5wKNLBNgUBwmxCZariZRAkvDusy8dDWXKCzt7w0BRDEwxYI0F6t7sc9PCYuEVNaUikVzZY4xNu/cCvjq1xd47tvfZPnsOW69d50f/sGfYQ5yFnSNejZRjW7DCjHsDF0s88OULNYwxaZUk3x5g8GoR6PhYhoe/WHKYBgrl46VpQrtboMsTxjsjhiMYlLJs5WscEPUYQIU56SifBaX6sJVzh65IvPIflKAAbHkLb+vIgCaQigQcpY4gRiq6Vt1dMajECMzlBI0jTVkTyIkE+maKtVpLiahubIiDg2d9lqN06++gla3oA4nnv0yqWXwyTvv8Sf//AeEBwWdYojmHyhFlLjLOtW6yi7XbCE6CdCdKmeC8l6tEflCorEU0UaU12LNKcrKQrOUanI6FeDWxDaFZgFpLBIouf+11L1eyESyNVGkOYnSSHTCMMezHQXcKlKYIfmiKZpVOtwIIN1stbBlvR4FhFrIq7/+Is+//jtMxhHf/6Pf569+cJWmRC/oEq2QMpJjNkSlqKnz4Vk6YZwRJ+KqcLTZ1cVdoMyWTrNUgfD1wiYZx6XFt6cxTqcqk9gUe1s06hVPgTaOrjxMytCZXM63qRw+5LoTMERId5m6ZiHII6ZaTKgJgGMTZga52MdWmozzJtRW8dqn2c8MNtMJTz5j8pt//xvUKhWlgZat7yiVOa4ru/2WZjHYGPLTf/M2p+trXFiZI9k54PbH77Nza4d03MOlh55OeOJUhdXFKge9IcNhSNW2VSazAEm+gPi2q7LmJZJCiDdybnO9QlDU6IUVIrPJ/Kk1WidP4BsmP3r3jrJbfeLkMjdv3GamoXP2qdPYLYMgzBQIKef29rVr/KM/u0GntcjaiSVmlua5sjtWOa+FlaE5CctzNVZmLHq376msezPps9YVtWJKkGnc2inodk6yfvK8crR4+8Nt7uxEPH+6i5tbuGlMPQ85VdfwoohIyE7KFSTn3mDI8rLHmXMneOK509Raprpn3Ppok3d/+h1+7Xe+xer5U0QU/OzNO/z83Vt4zXn6o311fi/f8tkLdFozdepdl2q3qrJeJ9OYhXad/v4Ov7h8l5bTxzNiRd7oj2XjW8Esqnz7K+ucP/00l67sc31/yvrFGksrM4w37pP2hzy9NMtov8eVq4kirM2u5DTn2mzvh9za6aHrA/67v/UKX375NKmf8uGPLjPY2eL1/+brVGsOGzfGfPizG7z77l1efH6GF37tGWbXmrzz1g4/fv9DdrMxr/+d15k72ebWxj2lLF5odLmwXOfdf/En/OyvPiE9GLLahsU2pepRbHazBD0Xh5xIkUGVcWwhhJzSxUpqD1VjyFxRNelRvSlgbl4QJZL7mpZxHI6AneJ6I9eiXBMiexXQV3JtRcWoVisSTVe/E1kGm7HJpGrTPT/HN//u79FYX2Frd58//rPvceHU85zuLOCmBfH+FEfeLw5VXuvJs2ucE6vzMOX+rUPef/ctvvTq1/C6riJt7tzdVGvB3FyD7uI8ozjlxt0h7166w/3+LksnXb76619jsB9w6e3r5Ic+J5od0p0t3n/rE9rJGE+bMlPL8cyYLJwqa2QBEYXQFMp6o0m8jbgQoPaoUlvJXJJ9uFo/tdI2W/7IQ2yvlZ22REQJsUahftpRlE7Zj5DnCksntUzCWH5HHB9c9iKd3cgm6i5zTzd48ZtrtE6fJ6bOjUtXmOxPOFXrUE88vESjqufMdSRKIyBJDlSMx3TYJxikdOsdqprBTKNL7+42k/0D7CLCIcK1ZG3OMTUB/UUBLMC1zAsdxxPHI0/t+4T0JwCm7METIT0VOZPJlN7IV1bMlji4mB6BOCHVKrSXVqnOrxHK/b5SYzQNiYVAnBb09g/U/UA5SQvonMFU3rfQFMErq3i4S4vcGvQZSr+oIgTMKU52wKsvPM3FlUWa8ql5SFX31HsIySCRzOww4fJ7b/CLt99m9yDGkv3heExvdwcjGWNkU8w0LPO8oylJVGZ7O4oUUaqyZc5LD0v6PLGoghMhM5XkZ6n1BQAWYqLq+Bw5Yklb5riDlRw3lcrqWG6rDyK41O8cuWapHoLUyTIOZSoCrkQrmCYFJpnkczfrrK3MsLw0S61eJ44KtrYH3Ly5w5Vrt0mnCZlkGJc8gyPwVxTqJRj7oGdx3D96hGB/3MN4uGdXPvfZPsoxCPxFALDsbx6812dQ4EeivY5e9BgAfrTD9vjnxyPweAR+1UbgMQD8q3ZGH3+fxyPweAR+aQS+/fpvPZDmlla/okL8dPkrLYAf/rVHkcTj//zPUwAfv+OxEvjTT5CC9FO1sBQ3x4/S0kqUgp+++q8LAB/bTT+a3/rp5x59vlJPltnAAgiJFZcUkqIKPAaQS9toeb00/Mu9+KNWPI+eAPMIGFbly0NDeAyMKpvlowzm4+dKoPGILXp0qr7ohvWfCwB/OtalAlhZIz305o8qj4/w9Aev+SyJ4NNv+0UK4F8G/T/7TY6VrZ9n/6zGzJBCtASA5SHNhGMAWGXhPHTAD1TWnzdYRwDwMbir0BkBgJ0SABYW9bHts2q26OaRkvjTi+Ozc6g8HpVLfJQ5XSpry96MMLGLXOZSXDYiVH7xUQawVYLa0qSpeaUCVhrZQSR/pFEgedWl9bMl9omqmC2VvQrgUQ38o/P2gGdQHr8ynn7oAlL2j0g2WllE63KsmTT6LeLcJNU9dK1OkTVIjRaGt4xvzRB4cxS1JTaTFt2ZJTyrze29CSdPG5z9ksfqVxyKmoHlmSTbAY2tiOTDW8z2fU7XayT9u+zd22RweEg4GWEKm12ymiQnVpRTukOemDS9qmpwJ7GGpaU4lmRUjoGQTtuiJqCiZbJ/MKbVqlCreeztDctzZxkq70ns4yyx8i0KwjDBk8xbr7RaluaZZB6LPbMAtKLMlYeod5tNl8WlOaIwZDIKabYbVKs1JuNxCZgUBcPhROWI1xoNCkUwgVanqwDg/b1t9f/9ns94KhnGkVJZyDE4rsPCTEVlKUrmbrdbpdasqYav7Tl0ZxeUhWYS+Cpj15FGkz9Fl9wyCsa9Q6UEfuKl1zDnTrF3d4NfXLnG9d2AjXFOpBssL7Z4+uIFFuZXCQ8H9O/cJO0NqBs5cy0BNY+UIEVSZlGTU6031DpnOzaO7RBMx6qxIc1GaYgE/pjDXl9lI4s6aX84pdASap5Bt2nTaDgsLKxQ8RqqGevaJnEkNowjBTJ4lRLIdtyqatCprMMkVO87iXwaiyvkjsvG/g4b+1MO+w65UefGfsrcfI2Xv3aRertD2g+Y3NvkqYUunj8m3NuSwFssJyONBTxMqdYrVJwKB1v3VY5wZ2GVKI3pH+6TimpPZV7r2J6r1GdiM9dtNlQu8XQ6IU40dKeB6UgGdoXpaMTd+3t0Zjyq3Q6HvRFbu6lq1IvaMBHFrtjhuh66U8VtukzDnOE4xQ9EFSnqCQEoMkwX1VzNMlH/5uRJhFstqDZc/CyjLxa8toYnvoaOQ2HWkdZfLzRZXW3zxIVllk7P8xd/9jF3rh+yboU42ZAkGeA4KZ5q+OcYuamav2JR54diyVuquUWhOApFoWjhGCb5NFI23WKl6IeZUn0XYjsap0rZ1RQkFU2pXQUY1jzoDSY4RanADAW/ltxTUR2LZW+U4Ok6DdelfxhC7ij1t1wriwt1BfbK9XK4F6jMznrFwLNFUe4r0Lk3mZJpOk7FpdIU8HOJw3HGlXtTCs/kxHqDi889qxQdV9/+Bc54zKwREw33GR72SfMYx8loekJ0sSFtKLWeWbOYFOX7j4MpYSLW3GJ/axEJ+JuIzENsarukeYNOe46VpY46j9/9yT5mYalO4BMnRbXvsd0LOBj4tOuwNK9x9qxHFg44uLWNf7DLnDeiYfmkyYhAVJkVE83RVUZqLzXI3RY3dgwGQZfUm6G5Os/KxQ7zF+a4O97h331wjRe+1OC1v/WSOvZbN3cJ/H2W2w1m6x3mOy3uXT7gg5/c4EdvxfzWqUUuLi/hZD7x/n2S3i5XP7xGIx1xclbAvQyjCJmpUpJeClupZgUwFABY7hC2I81wU1lypqlOHIo9pxCfzCNLxUxicFUesVh6CwD+gHglhuqGqbLFk0Ts+GNys2Aqdr6tCktnl/B1mw/v+KxfrHPh689w6ktf4eY77/NXf/h9OpHHnG6ijQ+p6mM0yTusFkRpipDx9NwgFV6EKOdtg63eAK+mYxsV1fQNA6g1PE6fXmBhdR3b8djbvMPVK3eVU4FtamrPJqQD6fyKCj1U16VNISrYOFKgt5B5bNNSVtGiVhfrYyGvmJarFM9yp3Ydg3bLY9wPRBhLEYvyt1DfX1TlmilOFrIHyPAMWcc0IgFaWzbLF1agaTJ7foULr7ymmsv3bh3w1h//OdvXh7SKMXY4xk58ZY8qYPbYj5Qav9uRHPiYycgnisXlwyKOxUbVUjEJfhxRrRusnZynO3tK3b/eevsq40lIGobMtMV21WQ0jtCKmlL6Poju0CVPUu6VoqAVQphBKpnoQm5yDSxL9sAxaRYpK/mZuQXaS/Pc6fXY6O3zt//713n2m99UJJd3vvfn/JN/8O+Yq1Zw8kSpGIMsI0jFSl32GaU9dyouJJqjVN2SQS3KNs8r1cEjUfm6Fm7hEIwSvEKAbhnnCNMtFcNyjxEFrTh/qBzWTDLrZUOlY5iGIlHJvUeiOAQsjLKUJE2J5ViykCAW5Z+DGKhWGiZU6hxGDnf6NZpzF6jMzLBwts6J59aZP99Ar4oa11DjN54euS3UbRqejTlOGVyfkmyOqeUGBzeucP3yTeKhgDd9vDyEzOeZC22W5ivs7w+YDAIFxnierLEmh6OULDcwLEPNPSGFSoxBnFfY922GUY3MamO3Z6kszeMKAL875txKnXPri0qZaiiAPKQ606HQU5IiZX9vh939HS7dDMnEqvqpc9Axeedaj5/f9pmZdxllQl5IadQT1ucyLqw2OSFK2LaN55aOEbeuXWd/O+fE2TO8/2GPtz88ZNLXeGF9Fr+Xst4yWK0i3h14wZD+3iG1uihxQwZJQLVmcPrkIpWajdWwsZuz/Pkf/Zhb94b83t89z9OvvMJgHPHR/8/eez5Jct5pYk/6zMqy7Xu6x1sMzGAAEpYAQS6JXXK5XO7y9m7jbu8uVvoihSKkv0EfFPqgb5IiFIqQ2dMptKuV9la3lhY0AEG4ATADjPc93T1tqrpseqd4flk1MxgC3D2jUByjiwHOTHV2Veabb77m97izH+Ht82tQzDo22im2hjkO7WtiYf8ilIaDu4MRdrwUzel5+Ekkc2etkmN15RLiZA22QxKlgUHXw/qGhnmngWcfO42aZeOHr63iVjvC889PYX6+hdWzq+iuD/DYnA6/62G0k5egmRLh7ijA4f3zmJlTMdVK8MIXX8T0rIVgmOC9n3yAYbeDZ194BlPzDawy6/WDi7h4ZYBmI8I3v/U0lk/uw7vvbOGnH13C7bSHr/6DVzB/dAoXrn2M7e0tPLL/KeyrWFh7/R1cfO1jXD1zFy3Dw0ITqOghDEQwi0yenzgaCJkRnIdIPBgrV7nmF1KbqFrLGBfuN9j3+W8Cmn4Qy56V8zXf51qbudjiuhNyRKMq2OaiGDlJp3R7yHNsR0BUqeGuZsDZO42vfvsbmDl2BDfXV/GXP/wpXn3lW5jWNNw88zF2bvax1Kwj9Udodzbw619+FF/49ZcQDSPcvbmKa1fO4ZFnv4SpPVUZj25evS3uGScePwHLNCVe424S4t2z27h69zam95g4fvoxdO6OcO3ceRyeXcCh2VnEt0O89q++h8GtdUzrEVqVAKbqQc98yYBnJvyIqCatp4nSESjXc8l85V4pS0qQkMRsiW4xGMsiieeI6HQTs85QQFcZM8MxhySSEgTmBk5iTTh/6Bp8gqy5Km3WiRRsJw786l740y5OffkY9j/zNNp+isuXbmG4vo097iyKjQgYxjhQc3H4APuWjWrDECAx6m3j7o2bsAoLC7OzWJpawnBtA9vXrqG9cgtFFKFeycXhhXMS97iZWCQHcv/Z57n/YIwPXau4X+BcrDMyoSiwvd3GTt+DaZqoV5tQNRO11gziArLn63KvEinQbAdhWq7Zuf/lZ7PvVSo2hvTq11WotomM8x3bTdVgze7BndEII6qpqwacliEkrvlqhmOHDmLvdA2zpgmeFd1jxKa5NNnGMIlx7s2f4fzZsxj1UrTv9lEEbRhZH0Y8RBH7iGlp7fehFAE0Eu3jEErG8CJKesuMI14j3Tvo8sTYnEl2L/feJAFQycuttsyd47pBuXcvM3VJULqnwCV3ZFyDmbhn8UmRfTb3j9xfk6Bl0S1Ml7UDFcC1Vg379s7j2JEltFrzAkbfvLGCjz66g4tXb6HwM0Q+iZr3azlSLxDnofsOXfeA2wlQLOjw/brKJ2tzv1jYeBgA5m9+4qhxUYSPyKRece/TH6j97CqAf6F0uvvGbgvstsCvaAvsAsC/ojd297J2W2C3Be63wN8HAJ4cXS42x3ZK91DBXw4A37dcfgC1feAGPAwA56wwfOL1ELBMadoDLyrlZFH7SyygJTNp/Lm08pu8qAD+uwBgWsfJVXOTJ5uL5BcA4IkimHmZ5d+pzBhnKD6IVn9KxyMjeQJuTgDgMmPo/vv8tYml9L1zH89Q3EDI9X9Gp/77AsDcB5R22OUGeXIuYl08fk1u+ScygR+4Pfd/Xv7Cg8DxvysA/GmXJ85PzAAaK1d4zIPXIe02bplfCv7y91iYVWgZXW6oCQCL1bMhHo7y71JRy4JKCQDzxeMnrxIgvp//O2kD9gn2m3vgMrerZKBniVi/JlksFoUs4JQZXgRvUvmzQrBF7kmKhIWJNJbNPBtXlOCi6iXwWOYgCYjLDeSk8ccbW6ZXl/dtfI8JQNP6cFzMVsdKACqClYwqRVr1moDGTLAqVNQQ5w0k6hxiZwZKcw+s6X0I7GncHVWRR3VihKhNe1g+6uPEy0toHaxLJlK41sXMlo7i8jrcux08Mt2Ev3MVVz6+jHQ4ECCCymjbYqFZEpGgw0SWaGg5jVIBHZfPVM2m5V9AAzI0GwasSql4vrPaFfCUr+22JxtrgrnM46VVWXPGFcCCTHOCwvweAr681wJgBWVOM5W8kgU2Vmwz15LPw2CQSNGs4hjwAuaOK2J1zPvoVgh8OnL/ujuhKItrVUcAuHqjKvep2/WwvT1CfxjKv5O4wFTLhuso6BNIsw0BgTOC+gYL0RWYpoXRoC/jjaiy4hSOrqPacJF6AXoDHwcfPYzUsNHuJzh/s4/b/QL9XMNWEGLPYgNPPXkIy0sHkfY8tG9eg3eni2lDkbzYqkk1cpnlyEJBY6qJTCltYPleFPvSZx3bKZUERVmwYa4uC+8EJNa2CLYlOHZkCotLC8gLBXNLh2A7ddy+9CHULEcU+oiikYyL1ZqLenMKtunKvaKazw96CIddMIZuZt+jCFlMvHMd650BNrsFVnaAUVHBwnITX/v2r8lYv3OljY2PzuPxmQrSjdtQwxALCw3UWhWEUU8Ke1XaMWcZOlvrqFSqaE7vkecj8kco4hC5sB8KaLaNKKKyIES9WoNbbSChRXGhgHVRUXcYprgA7HS3YDhUpDIPtMCdOz1s7/hIqLpLfLgVF1MzVRjVOtwa7at9rG/2cfVaW9RoyFj2UmDQGjtjjLyPDAAAIABJREFUP7eRRsyqjETpWFgqBlGBkJwTZgGrBQzmYFs19EINvdDC7Gwdj55cxoknDuCtN65hZ20HZnsTcXcDlkPVeCJ5xaJSSKi4zmDQWjtKkASx5GBSN5dStTZdExAv64dAUsCmUjgIROFGtSOPZBF0umbLWMciMpWeoUr7Pw9aFomSo9AtJLkC0zVElZTEAZ1/oWUqbM1AGGoYBeX4MzdbhW2TTBAjDRTUXRuOpiFKeX7MDMygWxk0R0drehpmfQaFNYv1AbDeT9AOM7TmdTzz3NPIEwVXzpzFsqljzgZGWzfRbnew3dlBraag4WoC2nbbJgzHRkarbCUTO3OjQqJNIlaIBIfvdlKEmYlR6kC3p6FZLUBtwqYlbAxstWktaUiO92yjirkZE51+gI1tD9VKiunpHIcPa/D7Owi3BnDSHipFB7Y2RBL1EXkjzM+baLQcuY6uT0vxKjb6tDduwNOnsBY5OPD4PPacaCGtKNj0ezhy+gT2PNlAkOfodkNM0Qq+VoErLZ9LFt7Hb27hj/7oQzw1s4CvPHYQ4fYdXDh7Geito4Y2FuwAtpKKJSGJDkXuIQ0TpAHvKUkoIXIlk3FT8hDFu9iArpjIc+aac54tVaJc53BcYDE9iajsVGBVtHGWvCHzvqkSAM7hhSEqdQW+UqA57+Lo6Sfgw8SVtS3oDR0Hnz6MfSefxdUz7+DP/o83MJPWsNc2oI66yLxtUCdNG1EBKVKa9JYkHoKGtNOOqViW/EZdyAxprouF8eJsCzOzNclS7/U8rN0dCPg9M+XKeF0qezOMAh++nyOOLGQJ58NI1L6W7sByaP+pwvcjyZulGQgt4WNR1euouZZkIgd0GCBIEpaqo5T9n9nmeqlCY8M4NgEbC56iosPxdsqFWs/wzEuH8dy3vi25wZfP3cIH3/0RRpsR5tUAaXsHWjiCqWaYnq1jk8CU74ni3jaZLcz7RgCDVgK8T/yqCF4YYWGpgS9+/XdRbeyDolZx8cyP8f57H6HX66NZNcQCezTKkCWWKPd5D5nLSfVghXMg7YhlnNfhRblYXRLQ1g063HCNHiPXdNRnZjG/bw82/BEurq7hd/7JK3j6S69K/fzH/88f4b/7b3+ARxbmMWupSAhO50MM/SEcsyQjMGqgVq1A0yvoDVIkowQVLYdDwMbKkNllgTwNFWRBAUdRkSWJ2NfW64aQVKhsZvwDs+hTWnLSHnwMAjOKgPM214kk/4RRBD/hGipDkieybgpjqopdIefpFUXUb75qYWNQhVY5AKXWgFLVsXTIBhwfqsP1ooU4VdAeEGjNYBoRFlszaOjTSNohtq8HUIYJ+pvbqKsBWs5IxgWdltZ6gpNH65hpmdjaHsg4GPr8DEdykLsjqtMJMCnIRGfMjFAH0Fy0Rw56sQMvq6Mb16A1p7G4ZwoLUxq0LIYSBJixM+jJCFlKIhSzp0mGy1BrVsS2dmU9wJVVF63lPbD2NnF+vQ/FqsCdaqCbqri4NcB6fwv7D6t47FAFX/naCcxS3Tfe2Vw6fwvv/+wSHnv8tJBEbl320F3zMKVZWL3pY4+r4vNH64i2VtG+fhuLjQT7Fqoo9BTtXg8jL4RJ0hGdW/IUbr2Bzo4lLjAnjjswzBi31zfhpRq2RxZ2Ima0U3Hu4MVnD+P4swdA/Oz87TV0QwuV5gzudLYRKyGOHplDb3AH+w5OY/8ji7BdA6NuiM7tAMWwgOqncAoTf/aXt1AxTRw5xBT1ApXQwJFWE7OWgvaNawj7IdbubkFVEgzCBPv2M6dex+JiDYaliHXusDvEhQt3ZT157NgCnCoNbh2MRrmoW6OgB7cWYWbfQXxw8S7+5lIX1UMaXvzWC5g+Wsc7H/wQURjgkQOfw5HmDK5953Vc/fEdXD+3jQNVH7OVQOIDXI22uXSxChFyHolpB21CU6ngLNeyXNpHMW1+U3leSpcogp9lNA3XawSB+ScJMK5jCskn5j6EexDagZCOZ1jg4oSKcUXTEee8RzrWEwsrsDB7bBFPf+k57Dv1BNbbm7h06zJOnXoJs6aOlXcuYXCji0f2H4MaxVi7dQ6Lcxa+9nvfgJJk+Pid9/HxuQ/x0td/D1N7a2i3PXx05h1MTU3jiWcek/k+UTVc3xngb3/wHnpFhidfPI3qbAXrK21s3L6M08dPYf9UDcHVIf76j76HzQsbmDc91Bwfhj5AzfBga4WsKwa9UIByTaVzAokiBSjy5fPK+YzjG+M4uAdwLEOIbtxLcL3EtZK4MOlsp5IkKsAxs4Vl70RsWYNq6QKUc7yLChWeomA7riBw92H+8QXsefYEFj//GG5tezh//iPM12ZwbHEP1t67g/d/egWPzrhYrOqYn3fw9EtPYmm5DjUrsH1zgOHmJuamZrFnxoXipbj94QWcf+NtAT2n6+yDJioVRotYQlyiMxJJiJy7JdIn5jXkMlfTVYYxM1a1im5nA6PRUGzAHacJt9JAtTEnfWdrq4PBkPOrjq1uCj8soJkakoztkiJIEnGW4N5VdzRkdPYwLYTM2M4N1GZm0VNUdAsNPaRYOroIvQJkaQ+24ePQ0jyOP3IINcbpSCZwGTlUKoEL9LsB7lxeQW91Ez/58dvob69h1vZRV2Mo0Qjh0EM4GgLZEJaWIItGUtshkav0ZCAhLZe1OR1+uIyhUwfdtHjPCP5OUsu4/Bc+dlE+I3zR7UhqIJxe6XhEksD4RSLOg7UPvk0VL43kyBenm06eKVBtFbWpUgF8aN8cmtOzUDMNK6t38dH5Fdy+uS7znjco3TYmX14Cvw+QsR74mdhVT0ptDxR7uF6bZBx/Wo2EfXiMUd/78YO1okn5hjb9D77u8eYfEhh853K8i418WkPvvrfbArst8CvTAruD3K/Mrdy9kN0W2G2Bz2qBCQB8f2H7SQUw7ZAmYNIEAJ4oUPmZkh9WLpk/9StYwihffzcAXGKN9wHg0tr3vj0zf6qyqvxA1iptLgWvm3gnj7N7J58zsXnWJQ9VtsL3FcYPHTu5Tm4I75/3fQVwafNcKpDvKXTvXTaVeffzh+/LeT/9uieNRQC4bMdSAVx+dtleooS+t/AvWcflseNNSl4yTx98PTxxPaycved6Pblr3CBMLKXHwOH9/N/JuZTn8wkl8CQ75pcAwOV9Gt/9cTNMNiufpeh9uBMREJu8PqmmHgOZ4+5Xql8ftIIugcGHv+dhkHpyPiyU0CaQjGkBcsVKkDmZJdBLwISAsLxH9rfYNDEjqnyvVNzy/+4/L+X9GhcLRI7M7yg5zwIKZ8w0jEXdKxnAaVm8oZqKRQoCkcJeFwfxUhkvoPHY75nAKFJum0tGM5XQpWKafb184giwlddzP7eYSmNukrOszB3mFlGs4CiJojNkoiNLucmnWq0KqFWYGrOimvAxC6u1iOm9+1FbWkKnaODsTQUbmw05V7fVwwsvazjy8jIqCyxaKvBur8G4XcD7YAUHkhiPzDSBZBNn3noT7dUespCWs7koTGzaNWoq9IIWxSYcpQLHoX2fCk3L0ahkUPUYSTiSorxlUe1T4NbKTlmwoWpmFInyWNpPLdUP7DtCzchzsXYmSEtbZrYTCzx+wMxlAtBlbhbvQWkDx4IB7SnL/F8e3+n6ckytysJLLoCJ7TAPkwqK8vPqVUfAtGazJmrfrc0drK73MBhlYhVI+9vphoWZFpW9PiVtolj2gljslQOf96eQIg+xPMdg6lYqGVyOYyKPYvSjCKCtWbUG3Z3Glm9ibaCgmxfw1Rz79jdw5Mg+zEzNIxuOsHH1KtYvbGOaNs26giwqLRJ1i4rNFJatwNI0DIJQwGrdUjE7U0XATNyUQDlzmBmEW1qgEyihxTNt5Y4emsfi0rJYOe859AhMu4rXv/dX8Psx4igSa2ZbU9BsmWhNNWg2K4UPSzfhD2jbyyK0ianlo0y5xGp7C/0kxwajMFUTV9oaDh6ZwXMvfQFakqNz+TZ6V27jqBmh6PRQd4B9B2dRKBHW11ck265StxF7IYajAI06FZvTcl60M44GA4y6A7HNY87t0KcNaYpm3cLygYNSPOJ/qu2KJWB7uy1W0ny8UloKsghomOgPcvS8CGHeQ57HmG7WMD/Xgq6yrxhQDGB1bQe3V3YkTzULVSS5CtNl9psNf1SqNwqTitdQlINRriLTLckltqsaWrM1eKmB9a4qKvwoc7C41MKjxw/j+oVVYNjDUt5HPthAL1iHaoTQHR2en0NXLSAzBJyjwreg+pxWdbSPNAGzqaOgrXM3liy1UCukyMfnh8BJHHBO0zA310LVNjFs+1IcHZqRKLarRY6aSxUp50YNlqPBqWrY2N6BbSlwNBOBlyHPmMPMnEEWI0m0KN0LsoDZxHzmLQEr0oh5uX3Uqwpasw4MZpQ6U0itBVzrFOikFj5a6+HYUQtPP/kI6oaLj976GI0oxsEGFYTb6A83sX53E62WgTmqkSIN/kCDF+fIrICyKkmiG4Wcy1P0RhkqlTrCzMYwdNANdOSaIxbqlToBYAdBpGEwUJCGJkyN1uI2lmYq2Orw3rZRrQKPP2Jgak7B5uZd+ASAkz7mKiOYeR8xC/d+D8t7HBw4NIOOF+HC9T5y1cAg1NEdWtDqU7jYMZA2alg6PI3jp49CrdVhzjkYqRk6URdbnS4WZqZxdHkGVVPDqEf/SQW9uzEunbmF+aKGWQ24/vF1bK1cx5Ldwaw5RE0dSUa3XW+InWx/sCPZtcGwzFCVQqHB+a90n+BEpOkGDJk3dCmKpywGc65gziShUcssVTS6AaeqyzjAe8wXyTYssKsEi60UHokCVQPzB2elUHxrO8HcsotHnnkMx06/iI9/fgb/4n/5KQ4502gpzE3dQF2P0OlvokYrcpKisjJrmXNsEHOtpMBSaVVMBVAmil1NL4GRPfOzQgjptH0EYQQ/9IVkRfCX8wJBP8/3xVEjiArEoQOVts8qlacEChTopgnbdIRAlGdU31JJRcNJ2otXZfwnaJUQkPFz+MNSYUeAkPagtLZNo0zerzoV5DDQy4B2oSJ0Dfh6ipdeWcYL3/g2ajMVfPCj1/HTv/0Qy4aLfZUU0dY2suFAnks+vytbPVlPVCqqWH8yf9h2eD1U7JZZh5qeoucHWFxu4Cvf+B2YlWXYlRncuvgBXv/xmxjSscLMRfHn2CY8sfcuAWCuf1gRNwyqpgwZ95irHDEPOimzM02LgALJayG7HeaX59FcmsZqL8CVjQ38wX/8dTz18q8jSFL85E//J/wP//07eHzfIpZrJvxhH0HWhRd60NVM8oipNtbo425QkR5ACXJYbEOSUeg8MFdHglQcJ2hTr2cp8jgRBTPdEUjGMW0TFcfFsM91QVEmsLA/U8nN8Yb9BwqGQYBeEMj4RqtzxhtIxIxCxbuBimvKnBfSop9547mNQVJHotVkTDAqOrYGvIYEJIbpliaWuf1RhOm6BZWZo16GOgw4aQEzSzBrR2JP2zBy+IMB0pDDaYhD+1W0miY6O3SB0dEfxEIKowo5pupeKRDEGaZmTFGH24ydUC20hw6GURUwp5h+ik5Yx6nH5nBgwcLmym30727h+KwCp6BazhNyxzAMYFjsK8DckoMgtfHhVQuh3YSyPIXQdeDWWwh1F51Yx/VRgA21h8gcYaoR4ZmnDuP48XnMNCvwOz7e+sHb+P7PIzx7cAkn9+6BneSYVVTYCXD78gacIsHeKQe3L1/BxqXrePqIir2LGuo1A5vdbcnfjPxy3RxmnPN0NJuzcJ0KgmCAwBvh9nobbs2F7jThZya2RwXuDhUsH9yPPScPY1tV8OF6H3p9CqFuYMMfYM0foNB81GsRHjnawouvnhYCItc0/dURLrx1A1ofqGktXL/q4cS+BRR5gFs3t7G3UsHBmoVZLcX2zdvorG6hangCXC3OEZjXMQgyWSfVqi4cuyIAWqfN50iDy2UyHTOgozU7jVg2FjkGwyEUx8HZtQLnhj7sIxa+8NvPonqogg8vvQnLbeHkoZPYb1n44E9/iu//6U1M+Rn2VgeYsfqo6D1RjevcPtAtKB+I9XuR29JvDbOAbpR7HzoEcW7m3wnucg1L4HJid8yxaWJfTNJj6fJQqloZjSQOQdz3cDzhWpZW9pmCbqZjNTHgVaZQzM/i0OP78cQXX8YgjnBt7S08/8LXMJWruP7Tj9C/1sEzj55Gy9Yx2vKgpD3Mzc0jGY5w48olXLyyiZe++DwqXAMaOnq9HhS9gGWksGpVFPUqLt/dxnfeuwS1peHZrz4Ne7qGy+cvS7TCF599DjN2Bd7lAX70Jz9E+8IOZs0ESrEJS+tirhoLABx7HKtplU8bfjraMM++kHgTOo8IAJxk4iyhqYqs1QkC8yVAZ8QxIodjMV6gBIZlf8l9G8k9IrPWxZVFJ1FILeDTtrgo0MldJPW9mD25gPrjC1j43DPYCGN8fP5tLE8t4pHloxhe3cL6mcvYa7fAk6Sd82NPPYqlgy0Z23qrPrZu3MD+pX3Yt6cOI8mx8sFlnPnhj5F6MZpVkopUNKbqJTmErkW+R7spmd+jOIQ3GCFmfjQtqw0F07PTqNSrCMNROVfzmbUcHHn0BThWQ5yfdjbXsHbzNrbWtzHoZ4iFDFxu5D2uEzn2c9ymE4SWIdFyKI6BKHclS1ytTcPTbKyMUtweptizv4HmXAPNxRbCvAvdCFGtq3DrzGtXMecuYoZ7JDo0xRmCXoTeygB+e4h3fvYmNu+sYqYSoK5GUHnedKoJBoi8PpKoA1Mji46E1dKUn+s5KaRwjV4UqFWpgrdgOyQClPUfWb9Q1U3gXvo/qSjlPpt7YgGQJSagzMCWeGHZQ5cOVTyyjMOgKj8t99C5gTgrs7nJMrArBqZnm5hq1tFsuFALA8NBgPOXbuLuahvDboJBn/eKm/SSyC0Zw2MA+J4F9Bi9/WUAMM/7s0DgTwOApS4zqf88UHCR6KiHylUPW0x/dxcAfrhEtfvv3RbYbYFfsRbYBYB/xW7o7uXstsBuC/xiC/x9AGABoAS8KjNFZQF5D9j79wMA3xealgDvBOyjErL8Pi6+mZFSLuAnYCg3t6K4nSiA5WTvA7HcxNHOmQVJFgDLrKTS3kkOFUT0k6pjucQxOFyCrSy2PTAljFXIAgTK7ki2DvdygFkok+Pv2Vd/NghsCXO0VPs+CACLkpj5rVl5zmXbl99UbkTLP227VGlNXv++AeBfYII+8AWlvXH5zXKptE/i3ot/8nokG7T8k8gJ/ySeL5yBh4Xen/FwPggATw4p+0Z5IrzTk02KAKBsL2a8UslkEFS9/8GfBLDL92XjNLZMvgcAq1Qx6ZKJRRstaXNJCpqAwLyWUulrkVosVznuo2NPqUn/5GGSiSn9sywcUEHFIgLPNYk92UCyUMOMJr547gR5y/MvLX+N8Y0ocxpLmzcBilMCzGVuYT4GrUoAuFTO6BqViyzolpZv8r2Sf8rPIQxXAtokSsitzDQksYYkspDAhmHXoGo1VJwphFkdO0kD00uHcfLpY5g7/DR8TcOffX8LF66oyNUEe48EeOElBye+vA9GnQUVBWaSo/2zm+icuYnTbgWHWxX47cv48P2PMNjoiy0ls5L5LFCdwP8pVB/nBlq1FprMUxWKdYyKzWc5hu/1MPRHUrRmMWunO0KYpDAtAwmVSykZ/txgl5afVLUKn2Kc30UbW7F5Y9FcZTvnAgqzzahEpIWpkDDEXpzFlpJtz2duNKJtN4Fk5qiVynmDhTMpopefQbVkWWTQBXQgu575w27dErUSQWqLG36xgC5tR0kN4HEerYHTUgksxBxRANMkkl9BRSYJCJko7IyGAdWtQHdnoDoNbAx1jFBgfn8d+594FNWpeXS3VpHseMBohJ0rKwi3enAIbsexALgcD6maY3GTfZXqKPYTXg/bjt/D+8iCGbNhHdsq7c8MTQgoea5iaZGZy3Nim7iwdAhOfQrf+5sfIiFITSDbUoTsUHc0NKdtDH0fcZyg4VoYDDxRG+uGjsp0E1v9GDtJhupMC6leRTfWcKWTwWnZeOKJvQgGAwxuxjjeqmNP5EHv91CkMVynEFXqeqeDXElh2rSHp3IhwVSzhtnZKly3Isrfbnsk+bPMwnSZSZuOiz0ADhyYQZwWSHMFllsRFeHG1lBsk5l7utNjxrAqpArm5ZE8kSIQm1gWsadrNbFOFYvnvEC762Ony8xqG0qmCVmA9qkV10UY5AipADYDpLkvajyfNn6Og5RzlqOgPlNHiArCjO/VsNLOYTlVsWW2ocAa+VhM+0i9TShaF3E2xJCezKwu0dqWgFPIIqsm4IpBNUuiClCb0zKbyttOLP3Yoz21qcK0FBiaUeYnqxrqzRpqJDkkJGHlCPQU3ZGHxAuREEwyS0teqk/mF1xESYj+0IOpafA8KkVLpUJEC9Y4xr69Llp1W5STnkfw0RTyRJEMRdXhOAnm52tQHRc3Oxo24waGWg09WLi03ccXX2jg9OeeR91o4cPXfoTti9s4PK2jCLcQB13sdDdh2SoqZkUcDcLYlAL9KBvBqjtIlbrkC/f8EBHtsD0DrUYLXlwR0gEthA/sn0Ntah6qbotF/NVrO9AKG9ubBXa2DBzeW0EQD2DqIVr1DE+emkd9xsDZd97D7YtbWHJT6EkHpjKAYVB1OMLRfTU8+fznEDLP8uMPcfVmH0lmwE81wKrhWl9Bv7BgNpuoTbegVatQqwbOb3YwyBMMIgUHZxwsN1KkQYIgYI6qA0upYsqswg015L0h2msrcDIqf0dQkw6shBnnQK3RgKIzd9VDGqcYdpj2WLpDcL5hfi7HII6hvJe07KYKipmzoUfgjZmIjK5XoFkGgpRzsQanZoFiV1oFs7+ZCjN76bCQIkWMQPGRORoKx0ZsmdgYKfjSlx7F51/9Hcwtt3DurWv43v/1HRxq7kEjVRC278LrbiKK+8iLSBS3VKrlCASgpWCtoMUvM/ciKrlSOJI/zbnfxJH9czh87AQ01cL6+k20t7qiPCR4SrcGn1nSXR8jj88cFabMdR+vL1XOzcwp11GpuYgIfmeRsOE4JqgK7TXpBKIiiMMyPzJjAb4kEdkuwyYBq0Jr5hwDukJw/K5UMCo0JI4FZ7GJThbAdCOc/sLncejR07jwzmv4yV9fw6FaDYtKiLCzAzMOUGSJOBF0BwGcGlVGJFTkQpbi/MSpylRN5CrXxiQ0RJil2vrIARw5+TKhcfztX3wfdzd6aLqq2JCTlGPqzL3lrEO1YCHxJhznDUuT+ZYZ790eQe3xok/NwcQTRc+EODNMIjjTLpzpusQO3B108Yf/0Zfx/K//nswPr//F/40//l/PYMlpoGUkGDLHtRggjEvVFh0z5lt1eCSZmLmA7CpBXiqz0rJg35iuSr8N0hhKmoozg5JmcDkHKYDbcFGtVtBwXYlZyELO2QqyJEOelJa4JPhwHB4FAUaSqZvJmM21AwmmohBGqdKeRAhHovAzseMrMCt1DEMbqk61HVWTJOcpAnIHnKd1W4gRXKOlYYYiClGh4t0ugCSAozA/N0ceJhgOM3E8WVgC3KqKMNCR5Tq8ERVsGphoCcOCyXtUFKjQuj+JkNMSWncRZi5GaR2J0kSgttAJ6nj2yT04sFxD/+41bF67gQOtBA09QDQYQi1UuK4Ku15QgA6rWsGt9R2s3HWwGru4XlhYPLqMwqxhw9PwzlqG+l4D+myCohbAU0fwkg5OHqiDXNOom+LcFR+p18JSpYG9po5mXuD5w8ewf8pA99YIWuLj1sXruHbhFo5PhaIAXpqlo00sjiFcEzXdlszNlsvFEp1UDFHdB8NA1kP8j+pTt9lCSmVxO8CNDnB5w0bfaOGRZw/AWZjHVmpgNYiQWglyI8LV7ga0yhCqHeCpUwdw6OQT5OzixoeXce6DTWgDG3srTTx54Cj2TLHbFfjg7VVYSY5lO0e4vY3Vyzcx78SYskPUnRiPHJ4W55hbqyNsdTM06zWxjaY17vaWJ0ARn3va8TK+gRn3Zs0Qa90k13BjI0C7cPDhKMQtK8S3/+mzWPjcPvz4rb+GW9+DF5/6PKbTApf/6h18749vwO7GOFrvY2/TQ9Xow0h8KHTAYRZ5EUhfVXNDCJuawTVuuX8MY+b8kkzKPYQmxERxtwlpfV7umyd7JcmtJsibk2zKATCV9R4JSSQcpArX84AfK+hnBjpqDWuFA3vvHJ588Qnse/xxeOkI6+2zePG530Q9BVZ+fg7vfecjnF44jMV6E927dxD7fVQN7pMLDPsJglBFs+XAcFT4SYbadEMcHNLCg1WvoVcUeOPqJm7GJpJ6hme/MIdDp5/G1evXsdNexW98+cvY49i4+/42fvgnryG84WNG96HkG3CNAWYrCTSOLX5p7TwcSaA7HLuAY5DoQjcwpbQIpqMS916aCsfSpa24leb8R9Kj2GXrpuwnpYmyEhTkfkBwOVWHZlWh2xZ0ExhGOTpBipFeRdLcg3jawslXT2L52eewGcV4+52/RdOs4MUnvwJzM4R/cwuOZ8CKEhgIocPDzLSLiltDb62Dzp1VzLdqOHX6WdiKgvatG7jw85/D7/lounQF0KEZqkS18ByFfKQwgoPOPiF834M3Ilk1QaHlmJpuwK05MuaRZMs1/szMPBb3n4RrT8GjOn+rg43bd9DdHmKnHUE3TPgkgHJ24PxHArNRkoAikrEspnuYyPQGMrMJtToHT3VwdXuEa50IIe3552zsO7yA+jyJjD10vXXoVgjH0LBYmcN8ax6qliDs8Zq3UIQKKnkN3Y115GEfdu6jYI54vwvN96ElHiKvjeFgE7Y5RJ7R+pr72Vj21txLKnLGGeZmarIPs+2SEFza/5fkau7pSlcu2YjdqyuVW+1S1R3GfOZK0L+su5R7vjJvm+2dyDFxXDrtEFhnnyJrt9F0Uau4st5nbLeS57hy4w52tobo9zNEXpnPPAFeSwBYKgky55VFhbKACnLjAAAgAElEQVS8UzqvjKsek+n4AbXwvVrGQ3WU0pHuF1+fBgBL7eFhJfAn4t+AXQD4MwpVu2/vtsBuC/zKtMAuAPwrcyt3L2S3BXZb4LNa4Le//ioJsfcAKbFLpvqDYMZ4MVgClCVix6JMCaJyUXxfEcJDJwtj2YhMFtRjpO+eJe0nTmTCpC0VeoJ5jhesBUEzWWDfH4q5yRm7FI8BYNq4TSyguXgeg9P3ZK4TlJFbZf7swcVw+bM8L5m+fPG7WDMXJZ+wpUtb2Psvbh4/uaAmc7p8jZXJYo/3ACh8Lwv44TtQbtpLPukD3zD+5wQ7FiboGHR/8LjyUh8Afh9auN879oGM4U98z6cItu+xTh848LM+9uGrIXNUNjPjzJyH/+T1sLDA4yZ/lu3/GT1zDLhPAOgH9zEPAsAP/zaLFuWr7DelHVr5DjdXY7z3ATC9VPNOFLwC/EoGUJmZaxhGyQBmkZyAP22/2LeLsmhOW1j+lJvIiTL+QStoKoCoMmExWYqsUkQuN6FU/kKJBfgl6EYFMNnHcrzGvMHyeWDBW4yyxrZuScbEJbLW9ZLIIMAmLaL5uaXimH2YxQDaQpf5jGV+I62y+NyKjkkhMFJeQ5HH5TOdKqL+zQsWCqqoVKeRFy6M6hRTd2E1l2BMLaK5tB8ze45iOHLw7kUf527FOH7cxP6DAVqHNFT3F7CnVCkgLFZmEVzoY/Vnb+NgoeBgw0HWW8WHZz7GoN0v80+JVVGNyVxtTYeWWXCsGqaZ/2k4iCPaZaWo2gRsmV0YIk0iKeSS+d3zfPSGvhQVHdsGXcIIRkg70GYdzFtNEaYJUhaAVVOAMD63BMLlsRYFeSG20iyoSyHIT2QsNDWqFw3oKgtmqowZBOs4LhI0oeWpomtIk9LeW4gnHK9UFc2mI4UGvkfVWL1mIQhj9PoMhi3HD6rlSlCZhIISLOPv8tzE2jvj+Rei/CqBYd4+DapjIlEVmLUW/MKGl7voJCle+dpTOPb88zBaDt787vexc3sbyjBC7/YGdFr3hhF02omnCdyKIeAdSQdRRCtyFhWZ96giCEhOIJBaZlkTGBewSDME2KYKhs8jf595mGlCe2uq6HR0e8yoLAvsLCxk+RhYLgBPcnYDNOulZXDOMY6CdiWDzyxPtYBeaYrqvDArWB0FOPZ4A6d/7auIgwh3z68ivdOD1e7ACXw4CvtuiE67j4g5gw0W59inFMlzpq1pvWLDqRrY3O4J+M8CaZHqZeFfZVGwLPpNT7lIshKgIPDCz+DPdMOQYmUQlkog9m06BAj3xcjHzy/QqtqouY7k4PopwRoVg2EoqltDofJWFeJIQjWJSl13KDmdCk3wCpatUrHqDIoMsanBbLSQqS2kqg2rbotV4vLyMobMXw4K2HECvd1GOtiBqQxF1ejTXjkDvGFp0UuQSMYUydgG9ExDwXHGKRWAJJKwf3EM57EE3DiO8RrYNvW6iz2zdRkjhCCgFnJ/aV/KQipBfr4/M+di/3KrzHQbBlKQpnqclnpUUrKP03qXfXhxxgUjt4eDBKZpS9Fr2OvCtjLs39dAvdXC9shHL9HQzqq42VOxFil4Z2UDv//NWXzlt/8AdqHg7X/9fVx99yb2uQqMpAej8NDb2ULFLsdt6lIL3UbCsiCtg/UKUtTQXGhBb9hy/tdWPESRhjR3Ua818cjRI3CrM1hd30Kt2ZA+fvNmB/6Qz4SK2FNRdQ2sdvpotiJ8/hETz79yEBVLw9vffQPv/ugODs9oMFXmhXtYmLfQ7vWxd87G8198Ebme48K5n+GDc23kioVelMKgAg4K/JxZrgaGIZE9B7luY0Cyk0qLY05iBWrMh1aBrc4IVY0ZqDqalg63yOAUAQz4SPwdWAVB+AhqFMCt8ZxtuZYsj5FzrI9IapmMk7QuLdc8JKsIgOAw+9MWtS3vMQlRGbMA43I84AqG2a0kDZDYQnCU95vzP0GRIAygOgm8wkduK0DNQifOcXEjwX/yn34DT736NSFVrK10ceEnZ7DX3o9GYWL13OtYu7WCJOmjUomhJAmCOJAMV0plLNOW5zKLFbHl94NA+hTPmdewf3kKj556HHEY4dKFGxgOQ1kI1Gs6FvY0xQabtv8c77e3Q/R2IiECcA1ZkrdKYJs5rBybZV6gIn7sDsFnmnNGAkYKqNAKtiPnDY6FJaDKxSofDZ5yvx/CrleQ2xqcmTpmju3H+mADM0sNPPnK19CYdnD53fewcnYFe6tLqEVD3Dr7EXrbHVEZRUWOMI+F1ML7Q4C2VAXlkmdLogUJDhy3Zb6yTIy8AseOLEs7ffDRhrxfreoSK0EyJJ9HXhudD0IvkPHIcZhDaY0/p3TG8MWinjbftMtVELHvJBn6SQJnyoE908Sar+H9W2v4z/+z5/Hlb/4zmdM+/vkH+PP/+TXsazShhlvodlYRRV2JvBAb1iRFy60JIMhVGJ9/lRmmnGegSMYuQSoqbS2SqQwgDRhBEMt8o6lU7emYmWsgjYD+wJd7IEY9XBNlbBv2WSqW2a/HxLeCNsxU+tEilj+nk0tJ0KMNukRA6HRq4NrCQJQW0BlZoJUOGOz2WV7GIQh4SUcMlM4fOn9GJ5eEpK0cVUuFQsIeiWRpiu1NX+7n1LQhx49C3jOOUQV8xlUwaoHfU6mIioxrABKJfEZUKC5Uq4kgcxErdWj1efSTFg4st/DUY7Po3bmDW+c/xrQzxKw7QOz1UbVMHDi8jIXD+2HVXGiVGXzw7g/w9ocr2Emr+Lhvo63UUKtPY+7AIm4NIrzf2cHnn3dw8qWnEdtcOXmIY4K+HgchKCEtum2YoYKPX7+MZbOJ508+jhlNw8b5q9i6dRfDzR1owQBLjQgzlVSA1CwLEAaRWLlbhi3P6sy8i1qridEoQBJB1n6+x/nLA5jhPlNDdWEZdzY7+Oi2j07cQi+ehq/M4sip/YhaDbxxdQObkY+9hzSceGYP0kqMbW8VHa+HWmMP1NxGd20bwWaARa2J1VsB9rmzODE/h8cPVbB6YRuJ10bS7WD1+k3YaRdLlRQVJUNFzXHs4KyQILY6AbyAjgYqXEYi6Ca8AfsWnZhUVOu29JmBH0FxddSmGtBUG9fW+1ij60Fc4DJyfPOffwX64RZ+8NZ3YRU2Xnn2ZRxvubjw1z/Cd/9kBUYnwWOtAWatHiqqB1fPYHD/nZZW9OWGvSQ1VNwSkJqsOct9Dvsz5/lyrOB6riSNlq5IJTGUtrhcD5AIyfmbIB/gc1yjItFUBAT2QqCXmugVdQzcGqaPzuHwM09i8eRxDPw2zp/9Mb74wrexSGvhszdw6QcfoeK5WKLN/KiLIoxgMHJhGMLQuHbVZZwm15U75SjXYdY02SuotSq2oxxnVoe4k1fhLtk49Pkl7H38MK6s3kWvextfef4lNKBg8+wG/vpf/gThqo9DtRw1/S5q+gBWHqGqKUjjcgzpeZxRqfxVhbzC557jALf8xLzZNtwfybPLTNsxGVT2Y7QQZs6BDCjlvFdG95TgX0GQ3DThVCvIchUxDHQDBd3CwqDawPxjUzj6pc9h6dHHsIMMH5x7HZZWxZNHn8DUMMPWmXUM7/TRVCwYfhta2IFLm33uaGJF1orNmgtb/ItT6CSfdtpIQ0/WNrpaRm1wDc6FWxym0G1biIVcrzMqaDgYCKnTrnDs0mVM4XrPIOmlSMWVhhnaBmxEowCZn2PU6aF9d4iRRwcI7hPpdJAx+R25mkr2sUoSkFaIi0Wi2kjVKhRnFtW5fVBrs9gY+riw3sU293YNFXbDgtuw0B11kRShjNvTM9OoWTUYHPtGO1hbv42GacPMNZipKX/XQx+5H0LxPeReD8loBya6SKMu2p1VmBiiyIeyjxInLSp8VbZVjkzN4BgqKjVb9vFcOgk4q7A/kOBcyH6w7laEVME1PftBq0nHK+5LGC1R1gH4rHEtzH478ELYpil7yjCIQQMLOqF4QSj9g8RWepJQedyq1WQlwf0G569Oe4iNrQE6nRT9funwRocn3kLauXOfxD46yQEWov/YGY7PtvGA4xl/9rBC95PVjxI0/mUvIbKP6x+fOI7k/XG95sEa0Hcu7VpA//IW3f3pbgvstsB/6C2wCwD/h34Hd89/twV2W+DvbIHf+o1XixLMJbv1PlDGwsNkA/lZALDkjYpbYLmp/GUAcLnIfHhYzcusQqVUz7IwOQE+fzELuDy3CQA8uTBafcr7D5naTKyfJ8C1fs/ueQKa3geAS/C5BJu5mOfCv7TF+qQ6mMc8nFlMG9/yNQab733PGJgeg8EPWxHfs5CenM4Y5J0c9wkAmB//EAh8H9f9O0DgfwMAWL7moQ3D3xcA/tRNxEO979PIqPea6+Ge+hAAzB9Pfv/vAoDLc36AOPBLAOCJwngCABei7GHyX0nBZTZf+WmfBQCXxwmLeFx8kedB8jO5eSut1crzZx8fq38LAnoJExyFoU0Gs1hJFbSBLhnA0g8T2iOXN6W0ImPhhwxnAp3Mp+WGt3z4aA9dZlTRetOApmhi3ShuZYpegpYZC3GiMxFgO0nI+KeigJ/J96gqMkEjQ0VpwrAaMGwCUA3E+hTU+jLqy3uRO7NQrBl0+y5ubSkIAJw4qmPhiA61GQHNNqwGFepNLNcXEF0dYOut97EnS3DQtRF1VnHp3GUMul1YaoKKqSH2IwQeyygqbNVFo1ZDqzoloEIUJMIWsIwEuhqjYpQs777ni0LMjyKxeBTb5HpdbGWp0GLQqaib8xgx25wle6ql+S0slBXMQGO+rwHTptUp25AZv+wHJUFBjiPwSaUvAaUxAMwxIikI2rHYXAJr7AdllnaZK8V7wyIS7xv7ragSaeFcpJJlObGTZ8GJx7PwwGuIo9KWk2pjKVCZGiyDqtPSRlz6lKYhZ64x2P4GIs1FoTVwNwjxzd97Cqd+/WsoKjre/MEPsHlpA2k3QP/WOpw0gBYmYqPt6AWqFeZmmlLgGgSpFEIIMLBASAUbVcASGCvWrrQW1MQadmKX7flsL2CqVRHcZOTTCFETFYWQXFh0ZKWC9rIsRnK+oY0hbejURAB3ReyzMwFSCXaMqIJ169CsOWwPWWjK8MpvnsKjX/4idrZ6uPiTMwhXRyhWdmD6HhwR3SUY9jyEcQjdLmBWqJoyEAShAK5SpHUNbHWHYhHNYk8eA45l3Su0e36AStUU1bNkaxMwJCmKGaOmLjazBAyDIBWlHK26kzxDvW6XlnFBKoA/wXACzyEV/Hlp7c08ag6wBJII1LAIWYyzydIokuIOiRlJEUtzh8xjpvLRcpGbc+inQLWh4ukXnsD83sMYtNvYuHYX6tCHv7qJYkB9rAc1jyWnmudP+2X2PcntnFSPiFvQKY/5vqaKRIrEJQmL90oKhVR+Ghr6IyocVUy1XMzNuBiOYlHD8vyZB9zvR6JC5O+xD7daFexbaspYQ6t0vifjIIu9YiXOew7JINyzpwpTydDujKDCgqEXCP0BHAs4sFxHbXYWvTDBCAbyxjJuDTxc2PBwo9/F7//jz+HUiy8j6sa49KO30T5/BQ0lQ9bfgRL14A+6MNUES4s1Adm7Ia212Ycr8CIbo7yKfceWsfTY4zJ2bG1u4qMLGxgODCzMzaBqN5HDxNsf7uD4wbr0le2tQKzYObbbmikgwJ32AN1hH6++UMezLx4QwOeNv3gDr/3ldZxYNNGsJjh+vI69x4/j6qUPUEQZDhw7gDDawPtnz2M00rA9SKDbueTgsbXYZ5NYRbubw2GOtWojVB3kGpXqrNUXcHRN1kreaARTV1C3ClhaXCrh1Qi6EiOLPLENbbqcjxJRdTv62E1ELA75XDP/ekwu0giehnLvxOq0RutEE45jIwxzhJJ9rgkZgv8mMYSqdgkRYCa64wjRiUVSKoTpkCDjrRJis9/F0vEpzB1cxJbv42eXevj9P3gVp7/6G7J2u369jTf+/C/x9PLzaBQGbr7/Bq5fuQXb8lExQiF3JClJDQTIVJiwEUa037dQdU0ZI6GSSJWKu0Kj4eDY0T2SXXvx8iZ8nzbfBpp1UxTqg74nRWGOC91ujO32SEgTzIQk6KvwrIQwRiVzIrEBBC9IVPE5R5GYwaIy1UaqVs6jtC2mmszMQT8H2uEbVkUKxoNBDIeK96qJ2kID1f2LWB9s4fTzT+Kxl56TseXymY+xdWEThxdPoOoPcOv9n+LGpRWMhh4iWj4bBSpVo7QgJQGN4HsUCImRcwUJPG7FEhcCt+qI6n+qRYCVVsMB1jeGYrdarWhSqPbDCElAdSkzkFNxwHAdp4yjGKsIRx4VwLlYIwspRJSzJcmnH8Q4+fR+NA8cwrXNDi5vdvCtf/QlPPHcCyCN6d2fvoU//h/fxAlKLQerCAbryNK+WBFHVN9FBaqGJQo2ZhLzujSusQn6qgUGo9I9gkSkesWSviYkPIKpzNLlXESCVd1GeydEr++X+5Dx6o9juDhUFLTqLF194jiWAjvn095wBCVPMRiNXVg0rlf0MgNZJVGxkPkvStg2JkYBgeeK5KPSdpsdpNwnlApQjok8X1FoCpmV4C+BGq4faIsD9DoeHNPA4iKt5U2EJBeNrWi9OBHFJUmGOq29LQM2x/8UAmhBcVDodXQjG73YRmZOYZDP4djBKTx5eArh9m1cO38NS80RpqsEk2LsWVzCky9/HZifYhimANYbl8/izdf+CudWfawGdVzv6nBqM1g6vIjbgxBvb23iD//w8zj11VOIZG2Rw4tjiQOwmf1NkCKjrbWOlR+vwA40LDRq8O+s49r7H+Pu1S00EWPOSVDTQzhaDNMguS9BznmmKF1MuI6Zm7OEQEcVtWlUEIaxkDWCOMYoDHHwWANHP/ciQsXGW++9iyurGtZ6VWzsVLD3kf3wajaujmKcvdPHCy/V8I/+i1cQaKq4oGx5PjZXN2CbTSh+iJbqoJkpOPODj3DuwxG+cHAer5w6gGRngNs3L+Dix1eQe23MOyFmjBTLLRsOVDiGLoQT3qd230emUTlJZbqO0BsTQA2uxxQkUY5emCEzIUpgWpP30hxrqY3LfoJNy8Kr//Q3oR1r4Ls/+xHSUYFXX3gRx6er+PivvoM/+99voeXleNQZYMocoqL7qGgpLJITaJctg2vZhjnXSAQoCXGO9/Ds/KXjD0ncE0CzJBeWZNhyHcf+yuxseZZJUiW+DBUB+aQGAWAdmaIiToGd2EYnq2A9s3D4qXk891vfxPzxRez0u3j9+/8nvvSFf4DH9i6jd3EDKz+9jHhthDlum/wejDyFkkXY6Y3E7Ya2xXzGSnt2A2GmwWxaMKZd7CQeupGCS90cFwcmpo82cOLFk2gcmcEHVy5ju30dv/Xl38SeioO7Z7fxF//y+whXA+w1E7TsDbTMEcw4YcIDCgLeeQpP4gE4k5dE0LK5MhBm5TxHdStBPs7vXO9wHOX6+0FAXfZzVOfnJPmVKmCOMin3aZYJ3XaknQhmB6mFrVxH26yicayOx199AQdOPYYeMly/cxWjnR28cOpZOHcDrPzsIrwVH7VchRO2kfe3gSBCxVBQdV1YJucnTe457Z2rNQc216AGYCpE0OnUEck+J6XjQa5IxIlUKYpCxveYluB0dTEUOK6JWtUWdTAtq0u75BQVp4Y8KOAPfSDSkfgpvB4z7blfLIkunOcIa5L4pxgpCq0EgBNbgVcY8BOHeSKozCzBqM6gnypY931ERs4EEmRaAi43JCgrz1FxHNiOA0u1BQDt97fQ63aFLFDVDLQsB1qqoJIpMNMUlSJB1N3GoLMOLesgTXbQ660hCzukGkpbkIzPvGdafpNUyv+SLELVJZnGEnIj924q53dVQ8y9X56Ubl55uV8j1Zrt3hQSpy17Ne5VoqjMfiapaDAKEYsrSA7HIQEuE3eRcv5SSkUwo3Vow071uADAEQxdR38Yi6tGr19gNCyPl6WLQdIlAWA+m+UaTQjr/z8BwBNgeSJEnpRndgHghwtVu//ebYHdFvhVa4FdAPhX7Y7uXs9uC+y2wC+0wNdf/UqpJX0AoZyAv1wEcjM0AYBLG+ZyE3kvb/XfAAAugbIHh1YqzVgqGxeJCcKKtTGP/KRH8OT8Jr99/3wflpBOPInvq3/le+8pkT+pAmbxbGI3XSqMx6rke20yBorH7TMBgCfWOgTsyte/GwBcJpTef/3bAMD87ckG/xdu9ENAMFmln/b6/xIA5vc9DAL/2wDA0l/vfVDZI8Z464MteO/v94qCknFcvj3phgSA77+n4NMAYIK/pf2zglwpN3WS5ytWv/zZfQvoiXJ4gj/fux8EZ/P7IK2kDlG1K4pcFllLa2e+J8xjqoiYoxhG4+8rbYV53gSL+flkGEuRZ6wMpqKPn8HnlYo7OZbdkgBlThYzCxgEgMtj5HoIZsoVEFSkKtBEoVSQoYFcacAyp2FWpmC7s0iMaaAxj7gyA19tItdbaDUWcOaahxubEfJihK9+YwqHTlUwddiWXC2qhxosnlwLEF9ZwdTODvY5JvzNm7h49hJCvwdHT2BTbToMMOpRFaugarioVxtoVpssVyEOmPPFTNMMSh7AtagmyEVFGiaRWHSyYEg1EwslRNbKZ5RKLeZWlVlYvFXMU4ypgMxVGCLvLhWJLO7T+nQMw5RKq7GSYkIwoX0cVUZlpytBtAnxRYBi1ZQxjcewWMD7xKMJmvLZYuFZlLMsCogtH+8RgcNECABE5VlYoGpskmFduhJQdTuxKSsLeCxkcPQJVA39WAfsBmA00E1D/O4/exmPf/UVZKqKt19/HRsX7iLZGaF3fQtawFzSEJFPu13aHBoC1rC4NQxKFTmVASzUEbQkMECglH25YpfKJcoAeP48lu3MwhmVzbw+sT6OWeTP0e/748KaUVqt844QyB73R9sqEMby4UhYwLFSsZjzaNtXa6HiLmKtncCd1/HCb38FR7/wBM698x4++N7bmFdncEBz4K9uwOv5KNIA4SCEF4wQFQSTmX1GfUEG17IFAG7UbCn4E2TmmJ3QfnhMXppYX9Omm+1dKsN0BCFB/jITmopDPn9BkqFes+UZZJGG70UxrbxzyYqWvGhVgUdQqdAkN60E+Qke6KJMo8o45sDFcYSUCwLxVKYlERIlQ6QU2CE5xKoiNVu4O4xRmyrw27/3azj02EkEvRhnf/Qh2te2cOf8HdQyD9NuAiWNMPJDyYouUhY+OfDlyCcOGQQpxDI+h2aVxISSnEJwbZyPJkpC3q1SFW1XTNSrNvrDAINBIGAH+2mphi9tFAm4cEwkCMy+4nmRKAip9GJ/5VqC1yrqI1Fa2Ih9D72eD1W1BJhSc1rtxpifttCcqSHWLeRuE9UDp7DSH+HaVhu1vS08/1tfFlVyd22ASz/6OZStjmRbh9ur2Fq7g9QfwjZTLC3Uodk2ItajUwX9gYo4dxDT1n62hsOf/zxae/bD81P89Ps/xpnzAQa+jsUpqpgJchc4dXwKo2GGD863MdO0UDF1nD4xg6MnZnD5Yh/vnF3HseUCz3/uOBaXTZz70cd47/XbqGQB9i7mOH6ihcXDB7G2ekPanSqVGyvXSwvt2MB2z0ellaHQYkSpB03JxLp1p0fgkRaTLhLFRaFroFiL9r06wWy6pCgEfhlrTOeGCFkUwFFzWCRT5KnkbpsaHSMyVG1LlFACxGcET20oqSE5ibajijsBFft9KrvDEgAmMYSgIrNECZBaBD3zAkGYj58RQ/o0i7oESU3TlCxTjheuS1eEDJu9HvwswImnlvD4yy+jn+U4d+kSnn31N3HiqUfgA3jjO9/Df/lf/RD/+MljeHTPIvy769hYXUea9ODaKYqMCnoqNKk+MmBplqiQaWFqUBnKcQiR9C3Pj9BquPjc545jYc8x3L5xEWfevy3PI8k9JErRwneqVRULdvZNfhbbhbazBEOpYpY8ZHUCAJfjITs4n2mOgSRy+HEiVtRBxLk6g6OrmGposM1SNRQmGgJmT5PgpSropinsmbr04e3Ex6+9+gSe+fpvCMj6/g9/gItvXsVTR57BomOhfeUsLn94Q9SQsZIjVVPJzpbxgvM0gYo4wGjE+5XIOc3N1dCoVVFrVFCvt+C6deQpYwt8XLy8gd7QQ61WxkEQADiwWJNntDcISheKggr3UhnMZ5pjeaPpYKrllEQg9k1VhRdE2Or5OHpqEXPHHsVK10Pb7+CVb30LR44sy5ritX/15/hv/ut3cXrfFGpoo6p3oSKEZbEgXgK7tm7CNgwMhiMMvVgAYDoycPzleCJQPLPjq7ZYdto67YJzDPuhxFpQSea6JtodxgiksMyx1w8tn+lOEDH/OZLcc9tWJfKAJCASdOI0xM5OD8PBUOZjAggkjPK6M1pOc97jmMiMULMiaxnNsIWsJCumvEBvZwBTgDZ1PF6Wa0E+5yQf8HnLqJoV21hN5oVG1cLRQ/OYmpvG+tYQ2zuBjNdhlmLEjGBdh+HQnlSDToeZgvOlCugOMrWKndDE+sBCN63i6qaD3/2Ng3jl9D6E22t487X3MOeOcPJgjFZVQbMxg5PPfQVitVCry/riysW38MbrP8FHtwL0chOxWkOU1zBSNFRmXSwcdvGlf/JVoGnB14DOgPNJgiLOhbiT07I7yrDQsFEd5PDXQkTbA/xv/+JvgG4fJ+ZUWNEQc06OOrNXkUCVWJxMrNC5vzSJeMjin9naVOqRoOVIW4FOK6YBLwxhucBTL/8aCtfFu+++gTNX+pLHvNHVsZVWMXN0L6p7pxGpKuYO1/DcPzxNTSBCFPAIXEcJGlwnE7Dm9fkZRjdG+Mm/PodFo4KD8028++aHuHZjBS3DQ1Xpo6oEWKgqWGqY0LJy7ckscBK++JyEeYpa05bnIQupM9WQamVOdhariDX8v+y96ZNd530m9px9uXvv3UBjB7EQAMFN4k6KFCmJlEzFlsfO2LIn45mkKlVO5VO+JX9B8mFq4lSlkrKTqdGU7dgZWZYsSq0KBAcAACAASURBVKRFUSRFkQBBkMK+A92N3vvu99yzp57fey8AwqQkO/bU2OqrUoG93XvOe97192ziYMJb4V7PKRfw07UMV1Jg/MA0Dn7peeTbC/jw0nX0WwEeOrwHu0oeTn/nFXznT67DXo+x16xjxG7BNwMBgG26UTGHPFNAF1XAHNfcUHFvyTMJ13DZ28t+TPVH7te4b1FRMrdfJJNyrJBGQqIKN8UEfPvctzKGxWUEDucuTTKYGyjiWpDiyKPb8cJv/w7KW8pYra/h9e/9ezz1+K/h0OxOrH90FfNvXUCy3EPNzOClAbKoCzNP0WiSZBEK+YOkBk0zhFikmR5iI0XPiNGKY2yEFq62DSyhAIw72Hp4Gnsfvx8nr1zB+Qvv4qWnn8eRrbtQX2jg7T99AxePLWPSCFB1VjFqt2HHEQrinMT9WiT2/WwzM2d78PxA3gbbwpL26kckktxWAMvYF+cAAqqDKB0hKzAvWbmkqPioHBlJ8raFzFB2+SlJtpqPm5GJS1ERxpYijj57AHufegT1KMGFSyfhWzY+s/9+hOeu4qO/+gFmtFlMWyVU8xb07gryXgDX1OD7BWiGgSgIYDBbOunDL/jwClTOkyhPRbWGhOtypys233Sksb2KEMjCfoSgF6AvGUiMC2Duriu52v2gLUpyQrtRvyv7gIwEuW4CI3GQhhr6HaBP04xB5YSuNKlBBTBzHmgXniOxMkR2hii3keoFaN4IEmaTp8y6N9FndMhYAYGeopP0hARqOsxuL8n90fWGBYF+r4Mo7jE6VwhNrmGhxH7R6aNbTzBi6dhasRA1VrCxdA15fxW99iq6nZuIkhXoWlcdsuiOpFFUoFxsCPh7jGPgeZgkCQMolzxUayVxJWK9p0vLfhKh6egjkT3q+TN/nntUrqkhHX8YJyRiBeZKR1hbbcl52nMM9NjWA5cM2fcyVoS56xbnDrqMQNw4mBVOQlG7y3NRJqphppXxbyxHuetxL0ew/j8FACxr3qcogDcB4E+uj21+d7MFNlvgn34LbALA//Sf8eYdbrbAL30LfOG55/LhZk8BvApkuDNX9R8aABZG7uB0Sotg9RoqdG8/IgFwBtkrw+8OM4mHXw8Vv8MM36Ed8xAAvm3PPPgMOczdBpsJAA9f6qB3Vz7wXZ7FvwgA/GnqXwEih29/F0D7nwoAvttmW67pDhXw36cCmO/9twWAB+LXASngb/79rWd114p9NxAuqpBPAIBVmtNQxa7UF7cVwMrCWL0Xiyw68oEyVAHALGbdxZG9C4kWO3F+OK3GCQAP1b5UQ1BBmvTESkqpzQdqXdrfEi8jk58qSQGolK6FgCNVTvx1FqCpQhLAWNTBSnmq8oVVAYMArwCgZPgntF0kSDVoNaljUtGq/k5sqs0iMq2oAGAUUShNQDNGUaqOojAyjcqWXahnRVysZ7hatzFeG0ehWMJH810szi0DYwHuewR49qv3wvNtNHt9pMtNtE7eROvUTTxccrGr4CGqz+HMh5eQJ3U4Wh8GMvRafYTdCHpOJjTtHQsYq4yK1SMLHMy/tc1MwICyr7Jb0zBDvdVGmPYFgAsImBNFozoqpaKfCs5UioyU5QgQlWvo9ZUFXIHFKCmRpIgHAJUoQ3PmTCaSFyakFYn0VtZvHJsCDIuyh4UlFhkGxBVah4vNHm3ZVJ4Yf5dqC8lyNlmU9aTYQCUlfz5U3BHEYNGXn0cAmf3OpCqBwAUtzgRwU2pLghGOR9q4gYB5s4YPyy+jm/qAn+PL/+LL2Hf/QXLj8eGJk1g8dQPBYhPL528i7zRRYDZnr41OvYMC1YMs+AkwrgBt16Eix7gF8KYhP9cQALVUsIVgQKUd44E5Ltg+nmui4NEyM0PQSdCPU7Q7fViuCdd0lLpRyPYEG6lqSpEnseQzK5veDNWaAdPXYFUc7Np/D3R9Ehfnl6BXNDzxtX+OsV01fPTBCbz9rTcwbY1inz+OxsUb6Db60LIeol6EeruNiEQHLZNnSqCh6LsDkNoVi2ReI1n5VCQP1b4s6NLGlsAXC4W8rU6PikKVg0klIHKqgQwpZE1OlDA9WZX8xsXVBpotVu/ZDgYqVR+VsiPPkABLSFvrSClgWdCn/XefOXRSmNTgmzpqNUcUH1EaIaIVdpaip+eoTI+il5ZwhdlvYyme+PwTmNp1AKs3buDYqz/FlFOC2WyivbgCPW6zmiVZu+zVpqaU7rlI0pj5TTOJDBmt31kw5oOTutYg2sEYkBX4bV3Z4omK1+B9KXU6C2ACjjPv1LEEEGP7sDBNVSaFcATGOVA411DZwLmFduOGQdURrQXZ1xN4JtUTEWVHKPgmfDtBEvdRKZmYnq6glxvYoISkNoGbPR2XWil2Hyziya9+BX6lhOPffx2X3r+Knb6LES1D3q2jtbIILWgjjruYGC/A9lz0mAuqM2/TQTd20U0LKE6XseXgXti1MWSZj/ePn8SZKzHCUEc3SjExUsSzj94rxeS566s49sEqip4Lz9Hw1CO7UBv18MGxRZy90ICjB9g+bmH/nnF0VjaweHkNYbOJWjnA9IyF8a01NFpdlAoV1MbKWLh5HjdXmzh1vgXLYWG0C9tl/mUTed6DnlAlz8K9CcspItYc6DbVgLRpDmGTOELLfEfNLbQezqIUccC5NEKJz0fTZH6jwovCp4qAaJa0N0E+2/KQRVTsmigUTen3VBIxG5fzLcdzmusoFl2x1uf6QcUs5yAWL4WsIkAp51oCZ6qoT9IIM6bLJQuWm2Oj00KsR5jYNYo99x3CWtDHhcUNPPniF3Do8QeExHLqxHn8wf/yp9hrj+DgRBVe3Mba4hriqAnfpnKQoHUqY4mwoGd70hc5JgkAc6yq/gXJAp6ZrGLfwd0oV6axfPM6Xv/hOQEKqUBbWKpL1uLkmI92a7DP5P2lmag8SXCgzTvnNbfgDNRzurQPAWCuxGJzr6sc2CwhfcoR1ScV1rxvm+YTGS19DYSJIvqkhoYNhheXfBS31lBPO3ji+Xvw2Eu/ClvT8cHbb+KvvvE2trg17CgYCNdbaK3Q4jJCZmfop326cSJKYmlfzp+WrqJKeO0c3xPjJbi2I59Lm0rf84XYRcC13uyjF4WYGPUE6KRV5eQoCTEhVtc7omwmAEzAiPOzOBVYhqjGSmVb1iWSU7gO0d1hrdWDP1GAP1nGcuhhrtnCr3zlHjz98m/JfHL8u6/i1NtXUYKD1blLyMNVOGBOIwEWPicXJt1HNB31ZgutTgRH12UeIGmE7c/IBe51uEo7joOybwthikpakhWqFRe1io92VzkR0CmHY4TFe85T9Xpb+kypYKFI9XSqbHO3ba1iZLSAxuoS2rQ2zim+CxH2QwEO+LVtU5mq7JlN3UI34noi/DSJZeD86Vv8mVLK8RnQOYNgEYloXFcIaJKkYHCHw7/NMhTLBezeOYZipYrF5SYWVlqgiwYVxyG3gSTfWK44RHBfx/uJ+xnCzAasKmKjhGZaQjsv4PS8hd//Fw/ggcNVNC8v48ffewdjThf7dzKXXcVb1Gam0M/6CNIEhl/E4uoqzlxex0qHi7ePIOXaXEBkGVinMtvWse9oGf50FcuddSw2OrCcAqi7L1gFrK605FhUyA3sdGuY8HwsX5/HjStLqKCNCTuCGbZhJxGmqrZY1XNTQVCNkCPXWRLM9DxBN+je2rcSuSn4ZczMTmN8ageiNMbK2rJYp+sFB6cvnsWlhQAxiTmJhVbm41zPAUojOHRoCsVJH0deOoz55gYaaR2tfhdxosNINfQ31rFzZBfKiY90pYtSUkJcb+LET87g5s1FOAgw4kdwkhastI2SnomlvkPPF4l9oUUwd6ncF2bIDDqjGNBzS0WtUK2Xcm4woZE0ZtD5IIVNFWDFx4VmjnNdYOLgFux/4Tl0Rm389bEfifX1U/c/hMf3b8P5V3+A9757E70bXewxGihqGzDztlhA2zmjJOjOoEgKBIBz2oWTVMjPEOCKQJUibEkmsUmSCl0juO9X5wEu98OIGO7vDBLvOD+x/9JunOcA24ZBSxXaQ5Pckjloph4utGM88NgsvvIv/2uUZkpodNr46+/+EZ5++jexd2Iaaz+9hOtvnIHZSGEFbehRD3G3gwKzlSOed5gJHwtAZ8BCuVSE6Tloxz109AiJaaHRc3GpAbScKtJRGxO7K9j/zNO4sLKId0+8hs/s243HH3oO8VqAH/6HV3H27TXMOn2UrRVUzCb8NEbZ1SXegOskIwN47rIy7qUZYaIs4bNcxedwf8j99RAwZ9sMAWCOZ+71OA9x38L2k9iDQUwW3XcitpdDdWmKMGNb2VgOXSxbIyjtGcOWo7uw9eh9uLoyj/NXf4oDu3fjsaMPwV3qYe6Hr6N5posdThmFcA16v46ap8seQ/nhk9SlFLxB2IPtmSjWqhibmBAiLKII7fUmFueW0A8j2VNVR0axdfs96HbbaDXraLSYARyhTOeJSkmUsN1OXSzdqQJOwgCGbiOPdCFt2pmLPNbRa+ViO0/UNKZzFM+ohgJ/MyOV+82tHBGVwDpB8CKMQgWwa4gtH7FVhFbwYVVKCNMQV5cXheBC8sxYdQS5bqDT6yHodhTYaqv9I8+qUTcVwp2vG+iuxxj3TNy71YcWrGNt4So6jXk064uIwzVk2TpMM1BziMFTBA8ZKkKJvG2u93Qc0kxNMpNHq0WM1pizXEDBL8HySvCrI+g2N2Rs+V4RcdRHHEdIgj463RYSIRLkSn1t8+yTYm6xjjRSpE8SAzg3cByyf3CfV2+1FBlDznc5mm0FAHNN6PQy1Ov8N2eEssrsthXh1P0UAJjnd7GJ/gUtoKWmIW4ynxyzNSyXEAAeEuCHtZQ7baU3FcC/9CXizQbYbIFfuhbYBIB/6R755g1vtsAvXwsQAJY98yDzdwicDTeBw3xgHjrFmnawW/y7KoD5WbdVwLctoIctPwSAmYPK11DpK1Y4wqJX/w6/z2KzAmqHFtSDgp6UFXkWGPpaq+v/NAB4qGqW9xErzLslssoi8/ZLXcNtYPmTFcBSSbvrdafa+tMAYJEpsq1uhR5/XCH8N52d/3ZW0MPLGrbdx5+LumBiWH/fADDf95OsoD9t5Ol3WDnfib3fDap/qvJ58MY/DwCmyoOAHrNypX/mBIKVhaz0jVvAML/mYWxo+Ty0iFYZ1lKRuUOhLParAnyxGKcUwMzeY55QKjbQBD94ulNSXRbtmWvL86sqStxW3MszkgxOFjUIslhiZUaQUzJbB6o9lfulMkxvZVolVJwqW9ih2o+fF2fUHioVsWX6sLwRWGYVmVZFnPnQrRG47ggSvYzi2CRGt2yFNTqLMysB3r3CPMYidmwbh+M5eO/aKnpWHUeOaHjw+Vnovo4wiBDNbyC/0MDa8UU8WNBxZHIEeXcFx979EGbSgKsT8EjRaRB46MPSLei0/jJczEyMyzPoB2yfVABgtuVozcJo1cX6Wg9Lq41b6h0WcWMWe1i4HdgPx1Rag8UHZWdMg04W+CM6VXtUMqqCL+1whyC6qClYeolU8V7ZSNIGTGWLscAs2Y8gEMxMM9XeLGxR+czPl4xI5gfKcyRYkonFtLLfM5TCgNdoKMUwwTZakPK9mcUsrH5TqSWpZuUbSu46AWXHgOHSKtJEJ9boNwi4NbRDF3opx/O/8TwOPHwUXQAfnTiJGx9cxvq1Bm6eW4LWbaJmJ8jCNow0FmBdAG7286GV9aDfDgFnMTrIcxRcR+xVqWyi6iyMIBbIBIeoOKUqljmZYY9FIqDdYW4dlRfmQPkLdEOq0NW9p2GKYtEBwxMJ2hIABu2byzYOP/RZaPYUzl08D71q4rNf+y9RnC7h6pUrePdb34HVcLBdL2HhzAq0OIFrxug22Yd6kiXMQhABKlrmWbYjCiSCGmESicWk5PqyV8VqvvcLNnyfyiupWAvw0O32JQeaNqUCsuS046Zi2sT4aBETBBEafQEg+H5holRoU+NFjI75AhY0G4FYvxF4Y9uwXzJjlcobTa7NhG8ZqBQ9+Vu+BxXK7STG2LYath04iE7s4qfXrkH3A3zm2edQndmG88d+gnd/OI/DUxMoxz3Mnb0OTw9g5bSUT9ClVa1YaxNUUNni/G9mUlI9aOTMSVZ2gYnkfyuVkCgdBqo2gihUzHAQqOxpKgSZHZ0KMMRnvlHvokv1iMliqrSo2DuStMBMawLJBBB7vb6MCxbC+LVuJqDZPG1Zk9xEwTXgm7TbC1Aq6pjdUUNquLi6EeFmWMBq6mE5yXHgvjJe/N2vizL9jW/+OU78ZAUHCy7GmU3Xb8BKmuhtbCAOOmLnqtsWEhbJXeY2+ojgoh54sGoOdj60H8XJGTQ2Ipw+cwnvnu1IzjPdBY7sruLBBx9DfWEDJz+8iaWlHFPjNQFG9+2ZEpLJqQ+XsTDfwXQF2DJqYveOKXRWV3D25A0UrB5MvYPyCMenjevLPezdMYr7Hz6MGBtYXprDKz+YFyvtSolFzBa0vA4TPWRhVwr8bCfDchBnJgyqb5ljGlExRzvCBCHVc54t2eApwfowgk6reT5HgjRUWRGk1TUUXR++y36cS99IE4HVhAjDl3JjUUQHUaM4BBYUgYD3KirbATGFGahUOFIZxzmVY0os7h1HZUTHubQ93Quo/l1utDAyO4Kx7SNYDnIcvxTh67/zGB7/1RdF6XTh/BLe+vM/x6Q2glpmorWwgKDVRJYEsMwUWch+kqo5J6UFNjP4OEZp7TxQqwvgwuzYvvTVo0dmMTa+FUs3F3Dm3BrGRwvYsWMMc/NLQr5hP+x1cqysdgTAJvmDRAbm9YVU51PlXyzI2kAlFUFJgnu0XZW4EnECMcQeUufayTGT0kg1hU5bZZKwJOGQxLEMNglLBGXGi3CnRzDXWsWBByfw9H/x2/ANAyfe/Qm+8b9+DyN5GbuLQNaMYFLVnRAAJsBA8JvzViQKYE7bDgu8BHNDAtI6PJ8KbQ39EJiarCBL+YzVdXd6BG9TzEwWxHVhdb2FiRFX7OkbjUDmLxLCxGZ7kC9YKntq/yKfA/RJmqGFr2lAAizsHFnZx0ZaxPvXbuJXnqvhn//+/wjPsXHhvVPoLaVwQmDtwpu4fvmK5FdyfshyXqfKXGYsBQkJnC98SwGEvDe2N/c4fKVRjpFqCdMTZcldXJhviG332Ign8zbXSoJifCYsvBOcY39pMiddVMXMHlWORrqZYXqyjG2zo0ijLuKQ10QFOC3UM1HDi+W3bYgjSJynAlKTOMZ2Zs4rIxocS8PkWBFamqLdYoZ4LIp5XgMzPKOEWdqRENimZ8cwPr5F+uLySldyqy3fRbMZYXGtLWC2buvSV2hZn5u29D+uRFTU0wI6goPcqCJzKgj0ArooY6lTxAtPbMXjD2/F+sUr+OCND1HVAzx8xIdt9LG4tIKcKjUtx1IzgFPxxNa53qUqje/tIU+ZZU/PYhOLnQhzjBTQElSmHARcv0gW0m30+hpKjod6I0HVtWDEGaasDHYSImo1sXM0h5+14GddpEEbZUtDzaGNLe12lfMAwdKC70muOOcx7odIaGTf5dqU5w52757BzK5Dsl40uy1EWYiN5hrOXFtBwr0S4098G2uhhtWsgvke83dHML7Fx64jk3jz7Ee42u7CLzjwHE/cRsJugP1jJYzoNpy+ji3+JK5dWsT7xy+h5sco2CH0PJB9kaeFcLMMI74LSzNFsUogP2HGN4Eq5IgIZslhlOun+hkPTJpmi5I2NFOkegbTyhA7NuYjEx81NUwemMFDv/JldMYNfPut1zG31MILD9+L5+4/jLm33sYHry5g/WILu406ShrXgg4KQwvogQ3+nRbQjGugmpf7N/YXzl3s71Q4cuwQvCSAp0ijA5+pQT47zwvc0yYxx47qd5FmQHNpa0y7e5IPgG5iCQC8mmi4/9Et+PzX/zVGtlbQjkK8/fqf4bOPfw07iwWsn7mOubfPQV8PkTQWkbSa6Acd0JCHilM6DsQIZS9sZDbEacXW0M8j6L6F1C6Iq9BCJ8Gpug5/i4/RPSM48NzzuN7q4b1j38e9O7Zj/+770Lzawvf/+Hu48UETB8s5PNyEk22gqqcYKVhIwlTmNcbhSH476QvkT4gCmHOzapehypfrnRDlSKC9UwE8BIcHRF9Fhh+4JwkATBWwLee3fkbrfBvzgY1FYxyFHeM4/ORBjB/Yj/n6Om7cPI9D++/Fkb3bUeumWH/nJC6/dhZbDBdefx1e2sLkiINapST5tMwt5+ITZRF6QRuGa2Jq2w7sOfwITLqd1Fcwf+4clm4siNKZZ5CRiRns2ne/uEasLs1jeWFZzpzVWhGlakHWqE63LtnBQjwmxpvryPrcVwB27gkA3G9zH6Ycjkh4SGjlbdFYKREybapHcp7S/Bx9RkakPvzaKKqTO+BWp6G5BaSeD813QSri8toSgrAvZY1SbRRJzLmxgYiOJb4ledly9rMdpUbn/QQRVhfWYCURttRMyUhevXkNzbUFNDbmYWRNAYANnTnIishIBxuL+3OewTileZYoj13XgGbwLKb2sQTEJye3Ynr3fajUptFtrQk52jEddNob4qzBWJZeu4VULJ0DWIYFzy8IKZx7t3a7B42uWlkkZycCwKxXkPS6stbC0loDvYDW0EMFMF1CMnR7OdbXMjTbGYqWik8jSZL9j0pgWkDTCnpoAU0S5TDvV5TBch5V31NViE9/cf81qOYMHLGGXw2+fTf6KzFWt9/vTgCY3/+rM5sZwD+nyTd/vNkCmy3wj7wFNgHgf+QPcPPyN1tgswV+fgsMFcB32j4PgTYBXDWlKPz7BICHV6UPc20HKKjkWw4yN1kkks8eAKG37uQu5I85L0NgVqxveeAj5qrzUEsS6G0AWL3HIJt3iGxK5qrK1FTWuQN73MHn327B20pgBeAqwFX7uRbQHwdu7wR/5e/vUgDfwqsH93kL2PwUhfDtzfrHP0fe+0709lMsoO8EgPk3d+c0D3DOn9+R5G9/oV+79Uu/CBBMhvqdj/xuEPjTgN87CQzygYNDzcC9+XZ3GgDMHwOACfENMn152OPr0wBgbagAVkbqAqB9/L6UcteU4pbKDQr6gRQbaUeoyAwsgClmuohyDdX3+T32V2XFqgBhAsQEd/ieLL6zGC6ZrMJAJojL66WalcVOHr2pTGGhjaobVRySNmPRiofVgAVOE6buwXFLKBTG4Lg15HoJUcocYFpBF7HaMpC5NWzdOYuJ2WksBDrevxFhue3BLxVQrRZRrGVYzurYd5+LfY9SjRqj065jyhpB8tEKGu9fxb4ceHD7DNbmLwoAXNCaKJghjDRBc6MjtmW+aULPDdimg4mxEcnCY3GCL4vguJ6hXDJEibq42MHScguatFmmbInjVPJ8WfjOae+ZsWjLNs5gqKBVyalkAZKKI84h0k6cMAZ55iyqschC5ZTMfalSQxLoZPO5DgtKJkwSBUQ1oJRhBdcTEJFFFRa1hxnCbHNeF9VlLHrSgpL/p8KJcxzn2GCQKyXPO88lx1UU3ibxI1NshKUrkxzAuZIFGdNAl9+2S4BdRjcpIdAjPPGFe/Dgiy8DjoWfvP7XuPbhdaRrQOPGMlJmxSYRPIMWsbQWVPclPThTNuO8XhboqWQWNQlVTVSXJJncH60g2d97fXqYKbo5waJSWSmHqQplH2y1qcJQCneOKZVVR0s25h3ryFlIZ5G4QECBIH0EjeCWb2B8agK6OY4Pr9Zx6OEZPPP134JZctHu91G/1ERwfRHa3AYuH7uAsNmBzjzHOotCEVKd/ZpKMFp/shDKQksGhza6WYpO0EXEHGJRXWtSGOR1i8ony+XZcq4gAErAk4po/h5zK2U8m4YoCl3bkrEnRUMWYGVMA5WyjempsvQ1giu0juyxOJtREcbiWirAeZRlcB1N1DpsU14DYVgqwWiJuHXvGLbsOYDYquLM9ctIrS6efPmfiX3xuXeP473XLmOrW0Gh38Xq1TmM+SnifgBoam6JesrFImcfNzLFT6FyiKoF/s91bhGqeD1KZT6IeNCYcWbJ/Sj7emX7y2Ig1SaFAlWGDsI4QreTCFDMrERZ1GgRnhBqoKsAyQs6Wh2mVVMlSnWfBc/j92MBOllAZ9aiZTArORQ76G3baoDrY75JuLSMhb6FhT7w0lcfwOMvP48gjnH+xEW8/s2/htuIsatkQQvqKCLA+s2b8IxYwOwgS2EUHJieRzNEJJqH5ZaJwNHx3Neewo4HPouN9RDf/8u/wGvH1zAz5ePJR3Zjx6574VkuTr/3Pr793SWU3Cq2TU1gZroEt2Rjbq6OE8djuJqO2Ukde7c42H/PDNZuzuPST6/Azjtw3ADj0w7scgUfnF+XPvTSy5/Fwcf3YW2xgR99+9v4y9fmMDuRwDY6sPINaGkbaZ/Jx9zPZLAMG33pdszy5bNIVM6hzgzyFC6LnFmKOIolr475zrR8oKprrFpBFjP7kGpQKmCp5iUBIUIS64hCgoMK5FWuBgqoYe4zi+HDMav+VYQWgmtKCUPiEAEvKltIOoiVVSaVUhHHnnKsyK0YQZrCrHrICj6WAw3nVzL85tcO4+nf/CqckocbVzawcPoSdviz0NfXcfnYG7h44QZ8l5mjGQMWB5IWBcA4tMiQNmHurQJkmf3NHFzOZSQnbJsdw5bZPWjW13Dj2rLc39hECVeuLMqcRACYOXyLi02Ytonx8aKAp0L00AdW/JECxknMIVCvsl/VWkzQivsDzv2u4wvYUl9rIWgzN1sTQlHEHMOiC3Gqof1/1cPWQ7ugjU7j5KXjmNlbxDO//rvwTBOnj3+AN//sR9hanMRomuD8yWsoDwhPdAToprReV/MV10euIz7BvYDK1UTAqSFZyvE9fObB3SgWa2g2GvLzq9frEjlR9BWo2gu7KDq2jOd6oytznUGijOy7VRSKKjTnop4iIYCZifwe24SAQFYwoFUKuNEBfnxhEV987QAw6gAAIABJREFUsoKv//7/JODT+bffg9Gvwo11NK++iwunPkJjrS5j0nd9FduR0/aYynelULSZ3UgANM2lD6r51RIF7d49M9h7zxF0O01cPnMOFy+vylzDnN+h0wrHC0FuvhhPwH4pZCnafHJsDBimnL9nJlxYBAWE6JhKv2eb8vdrdG+wqIqLlUXuwCGBaQWSHRpxLckwNeoIgY8ENfYpjgvuI3qdDFGmYaMeYnqqigcfeRJTh55E2m7g+Bt/gbW1loynVjdEvcH7j0WllmuWZIvSiYZ4PEEdbvccEjHoBJAX0EkL6Gg+2lkZH90w8ORD43jpiS1Yu3Iap966iV0TwOGdBEIiNDt19DSgAwfrQYTCqIfCyAjWG23M3QwRNg3YmgXXN6DZGjqxcp7o0kKbJAgSR4oeOgHJKAZKjoN+QJhag6vncPIQbh7A02IU8i6cvAu934GTp7D4PdsRQh/3W/2YtvMWCgVPlNVcQ4IuXTUYNMC1k7mqFmZmJjA9Oysq9l6UolAuoNFZxqvvnMOObTUhgXBuaZMkZ3jIrSLm1zU0mGVbyKB5GerMf+bapVG5nsHVEnhZCjfOUWWWd8dAma4JSRu2FiBLQrGiNdIAnpGhwvmg7Iv7A2MUSCSTvTaduB2quWmHSzcY/jeJMzk0Q82FpIBEJK3QJjeP0IGJNdhY0HxU9sxg/+eeQqtWwF8d/yEsTcfnn3gaR2cruPz6m3jt/7mEdKmPfRatqOvwjB58M4FLj5pkkAEM7iNyWTddEpxITiApgcSbVM0P3EfIfsagi4uK6qC6kn1OnGUkhkFH2OeaweiRIQDMzaYlxEJaQFP52OzpaOc+mqaNBx+fxed+87/C2EwFjSTGa9/7Bu4/+kXsHB1F89Q1LL9/HcliA1a/hbTbQBJ3YSBUxBGN5Ezl2GDktCvWYTGjm1/T8rxYg+aMYrGb4Hw7gzNVwM7PHMW2hw5jIYrw3vEfY2u1gC2j29G4Xscf/cH3od/McKSWo6Avwc3WUdIy1DxDLH2FkEcXHzrvEAS0dMkAJlYfMoJj0C4SoXMHAf6WlfbgmC+ANTfhg32QOlurjTjtsgUA1jI0GCGg2VgMPbRKU5jYM4Xpw7OYOHAYl5eu4sK1M7h33wE8cug+jMdA8/0zaB6/hrFYEwWwFTbhO7FEW5iWK44PJAhHiBHFIQzPwbZ7DuLAU78KeAbS+TnMnzqGa2fPodPqoViuwCvW4PoVOVO0Gg3UNzbE6rlUKaJYKYozS6e9Lgpgxl8pFx4gFgBYEwvoLMoR9hg1oVx/+lQhcw/FrZ0LxGmEmK4UVgLbH+RFw0axNo7RLfvhjk4jMRyklgWrVEFq8QqYdU4SAGMhSJDJ0BtYP3vFIizfR5wwHqAo+xtap9MFZfHyPDprS7DSLvrNOazMXcfyyg0E7WUYaMHV29B0dTikIpskuULRRbnqo1C0YZLEk3FfQvKtiloSR6CCjW3bd2Pb7oeQ8lwehyh4VRkb9fV5scZOelRPq6z5gcO0AmsdF2GnjV63Acsw0W6uot5UJCKSXZgmXG/2sLhSRydgLJHKBCYZstOO0WrHov5tbGSyP1cKdGX9rKKfIA4iw9enAcBcF4aK4E+rvCgA+HZhhmvsx8o0dxVt7gR/+Zd3Xge/3gSAP62lN7+/2QKbLfBPpQX+lqXsfyq3vXkfmy2w2QK/TC3wpeefy5WylwUtdee3Vb9kTBr/YACwAGZyIh2qc5XVm1JYKqB2CADfUiYPHs7Qpnio3OUBRbFzVU7PEJjl4V9eorCUu/vY42U2nliYiiqB9nHMZh0AbwQNbm/D5b8+DuDe/pxPzwD+xQBgFhDufFHpydfPA4A/nQI6AIs+BZW9nWH88c+9G1DlYURdyCePiiGGL038d1g1fx4IfEtxfsdj+7gL9+0PvfvwIv1nGAn9MwBggr/k0ooCmKlYqgPKDVsmtVTMxiUorGyfhagwaHiVBzdgUUuOJtWc7BdKka4weGXdK0ZaLKrRFioiOz1BwiofFSYEf3UqWPjRgwBfpR2SA6E4XEneryUAMIvPrmMjGwyEoQWVZ7KAS2UviRuRUgfFCbohlUTMMOb7mIrxr1nYCHXEOW0imdnLbKZR2DYtukqIUw+dngvTKKAX2ehrBYxMjcHgod4vYr1vI4ir6MYODFdHzwzQ8xrYtifEwSdnUZvxEIV9+IEB/ewqVt+5gIOGjYMTk1iaO4c33/4INa2BqhMxkQutehe9TiAZm5YUsWzUKhV4HpVZvF7FeOZYNy2qm6kwjVGXDFGV26UAfhasCZ8Q68pFaU3FBn8m2bksMJP1niRi90XlIQ/ZnYHyjQUKPmeleOTvsjiSDQrtLCLk8F0bnk2rT1NsoGUONUz4rqeyc2PmLvJ3lbuCUpTmtwDqkZqP6akK1jdaA6CYcxcLjSk02rdKvi+fvy5AzzDbTYaiwWKjLgz8nHmyVM+YPmKziE5YQCfL8cSzW3H/l74Gf6KId77/GpbPL8MMc4TLa0gbTWS9Pnw9RUYZ9EDBO+yvUuwYKP3IQRA1IG2xM4IgsbRj0Vf502GcilKKwCBtjv2Sg0rJQaPTR70eiWqQ1paiPJexQRDREGcD5jsyU5cvl1ldBm2Zu2IrlzoaQrBPTmG5m+CeQ1W88K/+FYoTJXTCEBuX29DXAqwcex/XT95A1OvDQop+uw1ozPKkGjcUhSuzI7mc8BkRAKYur9XryjpBwIEKbC4TwyxjAXArLgxahfeUWp/KRvYdqv14T7ZhSf8oeh4mxgro9yMp+gyfVa5nYpfNFwvWnT6zgDkfZVKUVNagGWKq0zybkWqK+U/7coPjNEczimBXHVjlEmKrJBnAOw8U8Pnf/h2URgqYv7KGlZMLKKOA8MYFnD9xCn7eR9LvISOwSjCEVr0iVKJdJC2gWfBLkcXKApr5xERAFAFMzfEEoAXES1PYniVKFHEVoDWslqPAsUVrdIO/R4KAAhT5l7R1VVZ+fNYEdQiWs+1JCugLoUKUyJkO39NQLasCdZJQO0/Ah9cdo+CRAFCGRsDBLqC28wiWejFOza/i6FNH8dALj4udNdXVx7/1Q+QLS3D7IYJ1ZaXYXVuBnkRCnqBSniCj5bnQDRcrrRTNyMVDTx7A/b/6NZTHSmjHCf7w3/xbnJ0L8PhnDuLBZ57EyEgB3cUe3n7lNbz5ZhO2WUK7Z+HIvRM4eHQ3rl++iQ9PpFiaI1IT4JlHyvjsQ1tw4fQ5zF+6ATNvotOv49ChSczs3oeb6xv46PwSnnpyKx756vPwiw4+eP0k/uDffhNFs4+K14fRbwJRA4gDFC3O4yoDnlbr7BNC1EiZo0iihlJ009aZZb2ECjvB+WntmMLIDVRLHqIghe04qBZc1KpFsces076dRegmrW6V1a8QIQxHFMBUuRMw45gehCSo9Uw3Rb1IMFDLTfR6akwTwIrFOUVZTxMgMvQcftFASPINCTMjZejMbY4MNGIHO/dN4NGvfgGF0QKOvXECl06cxmd2PwSr3caZn7yNcx9dw+yWAlwCrbTDZUggC7nitEBgJkempSgWBjndSOGzMJ5mmJyoYs++e+C5ZawsLeDM6RvSh7dsKaHbVZm5VNJahosN5s4TJLAMdDqJAKG2z/FNApAm6lESitT8oMgt3T5dDDK4hgPb9zFKe03TxOp6G+16V9ShOkGqLtuealITqamhNOJjx5FdiP0qjl08hXuOTuDxl38Ntmdj/vwCrv74LHZP7ofbWMOpN3+EjeUGypwbbWCt21KFeCNH2AdWlzuo1WyUipZ8lqhfExKVmCmfYv/eSRQ8D+1Ogm4vxcp6F7aVC3GK1uigHi9Wz44W0Mx+JoBvuwSIFQmE8x/vs1CyJCOacwJBUrEl1lN44x7Gdo7hZk/D2ZtrePrJLfjib/63sv859ld/geWLLTixgf7iPILmquTOs6jsMAyUa7AeD5R6KneY/Zd9i+seQaoSgQABohKM1ErYPjspuYpzC3V0uj3E/RjFkiFuIGIN3ewJUM89FtuDeyWux7S9J0Dm2LSBTmTNHal6cEmcEzcOAsSRZCSnSYaxmitkMcfWFZAU0eY5Qz+gzbgihpELwLxnw+R7qz2ebdoCdFI9p5uGgJz33DOJBx/5HGoze2RdfffNb2H+xpqABpyjI7E3JxGVZx9LrHg5zghdUc1PshD3pbnloxO6aMYuIruCyK7h3UvA//CvH8RnHhzDzQ/O4tj3TmF7LYed1VEbjeHVbGilCuZbEdbCCDsP7sK9T3wJrWYTp999He+8cQUFOlD4hGgS9OJI5n+TucxUP9PCnySDkOcizju6kBxpK+8w/oJjzuS620FRT0UNTLtiI49l3BLw5fxBi2xJEiCJkesN90SSbWyIM0gvibDBLOvYwOTWcUxvmRHLa83yxPbWZA54HuH4+5cxd7OD7VNlRCQjkCunMV7DRZdnN2aiF3V0SQSUfFsqZBkrH4rqcZT2wP0UZqKhSCILM4jTHvpBT5HbrBTtjZ4Ao3tmR+FaLpJQKbP57EmE8gokfagIFwLEtKQX5iYXG0aPUFtpc2/GOUVDWzOxGJmYz3xoM5N44MWnEE5X8X+98m0h9v3Wyy/ioS1juPDDt/GX//409JU+jpZ7KKIOW+vctoBOSHDhmqrU7lwHOC+pZCTVP4d7OLEt5jnFUHtK5V7C+VvN5sPcW7p+cF1n5nyi6YjYB21L1KZ0N+A+ZaWtYS30cKEV45Gnd+DFr/9LTO4exXK7idMn3sPho49ji+dg+eQ1XH/zLMKFLsbsEFrURhp1EMdtpa7XGE0RCmHD0W2x6E3yEF7JhkYXi1INQeLg7FqIbqGEkV1jOPz8i6huGcGHGw0cO/59PHDwELaOb0e82se3/88/w9wHXezxMlSsZZQMWkCTHEXWiiZkbu67yATnXo7PgoQPcUViJARzuuVcoGoOw/O2ROeQ9M5HOtgXcV4cOvDcItHqBlLLRC52zUAjzJDZHuY6Fta8EdR2VnHgsQPYev9RHP/p+zhz5RymRkfw+UdeRLWVov3hGeSX17Hd8TDtZShpPRhpG1lKN5kQ3agrIC0B4HbYh+Pa2HP0QRz5wm8Ajgas93DzxNs4e/wdrCw1UCz6MG1f9lqm7SIQxwcSsXTZo3O/MTI2gV6ngW5rXZwlGGVAd4EsphOOBi02kfQ1RPw/CRsEgDlwxcFCWRV34z76SYjcSOAVAZvnM80GjALcUgWJZSPi3OB6yOm+wnObxeiVnrS77fhCbNHpaMLx1qlLvzTozsSM65ykkyrSIEK7XkdjowlwTxu1sbE2h6C7AqQNmFoHFSeFYfI8bMnfm44Nt+ihXHNRKPgwaP9Dkg/PSUkA13bhkmyQZ6hObEGhNI6g2xT1/khtCqbpoNfeQI/OA92OtBFJ6AaJ1SkJFpyV2Y9MBJ06sjjC+voiWs2ekCzYR7h3Yk2L44qxCu1OIJEJ7GQLiy2sNyJEQY6VlQyGzIkqco39U0U/qT0zXzzv/v8DgD9elNkEgD+5jrX53c0W2GyBzRYYtsDfoZS92XibLbDZApst8I+rBV584fP5kAE7BFN5tiRQxX9FkXSXApibdTKQeRiWaMHBAUodRFXxWOVgcqv88Qzdj7eOKmgSyBgqTxUArNRaAp2JcmxQgpTC4tCa+K6NLRnZHwOA+ff8P0EhAno/GwDm5/E+eT1iE0e14F0A8N3qXclsvZUT/MkW0EoXePv1SQpgAUHvRFIHVr/DA6n89acogP++AeCPfaaoTgfX/p8pAKzsKT/99bMAYDLBWVpTfe8TAOCctoEDBfDPA4BZCJL+pwBgdj1+LbnBonpUGa60QhOVHVnVtFTsUa1HZQoBzaGtpCoGitWi9EN1f3JIZt7YQAHsuR5MWiTmygKTgKlPxSht34QIQeVrLMznIIzE1pIKIdr5saDIXMl2yowmB3nmwrZLsJwqDKuGXPMRpQWsNWjFXMB6h3bDJdiFAoxSAVqhgNAoohtV4bDI3u0j8yPEpRZ27g3xyEu7Uat5YrHLUnN2po3VH3+IHZmFSUPDwvWLOHXqMvykjrLVh6OTsd5G2AtQNG04BGEtGxOjFTiuiyBm9uEg1zhTSh7ODVQ2M+uLdpH9fihWX55DK0wDCQHXJBKVJduDL5MmzVLUoXc8s536g/eiNSQzB1koIBDJ56GrojezmsNE7IyDbihzIxVOvmOJeoagIl+cNwgUeo4j2cu0DpY8WRbh0lwyF/ns+X4s/JWKpuQO0g6YVVLHYx6nJtcqGVbiREwgWGXHKoNezrdK5cGxT0VZRPtozUUAF6stXwp4z37pHhz5/Ffgj/s4+fYJrFy+iWi1jmBxBV4cIGLuatSHHjFzmcXDVArfysY8l6KHfIbYw9JCk3auOpJYZVL7orAmuEkQStlS8+/Jvq/UfLF5phUrc5glfy5n/jHXElptKqWKTfVzkolaj/mYsg4YEVr9HmJLQ2F0BGk2hnZiojQJfO6f/Tq2Ht6B82dO4+rx8zBbwPpPF7F8tY6Ko6FEwCxihmOMXKOlJmvMan7IRMGkcjsJhgqQZtDGk/2BVodKAUbwis+f9yttHqo+R9US+4JY4RL4sai80aSAzUxn9pe1Zlu+VyxREaLcKAiWcNwFVEpTeZ6kUlArOK4ozOJQh0N7ujSR9UfWPjMTtXe910dIIKlQQagVUU8zPPX8PXj4Ky/CH/GwfL2B5vkGJpwSOhfP4dx7x6H1W9BSAlwRet0QBdcVIJbAmeS4DRSSGgt+GQtZyrJUAF/RMQ3mGtGNDNrLZC6nLWq6ZjdAwXdkvLFf8P44T61vBAKkjNS8wfrP+UjlXA/3AmzfYaFV2tCl5bgCFjgn0f7ad6hkDWHkGfyyA6vgozIzhcl7H8eN9RY+vD4Pu5zhq//N78EuOFhb6GDx1BVU2KcWF7Bx4wJW527CDFvI+l1kGm3VNbEUd3xXCqSNvo525OLRZ+/HoRe/As0zsbTcwf/7x3+I989u4PmnDuDxL30ZlZKH9astvPfaK/jW9+qw9DJ27pzCoUPbse3gOK5eqOODn/Rw+kwfW8aAzz1aw5EHqnj3jQ9w8exljJdi9KM2Hnh4FuO77hOg4tU33sbTLxzEQy8+IUSI+XOr+N/+5/8DzZU1lK0I3bVlVK0YVt6BkROACaToysxqUcoRMIoSOCSySHa72qNlVDTFqVjoirVnnAtIylHKrk5wslz2sG3LKCplF2uNUNT5jQbfVpE7JDvSsKU4W60WBvnVKkZAAWScl1TepDhXcM1jfuhg70IQgv1fFMK8Pr4zwTHeh5ZjZHYMermCtcBAK3IwPuvhgeeeglMt4Yff/Ta++Z05PDM7hjLn7MY6UmaVFywUTAOeZEdTRRii2e3DzHSxNe30YllnOCcy43EI2FXKBWybHeEUh5tLzIGNBLjed8+kZLDeuDavCrMBJH9VyA10XegqcJNEFiqrZcXguGVhV0B3QwDBejtQObGS+erCo327biAI+kKwoDVzJFaiEBC9XPEEBO8wk7ziIy6VsNhrY9d+Fy/93u+hWHZx8cRVXH3nLLaP7kSx28Sl949hdX4dRR+SAbza6ohdK8F6Il+9dihKpnLFEtCW1qa8tm4nxcLNNrbM1LB3x5So+Gk7zLZiO7mOgfExR3LIuY5y3qEKlfM1gQ6+J58z1wRaEwtAxCK6RBMotwgCSyRkueM2Djx8EGtpjivLc/jsM4/i/iefR9QL8eO/+BO8+p15VFMTXryBUSdC1CORgksM+5yGIKU6kCQiZblPUhDnWfZtpX4nESFFEGSoVQs4tG9WntPFS2totbsA53QjldxlWacHaw2dNkS57CpyloA3JLTQrnywlteqtEm2ZV3jxMQ5js+v2ezJsycgTJt5ZfV72xWD7dnrZkIs8wu0/2bsOm2BGVFBcDCDZpqolnxoliFEvT17d2N6217MX7+IDz64gHaLyuJI+gkdPQjCs4NzXwaqyLjfHKyPXDv4/czw0Ow7qMcuEqeCzB3B66eB/+7r+/HS53chWGjhwo/eQbjWxKjfhu11MbJ9BKXte3C93sLV5WVsP3wAn33xi7LOn3jtDfy7//0VlCwN5UIqSrosZh9QcSZUtpJ4wngG7qlE4Wxkosqm5X+nTRt1DTpVpylQpdKa7R/F4qxC1xSCT+wnpHvxrTjXSzsZuvRLof2w/e0cK80AS80+tu2ewbbde1DvpggyC9PbtmL3vQdQKJVx8s1X8Z1XTqHiufAtRksEoJNUGCoVJ5WJXNep/COQBN2V9VxPlUOMoSUSF2Fxb086VNpHJgrHUPobb7jZ7Mv5dvtUDb5bkD03F+9miyQu5YDCvQRJALZFwiWQUb0tMQq0Ac4R2zlyUwGy3lgZl1sGLvdNVHZvwWe+9hLaIyb+8C//o+yPXn7maTx+YBbNUzfw1p++g7PvreCBSg+zlR5MdOHrMWyuzQntZG9nAHPON/i5QxejIWlYNolDAqraf3G9FeeAwZlWYkRszuWakBs1zv+agT6Jf7YG0zFFhR7HJpZawFpcxJs3Ajz21E585Xd+HaN7JjA3fxnnzv4UTzz+ZewYLaJ5eg2nX3kX/fkQ41aAvF+HnvXEZj3NqACOJPeVTgWe6YljSJgFsIsWLO6znQL6KOD0coRFmDjy5D7c98UvIau6OH7pMk5fOIbPPf55bK2MQQtivPnvvonTb6xhUmNO7CrG3R70oAeH+1FxcMoRMGqHVvPilKQchITUKauTIqnJS85uylRiuEeXfTDJgUIqvRsAJsZsiFLesD1Rbzb6QGx4mO8BzVINE3vG8NmvPIvpw7twbbGJS9fOibPBwe0HUdhIsPDWCfTOrOHoZAE7qxZG3QS+kSDobKDZqovSNkpDyX0PkhhWwcY9Rx/Dvme/zIUHaESYf/cHuPDhcTTWW0JAsC0PpcqI3NvayobMfZ7H/pvB8U1snd2JXncd9dVlZCkVwGo/Tp9mrlVZn3t8OvMokNwgKYBzk5HBL5qwHB29uIdeP0ZuRPA8AwZNEHJblNCGU0CPUTc8UXumrNUSQUIyFS3xOwmKniPuBjwb9dIQzZ6yo+Z5izRpPicqhLnGtVoh+l2qyGN4Vh9RUEeW1mEhQJI2MeJb4uRBApXpONB5JqPTiazfHgzHhlfw4Xgu4n4blmPDNkjMacnPGW80dFbh2bjol2Xti4JA8pdJEu401+W8rupSGnIhYBvY2FhB2G0iDEI5qrHfkBzGfsRsepJkbcNEs9OTvRbX5rOXFrC6HiEMMiwtZ8hCSVtRCmDzHx4Alq5+J+t+UwH8M+tHmz/cbIHNFvjla4FNAPiX75lv3vFmC/zStcDLL76gyMQC8g6KMAM7JB4Ob1swfzKQy5KFFMLvAIWHDFkCqMqG9raSdci2VUzkgX2zfjtfdyjYJdOZr6ECdPhgCEzc+bptYax+n38/BI/FCpeHF/mBKmQOr5cHIm7mmd+irkkd4GmRd+v6WehkSM7HBLBDhbBspf8GAMyi+eBEKf/wSHPn13d3sFu47l0A8PDLWxHCnwIADyJn/0ZW73Bff6fF851WykMg+k4Adfi9O0FqKY5JA3wcyB6eIe7MoLml0r7FplZFCPX8P3lo3XlN6ndu/yLFrRndRAeHc3mHTLG1VTYu3//jFtHyK6pWfus1VIvL8xi8vUR2Ed/KVT4iFRc8GFGZJux5KaQ7A1Y/n6NSxUiJkn1l4CnNouPwJVZOA0vooWXqrefIIjhBJmYLDYBM2pOzyMj+Kjmbkuh72xdcLNukeKauVRRazOgiOGcw04j2qkqlSpu9kk+rSRYPpRUGQHCMHpVxMW27lG1ZDqpqTOR6EX2NgG8F/ZDFIKoqirDdGhLNRy920GrpWKkTyPYxPlGFVymhr5tYSzK0cg/T47Nox5YUQlaabWilLnbcl+KZF7djdMJFv9PCjlIVyfkACz88htkM2F4uYGXxIt49dgZe2MREMYOt5WisNRH3+nBsTYCMohyiC2Ix3erE6PapZFYW7WT3s2DAfhD1adHLQ30I36dySGUpiQ0wbW2ZdRzzOanChs2fM2tP2OYExvuinGJfLxY8sTWm/ST7ke9aovpk7qAon8RKm/aGVGCbki/Hf2m9TdCNTPSJsaK8j+QS8jNp1zcgxyh9pWJ9e46FNA+VFV1MW8lECgMEVCQTTywKWR0gMEc1oMpxUxZ+lDPr0GmP6drI3QL6uYtmryR5p08+uxP7H38eVrWI6+cuoj63hqULVxGvbkDrtJEFDO+lapZ2quxkmaheqOyR/jYYQ5ZGcJi/o0v2L7O7WEin/TELh9nAvppfi4rQtDAyVhBw+uZiS6z2CL60e7Szy+Fa/D0CR3yfXBReLEQyxphKrm4vQJdKF8/Cnr27YNpTuLhQh1OzcPSFZzH7wG785Aev4u3vnYPRsDGj51i/uoGSSbUCEzcTuD7BfJIfWJSn2pSoMxXxai0gAEyCD+dOzyZYz3lGqfNZtJZCbso+lgvgTcCMz5MFIpasOb4IjHTbVE8AkxMlVMsuFteb0nZbt5SVWpqW4VmEtUYPjUYPmeRsKwu8oudKv6FSTBwNtGQwP/SUw4BloB6GcEoOvJERxHoNV9YjPPjYBD775Zdh1iwce+1N1C+3sNUbQ/f6NaxdX8Skn0CLAiwubSiLWs5tXMe0FJlkEg6yfClajQDXtQUgFKIEnQlIBKCKlCotmwBvKsBIhfa9VE63+1JMJkhGO1gq6YoFpUBln+T7UTHNF0H0RquvxiaLjIMiGQkRI7WCqD3W1lsyZ1qWKzatyPooFQxYWi5KDo0uB34JU/ccwbVGG1fW+4i9EF/6tecwMnsPfvzKdxGshLh/9h70566is3QDzaUldFZWkMU9URsRYKANIUEB2ykiMxz0Mhdmwcf9Tz4EtzaFUyc/wKvvLcj1j415eOKRo9i+5zDqC3P48N2PcOocQTIL+/Ztxc79sxjZWhQNOLU5AAAgAElEQVR13+kTAU5+2MD+7RYevH8CoyM53vzhO7hy/jJ2TOUoFhLsP7wT7uguzC0v4MOLC/iNr7+AvY/uFZUjAeA/+jf/N7rr6/CzHsw+x2YDjs4s9BRREshzI+mHawGdHrgi98NcAMCSa4i63aPdomXIOOXYJThBogsV+0XXk3xnAhfbZ0fEeYD5qTdXAqxvcD/DIrdS5pmDzHvLsgTIJSFFnAs41gcggVjhc06wLbjMHh+s2QTESFOh2oqWvWJLnUbQXQuZmSP3CxibnUQztzG3bqA25eDeB7dgy70P4vjbb+E/fvMiHhovCwBcyNuw00BoCMzVNTPRwii74k4ATcalhyTT0O0yV1IpMm0qjS0dk+NVHDpyAGEQY+nmIlbX+rLOTk74GBmvYnFhBRuNNjqdHJ12JPsbFvvbgdr/iU2tZUg2MMc6wW6uv5y9CVwRKGab+ZaDLKU9rI405H5W5TZyLuK+MoUJr+Cg5PsoVh2s92LMdfqI/RI6Rob9h0t48uVfw7a9ozjxg5P4zp+8h21+EZN6iMVL87CiHiwzRosThS0QmgCnpWIBWsKIg5R4oVL7DYH6JMHScg8H75nC4cMHRd24vtrAwhKzZqnUz+AxyzRLUaraUrRmcbrTCeX5M9uchJZ6M0A8APFoM819kefrkovLl1ty4E842Lp/J67UNzDfbuCZLzyL+5/4nFjrv/Xnf4bvfPMSdhQKqOYdpO015HEHYZ8ElYHFNC33kaNUcsUGX1S6jiEKds4zcaCypLnPu+/QDD7z2BfQbTbw0YnjuHp9TdRh5OhxTpb1xVP9mGsZ74HKWs5fkgksOcmK4MN7Zb6z7/vEkAXQY2YsHYNIDFCOFVxrue8akPhogc8MZ4eqS2ZjhujGiuTFBZ79hHO3jAvXQrGgXDK6PQKlrqwjV641cXOpJQQaWuGTBMa9gEkgnuePiCCmymA3dQvNZiAq7VLBR0yVq+YhNSpYCh30jSreuwJ85tAE/vvfvQ9aq4cbPz6GuNHG9EiABA2gnKGyey9udBLMNdZx+KmncOTRh2UPevK11/HNb/wEdpSjUooQh21oWRdJHMHMSTRU92+5OgyT44L23wPCzsDhQY1P5skzTdyQcZoGKmLA5l5T3CwUCUe52Kv1iAAwLVEJFMu6YGroJLG4XMzsnMK++x5GZBVx6cY8irUSHnv+S5icqeDUmx/im3/6GvI+84WZJduCpYeiwDPMFKYeIUr6QlDrxQR9SQ7hGVVZ2GdpJPOjIeAWCZbq9yNmP5t0lGHuZyo5rHx+3Cd7lnqPoDfY+5lUfVN6zD2iWk8jjUpTRaLhXkbz2XB0DAH8WhUXWxoWdA8je2dw/698AetlHX/2g2/DhIsXnv4cHt4+iv71Dfz4j1/Hq9+6gi/v0eAka/DNHmxEEpFCm2oqQglacrzTeUaspwcxOdy/CNAr+wxD9lU8+4han/bQg7MK+xt/xnXYNBTRjXsdIYfxKXEfZ9NhxhQF9WJbx3yviA27hIl7xvHYF5/B9L2zuD5/DT94/VV85YVfw+FdM6ifWsLyO9eQrXRh9+tIOmuIg45kUQupyyC5qyMuDSW/iDSP0Y66yq2nYEHzSwi0Ai62ElyNNGw9PIO9j34W5d278OZHx3Du6mk89+gz2D29E1jv40ff+BbO/Hgdu+wE20caKKIFO4qQ097ftuSMQLKBEDKkXUhwUu3FsB0+O9UrB7E4A4evWwDwIHZnCACrfeEwQkopvjOTin1KzHWEmolWqmMlsbBqlbDj8CgefPFFzOzdhpU4wMJSQyJWaqYJaznG3FunsXFqEYcrwJ4RDTMlC0UrRq+xKkQnrqVh2JP8ecMx4ZR8TGzfjX1HnxEHncbiJSxfv4z5K1dlviuWKuLiVKlNQjcdrK+toNtsIgxJ9AEqIyWMTUwhDJpYXZxXUUF9dTbSJAvYlPNRt5sj6bFnDdysBgR6zgOuT2IAx0wi44akTa63dBgxGCfCPpMDIc+7dFTLEyRCKGFtRZ0lOM9lmSFW+RIHk3FVVREiYtHPfQOJJCnnQ669CdI4RJr1gLyDOOlA03pwbVomZ2JRbzs2SlXmHPPsqqvMYsdGdWwCrkcnngRx2hdANuq30WqtIg1J4rJETe96BVSqoxgd3wHXLSLsNiQ/moSe+tpNUQOruhCJE66K6GnX0amvot1pS5QP91qc6/maGitjtFaV9SUIuui2O+j1I5y5tISPzqxidVmRQyw66YiqQQHB6mx/K2FMyEV8sVk+yeHsVgLZJ5dXBFT+Wa87ayOf9Ht3ZgDz56+c28wA/pkNuvnDzRbYbIF/9C2wCQD/o3+Emzew2QKbLfDzWuCrL30hH2ZQ8t8h+DncbCp7ZDmif+Jb/TwAmEXe4evOfFkFUt22gB7+zhAAHn7e37Ak/gUAYL7XEARWAPBtFfCdALDcVU5L04FKTFQtSknMl/r+AFi+dReDrEz5nf98AWB1/Qo8vfM1/HII8n4aMDv8G2Vf+3EA+E4C6c8CgO/83J8HAN/++UDtPeh2BMClcDMEgT8BAB5+zp23KqVSkgHuyNL5GNl18P2hAngIAFNxKQCb5UqxT2zdch6D7lAK/wwAmAqaoQpeCi6DxmJhiBmJLMAyz4n3QwCYwBMtoJVCnWZyPGSqvsX/CXudIM4gd4+MbAImVIfQgC/n17YDR3dQKqhCFQtSbEUCMj1mm8W0XuMRmzIWS+y6LNODYZVgeeOAUcZGU0M/9gGjgswooZMwd9KEa5WQZw6ge9AMC4Fuop4CXdY8HA8zk1tRqZUlL26+08NCo4HCZAdHDoXYuaOGgplhJLPRO7WElZM38dBoFbsnRrC0cApvv/0RvLSN6bIurP2VxYYAwKUiAWBLAIuR0ZIAQeuNGBudEN0+wSqVUSgWzUSr8hRF1xIll0vFj5ULUz1Egn42zBJXlqiMJ+XfmFS7mWzfECGZ8GTYUzknGafMjNJQEjCLdpoRQipdWUgSZTcEAJacNba/waKwLYAvC0HMfmWBvtkimK3yFgmG8dmz2MZDOUFh5p8VCHoGodhFtyXLUdkCM1eSaj/OQblBe0aIkpkgC6uyfLYE/zXDgWG7iC0PqV5BL/FhFh187ov3Yt/jz6ETRrh4+jjQdhBvtNC4egVJvYGg3kUUMGeUwKma58QmUIq+rKar4owl9tMKTCLIy+tmQZwgiCisaHMZquK5XySYqMEr2qJ2nVtuIQpT9CIFFCoVsMrjZZcXALjkisUkC8SOz9zkHlosFhYc7Nq7A9WR/bg8t4zFXheHH92L/U8/iZ8efwsfvHEDldjDjBVj+dISHKqmWSglY4QmjCxS5Zk8EyoFdck2HmplUlE10XqSClmOMSqRxT6RYD1hHlqO0wmCCh6xvGVWLgsxLIrRVpEZZhHy1MTWLVVRvi5vtKXINTHmSzuttlTOY7MTin0kRSQEWPgwObeIyjhWcxQB6SiK0AsCUQDb7Hu5hvGZKka2TKOfl3F+uYeRrTYe/sKvIHWAH73yl7h+KsaUYcNttWCTTOFEiPt9LC/VBdAV8MMyRcHHYh0tsdlv+ZylTw+Un3zWtM9kH+dkw7bhHEQAnXZ0fontRBV8JO0j4EwcC9jiOGwPKlGp/rTR6QaqqEjL4pR24aZSGzMzVJ57imqlKH2OQCSBDgm0pjLejFEts+huQbcNeOUC1iIdhalZLHQzLIUannzhKB74/BMIsww/eeUH+OCdC5KjV+McGbaR99YR1NegxUodRltu3TdQqvgo+j5DHNFNbISaA8t1EOUmTl1pQrdoD2jCczRUigbGa0UU/RrazQyXrsZodG14lQm0EwMjk0WMTUzi9Kk2lldClL0UTz00hnJZx0cnP0B9+QaMtIVSKUF1vIjcreBGPZa55Te+/jkcfPKwtMNP3ziNb/zRaxjRA9SsPpLmGtJOHa5JYkgott1Unw4zUrkeEyjjepBJ3m8IM1eW8dT7EvAn6OTbtCYvCiC8vhEKSMp1aXK8jC1bioijHDcWW1hZY06zLcC3rPU6C6Ic80rRQkKLFGLJHmKRUvqv+gyJIMg45mmBS8CNK0wqNre0xqezAIFFzQEC6sltF9WpcQSaj7NLKYqjDg4e+f/Ye88vuc77TPC5uW7l6hyARg4kAIJgpiRSlEhRlCzJksdJDju732b3D9rdL3NmPPbYa4814/HIskRZkUliAAMAIjbQCJ0rp5vv3fP83iqgCZHS2N6Zs7a7zsFpoFHdde973/h7ko1nv/E72Fob4q/+7G8xEWSY1mPYQRtGNBAbSwLAruFI1q9uZmh1ewgGtGUniYlzEgE9T1njA5idLeDppx/G3sMPYdBuo93YwofnrorNcbVCgD+PwcATdTqvr9lUrhwOQaMgEttjWkZKljtzlgkkxoxfYBlZuTdwrWE75LlmZIxiUBERlqjIaFFNPT2dOTj2DFSKBSzsLaMbZVjeHmJo5xG5Oub2l/HI557HwuEKzr3yAb71J2dRSU3sc3xogw7MYADTCNFjX3ZIfuO8BJTyZSGLMS+dAC7nDyqcOWdxPu50Ahw/MocTJx9Au9HE7Ttt3FptSrFd02JUSw5qdC7IYpUvHyVo92jb7wvRh1mGaxsdWWMkFx0kgtAGn3bvzKxNYbkW7JoBvZbDVprh8kYHv/WNJ/HSb/9ryTy89LP3sH1pExNmCd0b57B88QqMjISPBOGAFrkaIphiiU/FLUFRRTZQVtBiTU5Voh9Lkf/A3hpOnnoU/W4Hly8uY+V2A1oawXbGZECu6Yoox9/BeZ/7f7HUpGJZSD3skwpgmJoow7ZdAVhp1UknBr6P6xVSxkakKJccgYgE2KNb0RjETCDADIHDQplgmiV2skIRNNXegJnbbLNuZyBg4qEjezFodwW4rtf7CBI+MyqE+Yc2xgTrOOcSnDeEiMO+TfCbMkDNKsDTi2iFOXTTPAKrgvV+GRNVG9/8wn7YwxYu/uQiDk5qmJ+KMIzqWA8aiMouNrI8VnohPvO5E/j8135XyDcXfvRj/NV/eAOFlOTBAEnUQczsVt+XTOrA53qti9Vr3k3RCwZKDcjeEGaolh14Q1/u2U4tZCK+tWFmdAAw5flxzSMFjyS2sRsO2WEcF5zHTBpj8Be4Juo9D0Pdwd6jizjw8DNo+j7OX7+OyflJPP3CFzE/X8EFjpE/+z6ygYUplxYkW2KTzDxR5t4bmlLzWlYmVtwJCM7Thnq0r9ciRW6jqy3Pu4gEeCLYIwTQmK4kQKVclHVzMCDRpCiWr2GUIaMDCskWozOAqTtiQx0SnDIyAb1TqkxL3GeTiKMz3wIf1IENMwfMVvHC7/86utM2/vIH/xV5u4QXn/08Hl6s4vLfMQP4KjrXe3isOkTFaKNgeTATXwBgpVLmeTpRDi1U69I5ZXTOY58mgUJlAJviqME2V/PzaH83sn8WAJhzPUFk7vViOpDwjEDbL8Cw6YjE+TWHrYGNOiawjjL0+Qqe+PzD2Hf6CPpRhG//t7/AFz/9eZzafwDaho/Nn19Hut2D4zUwrG/ByIaiAg5DX+axOPSFsFJ08zJnxQgRkgBbdFCcnYdensO1Vgc/3xigur+Cw0+fwexDZ/DmpQ9x9twbeOzoEZw6+DisfoaX//1f4frbTQGAj8z1YUYN5KIIOe6vNEPIH7QxJplDAWjjvG86aSgLaPblMYF9Zx2A453r5Vg1TSKA1AtkPKraBZG6kA4Qjq2cHjRGG+ioJxbWtAKKS3k89eKjOPL007h2Zw03V1cQRzZOHXoAxnqErbevof7BLZyqZNjrhqjqfckvNhHCLRRkr9juNVDfrmMQREK4qc3NYXZhH0DwvL2FXrePdr2NJKHNs4N8voKFg8dRKNTQqm9ge+0W+twbMtd8uopqbRJh0EW7viXtkkSpcvWhAYHhgDyGbifGsMt+NnKz4t2yTWlKZHOTxYZLxFGGil3u62zHFBCW5IGURCktRUSHJoK33E9n/KoA9ISHA8UGUXtM9lsSo5lJIQR6ZbUshHwCwSnBW8bp8HwXQzd5lvBlL8B+XpnMo1KuYHJ+CaWZPfC8PlY3bqHdaWFiZhqlShV+wH1mgsU9hyUeZWv1MrrtpjilcO7guWRmdhFzC8cU2aPP/OoAExMLaDVWMWg1FJEUGhyH66MDz+ti0KqLWpvrFQFgkh/585PVvBCMXLeAwaCDbnco/ebG7QY+uLSJtTsxfJ8EVM5M6iVuaxLHdo/ALq7yIwBYajo76hnSC++V1z5S5xn/YxcA/thm2f3mbgvstsBuC3xiC+wCwLudY7cFdlvgn30L7FQAjwHgnTctxWJ19PnYtvhVALCctD/xpUAGWtfd3bDeVYAq4OZ+y+T7FcAs2O98jZXDYwCYBwll9DvOP1LXow57VFiOs4MVe9sYXYsUA3gAvIdIy8/ttLSmQvPjLKAV6DoCkf8nKYDl2u5btRQAPG6dURbkjuZSbXvvGzuttsc/dffAMZKy3p/Z+48FgO/vGvcAW3UzOwHgu9c0Ysny0EWbN1FX7rh3ZWP70d+8Ewje2U47LaD5E6poS/WFUm9oLHjfBYAJ2aoT2L2CwPgExgIxC0Mqk0vsxEe5WwLu0gKYQCwtYaVQTlAqUfm/Ga1RR6Cv9LfxDSiFPHnqYtNOxSsVXoR+CZiIbbUp4JSh5eDYjhR1mE/LzkD1G+26fGY9MS+RdGKNlq8WXKcI0ynDzE0iQhHNrobWwEZkljBM8ghNG8PEQd4pimoul3Ml62kIHVe2fWwzW6/molatYXamAvKCaTG2vNVAatYxW9vGM08+gNmyi3JoYHhhDa0Lyzhenca+iSpuXP0ZfvLT86iZPuZLOmwwE6mJaOihWrCkeMWiMNWkbrGArVaIejdCzxvnG+sCSupi08WDsYk0sZAvuqL4CwwqHjWEHONUe9KOlEAmwcEghhFHyOdVTqWfBPA8qp+o6gklf5SAGbMwpajGTEGfQKktClay702xBmXOmLIGpRUgi+gEumhhSYtoWjce3DeBatVFuVrB9uamZECxyCz24EYm2bf9vo8uAeBRZhcLhwSAaXnNIiqVquxTLLiIfTgVzGSLGwYMzUGiO4i0AnS3ikyroTJl4XO/8SkceepJ9MMYH/zsp2jc7MLoZGjfuAN4PUT9AXqdNnIaCzhKZk6VIAsiHEoy77EIz2IOAaGQQKAu10N1kwIWWayCACYWVdCOgU4/EqBas3XJdmQfjakGoMWqaApUoZsKIdZTCNibojZhbhlzx0JsMhuxYGFhYQ8qlSV8sNxFPfDxuS8cxumXXsD67dtYfW8dSXMIbbuO1cu3UDCBAgO1Mo4tgq2Z/KFakcAUAWAqv6lyESUwbQ7FRldl8ar5UxVTCcyxEE+Ql98j0OQYyhaVL4KbBLYJCrHAzzE5O13CMAgEjGFeJvsGgQR+7fsehh7V6GqNYcPmcjlRlysND9siwTDw4YeBFJgJHqSWjvJkFbN79yOzZ/HBzS3o5RgPPfsZ6MUSfvzyd6G1HexzXbiDHoabdVh+B1ZGJbkv8wztOsVik+qeLFJ2nHROiCAqOxWPoFY2FkglzpDKRZ39IYZPu0yLKjBlI0grYgUiKeWyKaCUyqlksYkAFdWC/CrmlATJXNrkqkxtKoH7A0WMoA6HwLjJTHJYUpgvFzSUiybmp0rymX6qY8PLUNt7CBt+guvNAF//g9/AsUcPohcFuP7eTfzs5R+hsdzF/qIBK+wj9ZoIew24GouGibIgNFKx/yPQadkFxEYeYWYhTJVSjMpPFr2pZqGlLC3/SKiZqk4ijmm96mK1bmFzmMcwKWBmcRL7DsyjsRlgdW2ItfU2Hn8oj8NLRWyu3sD1D6+hWghQLoSYWiig7ltY3lJ22b/3+5/GqecfFmv+V/7yVfy7P3kfp2aBw9MJotY6Iq8Bx+Dz88U6WQFCXOR4bVRtkYBCF4MEme+jmicQy/xTDznHwUStiJlqCXMLc9L+y9fWZAwQSCtTBbw0BbdQxM1ba7izSTCPYJstwG0Uqz0X1xhReTMjWtZSU8aLkGSEKUFAnwQG/ltDQmWgRvCXeaskjKj9Fe3tScjx2cdzLrRiGb3UxfrAwOL+Io6cquEzv/FVdJoB/vY/fgfJWoAZZjh2G4gHHSRxQGwIJduW8cKyc6PTw7DrifNFLl+QtYIAdJywQGxietLFgYNL2LP/GNr1JlaWr+L8h3VxHjiwVMH0TBl+4GHQ57iMsFXvYzhI7trVct6nOsxhvAIdJqiMZz4i5wauc7YptsVcl3MEyKicEgCYhrZqF0HiDCXtYcC5XpMs3um5IiJDx+YwwsDKo5VlmJgv4YFHTmLp+BLWrq/h+996D9OGicm0i6CxBRse/evR9TwYrgLek9iAaxelcMw1gaAn+4RytOCzM0ChL9eg/XsmJeu53fSwXR+IWpZzLnO8CZwOglgyjtk3CIx2ugoMr1YKaEkmsHLHYdsxM5fF6a16T/6vG8WY3lNGWrJxJ0rQSTL8+pcfxUu/83sCvt4+v4nurSYWarPoXvk53n39FQT9BpjunoQQZbSfcE5IJSO5XMqhXLDQaA1kvRBAXSIvaAuqYzAIcWjvNMrlHG6v9nBntYla2VY2pFSYc4xwPy8KeOXoIM4OnMfFcnpsEa1s02kdHsUE9hJZ6zVLKSMlKT1Wtv1CehrtJQmEKxLRiDDKMTfwxTLbtkkQUvs8uQ6decOmfAYtwel4sGdpCV6vhxs31rCx3YHHdckgMYUKcUeuWTLnYwUAU1nOvQKtlzP29UIFoVlCI7AROlWY5RmJ8BgMUzy6X0chHGCwUsdiKcJMNcQgaWIz6aCupejna7jlhXj4sQV87Zv/u6zC53/4Mr71b1/HlF2AbfShxV3osY9gOIRjWAJqiMMQATozRHvQQ5jGck1UcJddEzl2CEaLxBayRIOV2qK+ZK69k6NDCYHYSNZIzl3c/6aJIdbeXHsLGiM3EqS00A0yeIaF0vwk9p04g3oU4Y2Lqzh1ahbPfPVLmJkq4+obV/CXf/zXCDs69tcMDFqr0NIWomiAOPVhMh5D4lQ0hCRwgc4VXOdtcZkxzUiAIJ2qb7HTV45OHCP8Ge6rOc7zbk7cOoZDzguW7O9knRqRcbg/47+ZXS9BR5oHw2FeuAHL1aCTDAcNLdq96i4utjVsW3lks1W89L/9BtKDRXzv9Z+gsT3A06efxBNHZnD9R6/hj/6vD4ANH8/MhShpTbjmEFYaQI9jaCMAmGdcnoMtnk9Gyn8qugVII+OKgLxkW9MSmPEWSrnMP3xxDidwRtIC2WfMPh4DbpxfM7p/WAYykgASC6s9B4PcDOpWFe6+aTz0zEOYOboX/djHD7//V/jCU8/hgcUDSDc6uP2Ti7B7KSbNIbztdckBzuKB5C9bViR9iy4kxVxeEU8QwktDZEUbhakp2LUFXGv18U49RPXgFM689BIm9i7g9evXce7C6/j8E5/Fnolp6K0Ib/ynH+K17yxjn+Xj+EIfmbeNYhaj6NBDGPA5b5PYxzkyI+CtFMBiQ879nSiAVaQJ+zT3KHLmHCm5x5bQJFuOnTEENB27xDBeQWP2rIUh+4Vhoulr2KAjUnEChaUSDp9ewJFPfR6r9U28c+5tNNs+vvD0V1ANdMRXN9A/fwWHcwkm0h7csIWqncIxUszMLWBydgGDThPL1y7i9kYHwzhBrVbE9OyUOF3wPOl5iew5+ey5BpVKFezddwROLo96fR2trW1xD2GbV2pFTEzUECceOs26xG8kso6Z0KUtLOixhl47RKcRyD5X9rwavV/YbgkSrvFGJrEUPL/we1SLs0/RMYZjHKaGWCcBKhb3n1RL1BlMDt50BFBnc3HUkJiEBH7oIQlJ3mB8y4i0T5WtFyCSvUUscw+zygsl7lnV2WmyOgW3UkW+VEGhOgOnVBVA9s6tK2i06tjutGVMUu0/NzeFPXsOqEiHoA/fH8DITAz6Q4SBD8u2kaMjUJKg1aojjkMszC3JtbINxTpcMn55zjbRbW1jQAXwwJfxRvUvz0rFQg5ll2QpkrQZkxOKkwPbYmW1gdtrPbQbCQZ99seRAngEAHMPthPkHcc/jasZwtHbAQL/agBY7e0/6bWrAP7Eptn9j90W2G2Bf6EtsAsA/wt98Lu3vdsC/5Ja4KsvvZjJgWdU5bgfcGVOnXp9PJBL3OqXWUCL1eYINRwXUu6pUj+qAJZCk2QAK0WUfCpp8DtevwoA5nVKHWicITzaIfOg94v3odjcBATEJkpANvU+lXFM1vpHP/+jmcb3FMBkuMqLEkOWAEfezf9YC2h1LZ+cATy2gJaP/phV6x4I/IsAsGpfdb88VIwzbsYHDAEKxrf/CQDwGLsfHyTut4EeP7pfpTS+/yByj439URD4noX4SOHMiuyIoTz+rPtw7bv/v/Maxp/HrFb1GvVzKpcItGoEfCjNo30U20aVdiWQSY5U6qvqy2SFK4tIqnLZ/wj+quLDqAGpKIliyZwlMJMikpxLHkw15pYJo5zjgb9LMY1FAyx51AIBS5FCgb8K+CVsmqcSyMgJmz1n58UKWrJWhZmdUvCLgMpjvoH/YDCq4aLoluC4qqDY8h30BjY2+iYyuww4BbiVMlY7CVq+holKCZbuSkHIrbnoIcGaHwpINDNZQjNIMUwTPH5yTlRTttFDtdDEp584gb1mHhUAnRtt3Pn5eRSGIWbyDpavvIM33/oQZS1ELUfrXqDdUgrgvJMJWMdcxHLVRb5URL0ToT5ksUNHSGZ6QkDCgpGmCIZ8BI5SbVsuQlpJ0t63ZiAxTSlASLEhCGER+Qo9GGEARrXSxsw2gP7Qg2kS4GLOmo+CQ3VEjG67L+BwSra2Y6KUL8CmTaoMHh1JlAggmo5UyQTjVQHRxuRkAQ8+eADTs/NSSLl84V1curIhCjH5cRZPLAMDP5QiDi2mpW9R4U0Qji6CFsEFRZSJhCig8BixLRLmzaIAACAASURBVCfgYLhIQLW2C82uCog/teDi6//Lczj26U9hmCR45TvfwvX3trB+PULa7GCprCEb9pBFzN5iTiwL2LQjjuD1WPhJQOyDqiQS8lnIELWhqct9cVxwjhCleaoJyMprSvQMfS9BjzZ8vEabBWB1L6yEiL0ZVesjcg3XGhZWSACymOHF9yPFRqsP3zRQLE6i1auiMdCxeKCIL/zGZ3D8s6dQ3+qjcamPzXMX0bh4FVs311CzNTh6jCymojGCkTNh2kDgq8xKLgcsmLJgxc+MqdYht0PyT5XCi8V9pexR8yKvj+puAYENRykOU12ek+9zhAHlUhGbjR6OHKjBzdto9wYKQKMKJ0frUtqWR1IwZ8GfNqQJc9lyNoquLepYKn+pkBbbP4LnJtXdzE5kFp+L8vQ0UmcG79zoAMUIz/3aU9h76iQ2bqzj+s/PoTjUMbi9gf7aJiacAHk9RSRKhEyUMEKkYtGLAJHMVhG0hIVfjjOVkckxotZd2o+qdTkgUJ5lcFy6DJBoYsg9ENSTnFdLgxdFUmClVbDYWIcEA2PJwWYma6MRSr4n88mp4OS8SZKFKLKYWepRfU9lsMqWJXeFRfyDSzXUJgro+hkGmo3FE4/jdquD92818MJXn8Ppzz4q2bLL793Chdd+jnSrhylTQ9htIuw00d7agJ4OZLAYFguIyt5SY+HedmHny0S1MTFXQb01FEVjtzcUxhQVeQSiSPwxrSIct4rUmMC256ITVnBpI0OxOoUXv7gIvw98eHGAtfUmFqZ0LE4a6DQ3sXbjJqaLIZYWNBw+cRx6eRbvfPABbq718NST83j2t16Ebps4+/3L+OM/+jH2F0McmowQtFYRDOswNR8RmBPKWEoOejpR6AKuUtXMTM4Ci7BxiNgPBFiXDPhcXrKFaTFOwI45nssrTVTLVBTpqJUtzMxNI58nAHwT11aYNQgU8jkBBXo9Wh7HMAwLTO/wR+Abs6KZNyl9SSJDlBVxzsnL2JY5TTBfpRoitYH9qdMdSA49HSJytTKl5GgnNgZaHrVZG8cfnccjL7yAdj3A69/5EQbX+6ikMRxaiA7pIOCDj4KADW0u2YczKoR1Aybz7mmnSWCOrgJZIra6BIM5Nx4/Og9vmODnb92S4i2JONWyjf0HphEGAbbrbQEyxZpSujrV4mJ+IOAbiT4EryQbndEQQghTRAaCKnzZHCupgYgKyEyHkSTS77l+UdJDUhJ/H6kyOVqd2g6Gmo7AdbERZnBnXAFSPv3sSZhw8PYPrsL1gUVriP4WAZQu4iBAL/RgF6i2N+VaHDOvxrAey56VTjact7kWsc+TCEZQ/+jhJQUGrG3h8vKWqHmpjmQ2M58PCR0k6pD4UKvksVUfyp6b6vHNbQKxscxrtXIOtaorpAUCtLx/OiwcO70AZ24WH25t4+rmAI+cOoDPfe3r4hhw7ifncO3dKzg4PQe9dQO3Ll9CGtAmP0IaZpLP2KYSWJrKkN9fKTrYbvC5K0UiXTv4lWARs+IXpqtCLrl8bUtFaYgFM9ckpXKkWoz7JKHZiIJPkYAITno+nSjYXpqQy7h/sHMiu2IuAGASaKbzBlVhofyhY8L4bMC2zY0IEEJw0TKsbw/FoppEIPk/2QuqMFGC0lxbeZZxLRO1yYLEVaxvdoWswX5n5kzZ4xQcW+z1CcBzDqXbiszLKQEHxibYGMY60lwFAVXAWQHV2UX00xLeOtfAl09XsEj7/2YTcWcLe6ZiaK6HljlEUC2iaZZxfmsbx49N4iu//29Q023c/OAC3vpvL2P/zEG0tq/j8uUbMGMPNre9JAiNzkS5vC7g71a7K+APHTF0jeMcKDO/Ps7g6BZyugNTo7JX5ctKdnkUSvwI3S64dxh6dI7gnpey2Qw5zYDn+xhwDNoOGuwXlSomlubQSi0st0M88dQefObXvoTZiRJunl/DD//iLxE2DEzlM3TqdxD4DaQZ+2QAg4Q2TpXUGZpU6pOAQXcES0BvS4vgmCn42JVVck4AKWb3yimAtr5yXqWK1hEAdTDk2Y7jhs4LmhAlCABz/hs7/sCIaSwh44jkt9AA/CxFOAR6qYUbno6GXUR+fw1P/9Y3kD85iXcuLeOHr7yK5x//NJ45cRAXv/d9/PWf3oC5HeABp4sJuyMKYD0JYFJdnhJgUkQXk3sS7q0EQGKciXJb4N5E3GUke5pESlP6L4Fh6cek8sgcQFCMe1xmmvKsKx7AiHl+5dzFTbFBRwQTjSiPtjWNNa2E3N5pPPzsKRw8cwg8tfzd334LX/vCb8qcffnHP0Bww0Y5sLC34CPuNtBrbctaZoIESwLuA2X/bVoCFhJfDPUIkaPBqhQR2VXcHOo4W09QWirjqS+/gKkTR/HDt9/GpeUP8OLTz+KBvYfQudnFG9/6Ec79eBV7jAEOTHUAAsCIUCA7MiaZkIC4svS3wXWCoLkCgBlNEsd8xqN4HU6GsrbRtYT7beWOIi44psrxJgFXSCRCECQ5ShOCGoll4LzrmGh6GrYTB8PyJAp7qzjz3BksPHQS/TTFT197Dct3VvHsQ88h1wkR39iAdn0LR+wIs+YApaQPFwM4SDC/Zwkz8/vhDXu4fuUCbq81ZS/kFnOYnC6L6wqvja5BPoF9rgkOo0qqKFSqsmb1aP/s03XIR6HooFwpClmKYzikLXG3gyRgLIiD1M9kbrQ438YGBt0IvpfCsZl3zbOH6leaEJvoDMIhwbXOELIoSakCpnNdIWfMSGVPSdJOyogvnnPFyIDFGUUqkbKGxf5JoD6SdTtLQjl/qZJRhnBkeW66jFmI4eTouMAoAguTM7OYXjgCx6WbjC5AMU/cQ6+Hen0N3X5H5vNWexvrm21YVqKibAoWlpb2o1qdRMTYHrp0AOi2G+j12uIG1Wz15PxdKxUwMTEjql8qrLlmOG4BtpVDe+M21ldXMBwMhfyr5moTlZKLaqkq/WnY6yp3HzoheSGurmzj2koT9a0Q3nAc7aSahPsN1lPG9Rc1C6nXXUe+u+C5+v5/HwA8roz8YoFoFwAet83u190W2G2B3RYYlXl3G2K3BXZbYLcF/rm3wJdffEG22uMc3J3sQgEh7gKw/2MB4DFw+PcFgIWl/hGb448CwNo4RJchNwLY7byPXwSAx5m4aUJQWFmgqdd9968TVPioBbRSxozfNwKc717bfZLU8cb+PoD17lb9/rfTynLH98bC5LGpqdD1P0EFrO77Hw8A36/+lX4zus1/MAC8U0K8I6N33A7jjF8+xru5w6P8XwVu/+KhRh75fe03ftv9ltA0axSwfwQEs/A9BoAFsDLpM8dfNwKyBPglEMt/My9TPRdlDcivLCCR1awKCHf7ZqasaH3fV4oHgkti5RZAl1w10QFCY+FB2NbqU0VMIsAZD9jM+iWgwwIcmdlUe03B0HOIEx1zE5NwWCj0aCUbCuu6VDbhxSzC0VqY4FYeuuHCdYsw3QpamY1O6MJPXLQCB9WZSeQrFRSmirjVCtEZZiiXCpItXB9SyaVhaGYoT+hYmKtgulrDh8srWBkMcGxPERMlGyWjj9MHy3jm+ENgQuQkgNb2ANdffQvBeh1TbhlXL53HW2evYDIXoGynogBuNtvIhgO4ZJRbtEe2UCy7YgPbHCToeBoGPjOmLIQEgA0bTubA8y2kmQNNzyExHUSmgYC5iGUdnq4JkMXnToa5k8WwmQ8VDFDQUthU+tkZvMCDF/RQrdCu1hOLMUuL0Wh2MRwMkIYp8k4OlXwOOQYMsy0T6lk1UQWzmMRnKKqGOJUi6dxMCUePzqNUrqJR38TV5TXUG30ptglIT6AkbyEYgRtULCgQQqntdAIuVC5pquBEZZLMT6qjCciBxEKmOwi0PJx8DV7sYmFfAS9980s4cuZBsIzxzo9/iOvv30Tz5hBJows7GsJFiGG3I7aJLCY5pqEyaHuh2L2yUMR7oFUwldZCSMiAfF5lx7GYyEIi1c4stFG9TEtLgtddP0CrR/UiFaKjYiNBTaoXmTq8Y872PV8sbh2X+ay6WHk3PR8+32NVYGrzqA90zOzJ4Yu/+xUceWofLry7gq0L68gaQ4R3VtDf2EJeSxF6Q/hdAjpDyRmkzbOMIgIirFsJcK0UrEKxEKdqlfMpBRwQ+KLlqcoBF2WIxb5FEgpzwgkMUcVEUJnsfR02Qd+ujxPHpjG/ZxLddg+rmx34QTDKIB4pUKmEpisAlTqyFBFozKFWKEiRnIVbZjwT3KMlJQGt1DCkME7lV5abRj2MMX/Iwud+539FdamErZUOrr/6Hoy6h8aVm+ivb6FmB8gxO27IIlomSityuAwWpg0CRQrsJrtA4g7isWpO0gRFKcKsXL4nSAmmEzwmgkXVINV6ETa2enByltjp0l2A7Ul7TIIvBHNpu8qCKcEXuqkmRBIzQ37esmzp/+SjCNlF7IUzJLFqcwKbdETYs1BEtVpACBtWtYb9j72AO40W3r50DWeePY2nX/w82oMBVs6toHunhVm7BG/1JtauX0R7exP9+hZcK5DnZDspDFsTEgBVz3RAMJ2SWKXvOTgJw7axsdrC1lYPrqFjYaYmGbqDIUkNDorVGfSjEjppBUOU0cuKWDy4F+VJDRurGd7/sIGCGeKJ09NY2mPjwlvncefaDUw4PmanMxw8fgCVPQ9g5eYNLN9YwfySi09/9ctwyg7e/t7b+LP/9HMcrMQ4XIsRtteQ+h0EcRdBEiJOTFEEsl25xHO+samILTqo5E1EfR+Dvi8KVbYtVWucr+emyygWiwJSnLuwhrxji8K1WDRQLtnSxwlErW91BVyan6uK9e92M8DGZk+s7wmKci3kH2bhiUW0AA6i7ZZr4njhmCAwkWmEOdX4yZGgZGTo9YbK6ldPYFdLCAwHrdhBZBVgFDUsHtHwyHNfw/mzH+DHP7yOh6sVARMGW9tIB13EkYc8P5fkiTAG4/fsnAnHpJMFFf0sypNYFYvjhe1oYqc/Ucvj9MOHkXeruL2ygnMfbsv1s+Dv+6Hktg59XxSAtq0IDhzvfO5UpdOvQLI9Q0WO5FzN+UPtD0ZA+Mi9g9cQUQEpwDefA3PmWWgnsJgThTUBSNMxMUx1dCkULZUQFRw0MxKb+njphQMwEhvNlQhxI0Q17iGhHfiwCyQ+giyEmafFOtF2C5aRU1a2dLAISVpSan7OSbzOWrmAiWoR+w8eRc4t4va1y3j3gzuiABaQSk9RLJioVIvoDuhAobLo220SgGhNzHWV7hqptNX0ZEEyl4eeL9bZ3OP0ggjHTi8iv2cPbneGeOMi2ziPB4/M4YGHHsP68jV8528uY7EIVLNtaP42XGMoqmmkloz5QahA6yCMBDCko4bnhaApBcFuPlf+P1WYtWoes1Nl6Y+Xr2zKWqqnGWZnS3Bymqh4Oddw38Z5llbYQaCyzaVnyl6e1vsmisUxsQ/wOf/6Kfo+5zICIqovkIBF62axz42otFZkGgJE43zgyE9lrisWHQF5hQ44VmJrbEeq8xXYPjOdF+C03hwI8YBraGoyYsAWi1q2KxWnjPgwTFpP63AMQ9nx6ya8xEJsFXGnb8PTSjjz+HEMUhd/8tc38YfPzGJvMUPz+jVUtD4O7NWROh68go7KAydxO0jxkw/ex7FjE/j1b/4blGGgfuM2wu0ENbeC25fexNnXf4phuy2W8kE/RN62xLLedjX0BiE2Gh1x9yiWacdONbgmdru86bxlIm8bsiciWYx7CoKn7b6HIAxQLjuolYoCnjJ6IPZTRegIAgE3Ym5lbAOe4aC6OIPq/oNoJMC7N+t46JEFPP3FFzE3MY3BehfLPzuLXGQi6bTw/jtvottpIkm6CJNA+gOBeZKSaOnOSAo2MvcdBMz0LEDO0FB187K/qZRyqEgcgY5mq4v+IFTxG9yjcw0MuW/nPl0BltxzCQnO5Lo/RDDkriEVJwya8lCxTmKPp8dIjUzy17uphVu+jjWeDWbLeOrrX0Th1BLeWb6KmyurePTkYzizt4rtdy7h7HfO4fwbmzjh9jDldJC3PBixLzb4jLggWEZlItfKHAFg7qt01SfZTzleOF8pVxrlZsR+dq/PKoI1958kiQh2yHMKAWD2eULnBu3ZlQI4Tix0UcZmXMOtrABnbw0PPXEYJ599FLpj4t03f4YnHngcM0Ub/o1tvP/tszA7GeadIYJWHYh7sHQfeuaLujMKfbgFAzmd8yivD4iMGJGTIXUcDPUCbvZNfNg1MHVkEo9/8VlMnDiCn1+9infe+wmee+wpHFo4Bn/dw9/80ffQu9zEXNLDXLkJO24gTwJOlsI1OafE4srCLupoJMaSGKNcWBhj7sUZ8pxoxB5azelsOwF+JRNZOQawHd0cFeAKdOVenLb1JE7ZTg6pZSJ1NAxioBUDfq6MjjMJe66CZ7/yHGZPHMBWL8Clq9fhxxmO7z+I1sU1DC+vwLzZxHE3wwFGRWgDuKkP19IwPb1Xcml9f4jbK9ewttUnrRF2zhFSCt2jNNNAj/dH0gKVo5qJSrmE6uSMrPu0OB4Oh0Ji59pfrhVRKuUR0hWq30FKlwTO8Yz06YTodCM4pCFZOaSRJvsyjmchn5JESRt3iTseg+MJLBIFBOAle5B22gSASbxRaxPbj+bPkgPOdZRgsZx02dPISSZhUBEQuI8kkUlcfLjPGMWW8PfkafFjxBLtQ+Vvzs1jZs8S5vaeFgDY93rotDdlDuArCPvodZooVSoy77cba9haW8Ht9Q0hIBw9cgDTk7Not5qybyJRkuBvt9vGdqMje346jjB7ndnAdMDKF8uyltK1gUSRzvY67ty4jH7Xl/M2SUDT1RIKhRLcHAFjE7HvK8JppIgIH15ZxWtvX8etOxFscQwbgbvyVdUyhIw/rqvcV4Ac5wVLHIdE1vzyCiXdQT76+mi9ZBcA/ude4d29v90W2G2Bv28L7CqA/74ttvv+3RbYbYF/ci3wxeefz1gYE3tZyRNSB8TxS7Lf5PUPA4A/apl8f/OkCtQbgaayGWaukXz+SIn7EXCX9cePTs1jge49EHiU0Tv6eSrK5EUbIlE6j/5fPpiFbQIbPHzcjxiqAwuLPkrB/IsAsGzWRUGrMnH4YuFBvf6/B4Dl948u8x8KAO/8Herv9+xPpZlG7buTCCAOqfcpocdPcod799283fHvkPYZPa5PVACPhbf3rbh335/xUK7u+y6WT5GaKAp3KJTHrT5Geu9v/h1A884s4PsBYJOFbha9iQ5RpSZKDCpK+AtYABz9olFWsOjKRgCw5PamyiaKBRelElI8Xo4DHgTDUBVapehAZSpYHIlGoG+GjMDxOBub1lPMrBVVvAaTBRMWMnltVPbpOcxOLcAyC0hTE8cPLSDv5LG+0ZUDKe33alUbbc9HexDAi3gVDjI9D8cqIrUK8J2iqH6DNI/EKOLw8b3QSyV4mob1Tg9OPofqxDTiVMfmVgP1MAEx8fKCUujN1nRcv9VC02+LpWPRMlFK23j8yCIe2bMXeUBA4I3lDVx+5TUM13vYMz2L2ytXcf7idWTDFiaLKcxUw9ZmHZrnoVKi8i6DSQvFiSJyFRedgYaWl6HrmQhSBwEtObMi0riMIMwhXywhNWyYBQd21YZeyTCwMzTCAAELPqmBomWgRBAgiTBo9lHOYuQGHnr1NspFZrW2YDsR3DwBuR4MjcXuPryehySIRRVcYuHQpEqc4XYaHE0V4lVe1mj8iPJIzafzs0p5t7bZkmxUKXYHVEPQ8tiA7jiIxG5VEVcUiURlt5ERTuCRcITqS0qdodjio89LWaSzkRg5GLkaAhSxtJTH87/9azj02HGxpjv7459guJWgdfMOuitbSPtdIPAQBUNRQNMtgSAvxxML/lSEUC1LRROBDL4IpNEamTmTLFiP58apqaJYbW42++h6EiQmCuBWL0DIIhVBVypOCGZTPTfKUpPbFKt0qmkjsSmmGqSUNzGkLZzB+y4hZy4g1FwUp3Q8+5XP4sinjuH8W+dw+707MHtAvLYhwGeZec6+j2GXAHsoahylqFdqXFMUfKN8bBY4WSTWEngelRzMN00UQG0aCuASoDSFblpSxBLNPwvAGbPllPqRSggWM1Mtw775Kg4cPYBup40PLt5Cvz/EIAiVsMxUCmsW6UgC6YfMUKTi1kQxp4AIiSqQrErRkCnLdypu+dztIpCbRAcZjp2p4rO/96+BooUPX38T6++tieJG29pE+7bKjzWCQIqtktFM5abDAqYCEljQp0o7GlBJxNmP4LBqJ/YxK0eVN0kFSjlHEJL2sGyrUjUnbdDrBwLYT0+5klFL21KCiZL3Kqo1OmcoZdK4iMo5j4okWofz3gRUS2LJH2RbJqlyWCjmMgFoqswNZlHWclGencL+R57F1sDH6xeu4PSTR/HsN76OZqOuAODbbeyrzqG1fBGN1TsY9rbQ3txAEgyVMCeXwaatO68r5dxuwHDKqM2UsHj8COy8i6vnz+H2SgtOpuP4kUXJxduqe5iYmYVdW8RqK8PVbRJKpkQJfODIIspTObzzni/OAqeP5rBvr4OZKQ1nX3kXF965jCknwmQlwcLeCqqL+3Fnaxs3V5s4ebKIx198HtWFWbz1w7N47Qdv4WA1Q0nzsblyE/Ggi6HfxSCkOsUQ+1c9lYRfOFTeM+M3byBPi/92gEGPzgEGXCcnWeSL81UcOXYItYl5tJtbeP21c2gL4BShWiHgwcJ/ii5zcPs+bNeSPNRiwcV2y8Pm5gCBP3K0IKBIoMemuwKzuu8VKlkgDkJFQSOPgPOcQC0EH6iUkUU6hU91j56gNF3FUDPRDC0MNAczex0cevQAFh94HG/99Mf40Q9u4OHqJCap1m434XdaMLVI8toR0UmGbgFcw0hKoRW9jZA5jyOQj8BbqayUk1TYP/HEcdQm9+LCe+9ieaUlRf28q0t2Na+xUDBQbzKfkqpizg26AL6SV07KF50P6OxBIuRof0FwjgpREgNlzEaBVGx13UFGQkhG8pKKJ0jZz2NHLI7ZMgSZh4kCCUK3gKRiw6hpyJVTPPP5z8BIDbz98nkkrRCTSQC/vgE97MMyImRWIsAM95XiWpIwg50W06Go22m3S1BnOAikXaqlvIB0szNVAQYGnSHubLQE0Jyby8ucv90aiM05VWRb9YEAvnQX4XxMRT8V38yUVpb/lrQp+xDHMufARneI0lwBU/vnUY9tnL0RoN4gkcjAH/7Woxj2enj91RuYtiJMGnUYwTbMtCcFeBMuosTAkM/CVOCnAtxISDKQM6ku55ypGp4F92LeRrVI2+YUm9t9bG71MVm2MTdbEWCbOdcEG9m3+33mXlNNxj1XAtsggOxCo3Lc4LNXThYEm2lZz0xsZvpyb2jRxYN9WchLJHQRWKN9u4qR4XlgrM5S5xUNRdcR4F8IMJzXRsTASongsI1SwcHkdFXAu62tlmSf99netJxnTmsUgoYLukbVJl1aqDzWkEk+ZoaU3y8V0YlzWPMsHDq2D488+xwyR8MbP76CfKRh2vRQv3YF024PR/e5MMoZtuI+7P0HsG3k8dML53HqwWn8xjf/D5QA3Hj/XdSvrqFWnIPXWsf1C2fR2mrBpXKt68HQ1JpJgJyDnBanFMpSEU4bZ5LduClnlm7B1WWvQCUfn+/URFFUeis36+JwIgruPLNSU8nv5hjkUUzs25MEXhKjy75QK2Dm4CIWTj6GZpzh3I2b2HNkHk+9+DymyxNo3NjG9sVlTDiT6N5axuVz76LbbSHyuwj8ofxOAklxQtUx13PJypCoDOb7aqkn46RacFHOu1hcmsGefUcEBLt26RzWNzuyD+I46jML3FCKT4MW7xzTtLm2qHB2ZZzQuYX9I2M2KgmapgXLdRA7GeiwzDWvl+q45enYMiz0yi5e+IN/BefBebx9+Qo+uHAJn37kWTx+aALnvv1dvP3yFhpXOjhstHBwMkA5F6gse9r4jiINqGo1NV2strmPEQE797hxKgp97hAl41fmKAVkck3mOW7EHRyR4ZTyXVy86FqkZRI5kBoaEgLyOiM9gIFWxEZURi83ieKBaRw+s4STzzwuIN1PX/5bPPXQM3hw3xSG1zpY/tE5tG/0MG32YQRtaEkfJgbI0hBREsgzIomQ4C/XYZLgYi1Akk+hF7gXLuJWX8dy4GLq6DQefukLmDy4iJ/fuo4PL7+BMycewnztABpX6/jB//MjhNd7WMQAM8U68lkbbsIYE6qA2dcSBOxnQrY1RdluErzkfUZAwO20UJnUuB67SylCsFLx83coBTABYBWHcjdTOVN5sGGmI7FStKIUzQjomQV0nClMHJzCk194BgtnDuPs+RVcvbmMfYd4/SX0rtYRXLsJ63YdB7UQi7khanqIqqOhRLv9qUVYTg79TgvrG2tCGhlGGs2sxWmHESq08GfOLvfjdCBixMj83BwOHn9YCKq3r19Gs7Elc2A+Z2BqblqU+P1BE5FHUmuEyAsRDEMeBxShK+FYseVsQxJYGCgysnJDozW4qoX4JE0msQKAeV7lMNMJEPPsQxB41J4621IREEShyzxfUbJniMW5gqCwqs1ISIxOy3USuQz5rISuPMyMLluw8yQEk7jh8kEiXy5jau4o3OqUXHy9fhODXlOtkSn3rd1RHjujKny0G7dx5/YN2T8xXoYkMta3OP/mHFccmXrdNl59830UXFvmK/ZT7lnL5SoOHD6BYmUK/W4TvXYdPe5Rum0Zi612X85rVAy7uYIiaBAE1jUMBj30+j0hv1y+tomzF1ZR3yZ4riFT2wcZw3cBYJJ7pdCjHCCUA9joNQaMR7oEZqj/stf9mcH3v5dr/C973Y8ff/cSw552X7stsNsCuy3wz7cFdie5f77PdvfOdltgtwVGLUAAmJtEFkXGADD/S5RocnAcN9U/DADmhp+vsaXvR4HAj1pAy/vuKjo//vP+vgAwLXblfgSoUwDwPUtq8eZTNJEgfQAAIABJREFUGcGjvOGxJfK45Cc2wGLD/DE7bWZJ3QcAj4Hm/+kA8Pgx6cpq6e4/R3/fmQX8ESXxJ6x0Y0D9Lpj7PwgA5uFu5+sXgOL7AGAyVvmejwOAP8IVGAUNjRyiR33w3ieNPychK59gLRV+BFlNW8ZCNsrYJfNfyS15oWMQmB1CAWMERgQsGhUCCQYKw5zMZ8rcxn1fU/mtcUgWvxpULEYg88XaTYqKkk+qrMfH7c/xR3yKyl+qFU3TGdlPEwAu4NCeAzDNErwAePTkfrhWDpevbUtBo1xh4dbEdq+H7VaAAZV2mYtULwKpjVjLwzeKmJqdhWnXkNgu5vYt0usYMTM/HQtRksHJW1JgZZF/yAIHVTIl5pNS5UEb2AwBlYsEV6MUxSjF4QkbJ/dUpdDI18rbN3DjnQ8QtAbYN7+Ay5fexzvvXoGr9zGRT2ATAN6oIws8TFSocKI9GDA5UxUAuNHJ0BhkaPsGgthBmBA4KyNJ59H3cpieLcEt25jdX8D0gSm4eyfRNUJs9OqSncWM3WpxChW7hKQzwPWrt7BgABPDAe5cvgNoPuKkjyBpw7QHCP0uoAWIoyG8QQ+pnyBnawoApjWgbsPSdOiJLXaWLIizI4yzTsU+ma9Rlm670xdQmxbZzEDljGTlLEQpdR3qvUphRqtvFsiUBbRQB6goJwgpBRbORypblf2OOXpJZiI1mQVcRpiVsLCnhOe+/jkcefwh9IIYF955E63bHTRWVtFYXkPmdVHgvJiGCAIPIVXRBECoWkuVgoeFf8egnm+k3CXoLYqonORsMh9RLCwdPo8YrZ4n9sB8U8CCjwxSoE/7TQqYmDMmGXuqmCF9PBVdvVI3i8NBAsNSKtXE1BEZJZTcRQRZDtVpA0+9+ARmjh/Ge6//HTau+pg3K4hXN9FaZfEvhsbiv+ch5niiTR1BZYIytiFFGqnyEtgxVGEpSlIMQ2ra6XaoFEtkzLNtqXTiOKUyTEBkQ+XpUfEoBTEWlQnu5qjs01Ar5jDBHODhANdvN0V9xuKc2FrT7lBjgU7lObKdqLzlWLfZhwTRV4ADs8QI7LBgxkwyAlO0ZLdLU/DMDA88fQSPfOVLGCDFt//4/8b6BQMVz4bb7cL2u6IggR8gjQmsMMBUE/fgnKPDcEwBoLuDABGtV0UplMoYprpcLOxyphQUCRT3+r4ofEPaf1uZFMIMWg8m/LeO+bmigImNVh9Xr9clC811lFKKahnJ/CWYRLtYAVd0AXc5NpSClKpFzpPMniXgQSvRGKWSCYMZ2FSLaA7sSg2TB5aw6WtYbgb44lfO4KmvfFVAmTe+/TIuvHkTRyer0Am6d9rQwxbqa6sYDvtwTOYtQ8A+hoXndRt510WxNIGlB45j+vApDAIPF954BTeWtzFbtnBg3zRSKrVT4OCpp6UAfv7KGr53toV2Mo1LdRtHjyxg39Is3njLg6PFeO5RC3sWcpidNLC5cgWX37mAXDbAVEUT+0XOrW9d3YZpxvjaV4/iiV/7KtySi+tX6vjwtVdxcHYBZreJq2++huZWC+1BF13a0lvsd5ZYfjL316ZKm+vUyBHEGwbSf5jfR6tYJ+dgz0IVs3PT8jzrGw2cff+OgFwE2vYslrC0tyzA752NhgAGzD5WVu0GfI9gF58Ocy9ptcF1x4RuqflG+oytlGV839iBQxT1Qh5knqBS1lOhwnVjSADJBqaXatgaZGhEJrYDA59/8RROf+lZOBN5nHv9Ir77Vz/B3sxFharwVhNxvy/5tznOTSMymQDXvVDAHCr47BzJBNHI6rGPCsk/BHCGMU6dmJNibKs5RKcbyjXPzhYkF5agIJX2q7Tj7Xoy/1JxSmCAbgARQSTOb2JVKuaWsg8wTVq2J/JeAsBaHIiFrKG5AgBbGedLlc/Jreygp/JSuY+gYisyDIRWDn6ugI6Z4sFHCzj9zGdx6OH9uHO5gf/8b7+Nkm+iFg0RtxuwU+YLMrM8RZAFKmeWuYLDDINBgjzV0GJnTHcGWyw/ue0ouDkcOjCLUqks0Qpel9nJfVGrLiwQAM5w/sqGvK/V99DvKdtNzj18vpah5ngqcgnSEfwQ8F0UtiQg2Ko4XzYlu3O5Z2Lby2PQL8DzDfzW109zZ4Xli1cx6YYw+rfR3lgBgj5y7D8piUO0zo6EEEX7TxbIuW8uFRkjMVorRopbzmXTUwVMlItizby22RUr+moph2LeEZBr6BHMp+JX2ZhzzSQYyHWHlrNU/bJtOM8Ui66QcvxhiG5noFTaPAdZhqzLXDtEgRzROlcp4JTrhS0ANS3IxeK848n3CZJTfU4rYSreBHikO4hrijIsX7QwNVWBN/Cwsd1Do9kXN4W52YJkcUZBInNOlrGtFUBG9V2nFaj107KRWS66mQuzNIWDpw/jwMkzAsi21kP469vwNjYwXFvGQmGIpb02YivEZjLENm1QnRLu9Ic4c3ofXvrGH6CsG3jv5f+CV757FpPFGio5DXoUotdsI6B7Rz9ARfKPUyH8mDnlCiF8JMtAFBGcH7G4shRFujtQjZqlmJ7IYXpqgn4luHjxFgYD2m7rKOTUGkzLVAJYMl9YDrQ8vXAirHf76EJDbXEKDz71JNLSDN67cg3zB2fwqS+9hJl8CXcu3MbFH78CN7YRd9votbcRBX0kYQ/hwANCC1rGzG5Pog54rRy/hpZDSqLG6NmQLJPP5TAzU8H07KyQ3laurwjQxn4+HJKoGaHoGvA5HwTMMeXPc9xzTDhiN0/3Dy+gzS3nPht5p4BckS40GTSbZ8YUfU3DLR/Y0m1E02V89pu/DRycwOvn3sOFS9fx4rNfxKP7azj37e/hW398Hdmahy/uz1Ax2yjZPrKQADBtnyOkmVK1c39Ge3EBKkV1rs4O7Pfca7BvKwBYqTWVG5GcWBQILOpDtefjPM0Zn+0T6RliQ5d+xT0Ot3S32yYutx10nTKOP7oPDz71II4/+bAo5r/153+ORw4dx2dOPwKrHePmT68i2fJQyDoIWuuIww50eELEguZh6BOA5z6I10CiQFXcDXQ3QnFmCkZuAre7Ic7VE5izRRz51EOYffw0Lm6s4cLln+KZp7+A2fwsGrdb+NGf/Q1u/7yBg1aA/TNd5OIWnDiSWBhmWHOvo5SldOoyYDESY0SwI7mCjkianMVGINuoBsBWUhEHqs3YrxmvMCYGct8rZzlhQ9lIdQOplSFgvruf4pZnYNOsYd+D8zjz7KNYeuwk3v/wFl597y0s7T+Kxcn9KPZSAYCjKzexX48wjR4mjAGm8rJUoladQmViBt1mC/UWyaMR+nGGgI5AfN6J2tekSSB7clGxGg7mlw7j4INPIApDXDn3M1z58KKcAbn/q03VxFFp0G/A73eRsn38CP4gJHVB3C0ykk24FwuAdleRUrgmsB1I0BTiKUcr3WxSEjcJ2qrziIC/7FckKnFsc79vmBIJwvaiE1MYhYgyOi2MgN9R7YVnBUm64DIr5Bs61jBjQal/3byJQjmPyZlpFCoVITgyrkfPuXBLNVQrs7K+dhp30KzfgjdoSY2A83m3uSU1HgMRtrfXpZYzOzuPQrEqhFf2w2KpCjtfgjfo4s03fiRkF+4jAgogMmBuroJjDz6K6uQ8Wtur6Lbr4gBHENmxc9hYvSFxFfk8ydgpBv0BHNuSfTDJ2L2OLwSrlTubWF3vo9vnHiSTaCEFAN/L/pX93A4AWI6RDH8aAcXybwHcgV0A+KP1o91/7bbAbgvstsA/tgV2AeB/bAvu/vxuC+y2wP/vW2AnADzOgRU25og5zIO7ev3DAOCxJRt/w7381pHVjSiBqLVQ4CoBAQLAO9W8O9WkApL8SgXwvWullkqUGCOLXX6OsvMcfR4BYW3EWqXKY1T0570bOq3YaJUncMXd65O/6KSZK+sjg5l09+X/quv/eyiARyD1zs7yC9/a8Y2PAzrv/uwnAMBSJBipKdT1Ke82sXWkKdPdy72nhOb7JBNS7vnjLazZNEpRywPfSO36MQD0JymAfykAPFKDK4B1h/r5EwDgcRuo5le5lzuF3ferkVmgYqmaCkAyqFm8FmWmYYoNL/P7aKkpSJYAwOoENs7/lT4rKmSqN9VNE+8b24R9BAAeZW9S+TcmRRAAzhIPcgpkl6IJLbNHRzlyPHhL8UI+URXiDd2BYeTk7xpKOHHkKAythFY3wBMPHZAD9/lLm2IRunehJCqEzVYfm3UPPRbs4SBMHcksJBhsFafgx3m0ejoyq4jZhSq0nAGzqMEkQKmMqZGzbWiWLlnCwyREyAxVm4VOXz33nI1CoYy86aCUhsh7G3hwaY9Y3PqtBm6fW0Z9vYdqLocHTxzHlUvv4O13L0HzuyhYMXXJ6DRULi2LbroRSfZoZbKIXLGA7W6C7Z6BlkemdgFhxoL7FOJsAWZuAocO1dDPUnSSCOX5DAefOoTqoQI6UYxOkGBzc4hyKY+cpqG54uHVv7uIfY6OM7UM87kUW9t13Lq9jnZnC449RCbmyX0kQRfBsIM0CMW2jqxw184hbziSt5z6VFAQBFUsdlruRvxKe+SSKUVEAgUDWrGR2U67OC2WZ0p74UFAC2IWQMmuN2HTo9TkXMR5Sylk+POSmycFLBbuYumJVOSyH/hhAsNxoTl5GMYEyrUCHn7qQUws7Ue710K9voVhfYDeehOtO2uwowCZF8B1qO5h4Z8AigGbCbwEvnzqDJj5agpwSuUowT8WM1hMYuGURd0hMxVjBSj2aJ8pGZkmYiqaaKcq2Y4sFKtcbAJMighEwFwpUGn+IMx3UymcM44FyQ+msraEOJ6AkcthYt7Ck88/idkTJ3D21b/F+qU+jtT2ILp9B5tXNuAYgMV5OA2RJQFS2tHR7k+slk1RuURUy0kli2oZWoRSJa+yQzldUxUnKkaqGvh9AmIEQUb23mOrQOY2035cMzP4aSAq4ErRRM+LBDAgYDcUVaECDjh3ZBpLz0AkFvEK/CSxQ0UYMJ02kYzQvKssxIce/4NALGDlSzByJaQlDQcemsaZr/w2sryBv/mP/yesVhWFgYXujU0MNrcxnwesOIA/jCQPkZnUah5XCmxmkfHZ0d6X2aE5g1aZhmSJkghDlSLvn+pf5hnT/pWWfwSnqegWNRzvTSxNc5iby6HdG+LGTRYpY1FOEGijSoqq46EAUsxDZzFaAWgCAGcqy5BgShBSwMF5mCBLhImaI+1CIGboZwgNV7IBVwcpZpZq+MYf/i5OPnwCPjJcO7eO7/7pf0Yp0lClz7ffA8IuNldvo9fuikqGSrBq1UIcRMgRiCi4mKhN4Pjjn4I9NS/KqeV33sad6+uYLJg4fHCPFFYDZJg7dAZb/RRnr63hZ9di3BmUsTrM47NPHcb1jRR/9wMPTz5aQa3UxWytj2OLeRQ1H/XlZWDYgZH5qE7kEOgW3ru2jXJVx+/+wQs48fQTZN1hbb2LD195E8cWjwKdLZz74cuobzPTMhQQsj8MJcvaSAhMxjCpWiIQQWtGggIENwwqFS0U867YjDOzkuOVIF276eHOalvlYmopFhdKeOD4DJr1Nt49vwrdSuEym5nVXaF7UDWn7DkJQNGGlvgtxxHJC+yztLvl72bmLfuJFNOlYM6VQq1VdKtgn+MfP4qRmgnmD9Sw7QGebuLimo/f/ObTePRrLyBzTFx47ya+9e++jZpvY3/OxrC+Cc0fQst8OCwkS94m+49y2CA7hnmDUUw7fbWdocMGLSRJ4GL+8exMBY5TQL83wObWUEC6iYkc2u2eLNx+EondNe2TCQ6yYDwYKqCPqj8CXwTVpfA/UrQr8IuqK4fBoZJ7Pe7fzOZlpZyfn6ONcKZh6OsSz2AwN96wFLCSyyNwcxgWEpx8Yg6Pf/lLKE/lsfzeTbz2316F3tYxEfYRNttIvC4MnQpgZZvp5knmcNBp+9je9uQ5F0omWm1P2iVnqyztiUoRz372UyhWJrC9cRtrN25h+SbVUYoMwTmHrg187d83LT+/sdUVhTBB0nbHF4Ue81wFaLepgmM8Ap0BAgEcdCIVRQdauYDLTRubfQPVSgWPnz6Mhb1L6DbqaNzZwt6pAqKtC7hy/hwSr4dy3kbRqSLHdSTw0ekNZA9JW2RuoEgwYiYurUvZ/twvcR05dWo/Fub3SVbjz372oWR2D7qBWPJSbcr1iaD+YOCNnqOKceEcRmINrzkMOO9kqJQLck8E/prMAOdayv5lWbLdiyMdFl0TdPZtKiuVzTivg32f1sxcyjyPqmMFNLJ/ce3nno39lH2S98I9neMwEqKIZtvD6kYDKQxMVOgYUJDMSW8YiWo5HPL6mE3LuA8bERE4kipME37qIitW4JlcCyZw9OQDGHoxfvraKh7bW8WUEUBvryAbbqNWCaC5MbYQYZXKxFwBM3vLePKzz+PRM4+A9Ll3v//X+C9/8QqWZiZRpG17lqK/1UWv2YWWJKiVXCGdyRjX6BBBt4dYwMV83lVECNuS5yR7NtmX0zI8J/uG+raH1e0uojARtWq14sCxNPR6PUQeLeMzTs5wirYQAVp0qkk01PZOY/rQAfQ0B+/fauLgoTI+86XncXjxCDau1fHdf/8X6NyJUDYilHIeHMMTwDfoB9BjQlka4iiA5w+UZbrY1tsqY1MJgmFpDgyL+xKl5qeylwpyk2c+rtNximKRqncdXkB1YR+eH4r6kLE03KdVyo7sYag052PirszivtC10Y09RHT4MWMMdBMbiYmu42Li2Bwe/sZvI1os4J2L5/GDV9/Eb37h1/HUsTms/uw8fvLn72H1ww7O1PqYcnrImQPZExsxSXoRQioo/UisjIs5W/oy72dsWzwmWvGeFElFkazHf+SMMgJ/BbST/ZiKFOF9xdwzEbTjeVg3EGsmtoc2Vjo5XOzrOHRqEY8/ewwPfuZTQvz7iz/9czx94gw+/fAJZKserv3wEqwBiaDbCNp1pGETYdSDqZFwQ5LHUPYGyoqdmfU5JEYCq6ijMMGoixq2Y+BSPUE2kcOx557C4kMP4tqwjw+vvIIHjp7CXH4ejdUWXv4P/xU3X2/heCHCySUfuteEzbOHqVxIuJcVFSVdbTLulDMBJ5VjBclLdFKga9M9AFiyfxNFzlPW7YqIMl4HeE6W+Z5/qCp28tAcHW2qaQ2gGQM3+ho29TKmDk3hic89hv1PPILVhofX3noNfS/GI8efQNk3UT97HsnNBs7UdMxkXeTCNipmKLbBTs4VtalE7zTbGJKN5riINe6pYrHvnpmqydlEkU8cIRqWKlOY23MEWZpi9cZFvPXG27JPK7iW2D+XKnnE4QDDYRfhYCh2z37fB6kNWmIi8knKs5AEGbYbvqz947M7FfBSDeGzHIHltIXmHCFuXHLAprOOAjD5lfOgkBMIGpNMSIIOAeEskVxhkmVIvrRytFXnPtQQW3wCt2Jv7ujiPMN9YqlSwNTCPGoTs7LudvpbCELG9aSYmj+Ahf0nEQxbWL74E/Sb63BcB/6gg/r2HWRxgFKpJHtz2mqTCDW9cADFfBWB74ulu23nRa28vbGMrbWbiAhWxzE63b44QczOLIj1dK/XkfE0MTmDvO0iiSJsrK6gUp3AxMw82ttruHr1CpJI9R+6TNAunsTaO+vbuLMeCHmOZSQx/hm7OnH7MCK6jcs9Y2e6jwOAJZnlV1QYPxLpxt/Pc87dr/dA54/7NYLjj8t/ozfsKoB/RYPv/vduC+y2wD/5FtgFgP/JP8LdG9htgd0W+FUt8KXnX7yL7N2zQbo3/eXoBsTD0AgQFjWUsD2VYpLFCwHC7sMH759Ad9ruygFU3q8OBuPXL2TMaomoXn7pa0cGyk77Zf5+FvQVgKzAmbugrEq0lH9TeaBYq8raLU4VO5U2Riy0Ev8TCy0yqUdANTfVtMqTrKmIAJi6h/FmfazS4PciyiZ53B3jqPchuzwoSXzOCBgZb7jHdsc7lbsf3w7/fUvVzvZXB7QR21Y+4B4g/AufsePB3n+N6vkr1i9/hTB2qaQlpfy+104FuLpH/hyfwC+//o/2G/VLP6lLjC9VuXeNANlRltvHtp3GQijVPXyWKuOXWiOx902psOXfRXuElID/3ZfqK3IXcvgdZwKqwrQaL7RqHLeDKsDQmpaZl6oYQ9CJ+UseS+sjIEj9jNhyj36WB3AWlG2d10eIzoWu52DqtCQrY7K4F65TQs62sH//pAACN2+3BYjZv7cmRY7N7R4GQYKYWWgECplfNozETtlPShj6OfR7LBxbmJkowosTGPb/y957Pst13meCz8mpc9+EC1wEEiCYk0iKpBiULGssWcGSPfJ413bV7Hya/bD7X+yX/bpbtTXj8tTs2B6HsTy2LNsaRYqyKIkCSTAARLzAzfd2PN0nh63nd7pBECIlrce7VZZxWCDIvn27z3nPe97we1IuhflRWML2aG9ZFU0qFT0LZgTHc9RsqmZjyec7eccqVlYOIRzvI9jfQNu2YCspPM3GcH8PzNWmUmRxdRGvn30FZ9/cgJZN0bQo9Mow7I9EDe06VM1JxDGcmoVStzCJaGVtYRQ2MEpaiMomMm0BK4eOwml10Vxo4JV1H5f3c8RmjA9/woN3qIE+LR6LFL2wj4XFLgzVxmh9H9fOjrBGS91ugfuPtKVYvbu5jY1rG9BKH5ruI80GyJIeQn8fTpygxlxc25HMX89gkdMU7N40LVHq5aWCaQzJ+ZIxR8thaTmyssqUJLjIIhhTsQqFKicT0ZSAJO0wHTTaDVGI8U9WVKCpIcAok6WpzmW+GYtoUwHQqPK0WYBgLhyzQU0bhtaU3NQHHljF0RP3YDjuo98/wHQUYzoYS66mFkZQIxZvabNcZc+y4Kswg1ZCYgliME/UQJIpUC1miBH0IPBZirpCLW30B2ThZ/CTGMMogeHRYtNDwkK8pYo1XqmxYGpITigL2czMpaWkbeQYjqdSwKCyOrUSjsYogwl0ZvTGLApTUdOGXTdx/G4H9z77HBbvvhtv/uh7uPTSRTRiF+XWEOH+RJwYWGQkWKIoBB1TsUWVeAOO7aJwrXLGkoyqBQWux+wviI1q4AeIqZzls8uT0g3kugaLzx0BqKxSYYttoW1DoTU0CRxahEJLkIaBKHsN00WYq6jXmLWtyGeGiTzhotI2a66AQZOJIlnXtJtlMatRzxAXtN1kJqaOLNExHAFW6YgNcmEaOEgDPPREFx/8td9BY62N1174FtLrIUw/R+/CRfibPThJAo1zEu23Z8oW2umR1JLFHPc1IRcQ4KMtnpoH0HX20WpwI/BOoJDKXVpzMu+Rzz3tIaO8yhYnQEwrQc57rsdiIO2SU/jTWEgi7K8svDcd5mdSrVlgOuXYSuKKJddXKGPA4NjJ9G+W7IGUUQxUXSgZbEsRgIEgiKbbyNQGfGhoLDr4/P/0uzh5992IigxXX7uGM9/8Llxa4vpjFKM+gnEfkb+HPA8RBLQjJCjPTNoCnkEFG62mbSyvLuLQ3Q8I4LLxxlVsXRviSNNEl9bWZYCeH8BdPIrMW8brmzFe2wUis4mV44dxzyOn8NalEP/uy0N89LE2Tt5Jc/0JTh5egR1Nsf/6Geysr0Mvplg6ZGHh0Cqu7u5iz+/ht37nCzj98KNSHH37zT187c/+FKtWA+VwhHOvXkLNKeC6BSZhBY7VXQ2mqWA8CqEWlW04LS0JFtluZbWdJcwFtiur8aLE4kINnW4d/jjAa69vVva4aSL5v2trTSEI7Pd9JGkkBWT2B3HA0EiC0uWeM9eZDsdRzOeKtspsFyplTbg1EzE9NEGSA0kpmmR6KiptwAlO85wr4DBiwVfJUVugetHD7jTBKMvw67/7eZx++nGMshTn3tjGn/6Hv0ZtqGExz6DHA5SBLzbXZZ4JEMfsWlu3QA1UmqdIklTmeYIi7D/ubHwi6Wmx08DR40elb129eBV7+4Gc1/HjlQ3v9o4veYVUfjL9m+1G1U+/P5X7MlevSy4m1Yq0VSUhhjbYMg+yn1cuBkJQE6cOAoaV7ayJysKX0QlRrgjpwK05mEQFRgUQ1ywMjAkeeqyBpz/726i1Hbzx4g/w4t+8iQXUsJROkfUHGI2HYp3qecwYZh5uZb27fxAgChPJTee5+n4kf1Mlyz5PsO7OY4tYWOpid3sf2/tTeXa5jmd2d7ftwp8GCOMUrYYjFszXrjMCQUerXtn6c03Ez+G4R4CczzxJRwQdA45bloqUY0u7gb3cwSgv8MFHF/DUL39G1s5nvv0ivvu1LTx5agl5fx37G9dgI4BtqpJJzexpgnODEQFgRQC2qR9J1rDMlTNiIZ0WmOt84mgHC90mkjjGG28dIE4iaDOL/4VuTchSYz8WlSGtS6d0g0gLdDsVaGfo7LOcA2ifqovVPdd2VBTzHrKv0nWD63tDCD60QZ0prmmVGmcChrOdefBeC0GCGbFzssNsDuF7VJP3insLFYeWajh2/Cj88QhvX9rE1pYv/alRt0RhyjmKnyP7Aa6hhZDEMTBFWTDr1UKhe1CcBWxGLkK7i/byEnZ7KV58YRe//nQH9y7ryPvXkQW7MJ0+Yi1C/UgDiWtjK8mguzqe/9XP4b67H5S1xesv/A2+9l+/jsPtRRxqtDDZ3cfBtQES9iUNqDdoha0gZr5sTjC9sv4m4cJWq+edyvama91Q21E5LWvYmQsOgXNeW82qFNi8pcO+L4QD2fsxzcSq7j3nyNxx4S51oHc66CUFtiYZHn3iTjzxiV/CUr2JvasDfOsPvoxkL0adc33QR5GPEUw455WijJV7U1K9R8CWttQlwrjKciUCQjcDcoBVIb1U4F+1xiewVwF/vH8E+oVUwDiUnZEothe6dVmf83kXMggtv8XtR5FMWCGEGgoiJUKuFzBcAxPFwHZiY8z80EMNfOS3vwTzjha+9f1v4m9feBWff+pJfPTxx3H9he/j7/98HQeXxrirPoSrDmBhCteg4jfnFyEGEWVaAAAgAElEQVSJ6SIUQysSIXeScMjxWsapWVbr3GFIHE1IOBTbYpJUSwF8eU0CjLKv0eJe4j84VvG6CpDHwqB51TCQqDZ6sSOkp/3CxtLJJTz63P04+eTD8CcBfu8//Ck++9RT+NAjp5GtT7H+wmWMrvtwlSFcZYw820M0HSIKSB7ieJXBdiqSUS6SzxyGo8PyXMmITwwNW0GONwYG6ocbuPOpe3Hqg8/iABm++8O/wNrRO3Bk+V5sn72GH/7Vt7H50gCn3QLHW1N42hgWQhQ513+52IFz+Sy1hrJSgtP+meubvIiRZQoM1RLrY84CbC8Sxnk/SQAQUF3WwoxB4H6Qe0VGr1SLJUU1ERWVNXGEBH6eIVYVbAQKdtQmVu5awUPPPo7jH3wE4yTHmVffxPrGOp599Hk4oxL+m5eRrG/hTkvBQjZAR4ngqqGsw7l2dpoLSHIFozBBwvWt60LRHEwmIVyjCc+qAyqziANxH3C8mhCEG40ObNvC3rW3sX39Mhx284LjYAtu3UQw7SPLImRJhJTOINx/RBmCUYaS3t8ZnREKIW6JYwLnNzqo3YiIqmyfSXByZnnyXE9zTBECgUQhEXSHRAdkQrins0+BMI4QJkm1l9SYgS7ebLKeIHFCs0xYniWb/IT8EM+V/SfHSl5ja6GDzuIqNC3HyN/FeLQj7210lyV7l1bw2xtvIBjvifsObemn0544aAmBltFJigrDtHD4xD1YWb0Hgd+v4hoKjsMWwukQ+zuXhaSQphHyrMB4sI8oJXAbibMMFeGuUxOnDGX23CwsHcKRE/fjYG8dV946g/3eUNqI+wtC574f4PL6FnYPInGNGgwKmFSXs1/KOoIEpKocQ+6CPNY/I+N3XpWYK4JvrnOI4II3b3bMLabf9Z5bAN53Acbv8d1fuW0B/d5luNuv3m6B2y3wC9MCP19V/Rfmcm9fyO0WuN0C/xxbYA4A3wz+zgE2YcRzQS8AaPX3/LgVAL617ebryjmA+f4A8LuB2VtBYP1nrIDneOoN1fA8T/hGtu2tGcazzNsZAMwC19wWSwp5qABtbggrYPgdm+rqOyoAXDaABJgzFj1vBoDfse/le+YAsGy5bwI+5+01B4BZ5Jq3uwhcZlZ1lUKXx/socH8GgHpj8f8+M9o7auv5O9/9PbfsD37yPG5Ydr+THyzXcZNi+Fb7738sAFgA5JtO970AYClmvMcx28IL+Ftl+1JRW2X8EqSoFM204quKhCwgzFW+1cepKAvaws1JBvNu814AcJW1zMIMravmADCVl8hCAYC4iZTC0oyoMAeY06TK57Y0WltaUEpHNqkaQWCtjo69Btuoiarx0HJdNr2jUSxZRCtLdfE1pLqOyibV0FFrNpAqCvaGIYYTFX5ApRJZ4SaSKeDSDlRVMAymGAaZ5FCRkU11IpVioobKK+tjg8Ba5sN1CnQ6TZw4uYKVI4cx3NvEwdY6mq4jStO6UylwknSIKXMADeDqZg8XL21DKQOxUM2CFGmQCABsGiWsegnDVSWfkoGuaV7HKKqhH7aRKIvYD1qAtYylI2vorCwi0jW8fiXALp2bvRRJYx/uQozcKBFpIdxahtZSE5NJifFuieOJh0aYwcsmWPQKdBwN/miEq29dga1O4If70DCEoQwx3duBOhmjaZmoua7kB7q6CTUXnawApWQzpAqVvLYoRoahLzl0nbqKCqaositzNROwTWXhTnUwGRdoNToojS4K00VAQJLjrkPAsECcxbANA7bqIKc4lmFdeYQiC6GUhHoNWBYQhWSp0+q4JrltJ9aW0e3UBLwh8575p1k0RRH4UJIUuc9+S1UB+1wKMTEgkMKKpriwEdSmykvHeBzAqfMeG5JRrWkmbM3F/n6EUZiKbeDetECdCg7FgWrZCPQSE+ZhazXkiiV22SGtEz1+bomRP4atFshCqo8LFBZz9jIo0wks2h9TFR2pMC0HMXI88lgTz3z+f0D9SAsXXn0Ll3/4GkaXJqhNAiTDCRJaLlMhqTHztQKDWTCSPDdkaDctsR8+GIwFqKUqrF7z4FoGkihC72CEyWAqKlneJz8pEWQlbMn7M2GKtF+SgKt7XSqSLa05OYJoKraTHOs120GuMg/Sk+xWsfZUVKS6gSGLzrU6DALIhSoFSj7zGgHYIoCmMysxF1WakqoCvikZFVYmiLeUjoLHnzmGJ7/wRXgLHtbfWsf2j15BsT/G3qVNJIMhmgSrkhiKZEqz+F6B3Z5JtRIVP7SsI/DgQUWCJJjAn0xExW06KjptTxwRegMCRlVfMGsaSpNKzhRhwnGERVEDRRnCMKnUNzAY5JhGpSg1qJijNR6tpeOQFrYmMlp2FixWk9mRI9N8WLYi1vVUTrIwLXl7jimfPwqYl60hDXM4lD2adcQE+RZt/NLnP4P7P/iMKGQ3X9/Eay++iI5eQzrchb+9jUl/H+FkAEOjyrpSp/IZICmASjWqJOk0wnzz0w+fFNLPxrl9DPYCtN0SDY/qpxgbvSkKewHLp+7CNd/EKxsl7KVFHD55Amv3rOF7P9jF7/9lhIcfcPH8UxZcM8GK14Kyv4fJlYu4/vY6DGWE55+/F7WV49jcuYKN3Wv4pc9+BqcevEdm7ktv9/B//e+/j26qQwtCTPp76NRT6BaLzzl82vY6KiyDNvYxlFKXtnVUGwXvBaXBzKinHaFZFUoJbBEQo80t00r//qULomatCBAl7jjeFRC+P/DFjp5ZdJJdmrEgWVmHsu+yIAnoM9CsyrOkCbUAnLYuICDzc0kcYkE0jjJxbiCQlsSVZSyVZLanY288wcJqHc2lFjbHU7gNE1/8t/8zFo8vwi8zvPyD8/jj//gdrGUmupwnpwdQIh9ZRNCATggkHMjQhzRgbnkG19Mw9AuEEUFsHa0Wx2JaVZawDAvHjy+J9eLV60PJeCWgc//9h1Grebi+voH+cCLKfPZ1FvrZhrTG5sGcU6owCQZQ4ck1H0FiHiR3ESiiWozzk+SG03FElgWGWKpSicjDnwKabaBWd6HbJqbMsVdyxJ6F7bKHDz7VxEe+9G9FVf3Sf/sG/u4vzuFkYwGHoglG27tI8lCIY3yuOE5T+c31wiSgW0FFLGSuMQFpPteHllsYDEJcvNJHs+lgdbkOf0Ib94oEyWtpNx0sL1Zq1N2DIXS9FJvqwSAQEsFC15MMYAGIFBXjcXwjP32WaiH3NixzBDRLWKhjotUxyEP88i+fwse++JtIohTf/S9fwe/9uwt45FAbdrwLLT5A3aSVbQZLZyYyiSkqJhFV3FynFMjTDK5rSbuzf9l0HkhzhFwbqCruueMQFhYbePF7F+F4JAQIuiEkBq6vqOYVUo04ZFSODlQ1z7xpRNHFgr7McQRpDU2IJnwfP4Pnw/taRXwoiFMSGqgur0B1zrFU887B6WqdXn0el25UuLGd+RzyfbSgJcjLtdny6iGEVDK+eQ1X1vsCWNeadelnBBeoYKci0rN15CFBRQImdFvguRiw610EZROboYep28WJOw6jNy6xtzHBY2s6DhkJjMkB1OwA9c4Aw2SElXtPonHHaVzZuo59fwcf/MTnsHbybrgKcPHsK1h/7RUsto8jOdjFlbPnEPUDITvxPlCRJ8pz5sESRBS6Zgm9LMROl+Ahrdg9jqdi56xIfIBT4xpVRb83lvWi69Gm25O2CcZTsc2eBqmoiumgodsV6Ep1fKA6cJcWUTu8gkmhYmc4xb2Pn8JDzzyNhUYHk94Ub/63M7ADQJ30cP38K5LDmZMBMyPhzvdn7KPcV/FvKqkFZM9oR11Z2vKZKqmuFgInHSryWa5vCtfhc+De2F9Mp5GsL3hdbIsqZ5RLAbrykDypC3DKWIkYGSIESKg2tTQcFCZGRQ17BO/adXz+3/w6nLu6+KP/+vt449wBfv25p/FLTz+L/R+dw/f+6BWcfekAT98Zo5zuwMQUjk5lMgHNAmlUoqAldBnL8895mKQdGhRxj05nk3luKPsV7yH7rTgLCZhZkVV58G+SOeeKYKEtEjjVS+gcb00Dk9zBOHewn7SwDxvuaguf+LXnsXTXUSGn/Pv/+6/xpQ8/hacfOoVkfYTrL6wj2A2hBwfQygPo2kBUqgmJWAIA5zBckieMGaG6shW3HA9Ww8WgSLAda9hOmqIAPvJgB4986jdw3T/A37/8FTz8yMex0jmM0eURfvDlv8X2ywOsqQmWrCE8bQRHJaE2QhIVMh+RqCBkcF4nCRu0MWaGLmhrwX5HgJx9gCRHFRpV0GxnWr/PNpfiZCFkYZLUZtxcImUkCiu2ED2Y0Z6oJUZFhutTDQOjA+9oB488/xDu/8hziFUVr75+GRcuv4UPPfIMrF6O3ivn4F/YwAm6YyDAipPDU7nKoeW/h8bycYzjAnv9HhIqbmnzbNIxQIel1NGqdwTsDsI+inIC1/Ow0F3D0tIytKLE5qWz6G1fRhFP+QDj0MqyWNEP+1uYBEPZi+YRicgqIs6jkxx5akKT51qpXHJIBJpTxNmfSxKRK/tugpskUM4J0LRBJwBMYocQzAnuk1TDfYVCd6uKMEoAWGpKZgGrZqAksYuuCp4FhfnnuimOJCSK1tsdHD56QuynAwK5Zgmv2QDKBFkxlSzekd+D7dhIkwmKLJL9BBcKuqlgaeUoIr8nrm/R1Ec0nYiy16s1cOL0Yzh252MwbU/IInHgi3NAGk8x7G1jMhnC9ZpQNQv++ADb1y9ib3dLzp3OOmEYiGV8y7OwtLiI7sIKuktHMB4dYPvqRfSGg8pZqKBFvoXpJMSFK9u4fGUfwz7nIeGAC0mIRHq2K/csHFf45x8TAH4v8FeWK+9RHxGXhPcBnm8DwO9dT7r96u0WuN0CvzgtcBsA/sW5l7ev5HYL3G6B92mBT3/ik1K3emdTOLPknL2fKgkBrLgonSFssmGWLNaZfebsvXPQSj5v9tqNTdTshfn3vKMA/ukAMCGVn3aQWfkuEPPnBIClWEBFrzAkK7ZqtSvOhOnLDQOvl9cvNtC085KNMwGT6q1UZGhUWt0CAFc/q940v37BRKUNZtDjfBNORroAze/8vCrGzjIiRVF183ErEPzzTVXva8H8vsDyrDnmX8dN802bght94SYA+uY+NAeA5+Bv1cfesRS6QQj4+U7/HRuq2ftvJhS8cz/m9+UdBfA/JgAsfeYmwLvqQ1TKULUxy4ou3xsAZuMJu56qX2H75iiVDGVClCeeAcAsTMyft6qxaZ2qKWQyV8V3hdZ1BNkUE7paR8NcganVBbjqthwYzJ5VgE7DRavmwWH1XLUEzHZrDVHTUtRCRrlP1SILrYGKcKTB75cIpgSLqs03bflYWCbI3WgQ/KwsFtllaEGmFARoCrGtNV0dhw83sHx4EcH4AL3NDTDoi1me7aaHZquJ8WQf42kPe/4YO/2JMKQNYyIAcJ4USMMQCjOZ1Ax2TZVMXxYGFKOGtKxhe1DDfriIIOtiki/g3ofvRqgs40oP8NMYkaqIWq6wQ+wW27j3PuDwPR1otQLGQg1m3cK5s7v4/nc3cTxZwAoZ3oMeNq5vY7VjoGHk6GgxpuM+eoNttN0YStRDdLAHbTJBw1BEWU0g3FFNZHEJU6sUnbxbmmnArTcQp0B/OESchtB1qg04ZhiiLqLooRDVhgPTamA00pGULjR7AantopepiIwYjcUCkRaIejhJNNh6A2ZhoKnrKKJQCl0mVcATsvYjZNkQNappqO7k+9ya2JdXlqDMeisR+D6iYMBYLSgJQQMgVTKxpqZlI7O6spSuBgTOSHwA6q6Fke/DdkqsrLhihZYkBbLUwMCPxTozyE2obgNhYSFILcTM3dILTGAi1lrINQOjMIThMLSK+V4FtCLC4aaFOs8hKRBymM8yOFEMO01hsR8QCKYyBRkanRKPPn4KJx57Dq//4Jt4+8welqhEZP7fZIIoiQXkEhBY1GNVJhnzFfn34dUGGh6VcyNh5NO+kcCA5bpiezc4mApYSTXMNInFwpnKpGCSyOcZJIOQmFMSTmZ+cImYQCeLpNOqyE9Vgw8gymlTXoOqegKk98MMetPEdarcCxurh5tSZAziqrjGwr+uJmi6ClxGFqQRWmYpqqaOReUA1Q6AUzfxoWeO47kvfha1JRfrZ7fwylf+Eso4Q39nAC0OsEAiEf0oaT+XZ4iyWIq57Q5t9EyxpbN1A+2GJ1WeJEvR64/QH41Rr+lYXW0IILG362PnIBC751rbhmKyWJ8jzhJM0hjBNEeQBlhZdOExo7uXIY4U2DYtg0tozJSlbT3VpFRGahZS5qlTgWGw5hghSJhvqSBPMrRsS+qeVLBQ0RRGMRQtE0cOovox7bhVHV7HwrMffRqPfeLTAkj2rozw5ne/DUfJ4G+uo7+5iWgwFKCByheqv2jzzSJknLBorqHh1uBaNXn9rgdXxGFh8+IGDnanoEzadlg49DCMSkzVGtqrp/HWTo7Xd3Q88MT9WD59FxJDwR//xTq+e9bA555r4Z4HVBxZtRDtDvDqCz9GsjVCV6fyY4THHl1D99hDeOvSOWz2DvAbv/ubOH56UQrS168O8H/8b7+HhViDGcewMULgD+HWqZLKMRwE0Fl4VVMEQSTFauQa6oYHlQV9kmUsKhFpW1vlt87nWqqAqWp68/yOECT4PgI0iwuO2Bhf2+yJnS+BTRKfeNAikQXATJRhVDDa0gd8PxHwwDLdGzbpzGxlDrNjUx1qC/AWxdMKWMur/GqOeSzEJmoOr+PA6zawF0SSKfql/+V/RftIC1Pk+PrfvID//Iev4JFaE0eYMz3ah39wgNAP4bhVlreAsT5VoqEo+5YWXSS5hpE/EdDbcTg2kUSh4+iRFo6sLUnO3nDgo9djpp+CI0caaHdb2Li2ha3dAbJCkQxgUYAaqlj9ch1LQJl9RYDIgEV5qnMq9S+LqXxGxA1DrTLGiV5JrjlVs7SNjyrFcJrrkodOsoHXdBEEJfqcV1su4kaI5z95Nx79xGcFeH/52y/iK39yBifqXSxPfQQHB4jSqai0+dky96acVmlOTuIPbdYrJTJt5XnfVhbbch929qY4vNrCBz5wn4COmxs72NnzRbXHsVHygqnO5PzEPMuZwwEVrlTg0nmE9z0McwH5SSTi+o1zioyHho5YKeEt2SgaNfQyG9fGI3z6V+/D85/5AqJpjG/+8Z/hD/9gGyebNdTSfZhJH67BtU4Ck4OAxogA2n5CLJ8JVPE6HcsUu3FaIpNsFQQEjVUcP9bBAw/dizgKsLWxhc0dOnTM1GV5KddNJbRk8lIxxhgBumhQ2Te7l/x8qoJ578SmmYpVAQrp2kACgSnXSzIE7zNBEB78ebWmr65dlO9U7IpyrCIDVEvTSjnI93N8YnY6+xMBdypgz1/cwfXNkYCQzDrutFtwaiZGk6ncA2aySvZuzPbPMZoGolazLDqELCFAA3uJh6KzjCOnTsOfpOht9HBHHWhlPpThDlxtiPZyhlibQu120TpxL3pRgiub5/HYxz+FIyeOSs7ocHeC/voVLDbWcHD1PN548VsY7ozRdEzYuoaAdq3M0SWIQxqVRKWUyNJU1ms6rXZzgr60n+faVIGmK+guLUkW5u72pmRS15t1AUr98VjytUk6Gfspag0DkyxEqdIJJ8ckSeEXOpbvWMGxB55ErFl49a03cOqBO/CBjzyHBaeFnc0htn78NpatVdhpgMsv/zW2r6+LhXa1rq4snecZriRPcq+SZ4zqAaKoAorngD/7B+8321ocnwyjyv5mf6CVta6IhfU0TOXchTQ328tIVJCs5Zh5b4q6NC0UaTMqgDOjQE7gynBx3TexXpponVrGM1/8FVh3LePl178PV6vjoXvuwwm3hmizj9f++AW8/J0NHHEHMJMejHICW6XSOhO3La638yQESlq0F/BsFypjOvQZcDkDeyXbV1NnKuUZAEwFsKA71f5c+i4JJSQZE/SjowlJqdyL2hoUk+s5G5HawqZfw8VAg7fWxW/+9i9j8Z4juLp+Bf/pT7+Jf/Opj+O+o6uIr27g4jfWEe6WWLanKNID2NpQALUspEE21b90W+C4yT6VCehK0FzXbdithswF+6mKjaiBMYkFCyE+/C9/Bz0tx+vnf4C7Tj+GO5aOoH+tjz//P7+C0YUBjqgRls0hbG0Ao+T4RnccRdY6BEJ1KupL2vAzzkSR3FqFrjxFLvsr7nGqttJhqFWOMu85n1uxiZ5HmZBIUEXCohQb7cqdRKG7iE0UW8VelOHatEToLiPv1vHoc3fj3g9/BJGp4vU3L+Pi1XN44oFnga0e1l96BVgPcdousWYGWLZyOGokUQ5Wexm1pWMIYGD7oAej0UTpeNCtusSS5KGCdqslILampIijIYo0Rrd1GKsrLvI4x+b589i+dAbT8QgsIxw/fhjNhRaGzMntbSJNU2RTgr4qsthAnpTIoirqiHs7ifsQcgtrHFVmtDZ3yuJ6gW4J5J/NQOBMJdmRawfuG0k4KioCvayYc9lfkBwYE/lkTYlOEG1HSFQWCZmdjqCetLkmWZlr01ZnCacefhZeo4X+/kUM9i9CM1SoCuNDHEyDfVy5cEbWslzHiBV84ovVfLu9gOWVo4ijsajQ93c2EPgjqJqGdqODlbVTOHrP01hYPi2uIHsbb2A42BbQlmB1EoXQDZrla7IvH/Z2sLF5SRyfuouHEE98bF2/giSJ0Wi0UKs1ZBzbO9gWJxEuC5rMnU8yyb2f+BHOX9rChYv76O3NYshSzk8V6Mt25NpTZhE6DJioiLk/5fh5FMDvB/7yY28DwD+9fW//9HYL3G6Bf34t8HOWpf/5NcztK77dArdb4BenBT73K7/yLkRxbmPMK5S4xPegAs7B36oVuND/yfaYD6DcTN+q/pWFp/wO4bN3A8Dy6k2fR2XVT18A3zJU/wwAmHnANw5ahlKZl2dSMJANjliu8hyqbLc5AExL6ArgrIpHVSZtBkI/71hPc+H+zufPFcNSMJhbF4vd8zsXyP+8GZwVq+CZ+pftygLEu4//fwHgG/AzAWDJT66IANW1zTOkblH/8v7eEk7zTo7QHOieXdXPmGlvbpsbyvT3+J1bQeA5UMsC9Px4VzvLi5X9808ogG+ygKbasVL7zlviHUCe2UP8h5tDTRQjVY7W3AKaRcF5AWoOALPPVLlcVHbMAGAa+IpNVgUAS/vOrJu4ESQArCuGFBwUMs6Z0EorTKUOW+nAsptwbYI6jmR10r6wVSf4a6Pu0DLaRL2+gNbyEZS6I5t6WkFT2eGPDjDqDeD3U8S+gnGvKmqSd1EpJgqxmmPRRqFiUxjhlaI1jckU19Fp2wIQ2nYOzSig0i4wijAe0GI2h6kVqDeo9IkQliH2Rz76kwR+MEZeDFF3ac2lYNJnlhsL+FT+qvBaFtrdJiyvia19HXt+A8N8Caq7htW1O7GX1HEQtwSc4fc6NaDuadCcAKUzxkNPLGDlbh2dO+rUrWA/jfDi19/Ed7/bxx1Ywt0ND2UwwGQwqnJO8wgPrnkYH+yh39tFMenBzobIhgewgynqVD4ScDF0OMyrYhvRkhsEuQroVFY2OwKKDsYjRFEElcAZ7dWYgaqYkhtWqiwa1aCZLfiBiUZ3BWqtC780YHYttNcUdI87mKojBOkEo2mG8aiAWXrw93O0yJAPJ3CzGMF+iN2NXSw1YphqiCJK0SEYQitXRYVrU8lGy1sTQTRBOBmKEjKLFRT0LJSsOEPADY58tM6MEyqAKuvAhqsjmNASu8Dyso1mmxajOQYj5v+y2FkgU11kagehYiMqgZCqFzXDxz71NPZjFSGLaGaGA1rzFjlWjywjC8awS2DFqQNBJiq8aT/GId1COZzC3+1DiUNoKYviCcKYCgcFd93bwe7uBOFIQU0pYabMK6QldinANO23SZSgIkeUG1oGmzZrJouAkGIM81WZf0zQtt6oIYkVhH6MLK5U+ElZIkUMPvrzbE1aTM/H/ZzZvgpVZhURoNdPYNg1ZMx0ZmFTZ5ZYBzlqKAmEOQbSWomJWWJiGUhNUo+Y58ditCU2iMySX/IsRIMCSpALAGxlGTw1FxVkHrMIBaytWrjv4bvgNB3sXz2P0XoPNaqr/QDZJITFbOFpjILZsRpzvBVRYdRarowNGdVuioqlhgvLNsTWeRIGmEymsMwSCx0Xhmli2AtwZaOPKGa/VpHSNlEthDDgJxGmcSrWposrLmo1F5sbU0zFVlwXQJ/jJpO9i9JGXNowHRuRUiloLNeQ53s0jaDZLNSmaBkmtESDktLcGDIOjHlOtUoNmxksUGtINA0njjZxz4MPodFcQX99A1uXr8BjgXw6AsKAFX2EI2arZ9J/Oc7SYpTgHgXuru2h5rVFEfvAAwRic1w6fw1xkIratN40sLJ2GH5e4mCYQ20cxqV9FVdGLk4++DAW7jiMUVbgy1/dxdaWjQfvsvCJT1notCxsvrGJl791BtHOCAsm1ctTtNsmcrOF66MUuZXiC194Fg986CHJoRseTPHjv/l7NCMF0e4G1i9cgj/ah2ZzPUIyBucLEi0iUUhTrZwlJZoWAWAWDFkMZQHdELtacW3RqFI0ceJ4W8Czi5d34fsEegnQG2i2LFGLXb12IIQJWmMyV1asbQkEMKN6RnTyXFf6Pa11Oc7RypjFcppiiOUo+5NhiOKW5xdF0wr8MlzJ2GT9OGHhv07w3kFumtj2AyRKic//63+Jkw8/iH6e4m//4m/xd399BQ9T/apnwLSHwe42kmkK16uUtzwPhiCkUVKpJV1a9hqYTgMBCplPzkxWAjIffOI02t1lAaAInJx746qodViEXl5wpC+QuEX1Ke3O50Vs2gHTKrlqx6r4TyUq+zWBLq5neX2c1wlScrVHa2SV8z8tJk0LaZghGufy+6VqIZf8bR2qRTATmOol0rqNqTfB5//VM3jw+Y/K95z5zvfx5T/8EY45LaywH0+HmAQ+oiRAGMPJQ/UAACAASURBVKUChOtUayWRZE8yrtbQOe4xN5ZkhwI12vCLdXCJ1ZUm7r7nBKYTH+fOUfXF66rWtwTMCVA6LjMKCfCmcp1sY/aRhOSHIMHYT9DtUL1ZEdg8j+rcCjDOac7RNJB4LrZiA7Ge4Itfeh5PfOSjCMIIL/zpX+Hv/moH9y114Sa7CPv7UJKJ5DFKhj2BNksVAMWkhSiBVLHgZdY4VXhVtiTdGjzbxELHw7HjhxEEU1y4sCP3ieMEnQJI3GH/m4PZAs6plbUwf0ZwlwQhLmIFaJXMXl2cHOb5qCRH2KYlbU31IG2iCazxvNimVfZnBQbzYL+RvqBX4Y1V9jlBNUbLkHhEQJHKQk0ICYePrAko+ub5bcn+5uvddlNs9qMsqSzYFRV1qsqhI0oIqOQCKpq6A91tQXWXcJB7iL0FGPUlXLru48Jb+3h8TcUxO0LR20XXmaDdjVE6KaYEJT0XieXhSm8PH/rYR/D4cx+WuWR3fRPTzX20a6s4uHYe53/0fYx7MRYaFjzXEWeIOE/EXYYzVpV1TeBbrJJgE1CbAd0kQiVZLMDJ8soSmo02djav38hRpXVuFMUwdLrrAJNpCsUqEaSRjM+qkonDxMG0QPvwAu790K9Aay7jpZe+heUjLTzw7BPotpZx7cdvYfPVS2jlLXELGW+exXCwJwSXyuq4Cn+RGBWJIqATATsbSVsZojCTiBpat1JVSBIOiRrs37RBp2OEgIEzJwURg9O6NqqIIRxDudeoFMUVcChW72wbAVFpbasgNzPQBCA3gdSuYTuycW6qQV/r4tkvfhzth9fw5rVrUOMUj953GsuKga2X38R3/tNLuHxmgBP1AY7UQtS0ECbVqoxHyDiHlUjiEGURclcCz2EUCTPcKweHyr64GntIrqDryQ0FsJBXSOzh6r066A5EohZt8EuCdSRA6wp0y0Chm0hLC73ExpWRB99qwTncxuPP34tTTz6M9c0reOmFH+BffeaLePBEB/GlEa59+wKS3Sk8ZYhkvIPpeB9FGqCMGeeQwbFpv04EnmM3x0tFbLMNzUa924XWamJnmuKN7RxhzYBx2MCjv/obGGoKXnnjJTTbC7hz7SQmF318789fwKUfX8dRLcaiPUZNJdA5kRgNcWjg+jalYh0wVUbWECivfHXLPJZ1cJKK15cQRDjGq2UutvhcJ8lzr+rVOsowZ9nB8/Ao9jPKiW2JxKBqmgDwfpTj+lRF2FhE1q7hvg+u4eSTH0doqnjj3Flc3b2OJ+9/BurBCAdnzsPYDnCnVuKoFaOhRnBKEp4cGPUmCqeNflRgmOboHDsJe3FVCLw7OweYDALULFf2eVzHkiAQDfpIhiEMEnz9Hg42LmPz2i7yxEfDUXDsiItW10YQjIQIyWtUC1PiXFwSuzQDKQ2GEjpaVCQKjksS+6VWhBiOSwS/NXHLUmjaXgkBuGWkdbHk+5KMUQG+VOMSaOcaK6cKWKI+GMtRQLU0qJ4Fx7PgtT3Umm1oliXRHkQm0zKH5Xk4duphNBcWEYdD7G28WgH5rPNoJZqtJUwmeyhSOmXECCd9+INNqeUURSjOUySycS04GBwgDpn/66DVbKPVPYRG9wgWDt0Fr7GI7etnsb99FXFEG/Ecpl2X3yXB17TqmAYDAdMXDq1hcfkURsMtDPc2ZH3GaCHu/2irvb9zDb39XUw52eelEMhso8oYv7y+K84IvV6C3l4h3Av+rCINKaIAJij7jwUAv0ca17vKSe8FAPMNVYTaT1bebiuAf1o18vbPbrfA7Rb4RWiB2wDwL8JdvH0Nt1vgdgv81Bb44q9+uoJiCWqKJdLszyzHiZmPc4uoeT7tXOlZFeXeW6E7H0BZDLn5uFkBLBlst2Tz3vxebrRpkVwd7/09BHDf/QXz982Y2jfO792vy+8oVTGc6iAWRCWLl2obFntoj/RzAsD8nHdUyJUCYH7MC27vKGGrotb8EIttyY2l/VYFss6P91Pt/kO69PsqgG8on98DxZ8BuTwnbntvBoCre09w8h07MWnSuUJ3jpMKO7g643n/EUH17LX3/tafbINbwd95P7pZ/V2B8tXvcnsuVtrvMZPzs2Y67Bv5vwICzy2gmfspMATVkxUAXFkCzj57pgQRAgN3vSotr+YAMAvjLJBWIDmLkNJFhU3O97PIyg0eDfVSKGkqgJTEJxcVU1qsF28o7iuQnUUegkUEt5hRTJtqjQpDtFDzmqLU9DxbFDqGYaLTqKHOIjFsGJaDTmcV7eWjaCysojSYOUtVkobppIfJcIjh5gDTwRSjXiTFEqLDtHulgpHYd8gNdsniDZXwBpKExVXm0xU4tGwLOFdklYqSnAUSI/xhgCCcwh8P4dRTyRVmligtjv0ow95gCCOfoE7wWNUwGgZiMex5MzvBmoVmuwHVraPve7h64CDSDsNoHsfy4RO42FPx5l4GgwUTWs8SgIhjkBivOwVO3m3jjgc9mAs6jK6F3YMQL377TVy5XOC0uYBmaaJpR8hy5mNyM15g2VagJwGKoIfR1gYwOUDR34MTj9EwCzhuCcfW4LKQlNESWROwRJRhGlVZVU7mNBkjTlMESYSAoCotcHWP6BcyeMjArN4mkrKOxvISagsNDFh8ayo4+eAiTj6zCLVpISgL7OxPMJ3mmIxCvPLi21jQW7ij3YUTRRic28DW21tou7RLHcLMA7hKgprBnD7AnFnXsX9ASTENhoiZwRVxzFLEitOybbHeLaAjTFVRpqZJVQCy1RLj8QS6kWNpwUWr7SEShXOCYZjBp7JGq6OwV5CZDiYI0ThiQTuk4YnP/Br2kxK+UqJz2MbuIEBUFugu1RANI1g5cHKphnQQ4dyPN7H9dg/3Ng9DG0xw7e1rKMdD2FmCuhKDKWtNab4czaYKNVHQ2x/CH/VmCkkqsHRqSqDAkYIdbWmzjBlnVM0Vle0vrVSpimU2dYMKaVPAk4y4YczCsIlW2wKMDKPJBAcDHzmL4EnlElGyuMiCuEYrSbaviTDQkSoNRLqHcWki0lzkaCFTa2KB7aPAymkd3hEPQ2uKfraPg3hbioZhYovl3tGFGh449jg2XruKiCC/YmG6GyAbh7DyFA4zxMYjeFYMz8pQ9xIUSYRWqcFjX0yBNEygEeAmcJ7kaNUNqMxxJqCtUflChUQBW9XRdmw0GswxjhHlIWKCQwRb3Eo1TvDn4GACP8gl05DzNPOiWcDzkxCpVsBwqHBjNpuO7a0JxlEshIOUFvGahUyvoyi7iEoPEYvMuibFX8PTxeKP1tiDNIdrqyjZ9gkBfV2A/XASokgn0BwCJQlUMxd1XJ7TClhFo27DNSwkPsQK2dNz2EoGz85ExRPRGjyL0HB0sXsk+JAw4zFjFrCFZq0NSy2xtuKg7hnY3tlBvenCYkazaUL36pjEKYa0xg1tXNg2cM1vwFo4iiMn7kRpA1//3gjffinE6RM6/sfPd3DihIHR9QnO/uBVoDeAmjLDNsDioRpGuYFzu1NkeopPf/oBPPfZT6JGG8EgweWXrmGJ/eTq2/jhN7+Orc0N2DVm7pZinU6FCUFAHgYVajHQsGpSXNQ1WuUyg92rbFSzUix8FxdaWFxeRBiEuHBhHRcuHcjcQotfz6vUkQTCCPpFUS4AMO1SmR9LEIH/wzmSttJUU0omncrxjc9UIUqeKtKA454uPyO4ACURQNS1bBlTafWaUGmuFFg91hIr9Iu7Q1bk8anf+jQeePpp7CcxvvZXX8OL39rAI40FuNMpyqCPbNqHo2li9Vyp9DLJ1s0SKo0joW8xS52FZtrpMmd1GkQC+t1z9yoWFpcx8UPs7+3j4qURwjCRZ/v4WkMUTQSR++NYgB9eE+lXVMUS/GMxlgQJggZUohLoIrDM8xDFnUaQlREJepWhXGoy15u2jSzOMNpPKktzy5UIANqFaraFPNcw0QoEjomBOcLHPnkCH/rsb8E0Tbz8jRfwR//xh7jD6+BYESEfD5DmoWQA07rZ86ispmJ5ItEMtqUyqlNUiSQ2UAGbZ7PMc8koVnD65ILcp529SbUuYlHdMgQA5hqq5qnwp4nM5WwHFp5rHjPbNclEJtmH/SmIMiRxKtdKYJZAaEmCTJHCXmhhMzGwetzBL3/hUzj14N1ipf3if/lLfOOrB3jyjlU0ix56m1vIwknl4y2LNYhtsPwjFtuVjTUtmadhLCAb+zOBUs+me4CCpW5NVINnXtsS6+pWwxQ3B7Y9+wfvI+8LAVjJxhYr10LUtyzAcxDnd9lUnTGfmus0RhVQOUp7Z5PW5onkAhMUkgz0vFJYiwJdMm0J7FafzTmBwHFFICBRzpD1P5Xo/CGV1gRODh+uY/XIEQwHPVy8uI2NraEAc6Zu4/Bai66nmAQxdBjyXDOagOdPgiyJNWmuIYUrlvS+2gKWVuG2l/G9MwfYujbC00dzHHcC2JMB2qaPxeUcqpXhYn+IsaYhcWqI9BIf/NhzeOpjHxWy15XXX8Ho+h66tUO48sYrOHv2ChzNQLfrSRZqEAQoSro0VPsiXlccV/tDk5EkjBawOb4W0Km0LTIB0FYOraDZamF385o4DMi4oOpIYmo+6c6hivKez1CYMVczhpJH0o4haVW1Jo4/8mGoVgMvn/l7LC038YGPP4vFbgvnXvgxXvyLFxFvGzjaMpFH14BiJBmm1bq/+rfk/c42DeyvBDR4/5hrTgtgukwQpOoseOg0mYGd4frmQIgufM6b9RqaDbsig3D9zZQPOhrQljuKhUAiuc90lxBgnOMHgUAdiqEiNzKxBNYcC2PVwlZcw2sjBf16HR///OM4/MxprO/1kfoD3H/XKax6Ns5/9e/w1T+4hMllH8+cyNFRfSy6KbQyFgCNjigEeZnfmhecUQvZO7Kfcu5mX2Rf5R/eP77OZ0WsoRlXI45WFcAtOzq+PyH4W+1NZMvDPTAVllwr6CaCVEMvNXD+wMaBXoe9uoD7Hl/EY7/yCRwMdvHq917Epz/8OTx9egWTqz3sfW8d8baPdLSBeHSAyWgXCuNKGC+gcp7JReUo1tRaKTnJ3F/ULA+NzhLMhQVsjkL8cH2C2toSlh86iTufewrnhj6++vU/wuHlozi99gFEmxOc+dsfYPjWPlbKCVrmGE19DNtKBAyVMWSaQGf2N7NqNdrNEyjXKwJkGiNhNAqhzBlxg+MBbY0JAHMsqRTA7Csky1iVI8DM8j2ZZb6XqiFjCUFLrrFGmYKtSMG01oW61MDDT5/A0Q88h6mu4+z5V9CfjvHEfc8A+wNsvvQKFsY5lrIUh5QIDXrmlIEo7CPdRWzYGOUmCs/D8j0PoHX0OKICOHPmLezvT8H0hwdPrqFVt7HQbmC6u4fzPzqHt944gBmHWHBi5PEARTpEHiVijW0YlcqbRA1Gm7TdBhzTQ6fWEEJaFtGKn8Au11okglakIO51hVDJKCS1hMoxk+DvPBKLhDD2UXE9k7Cbqq4yjzZSUtlC8w+BYLrrGLYOhWOnpcGtWdAdW9bWCXJR/9JFhhbQR06clnzjMDjA7vU3xaUtzyJ6MKDZaELVNTiWBdvlGihFf/cy4miCLJogTWg3P0KRkfClwtINIYdyvULiWnNxFfXOErz6gozHJLCNDvbEZaLe4usdIT2zCeI0gO00cPj4gxLDtHv9dXEWsG1HYo/iZALHa8J2PIlW6W1fwf72NezsDbjcEcLQlWt7GA59DMcx1q9msG4BgOcKYI5iXNb/9yqA/3sA4JvrOfPax20A+B9Sfbv9O7db4HYL/FNqgdsA8D+lu3X7XG+3wO0W+Ae1AAHgStFZZVkJACwq1ArAMmmXxE2jSvvXSukp7MoZ0lbQzuc9jvkAemvG7By4I8TGI63CJ9/33N8BgN/7PTeJaavPmCmA50pd9cZnvwMA37CqVisAuLJ1nlszV+/jBqY694rhqigzZeRMAcz3UE2sE2Cefed8o3QrACy/P7vCuYUY/1esn5VqE0/b58q2rLLlkeICnQUZGPpTjp8FEs8B0X8oAMzmmQPA0i632EBTnTo/fgL8vQn0lVvDOtAcDP45AeCbGarv/l3akFdqi/lxswq40gFAAIv3OuatSstG5v9WKmDeJxbe5gCwIla91aHdpAKWqxFlQJqnsjEWOe0NIsWsQCrFg6rQUgHA1Ya4IllkspEtWShkthqVL4gr5QKVX7MC6VxlzQ05z6ukBSiYWWVBVz2YegOeU5eCPlVYBL0cy8VCvYGm14CpOXDsGjqdwzBrXbi1LoxaW8AQnlbs9+Tcgr6PhNl5SQaL4E2pYDSMpQA0nuboT32oRoZmU4NhGhj7VIIAhpJjocONdYo8jVDwxTIXC7IojJDEU0TJELo5gmpmUKg01TQcjBP0hz5qRg7XACxFQUSFDu0bPQ0li0U1C27DQZg76Ac2tv0GRjgEp3MC7UPH8O1zAXxVE3Uh22kS5FCyBMeWbbQ7KjJlilQZwGklqC3YWD8Y4mBk41hzAat2C9cvD7E/HCEugLvu7ODIoQ6KyRSFP0ZbiRD3duFfvwZlvI9W4WOlDbTaKmqODr0wEYcFJuOKdSC5gWRu55pYARZlgKTMEGcppgkwzSykegOxUsMkrWGS1BFkDXzgsbuxsraCXlrgpfUDxG6Gh59u4/TzC/AWaxgWKUa0NbYsxJMU++dCXHj5KswpsKbrWAoTFP0+rl3bgBIP4JVTdN0UNT2Bp5UwFQX+gGpNQ0BPqoCpiGNRluCvkqsze9IGTNfDJClxMErhhxURgfcjSxO4VpUBvNitC0B8fXuCUaAgVTX0EwultYyi5qC5XOLB5+7C8tMPYFcp8P1z1zFWCyyuLWKY9GG1uqKko8VkXdWwYuow0wIXfjjGm9+9iqPaAoxRjtHGDqxgiKx/gCU9QkuL0K2naDdKeF6KLIqQlwn8KTO0qbhiRU5FktsoShemVYOpW5KtWI2pOupOlV86DUJkeQSbXthETgsVpmqKTSBVEJ2OCdUm0DLCxmZfClm0EhRFpiiyYlFmsQ1t3UScWOhN6xirHmKzhUB1MUiYW+vhwfuOYVCUGBkhHvnEcejHTEw9Ff1gA6lJXNkR94CVehNrXg29NwbYObuDZa2LdHeAC2evIh74sHkOyRiHmhFcI8ChVgmjjFBMUtA/O06oxgdMAnNRAi1PsbjowvUcTOIS45jKJF2eWTUv0dRMNBo69HqGIJggnCZSJHdMQwDCUmGxP8WEKjeDNtwKxlGCaUwL6AS5ToCBGeKZKDrGkxRJVsBxHGQqle4OSr2DRO0izOsYJCoY/6u7ETodXdShmarj+jgBY+iCIENbt2CFOhYNAwGJKMoUqtqDoQbwTN6DDB7fw+xTTUHDtXCo2RSSWBpStcdgSCqzaWUeCABnG4Wo8Li2EctLmCgKqv/qaNomWlaOmq0jKQKceuAD6B47LWPjxvoFXLh0EdPCwDir4dKOg92wi0hZQK41Mc01vHY1AfGsYysamo0JHrvbwFq7houvnQcmQ7StCIo2wfE7O6iv3oH1gy388OIWPvDYIj78uS+g261j5+IAX/+DP8Y9i0dhJyE2334D21s7KJkHzSxGhRamVGiy4FkIwScKSjQsR9TszAAmwEGVJtcfBDnazRpcuwJ5CfC+cX4bYz9Cu2WJTeLykgPaQ0+mCXb3IgG1mHlJ0ITKPBbOS6LB9E3QCAAzX5WqG86H7EO0Aq8UUiyqM+OTucSybixi1KnosW34fiYq72kaIy5LrB5vw2rVcHF7jHGe4Ev/+nN44ENP46BI8Tdf/hq++peX8eTiAlpJhGS0jyIcolUzUPNMATf7wynykFmSfPZo+UhlLYktlf0uFdhjPxClK8Gbxx9/AP7Yx6uvrYvSjcBuvaHL+6iQ86eBqL8IGNP1YE7YIiAgWLZCcIXvo7W8SAErRwwCvVa1gqWane1CxSyBF52+jbQjHuaII5JMGog4hhYKnKYLTTHgqwWSuoOJ6+PxZ47gqc/8JlzTwpsvv4mv/OfvwI1sHCHgPx1iMBoiK2hBDXQ7tmTeTsMQmkG74irTs8gJiFdgPgFgKlubdU/u5x13rsK0bOxubWNr15fcY4KcvC7e13pdx8iPKtvTtMq4pZ0vQYDROEQUlfDc2b2dPUOyByC4qgG1BQeBpeO13RTH76rhk1/6Ek6cWhOr6W/8wZ/gha/7ePLEUTTLHvavbSANR6LQUzIVOp0QmF1NFTCVrx5tvA0MhoGodcVxgeMuc2QtEytLdSwuNeW19fV9bO0MRD3VbM5VpbGAv0LmVCsLbu5j+BrbgutrrlErwIeAPdXUsygbESVW10VwL5jGMqc32+7M+Ycqz5ntsxAjKwBY8rCpHJTFKeeISjVOVyEBhwmQ0ulixcXCYhd7O/vY3mX2Ns+V5BcHayRG5BmuXu+Jyp6LVtvguobZrqpkACuKidKsY3dSw27sIm0vYXltFVe3chSTCKfbIe5qR3AnPajRCK4boTBjbEym8Km2pIVqnuORDz2Bpz/5cc56uHbxLRycv4CauYDrF8/hrbe3hNjnsU/TEUUpkZexZGqzv7DvTybcB6lC8BAio0KHDio4OVZxfFLR7TTFxvtgd1dUqJSnRiSVEJS0XLETj+gSISB6tUovkkDWviQJKZaN4/c8htJ0cO7861g7toQnP/YRLHdb2Hx9G9/4gz/D5rkE9626UJJtUqMw9atnhPOCWKlaRmX5TDWnZJublTpWMp0rZTDbf2GxBsdSMRjH2N4Zy3PAa2g3G1herEu/2e9PZzmomVhBiyKS9E2SC+jpwj5AS3gCxCVzhYEYKUKthObamOo2rvoOLsQ29rwGTj9+CNYdS9gODoBkio8++RHcf6SF3plr+P6ffA/nfriFD6wkWDJ8NPUYRkkQnX232ptXrlucDzJM/RQWwc1Z7IX8nLbnbGvemFkuciIgVgUA89kQ1SY/KuNan88hiXx8birSGO9ZpqqYZKWsZ9Z9G1cSG97xZTz1Sw/h9McexuZODy/93V/hsx/5HB47tYzJ+T42vnMWo/U+mggRDvcQT/oAc1kzwuMEHamsZH/SkZslUqOQOJpOvQmn0RCHiK0gw9kDBYfvPYb7P/UpmMstXIh8nHn9x8jiCHes3AurD/zZv/8q7J0JjmoJFl0fnuHDNZgVXtmB815qOddJFYlWyJAzEJ+fQwtknfbNahVdwee4yAp5/kkgkf4k+/CKVEt7Y5Y7+LkVEExLaRO2Y8FPEkyLDKGq4SDRMXRbsFebeOoTT+DIo49hmGZ46eUfQndr+MCD9yG5HuLiN7+DlUjFoSwT+3Yj7sMpY9kzRIqFQLMwNWvIajV0Tt6LxonjmBQFfvzyW0gjDZ5lYNHVcGS5g4Wah6233sIbP9xGdBCiltNDfgS77KPMfYS+jzyLYdGliUCsUDEMOHoN7XpLlMQWXVvSai/LzGPST8SFYUair2o31X6fhBiSiQokVRuxT3H8JHme47s4oZUyV7GEURKtNphjTHZwIeCv4egw6qaQgjUu6rgAJSmnjJGkCQzLwp133Y/FtVMoRd27hzQZy/g9HmwiCscSEUMfOY4hSejDYz/yPDln2j5fuXQWQRAKQcWx6dbEe0iFOC3tSzSaC/AaTbEgP3z8HnQX70T/4DriaAqn1kWrw7msh6k/RFHS3eBudFfvRH/nCq5deRlpEmF17R7sbbyN8WBfSAxrR+8W8snutbewv3URvb0dKZyQuHbu0hYuXd5DME2wv5eJPblFvjW3/ZhZQHNclUgKOuH8tOqPuLXLIdPOLWlhQvb4KeWj91P/yufNyiq3vuc2APzT78ftn95ugdst8E+/BW4DwP/07+HtK7jdArdb4Ge0wGc++S9kiSj7RrE2noFPMytmhRvcWWGEm8ybM135XoIJNx83AMfZi+9l/8wfvRsAvvkT3g303pqA+xNg8c1+0bJynQG4N5S/1ecJl17+8yYl8U0AcLUhrvJqRIGpVNm8fH/1/zNARIo8s0U3s1+5Qr8FAJ5vuqt3zZTI8/aovK/lEMXxzFY5L1jIo1JkXqSqChn/XwPAt3YPOb2bUPU5MC5tyE3e/PbMrmMOtM6v5+a/5XduUf/KNf+/mF3nG5BbgWOqwKTfznK/pKXn6l+pgfzjA8DV9727RwqL/KYLYqYWQd45gYLFpEo5XfWrKqeMxUE+a+k7APAMIJbiDkkG4ltXkQTIx64UwFSqEJFngVqHprDQ34Zru1J0opKl7nqouR7adhONWhMttwnP66DRWIZhtpBTIak5SEoqCn3kSVqpOVis1Aw0veqzqAjqTyLsDAscTGNM0wgwArRaJIIoCKcmokCBkqRoeRoatQQ6gTEWPnNahmbwxwE8g4z/KWDsI459aNzgJzl2hhMBnKlS7TZc1EwDw/5EbMlo5Qwzh9ew0eh42Oon2BqZGBdtTJRlBMYK+sUC9lMLsBxAsxBEVZbsoZqKlVaJmpHi3OVdjJJYVI61lobdSYxmw8SxTgOLll2pv2iz23axfHhZivNb18cw0xj3LKhwYx/9C+tQhrvoKGOsLgLdri4FcTU3kIWAVrB4TYVpiDgj8KRJZmNcMNsuQwzaP2uYZBamqGNaNhCgiUxbhKa18cyH7oWfqlgf5nhrEOK8P0F9LcWpB3PU1jwMlQkUx0G9cwgt28T4SoxXvnMR440UD9V1fORYB4dcAxfffA2DvT2kYx/HOjmWaglajoJklGJ3Z4oyrRR+WTqR/inKB0WFQoWV6cBrL8Bte5ikCjb7AcaU+WoKIioh8gyOlaHTUtClhVyYYGODGa4GksLDpPSwnzaweLyBB5/q4MhT96E8VsM3XzuP713exeXRGHffdwhTNUBh2lCp9CozHGkvYa21DCcqcO2Mjxe+1sdy3MUpy8GKOoEb9FEONpDuX8ey7qOhTXBshcXdKaBGki+WQEFWqBhPCsQx+xYzr+swzAZymJLNR3EQMwgJ1rDoT2Ubi3+KFsPS0zn3LgAAIABJREFUQ1jMJ7UcOCbnN+ZCKmJ3TPXift9H+f+w957Plpx3ft+nc598zj03p8kJwACDDIIAAQJYUrssUmGDXJK3JMuW/cKv7fL/4Td2lctJJa211q5WXG4klyRAZBDADDCDyTM3p3Puyed0n46u39P3AoMhVqRUpXJpdxqFmpl7T+h++ukn/L5JMnoJsVQBVpR9oQKfpZgo6olRmKc5ytONq/S0Gj0tT1rK8cQTR0jtCd681uLj3R7f/d4EtUfzTD1WIzJ1PFJGUiQLfI7YBWX5vP7eBp/97C6nC/OcrE3SXLnLzq1dwm6PCgOWimOm8z4zZSkejTDDCE/yeEei7tWUYlRUD2E4ZnIipzLfwkT0+DaG7bLfGuMPxFraplo1yJfE8nBEKMquIFNwFAqWymmWHHBRn44E+PWy4vcoikisBMMV90OdzsinOwhVZr1YPhtmmYAc/ThHYtXpBVWm52exROFRGmPm9zl5dpZKvUJkm6zsb7HT7tEfyLtKxB0bOjrmKMWKPAbtPRi3mHVDrGBIVU8oOiFnz1SYX1ok7xYJpWDrB7Ta++zutOkM+4SxtGysCviS6ykFQLHzkzzNDAh2qeRtjLEQAcAtWTzy9KsU5h8iCSJu3/yEK9ev46cm/SjHzW1b5Y47+Rm6vsPA1xkFsepbos6yjCFztZSnT1Vprq7T394kZ4zBGPD0s6eYOvM4jUGbH771JpUpuPDsY1Sqs6x+doM/+oOP+PrCJFMONNfXiYK2un8CXMtz6lgCPApSJWQzQ4GNouBOQiGuZesvsUUUQEOAzVq1qBSeAuQIyHt7pUGvJwo7U+Va1idkLDDYbw0ZytBsGJQrBarlnFKaNveH9EaicJN8SyEbiXolc7OQ/DsVU6FIglK1lAiAHDlR/AYRw9FQAZC1UkG5Fgz9kM5ohC6g5HSOXLXK3sBjf+zzD/+b3+Tcc8/QT2N+9Gdv8Xv/6iLPTEwwLbnn3T2CQUuBSnItMomqfN5xirimiEmFuNOEoQBMGRnD0BPlbiAz5vxclW+8+hqmnefi26+zsdWl05VMPylWS0asjNNi+S0OAEmm+hqLujdT0ColnahI5e9SBJdrtwz1p1KuHpAgtQMb2MCL1Zwp9ukCgBuRqVSkhpWTBmYs2eqWuBOYjB2dcdGhZXX41vcu8Phrv4FjWKxc3+GNP/oh/Y2IOX+E4Xfp9rsKABZwolISEo+AllkGsPQ73xMgUcakbN0uDga5vE29VmJutsL03LzKKV2/e5ubd5oMhp66X7IOkaxfcQHYF2cGX7LmBSSSdtQUmCyge2bB7FIuHQChcu0HFrKJpXH03DLb3pAPV4fUFi1+/R/9LotHppVbyE/+9ff58z/c4tG5OWppi87uNkkwoFQQmFOsc7PoFdcVNbW0e2Zh3u356rulLwd+xNSU5KnrTE8WqU0U1N8/urimrL8dM6ZcdtUeRe5Ztk4VFdsX2cai9FSEpwNAWO6vgAiyxAqTw2zfbC15uIYUm2PpD+VqTrlGZBEDmbVsRpLN+oGyC7YNBThKW8m8criXEhCpUraUIl6A4GJJni+fjU0B9j2lrLc0m0LJVnm7mztd9bwXi47qD3L9+ZKpQEU0h9QusDMosBMU6OcmqUzPMPIsgu6II6UeZ6o+ea9NOmhRK4XkJm1asU9SqxKUpri0epeFMyf5+t//rlJgrt66zM7VqxxZfoLRYMilj9+mse9RKDrK3rw/GGIZERNlUzkBiKVpdyCAvEkpn0ezBSyUIUBAowg9SaiWikxPz1HIFei0tthcv4vjFohTjUS3FRA8FOtuhJwidsUaVcmbVeN1RLlcQnNyLJ95AsPN8f47P+SRR8/yzMvfpGza9Lb73Pjxu6TNAW7gs3nzGmnQVWtOpdKTMUKIy0LEkEgL8fhVttrZ+CRWz7LLk7YXYEiISEIwkbFFSDKHavBSMa8IB2Idfme1cfBspIzDsepHilAQR3iicHY0BcJKjnoq6mbpK0ZMIITXgsnAzLHaddjSSwwn6zz6yuMMqzne/uwinZbPP/3Ot3niTJ3htX3e/zc/450f3eTxmRFL+TE5Rtipp8hnhvJlFUvriFjzM3JekGRznCHr0Cx+RhpC5jv5+eeq4EieDdlfZs9HtjXVMbQc8qtQ1qtC7DAdNF0IFa5yTwrNlB1P42bXYlsrUD+1wFPfusDRF87RHY55+0/+gO+98g94dLmGf2Of63/+DqPNPksVmbYbDLttsSYhFZZXGmBJnrEj5B1xBIFQQGBS6oWSIiB6WsTaKOZ6x2bmoXnmn36Ko888w/Vhn4uX30OPQs6ffAa3FfHD//NPaV3e55STMFMckjf6GIaPacYZGCl7qShG4jtkGy5rdXEdkfWvFonzUqKeA6lr5HLZ+CD9aOQJGUbcmNTMmilfdUO5oEi5Q9wvZOyIhZihOxjiGhDHdMYBkWnQTm2aVon8YonnvvV1Fi9cYH8Y8NO3X6c+u8QTj5zFbAdsvvcZ8a1dlk2DejIg6u5SMAVcDgh0iYCxGZhFhq6Ds3yU/NIRBqnBR59ewdSK1Ao5Cgw4fXSBuXKJvet3Wbu4yWDLI+32iXoNnKSJkfQYdPs4uYScRNKMZe0qRECLuhCFSxVFADNSIX4I+Guhyz5VCDPCezqob8iqSSyxM5298qzKKNYqHktE/rJ6PACGD+pInaGviB3CW9adlMTWVeyHI2uvoq5iVmR4sxwLt+QqIHgUeXgy/9kWS0fPUJ9ZykhOo6aa8xzHJREFvHJdELeYNr3OrlLhOjmHUnVC0Hmae2tsrq/QH/rK8r1SKShFuMwTQg4Uol+1MsHkzJyal2eOnuPIyafpNLfodxqYTpGp+dOE/oheZ4+h36Y+fZJSdYrVGx9w5/oHqohz4dnfQIsi9hurxFGoYoBEYd7YvEF3f0cRE9NgjKlr3F1r8NEnd1VmebcTiSmTyiuWOo+sW5Q9ulLyi9sLJP+JAODPh4ADwcH9daAHAPD9LfLg3w9a4EEL/G1pgf+AEvXfliZ5cJ0PWuBBC/xNa4Fff/Vbap+jCltfcQigkyk/Mgs8ZWl7ABgLoCUFj3uPQ8Xv4acdvl59xz0y1F8VAJZs0C99/n1W0IdZqZ+/5nM75kOk8gCA/Tyb98sAsEpAOlB7HIJyhwCwgAUZ21oKnodWSIeKaGFSy875CwA4a5fs8w9VwLLZUJujgxO8X4l7Dx6sXiEbmi+stv9/AoDViWTb36ymloHScohRckYEzn5/mLWbnXv2mvvtmrP+9Ys/V1bMv8QDWrnH3dMFlNWeasxfBICz88nO4fC8JK7sq9TPv7oCWHZk8l0HXFth+N9z0r8KAJxtirMMNWXzfJihLDbjoSiAhXErBAPRK0t/y9RIh4oSAe6k3bPiVHYumXWZq7Isi5I/GosFYkytXKNaqlAwCuTdMnO1SarlWezcBLn8FKZdYTSO2G912W8NGA0kKytVTGE9jjhzrML0/Dx6qajyNtf3+wzjgND00ZwENyfKlAJa5BL0x6xdu4Orh8zOuhTzYjunYekOje0dbgpwNZICfkAh36bbb6p6QRCHDMaZCiaHy/H5OpOVIlsbLdq9HuWai5VPqUy4FKou/QDev9pha5BnL54mKs3R1yfRC1UxNUM3bTYbIXNlmxnXwQgHbK2vqbymham8Uu4kFvRCn75YVFs6x2YqzM1XWDgyQ2F+mesbbW7v+Ny83WHJNTldMZg1A8ItsYDepRh2qFcCShVNFXULdgE90jFSk5yl4ccjVUQ0TSlsjvHCLoYTKfXXUGw7fZfGuEAvlhzMafKVBfKlCWXf3fZNdjybqGiyMfa4O97FnW2weCpmbI8ZWwLwlDGSIrWgir81pr/lQ3PIP/3aEo+fmmTQ7HHp3XfYvLvDhB1wbtmgntOxI4O9rT6JL+pWKYCN1XiexqZi+0txXFQfVm5C5W1145idwVAp5wUU29jzWNvpUi1GTE6AY2TWlqMBDAY2ulHG02tEhRn0SZsXv/MQ6axJt2Lw+2/8FXc8m3zd5usvPUUv7HN9c4VQj6mXiriSNdrqM2sfxd8wef8HPdgscmquyq+dNpg3Bpjdu9z4+SVm9R7HJsYcmZH+1cePu5iOphTqkqnc7Gm0uzAc26RGQalvR2OHVMupop8UrvJFnXLZIExE5SgqEQFRhxTdhIKrU3QNnJyFLkpIP6bVDxiPBBgNMaIAU+aeJFDWwgoAlgJgatPyDHrjMn29Riua5E7fJj9f4L/8Rw+pjMk/fifkw5+3qD0bc/ZZn9qZEvVHlugmYzZ2N/AHQx5ZOkMpMLjy55/y3g9a5PUK/9NvPUIZjbsXP+b2J5sUgyEnywF1fUDF8pkqCEg1gkjHGzuMx5Yq2nlhxNAfUSw5hHqOUrXIwuIMhUqdjbUtRQgwxf68ZCk7balCiUAjDMQiNaZYkaKmxsj3lYpRgIlex1PjkhKGOqLgEEBLmFwaO+IeEOmS9Mo4rjNKynTGOSK7wtT8Ec4/eUrlIPuaT27S59GXlimVcpJsSJOIbhQx6IYMGgGDlZiP3rjBcs7lSNlReWobN1aY0kaU4wFHCgmztYSvv/I800++kMkmeh3SMWzevsLHH77N7fUdNV+LysQ0barFEm5e2idUjiMCq4rF5fRkHUtA+G6H4WjA0ePHKFXnwSnQ3O+wvruPb5js9k12enn8eIp6bUmpyyUrtN0TgkxMdzCkN+hw4ZjFcw8v0Fq/ydbtVbRoQLUSc/LsHDNnn2K9scWblz4hdcYMkz2ef+YCXjvlT/7dLS5M1SiKzf5gD2+4jy85dJIibTtUq2K3KtazUmQVlRJMlfNCB2Kv2VX5zVlUQWYHOjNdZHFhkonJaZVPd/HiDdbWO2r9Vq1aysa31/dot30s06VUEDvwAhPVLO93bbPH1u6QfM5WwKPK+h2n5HKO+l+tC9JUAZ6iBMrncso+UgCRkTdSxf16pUgYanQHvmpzXwupTZfBLTBKYsyiwWu/9T2OP/UYvSTiw/fv8P3/92eckBlhMCL1GqReL7M5VXmCqVqSGLGAFpIhKDBOTKedzadSwI/iSOUAizrzsfPLPHThOSyrxN3rH/PhhzeVYk8KyFLQFzt7UX1t7Q3UvKmuRQrDyuZXwAGxYBSQMls/yt+l3STrVPkGqIzImN4os7zWU129VxRh5YKDlUg2sSSk26RCAtMNTGm71FS2yUPJZC8MeOXXT/P89/4hhm5w4+ObvPHHbzLcSlmOPNJBh96giyEkKlcAwZTIi9X9lix5y5VxXECtUK3TZMkgyt8M6NQyAKsgDgUy33v0BmIBqnF8eSID01OUInp3r0dvMFagq+9lVveyblVKYUsUnQXKxbwCmTNLz2wNXJ8uMHfmNLcaO1zZHlCaMfnOP/mvmJiuqLHiJ7//x/yv//N1zs9OM28NiQb75MyI+VlLFeL3O2JrnjkrNJtDRZATy2RZB8l3yHVUi66yqBZ71notr4DUVsfjxq2GkimV82LnbKp9iYCx8jr5UwDsjkRKiJLKFpDWIp+3lA2x3H9RR8q6QHJb5b4pUEAUnVGirL/FJlRA8anpIrZlMvJDRaIQm9BsjWuoZ0Peo4gVxZyaV0eeZFFmYKRYjotNd7WaZ262zOTUNI29bW7c2qXVGSlig4mN7RoKaPaCMY2Gp0DHaiGvCEvSRgI4GWaOcVpgkFTZDgsMc1MkuQqDoU2n0eXhSU+pgM1eg5o+ol5LKE3m0CZLJBOT7McG712/woCEY+dPcOa5rzPqb1OzJlhYWiKIYjbXOnjjIb1ei93NWySxRyFnMr94mmKljjfoMui2lKo2Tkxld1xfPkUQebR37xL4Peanl1k69bB6BgY9n63blzJ1qWYzTlKlaM+XJ8GweOfNH1MulJiZnKZgpZRKJSynxM7eFovHH6M0WeP1v/yXHDt+nKeef40KFuP2kN1PmkyaDvHuFlfe+lP2d3cVcTBzQIgydbchYBZKSS7rHlE4CiDv+xm4J1nW8lwIwUXGRLmPKlM6EuvrsXIFqlVzaj231+gpO1qxHBeQxjAzNwkZZ2QtIDnJqTgEyO8cWROJBXRMKBaurs5Id/mskTAq1pk6f4Lnfuc7rAQR//cP/gKvq/EPXniG5x6dZnSrx4c/eIf3fnyDF5YjanqXXDxQRC+x2hWz7UgBmOK6MVLjXdnNYQv5RTaxBw4QolyXHUK2XxcyRKyU9grQMzOVZnZYOKasjyWKyReTX0zdVWQD0pwCZjuSnRoZrI1ybJtFKifnOf+Nsxx/4SyjKObnf/VnfOP88zx5aoHOJ7e58cMPmUod7KAHXo9kNCAJPOKhr0AxQx+rtYUQa7A1PC1WjkLFnKPAu7FlcKsd8Ml+SvnELA998wWWXniGTzcbvPX+D5mu1Hnu/AuU+jFv/ss/p3u5zbweUXcGOFoP0/Sw7URBk2qsFzviUPKTD4ntsuOX/U42zkndQ+6x5KvL2JGK4tkTNxOViqysgkX5K/OckBiEWCIbUNWGEmMhd8UwxLuJlmSpGxYDzWHPcnBmKjz18hPMPnSB1ijkp+/+hOUTZ3n4zDHM5pjdDz5j5a1VTrgaC7mAfNqn5soaNmCsO/iWy25kEpTLTJ4/T/XMPEMNfvbWDfq9EJeUotHh2Ucf5tjsBLuXV2h8skbc8PF2OwTtfXLJPlrcY9Dvq7EyiceK4FUoOZTyRYpWnnIph2m4JJpBzsisrmVbKmCm1GmEDJ9Z3Gsq31pICApgV6Q6GQ/FFUC2dtm4J5bJKos9SVR0QCR7WnE1y2ngCNNYxy3Yao8nv3UkdsR1qE7WsEtFBoMWA6+nXBHcvHsAwGtoaUjOsZiYmWV28azK7R37PUbtTfb37irbZ1Frp0ms5gMZw/qdFrt7e8pev5CzCf1EEZArJYdqrc7yiYeZmDmqVPAS41StL9LvNmg1tylWJpmcOYU/6jLwuso6vFCsE4xHrN78mL3dDaZmFnjo8ZepTh7BH7bYvPURe9srDPtd1S4CHovJ+nAwJBj7bG11uXx9XblSeL1YqdNFqC8OcNlcJS5S/2kB4HtVvQc8czVW3ns8AIC/3B4P/vWgBR60wN+eFngAAP/tudcPrvRBC/ytbYHvfjtTAB8e91s2i9ri/uNeqxlZbN9/SCHncD0pm+FDEFixkw9tlcTmJs42AHL8IhB4UHi7B727V42avSfLpjk8su/9ctavFKzUoWffI5vozw/ZfKqV70Fy1IECOFMCHyqJD0yED1iwUqz6vK3ku2Wn9LnttPwmy8r54pBCYfYV2TUeAMgqW1kYnl+89v62z179Bfj6H9NJ/1rr53tO8V7l7OG9UBuAL6mVv9wPPr/Ggx9/QSD48vkquymVZ3twG1TOslhrZcDsLwOAVVzVwXG/2Fvd1vuu4/DzDgHgey2g720LJXRWSrBMWSsFn8zqXPLcvrCAFuMypcJVv1e9NyME3KM8Vnf94OQOFcKHp6VU3eo6xf45U//Koam8XymsS+kgVRaz0keFQCD/S5Hi8MiU4lJ6OrSqlspSBgRraYF8XvIAXYq5ovrTMQvkjRLlYpmqU8e1RBFZpViZRTeKaJIvFaRcubaBF6SK9W4mktGlKxD4+IkKi4+cVgz2gZ4qy0qrpnyaVbHSEuvtbqg2sJonKjuxDTSYWixgKmtFja3b+/zlH/4ely8GPHSsQhI00UQJEEeEY59mb1cV1s4uLPD4w0eYrE+zubHB6kaTiSmLyoRYyMZYxTztwZDXP26wNbIYOnMM7Em62gTVabFkNRhHKRMlEztxFKCyvrKH462zWBmT1wzylqGy5jrDIZ3AJ5Z8S7PA2bNLnHrkGFOnznBlvc1mY8jla11mHIPTNZdqGDC426G3ukvNHLAwFVGqieWf3D+dcKzjGpK7LH1cVFgB8zMlZUE3FPDCFSVCyv5IY7Orc30HAqfM008/RGX6JF3P4v1Pe8RGCZwSWlFna9QiLjU5ftrn2OPLOFMO/TRhZXWPWzebbNxNOT85Qy3JUw19TtYMjs5UsOOIcavJ/sod7l7b4vSMRl6DnPRVLyKn7ABTDCshDDSCsUsYmyrbN0WKMVMkpkOh5pKbLitlBm6One0GN9a20RkQjnv4w30FhLpxkV5fJxjb5CdmsWdOUT0yx63+Hle9NouP1NgM2owdeP6188xUiwisvO6PCMT20zZx0Bnu+Gxf3eXO5ZC0WaMe1PG2AiaSLi8sh5yvDxiu3qAw3KOujzg2K2oNMW4ekpipyglsdAJurQS0RgbDyGKEhZErMLswhVuss94Y4uZibCdkZsbG93v0+2Nu3x2S+DBXNTl93KVWz5GvlhV55PbKFo39lMCzScIUJxGQsqcsBnOuAEYjNQbYZg7dcLmxnRCY0wzMGc4/fQYmC1A2eOtTeP/ygMJMCX2iw+knutTP11kN1ggKBn4cYKUWeT+lGlVItx3ufNRlvJfyuy8uc+GEQ85LaXzyCdHuLqPVXeadiGnbx0wH6Jao5cSquySSXKWE9zWNrbaPmXfQnQKJqbG4WKY8UabX73B3rY/ni8uATd7KsTDtSPqzKs4WSxblWgUv8JWdrjeKGbR8OvtDLE2y8XwqZYNYk1xenXGc0PN9ZTMdJhWCZIZRXKITFRmmeb7+jYdx6lU+WRvyJx/f5R/9Vp6/98+fJtQkkU7mf4Mb2y1au3LiDoONiOGGx7TpUiEm6m+xv77FeGuH0rjHsXzMuWV46VvfoDw3A6KO9TzWr96k3epwd3Wdnu/R6Y+QB9OxSlSrJWVjPQxH1IUQIhaFhkOxWscbDrl2dUXlQouloijdTLEKlBzgSpnS3DHubjfYajrc3chxdPYotlbAtRxurva5vSW5shpG0uHhYzpPn15k9851Nq6vEY971GoR9Zkixclp3r22S2zD0bM2z/76N5k/usTa1X1+/Pt/zJlqncJ4wJ2r1/GGotQcqfminHeVRa5ty7gjiiMBQKV0L64QCTu7HVrtEdNTJeVMIMCHAEjz8zUKxRK727t8eHFdZaOL4vP4sSq1ap5u12dze6BIRaZYg0eaeiYl1kLAOFHolctSGDYUEDf2M/DvMCrBlHs/FohALIPzmKKAlHzo3kHWblnmIov+SDLQY4ZJQL6WZ2K6zt7AZ2/k8Y//27/PuRe/Ri+O+dlPPuRf/F/v8+L0JGUZo/sNtHFHWa0qFZ9SrpkQpIwl69pIFIArCmaVs2pIQT+bO21L5kaTxfmKsrDe3RvQGwTUKq6ydxcQKOfqWLbJ9t6Qxv4AS0BCmSfESlxygMeRKmTLZ4taWlSjomyWjGtRMEpuslKdyn+RZG5m6wc/EFeYFDPO7IcNO1MAi1RSwJvRKKUtLjO1Al27x0uvTPPSb/9zBTq+86d/xh//4U2OFiZY8Idowy7NThvdzCyMJd8wDRI1/wgALMpfISGKPawUkOUzpIgt/UYAzOeeOUGpXMX3hoyGI27e3lWgtVjbyjr2zlony621dFWolzxq+R4BhETtKkCagEhySB/IFLAoMFoUlOVanoUzi7SjmDdvNYlzEb/zz/4BZx55RAH2b/zhn/EH/+I2j80vUgpbBP19rMRHFxWggFG6rIk05ciQ5VGPcSyDycmismxVttRBgiVqwSTgoTMzTM/O0Ot2uPLpFoOB2LwHSsWs1I9iwS3PiAb9vq/APzlPyf+V9arYS6scz0BsUMUiV/LulT/pQSxH5sN5+FmBELocWylEZTUmiu7Po3FsU4HR7Y6H68rcqmUKcqUWzGJl5HwmJ/KqDwkQLH/KZ9y43VDXrIDeYpGpqZzKQe17AftNScFFWaqPxmNCicTIi815jlEietAaTb0E1XkWjwmRpkSv0aMQNJm1BgxW7+JEHRanNYw8DPWAsFhkJ4zZFwtrx2WkjXjlt36HheUFHFlpStan4Fm6hSd9U1wpBmMF8ojFatkVqCmRWZWxcqhBZcQLgcfJO0i6qOSWilNGLVdQ87p8houu8jx99R55ksEXdxwZ+6OE3n5PrV2FQGHEsbIFlvGm3RnihyFzMzOqLfzQx5K9nRdx9YeXuPPRKg9P1ykmQ1rrVwmGLYaDbH0t90pIMO1OkGWZq8V2iiPRAQqwl+c6UwAXiwLiW8rqWwB5cUtQDiCK8JGNozKmisuVqIO7veFBbnbmgjAKfEVWCJNYZXzm8o6ytZU0mFja3UiIrISmD3f7Jk2txMMvXuDka3+HQdHk3Us3+PBig3xq8mvnjzPe3GTvsz3e+ullnpjxWC4G6P4+E45kQmsqb9TzRTUv90hcSELlNiB7gwyBkygMyTmOlCJYrtExsnFJ4Ezpj2LjrazuRflqOISRqZ49jZBENmaprcD9SqHEWMgqoaz/HVZGOa6NLCqnFjjx6Cynv/4YoRazev19Xnv6Bc4vVhhcb7D60w+I9wbU9CFBp006HoG4B4Uy00uQhK+IG7GuqZiJ1NQUMCdzRb6UJ3Id1kYhHzdi3KVJTr78TaYvPMwblz7h46uX+cbT3+Tc0gxuK+DjP3idT368zhE3pGYMKFoDNN2jUJDM44TRcICtS8RShCb7GyuzNpamUvn1aUJOctklyuAg5kraVMYHiWXKxgFRrotltaVcNoT4EaUCwqccdi+Z+/phwig1Ges5ejLnkCc/V+apV59i4aEzag363qV3wNT52rMvkO+F3Hz9dbwbCUdtnRlzSIEhOUOcaVK0fBmhP7U0hx3NoHr6NPNPnaIbJ7zx7nW6TSEkBjz98DQXzh6lIuPTWofRjT2mUpfxzhrNO6v0Bci0PfRYyE+hisSQcUrIWULaItKUPbrt5JQK1xDKVZIolxFxh8ocMbJ9elX2BuISkiR0h6Eaa6NAXGIkFsFgfJCVK4+Q9Km+xLTImCzjoy2K+ECNSXpeUxyDcrUIaagIOqVKmcnFZdxShYHsDffWCAIffzzISPFJSLFYRNdCTp9/nhMPvYTLHD3/GqNeU9lbi2uH/xTdAAAgAElEQVRWt71FHHmYtsuw31QOMiu3PiMMA3r9AXvNbF2Vdy2OHFngmZd+m+r0CQUae8Muu7u38PpD3HyRXKFGrjiJ7/Xxhm3cfIVSbZpep8GVj3/M7s42tYkJFo+coliu09pbZ7+xpc530G7T6vaYnSiSs0wKbo5mc5sr17a5fH1DEY2auzETBU0E1BmRMXNvV4dyqztwiLu37iMvu7cOcmgBna2PfrFC5PwH2K19KW7r4KMMKTkc1Fnk9//2UvAAG/nFZn7wkwct8KAF/ga1wINB7m/QzXxwKQ9a4EELfHUL3A8AH77qEIy8HwC+P2fkqwDgbAX7BYAlILAch3mtChQWCyVRE6jV78Gi90sY4y8HgLOv+QKA/mUAsMrcvTfEVpMyp1pSf3EOh4D0rwgASy7hIQCcKZy/bGF9aPerQNDP1bSiHhbwMiWN7lM434eIHi7A72/TwxO+JwL3K2/wLyiOv2Jmu3dD8fnXHzbrgSX1wR36/Dv+OgBYNj/3HvfvPw6VwPLzvw6cvvf99wLAqg/dx0f4VQHg+7/r3w8AC9iaKZ2U1XSa5e9mx78fAJbXZhlh2XEIAH+R/SxW5KJmygBgfyQFPykaixdTBgArm/KDG/G5mloAYIWYC0Atny67cgvLEFVMThWycq4AEwUM3aFolCnmq5ScCQwtj5YUFeM5X5rCsIr4kc6NlV1a3XGmmomE7a6pbNb6TI7SYoXqqQX6bkQ3kczGmFgXO9Iy4TAg7nbJG454H+NoIZOzec49dpxq0VbXPghT/ur3/4jXf7LNUrVIyeiR+D0SyZaNBjTaW3S6I+Yq0zxz4TiVUomNrT2GYqkntmB6gFsyifQEP9b4bH3Aet+mSRWtOsfIKXPq7BHcokuuZDM7W8Pb97n03hbXLm0wyRoTumSn6gSjMbaTEBsxu90+g0jDMyssHV9i8tgCbm2GVurQGkhRfMjRms3XTsxh9302Pt2nu9ZgsRgwPxFSmwlxpcAkhbGOZB0XVLFUlCAzdYvZqZJSiuzu7ygr6FzJQqKN17s6I62EO1nnzKOPEZJnay/hrU8GTE5M0vddQjNmkLQZ6nt84+Uixy5MMHW0Sj8OuHatz3vvXGNr22LZqTHvFrCCACfpUHMjjs/NkRflSbPB+q113PEIRxRxcUqpIMnWY/xgiGGLJXeF7V2LgaeTKxu4hRxRWMUqFDjxyDLFGQvPkNzilM2tPmN/TKFk0Nq9w97eCqGo3tIC7Yao8yyq00t4uXk2xja3vSGzJyxOfK3Gxbub5Kouy8s1lk+J4jOhM44ZqUErpVpw2Lo+ZP3qHivXdSp+jVJYJ+0F7Kxu8+TkiCem+5yu9pnVBsy6KVVHp1R2cKo5dMn6KtRYW1njypUNtruwJ86IlsHRc0eYO/YQ49Tizsoq1brN4vF5ClVdZRrG44DNa1d47627zNdNBSjWF2YxRLHjR2yubrG33cUbWliJQzoY4XX30aIuhZzGlRsCqsXUCnnC0GSrB2lhhumFY7jzC9wd+GyNdPbHLrf2QqVQotzhte/lOfZCjc0oYGiJtW5AwXawvRSzF7F10aN5a0wtNnl8ocixCbCHbQrDPna7Q7i+xZwZMFcQ+7gOseERGRo5s05zP1F2z40RrHbGWKJ8LecxCxpTMzmOnztJGA1ptRvcvLvN6kbIsJdjdsLi3AmDej1PvuLgFkr0ez67mw3yTp3Bfhd/v0s69vD6A6JkhHVg3SdWr8MgoTWIVbZ1z6+BO0nqVlk8MU99foGLKyO+/16PRPd46TsaL313iZ3uKkk+hlyZu2tbNPZi3GiKcbNAblygkiT09jo8e9Zhxk0Yra4wWN2mPBYj9T4nFyNq06LWFhVsk8aeyXhsqvF6FKSYjkmYGNj5MrpjYuQkg7bOscefwCy4dLp75CqztJsNrl96n36rQzWXJxyHyl1h7vhxFh57HrNe5s7tTe7caeP5ecbdHJ2WxrDls90IVZ87seRQcoacWTA4Plmkt73K5q0N9dlObsjElItZqHCzMUIvOrzy7TM8/p0XFXiyeaPNu9//EY/OnUDvt1j57OcEw6bqF5K9nQS6UktJ1m82h2R5e65Yz+op3d6IVnuowNpC3lHKTrE7FMBOgBCZY9Y2W/heqIAyAdEmJgusrrS4vbKvCpOSbygOEqoGeaDstVxXASCSrS2gzGgYK9WKAIsFAVkcUylcXddW84/wnPwgpC+Z6kFAtSTKogJeEDGOQ8QuGNcgV6qyK9myGvy9332Nx159lU4c8vYbl/n9f/Uu56wCE0mI7jUxI8mLhXEYKCBMiEVClogCyfEUK0gBjCyV2SmvEcBPVEtuTvJ+xdreYGluSs2X3V6mABILe7GEjKJAhEw09n2ljBVwUNS9AjpKPqBkH0aSva7UYZKBnFlgi1pKFHVijS/KQrFJV84PGAowlcdcVGQOMk/LTG6rFaVkDUdCVvI1RiLWnsjj5QY8+fUpXv6d/1oVpd/+wb/jB99f52x5immvj+F12e+2leJQwGfTEL2ZhmmAFwr4PVI2+PLpvp8ogLFUyKtzrU8UeerZp5V95sadz2i3mty9s0OrO2RCxk49yz4Wlbd8d7fvfQ6MKqV8mIHfqYBLMlaXXaqVHPvtsSIcKABVMhzLeajmudNPudnc5b/777/Nk9/4NQUsfvCzT/mj//09jlemKcc9vPYusScF/Yi8leUrC3Df6fmZIkoyjOOYiYkCeTuzGpW9glKVJQHnH17k+OlHaO5t8bOfXCJOQlqtnrLKrNeLSu2oitiaRrs9UvdJWV1XxDJU7RYOslJF7SeKTp2hL1Q7yVIWtXdm+5zlqKbqfErVwsHSO3NkkfzbzNVHCBOGegZicW9R62Xpc8IGS5XSWkAtReEUwM1APU9KmdwdfW4pPF2vMDGRJ0giRmO5Hl8BMCaSzSxqyRQn5+LmSoR6ns1enjWvQO3oER5+/BHluGImMCm25oNtmtc/IervMSMZ8XbEyBqzOQhoaxbuZAWnXmPy2BHOPf81pmpFBQyGQpzQBAJMaXuBssZ1c7YCf3OqZ8uuJlvTSjOOSTK1eJrgJbKesJWN/KjfplKsqhiCTLGavTMQtaWoJjHUGmAYh2pckD5m2gZF1yKvrlhTAPP1q1fVWHL2scfVz3Sh4wYhw/Ued9+6zet/egPb63NuMqFAAyMaksozK+ptseN2LQZ9AUulP2WAp2M5SnEtY4b0E3U3k5ThOGtvcQGQw1Y27RIzIa4Irvo8AYbb3YEijUnfUHmxpoFuJhlZIg3UvtJ2LeV+IO3jxx6+OCIQqFzY/TDHTlpk+fFznHzxVUbVIpv7Y378xh32dsYcKcKT8yXqUcTdy7dprN9h2uyQi4fUchElW0eLI3oDjyiKcFzpF7rKGzcMIT6byiY3iMSkJFSEFEcIm4YoWGXslmcoywgXS18BuAXw1zVbKVvlouUZFGpRlIgNeQkvMekEFtu+xXZaIijXyC8twGSR0nyZUTJgpgy/8dIFzs9UFfB75y8vsX/9LoW4jRP6xJ7Ej4xJ/LEiWemMlX2/AKHSp4QaUKvkFfnKLOSI80W2vJCP9yPyS9PMXniWmacf5qNb+/zgpz/h8VOnOL98jJlE56Pvv8/6x7tYnQ4zeY+yLVnNQxwnRhO1tsR1BCOSKMAQEoBlKhBXOTJFmQOCOMNIHSIbVzNgV0B0+ZmQIjSpEIh9vG2iieI3FYtv2cwbB3nM8qwLccLCR8iaNi0KbKd5vKLDiy+f4NhjF+glKW/9/H0MR+PXXn6eumbQurjK9b/4jCOmzVIlxBi3cXUfLwiJLIdeatFzS+zqOu6RRUqnz9BO4c0PPiT0HJYm85w7XuT8qWWqMv+utvFv7bFgVqC5Q/PONUUiSoI+1ZJNrWoTjcd0On3GQhqUZyuV6zYU0UU35MYYau4LRwfPpzwTQvq1NEpTJUr1CVLboj0YKCVtpz1QqvnMICtTdisughAkPIlESInSmMiIwApI3ZjECFT27+z8nFJoC2A7MTPH7NIJ1eaD3g6d/S1aLckkl7iWoXROFW0wUavyyJO/xvLRb6ixdeBtYlpCeq4y9HdpN29n6n9xcBh02Vm7TGt3C90w1NpgbfUmO3t9pQg+fmSGM+efJV+uk8vXMEyLwaCrnA5ECSz/u+VJ9rfvsLl6Gctx1WvH3kDZS8tcJfPo1NxR9TwNOk1Gww5ursCgtcvd29cpF2wcy2KqWmM4aPH6O5d554MNFXugFga+ctC+p67yBQgs45B01y+VhEQ4cc/rZX2kjv/EALCa3RL4wWcPAOCvLLQ9+OGDFnjQAn9jWuABAPw35lY+uJAHLfCgBf66Frg3A/irXiN2e4fH/eBvtij8RQVwthXIDtl8/6oA8OH33LvgNf+aPNovXvvl7xcFS7YePrRi/kIBnFlffXE9WUZQBkZ8DhAqSyOpIWWvO1RsfqHy/SIDWFjxjpzfwXuyc/oyACx2XVJgECDwMBss+/yvnmLuVwErq6wvHV9GQO/Fs7/q/v0ykFVKxIfHQXzU5/9WG2QRRagi4xeHAl0/v8Fftg//4vvuIQAc2DYrJet9l/NLz+8+Vut/DAD8ld+hziNTAIu6V9kqG1KkytQkXwKAFQNWNsdZz5J2UeSFezqqpuyZ5ZoPCwMHvSGW/i/a3ayALP1IZQHHYqMnLPVh9qmqsaUokYHAWYnqi82gUgDfc16HNtC2XcC1C8rKznEkO65AmjoU9BKFXBlLK6OnReKwoNRA5UpNWeaOQovNxoBYClmi8tI18pYoPRz0nIZZS5h6eAb7aIXPNq9xZXUXw5oh9eusr41pNvocrbp47ZAnj5kcX3Y4dXae6aUcU3NFpQ758CeXePMvr5JLdGpWF83vEXQ9LN1TAPCw71F1JjhzfFHZKQqzfHKqSmrpXLm7Qkcy6PKSU5pjtRHQTvKsjvJMHFkmLFQ5euYYdkVnbqHC/HKBnRst3vzBFe581uCYvU8uamNJ7ttghOPGxEZCszdkpNl04zzu9BJ2/ShbgUN+YoJYCiBRzLF6nmfPzjHaGrL1aZvOapuH5jSOLkQcfWSKfD1Pv7XHrRtrrK87OFaBajFUhfVyPqcyWLd3Nhh6oqSDUayzP7TQChVOXThBfmqejT2fO5sBn1yLmC7X8Mc5iTKmOu2TmH2qMx7HH5vAqGoUKzYbdwIuXdwgT46gq+F1DRwzpR8OKRUSjk/lqZo6ddOglELjzjYMfaZyGqeWq5j2kDBuktox48jivQ+HjNM8c8sutakZdrZjEs1meqmG5urEDuy2e1y5PWBupsoj56dpbu2zt32bnc0ORaNIu5VQdsrMLs1zu5vj333QpXLS5MJTVaZOmvz04gYLdemHKfVKopRsI3mAVTad2LkVaawOCLs2o32HWzc1jlWmSEYppt/jeKHPuXqbp444HC0aLExI5tkYt2hiTU3CdEXR3reub/HRBxe5vtnHquWpLC9QXT7KIEq4dWuTm+tbPHSmzCvfe5Zy2VY6elsKXeOQ1//tn6ri4Ku/+V1ypiT9ovruxm6HtWt7BF6R7m5mqedoCbWySz5n8M7PL9HrjlR23dDXGYQ6c0fn0EtT9PUCVxox76yMqdYrVKoGd27vkA7W+fpvl3nlvzhHU8/sFT0vol7JCdrO6qU+7/20Qf9OytMn5zlRMbCDFtcuXue3nprnZKWI3dpm1kqpxD3qkwK+OKogaaQVbn12jbvrXdqhzVZPpzpfZ+HUMRLdp1CNOP3Uw7h1R6lv125t8KM//yEfXdF57uEyz33tDHNH5pWCRgpMW5t77K63cbVp4t6YcH8fhl36zX3GvoeT11ShcCiWelFK24/pBy4tr8SRE0tMzs9w5NwSraHOO5+FvHc3IcmljAs9Tp0ZQWGLpDDEqrh4kcXetk5zu0yyU+TC0jQLeY0btzf4nVcXmKlaWN0W7euXWfn5Jvaoy0JZ7Id7YHgKEJVnUDdySs3S6cdolkOkuyo/O7B0ClMpL3z3uxx74igjEprtDnahoADGWx/eZOvGpxw78jDbN6/S3t/jyW/+HSZPLpLkDG6tdLj+2S5pWKbbSBh2Euw44dbtHiuNkOPzLgU94rGjOZYmHDobt7l1ZZXxoInlDKhI5m4+x1B09HrCa3/3aR779ouKVHT53RV+8m9f5/HZKRyvT2P9NlHQUtEAg56nCrUq+lHIQUaCI0op28IVQwZD7kGkFKwCXlXKLuOxqBstSiWb5cUJBUpe+nRNgXZiJT01VaJWttlpjNjbGygAVYqlSZwBmNKWkn0rtUmZksJACtyGsjyWOV+sGosFV9lri4pR8kkFFFbqVwFcxqKwiZR1prxWcrIVACwFyrxJrlKjGwTEtsHL33mW8699i5EGP/7he/zr37vEY/kCU2ImOdwjx0Cdj1gvCuAqoGPedLLMZ1HOWzqfO24c5BBKUVaARQFuJQO5Wiqrov6h8md6StwvAoajzKpX1M9eECvgRubvwSjI8mMTcUqIFKAnCkUBkmT+lmsXYFHysIWc5osCahypIq8CUyUHNBTjZ1upp8LEVHnqUlyXdOIw0AlyGpE88zWfF3/jAhde/Tvq8z998z1+8K8/4mi+Rn3YI+13GPlD5dIgNsei/BUFsLTHONJVlqPYnAoAnCRZhqWosWW9M1EtMDMzpcCLjfUtev0AT4BqQ8DcHAuLU/Q6PZJYLKUDmq2hum6xM5b2EoBPqb4qOQWsif3y9HSFRqPLylo7U4FGoii1Kc5MsJ3oXNnZ5H/4H3+TJ55/Sf3+k3eu8OP/5yIzdg172CLsNomDATknoVq2lCKv1x0q8FmImHI/xHJeCv3FfJaBW5uwaewP1Tp9ql6gXi8r4Pu9D1YUKC5K+VrN5dSJKXUf+sOxWjc1moMMqPcjZmZK6mdyfUoFqFS6B9+nMqRR1qLSbuKMIG420oeE/CDg7qFdtqjA5X3Stywje73kxEv/EDBZlJeSDy8KQnke5PxEaS79RiygxWp5d3uDu2v7yp5anpeJalkBjX4Ukuqibs8U5HJSYjEvA5RhWVSrNUZRjuvbBjthmfLRIxw5OUcSuUTemBOllEmzz3j7LuP9TYqOR7mkoeVibjf7dGITt15ianGW008/z9zJI1hVh944wIvHKvt76A3Yb21j5yS3fVn1AwWo2lkOuMwLyvZYyDkdj1ZrF6c2rdxa4jAhGPoUXAdb8nAPHH6Ckaj3NQxRp5s6fS+kLZEB4p5RcChM5NUYrEtMR5TQbXlcuXyZINV45LkLWI6B1/ZI+hETjsP1n97l6vu3iPZ3OVUNsUZNCgIuxQdEgnFm7yzfL2OWRKbI/ksgaUscIRRAnI1XQkj2oyDbo2qSqa2iQw+U3JmCVvqkXHsQiXJS7KQNZSUuz1Es6t8oIYzHSlkvFyKfG4rCVeyY9ZhBNCa2LPbGBVpahcrxYyT1CfYMm+nlY0hE7qc3+/SaPX7zmVkuHJ0k2m3ww7/4EcPmNm7Uo+7GTBYMXCMl8GUsHIE2VkS2gmMrQojad4QSKZNltrqKGCPguSj6BcwTIE6eaZ1UAcay7xH1bU6pWj0/pT/MSC1m3iKXL9IJLXZ6LqueS1ef4OEnj2JPz7EbWny0HZCYMc+cCfjOyw9xJG+RbPlsvf0h/laDQtqhgEciY5/k14/7CswTy2Db1dEtU4Hn4oBSqxUoF3Ikov6OElaGsOKZVI4tMffEixSOzXJt1+dH719i0I/52okjnChOsPfJbTY/2SLeazOhd4UyQSUfIpwNAeUN3SfwRyRjcTeJyUl2s2NJki3pwf5LS+QeZ2Rkea6VsvcgPzzrI5qyrBYCgUR+CFlC3DKEGJNqCU6q4RYcRuTZ9y3GRoXtKM+oUMEv5njofJ35s2ewChafXL8JVsy3X3uKactkeGWflb/8mJqfMpUboQcdXHOs1O+9SKOLTcsq4FXy2MePMK5V2RwM+ODaFrOFCueOLTBdizizMENN3CVurdK/ts0seax2m9HONnmG2ATMztWZmppRatnG9hbBKKtLyJgpa2jDdtQ8niQCAMcZABzF5ExdxaIIxmuXbMpz07j1Kfq+hxdFdLsD3FyRcShzsvQfcY2QdYivMsNVjm0aEJtC7RgKHYLI8KhOT3Dy3AXlCDXqNijXpqhOTNFqrqksXfU8aQmGlrk/DNt7KpdXyAKnH3mKU4++gu0W2du8QW3qCMXcMgNvTal+88UJlWUs2bvrt96lubuOZQuJpsj22g06rX32GnuUimWE6CYEiGpthvrUPJZbot9tUpmYpVpbQLdySgG8s3ldWTgLiCz9OFcsUJ9ZxnbKTMwcw3Id1dfkWnL5MoP9Na5f+in+sEMwlsgVcdUIeO+jW9y801T1oFEnVdErylVbagBqfrknKktXCStf1GcOneQOfiK1n18GAEvV4suOdF9VJbqntnNQb/ncwU//MuD8p9ceAMD//hZ88NsHLfCgBf5zb4EHAPB/7nfwwfk/aIEHLfBLW+AQAP7rXig83fuB33vBy3sVuMKoPjzuHUClcCKHFCnVVlUWugKiyab/S/bJv3gW9wKU8ttftIH+5QBwpgr4sjV09k0xiWyABACWopDsArXoIA85K+IIUKfsjT9//38YACzfoVjowihWws5UqVgPgdCvAoK/ygr6sGVErfBFhtOvpqI9fO9XWQQJ0HgIIt9vBS3v+xx/vweIvxcAvv/87wWA5XWHm2uVY3vP5kaKi/J99yt87+8BX/X7e0HgX6YAFkbxvcfh+R32VMX9VhbPUjSSgonYfMnPJEXLUsqIDHg9VAD/cgD43n6q1B+6jqUJU1+eJrGMjJUCSfqF2Fwpa16x3hM1+UG/VLqUey5UzkvdD6WtyZjrUlUXANixxIbYVkouU89L8Bi2lqPsVrD1KpAnDgrESYFEE3vTPLabYxiirH4FeJ2vF5idm2Y4Mrjb7OGJou3ZZY69vExXh3ffv8Pr7++SestoUQ5XiyjrCas3Bjx33OWhJSn49yFZ59Hnn2PudI3rH61z8WdXpVZFPtwlHbYJOx5G6rHX3sHzPCruBIuzc0rBs3ziJAtnHwUnx8/f/QGf3lxV9s+iUN3rJTTGJnF5Br06QW15kd3xmIWlKo89ucTcfJ71Tzd4/fsXWb3aZp498kGHoljl+T6RHqrs14EfMdZMtgMBgJeJy0dZ92QTL9aoRZamcgoInMzn2L3ZwhrquMMx5xd1puo6556bp36kQBSlfPTWVd59a4fHHnmInKPRbe+oYqyuJaytbtAcDggCTQFRzYFOcarCiXMzNMYJ7970cO0iDlW2d6Fsujx0okylFNILerxxdQ077+FWBlRKJt7QYTS0eOGxZW7d7nP1jlyTTn3WYX7agXDMqDNgxjU5WrTpb/Upk1C34cXnT1KbsZlcLODUHaWG++T9FT68vMbp8ydZOD7Dmz+8zlYzoFTWiKyUyZkaie7w8fUO+XyBejXHVnMfb9TG0mLypsXOVoxjFSnVJmgmZe70Q6aXDPRCSGj73GkM+fqxZVxd4y9+9injYQ+r5Co1oz8ako5F3pfnzIkFFvKT7O6JSqNKGmrkkgFu2KaaNHhk1uflC8eZzhsMNm4yUS8wd/YU5HP4KVy/scJHH9/m0orHw08c4fRzDymQ78adPf6Xf3OZvJ3w4uMG3/nuNzl2ukZOUrkkX8yweP9HP6ffafL8b7xEMZ9TwJeUqj79+U2ufbaJnszz5tsN7t71mMobPHUuz1TdYXNvn5GfEPsWXmiSWCal6Sor+9CKbGqzFcyCzc2Gr1Ttkn05URkRmA0WFzWqx6YZxJ7K4y6V6qSjhGFjzMXLHv3bOuXaBK+draCPO6xcW+VEecyvPzbHMycXmbJ0iuGYMGiSO3MSShb0Yxp3Grzzxhvc2AxYPHWS4vSC+MJy5dbHLB41eeW3XyF1dGJlCQkbG13e/8mHHDt+msefm1d2kaIIi5KY1r7PjYvXWbmyQ8Wsow+G5NOA0f4ew8FAqenFRjAeC7kh5MaOh3hzD5MSr3zzHE5llkjP8Vcf7JOaRfKVGmu9MdfXVtGnR/zuPznKma9N4JsoS93dGx5v/NUW69dsTs9OslDR0OIuzz9d5eSiS1nT2P5whY9++HO8rX2OlIR8EJHofYpFnWqloNRNwVijNzQIkjy9SCe0c/S0iPpRnW/+1t9j7uE6gdit+ll2q4NBp9HH2/YJWl2aK3e4+OkNnn7uIR5+4VkCS+PPfvA2b38qdpITVO0aVcdGU5anopxL2Nv16DTGPHk0z/G6Rnd7m97eDnrSJRFD8ryGnnMILIM+Mc9/62Eu/Ma3MW2Tn//lJ/yL/+1dzhRsSukI3WvgGH1cU2M4HGMIkKjWDIGyABYpoWvpiLjQEavRRPJT+wqsqlaKao4QIFDyX4+dWFZ2uR98eJtGY0CpaJIv2MzPltX4JQButyuWohIDIDnZkgl+kFVhZrbHpi6ZrJKtmakphQAlBUXDzrxTYk2ABlNlIoexBAeOFa1KkjGkCJsrWCrTsNkdUZrK45QqjFNlKM/XXznLo9/6Lkkhx5s/vcQf/D8f82StRCUcM27vqIK4AIFCtJM+IvOmo9n4o7ECgEXpJ2C3/FzUzqKGFbvWLLs2s7z3PF3l4EpRX45Hzy9TrlbYWFtlfbONF4j6L8sNlXne88YKwJM2FFJStm79IgdYqY0DmcMzNakQDgV0NjUBl+T5EaUe2GkGEA48jfZgrOxNxZJcgPa0ZDISteB0xMu/+SpnnrygaIMrV7f4i9/7C6pxgXxzn7TfVa4NAv7rpoAOEcFQQJwIYQvJ2lvUwSobWs+yb0UJqNYfSWZFLJEEAmZvbEk+pijZNJX1PDNXZ7/RZne3p+5vZnmdKGtMaVf5uyiB6zWZ6xLKJcl/ttna6SlAVvrGONVInDy52RoNxFVjxG/+k7/LmUfOKwD4zT/5K/7N/3GTY6VJSmEHze+QBgNsS8iZGFIAACAASURBVDIYTXVf1tb3FdBeKYnaUkAhsfA2FJiu6HRmTLcnFvQjpdJ+5KE5TMviZ29eVza4co8qZZuFObG3HytLZlnnCoAt7SGqxvm5imLSCZArfVxAD8l7HQeJAuZNy1RAt5yDAGSiAJQ+Jfe90c4IevI9KhomTZkUW0/HUYpz6ZcK6D9QG4slt3yvIiu4llLdS/vJ+ub4yXNsbtzks6sbbO8I+J6yODdBqezSGXqKaGkmYscuis1UPf+aaRBEKYViGSNX5daeza2OC5MzuJUpfGFPBAmvni0wXxiTtlaw/SauPqBcjBXhKzI1JIlyT3LvzTy1qTLTR+bx8WkN94lMHS8I8MXOv9enMjlNzrYZ9jokkU/eFQV11s+dfAk7V6bvDWh3uoRCEpiYwBv1mapPq7WCgDaa2MGKslYAOFH/Wi5YLkEYMhh7yoZZiH7VGckpjxi22+gCV41MPr69y94oYXraJQiGtDtj9NDllXNnKMU5tm5tUQ1bzNoDtGGTxO8T+qmKLJD7I9m90v6iABZrdJXtHGbRPGLb7rhi657lpWdUF9mHZMQHiUaRvq+eFctQLh9ikS77FSGhiJ2wKRbzCtAR1bav+qjY2KoYdvFakTxRI0FzdEah5LlabHUs/NwU1aPH6Tk1VgOd4+dO4BYnWFlt8v6lbZ47keeFc0scmTPZuvwJqzevcfnSLQqEzBQNagUDIxEQaoxtBOrZl/Ny5JEXQWGQKPcBiWiRa1O4cCJqzEyprFJ9xNJXMsllzMfIyC2hAPMJozBzTQjFntkssDM0aIxL7IYVjp85wvmnHqWnFbi8MeTShsxpYk2/x6tnXZaclPJoRO92k/xoyLTdx05HpGIrr0UQDQklA9hMyOUNNNNUAKKcm8QJVIoS+WLS8lJudyPuiPPKzDza9DRTZx7jVtdjpxfgBxpTss7YHjGXpFidIdp+i2uf3mSy4HFkUjJVA4qS6Wv6BKMOcTxUufF5V+YpGaOlrbLxztSysU7GahnbSTVClWGbqr2f9FNRhorKV0B2PxJHiyTbw0tOvLL+txmkBXytxOrAZjcp0MnX+Wf/+AX0CYP+OGZ/4LPfa1Gq2bz0/AkFAPc/2WH37Ru4Ax83apE3hlimjAMG3dCgk5p083l2LYfpJ85TPrXE1iDi7Q8vk9OKLE3WWJw2efTsDLX/j733erLjTNM7f+nzeFfeoFDwBL0nm2z2tCW7p8f0SGNCG9LuzV7sv6K9UcQqYqSIjdiVZlcapx3tTM9MT7Md2WTTggRBEq5gCoXyp4636TfeL6vAIpqc7pHmQurFiUAAKHNO5pdfZn75/t7neaTp5dwK7Q9XmQgdnP4AZ9hDG3Wolmwma5MUC3lCv0d7b5txr68ewH2pTcgdVpw1JOdYmnqkqUGs8aNQWfG7GYvE1jFLLu7UBHq5wt6gyziGoVKj55QThinuU5LNLY0wqinKVPFAkczZuI8XdEiMMTgB5akKR08+QhSMGXbrqiFU0xNazU2l2BUFu1xXJqaOkHHzNLYuc/Xiu3jDFrVKgZn5OWxXmrFipuZOUJs+rrJ5A39MJltGNy0F6RtbVzn/9g/RNZ0T9z2OIdb6ogzeuKmKMLrp0O1KFIJJbWKGXLFGt91gOJRnNw/TzlIsVZXCV+5Ho6E4WGhkC3mVi57NT6os4trsUTLZKt6gqZ7jezs3uPbxT9hev4Ymbj+DDp32gLX1PXbrHRXBsbYaUXQ0BXHT5qLUxvkAAqt6zV36CuHih9vx76R0fYYCWCmIDxU/fhkQfFAjOgDAd2cE3wPAd1eo7v3/3gjcG4FftRG4B4B/1Y7ovf25NwL3RuDnRuC3v/Wtu0x1P8kzTR+MP61ovRv4HQbAh99cGccdZP7+PQBYVC2HX4ehl3xd5RsdUuT+IgCsoK4oZuShUwHM/d37JQCw+jxdsnJUafMOAFbvc2c70/eTH5HCpCmK47sygNPtTbdb19PspX8IAD4Yj4PM4IP/fzL2h0D7L7hTfRb0PayIvbPp+i8AwfuPHT9v6fzpDbhjWbz/ZSkuC8SVeKnDts8HADjtXv/8198XYXMYpMs7HFYwH2QA/yIAnOwrew8DYF15lKVq4MMAWIonMv8OCoFKHSCW0GqepzvyCbw/UAJHCgCLxZj6PmGqFBFbyzDCUIpg0SGnRpFqP2LJyrqTBpTO4zgtvBPb+/PTUADY0l1sJ4spOU6mqAEyQEYB4HymTN6qoisL6AIDT4rxFk42T74giVNSGBR7roiZ6QzLJ08RmTkuXL/OWq/DQ184xamvLNGNYy593Ob987e5tJohQ5GSo5EMAuy+xpRtUDZCeu1tCrltvvLloxx95BQfvHmOjz8YMJXNYI3WYdQk6QUkwZDuoE2cBGSdKrlMnunpCo8+9zxTorqzNF55+Qecv3yL7nCsbMGag4SB5pCZmqayOM/U6ft49cI1SuUMZ+9bYLKYsHXxPK//ZAdvt82S1qSgtXG1gMFAlLiJUtCJ1V8/0NjyMxSXjjN053FqRyiWaowjyFoWInifLrtMSi5WN8Lf6xG3W8xOjnjk+ROceGQSL0j46ffeobWtMz+/jKlLXuGA8+/fJJ8RtYWf2o32Yq5tDwmMPL5tkZ+xmFiYYLvnsVVPaNVNgoEm7mg8sJBh2B7w0UqdmxttSjWoVgP8WFRNGpVShhNHJ8mXsniJTd1LKE7llZqi1ehgRiELeYv2Vgd77FHSYmZzNieOFlk+NcfyAzWK01nWtzq8/eolrt/Y4cR9ZzjxwBzf+/O3Vd7Z7MI0mXIZ3TZYuXqbRk9jHFlsNgOlTAi1EaeP5QgSn53mmJ26QUAeu1SjL9aJhTGJOaZcCpF+hqSfZ9AIuHzuFvlcSD4nLSchRhQyFrmt7mDoeU7P1Di2PE29L8r0kVItMOoxnxnw6KLOkVqB3sYtok6L+8/OMbE0yTAcstv22G2HtLsG3dBk9ugcxbki7XHEXrNDoz4mmzOplU0qFZisGiwsTyuV1c61Pc69fp7BIOSrLz7N7NEaZtZgY6PP++9eYLcOs3P3s7HaZq/psXZb7EZjpmctqiWXRjdmNLS52QjI1mx6kcZGV1dzcmHW4cZun832gOmqy3OnJ7ixuseq2Jz7XapVE+mlb/VCrIwoOjNUMy7H5yoEnkmj6TBXctACj9bOJgtum+dOFHnq1FGqYrXX2cByQgqLExj5Gt4g4uqHK3x46RZmtsSJBx+m74W8/MqHXF3f5Hd/5yhf/O1nsfKWkg14QUxjd8CP/voHzM7O8txXHmcin2EYSpHW5uLFq/zwe69QdU8SD0z2VtsUzYT5qoDCiL4/ot31GLRi+r7Bx9tDphZq3P/YUTwry3tXB1xaj6nlq8xMlFUB7bXLdTSny+TcmBdfmuXIgyXCnE6379Ffj/jud1fpt4pU3CqN3oBaPubotM+xWZeabdC5dYtgq09mOGLGDJhw5azuMx52lcJf7BkledLzXTLlKTwzR362huea7AUdCosVFs8eYae1yW79Eo8/+xJa4LPyzk/prg2YyMwR9gPePb/K3IzFI089RcePeOuDW2y3syzMThIHqZtDyY44cmSSStVgZ22X9SttqobJbEFj/coNes06RWes1FpmRic0TQYChaoZvvgbz3Hm1x5TuZJv/M07/Ic/+ohHRd1oeDjRHhlzRM7VFLTwRip1lzCSrOcxQ8l31GKKeYd8RpqVUuWtQCuxpVRNRlGibJqLBQEuIbsCuEeirDSoVjIsH63Rbg1Yvd2hP/DwvVQlkhYhdQUJdMdQQC7juAqkjEaiphSgktrfGnZqi5notgKD+UyW3mBA4A1TXw0Bw5ZYQooVd8heb0R1rkChUqMreYkEPP/SU0oBHDkmb752lT/+o59yynZU9rrlNxi160ppJ9BgONoHtbqlwLusq0Tpp2smo5Go+MC0JXJB8n0tFudLlKsFOk2PXt9XymjZ3ocfPYVpW3x4/mM2d5p4QQoGRU0sWbGyVpP9FLtYseztDXw6naECAgKJUztfUduKClCiPFInkNBL1PuI1tAxDVzVUCYNXxadgU++mFWAI4oMxjY0NJ2kMual332eh7+YKmavnb/G3/3ZK1TiHJl6A2PUpTfoqiiBWIvTyBCBlgIZbVe51EhEiFi9el6sQJfMTtn2KNZYWijz4KOPMeh1uL5ynd29AcPRWKkgZYyUgr8XKHgkaxjZd9vR1H7LfJD9ka8pK0+VByw2mrLeFRidEOomRi6HO1NW0CbMjviD//n3OHbmtLrfvv6X3+eP/vAKJypTlKMupt/DRNTqI3TJapZmFMnjFathAeKWqL3SfF45oGLFL2BArXuiiKXFCk88+5zKd3z9h9/n4spWCrqMdL7LtgrIFngn75FmeEaUS1m11pLvyTwRsC3zWM4ssVcWECZqTwHjAv7lvBTbXwFCO42+UozmMxl1jGQVNzmRV8Boc7unmijEXl3OM5kTMiflszMZaUpx1bkk4xdGkmlbpNMd0WgO1LwSBWqlmKVSybDX7StLXFG4K+XyMFZzU8ZR5msuVyRTqrLedLnWcQhLUwy1HMFYR/diXnxkkqo+pLt+iZlsl7zdp1gUdXNAaEDP89hqj8kWyhi2hZOzabTb+GJpnHcwLYe+Fyh7VFGBytwQ95/AF2PoMLWjtjQ1DpVaTkVgDMQmXRc4nVqnT1eLuLJ+kpzUMFTrXqUy9ANi6fXaB6yaZSrVXaM/wsrF2AL+2nIcy7SHGVbqMUaugJHRaQ4GrG0PqNoFjpWyfOvxJRq3NjhZFpeQPfzObQVdklDAva+Oi8x/aeI4gPPq2hglqoFAQT4Be3IN0TSlMBZlsMBflWss8QGmrhSpqQV6Ol8kj1nU5KICVhnbat5Js5So+2XOgRgJxbGpQHos56qVSksDzWK9bdGNSlBdoLy8BMUKWrnGSr1LZxhSzJgk0tBYSDi1UMEJB7S3rnH5o1ts3NrC9MecmM0wVdJx9DFJMlD5qxLjau93aCsALKptsWfX02uVAOEUGYnENYWcmrJVl0z3FGCORwlDT3KLTfH7pT6K6cYWOyObuDBBZWaOsw89SMs32GxrvLXiUyrWOLYgc2abvNHlgarF2VqN8bVVgnodbbhFRh+gDYMUAEdDwtjDtGLyBQfbthkm4ggjTkgJhYyNYTl4hsNqI2ClY2JOTMHEHGtelraVxywV8SKDYByj90OmTTiW0SgGA25fXWXYrGPFI6pZaUxMKLkBybhJEg9U06Kzf6wlszn00iYPyXdX0VEyPEYamSDX+oOmH3mOFJgo0DwS++coUetWgcbylBYGJn5sE1gF2lGenpYnU5uhuDSnYkjMgkbXg9Xbu3iq8XfAsckMZyfLuK0uu+dvKMcLN+qQz3poyYjY1AjMLD3HZVdz2DVtig+eJXdqgU6c8Oobl+k1I9wkZK445mvPPcnZ+SL9iw16H98i2w/wt7aJ222ykUcpm6iGDsfRyTsmoT9kPOiq+1O2UFTxCt7IZzgO1HpDAHAsKudYzmFNYoLxDY0kZ0PZJS5m6MURVrGIXa1gFwr0RyMVSURsEfsJo8EIU5qQIp8kEjX2CN3wcHNgZRNKAq+PP4g3atPrbNJpbBCFPtlsXrmSiEW31G6KxSmVIV3fusLO+hXazR2VV+2YkWoCcxybhfljVKcWMG0HbzxWENi2Jdoiw8baZXZ3d8nl8kzNLmLbeZX9POp31bXJyZeVo8ZI8uQDaTKTc9mi1+8rdy5p8sjKtaBYJCvNL47L5OySasIa9DtqHqhGq6UHmJw/ruzGB506re0VmjurdJtbJMGYYCzRKy1urzW5cmOb4SCgvh2Tt2U5ntpmyzXk0wBYI5YOG1UTSGskB+WsO2D2oEzwSwDgtB71i9GG2ob9ksw9APz316fufffeCNwbgV+9EfjFV8lfvX2+t0f3RuDeCPz/bAS+8+u/rpaQn6c6TbVCP29ZfKBCjUWN8OnI3/Tn98dRCi3K+lbw1gEQls5LlWWSoFk/x5/vHAF5mL0bAKvF8KdCUT5txfsPBcDavgX0wYdq4smTbm26X/uqzM8DwFoonauH2zTTAunBS9flQfuXt4C+e/pJceu/5vWLLJblOCgF8H4rqYo3OvSRd/j5LwGAD3/WJ88Z+8D8LgB8Z7x/EcD+B9yJ/z4AfPc4qJKIAN39HtkDAKzUC1IA11Q7v6S63VEA3w2AZR5qyT74FY/L/deBFXR63qRPbnIYpWSQZkyFqrtYHjxt5fF0YPksc3m/cWHfSlzmjvr9fcB8x5paqk2JjpE4ae6vLd3WLobhopFVALiQKVNwa+hGFscoE0YOXuhgOBlVLW+MY3p6pFSBU7MuSydOkmQLXFtf571b22iFmC989Qmcmo3nJVxZ2WXlaofhKNUZxSONaaPCiUoFy09YX10nk9nkmy+dYeG+aX7w1y/zzlsGDy1OYAUbxIOGKgjFvk/fb6pmi2JmAkNzqE2WePKFLzGxXKHZ9/juX/8dF280cHMG/WFA14vBzRLmyjzyhYeYPDXLK+fWaA0SjkzlOTnj0Fq9wus/XCdqNFh2WuRokbF8+uMxRkY69aHXG0kKGW1dCtdLJBNHlPLYi0rc3EkUDMkZOrNVh5NzNfK+xu7VXW5fWePZR13OPrHI7LEy3V7EhXcus3J5zHOPn6VcNWjsNXn33St4oc9U1eXpLzyhVC6vv32JtWaEZ+ucfGiehQdqDKOItVWP739/FbOvcbrqMpPVuCVQ8v11Th/Nk88ltPqiGQwYjzxM12ajH/G1rx1nYn4CrVRmzxsyCHxaTY8n7lsmZ8ClDy5weiLPZDaHGSTcvrnKqeUKT7zwOItnquzs9Tn3+jXefOMKD509zv0Pn+C91y9TnZigOlOk3Rxy69Ztzl3aI4gz6thIxtmuFJYMj7kjJrW5ApEW0uv6fHh7wCDOUx+EzE/CF585xpFFi4vvrPLaj7tsXBoxn0moGAOyjk/RBc2HziAkzLhsNiMmqiUeeXiBtV6Cb0LkjynaPsdrEV97/n7ox6yevwDdHo88epb8lENvNGRta8g4FovPgsrf7PY7+IQUqyUsy6HdFIvsDJHfoN+9ja01FTgTa8p2K+G985LfZ/L1L5SZnK6QL5fZ3muw0w5JtCJuZoIwSq8BjXaXrdaQUsVhemGGUZBwY2fIetujZ0Ws1D2CgcPUjEMtPybRRojwr2hZTLgV3nuvyfVLW+APmZ2yGUnBq+Cy05P8bVcVYn/nN44wOT3FbjPm3YstZfl4pOJzanrIlDliuVBGa+8QNXY5cbzI7EP3MRz7XPl4g0ZT1CsOlckpqpPTNJotLq/ssLK+y4tfq/HsN56g0doU/QuGVaLTbPMnf/4ap5ay/Pbv/CYTcwWlABJPyYsf3uKj81c4efIJ6qtDzr9xmeZOjy8+Pk11skzb67N2u876zQGdEWyMNI4/MMmTXzvNbh/eu1jnlffHPHl8ATOySbyQeqvL/HREqToksZsUJ3W0sqMaD3Qvy1sf9Jgqz2NaRS5uD7GtkImCRznjkxW7zU6PahAzY0It9LD8IXo8Jgy6BH4PWzIRKTCOM5iFKeZPHqd4tApFnZVNOXZbJKZHs7fG6dMzPPe1rzPuDvjxn/8fvP5qh2dPHGPYigjGEVMTBrML80R2kfNXdsnm5zCtglIoZhyw4yELRyY4cjyPLirS7YDeepPO5m1WPlzFCjtkbB/dDJRath/r9ETjVnP4xh+8yLFnTiu72re+9z5/9/9e54GKS00fY4z2cMwBWTNWiuZeJ0gBxEhsWockApcsjWLeImuloEuK1aJ0E9Bx8P9qOU8uZ9Lp+jRbPQU1BMgKBJ2fKzAexWzsdOn3JAMzwXFTxauoeaWoORj7qliYcTKMFTBLMyIFBArwlb48uc8NxiiAIlnCogD2x5LBKAVniSIQNRHqejiMAgpyTZqdZqc3FmrBs9/6Iief+wKxbfKz167wH//9T3mkkMcdCjjYo7e3raw7HVdAaxrBIPdnsQOWdafsiwBgyXuVVzYv/4+VevThh49x7MzjbN5c4eJHK4zGoliPmJ3OU67l2NxosLXbVp1pUvCWcVPA3A8VoJP/FwqOgukCBA9eAhFl/8UGViCZwDEBqiJ+FkAkRDYj92Iphksbl2Yz8CPyBbE4FQCs4zkaOzF4uQEvfPMUz37rnypr3XM/eIU//Q/nOVWoMeP3iTptvGBAEEpQYLqWiEZpTISVkdiHRMFg01IRiQpci/K6Vs0qJevsdIFjJ48z7Pf4+ONbyhZZsrsF5BZyDiPJu451hkMBlLJGFZv+ZN/SOAXAMg5hIKBZoOz+ylg5l0QYrosuWaGuy2YQQ3HM//S//DOO33datbO9/b1X+T//9QUemJ6nHPWIhw20qI8fDFQTRSarkTHEXjtV3KW2zKIcTSGMNCfYDmp7SjmThfkyyyfOqKaCKx99wMWrW8oGV80D+V0BLEq9aSiIma6zYmXvrc4R1YgpiEcyXmWuW2iGpeaozAEBh/JZAn9FISwW4oOx5E2DI+4qCvrpqvlCxmZDAsBVrnBqK62Uv6KeVJbtogpNt0tAkxT3jy5NqPdqNfts7nTpdse4tkWlmqEzHBPGMSU3o+I8xgNRkUrjR4ybFTvxLL6ZZ7OTYXOUo5up0hw59PsJucTgN5+aZsYN2Vr5kOl8h6zeIuMIuA+JDBjHPp1xjOuUMSybIAnTJ5xEVwpxZY0ra1M/VrbW0iiXdWQtLOo0nZZc5MUISdOp1rKqEUW2V5rPTLkeFTJ4o0C5FbiOKGylSSKr4EggcSlxTH8cKAtoAZDSULK626FQEgW2S6cjueJlekme7b6OXc4ylHW4obPX9pkp5Sg7Bk8sV9m+vko19qiaffzeGsG4o2DzQd6vNCWrZow43oe7MabkqDr79uZynuxfKyXfW64X8mza7owYjkTVaig3kIwrKvREKdTF3jZ9/7SpVz5P7qNDPyAIR2lsi62rhgQBeAq7aiGhNHgaFo2+w84gS0ufxKrNUJifJTM9wc9uNfETi6XpgrIF77Y6GNGIhxcdqk7IoN5kfW2H9naH6WzEQg0ypjTZjHAMAWHiThSrYyfXRXncMDQdRxpMZCsEAMsjhjT3yHjK88YdWyUDzZfjr9H3I4aRie6U2Rqa3B4Y3OzCo08dY3Zpgcljp/nRm7f54FpMPlvimfumleNCxJBw2FT5xUfECvnqVfzdbZxwFycZYQhoj0ckQZ8wGqnM51zBws266l625w1UFnvOsrElp7kyxVp9wIWtAK04TWHxOJfbBoNcCc/N0QnT+WqGIbko4cHJEgs5E9qbXL5wlfffu8lMMebojM1ELkD3xEh5iGUGuJI5LqpuaVzwwxRw7l/XZL7KPXI//lsda1Gui7V++uhlEKtrjI4XRUopLjb8o0jidDKMzCx74yx2pcLS6SUyU3OEmQy2NDzqGlcu7UAidtwDjOGAk4WE4mBEpttj1o3IaD1svYdmjIkkwqBSw8uU2YhNbkkjxtws1bOn0ao23/u7j1jfiqjaEZm4xTefOsMzp4+QbI+IbzWxdrt0b95C6w5xkGMwxtR0MnZC1pFzQZqJBHSamE5GQe3R0GM4jpSDitRsdNVMJ1eIhGEYMxYAXDBIyi5RMU+XGHeqhjNTorJ4jGF/pJojjDiDY5cYdfp0dvbwul0Sf4yljclltf3zPaRQyjKzfAp0n/r2ZbrNHTKZPLNzp6hOHVWuTb36Op36GjevniP2hiwtLhHHfQbdbaKwj+9Jbr2n3BEyrkSAmEq5O5ToIMvGkedFuZ8kCVmJQ7Jd9Uwg7lthEKjvi4LfFvtrXeDxkFa7ob43GEqThTR7pU4nuiNuIxLDYDE3v6zsqfvDHr7nqfm4dOx+phZOYmoG7cYa425dwdxBaxuv31INTwK5L17Z5rV3rqnm2F47Ie9oKgNYNcgfgrjKjE7WWAemYAcQWOo1hwtCB6WnuwDwQdnksAJYfu1uACzXjbu/dhgAy78PZw7fUwD/11Tj7v3uvRG4NwL/PYzAP6Ds/N/D7tzbxnsjcG8E7o3Az4/AAQC++zsHQFgKane/DlsQHwDgT+BX+q+DC6h60P4cACxFHkN8DNXrc7KE9798ANLkJ38RAFZ1jX1rr79PASzvaSor4k8+W9vPaL0bAEvObwp2D6tvYz4LAB8eL/kM1YktYFUNpeQNS0FTFLFS6Pr7bzX/2AD450DoXQLptDyWvg4DVRV1rLyHPw2kU7X0/jE/tCt3LK7veBR98jPyvTtWQ/+Id9rPA8CfnQGcfvCBBbRKBRXViLKA/gwArL4mh08yo9JjehgAy8P9wTlzGAAboutQtDmFv2mxPrV/lnPHVOMToykKL3/25+L+nJQiltqe5JAFtNohQxXvbD2Pa7loluTSifWdDYkogLPkMyXKedEL5jAooElGZqYIVoZRAB3foIsFOZuJaQe7kud2u0NDKTscrFyGxErojwc8cPYIpZKojkI21q7gOg6h77C5Dlltgv6WR2Nrj+OLXX7rnzxLdsLiZy+/wys/jnjs+BxmsEWvvoXfG6tsroHfRpN9HLoqp3FpeZozDz+AVc2r7LuXX3+TRm+E62jstoZEuk470ukaLs88f5a5s0u8+/EW23ti4+7xyFSGuNnmxkfruL065XCLZFTHzvoEWoTmmEqlMhwM0S2LoVskv7jAqecfYuHBL7J6c8y77++hxzYF11Un60K5wHzOpbvWpLO+w7MPV5heril1x95en631Pc69u6uKTYW82JSOFTQQy8DZ+QnOPnmKURBx7v013rjcwLPh+MNTLD06zyCIuHW9waU3tyn4Gg9OZ2hvtNm+scvuZoPaREQxl9p79vvSLBDS9zQaoYE1WWb6eIVHnj1JeWme9Z01Ll1e55tf/RIZE7ZvXOe+U8sqM3e07fOjv/wBJdfkwQfOsnxmXmW9vf2zD7i+0uTM/CzHlo6xdusqW78j8AAAIABJREFUi0eXmZjN89ZP3+Onb2/iJwJVXGLHYXpxgokjM4R5k/XuLabPTHHkoUXGQ18pOOuNgGZzj83bl/nmS1/nyHyZ25fqfPD9y/z1X+1w3AqZyXjU8qm61w5Mib1lN3Soi+1iojFyDZ770nFmTx9FN33Wrp/n+Wee4+GHZuhtDrnysw8ZbG3znDQKLIiSuc93//Ithn6VvF0gK2quSMChgCuN2PO5fGWbSk5TMM6xR/T6DdY2JIPRp5TJE3kmecthtuYoRZ9YqW61Y2IjTyBVGdNmpzsmV3A4fqxCZWYa7CydYUwrGNPVx5SWJ7m8tcp6LyYOispu90ihxW9/+WEWjmVpr/f5l//r23RWQx6ZNyjhMZ3VGIxG+ElMx9MYhEXWewm5SYP7Tk9RmqzQGids7A0JvQH/9MtznFmcQGuEXH7nHbJRlyefvI/lR0/TaHtc+2iP4dhVDQyWbbO5KYVxH9dw1XVGrPcMa4hp9+n3exiJyca2z8rqiKXZPE/dl+HokWmml4+Rq9R474MLXLq5wwP3Pw+eydb1DS5fqTM94ZIpJoROohRW9Q0BCRaXOwHOjMvi/XnmTy/S92Djpk9/12S4F1I1YS4vmWdjdvb2uLK+xvy0zuZ4TL0vqlaXUqXKs184i17MsdmDfjCiUjA4dtRWmbsjGYt6HaPbQW/1MXqiMjEwEo/euIE0bw29DLFVIFOu8cAT91E9XiTOanx8aZud3V1lBVmrwgtfeZyj81V1tV27fJ2X/+RvsaICwSDESgJe/PYLFGqTDPyEGzfqbG/H7LbTHMGpmRo6Y9bWrrIwW2D56DJ6L6a3sUF3a4PtG5skox5ZK0azRTWfMIhMGkFClLH5zv/4JY49/7AqgP/0P73J+dd2OFtxyYUDultrjIcNHFG4Og5GbKYA2PcII1/dISwjwTIi5SohdwKB0kliKPWiqJhEsbg4P0F1oqKUOO++f43hUNQyKeScnyuqwubWdocgTKGuqPBEcSnrtdHYpz+MlKpSAI7cv1TOr7Lk1RVc6498lT/sRyn8yrk53Iw4VHjkcpBz8sq6V96vP/bpBR5uOUtlYoLtrsc4CXnupYeUBbQogH/88tv82Z9c4IXZGpnhgKi/TTBIC6eWLZAtjWUQ14tgHDIaj4jCmEq5gCcKvyRRINR1dKVgPXPfKWaOnOTKB+/yxls3FLDJ51JwK7a8ci/o9UeqaUSBQVEb5SW7MGB3r6fuuQJ6RRks6mm1phUllB8pqKQUsuNAAciMa2JopoKLcm8xhI776bhphgBgsT11VQZwEpv4rkZT1xlm+jz71SM8+60/wHIt3vzu3/JH//4jzlYnOK77DOoN0MbKKUPUlwps9dLGMXHxcB3Fm1UxWrKM5Xj0+5FSOo4lm3sccmK5pvb7/EfbqgFA/sj3i/kM7c4QcRWXfRZFo8q/FPCXs8llBYyLFXFq/S1zTOaWqMTFEVuyeiPZ52wRs1KkIXbhVZ/f+Re/x/FTxxhEER/8+C1+9GcrHKvM4g5beJ09Qk9UU9K4Ifbpcq6lal9ZBQlwk9xSZbEtOcd+RDgO1LpDLIhl/I8fKyv14K21hlLWFvKi1LYV8Ov1xikAFgWkqIkFVIsqWgmIxR48VQir+armtkkogEczFOhXludihzwWcJzmQmu6jItC+Xcgr1hkS6OAAPV8XkChgMVYQWS5h6jPjgO1frYtUzVQVMsOJ04uKgh34/o6V2/UaTaHLCyUlfW02MpKQ4iJqcBzMJJ4nET9vojAxNkgNnL0owqbfp6mUaZQm8CMDPKGwX0zFYp43Pj4HSayDcx4j9GoiWXHWJJhmheAZTD2bWXHPPYTXAXGxdFGALVYmKdBv6L2jfxYzRsVX2LpyiVj5IcK+uUKoupPt08aCGQsp6ZqDHsDokBgi6vez/N8TCc9NqIk9pQQV5oMJD88oN4aEkv+qJ5l7GWI9BzNUGdzEBLkM+q6IKq+/ljjsdM1Hn3wKLkILr91jv6tAVOuh51sqViKOEzQjbT5Q46/jLmCsImo4lNFW2rj7N3J+JXjW6kUFfgfjUL2WkO67VThK8c4n7eVDbRSDKv1etrMLPNHXHrkuqPy0iV41/CxXIlkMYiMGD/08JMxlhkjbrrNvkEjcAmceW4MXYJMlVMPLdEysmwNNCq5vLLONUVt3emwervFgzM2jy7miId9rl3eYOPmFpOFMdXsCMcaMVGQZiBUdrIofeXpRU26WIyoU7vnNN4mbbZWTxryfTPNsVbQfGip/ekFI/bGOiOm2BrlaVKkobv8/u8+TPX4EeWO8+a5HVZuwEKtyHTZVk0Sct1yIp8jtofdajPe2KPot5gr97DCLqbatiHRuKesgMVZQpo6M9kMsa3RUQAtoeCaZN0MEzNH2G2PObfSZn2Yo2nUWDhzkmBigpuDkGvNiHzJIEPMYjlHNrGYtHUKfoegvc3q1Q2uXV3nzLxFyQrJJF2yxoisHeHa0pCjqWuCGjNdVOAxkcTziEuTKbAvvQ6qZzs1bjqJlhBEGoncC2Nd3TPEkaIX6PSjEs0wy809cCplXvraw4ztLLueTn0o8R4JtXKF3W0fLdDR/IAJK+R01iY7btNZu0lF2WW3SeIeWCOcYhYtX2bglNiILdY1kw1xITh2nMrRRV57c4VOW6Mkrl1+nS+dmeeZU0dxWz7x6i5Gc4C/uUvc7KIHA5IgwEw0bCfEEtt83SfjJNgCvHWJbtBUxrU0nIVhqg6XxmZxOJPrWk8cCeSzijZMZokLeZpxQGa+ytQDx5k8cUY1ucgEC4YRiTh87ElciMfu6hr+oEc07pAR6/+8OGuN0EyP0kRONeT1+nVM3VBK3rnFh5mZO4GDji+OBNc/4PzP/opw3OW+Bx5lYnKafnsVTfMRf42ttYtEYXp9EQeA0TBV7crDurhhZLLShCLuFU56LkhUS7Gq1M/SlDJoN5XyV56b5Rlr5HmMxMq8nzbGZbMOE5NibV9QFub90UCtr0WtHArF1WTe2ExMzVOdmsNxcnT2bpOEHoVCgXG/oXJ8pc9g7/YV3j1/kTfevYE/Thj1xK4dBYDvFMz23eUOimiHyyfpfPx0Ne4OIP4lAbD89mHg+1kAWH5Gtldean2x/5ISxXcv3ssA/vQRuPe/eyNwbwR+1UbgH7Es/as2NPf2594I3BuBX5UR+DwAfAfq3QVmD8PfFBIealE8WCjuNx2r74uqYL/jWP6tFqDSKS9drZL/s7/SPAxhD4+t/Fxq6fzJyvduACw//4mCeV+5+7kAOMV+qrM90ZTFtVgCHbzHAThOPyNVIxxAubtVwKKOFjWGJEkdfmmHIKl8Xy3a96P1DgCwgF3ZhlD8lf4LXwKRDXkwk25R6djVBCQe/K3ijBSvlb9VAeTQ/w++vi80VSWSg3FQ2bz7WcWHxdZ33JoP7d9nAeDDLkNSMErH9pOdVJbQCoD/F+745/zaAQBOCz/7qvP9TtrDv6KUvOlMVJaN8pSjNK1ibSn/FzUHpvqePESm3bj7GdFIATS1gZbigPqUOyrgw/uaPkFJSUHmlOy/AsexZC4eKFFCOUHUfFQZwHfGKFLHTSl+9p/4RAkv6gsB0KoQrli82GxmcaysKgAbpouhZYgjC0fPk3WK5KwSllHANMXCqkipViPQbNp+wthwaEhHu6GRqzrUFmZpjoZc22qozF2x0eoNxFIv4ZlHp1k6lmd6wSVfdHBMk/ZgzLn3m3z/B9cZbdtSXeOR40N+87eewamZvPPaeV5/Vef+I3No3h71rS2ioE8pG+LHPQKxsAuz5DI5ZqbLWJkMnpi6hgFX1/vKUk8AaHvgqyKolPTWPY3nnz/O4kPLrKx2uHS5y82VIWerYPfahI1tquyRD7eJgw6aExGbcq2RoqCnLL5ETOyLTe5jx3jwpa+z8OTDvPLyLb77ky1OzUwyWZpga6uDE2ucqZbIj8donSYT+YiMWLoNOnQHOrt7Pv29PlkjJlGNIz6PPDRHebJGoVKislCgN4q4cHmXVz7eZmiEPPb8IoX5CTqez9bqJnbLwGz55KM+ax9vQLtHJRdi2x2GXp+sI8q6BNOI2dgNiN0qO7HBiYem+Pa/eInCcp6rKxucP3eRF37tSxSyOusra5w9vcj8VJ64HXDp1YsKuLpSGLc1VcDoNPvcuHqb/l7MRMEim4tUEdeyXG6vb7C1PqQ9jglN6ISQn6ty9un7GeYsrjVWsadNTj1xn1JdjoKQxt5YNblcePPv+O3v/I66vr/7tz/mjR+NKXRNFs0x9rhB3uqjRyOKuhS2HZrY3B4ESkVanM3z0h/8GtP3zYKr8cG75zjzwBmOHZlm9eMt3vj+95hxS7z46y/iZnW2twa89cYaH10dEww1Ts7kOTpTppQ12VlbIRj3adY7LEy5lIomuYxkfLbYq9fZqg9U1nPFkvkn4FjOaZ3desiWWDrnJD3aoC/gPQiJBPSU8zzy+BmciVk+utngnbU9akc9vvydZ2gbCaMwVgrSGxdXePhUieeffwBHg+52m//7X73K+pUhs3pqX5w3QkYDaWwIGcUue90sncDmYnPE888v8uwL92FN5OmMPD68/CG/8Y0nWZzOsXdpwHuvnGM27/PCl7/IzNkyN1ZavPnKdfpdl3E/Rg99KnbI0dkytVKFy5cv0+j2aPQ6zE5q1Btdhq2AguswXSkoO+xxf0C5pHP0aJFcZZKbO3Wubo4ol2pM1aZxjILK/9xq9/CMgKkjCUvHl3FwuHB1kw+3EgZ5OPZYiYkTc6rB5KP364y2LCYSl6rk/XU6JP0WrfoO/V6XXEFAss44Smj2A4pTNeZPLGFUSuiVEtuDPgk+EyWLcNADb0iZgIeWZpmUqll3xGB3jGNZTM2LorHL2uYOraGJVZiETJYwE0BWrGvT67WT2OQMn9NnJnjyyVMMBkMuv/EuF9/6iLxZJO+6uLbO89/4CrorCtqQGyt7XF/ZIyGv1NaiFHfMhNu3V4iDAdOlPL2dIYEobkStOR4QiIpVbMxNud5EaG6eVgxOOcM3//mLLD11Qp03P/uLt3j1e+vMGxoVhiS9BqHXxowFGrlokY2sJzQ9UO8j2+uHAVakIRG18j3Jr5R7gwAbuV0IvMhlXWWfvNvos7raVGCiULRYWiwyvzCp5vvGRh3LlvuGFFtDduqSJRwpsNodiNLVUqq5BIFaVqpulIxsL6Q/9JTiRmqtonTMSBZsRmyrR+QLOsVMnr2mWA77+GHEIPQpTxRxKxX6AruigOdffJyjTz9D5OZ48yfn+PH3VnigVCQ7GhL1tgiGbbRY7oty5U8zWDW5/8VpE5UocOdnq0q1KPDzoElPbE7vP3uEI8tnufzhOW7eatHtieVuSLkscQkSyxHhqd+Rxq3UnSaXSfMgW+2hKpIKUE9dI8SCXwC7qAxlbSGqWwHiibJUFUCWKscSbD19j3gs6zudcaCpP4YEdYqriPxe3qafNRk5PZ79yime/vXvKIXW2z98lb/9fz5kxiwwNR4ou/swHioLaLUskWqwL3IhmdpicQmmJWBT1hdpDq0ogKWRLZeReWMwNZlXNpn1ek8VtQ9yUmXfpPibETVoKBadFrHEp0Q6lbKoXTWVp5vaY6eg8OClQLeoU7HI1iok+Sw3hz5x3uPr336Cx154Ua2IX/3Pf8Nf/l9rnKzOIAEBcb/JeNhC0zzVxJCEgYJVKstZ16mWM2qMG80hvWFqux2MAnUcxOZacq4nqo6a59v1vmrCmprK4jpWaussFtZ22qhwUORObaAFzqYW0ApaWabKiY2VIk/OobTKLb8vDQsCimUfZW1rO6kdtkBFAcRyAsicEDjdlQYU01SQQNa0yoJ7HxBaVqpMlrGTBq5s1lT267JvH1/eVoBSIh1qtZxSHUsWZaPVZ9T3KJUy6jimyjULdFtla/YChx5F2kmRpl5lThp2ShVa2wP0ccyZKZ3O1jXyxi7RSGxG90APSIwwzacV2BOL1XZ2fw0rQEHodsiw75HLphAkXTkn5LKOih4R0CvzQgC3QHtpOBCQJuNRlOzyrEM+n0UTC+FIrNnzWALBtrZUTIBcQ7KFHG4uq9bc7U5XwfPuMMCXBljdxguy9AOLXmLQlGxRud7kM4wxOXN8ksW5ecrFLEsTFu+9/D671zuUElE47hAGLWUlLrA3lxdlt85IQP++raocS5lqMtlUU8b+el7mRbmcWj3L9aHdGSsrdTmvZX7Mz5b2lei+amaR+SEL8zQCJlWGK8v9RE66CDEpUOeKESm3H2neqFZ1dpp96m2Nhmdjlye51bNY7dqUl+ZYPH2cxC0yGptMTFWZmc4rOP7yqxc4OW3xzNlTLE45bHx0g1d/8i691g4Z2lj6iIUJnZylEXi+UnFaYs0uzSyS3aoahQwF1gT9yrbLtd0LpdlDx5ZmC0MajLKqCbk18tgdauyNqmz5RU4/dIyl++aYPLVEYOsMPVkbjdm45RF5BqUs1HIOeccmHvRw+j1GO5tke20KYZf58oic6SE3CLknhN5ItNSYdoSu8tU15RhsWBadoacaFKUpqVioIW0Qq/UxNxomHb1GmJ9mVCkzzmW5Lk1yJWlgsTi+NENzs8PtGy1OyvrfH1IyAzZXt1m/vU1J9zhSSCgIbHQCXCd9lpcml9T2WY5SoGC+nOMyb/RELKH33clkaoprg1x2JbtdM5RNdhBqdMaRssRu+hVW2yYnT8wwvzyJW6owwEodPzzJppdmqByDNow6EWYQcHbaYY6E3votclGdstvDtfqy2sQPh2RrBfqJQ9/OsGMX2TIz7OZdcsdP4U7W+JtXP2DUd8hoCTWrzbMnpnly+Tjezdv41+pMJw5Ob8Boe4dk5KmYC1kYiOpXXFUsI8TWUvtr07LVs7A0YMaRPNtKc4PcEPeNw00YeCEDcTIr2OhTBaJqmZ0owJotkl2usvjIU+q6J3Nwd6ND3EsY7Y0Z1vvU1zbRpCtxNCIcDchYI2xzTIxHvigKeWm2CsnZDpXqBDOzRzmy9BDV2jy2rjPY2+Haey/Tae0wPzfD8smHiMYNwrDLqL9LY/cWcSSREBr9Xls1N6p7oe+r+S4NbJu7LQX25+cnyWRzzC0cV9ewbnsPbyzW1WlUxWDQVzBZ7iW93kBlfteqRU6dfYhSZVZdFSXLV9Yew0EPL/AYjfpKFSy/XywWlVV/Y+sm43EPU9eYX1imUpth1N5m5aM3ef/Da9xer9PpeLTriYLDn+qp31f4yjVYDoObGp/ceR18/c69+KD89g8AwKrysV98Ucf6M5TBdwPgg6b9v/jgHgD+x61a3Xu3eyNwbwT+WxuBf+TS9H9ru3dve+6NwL0RuDcC8J3f/PanLKAPQOoBb72zQBTgtL9o/ERRKYjss5W7B2P7SU7rJwD3sCJTZcFKJ/k+sLv7mEjXtbzUY+z+WxwGwHdnEB9YVqdqyrRA+snqWeyoDitY5WE/BXCHXwfvL2rgNAtIgJys1D/JaT1QAqdQ+NO20cqHS0HIMLX+3bdYVhBUHrD2N0FB2VjfV4GmWyBbpJTG++G8dyyYD1Sz+4N3YDMtx0tqKIZ07Iq1k/xtxKqrVMQNUg5Lv89n/q1URFLM0a00z05UqlJwVaqY1Fry4CWmUHeracMgzU9SYy1dt/v/FnVz+rVDwy/7cPCz+38fuJHdGZNDd967M34/63xVDt77r4PPlryxgxSbg2N5x7J8vzNefiKS7ZVMQcG0iag95GEs7RJXgPzAdllLu+XTMU+VvgdZwALc7wBgBYX3H6j2lerSZHBwTqku/EQKRnIw0iJSFA/TY70PkdPhkvkklclY/VyqEN4fY2X9bKLHouiQPE5RnGZxrSyWkYNECpYuGbOg/oy7Jq5dwDYkE7HG0oll3KlZ2n7A7njER1u7XNrucfzEFMdOHVNFjlubm1y8Igpdm4xVUOqmiarG4lTA488scvqxaaUp7hFzvTfi3/27V9i8WaQo+YNJg9/69kOcenKSH/3tOb77csRcqcrxaZ12aw/T7KAhxduuUtmUsgUmqwWqUlGKxcI2ZLvlo1mSVwyeFNB9UfDEXNvtUZ40efLpRZYfOcrets87r7f50V/c5siSh9a7RTnepmLsMVfwCfwhhiNWcwauncKKwdijF5lcaYZ867fu5/nf/z0KpxZ59fUN/u1ffMRCdYq5wgTd3ZDjlRw1DIqjMXYnzTBMtDYRHgOxtpOM6EFE5GmMxjGSLfbgw5OYrkF73GP6yAKDKMu1nS7vb/bYS4Z8+1snyU6U2GmOWL9WpzCycQdj4t0dVi+sMO2EzJYjxkkLOxMSRAIUUveBVi+h7ZfpJg4PPTXLN37/q5TOVrh2q8NPf/wuZ88+qSDMzuoNjs6XWJ6ZIi+KhnZEWB8w2NnF63UUTJ5bWOLmpY9Zu95XHfPHjtvk82LFPc/edp1rV1p0RzFjdNaGAVf6Pg9/YZHCwjRdKyE3W6UwVUTPJkpd1B9ENHZ2GDfX+NKXX1DXnf/4b37I268kPFp2WTS2MEfb2NoYLfTQ4gg369CR/dMsbtcj5o5M8JXf/iKZ2Skafky9u8vk8RxLJ49w6bVLvPbj9zlSdPnWi1+nNu2q4s7FC10a6x6jxpDJfJ6SQKpBiwvvnoewR6kQMzNlUys5Ss0MHvXt27TbbSaKOQpGRlnPCfiWc3N7q8XNW0PK2SIJNjt7AwJDsn0DbvYiTj6xzNH7ThAWpnnn5gpTcyFf/edfZGBBINePCM6//hFlp8dzz3xJnbv1Ww3+5n9/jXg7YFJrYo5aKifU98YKRKFZBHGWYZLj2p7O9NESX/8nT7D05BQNL2blxlUeefp+nETjwt9d5+W/vsyTywa/9XtfxZ5x+fCDW/zpH39Mv2lTiCIemLR46dGTzE0WSDyfC+ffwLeGdAZ9HNsmGAZk8YkGAWWnRFWyT4OQZntAGCeUKq6yhRcrxhvbIdXJSSZn56nNzNCPPUZah8mTNZYfO6Hy4c6fu813f3KbqGiy9GSN2vFZun7CH//ZRY6aVZ6emyPZ3GPn6jqbN64q28KcETExaYu4mPV2n72uR7ZcYWVQ5v4HjpGdLxPK4bICtlpdGIc8vJDjoaMznD0xy0TOpr8x5Mq717ENg2e/cR9C26V4vrm9x04r4aPr1zEyIY984Rk6rQ1mJhdZ+3iTYauPm3S4/8xJmjcv8/F7l7ETjaOzRRzdwHZdjpx+ELcwTas7YHN9F13LYeLS2muopjZRSWZtg6C1p1wNLl3ao9vosyzc2QmJJU8u9ggIsXMuY91iLALWjMW3/oevsfyFswo0vfaf3+Df/uEFvnWmhjseEnfbJGEXQg9Tk2xEyTQW1ak0wKTFalGdFSUz0dCVWlLgrcyn1IoWapUc2YzY1Iolc8ilq5sKfs3O5CmXbaanigReoJSObtZSKj2xPxXrW7GllZxS17UVYJVzTBwNxH5e5bTaot6TXNyRyhzOZNLCvRCm4WigYEitZFLI5tE1nW57pKxfzayOK7ClWqEdxmTKFo9942ucfvpRukHA6z94m1f+5jIL2FQkY3rvNmY0wBQQJ04RotIU+CJF6jAi1gW+atSKeVXo7fU9ldUrsFDA4dNPHOHBx79A4Htcu3KelZU67d4gVekqu165/0phXzJ0JUs4hcACSuT9Zb8F7Ar0UuOrgInSgapzWk5bUdOqjESVG5w6fLiW5MVa2JqJHyXq/iWqI0+sNQVeuxaepdNzdfzMgK/9+kM8+tVvqW26+t4Kr/zlG2S9LFNel+HuHkNvSJxISHOo3DDMxFDWxoYh1rXSPBHgyWcnKdySfZ+oZhXUKhdylCrlNNswiLh2Y4dOR5Tgsj0h1UqWxdm8UmrWG2LhKbbf6fpGGs/k/ixzoFR0FRxMFYTyGaJ8BF/WxPksmekiTdF1WUMefnqZ5178XdV++ZP/9Ff8m391lQdmZpgR21pRpDImn4nJ2jr9oa+OrQBgx5JGg4TeYJQqrpXqXICWKNHlmEZK3SlQVWBuo9Wl0RhSq2XVvJRjIFbc8jMp0I/U8Rx5kTqGocB+aeLbBz2S1SuK7/4gVKpUeU+5doiSTSCejIMA/JLsnxwzUSMr6+tQWVMLZJD5Idso3xfrX3lv+aNAm58qT4tFsVRPyGctqrUirWaPlRsNBRlEia6yqwU8abZqNBj7Y3WfEnVu1naVKloyR8WqujE26UQZ6lGRZlLl6PEFZqamOffWBq31Nl9/NIvrNzD9XfzBDobWIQwGal0vts9DmfuSzW3L/vgql1fU5KLslvWmUkYGmjrHxUVAoPdoGKiM0GzWTcG4guyopjTJVC1kXQxTLOldLNvBH6UKWse0ub3RptPzmZrKMzNdJVeUqIaE+l6D9c2OAsAjsf52LPzQYRgbhEaextggyGTR3Ax2Xpw3JlTm7MmjVYThXXv7Oh++t8nJyQhzXCfxWozkcxPJmE0bJQ4aRDIZuYmkzwOyBlRq1+FIndNynOU8EftqUfP3BmN1Lnl+QKWcZaJaUNeFenOgjrmc66YlzwKp3bcof7VE1L8RY1+aFGUOmtiugeVqZHMJWTdgrz1isx4rx50kZ9FNdPphnitNk+UzJylOzWC4RSIjy9zyEXwtYeXWNWYnS5w9Ocv8pEPUHPPej97irTeuMursUbY6TBYSyllNwdPBKEifSyLJax5RKWq4ygrdUk0eYaTR6LQZhl56bMUyV88RRi7Njka3n6DZRRq+zfTRWSaXp3j0K4+w1YmptyUfVpSdOteutRn0pdHH4onlEqcnTTav3mRrbYNs1OFIZkDJGFI0xlRzusqB7XR6Krc9SCL1bKmbYpUvzSYRWVsaOhxCeVY2dcoTFTwMbtc99gY2Awq8vx4xeewI1tQEK/0IreJiF11l879xrcV7H2yxvTHg+fvLVFyIRj32NupcuLDJY3Mmi3mNZNyhkg0pZ2QKRirvVq4ptit/SwONNO+k2cnKpUlE26UHAAAgAElEQVTU2Lqh1OryjCgxOoNIVxbU2z2foaYT2AVa4zx6tsjcQoXaTIXYtOkHCaVSRbkLyPUz9jUq2TxB36NixBQTn+bNDa5euMKzyzGVzAjHlEYJD133xOObAQ49O0czV2XDyKAfO0b1vuM0k5gfvvkx9SbkrZClYsALD53h0aVpOhdWGX68Rb4bUfZGjDYbRL0hhox5EqsmMpU3K7DQkKdbaTCRprGEsTRaSbO+tEBL44s8mBuayr4exTHDOGQg99ZqnlG5SN2w6Rehev8cJ555TjWJ+SS093o0buyQ1E06a21WLtXRh2MyicdkPqaSD7DtQMWjaEbAyJPnkQRHkyiAhOlKlpnpaSYnZtS6zu93aO1s0GvVKWYcFucmsUyxY+/iDRr7zUvSqCNONzH+eKTqEEEQ0JKMcz+k3ZWGLpMjy4sUiiX1jCl1o8beNt7YY2JqRklwR8ORUgXL8W80WmptVSk71CYmKZQnsN0sOclQN1xlo57JltnauMq1KxfUPdW1bYw4Yre+xV5rpN7v2SfuZ2n5PsbDDoPWFm+/8z6vvX2VYTdOm4m89DHfuos4SC+NvOTSLHWvu4zX7tQ8JPpBuantA2ApRx24q31WvUT96KHOe0mDkhgBdR/LyP1AGvzSz5XYArnfq/fb377vfngPAH/WuN772r0RuDcCvzojcA8A/+ocy3t7cm8E7o3A54zALwuAD2ycFdS7c3UU4Chf+HwI/IsAcHSQLfs5AFiKbUqR+o8BgFXU7WHF8s8D4E+ri2UBvG//p1bhB7+bZuOosVAA+ADa7f99R62cAucDACzflQLmYQZtHfb++RwAfAeqqoX4PiDe/9Tk4Elhv6tdlTrUL3x2dvPPTwMBn+l7Ksuw/YdheVCXImAs0stDL4HAh1+iJDp4fRYAVmO0D4Flsz4LAB8ej4PvfxYQ/qwpfACAPw1/1SioH087vQ/dzg/9O5aHXLExVKBXinCHb/v7Gy1gWAHyg3G/GwCnv3sH8h4Q+/1TQoH5A2CsrMX2f1aNW0QQDT4FgJW298CSXA+U2kmNoZKQyzbIE6F1BwDrhhTgMrhmBsvIoic5dPm/WEMbOaw4R+JnCL0MuWqVpdNHKMzM0U5gzxtxa9Dl3PWWgm/zMzX11Lex3aS97WEbNvO1afpDjUZ3yMjb5AuPt/n27/0mi5NFOsRcGY340z/+CcPGDFNukds3bvHiry3xwAsLfHR+g5+8tkO3Z3N6zsW1ArqjbfrDplKciBJropxjYXZWXUccw1Gd1FKsknzGjbrHYGgSBlK0C+l5PkcWbB5/8ihHH5zm8oc7XHo34J33mpyo9PC7q0xoGxS1Nnl7RH84xnUyyvJQnqfFtrA3DmkFOtu+w7O/tsQXf/87lM8u8f3X1vjuz24qpaMdZOjW4f5ajopk8EkBYWdEjjFZu4NujsiVBMxo1HcEkYoFqFh9JirjSnNgEA8ILJ3QqtDwLW70PHzX4ytfrHDysVOs3Ojx5391lWTPYDYKsdprZHp7LOWkqDcmoIXuikLNwle24aJYc4mMCcxcgUefmufEs0/RzwXcrG/yg9c2lXLZtQxGwz45Y8B8IcN8toIxCLHHEZFYGesJ5bxNGLRpN/voiU02YzJ3dJJcMYOl26xeucLqzSHNToxvGuzFCesxNCyXvptFL2c4frzCrtdjs9sk0mOGvsV46PHNp6o88eST6j3/8H97hfoVm7MunMnfIu5uULZg7I1UIbA39FWW5Sg0GfgZtvo2x88uEOQLtCiwk7T40q/pfPmbv8GNc5u89vJbJMOE5x45zVStpLIDd7e6GKHNYLuD1htRNhL629vKbrToCMjysOyArAAoVwzeI9W9HwVyLE0KhoNl2ExOz1OZWWJve4uPL9wkpxcYdGPqjTHDWKMlNtWVPIOs2BIWOP34WTwXstMGx59eYC8KVKFs63aLWysf8MDpRR585FF17fvoxx/yr//lW7y0XKUabmCHUvTSGA8DdD0kn3Xo9nVGsViw5yjOlDn9+CTLzzzIXjRkEO7wwNOPIHn17/zVh5z72TZnZx2++o2nyB/JsrXZ5/1Xb1DQixSCEUdcm/v/P/be9Mmu877z+5x9ufvtHd1AA42VIMBV3GRRlOzRalmWo7HHmcw4NUmlKlPJi1Re5XX+ilSlMuNKnLEz42VkaRRbsixapihRpEgRIIkdaKD35e7LuWdP/Z7TTYAQZbsmVZOKCpeFAtF9l3Ofc85znvP7/L7f75E53DBhf+Ma6+s3CL1ekQMoCsVxjBEF1EyLmeoUJcvDL4vaKWbYHzCJYnrjIVvdCZ0AOpGJW5ujMjfN8cfPUVuukvs5c+cbdIKY22t9/vqvb7ElVuxfOEPjbJ317TH/9zfe5qS5wDOzC5Q7E26+fZm9jRvU9CE1a6JUfamrcXuvR6JlTHKPvraAM91k7lSdT37pOcyGze72mJ31LZ56/ASewAVgvu7Rv9fj1W//VDWoPPn0IqeePkF9ocwwSnjv8h7vXHqPhRNzfOKVC4SjSCkMV9/Z59Jrlxh3W8y4GeF+HzsLOdI0KUn+cRYTSL5fbhFrUpi2qdamKfsNBnsDtjd7tNsTpaRfbLp4SU53r8/2ZoBrJNQrkoMXo+k5hpVh2iaJZRDbNt00o0/MF7/2NBe/+FmVhfnan/6IP/j99/naxXmaYmG9v097e4dUbHJ1UZIWVz1pshCwoZupUu+WHVe5S3T7AfstsVe0lWWxQODlpQazs1VV2Jbr9eX3N1i9t6/g7/x0hWrNZjCUjGqxOPSJD69ZuWRoT5Q17WRSgDApYIvFrVNyC7ghPxNYNiwUlfIcdX0yJUczUhBGMoBrrmQQO+QCZ4OYMI/xmyXsep2+2O1WdD799f+MlQunaUcRP/gP3+cHf3mHFdunFE0Ih/t4+kgpnWUBpfI7tZzhUGCdWMsKfIOK6ylVpwBpAdpzs4WiUvJijywdo1St8sGlt/lAcpx9S2XfSmFXipvS1NUfZ0rlquCWZBbHhWOLgnsHNqnybymQCuQrHGskH1csJ1Pk68vwJYKGc/BUHrKNhcEkFYCqI3shmIjKyiC3TQLbYCzq4sqIz3zpPM99/jfVwuidV3/In//Re5yoTTETdkk6HcI4QDdiMi0sHEEmOsPhRIEdWXvKMTSZTIpcW7dQbB/aHwtYqVd8ypXCBnNzs00YZdRrHmFYWH03KpYai3ZnTLc/UQVzgcWmdByoArROvSq5tJK9WciT5HuLxTSi7GyUyeqeygAP3TG//jtf4uyTz4g3Dj/+9qu8/q01ko5FNelhRT1cPWSqbmBpAnulASYubI6TlEG/cOiQRiSBi/KdRDgtc6XYdcs6TFSzsr929wbKfUjUvPWaqxTJ8gLZTlHiCvQVsDGaxEX2qa4V4OsA1MqxLOPVHYTq+aIuln1fZNfKqlwAX8b8dF29TtShcpwJpBiNZV/oCh7Kukw+U95X8rNlnSjzp0Bs2YZyuYDSjbpLtSY2ojHvX9lUea/yOXJNUurx1FZKedGOep6BL80Wlo2l67T7qYJJvdikr/u0sxoDfZrlU8ssL83xzttb9LY6PD4Len8PJ2njGR3KjmRZR8rqFt1knEjTg2ynxiiMlNotE1WgjIVTwFHSYt0rLk1yvEuzR78fICBVNetK84YravziPtAviUpeVIOF+jUOi8ifJILdvaE67mR/Li02lQvB9v5QWXfLI4hiBiICN0UpL/O/A2aFTmyRuVUy2yU0dHohVDyPldkKn7xwlpuXb7Bzr8NSNcaN9kmCfcaS2YmoxSXPWJo1Zc0k2yrbnZOqWzeZuyKCIFLzs8R1VEoetaqj5o799lDZiAcTgVSWckCwTUOpiUU1atkydvLexXkh82sSjzGtVK3R5HzXNQPNlBxkcRyR9WCi4PKdjYS9YYRdl/ZHnUQT0O2yl9WYnl+kPrPA1tAgcj16mcHMnIPvQc13ma/XKeU6SafF+vVbtHf2ufTeDZZndKY8mKlbao6J4lDtG4HfeR6oBiLLEHW9TRZndEcjYsnllTxTvYRulwkCh1HsMh45mHYF0/d55bMXceaniCyDN9/doj3IlUXw2eUZdT8izaf9roYdx6yUAhWhkAQdmvaIOj1KZkDNzpmrmsr2eL8lykqNNJfIAHEzENgbq5iOhlPCtixC8RPwNCpTDdUwdGdjSDcwGKe+UtgajekituXYDFm9RuPUcSJpTso0NtdaXLvXJZqkzFTh8eUp1m/f4ep725jjESsV8NIRc6WcqpdSsnJ6wxg5KHJNImmkoUhXCmppRI8DUYEWTR5iNy9hCyW/RJDZ9BOTdqyxk+SYpSqpWef5T5ylPNVkEMe8dXWT/ijn1EKVcqmCrYuKXlONTFVxJ+i1uH75DnrQZtYaU9O6NN1EZfPWapnK6c0ck06c0zNL9Kuz3EoM9OPHqJ97jLGv8f03LxOlDtMVl6V6zitPneW45zC80iK/vkNwc5PSoEfeGcIwwpCDP5NjQuYBaRqWxq5Cwe86Ynkts7VYuqfKiUIypMUJS4nzrYyuqGn1nIk0f/k+/XKFddNh183wVmqc/tSn6YRtTMsj7UfceOsa3dsW5ciDQYIRjAk6kvs+4kgzZbopE4x8ZkQcDFWTjyWNM0mKLZmzaYQja51crKtFnpzhyFrFzPCMiGDSVo0Vhh4r23qxqpaGNZnHRFFry4kT57R7XTX/SPOYU6qwtHIGxyvR3l9nMhmRiGX0ZKzmL1N3SdIEx/ZV9nG3tcckCpAIMcn/VnOiJS4gHtPTCzSmFouM4TwlnAzotbeVu1ejUmNr8w7Xrq+r8fMti/kZj6UjS9TrDS6982P++FtvKav8ST/HlmMuU67sH60EHTikHcLcnwPAB6WKwtngEQD+uNrQo589GoFHI/BoBP5jRuARAP6PGbVHr3k0Ao9G4P9XI3AIgBV3OigEyt9yI1TY3BaA7/9LACyf/yEQPPifQ1D7dymAC573UWB5aNdcfNf/NABYbf/BdggAfvD7HAJg2ZLDx6G6V/37AK7fh6iHuU7F8zVpeT94HL7uwddLEfnjHvcVxAfZsgfwUzL3pBNYzLFkjBKRyDxg4XwIgD9UJj/05g8y1ALmipVe8aT76uD7//+wovjhbf37bKIf4M8feWn2oPT44fE5sLJMldJa0GBRxFYA+ECJe/92TABwUSxWY3YAdFUxTA1C8eU+tLg+AL/3j9cDEH1gGy0HcqEElgqaFConHwuA1Q2fJnd30oKbF6Jy1SQh2UWWyopT+cWGi2V52LqLYXiYeglT97AF/uYVjNwlTzwFhpvTYrF6DLc5RyvJ2Aki8rrP27fb5KZBvS6qGE8V08a9nPZehpaVSHIBIiG6t8/jp3f5rX/+dU40qwyBW8R88xs/o7Xms7+ekA46fOHT83ziy8vcXR9w7co2aWLTrJaIkyHjsE25Im36orYYkOoT5uaOMju9SCi2ogKopMCytcVwkBBPNPZ3h4z6Kdt7Y55+osmznzrL7EqZH3z7JjevDAjaGSeaE9rr64R7q3hJFzMfEYxGuAIuBB5I8VPP6Y5jeolNWmpw4sIiT335V6meO8r33tzhjWu7nDl6hOlKie56l0tvb3Hat5lJcmYiaAjUYUgvGGM5HsNQir/iISCKCCmwZSwdaVCuW/hVSC2N/jhnc5hzeSuASsRLn6xz4aVzrG2OefO1G/zsrRGNOGYqaWP02vjRkJI+wDQG6JbkfhpKvSMPsdzshT5erc6nPnWM0y+/gr7ssb435g//7U/Y7VqUfVMVTiS07WjFppzbnG020IZDgv0ebh7hWyla1qPTHXD8WI1jy0ssnT2tcgv7rRZ3rlxje3PEcAwTzaAnn+uUWAs0WobH6jjh2AmfdhCiS/5qIh8nXzjmlZdcPvHiE/gliz/813/F2vtwyog4X97ACXfRkgmGWCbqGuMgYRzZjFMHw6typ1uio8/QTirkfoXZx1I+/1mNL/36F9ld7fL+a1e4c7XNdNWl7uXUqqJeQ+W2rl5tkfcmnKxo+PEIL+/hGyNcL1GNB5JUKwVb25Fie6H6KlsWjiiko5SlE0scP/sE3dYuP33jEnWnzrCXsrWTMAozIsMkLLn0nDJxpYzWbNKVppGmTfPEETbGA1pRxN39wj7u0+csXv7sc/TbE9559XW+/+02zzdMjlst/LivAIhkuopSzbR0eiMBzTajZIqbnRKluaM88dwcm+mA6syAz//mK5Q9j9W31rn1zib6BFaWF2gcrbMnltZ3Axars5i9fbJ2h4vNijpe9zdvk2ldslIP3ZWrjKWKT8N2XzUD1Cq+gofLK49Rq86zs36Pe7fXWNvrMopSRrmmVNqjvEHiVrn4zBkq83PETkJ5oclQz9jtxHzvJ6sMzIAnf22B+qkldNPg2lurjK6EPF5fZmYccPmHP2Owt0bDHVIrCQBJkFTbIE8YJwlrPV19f63m8dJnZvi1f/6P0V2H9e6A27f2OHZ8VmVBX/7hj3jx8ecwRzmvfecKUxWP5pTOhedOM3+mQmRp/Pi1K7SDESfPn2NuWSyaA6brLu9+5wrXL99m2o+Z82HS6iJGo9WSuGWI0l6n1R2x1krJdQ/DdlhemldOCJ3tIf12iAgyxbZQinei4EjDSDVOOUaKa4aYUuiOEpW5KY4Kgdgn+i6BkatGgc995TGe+crn1Rjd+PEOf/L7P+AzJ5os+Dattbtsr28RR0MFMQQlKmtKW+qgEYbYFyc5cgWQS4PMmZ3uUOVwKstW3aQpWbtiH61BtzNiY6vH7l6XqSmPMyemmZ4p0emIBavMLwKDErW+K4CvZONGygpV5k1RwkoRUllEZmL3LBDEUM4lRZ695JTrysLWtCT7MiCKAkqWr2BdFkFrMKI1HjFzpKFyEvtJTjsO+Y1//hXOv/g87WDCX/3Zt/mb72xxvlLBHo3Rkg5mOqBkSD5rpuxMpdg6GhUA2HB0HFvHMYrMzyguMmNFBSrbLDbBS4tTlKpl1u+tc+3WPkfmKszNVel1xwo0SuaxnNsCj2W/C3QUyCl5sGKNqyySPacAvKJ8tAyldCwyQAtLVXkflS8rDYKKiRoKAhu5TigAODVUlESeS7qnSZDDSNcIHAtresIrXxAA/FUFct/8q1f5o9+/xLnpWZrjNvqor4rQpmRZ+jl9GZdIbIszdPkMQyJEJCZClOFi2SsZurqCNZZucXJlhlKppNYaopBstQYH+9VQEFWaB2olAVUGbVGAD8MD9ausfkylqFKNgQeLMFEEy+cppbPj4lRsrGqJsWtyvZMy0Ib8V//dP+bME0+p1e6bf/k6r31zlXDfYDof4Wl9jHSobEil7S5O5fpRrGMFmApgFdhbrbqF9bhYfuuZAvayjD2x3KQ53SQYD7hydUtBa2miq9ZcdUyq/F8F6HPGSs0rrhxyjTbUcSv7T45zWbcdZn52hwKAi+8prxXwL/8vzjdqTD1PjauA0CLjV2B+Md7KejqSJp6iOUD+PryHkmNQjhFbVNtGkQ0rQF6U9pvbPdU8YTsm1YqtAJisKwWCC/ySPEtR1gt0TSSXO7cVxBAA3MWna9YZaNOY3jQz01V2dyYsuBlL5YRwZ5Okt03F7lNyhjhWSqpJ3rJkl8r2aQpQSuZtmiVouuT/CtgoAIoynVHjaKhGCpkLZJwrZVf9PpbttoqmSFGiS+xMtewoW9woilWWuCjQ5fgT2+S7a13VvDYz21DZxj1pPEGykQ06fbGALbJVZX6JxY3HdGiH4pZQYqy79FODwUQgs0XZMPm9Lz/N7Q9u0dvu07QmVLVdonFLuR1outjWy36RfXiYWy0W5wL0CsW/gsGi/JSs8JJAVodSSTKdU9Y2u7Q7I3UfIHB/ullWzQXqXOkFSsktb6LOP9UQKorwQM3J6h7A0rAlk1eQlILBB6pOQ+fWvTH744jKbGEPnIg7j+6zFwjkrpHaNeaWFgmMGnuhwdRcDc3Q6AwDsjihqqWcP9LEiIak4y4/fXeDNBqTRiN8T7ZX5umMSOJl8pgsHWObhSW9BNyEqYDsiFyTP2Lr7ZLrJbLcYhh7ZEmVY9OznDwxw/z8IrvdPuv7AXs9GExyZpsWs1MOi3NVphqws5lx7/omWn8LM25hZQNK+YiqMaRqTqjbOrMVmzSCbjciCotxk6xkmc+SJFSNrktTNdW4FAmctHL8eoVRPGFjc0R3BIPQJXMq9KixETsk1TrWXIOlCytsSYa56ShnH4m3EaeDrd09XnjyGHkYMNnf4fXXrrG7vs/xUsKzxx1cQhq+STjK2JEvl2VY0ohmF24XntwKhhnxOFHzuzhfyLFpmDaTxCQ3ymwNNLZDOHNuicbcLKceP6sknDdWO9xaaytb7HCSUfMcar5DzZX7r4y036W/vUXY2seNezTtACsdUnUiBX7rVYOyhwLA/cxkZFXYtmqsiXX7wjTl0+cpnazx2pvXaI8Sap5FXRvx6Scucn66Qnp3QPzBNsGNDfT9PYzeEGuSoiVyPEh2vJyvBQCW+U+u6+r+WxpExAlMzzC1g8gjqUeoePScgUQM2BoT12HoefRqZdaxWZXXLZZZ+eQnWd9fVU0Go/aQ4VpMdTxLKfYxZK4cj8mDCeNBl4YrTUdF/rujR/TbHeVGopTJgO/ItTfGszV8Sy68ucovbjoGjimNR13293fRdbmGjyk5MqfJHCbOHhKVA7WaTdl1CGNp6EqxPYnEKHPizEXqM0v0+tvq+HNLJVXf2Fq/pdZUMh+WyzUFjYN+l8G4h5ZnhHFELABdHKpymefkmiJuKBYz8wKDp9nf3VAQe25+iUFvj2tXP1DOKDKvyPVovlFhbnaa1VvX+cM/+5H6PNEOpEFxb6+Uu9LE9GGtomicPwTAD5dxDusLH2YC/wMUwGp/q//uPyxHuXOrzxEFcBwXf2RtoWK6Dh3cHimAP7aO9uiHj0bg0Qj88o3AIwD8y7dPH32jRyPwaAQeGoGvf+0r4npzALEOM0zvWzIXFsj3AfBHgd1/GgXw4SZ/nBL44wBwATcPVckfD4CL9xTr3fsW0A+rf9VN/WGWsMpqPbxZuv/eurp5kocolQtVp3ooYveA5bTkaKlO//uXluL76EqlcwiAPwJ/1fuIHeFBHs+B+vfwOargdKAAfhj+3s9A+3gAfDimh/ln6rsq8C9ZWmK3nasbw0j85x4AnNIR++C//z5A+7AV9IMqYPX1DjJ65X0OM3zvb9vfnRN8IEj52HM6l87fhx4P5hUf3Pmq4mx2kKn7dwFgpY5+ABAf5gAf5vH+IgCs2oAPCk/3rZ8PGit0gVJCE+5bQEv2cmH5fGAB/QsAsJFLZ7oU7T00zcfWPUxDwK+v7MpMzcXISmipg0kZ16pSrjWpL8xi1eqMDIuOFKdLVVZ7I3qTkErVplH1lQ1Y0E64vTomji0CUc7mQ+YXAi6cH/Hl3/0Si75Ph5SrewNe/1GL7qbDX//tPgtOyOdeKnH+Uwts7u+S5iUs1yUYdZUFmV32aEzVVQZgko6J8wGeX2Zubp7JMCQcJfS7Am8TtMxDj3Vam13Wbu9y9VaPz718ivNPTaE5Gm+/scnexlh11l84OU/rxiWuvvkBich34z7kAV7JUraAMs5SpNztiepEx6zM0VhZ5MyvPEH9scd49Z0d3t8N+dVPHGemobNza8B3/+oaZ3yDc2WX066PK7IWbYjklXcHOVuDVOXESvaraSRohsOF08s0Z6ZYXDFUQTCIMu5uJ7zx3hqhE/LKl05SPVrizp0xO5t9tq928CONKbPP1bdvkXXaVHVBi20sU85DsfoUe7OccWyw3TFw6nVeeHGeF379S/gny6xujvibVz+gPUiYnbGZnWoyFoVRatHdCLm4fJSmabB+/SqTThcrmzAajxgFQ546X+PUmVMsP/YkvX6bYXuPu9evcenyjrr7j7DpZjZDq8zE9chrJfbjiMZsRpgGaEnCxiCnk0zRnSS89KzFr33+OUo1m2/9H3/B3csZc5OQxewefrpPFg1J5JgXxGBadIcGQeYQamX6ZhW9cZS1tERg+Dz/rMMnP73A+YvLDNdGrL67wfs/W+XoVIV6Nccv+5C79Hc77NzZxx1n1NKQWhagjVtYBJQcsXPUlfpkFE4wJRMyk8YLUaBYWJnGaBRx9GidsxeeVja27751hbJdot/RWJPMO90gNh20aolhySWvVrg31hnYLtuayVqSMxKnCEcyW0VFGtBcCvmdL3xSwatvf+Nv2PjJiCemLE5bLZVdmEWhKjhFonZwNfqTiEAUXkmNvHSEW90GHcMm8cY0jwf8z//Tbyswsn9zyOqlTdZvt5Xd5vJxX8GEnW2dum3RubeL3u/zK3NlFisava1tbH+IVe8S5QHlUlkVJ4N+QJaE2FakbGvPnn6Moycu0t/tcv39K9xZ7zHOczqTlMSpMDEaXN5IufDkaQJTZyjSVF8j83wGOLx9O6OyCOee1zn+1HkacxWu/PAm3//3m3yyOU09GHHznVXmSwFVVwprXbJ0hGbnWJ7Nbn9MN7Bph1MYFYdXfq3Op373n5LVHN794H3evXSXlZMvkI8jvvFnP+LXzx9nZWaZreu7CtDKXGJXoL5UIkwzXn3jDabn5pk9Nk8Ujtnb3KRulfjJ67cxJiEnplPmyzlOlpJFY3xL1B8aaZSw2wsYRDq57VHy/CIfNXQgMkjHKFWKbWRE44Q0MHBNcI0ULY2UxXmWTBh2M/W9hmGiLH8pOaQlg/085Au/9TwXP/dJlSO7+pNdvvGvX+fJaZd516S1fo941GUS9tX6wdGKTMuIIptOMl8lpkATpZ5absSqyCkPAVViZyxAUqCTRFh0OgGdbl/9rFw2OX60xokTc7T2e+y0RO2dK0gmFsYCgAuABq4jGbJS7BQVa8pA7FonorgxVAOPZ7uF8tEoGqTGMjVqCUkeqgYiG7NQDhs2/XHAVnfE4vEGdqNOL865voYJnRgAACAASURBVNfj9/7lVzn/8qcYJzE//IvX+O43r3LareCMR1h5Hy3qYh4ogBW80cUC2lAgXOxrhZu5pkDPwiJYgNQhmBPb4tNnV5QCe9Dv8sH7qwrwzs836HWHdHojRuMUaRQT8ClwS1wLZJzk2i4gXCCZwAlN1wknsVKMCgAWq1IxD5F1s4BVUS7JH1Fmi4JKILAl1VtDIxRgi44jlVbdZiCWlJIh69r48yGf+dIzPP2rX1Brrjf/+gf84e+/y1G/xpF0QNLtksh5pkUsLXps73VwJd7BtRiGUsQvIKQAcVF0y/pG2dSaOgszdR5/8kkaM0fYXL3GvdU1dvaGCmTKfpVjSq5j81MllccpTQL9QUi16iiltwBQAV+yvwWsiyJV1La9wUQBPcd2SCVLtOLT1nXWQ42BNuD3/ptf55nnfgWZ4d/6zo/41h9cZdapUwkHmHEHKx8Wyi1pnMoiTInXMDSVKb2/P1J+l00BiOJkMUmUhbLAijzJuHjxOMdWHmd/d43v/OWb9PtDDFFbyn6pOKoRQf7IQyzBZV6U5jWBjQJb5bsUNtmFzadcg8ZhAbUF/IoiV1k4S/OGqPZM0dgXr5P3knETNa+yx46L5gdR9BZ50UUjprxWtkHgorxeVMqiPD+0DRbIKDbryvofjePLDQzdYDCU8zslTBP1nrIPBEQIIBelmbSetSKT7diip9UZ6jPsBT6W41OzTZ48ZrPgprTv3SVsb1HWe7jmQCliFZKUc0Sg+0EWrsBpueuQNb5q8tAKgC1qRfl+cnzIuE6kQaI/UZBXGkIK14rCLUiNoQELs2Vcz6XVGmLqOrWqhyOZxq0ha5t9NT+ICl2O1YlAYwH7cg6Ik8CkyBUXEIzhIB1a8j1Hmq+iLkaai2mV2G/FilP9k1dOsLvWJR2NqUoGcLpNGrUVADbNFN8X1aYA/EKhLypqOV7le8s2y3Elny9rQrHXluNBLO7lO23v9RXslnNevu90s6SaakTtv7HdVw0AtjpvBDbJ/VKKIda5umQ/g+YI6D+4a5TrezKhUpZmgYzb94b044zqnEM3iUkM8ZPxCLMKG32dy5sJn335CcoLRwl0X4zSKTUkGziiOxigpwkrcxWqloWta+xu7/Dmu2sMhvtk5gTdTiTimRgNX9wRtBTXkGO0sLyP1DwUq3NeXGI802MY6Ywjh0Qrcay+yOkjCxyfn2dvK+C9qx3a3YTZelnd0S4vOmodVS2b2Kaobne5fOkuBFucmUsgGuPkPepmhKcFzPoOJdsmS3SCkZxjhXW8bUtThDR/jBXck/mnVHJFCyoidfxmXSmZV+/usdMKVTRGbFQYaRXWJzZXhgYnHltkanmerTDHq9dxGg3iRFTkEb3BkLNn55hpGmhBwo1LV7l2dY18NOT0tMZMWYBiRrcdMQkSLGXbDaFenM/SmCctwcrsS5oFDI04y/A9j2BiYOs+d9saiVXm2WdP4jamMEtlDNNkGOTs7fYY9CbKCrjumyqqYcr3ifpdtjc3lTvNYjWimg3Rkh62FuE7KZ6V47kanjQomhaR6ROUp9lMXTZtn95UldKZc8xdnOXtK3vc296n19pFH+3whQuP8yvnH0PbGGOsdrF3hyTrq6StDtooxhAAnBTrzVS5SB009oh7hVzvDpq9xcnH0kx1DkvcgTRpStNDoCfkjkZgOwS1MkGjoaD0HT1jMOVw/jMvsTdoqflqvN2jdauD1W5wzJ0mHI7x9Qxfy9nf3VZrm7IbMxmOyOOQTKzbpTFT1NxGTr0mcUzS4CZQOMeTuSmFkqlT86WBJ6Dd3lEuUr1BizyN0OXYMVKl6BZnoYpvqmYbtXRIwfNdZcE/Oy8NYTWSOKTSaDK3dFo1V+xs3Coy3w+auw2raPCaBEOV8Wt7PrbnYrtlZZ2/39qj3RopVyxpMps5coRhp0WahKphSJpghoM+0zMLuF5Jvc+gta1snq/fuM2rr79Hey9QjiG29IFLHUhZLT+AHQ7Aq7hzqLKT9Jd9tJRVVJ0OyjuHRnCHcoBfZAP9dwFgR+aPWJrKCvtneRz+/cgC+mPLTI9++GgEHo3AL+EIPALAv4Q79dFXejQCj0bgoyPw9d/6klpWHi4utQNJ5SHQkoXwRxSlD1kW//x4ftQO+tAq7MPnCdB80Ib3Q3J2sNB9yApaOrnv2+sWz5HF+iHek5uaBx9ycyOPwyzg+5bChyGqD25fqiyhD3OG1eseWmQfAuAPLZUP81mLLeFBAFxsR1qA4IPt0B/Yvvug/f4WqwzZBx4PA+APx0qcjB6wfz68WRCF0eHjIxBYbJ4esov+6L4qxkEgzIPZysVYy7gUz5abpUO1tFK9SnSNumk5UIY/lNl7+BmHu1WKlGpcP0YFfHjcqbghKagevL8C4wfdyR8HmB+8EXr4nui+FfSBNeVDb3A4njJWkluUSCbv3wmAi3FX1m4fKoAL9W9RyCqKiofHjQLniv8XAyNFMvW8A8B++O88E4tDUQ9Jvp80Cjy4d+RmVCzHlexXvXlhDX2QQZzJ3ZmoRixlXaVrPo78bTlK/WtqJZQ1dFpCz1wsvYKW+2hWiVJzGm+qQV7yCYwSWxObQMsZaWPqNSmkNshTnUlXuvDH7LRTMhv2mXDyZM7zn6jx8hcvUDNtbm20+ctXb/PGezo1/QhjyQvb2qFa7lNb6BGaQ545f4rT506wvXOHXB9zZPkE88dmlEojCAJs38HWxUpRULzGcBgQT1IG3YhcIEwoECuhdXdfFW1u3Rty6kSVU6fnef3N20o5dG7J5uVnTxHttLn55pu01jcIB3ukyQBdCqDaRAGb0SRjty+lpjKUp6kuHufYk4/hHn2MVz/ocH1/wuKUxRMnGjh5Qn9znxdWjnHE0XFbMYz2acw51Gfr3F3d4N2rG9zYzijVRX2X06iV0PI6u+2Qs6frPPXinMoGvnEz5NLNLTI35sUvnkCrGPzorbv8+++v8Ymjx1koOZTTHm++cZWsvcOMNURP9nEEmOsSWiYqmIxhaDNMKwSGx+lTU7z08kXMuQVCIyfOYxaOlShPmVTrorCG2++0uPLmHY5NH2VlwWew2Sbo7tDdbbO2MWJ51qfkh3IWMHfkiLLBE1gSjsesrfeLbnDDItI9NocmCytN5k/PUZrzqB8pUZ52VFbhcBxz9XaXt6/dIjcnfPbzL9OY8vjuH/wFd97N8DoTltIt3LRFvZLRHfeLxovMJIpEf2kz0hze64b85m9dwJw7xo9v7HHq1DSffOUcWpBy7fXLXPrZLstTBl/4/KeZOerR3hEIauNg4cYpDXQmd7fZfO8Sna0djHSCa0bUKhqlcpEvPR6LkidWdpFS/7YlUzPJmJsrcebCk+i6zdV33ycNTdr7sLY2JsZmkBh4MzW0ZoWWbhPaLnHNxVuqcSfs87NWV8F+hqKajzh3UefrX/2q+I5z7Qc/5Vt/fJenKzqzyRZeOCSPJJMtIpfClZnR7kkzgU9qS0Zqhe2ozOyxKqtRh5nFiP/hv/0ajl3ixlvX2bjTJQ9yXDPjiWcusHH3HrfuDJkreWjDnkguOWlZLIid4KhHmnVxKj3GyUhZ5fV7Yi0v89mEOOmg6zELzSlWVh7HM+vcu7fJ7Xs99oYxsWUx0UuMtAbrfRujViMQtUUp4U4vZC/w0PwarZFP7ZjJhecyXvzCk0yilD/5N3/NxvdD9InNshVxzAtpWAMF9yy9SxgNsewczdIZTlL2Ry69cBqzWufpF01e/p3fZS8c8B/+5ru8eaPCYnOG/Y0RfpSxoNnMaA5LjRpzNRv0kDs7u7T6Q8oNT+VKO2Vf2ZqPgjFZGlMxcuarDk0bXL3PuLvHeNjHyBOaAjU9m2A8YhhMaE8y+pFAAg9ymzxy0SObeChuiokqVopVZD6xqFgWJVHahUMsyaEUW0Cx2Ra7X1GS+iZa2aWdx4Rexhd++2VOfuoZBR3f+fNr/Jv/7S2enfGoZqGyLhdVUBj2VJ5u2RaoayqoLQoe00blpeqptI5pZKKG1XM1zxwCMIFHp09OM794lJ2NNd69vKasTaWwLqrZ5WNNZb8rP5N8dfNANStWt/JZxTpC8oVTtdYSZaYc24dOGJatFwpQ21KKTSmc94ZiUxthK+CUokVioWxS9cVGO6U1mjB9pEzml2kfAOB/+T/+U849/wzdMOQnf/0m3/nG+5z1y8oCOh7vEw3blA+C6AQCyufmmak+R/Ik81wiKorrs1xXC1VekYE8O+uzcua8yiVt723y07eu0ukHHF9qqOcJ1JLnCkgVuCewTkCkgPBivZMrICfKSAHHohJVClGxGE6k9apQxhYq6JRIKs2pNAZIIVuyNwul9CTW1dg5hkWqW4xTKaTrZBUPZ2bCr/7mK5x7/nm1Pli7s8d3/81f0b8bs5ANMEY9hmJDqcecOF6i1e1TMn21rtvcHzMJQwX9i0ZGg7IvNuCSKyvrEo2jR2fw/Ap376yxvjVQ+1G+o1g6V8oCKGV7BXTCulI/FkpPeQ/hk6LYE9gsUFN+Lp/V6QYMJAM3MxgLRJSs6LLDVmKxNW7zz37vE/zKF/+JTK28/o3v8kf/6hbnp+eppn2yURtLG1LxwfdEsRvjCPwdhaoJR6x5leratahUpGjvqH0kDQjd3pjZqRJHj82wu9Phhz9axXV1Gg1HNdDNz1bUdst+lfcR0C3NC2LbKT9XzRF2oSpWFtahKISLxkvZ/0UGohzPosSVRW6h2rVNAYiZAt/K8thz1M9lWdYfSt6tHHfSMGGp3wu0luNCvoOyDbc0mg2P6dkp/FJFzTdv/fQmm1syL2csHqtRcl3iUArvuTKkKdaIBbRMo4xct8kNk9jw2Ykd9vIyWnUR3W9i2B5TZZuVhoObDLnxzhVKWYeK2aXiFipQUYamuSiA5VyOCQ98Q+Xncl7ZdmFhLc0PMtbK9SmT47uwgQ7jROXnFrbHxXo2l3VzLvdysu6R48lTDQQFABZ7ekNZQO93Jri2TrVWVk0p4zBRsF/eR14/nkSFih1LNdyYboVeZpM6JTqi1zQ9HN9VubOLDY/lmsvdm11KWUaZADfbJJq0iSYhuiGwvQDAcl9YuBNI44K0NBbrd1m3q7lC4JJrqXxj2Q8F2M9Vfq7cMsh4FOt2scm1VPOLnPfyenEIEJAssFdPxT5YABSo3i/JsjWkMUVgcULZEWV7yOr6iCBJqczbCgSHmskwcZnEZVKjzM1WyH7ksHRCmvFW6MQu97pQrhXQvORKtryBnumq+abiVrmzvo5nbzMzm9LPxqwPx/Rike2hHE6qIhyX+xyBePKZsu/SkKZrMec7DMY6N7YlS73KhcVTVOxpdu4kDPYyrCCj7jjUfZvhKFD+My8826DX22dtYw89CsjCNvF4W0VtSLNd00twskD9brrs4OoWWmYRxRrSsFpYD0uTTILlpDQrDo1aVcH63qiPZmlUp6oE4ZD19Y5qijAsT1mDB1TppCXWE5u10KZvujz59AlGtksvsbizn9CPJHJB5jeNZy4c4/gxl3iScfWda7z1wV26rTYzTYmaESeJXMUzHXFNKo5OpKWMo4gkFcNnDVuXZiixc8+p+kYxpwx0ssRnlFT4jc88zcziPDudEXc29pibnuHYUpn97YydzS6GrDccaHg6TMZcen8VY9Jnzo+pmyOq+gg9G2FZE2WFXXYMXAcqvkNqGIxSh75dYSPzuJnqRAtNZp59Fv9Ek43ehNEEVm9c52TZ4oXTp5l3TIbv3ca4O6I+1mB3E2MwIO2GmGJhnIt9vTTEyP27zCnF/etBoj2ZUocWzhGmNBLJPbE0EAATUcGaORPLIWpW6Fdq3NNMNl2DZGWa+SfPEhkJ81M1jDChd2tM79qYWlJi0hsSj8acXJohn4x499136fe6lCXeKIrIx5py4vEtmWciTD0jCMbYWoJvadR8j4pr4WkGZXUOxOzv79Af7ZLnI8aDvrI7F9W7hC1kSLSQxD6hmjwl+1cauNRJYYgNeTEHLCyUWJyvKWt5metLfoVypcF41Fc1kXK1oeIJtnfXKVfLTC2sMHXkNGg2k/GQbneftXvXGY0HVJpN1fi1v7OurMOlQUIiFJaOrjC7sMJk0GXz9vv0ey3eeucmt2+tMR4EjLoZvlvc5hsHhYwPIfBBveSgn+kXZgD/vwXA0ggzCQvQK+rp6MBS+hAgPwiA5Wd//u6jDOCP1tEe/evRCDwagV+2EXgEgH/Z9uij7/NoBB6NwM+NwN8HgA/h6+ELpej44f8f3FB/HFh8EAR+RDX8HwGAFfs6IIoPW0H/QwHw4fYUtzSHj1RCrQqb3YPHPwwAK7SnXqH44ofZwEXxUz0OQXR2WFAsfnwIUO9/3n0A/HPqX5XBdjDeByDz0JLv8LkKmz0wwB9a9h1+/sHvfv69i+2UDvnDosaDCmgxGFbfUlSPavxTVSgpij/y9Yq/1dYrSH/w/QqXtPvj+WDu76Hl1OG4yftL/o3cax4A4ERqmQcAWH7+8OPhLtjDj3rYSvoQ6ooq5sGGgwfH4R8CgA+LqYbcSP49APgQ/iqLwQOwL8XhgwEsoLHKAT5QWCtAXCiAD4F7IeuSsuR9+HswxPczgIXIChLOLQyBvdg4pqdyaA3NBVEBKxDsoadlSmZVzLVwSw2mj8xhV+qMxGrZKtPJPSLbYCTJZDZMT88pFVyv0+Wd99tKJeJNGYQ2yvZ3+eQC1bpJNBpz5/Ym//b7AUnc4OKRo8z4Glrc48SxFGc6oz3uUGnMsXS0zv7+NqabUWnWFISqN3ziOERzMlxfwGmh8pHiS7nkcu3yFoPWGG1ikw419tb73LsXcHU14MLJJktLFdb3REUYcXLB49TRWeK9XTauXGf/7j2MtI1Gj5hAqagcO1OF63YnJaJGaDRwZ49jLZxianmZD1omd/cTHDfkqRMeC02facfiWNmmlkD7vVVchjz+wgrL56bY2Ql4+533aY1hbmUZxzeYBBFv/GiTbj/jzDGXxy+usL/bZXO3w6U7CWZF49lPzqPXHC7dvMePr4yYL01xYq5EzQ5ora3zweW7CgbPu2L3KYpVaRQwCHOTYegxSGvobpmZmTqVqTqV6TrtcMLsfMqFZ44ze8yh3HRJJynXf7rBN//8A04v1Lh4YoG56TIVV2Owu8tP3lhlaapO1Y+xPZN2b4Lt1xUw6eztc2tVFMCi0pZsWhu9VOHZlx4nLxvgB5y4OM9Uo6IyEMXU8f3VNm+8fY3WYIcXXvoVlo9V+Hf/y5/RvmXitEMakx2crIdXScgNUfAJqLCJJz7DxKangzlj8Zv/7Is0zh9hfXPEzbv3WDk2TVV3+dn33uatt/f5L758luc/e5FKw2Nzp8vlH7+Ha0xh9MdcPH6MGjqda7dYv3aF3n4H0wwpOWLlqqGborxPVPFfbDbVHJZK2iPUp2wWlxaVzdvd1T3yxGYyMul0UtqjDDybzYlO/VidpmzT0nEisbidc3GOury3epvWqE+rPaHX7/CPPvUczz52gtF4wpvffJ0/+T9v8VzDppHcg/4+NUcUlKJ8iumMI3I8Yq1EmJepzDR4+rkVyktz7Id7mDWdp158nmAw4Xt/+lfsbEacP9Zg5eQpls8tsrc55Ma7t2iWp6hZOc5gSLS2jdHpU9dStHyI6Y0wrIQoyemIBW4o+dJjdKONrceQO8xPz1CvLzIYRGzujdhU54pF6oit8hRrQ4Plc3P4U2Uia0xpfo4gdvjp1W3evaej1XKWHot55pWLDIYpr373DY5rdeZym+7tXdWYYaVdjtQjPGNMOOkr20BTlGWJWElbdMMFyjM1PvWPZnn6Nz7HwNR589I1Xntni7pRoZKHLHueUs33d0IFYE8da1IqadzZ2KTViSmVPY7MH2GzPWYU51RKhlLOnjo+zcKMx9yURdjfIOjtcvW9S4RBTKNSZmHuCFkeM5yMlA2l7pcYjCJGQ1Gk1KgYVfXcTPJxiQiHMZ0dnSRIqDmSUxeSTAb4ao0jNrQRua2TegZ6uczqOGD2uM2nv/55jjy9Qhan/PRPf8Yf/K/X+dTRCnbQx046ZFEPwxgppZRr2UodI/mSUpCMkgg9N8hicQ4RZUii8ogFdAjAksuHwK7TZ5aYmV9i7fYVfvyT20wCycI2lMr5+LEmYRzT6U8YjRKGQaJArlyXBGzI+4gKRIC4KNilySYUC325MqViky3QUKRKhZJPlKGmwJRYNIZi45+RjAWY2vi2Raol9MOI6aN19HKVvWDCrdaI//q//23OvPgcoyjivZ/c5lt/9Lcclyx7yfMM93C1MVaaEymLagEbOcORqNhylQGsCtoTUW9Ksb6w+JW8Tvnb93Smmn4B5DTYb4/V8y5eOIbjeqzeXmOvNWIcHQChg/WVwEApwgrkk7WawB+BQwKTgjBW8EiAqIJjVpEJqiBwLueZ2IjLfCJrDrHF1kgTi95IQKdFZtikpknuWYxcg6w85ld/4zme+sw/UkuEm5dW+c7/9QPSts5JZ8Jga5dc8n/zEMMucil901XPjbMiM1FZzRqpUhgfWvMqy9soZeVYk3qjwfZ2i939sVq/CUQSsKpygrOU3d0OvmepjFtRPUs+sOx3mQcFiMnaSUCwGnNDmnYkA1fyY3U0z8SsekrNvBFBZVbnq//lf87iiaPqs9757o/43p+uUo7LTDFACztkYR/bihUkE8vwbmus1rgyZrJWks+T469aKWyg5fP6g4BgHDEzVeax88fptttc/mBbWVo3GqKAjmk0fLWfBBTL8ZqKVXWe45ZstQ8V/JV0RwU5xaJd1rM5mgBfUYraJrXKgc1xnKqsZDneJV9cmgIEnMqYyXbJ8wSGtjpjZQEt2/jh+vMgh1g+Ux1Hjqasj8tlD8/36XW7vHd1R6lj5Tw6vtLAtR2iIFeKa9ORRa9sY6QAcDQGiSoRBZpRqbGXuNzquiT+HM3FBUqVEotiiVsFrTfmzb/5MdPWQCmAp6sF+JF7nkkkqmXUMVzYT8ucUVhhi1Jfvo+AcfmdUvZmsq/l+C9cAZRN9EFWsALi/YixZE9L7rUrdux2Ae9tkzNnj6uIku3NLfbbohgX4FQ0Sso+FmtjBWNFkZhJ80pMnNqCbhQEHuQ2er3ByPAYayUSw6XTjZmrODy73GT9xh6e5IZGfbxshzhsE4WhsoC27Vw5akhTjByDEhEh+02X9aU07CoHkGKNLfsoVQ0BiTrWZCwEAMvxKKBftcEckBCBv7J/iuiWwnpdy1IMUVOasm401PoiEtt0XextxSlC8gEmKnKiPxZ1d4pZM4iNHEGm/cBgGHjEuYvpe9zsZPT1CtOLR9Er07RDm04CnSRl+YjLzIxPnru0h3IPUeL4gsmpMxbLj03R13M22nvs9sTpQ0BlTLVUoVyuKKg5GvUJggFpPKThlZivzJKFKdv7XaLAZG895vZtndGOzbxWZlHyTkPYXO9zcsmh0TBYmIbNnS1Ggy5lawxRCz3pkGc9MbenZmWU7YxccrcTqJUcdGmeygS/S6OGWAwLfC/yXxvlIpNdGqUm0URCOiiVS4RJQGuvq+ZuCUEIIolR8BhqVbalASK22QwtanPThH4Vu1alOzHYF5BVtpmelfHUifKEmemmagxIoz6tvVUm0QBD7IcNU91v1GUiEtX9ROIQijiOTFS/4hSg8o6h7hqUDV3df2RJhWZ1hqXFsxiiBt7YYDjKmWtWqXsV4nGoVMWEE+brHoPOLuNuj/Z+S90/VK0JpWyAp41UXIRkcFu25BLLOWQw1ayhGxb92GQnNhmWprit6YQL00w99TRhw+P2TovcqtLaWedctcSLjy3TiHPG1zaZvL+Ftt2jNByQdweYQYLEXmkSuyLXqcN7eWlkyGV/FHnfuq2p5jJplRARgKyL1X28Df0wRJhyUnZJGnVans89bFoNm9asw/zFM7jTZRYqVWXtP94esvlmm/7qGDsG38hZmm5i6ynJcId00iMcDtDDmPFeipUbpGJ/P5zgmAlxGKgMYGkcEQeosidNnqayh25Wc/Y6ewxH+9j6iH5njzyfIJ1gaR6QEanroWtKhIeurokqtkCT5jFpgkmL65nYpUcx9ZJLxRdXDVc1jql53tSV9bs8VzLOq80mMwsrHD31HLpdYW/7Lp29TXZbu/SHLbUua07NqHNuPB4o9xTLstX9reuKC1dMb3+PYDRm9fY2N2/fo7XbY2crZrYulty/GAA/bAH9cP3jQ6XvP8ACWtURVOPaR+szUVxEGamoj4PymLo3SSTy4+C5cpw8AsA/X5B69JNHI/BoBH7pRuARAP6l26WPvtCjEXg0Ag+PwG9/7csf4roHAVYB/e6D18PX3VeZHvzkFzoM38+OfRjOfUQB/BEg+/P750EG+HFK4ALgFo9i2w4BbPH3zzHEA8vmItv45wHwYaarUmAeqI2LjJxD5fDHvP/fA4CLsSyG+WEV8IMK4I8DwFJEPFTkPAx/1RvqYhX3YHbMA8UoZd39UYXxQ1JTTMndOuiKV4WRA3Bsa5K/JsWSg5ZQyasRNVNaFGAVGJU/h/bhUl5Rubj3AbAMoeTafFwW8OEmy02GWDkeAuBYalbqdWAf2BA9eFT8nA3SL7xSHyiADywt7x8fh8eJSidWhdTDo+RwnB/8PCmEys/FBrQ4jgtlQDEGsmPvH2Fy/qgEugcIeCpF8cPnS6FQamsHB0HxczFL/KhqXm3rgwBYKsui/hX7LmnVzqU4JWZPtrKtkmK8a/gYuCi57oFtnmn6lO06BlVMvczM1Czzx44S6h67AyEFJULLk9Is3TxmkkccOVaj1igjwsSfXX6fWtPGa/qEHqROmW7fYnery2QU0u/lXL4cqi7+p1aqnDliMdvIOHG2jDdrc/nyOv2+Qa1WJxL1j9i9urayymrWp0jTEYneUQUzUTSE4xGN+hHKlTI3PrhFd7+PEbsQ21z9oMewbzAYZ0xNVzl9sqmsWg0pCpRdTh712OdvMgAAIABJREFU6d/dZfX9m+yvrSoFra23CfMhmWSxeYXN6TAwidMKoSZK6GMMzAXG1ixWZRrXd2kN+8zUNJbnfGqWRkOEXe0hW9e3afhDfv1rZznz/Aq9Ycwbr7/FOLU5/8IFnJJOrxdy9a0tWgIWxiHLC9MM+0Nu3A1453ZMqVHm9GM+dtNho5+xP0o40vCplS0aNQ07D3n79ffZvLdLlQnaJFRFE8s2yXSbzthhf1LhpSdWsHyPXmAQ5A6JEWP5A55+YobmvK+UcgIiuvtj3nzzBmk84oXHfZ554WmOHq/TWu/z53/4Pap2lWeeP01zfoq3f3SVOPfwSlO0d/fY3N5ThY2xqMyqLtVmnYWTJxinAeOkzVMvnaI87akiSWzoXLnZ4+qtHTrtDT77meeZm/X51r/6Jj98tUt5nHLU7LNQS9BLGamRMskkH0sgq8/OUCewDI6eLfHlf/qrNM402FofsrW5xemjRyincOl7l7h+pcVXPneGF79wkVDLWL29yR//yWtE4xKTvYjPPDbP+cWjOHFI6+4Ndja2mExG2KLGcYpitiUq50HIaCiqPEMVrMVlQmBbpeYxGacMR1I0c5Wleq8fsztOKTccdhM49tgCjdNnGGgmraxP0ow5+6nHaIUhg0nM9t0ud26+x2df/iTLMw2217u8+503+Mtv77LEhHl9g/nSGMl+V9Zvtk6vr9EamiR6mX7i88wnpvnsb32G6dNNeqMQwzOZqpYIwpB3vvc2l9/5gGceP8pzr7yMWbFZu7XHd7/9PWruNGeXVjg5P83oyiZat0/nzpY6rhxrTK3pkYsV9nBEvz8Qo1RMs41nJcSitpciW6mG7ZQZTjL2hhndUMLB6iT2NGPD5fwLF+lnfepH6xw5N0dvEPIX3/oJr74/pDJrc+6FecoLs+x1hrz/7jW+/PRLCIfYee8GH/zsOt32GouVGCsdMB4McXVHXaMG4wTNrNIPZsgqVV789BxPfeVl4prN9n7AvdVVarbNUrXCsekmbgK3f3aL9y5tc+HMaVbOTBONUto7I+LQwLR9NtY6bHdHKhdRN2Jmp1IuXlzgxOlpSr7BoLPB7Q/eZ3ezxaAdc2zpOIgKNx8xf3KF2ROPs7/XYfX6LZKJT6Myg56ItERsdDOsJKe/3WF7rUs+SWj4OclgQDgYYekhYTwBJyexLBKnyno44fSFMi99/avMnptmMBzz6r9+lW/+uxYvLpbwJgO8vE/ZHeO4Ab5bZIvL9UJyUMXGXOC9XGfMxFZ2pCJgkSKdbTkKwEgBU9YDU3WP+fkq/V7Azdv7CpJVKg4l32RhvqrspLf2BkwmGd1Bkf0qrxfYI6AnjHL1fFEACvATq1wBZUmcYggMsiT3U2CrAOcSs+o9BXT0laIr6MUKAJcck1STDPmM6nxJ2XW24gnr/Qlf/72vclYAcBjx1qvv8gf/6ic8M9WgIjnC411VMDdl/o3ls+X7SwNHYSUqSkkBPVLIF3Cl7Hl9i5EAYlH0+ZKtaiiAL+BSlkGiVDx9ZlkpMe/duc3t1RaDQBSPhXq4sIctrv7qNYaOa1s06p5SAG/vDdR2CPCW5ymbXNNQx5coCdVKS5rkJN9Pl+x2nTDU6Y9iKqLy1CxS6WorOQxtndgZ8JmvPMEnPvcVpTx952/f5I//97dYsCssG2PGO/uM4rGygE6yoPi+OOpYMA4qs1LELuyFtYMs26IhULb3maeO8tgTz7G7dZfrV2/R7hbuB1IQF/glK6Bhf6Rgt1LL6tJ8VVgppwKYo8L2uIDest91PNmfYpEdaeieSf1InajkcL0VUprR+dq/+BcsHJ1W8Oz1//C3XHmtTdTS8YIWetRFSyVCISCVvFhXIxMqKVnXlih0ixxfBWQNyaU1D4BkriyeV1ZmmZ49QhyFbN1d572rW6oBLNcE4IqFs6nODdk+OY4VZBQ1pyEZzIWSWKl7D9b1quFRZfXm6rXViqeOGTk3RkFxvIuFrXwZAccCpgX+inpasnT32yOSNFFNEsX7yjFUQAfbMhVUVs2h8tmpqG01ZcMtjSEC32U/TM36TNWrqkFAmhuCpAC0USg5wDbRCHTHwiu5WLUandznetdmqE/RXFjArZU5sVhl5YgFnYi3v/djanoXI+pQccYKAIdRSF+aUcTK/mD9KQpsaYrR0wLuymH/IRiXbVV22gLmRe1vqjGU88N3HXUf0BZr+d5Q/a5cMqn4HlGUyeqYU2eOqtuytXvb9IdxoagVFbOCFMV4CgSW8YhCjfFEsrJhnBkEmHQyC6PRYGDV6EQVTN+n282JhzG//fJRdm/fww4i7LSPm+yQxV3CZEIqjRJiY2vpmHpxH6TUbQKc5cOV9XMxz8ncVTSwFEp+ORSkMUwaDTzfZm66ovaznGti9y2/FxW4PEcso5V6UhrkQlHoZ2i2hri8i+W4qPp818AiwTMTBdhF3b262SPQYjJpVAHGoYDRMq1BLktchpnJ9kQm1Cms6hGVgxw7FrtxilW1Obo8hV+f4c72kBt7Gp84Z/OJ56c5/tiUtN2wQ0Q/itQxPejIukdnqlFWefHdNFI22XqWUrVdFsTCX7K3w4hhZ8K7r93irbdHHNXmWLRq+JOMndUeZhSy2DR47IRPGPTZa20zGbfxjRGO1keLWwrE5UmMScR0xVARCUE/plYqqSZVTTKsDxpKxPrdMhImwRhTT6hXHWr1krrbkXnd8RzVdNzr9AnihDARm2qdYWqoRrRWJlcFn/V+TmSU0UvTHDm+iFWtcW0vYGibNI9Wudntsp1MKJcMHj+3wNSUT0maAJMuSdhjMhqoa1u13MRMEkppgm/b5G6Jbhyw2d9lOOwyX5nhaHOeab/B/tpddrbajPoOcVTDzMu8f22H4zNltMRE3PqP1EvKBcTOI1w9JA66bGzs4OkT7Hyi3D2cPCAJOnhWiuvJeZbjKbcAnSPzU/iVGqPUYGOQ0nZr7Dgeo7lZqv8Pe+/9pEl+3/e9Ovfz9JMn78zO5nRhL+MOwOEAEjAIgiQoRqlsUa6iylWWf/Y/oipbVbZ/sEtW2SVKoiARTAIICMABvLQXN+ednTzz5NC52/X59jO7ewuABOVyuYjarrowM0/o/va3v+HzTs88SzTr8M6VW8qVJ/MnPDfb4rUzh/BGCdGdXQYf3iXf6NNKAvTBGEaRcjjJs2LMkXFLxlshQ8i6V+15hYAte3CZ86RXCGAq866QGSydQRwRaBqh5xDVavSqZTYNj/2qye6sxqk3XqWT9XDLZRYqDXau7rL2o3W8SZmsH1LTYLFVYUmeKUd88kdoYUjNcnDjDL/TY21jhztrPTwnwzYkI14mep2yaWLkJpm4sVg6jUrKXmePwahDErdJx21sO8QRtXI+IUkFBJYs8hTbLRwMglCcTMThQDKyU3WdmhC3klQ5FmiauHpIVIBJKGNRIvdFiEWp2sfMzzdozVRZXj2BU26yubmunCaCJKU7CugMR6wueDRqrlobLC2uqFijzfU7jEd9ZWUdSHRCFLG90ebS5Zv0toeMJxIxUWQtiwX0tIg1rZeoWUqRyNTxkyWCovxzUN75OQBg5ZDyaHGj8BdTc4Li12miAC4s4wUAlqHELfhmasx+AgA/1nhPfnzSAk9a4BeyBZ4AwL+Qt/XJRT1pgSct8GgL/E0AcFHPeijn/LTSdPop/z8CwGqJPLUze3huPx8AXFxb8hMK4J8NAB+swj/9+ZIpWbDCD4DoqQr4EQWwOs//AgBYWTgfbACmSt/C5rCYnlSertB2H4Df8rvihhyA7AeZaA/u+QFiO/2FrhW2eMLMV4CkmLOKwkcACqE/y+3XRGlSFEEEEJb/PwCB9QPL8McA4ANbaQGAi/MRQHm6l3hE1Px3AYB/WgbOz3Yk/zQA/LDNHpnac11ZYknZ6mEbfhowPwCAJStZClZ/VwA4iYp+caD6FXb1QdtJuwrI9hO7O2mrqa+0diANfgwAJhNrK0fZNVuWQ1kUwDhkqU0mfGnLw7EqlK06tl7DcVocObTC7PIK272M21sxeqVEbb5CO87ZS3TGuo9eGnLm9BLLK3O02x12uus8/cZLVA6VuHF7yF/8+RY//ihCDxJVnNejHIGjXzpV4rPPzVD3xiyJSvKIx/f+0wXeek/s4Co4iJRlgmuDqeUqG6vbH4A5oOZBvVRSaiZRvMVRQr02q4rQSaCxtxdy7bovzrbYdpVSrcqdts+hxbpSlpRsja+/sUx3rcvFC5dIBtuk/gYlW2z3uuR6hO3mqpgbRRYjv0xmtLBrSwTOEu24TqO5yMljM2zs7lMqSTEAknHGcHPMsgOrjrDi23zpV49w5NnjTOKMd996m93umFfeeIPmvEMYZkwGKfsbETeuXFcWsRs7fYJIZ+iXKTVqmA0b39DoicLG0njq2Dy6mVJrWNQbGmtX13nz7Ttcu7ZD04o4tWKqdtkbmowjjzid4X/4h68w8XU6Y1EMOcTEdMd7yupawBplcxhPlPLkxGGPipty/GiVp184zeHlOr3xhCs/2mNnY58XXjtKc6nMN//Nu9y+7zPXmsc0zaKwSUi9XqEx28LwbBI02oOAwWifZ19YpjeM+ODy++Rug62RyZWNCS8cL/Eb33iehabLW396ne//5VV27nVYsALmGxlWw2CUJGi6xTDU6fUs7vchlqzDRZvf/u1TLB1fVeDhidVVPvvCEm6Y0rk45v0ffsLQ3+d3//FXsBccrl+7zc1rPXrtjElnQjZMqGQ5TVNnrqIrxcD6xh5h5FOrSvHeVlme/X5E6OcqertetokSUZpE6h5ILmGeW4ShSZKbbLdTrJKF4ZnUFyscf+4MpUOzXLqzzidbtzn72RXOf+F5RrmoazO5EL7/7feZr1X53Gtn2Lw65Ft//Ndc+n6bihlwttlhuRrSrEi2oCiKdMRhcXtostbT2Bk4nDjX4L//Z19m9fws/Y6vCi9Hj86gZxm9tRHf/Q//nqfOHuOXfuXL7PgThpOIH3/nR7z3/havnT3NuWNncLoRvbub9O/vkY7FcnPAyqKLVzJo9/YZj4ZKbVGyfDH7VfN8b5TgOCXml+ZJsNgbJWx1M2qz86rQOn/8FLXFKrujPrOHq6w+O8t+e8KFd+7zJ9+9RmO5yq/+4SvEjsFHl0Z89/vv8tXnn2Pes8n2Q9754Vtc+OSiUqgtllKcLMPTKziawzCMiBLJJawTWFXGjsU3fvs8znKTUSyWgDlPnZmnbugcXqjR3xmzdnmN//DNTzi9Mssrrz5Ls2qTDFP8Eazd7rPXG+FIhqtjstcdsN3e5tXnS7z+5Zc5fKSh5jjRXl+7cIvvf+u7uLqN74+ZmTP50j/4fXU97b2A3Y0JW3d69PfHKkPZK5fIkoRmtUyJnL17u2yvbUlFn2g4IJ6IzbVPGE2wSqJqs+lnJfazlJWzJb7wO19n4ZlZxsMJf/Y//TnvfDfm6aZDXZugBx2W52M0faKsf3udUFk3F3am0BtO1BhZc6rUypJ/myIGqqIWFGKDUrsJcStOWVyoqvd1umPanaGyPBVFixQqBcTpDXyCuFD+ClglQOCBQk4sgA1DgKxCGSjKcQHnBGATYMqRcTrNCIIAXbNYWKpPVbIjBSyMhkUWqq2JEitTFptus0xptkE3jRkkEb/xj3+PUy8+yyiO+e5/+C7//J9/yD94+hALdspksE0y6ZOMQzy3AALFqnp+tkoYRgyDgHrdVk4b+92JUnwKYCNFW1GCPv3UKrMLK+xt32d9fVcBb3LMNMvqdQKU9we+yi4uMl8Li2cBqAqL2MLG17Yt5mY9tfa5t95VwKoAOgIMSeHUE/XaNANYXmQo1qTYdFs4rlgSpwo8r5XLTAKNiRRb6xah5LpXR3z511/ghV/6mrq2H/zHb/Ev/sUlXjtyiBXG6KMeYR4RxT6RZFzLUi+WInUs8lllTS0ZxHLuiuinwfxsXa0P99ojXnruMEdPnqXf3ecDcWfoito2V0rwpfmaKvgOB5OpdXGkQEwZBwoigNhAp9MCuihmC5tsAUFF3azUVAbMHm4RVVw+3hjTzcb81//tl3nx9V9Wy7K/+r//hD/6l5ucmpmjmfUxkh5mPlYq8TwVgkBORQDlPCFNNPX9RT5vqnIUpXgvfVmAexkrjx2dZeHQqrq+yx9c5PrtXVVAl5xguW8C9MlnSB6yNIY0SSi5ntP7KiC2XJsqmqt1e1FBP1DwFpm/Yh0q7TBVqSaaysKVfiX9Q2y25ftFnSh22JWKWD3ryhZYnikFnEpu5ZRQIO0t75VrOHZ8RYEw779/g/sbPQWeClpW9bxi3SNAo1GoS8VNRLJ0Lc1W6jVdnHpKYotc4u6oxMieY+XoCma1xkzLZrmiE+/7XHzzHZpWj7i/h5YOmanrTAKfvZ64oBQ5zoWVtYFuFBbqivir3G2mFtCiYhbygyiDJb9agPUpSdQybbUOFiB0NPHVNdQqNq26R7cXKOBanjHLtOh2A+W6UnZtRQZR+dROAcAKcUzuV7sdEcY5iSYuJxaD3KSTWSS1GUZ6hdujEpbtkSQanb0J/+PvnmV4/z6lMMD0++STbYy0T5wKSUIUyYkCtwSBlvskY7UosMXaVgFAAiqGsTp/ReKwTPV3USEPhpLNXIwDrUahKJfrEwBJyAkC+I/9GE+eAUOIMpqaRyXLOhE2l6zVzZzDix5Hjh5hZmYB2zRwvSp+v8N7b7/Jne2+UgBH0tapgFAGYZYzSlN8zVBEoX5SIrfnyEp17FadyLWZGDql2SrNIye4vdvlnSs9sHw+92rK6ZfPEpbhfuc+utWkUptn48YnSoVcq1apzswxTBK1VyyVa7iGzpxVoib3FlQe+tW3Nyj5DfR9G3eiYw8SPr6wwRefKdNwUhwitnY2mQz2yEXBao6J/X2qRoilSbvHlM2ceklAplyBoZpyJhLCgKlsqOV+lGQ/qyXoaUSlrNNoeZQrFQxdMqZdymLDO+iwtX6fwdhnLGQITVeEwSEGkeYRGDbtkU5sVdnpuuA2+ewXzvPu3R5vb/v0bI3WcY+RmeNrEfOHTE4eX+AznzuK0Nzk8Rf3CHlGy5qNS04DkB2UrHE7JGxkokrPmLcsFrCpKRPxjKvXd7h7ewvNb2CmHnFviN8ZM+ol7O1MOH+kStVIIBkSjntkfo8wGGEkPkk0pGzE6PEYz4yUElozdDzXUEQpUWEuL83iNWdIcoetccS27rFhWoznZ6g+/Rwsefzg4+tMshLBoM/TDZuvPHeWqpAvdnyczQnJ3R3Ctbto/SFWKCpmIf2IEl+iTyTvO1cEa3nk1ZxeWIkoq2QhGIszjoowEuKMIcSMmMjUGFoWA69CNNtk0yhxQ49Ilh2e/toX2Aq6DMMxnl5l49JtwmsGT3kLuJOAMpnK0pZsaiQLPo+ZrVbxNJNj87M4Guxs7nDx44/VWiWPAwWaCjnF1Rw1x+uJSdnWsM2Y3W4HP+iSpR0I9rENcdEKEV19LvUJIc/q4jJRWLjLeCBr+oO4hlzqG0ZBfJHxWmWCa5YkpSuiSH/sK0K6LsTbPMcpWYSZRqVSw7QcBsLZzhzGwlYXG30jo1lzaVU15lslVg+vUqk2GI069Dt7yinAllpOEvLBh7d4591rRH2ficS4VB8BgKd1nUdTqx7UTH5K/q+qq/wNALD070frd38bACyfd5AZ/jgALP1FjicW0E/qx09a4EkL/KK3wBMA+Bf9Dj+5vict8KQFOACAf5r691Hg8r+0qYQl/dOOA0D0IKv3p71GAaCP+gk/9qJChTrNrHrwtynDf6oslqKpet00k7VQ8x4A26kqRAkTVhQbonhV16zsjQWoU3CfympVv5/m/xaA72MK4ykALLlWCtCbAq2G+vknldSZKDmVe/IBQPqIilfI6gcr/ym4+0D9S2FVNn272sCojcBjVs8HgGdR2JRMugKEFOa7UqpKcdY0yaYZy7JBf2BNLJtBlXsrlryiBslIZfM4ZcxLhpBsJuX3lrLVO1CLF5tKOUSto2qhU4KAXE7xmcVrDoBN+fmnArtTBboSqvwcxwEP4UE76IV8+EE7PDKjPyALTAFg1c9U2bpQORftWVg+P+h+U6XvQ6LBo6BxcX8fVfoeuIrLBkzaS/rxA6X1NEetAH4lV0xUQ1N7cJUrLect96i4JwqEV1tZaSyx+ZRKsImAwMoiPDMoGSUcp4yhlRQwLPZkplXBs+vKtqzqztJszKEZDXpji1HuktkOWUljkMC+ZEo2Mg4dSZg5VKU+UyPVJ+yOtzj76mepNjzeurDFW2/3uXLHoCFs4V7AuO1ztGVQKWmU7BGr8z0++/nztJYa/Pj773PntosVW+h+l1F3m9lmplQR4SAm8GNqNYc8S1ioWYg6oDMY4Vg6K8s1lcNUqs6wubnHhYtduhONYVZikrvsRDqLC00cq8TVu2N+/dUFwsGIvfV7xMMtUn+HViUgMUbkWqIyrwzDZDLW2dyF2eYhYrOJ1VzEKs9Qrc+pjf5Op4PrZszUXdJxogC3UhRzzDNYnss4dq5KdWmGdrvL9ZvbbOykKj/2yJF5StWqYprvru9x6doWcRiyu9+lWrMIMpfqzCyZ63GjkzA2c8UyX25VVDbtIAtYWirTbM3R7XTZ291XFo7Nqk+tVqbTS+l2XOZqxxgNHKJhQpjmtBYc3IrkvI3QhP0uNqVxxM72HnE84dhSnYWZEqurs8wuNVg5XWPUC/n2H39Mf5zzwqurLBxp8eYPrxMkjsqOFqtRsQoV5UCjUaNU9RhOUta29zENR2V79npdbu5MuLQXYFTKRIgFqc75wzqnjszhGiaXL97l48sdZkrg9/aplDUiJ8OXsVOTDEqbnUGK5Xl86aVV7FqNjXZbFUdH3YgXV5vUwh6HnBL5Xsq9Gz3CLOa5l2YQV/NJOkbTq3h2hbA/IeyN2VgbqULc6kKV5UWPOEvY73VZPlSlMVNl0O6o3NQ8zrhxp8dkGOO6OceOO3g1R6kV93sTJqGFaYkKqIpQHDLLpLmyzISE3dGAa9u7uHWDY88fZeF0i48ubhZq4e2Aa/fHPLdc4QuvrhD2dd7/8T1+9IMt7KTHkWqfo82ciuSASh5onNALUroBTLQyzfklDh1qcuLcMkkaqnaeTPb4vd9+nSPLDe6/v8+FH/4lh2Y8Xv+1r5OXdRKxJ7w+UIVJW6swbk/QuxGeEES6vlKtaNmQ2VaKV07Y3d2h3eszX7UpGx5REDOORiwseszNz+DWZtjcGXBnK8Rr1lg9eoJJYjJOdQzL4v7eNtg+n//Si4QRvPPuHS7cCNEbNp/58ipRGS6vDbi+1WelaTFfqXCo1eSD9z5kZ32N+9du8tSSQUUUHnmdODbojCLCxGSr4/DKsyfQvRa7mY5eM+hGQ+arPi+eqvDcuWM899KSUrZevXCXb//ZHWbrVc4caRAMh8QTsfOr8s5H91lddXjq2RMMxmNu3O4QxBN+5atnOPtsg9kZT/wTkFre1QuX+Ys/+hFO5jAa9al5Ib/xj77GmZefYXt9xDv/+SJ7WynXbo05c6LF3NwM3XaHWqXCynKT9maH/vYOJS1h/76oUiTDe4RlxgzGEblTIrEbbIcxfX3E13/rNK/81pcZD32+9T9/h+4ti2VLx4sHyiLb0Pok6Yh6XRSasQK0RIGYZTHliomhWZQNMUUUIC5U84vUIoWYJXO9AJxzszV1L7vdLh98uEEQy+sE6NWZEyv4iq0ADwFAY1F/Tm1ZBRyRKUcAQLXOkaWOWAPmQjQqFDUKN5s6YXT6Y7Jcp1YrUfEkRzNQwLpj2qSRAEoZ+70hkZ7SWG5AxVMZ0vf6I37/n3ydZ17/AkGccum9e/xf/+t3ebZRp5ZJPt42eTgQTws1dwp4VPZsFuarqpB7Z6NQNUt283AUquuXk5X1kCg5z5xeplypsrl2nxt32ipj1vNsWg2P06eXVRZ4GIR0+qECgnuDwqrW8+S6Ufm/RU6uAFwyLmoq01QWL6IMFUBUFLFVsZFVyplCQSvjirLYNQxF3jM0h1BiLmT9oNuMkhzfgoFhMn8k54u/8XlOv/KqikV453s/5lt/9DG1qMxs3MOYDNDtVGWFx6mPZUM01hgMfMrVsgLmkBxWvcgpFeWpzBWy1Nlv+ypfVfJ+CyefIgLBdXQ8sXjWCqVTZ3+srDAPiIXyWvkcVwIpRawlOdAC4E+vS32XaynbYiEwaZUSUcXh4m5AYAb8w3/8Bi9/8WuKUvfmN7/Hn//Rhpins+KOyCdt8nyErgf0+2NMPVWZl5KbqnJaVaZy4TwjZfskFU8Ck7JrKaBC2nhlqa4Umtdu7Ck79FrJYHZGIJzikP47HEmWsDwTwmIQkC1XtuijSaTWVlL8FzcQ+R4J25Cfp4tFde3SvyRTW3Ef8wKEFhBZERpsUynkBRSUfiN9Tn4nNtqSsXxQdBeQXJ6HA7WdZBSff/lz7Gzc5uInN9nc7qvnS3JHT51cxMBUCm21y8hypbSXtaatWSqgMTMsIrukAOB74zITe575w4s49QrjsY8Xp8waId17azS0PkF/h4oT0PI09ewLZ0ApvQSgNgU4EJA0JRjLfmCa26sLWBxPFdOSgV3sewQItsQtw5XrLABweQYGo0mRi5slRZYmYOka83NVZmaKdczu3oRyySTwc/XZAjbJvUxEda2EoXIfTHY6ouh0ia0aXVE3NpqUl+YYGA5bfVHranzphePM5rB1+Qrj9THLrg/+Llk8IE8jBfoUa2oB/UWhL/eyyG1W41WWE0wCdZ+kjSsVcaepquvqD0K29wb0+r7KQF1aqisQOI4LJbGQY4Q0Is4uB1nrmuTGTvqKxFnk/4pdd8rqSpMXXnxOgUWiqGzMrdDeusWP33yLta2uijwQmDolIcliQsmkziVH3CLSbEKtLobKTIwamlfHnW0Qe2Vlwds4vsJQ13nzxjq+HuLU+8ysuvjGiF4wwrYrNMwKVhhxcuUoQTR3yIBVAAAgAElEQVTgfmedTgKR6WA4LrmAjnqJM0tHWK7XkGZc/3CX9Ush7Nap+hbHPJ3FcsKc5aMlfTburCvyhs6A8aSLaw0xshF1I8fWpQ+FmHmmCGYlQyx9JZ9eYjccTHGpkm2KtLlYDVspeRQr8sTS6jLN5iJzh05Sbh2B+iLx+lXe/+G32NrcQwzMB3GCRBtPUvBzmyARx5ScWOhXWot+WMatz5JXZ8iaFdZiqB5tElQsxo7GbtLHqac8/9pJjLLOZNwljAcq37teqTPrVFnAoCVrXzJ6ZHwy2BEGFCtekwUsZtQTmnPl6hbvvvUxs9UzrFSrNDWN3ppPZ7vDrRttXjlZwcknjHr7DAZ7eOYEPffRItG2R7hCN85lPvdl6FaKelNyqjUh5uTMtErUmk0Mu8FAd+naNe7mOcO5Ocpnn8ZcqfDdCzcZxhLzMuIzh2Z4fqVJI86pjFPKuxmjq3dhb4Nopw2iwBdQNBMSoLhoCLGlIDnIsCf28pm4EWSFE4bsJWXsFi2wqPSFwOZnKUMhBc1W8Ws12tUqo9osG05Kp5lz5PUXuNXbxXBKaJHJ2gfXSW8bnCo1sUZDZl0Nz3Np1UuM29vsbO+wXG9yqNXi5PIyVVdnf3uXj95/l4FY+I8CpVQXYnHFdGnVqipDOgoSRWzd6/WYBOJeskuZvlKgk4fE6YQ8CdFNmc/EqazYW6uVQWaJoLio7Sjvr6IQIcQOmXPyWMj2Onou9t+FW4OQQxSBT9aJudQDSmC6JLoQSspUKrZST/dHY4JgojKIy3auiA1lpT6WITYhixIank3FNfnk49v84PvXaFWkrpITSu1E3EyUgvehPXPh1FBEF6vdf6b4XdN/PQR+H2QAy02TOI7pPPi48ZuqafwMBfDfVF6ZDusPCjv//v3wCTbyc9SjnrzkSQs8aYG/vy3wZJD7+3vvnpz5kxZ40gI/Zwv8lwDAjyqBH88IfvxrfxoA/Oh7fhYA/ADI+xkA8AMAeQqwPmQ6/iQArM7pwELn5wCA5eVSTC02DsV/ZbP/dwKAp6v2AwBYfdanrqVgwv9dAWBR20jb/LwAsHynbGTEGk2+XtRusgmSIoYqkCh2rKgbH1GmStHXKPKydAEn1d+TB8pV2ShK0UflwuWi2Ph5AeBHgOopMUAUwIptq4B6YWYXPUiAe+VO9ZiD9eP964G9+CMzdtF3pgDtFNQX/P/RflvcU41EQIbHAOCifcTy+f89AKzy1BSzuMgaPACBi74gxVW5Axl5XIDmxUZNsumk/QvLS3WuqoLyKAAsQHCRQZinBrYw6C1X5f5qhqNUE45dw7WqkFYpGU0q5VkwGowCh5AyqW3h5xq+nbMvSig3prLgs3LM5djZY9SXZ7l68z20So25Y6e5dX3ChQt9dnccliou5TSht9vDEZa0obG+t825lSF/8E9+Cbdq8p1vfZftey0auk20v0My2kZLhtS9FFcs98Zib2xRkn/EElCTKqWUfCLKFZvmjEe11eLeTp+Ltybs+GKb2WBL5X/NUKvX8McWF2+NWajb6IlkTvUJhztk4S6LsymVmqaKcsOJsN8NstCgPdCwrQbz84v4ToXMrBEmkjkoepcx9arGydU5/IHPOz+4Sy2MOV23qZcS3IaPKVZydpk0d7l/N1DF37l5m1rDplwqMRiMWbvbU/rC9qCPkE52hhqlWgurscj6MGUvESVJmSMLdcUu/2i7S3OpxLlzhzFLFlv79zn/7CFWjro0Wi4bt8b88D/fZLDbJOy6+J2EhZZBYyZjfs5UObcrs1XKUgQf7HPx4hXKRsZszcMyxM5Vp1K1WT6+qsCN7377Fvd3I84/V8abbTGKDFqHlpUV3I2ra3S6IyqOQb1cwXAdVTzvT4TIYFByHG7dH/DmlQFWrcKJE7OqH0nRwSDC931GfsbynEOQxJTtiBvrO7heRlaO6YwDRQwRANzPDM6dXqRVm2fia2ztJwSDjPPzHu21Nuxt85UzddyRzmBPciBNOuEYreIT6CENz1KZW0SmIkFEvsHWjigoLSo1m4VDVcJ8wsLqHKsnasSBAOSF/fPlC+9w4YNdGk2Tl147TePQEqZX4d69K4SZS6myRLVSYm83ZtCZUG6VGIcZdzfX6U1GzC/PQsVipz/hvZtDNjZyNKtCnpo4Lnzt5SUs3WDSHvKDt++o++LRp+lKPpyAKEWxKcw1bu9HRHaFX33jOSxvlneuSg6xrnJi9/d2+Sdv1Hn29HHG99f4+P1LVM2YV147x8mXX6DnR7R3J2xt90kiWylVw55OMsk53KgQ+X3IO8zPwdKhGuPhBp32Ot1OQn+rQtWzKFV95pYbHD3zPIZd5c7NTbZ2R8zMrxJnBt3umO2OrwAbp2Rw5fYWR4Qo0qpy+WaPv74a0s4zslbO4ZM1djKH5lyJSRAyWzc4vDTP1v017q/fZe/efZbdkLKAOn2LhlejKwBBbHNmeZHzp1fBbvHJvYBBrrM1GrC7vYkWdfj1z1T4za9/huFgTBTk+B1JQDfxvFSB+2loYTtlbq5vsnKkyvFnV5Sd66WLm/R6I77w+mlaswaO2+XIqdOEacInP3yLSz+4R9WoYsRD7mze5/OfX+SpF7/C9kaPv37zFnHcxDI9lQ3neiX6/RHz83NqDt3dXqekxSxJFuH6OjevbZJMepTttLAE9SqEZpW9OKKTD3nx1RJf+6f/DcEo5J1/8w5vfa/D+ZkypXhEMtnF0AZYlmTWFpEBflAotGUNEqjsag1HFwtPDSFIFdaOhZJFyGGSU9pqegogFKvWy1e3VQ5opeJwaKnCkjgnZDnbuwN6o4cWyEmcMZ4IUFwAwGKR6Lhi/2qoQqWyGjZl3ZIp5wkBiOJclKGiEnSUBbOoVYXfUSuXiMMCRBpOfKUWnZGg0mqFThJxda/HH/zhV3n5K19XbfTJ2/f4d//HdzlmSb7zRCnNDCncT6MmROFpOwbNuuTb53SGEzWueralxibJMlbrBbGt1XVWlmo0WzW2tjqsi/WqH9NolDlxtEW1VqHbGTAah/THSWE7HEk2oCj9CotjAT7FDllASFGEiupPXidgorxOvkfUMk15jWhaxapbzjUt3FRkJhE3FQy3ULNqQrazGUqerAGxZ9M4nPOF3/gST736iprj3/7um3z7312mmpWZS/oYktuZSMJ6SJIHOA4Yqa3Ui5Yjc42t1g6imBUAWNSKksUqhd6JnyjwXQDzsidAVsTNWzuqLwngGQlgJjQysfac5r6K4tt1xRZVYHdD5aHK31TfE7BUAFlTV/OdRGLImVXma7TRuNaO6KYjfud3n+FL3/gDtZh76z9+n+/8+y3mjDotrYfmt8myCZYZEEYR/eGQhYZXqKimCt4DdxTlSpNKzmphvyyEvFJJ58SxJar1CpcvrjGcjEijhGbDVpnHxVpLXp8pwE7IfGLKIO8X4oMQBQoS4kEOrECFhfX3waGykVOxXC/Wv0LokmuWNhBwWEgBsnaW9hUCRRzHCgCWviKkAHm/XIv8VwH0kr8bJsqSfGVljt2dNvfWe+oZkn7veSZzc3WCSc7O3lAB2ApoFivqKKMsqL/pkMta3S3jO1VuDUrcH1cwGzN4jQoVV6NBSkVUht1tvKhHONjB1QNMI8SQNbomWZPy/Mq5iWV4ccUSeZBITrYhYEiR4y3Pkcr/FhA9ThUAL31F3m+ZprKKlixhWbtKXwuCiLonBERRDIti22Vmdl6RZO5vDlR7pGmxzpZluQD5sZBHrcK+PtcM2hOdiBLtvEzbrJDUG1hLNWorS/h5Qmevz1c/d5rZVOfmj65y5Z11nprLcAMZ83tK+Segj7S3KEyFF6lsTXUT13FwTekjCYnkjvpikywqfxTBrdUs0e76bO30FRlCnmshyTzz1LK6/m5npBTfcs0q51wRbgSoD5RdbaanisQi9tKmo9Foljh16hhxBqPBkNbMAv3ePh9fXleW19KvxSI6yX2ibEyQSJZ0SpgZxLlNpleJ9DpBXuHiZs6Lr51Fb9Xp6iZZs0RQMtmLApZOH6J+pIbREnKWz+b2LbRUo+XWODK7wqmllgJQL964ysZ4ROSURCNJJDbpQorQYblc5tT8MmtvbXL17X32rrmUxiavrdicXdTJR9ukow5b9zYxGGFpI+J8gFeKMDKfiqbhCrCURWrEq7mGeh4kQzZLhWRsY7smyuhIy6hKSo3sHZNEAWTiKHDi7NMcPfNZ7Oo82HUYT7j89p9y+cp1RnFAV+YkS1P2veJY4ae5mtNt2yPK6hhug51RhZnVRUqLi2zkGubSHO6ROntkfHT/Fnk1YPXEAjE9wrStSKGCwOZJgptmrHgzLM0fAbfM7rjPzd0NgiRkodpiwZvFGU+oWQ3Wb29w9Vqb5doZFtwZmmFOSZwFhhP8bp+qFaBHQ0a9bXyxJ9bHmJmA6AmG2EIrwacAspEaIyuuh64bigAjRMSKqNVVroOHb5TZ0Up0KzXy1cNYx88Qzdj84MM1dn0NPfJ5Yd7hsycPsyCklJu7xNd3cTsh7rjLaHMXy5drjJQCWPqtPBTivFBY5BdE80TGh0Qy0QsyiKWJhbqpxgrdgUiHcZ4TlhyGtSq9aoVxa5HhbJltL2b2/Cn24pEiFsxX6qxdWOPGj/Y5ZXt4mY9LpOyfjywvEI/36W7eJxz6pEFI3c5puiXyNGPcH+FPfOIgUo4v4qZTMR0WZ5oYqams87u9EYPxkCAeo+cD4vEWJXGuksyiPMAPR2RpiK7LuiQniWTdpKs8YAF9JdzlwJZfBrVcvOfl94ogUzieyfpB7bdNg0rVJZdGECKOVca0q+hWmZLjKVA7N3IGk6GKVYn9EXEUKFKIPxFileQ8y7hXeIzVPI3e7oD21oC6p9HtpYrYIPbxBQBcRGYdkOb/JgD4J+ps/x8BwI9nAH/zg+gJNvJz1lafvOxJCzxpgb+fLfBkkPv7ed+enPWTFnjSAn+HFvj9b/y6Qp0OsMkDEOrg5wdA6xRpE8Xoo4cocP+m42E+bQF+/eRRvP/RAffRjOCp/PHB21Qc6iOfI/aHxflPwbODfNVHFMCP/r3IVn1cAVzkUR0ogNXfp8WkAwaprqDSQrH5cymA1UUJ2/fg1KfveyyVWJpPFZqmgKimPSxGKcByqjzNpzlvYkUsv3+gCH6E6vm4ClidgiFWa1KUKsBMKV5Kka0ouBXZaFIoU8CkUNin1mly7goYlTCg6VHY8xUW0NP0GMXUFdD2AVB5oAA++N20vzy0fz7IBC4+VJQltqU9AIDFylIKdmKHJTZED/Ojf3JKVrbS018/mjOtsNJpOz9UBH/6/dKecqRJoewowF4Bw4tinzD3RS3xeJeV9v/0A1DY4x30sSwpAPWDn0WZ8OBvSiLwmFJYFMCqiPsQ7FXZP2JfddB2B9RfZQNtQeZOVcBF1pywAYS37ZjlQjGiuTieR8mtYEhOVlbD0erYVhNDaxBlHoleIjZsdLdEPwvZj32cloYza+A2co48vcTx50+xsz9htzNgbcvn/UsD9vYslhotDtXLzHmOwMgYqUavM+HDq2t89pmIX/vGczQOlXjvr97n+oUhDWzobpMPOozGHTwjoaybyi5QMsA8yQKME7QspmTrqiAmtpolsezNNdoT2Bga9DIXZ26RgV6ltTqHYZXpdBI2t32SzKBV0vCMgK3tDQUYLc4aat+OKSx3KV4aDEc5WWwy35zl3LklfKfMRjdTymDxUe0Ou7z6dIOTx49z+aOr7N/exepPWDKgYsZYFQmtFpBBlFYurgB8kxh5bL2yRq1uKQBA7CEdK2fkD9kZjJXCM9SaBNoMdq2JVrIIUkMB9sNMJ/A0Dp2p47sWnXRMoI948dVjnHlO8pt1OttjPnpzh+/86ZgZapyQtjcTcm1EyQ6YreicP7ZA3YjJRx3Wrt3ESBMFdIrPo64FpAiAWiEIdK5cT5ikLoHhEJgGoabx9Lk5zr98UhW/716/zZXrHZqVqrJRrNTK2I7DXqfP/a0BW9sDOj5KebG00iKUccrUlJolFhVtoJHZKfW5jNac1E/GRPoQq5aS6SEVW2wUDRK3Tm40yPwqG7fFulKnnJgsChS/sc8hfcgbx2ucbC2QDfuEYZ/cjvGNgP3hPuvrXZVrFscmel6mUm5hOTWGoUEniKnN58wu2px75ZRqXxmoJCO54trsb/Z56y/+ktrMEidffh53vqTsajvDiG57yHiQ4zplbl3rcufmBocW5mjUK5Q9iygK6HaH/PVHbT5aE0tHG7fhcWx5jr2R5JSN1dh7Ytnj1JLDzXtbbO1skYTbVB2xmJNiXIppp6rtfL3EkeUlXnz5M7TbGX/6V3sYus28rbFgRRiDNifrKU0jgGBEy8mZn7PI3ID2cMT6rkmYebhOjUatxVxtgc3tgbLh9NwJT53VePalcyyfauJ6NsPOkBvvvcnl9/ZYmF/i2PnDlJtVKo0Wma5x/9qI9XtdyDwGvQnjccDCnIwfOWkU8if/6RLjIKRa0ZTFbUSVienQtU22MbDmGzz37CLbkzGjNKbkabS8nMxvs7e1jjvewwpC+sOMklNi23doVer8o195DUsz2Ljr89bFEYvLDaIk5uLtXYL2iOcXbE4vOGxud6k5BmdWasxUTZqtIqoglYxAP2Zn2OGpl56mebRMt59w/57AVDa2HbN2522OrOT82u/8IV3f560//ybtGwnHZk8RDTa5cecOr79+jGPPfI7rH93m9o0BzeYJRfgYjEbKGlL6W2uursaw0aitcjifPlNjvBnxo2//mGDYUwXfSF27Qze26GcxjZWMr/zm5zn5+afod8Z8/K1P+KN/eYUvnWjixWPC8T5J0MXxxMY2VrOYAmUMUV7KWBPgWAYl3VXuJImAMUGIJq9UayNNgX4CYMhcL9amV29InndKteoyN1tSQKGo2Xw/YiJZrhLz7BY2ulJkFXWkfM7B0kVl48mcLLanAvIoy1uNkQBqZj4FhQsgLQ4mSmGzMFNXdpKDXsAoDJBkvsZKTcUOdJKUm90B//Sf/QPOf+FLyg723e99xJ/86/c5U67gRaIC2sPOhuShlGyFxKapMdYybEw7V8p+WYtFvlhXagrglWn3wPHkzMlZnn7uJQb9PlcuXmN9qz9V2IgtbAGiqjlXK2yupTgcKTWjALiFelTsfmWpI+phASoq5UIVK8raAvhKMEW+Y8h7BVQSMGRq/2saym0lycT+1lIZhpbtkps6gakxEqCxPOaLv/4iz/3SV1UbXnzrI9781sc4gUtz3CUddBiEYtEcgRFhiGuE5qj5RVpFwEiZ/sXaWZSKsqYTy2oBcCtlVymeRcEszhbj0Yjrt/ZUUdyxTCahEJdsZSMu9tkCjqmc6VSAOclCNhiNAwV+S3+pVtxCQRnGal0kSrG+ANEzZZJyiY0wZ63f4RtfP85/9fv/Hf445Nv/6l/zx38U88z8IvNWDzvtqjz6UilSFsQ7+10W6h6GVdhOF/m9mfqnIDwIKGkSBGID7lIXQs/iLJZt8uGHd9nd7dGsO8wIKKbAucKC+QFgnWX4kv84da4RMFuAFuV+o65Rqv0Hit8iG/nAQv3AArpelSgNk7GoV6f20QLWyfOh7oOQJJQNcmGrLmvtg0OAPrln8myNplnUM62yIl5IVIOsQWVNIvbfkknf6YwVSCMZ3WLTLvnVWSQENlv1m8gq0Tc87k3KdGnSXFrEa5RZmmtyqGJhjoa8+723WXInaEGbkiEq8KHKzjQk6z431DhysN4WhZw4z0wE3Awk29ZUgLuQCmebnlL+y/NUWF5HjCdFnq+0k/STetVSNvhBFCqgT8anJEoZiBW9EAQCyc8tLNkrlRKubSI0PMnplrYRddtonCtwO5CM3dxgL/PoWB63M5ux53LymTl6Ucrd9QlfP7/K6XKLW+9dIdno8uwiaP0dUr+riDEgIKSA2RnWNNNSw6JRdalVy+qcu52JAoDleZWoEVGoHjvSUuC9zJeyEQ2CWN2XMyfn1LULMC9tJP2qUAYWfUxlDhuyLxSnh1A9w3bJZG6pylMvvEiaG3Q6A6IoIgx9rlzfJprI8lH2mzmmHhBmXYJkrIi5keTLY6FZJdA9Iq3OWttAr85Rnl8kqTbo2hqNlSpLTx2lddyheriEaZiMyeiEASVdx8k1WjIOUNja7ucR/SQlMDQmWsY4KsghJcvA0w2WLZd0z2fz3V3e/cu7vDg/RyUNceMxNy5dpaqPcXOxLZZzFPBtguX6aFlC07LV9ehi6a1lVMqmus+KCKOeO6OYb8LCraus2i7CFYW2ZRBkGWfOnWP+0GniQMB7k1xzuHPzGrfubCM5M/1JiG6hvlfIFGEm7gUJtu2gmw1GWZVQa9FOHcori6w+e5pR1aN0uK5Iae/duEhl1uTIqWVKVRPLTrH1XLX52uZ9trY20FIhXohtv0eUi+W0Rt+fMFubUXEoDMc4qYGbNilps/R3c4yJQ7Ie8Ixk2wrJUotp726RB22SoI2e9UijPkYWY2UpVp7hCklSlz4TqfnKK3mYEr8gueECBDqiRDVITYcxJTp2mVG9Rb56lPTQYQZumR9cusH9npCBIl5d0vjiubM0kpidDz5Au++zmFeoRROyXp+4HyHoZp4GivSg1NiGZN4Ls1qqJ7pS/8oaQ0Uf5ALaF+5gyoK/pBFpOWMtYyj9rF5lz/VY0226TQfz9DwzzxxnmI9oNpos4arIl84n+5j9jHTUV8DooVaJz7z0DEsNC0NiKTbusnHzIoP2QJEkbcNSc/2o75MmocplHg18lhsV6hWPPNBV3WI4iOiNhoz9EVnSw8q66MgcKXm+knM9IQrlWlM1zsWBSGeLOsrUa6247ikhPImCYs6INWUPL8QFmUNlORWnGuVKCcNyFHkr1cqYTg3breDaFVzXVfdu4A8Z9vuEwYAkGhGIwtwfkGdCoArwHJj4AYpuL4SqMFXjU6+bkYqJh6nhiEHIFACW83ygAFaOYA+zex9VAT9ah1AWzY8ogOVvP6kClkz3wtHl4PgZztIP/l6QaB4qkb/18RMA+NMFoCc/PWmBJy3wi9YCTwDgX7Q7+uR6nrTAkxb4iRb42wDgx99wAAA/UFNKBuzUDvmnNe9D1eXPAoo/DQB/GvxV0NmnP/Yxv+ADAPgAZJOcRDk0vSjmPVKPKQpBB9680wxgsezTjMLy51EA+KEN9NQSeAo0i13dAzmxJkqP6fEpC2j5XWED/SgAXJzjpyWtB9bUAgAXbTW1hj6wdJ5aE+eibFGs9kKZegCsS26PWuz/hAV0cV5SgDrIJDsAeQ+UQtPYL7WxkkKPAMAHgP4D5baoL6bgtAC/cRI9AIAFoNQUKCwFu+L7HlhA/wwAuHjNw+m1OJeHCmABgIucNrHme7hZeVy9e9DsAgI/+r0H/18kPT38rsf7lbSnHJlYHz+Sq5zKzlDdBcnYVbqHT/W/xwFgUZUe9D1l16zU0A9B4CwRk9HimlT/E2unB38XwEL6aQF6PyAbKPXv1Cr7wdfLJlYqck4BAisbaFtZ20ll3EEslMUWVIA4KfpWFAAslr4GHq42g6nXsIwm6FW1mU0kl80rEeo5iR1SP1Ri+dxpUk/DXbBorla4fWfI5Uu3uXA5YRyWVVE/DnLMzFC2zVUno2pZCpC48Mkmb5xP+bXfegqvafHxmxe59u425UCjHncJ9sWWeEgWBeItqQpI1aqDLeoTsUBTVlipUpUFaURsikWWSWw5bI009mIXe/4Q5twMncxVlnmOKYVpKftZJEJeiCKlVLi/vkF3OCKzNZUDqJuuAg+iSc4LJ+Z59elTtJYPsTUKuLOxy6CbkAQBk/GIr37+OK2ZWdavXOTiu9dwh32OOjplM8UsZxgqr6uMnovqWCNUgInYqoldomQIpoXayErw4zG7/RGx4TCMywzjeeqzszi1EkHucP1+RuqUaB4tMXeywf005FbQR6v5LK/qHFot05xZoLs54fqHO7A/y0m7yUrJU6oDsYqWDLajLZ2jsw7WZI/B1haMQubrDnkcMRkPsS1hxeeYYiPZhX5PvDDL4DWY6DYb/ZDZhTLPPb9KtVpn0Oly89Yujl7h8OF5paTd2utx9eY9NncljS1l7EsmWwXTqzFILHLHIRTbfM/GbVUozxvspG0id8wLn1+lNGdg1sTCVqMqNxsNSRq+dHGdtStDKskMS4ZLtpswuNvnVC3hjZMzHKmbpDsdNL8HWhe7YhNkCbudTT68fJ/+UPIkXaLAViSHI0eWMbw6+37ARA+ozGY8//qLnHppcao8KexGx72A7/zbbzK7cIzzX3oBo+oQ5Bl+knH39i5v/ehd/JGoPQ38Qc4r51aV5atj5ty8eZ176yGjYYNYK1NpeqwcnWWcubx3e0RipjSaOvMtlySbcHd3h6eOJRxaNqlUpdg0LjLIHBunNsskcdgfBLi1Clcud3nnr9osLs1SiWOqfoi+P+HXz9c50rTQgi6NskW5bDCK9hVp4ebtPsPYUvekVmny1NPPEEwSrtzcZBS2+eIbs3zh669SqtvKnltmsc7OgI+/9xEz8yssn5khyn3KtSqjYcSP/+J93vzrHmlcY9iDxRmTb3zlrMrbHvUG/MW3PyCIJsrqTowJOkOYP7bAZuiylhgE1SpzR1oYFYfb3T674YTzZ5qsLOh4WsChck7DEjBZcqsTNtoJptVipuSydm2fH741IAx1njnZIIgTzh2SzMKEOUz27uyzsdlmqWpQMwUE7LK0GGK6OePYoR/A1iTm5deOc+T8U8qqVor7Za9G6g/ptW9z9uwq5184x4iMtat3uf/eLdJ+hN/epVpJeePrv0V13uPu9QFvff8jBj1RGzkEkfgTSNVOxlaxxJaCfsjqoslz5+tYYc4P//Rd+u19tEwAgoxA1iFllzvdHq9/eYGv/sHvkHumKnb+2f/yZ3zz3+7xtXM17GBMHnbJoyGGO1G2hgoEMw2ckl5NUccAACAASURBVK6AJAEuRLXpigI4Ryn1BbQVAFjcSiQr8+zpBZ565gSmZbOxcZ8PPrpPuz1S1r2rh2sKVGt3x2rOwRAJXq5sXh3HUsDU/v5IqeBEBai8NAwZX4WQJTawlnqtAICd/rDIvZ7OmPL5eSrzncbyTF3ZWwoBoTsOGMYB3mKZ1HFo5zEb44A//Ge/xzOf/RxhkvCDb/2I7//FTV5bXsDxh+xurpMFXcw0F74NFbG+tkSpo6nM2CCJVFHVHybUaq6aW5V6V15vGRw53OCp8y/hTyZ8cOEjNR4LwNXuSQ59YWMtr4/Sh7aLAopLIVzN/2I5rTKWDaUGFtBPXi/gsXyWgOsCbpmZqQChRNZ/cl8MUXMZCgQRcLA3LuJFwpG4XdgqzzKUgnPNRav7fPEbr/H8F39Zfd+lC9f4z3/8DubEYj4akI969EcjsAR0FRvoGDsXUDpnEma0mpJTKva1vsqAFlWyqJ2UkmlqnSx5rDLWCeArGaZHD9eoNsr0u8NijaUVQP5gNLXGnQL9lihPlQ1zAYqWHEtZ3E78Yj0jxLn7ewNKi3WyWpnAdgmskK/+6ou8/Mu/yqA74Vv/2//Ov/o/U14/c5Qlp4+TSVF8iGNHeGWT3nBAFseUlFK2IKGq/Oop+VKmCFGzd3oTMiEK2qLmFIV2wu6eZE+neCWzyIWOEkVoUGquqdOK9F1RO6rPnOYbS/6xrAULu/KcIM4KMoQ8Q3L/3CLTV9pRlqkz9bpStvf6AoYXIKBYTKvMYVOUrQfZwJJ1WrjsHBwCqpbKhiISyPpA+o98luRRi/o8kudPF9DHUgCI2Ob6YaCcSMR+WBTAk4EAXjqJruPrDntZia24itE8xOrpVdxajTt3tjnZsHFCn8sXrjBvjqnpA1zTR8tjXAGVDCEqqo0CpiHgZUEOEYVcAZCLGtfE0UXhbatcXPl+IZdI2woRQAHsGgrwlvvQqtuYuoEfBERioarWzQWYXy97ynJcrJXrVZd63VO23n1FPBEYWAA4IZ8ayoZflHA93aJvVhmJdbtRxlr2mD+zxCd37nLj7oCjbo1fPXEMbasNOwOOlxPsyT7RqMtwIhbuPqaof4UoYRcOR2LcK89JqeSqe3b7lpBhMpI0Vs9t2fNYmKuoZ+be/S5jAYejRD3jYp8upBkZEwTcLSzxRU0uYJJkpyek2US5gcgYIZnfonY9fmaRs6+8zjgQgHELzbDxPI/tjTUuf9QllpzkkqjQ+2jWgDAeq/Y92LvIOlU3y2SaxzCu0o0qDLQ6Wq3J0WeXMWcaWHM1tIYJlZS54w2VZS/AtjgPhP0ezWpDOT0IML62scNEyL+2reYht2Kz3/XZW79DSYenj58jujvmztuXWNXnKAlZca/NYG8Lv7eFmwwomYECMqNwTKrF6E6EoaWUNRdXk7knxUQAYAPHFm/hoh9IdIAQbOTypPvJulEcaeplG7fkYJRLLB45hVudpbPfVrnI0j/W13fY2/cLoD2TjFcBMWOiJCAjlGAiRRwQ1bjmNInyBruxTVSqk1Y8mieWqB5ZZSsY0k8GLJ8+zOlnVyiZEpxQ+EMJOD7IEkZTO39l468VDgIyjvT7IU5NFP8a8TCinGt4sgcbZ1z5sM/u7TZ2W+N0w8OJY4x0TG97m8jfI03a6Hkf0gkOMk+g9jgCAKuIH10cK4T8LH3GVeCvfLkoLs2STSIAa2ozdioMqw2sk6cxV0+yDfzg0nW2hyYNR+eVZZsvPn+Sapiy98El4hsdnF5CeTJEH02I+hGunuFYEiVQZJvL+HmwZ5X7IvtOAetl/WBrBpa4g4kC2NbRLI3M0Ygsjb00Z1ipsO3aXA0MJvNloqNVZk6v4jQtarUGRw2P3t6A/U/ajDf6KpZFT0LKRsoXXnmW00cbLC9W0JOc7dtr7KzfYW9zg0lfyG8BURART0JcLcHRJDtXRxfy7pT4noQp2/vyzASk8YiyIUCwkPIClV2c5oEa8+T5lH4m2+9iTJ5upOU6p3EX0iPlWVTEwViILRIJJhb5cpMkm14IVTZmSazGPaLUVgCwU27g2FVsp6TWvmN/QhKMlRV9Gg2YDPfwJ/vE0YAomeC5OlEofTZHl71hP1WOX7LGSsSWWva9xgHhfVqXUBbQ07x6Na5O6xIH5aPHEYppvzIKkfd0DfOp0sV0lfbYG/8Wh7VHM4blA/7s4hMA+Cdb9clvnrTAkxb4RWqBJwDwL9LdfHItT1rgSQv81Bb4/d/4zU8pgA/Ui8JRffQ4UEx++kMEwHoMoH0MDJ4KLR+8rcjIfXjIpvHRQ8CBTx+f/nwFssmCePrrxwFg2dbJIRtNOQ5UlPL/Cph75PuENSrWf8LGLkBVEXNMlaAPcoAPzm963n8XAFiJDx+CgQfX9dOU0AcA56MKYHX+okSVc5JMuanyVxWopsCwUmNMj4dqWGnD4nwVyPAIFVS+W9pQVzm/xeboUQD44H2qxKHn5AKeqZuYKeBXWNOKKYxYxf3tALBYGf+049Fs4OI+qf1vcc8eRrI98tZP94sD4DebZiirPvGoOv1nZCIffOABIJzkxqcUwJLNXBAFCqXTw6P4/p8GAKvXq7xj2YAWSiTpn/JzIh7XykpckOGDPjjtE1KUmWYvyWZPOVDJvVH212K7KC5UxffKGSnfbwUACwBRJs9MktTENmxlFehaJnpmqJeZjke5VEYXO2jdo2zUsPQGttlQ2aa5ViLSHIyqpzb4opStLVU585nTTLScUOq/nsHFi5tcvrXL+1dESVpSm1hhiMt1ebZY6UYcXaxRdxpc+GCLz56z+NKXjlGtmHz81xfYvR0xb2pUog7t7Q3icEiWjkjDCZb0L2lpTcBVU2X/ioog01ISPWYsRXZRA5U81toZndxBb81RXV5gK7DpBQZlx6PWrDNOdIbjRFlwLc+JjdmYhBCzZLI/SvEjKSzp6InByycP8exTJ2j3MgZRwvZum1E3ZDIYkwc+v/LGaZqNKtc/fpeta1fJO7scs6BVBreqIeWFMBIVnAWxCYkUVQo1kOqHUu0hw3QEwB6wN/YZRpK1XCJkFt2qYZVrtOZnubSeseWDNudy7JkGo3LMWjKiY8TYjYD5Q1JAs+ntpyQdi+PmIs7ApjY2mbUcIlF4ahHHZzUaTkjaXSMfdWlJYUkAoXBIf9BB08aqXxlZlV4/JxKFrlZCLzn4msO9rtha2xw72qTRrDAZxYyHogyDsmcyv2Azjnw2djoMhj62btEbCUuhQsd30GstnGadnUnCVgxR0+L515ps5fvsZm1efv0c1RWHSM8UAFMzTCx0RnnK+rUt9q7nzMY1vL7G+J5Pujfii8fLnF7QMXobdO7dZ7C7zdzshHrTxCo3lAL14+tb7Oz5lF0XXSsRRDZzszMsHFnGrTfYHnVoR0NOn1vm5a+8zKAnFrU5pbLJ9p1d3v/xhywdWlH9vrpUVpmgetni3p2OsloOfIdaqYEW5KwszKkcr3jQ5Z13L5FEOmV7ht2ejlm2WD29wCfrGgoed6HcMHFqOte297nf2+U3f22BF16XbFKXcZZgS+78tGy+H4ZcvLSF4dRYX9vj2pVdlYdaGkdM1oZ8cXGJ159ewhj42GGbsisMm4kCjHe3N7h8+RadXk5vJD2vxLmzx5lbWCTTdMZxhyPn5jj70gk1dNQqJTW7DwWA/Fd/ydGT53jq1VX8KFZgXHtzj7e+8xE/fDtj1psjiTSqDnzm2TquFdPZ32J9bR8/8klSTWWr7Q8S6ktN9OY8W0mZnlVjH4O5ww36WkJfjzh+okatmbHQMHjmdJW6URRje2NR7Ydc+7BHdyPkzo2Q7TWfl09VWF2t0Ot1+Ny5Fc4uWXi9lHf+/IfKVrtuaXhSsI0GlEo+uZWgOzX2xxo391Oefn6e0y8+TWVpReVVSsEOycELugpcXz47R3fgc+PCj7j30S3yQKOipywvH+KFX/4K/w97b94s13mfiT1n33rvvjtwL1YCJMGdFCmakkzbki1ZtmWX7Rkvk5pMpSqfIZVvkE+QSqqcxLHHnonjmYxGIy+UaEmkKJEUxR0gQCwXwN177z77lnretxu4BCHLk5n8w7rNQhG3cfv0Oe95z7v8nk0xNWzf8vHGDy9he58An4ubuxkq1Spso4nuWGYWGFoEvRjh2UfaOL5Qwbuvv4O97V1YWoyU1piGilzXcfmgh6//1ga+9Me/B80xMeiN8Wf/01/go7dLvHi2DmU8QTTpAwVt4wnqyX7teRpclwAO1a4ZAgJQsSZiBdI4ExmgVEPR4pnEJwIaq2tLQn3SH05x6fIe4jgRgOaFh5axvLKC7a1t3LjZR5IzI1UqJwloEUQYjQmu6ajXbOgzdSztTAXgTSWyxftGEHnMVYD4vOmYcG0TRRYJ2+Cq6aLmuUJNN4liREqG+moFvqahm8XYSxL80b/6bTzy/AuIkgR//1d/h9de3seXz22gkgXYuXUdRTiARlUuLZWJEVK1FRNbSFEoHJsSWDxv5rwWUqkqrLC57tE0rC7X4HoObt9m9iytsWlTbQmAm+AUgU3GnFI9yvl3boVMEJAgj02XAlUTyqBe3xe/02g4AgjjjMz52tEtMZ4R0qKSuUg4/5cCMOX/g4TnpyMPSb4x4GclRgT+Gg5qyxme/+pTeOzFL4u2fesHb+Cb//otNDIXG3qAYjqET1KAlopcQ4KDBklHLDrHzIt0hSqWDhRhSFXcTAGb8x7ZWF2uot6oiH4zGAxxa3uI9bUqak0JAAdhCD68BAJp/U2giyCZWC8SAD1EoGN7cDVKBZ7M89SwP/ZhdGpIPRuBYaKXTfG7v/cL+Nwv/xqiMMHf/Mlf4n/5n4d49vRxLGpjmMUQthHCMGLhfJATUBVzpowY4Y2zKIWa2Thz3SmBMRbmqZYzhLLdtBTcuj0RlvdUd5JEllAZyLW8AG/lOkqs33g9BHBSgn7MhpX9g2puWhn7EcH9TOb8GlIlJoFceR6ce5mZTAUvj0PwkyQJAShQBZyT/EXyGi2n5bqO30uiBIlgVU9Ku+gUwOPTSrg/CITVs1uxUG86QiXJNZxtmhhNphhNYgGi0ZI5DgokhYZcUzFRCAC76CkE/1bRWVtBrVHB/t4Iq6aCZDDG6OYmrGSIjjOFq8cwtByGLpXu4txoU0wb5izFNIhRpAR+Zsp+gtqGdAPg9oHrGYJiVMCTPEYQlGQCXpuwuDYU5Ekh7HQNTRIEXFPDmbMbWF07ixtXPsQbP7nOIGU4ti1AVqpPeQxmXhMATxNgRPBezZF4LnynhW3NxqBu4dwL5/DwV87jrbc/wualS1j3VrGeNhFe2Uc7TLFQxrDDLuJxH37EXN8YfBJpnc81qoykMIQ9t6XpAuC+eqMr1ueMHqpULTSbzBQvBSBPogGfBY5nfB45jnZanlA+89kXz0lIso0kFbBNaOFMAoZQlDPfGCUWVmtYf/A0IsXE3jhCtbmI9Qcfgr+/h3defRfjgwh1k+j3FFk5RJZzHiWESxUtHz3ur6iEtVEoVfQjD93IxSSvYv38MmorLRhVB914gj1/grVTi/DTSLiXZLkKP4zRqDpYO7aBEXOY+32UuomUhGRXQ3NhQZAeJt0+mpaFlVoDeTcAej4WyxowDJCORxju7MFU+jDVCaombYRjEenATHLDlEA7MkNEMDDrlFbjzAC2DU3YxQvHKIUZzFSHWyJrVgDoagmLWeT1BhTTRWN1A5XWCnZ7zN21hZ32sDfA/k4f/jiBRxAySYAiRJ6GiLMJFCUV8RmMEClVF5nShGJWcaOv4L3dBF/6lQdhLbQQWCZKz8bCiRWsP7KMUuyrSjgGSZyKiAMRSmWx99BAyhOz5TOSL+IMfNJNquuhoG4Y0KIMvVsTvPnDi+jd9tHOa7BCDaXvwx/0UDV8qCS7pgPk+QSOnsEoqUOXdF3uu1WVYCzHUT47UiFvkTnKGBythOG4gOnC12yM1Qp6lg3vwQuwz57BVpTh++99JMikC3UPD3Y0fP7hVbRJzrk6QPDhLeS3B3D8IabbfZico7QSls6xnVEHJeIsuUM4Zk1BcPj53QSgFVXUQDSOFyRGk2tsATEB4CJH3Khjx/bw7iTFqG2hPNVC8/QqNDfHqWOnUaNzz4GP7bd3sXWpBz3O4RYFHAX4/KMnceZkA6srHiw6CXDc1VTsfPwxti5fxJtvf4Q61cdKAQsRHL2Ao5MkSBWzClOT9uKTSYiI1uDDIcwyQJny5wQZWVBKKskfNCSnbTVV5QU31LKaIuIrNK5aZE2DdQg6GpTCuYuDvyRQkdit6Mw8t6GZHtLCgZ/oUPQ6DLsOnc5apgVSLpitXGZTaMUERdqFP9zBdNJFRjIfAhRZKkD3qqtDK0pMJyRSlOD0K1YSnwCAZcVhrgAmqVieOf98GpYQyl+x6ZT1E5ZbDit/71UBz4HkeV3jk9W3Q+WO2V/5/eIYs6/+j+8dAcCfbqWjd45a4KgFPkstcAQAf5bu5tG1HLXAUQvctwV+HgA8BybJdDz8moONLIB88h8+CfCKYtEnMMCfDQALEPZTZ3n3w3PwV6x37wMA833mUvF1PwBYLKwPAdAEgLkBJBP3nwIAS2Bwfv5U+FIBzIbhDkq2w93jzwDYQ6DkvcDv3Jpufsn3UwCzECCuS6NSVVoVS0ugmRX0DDX9JPjLzYBc2hMAvvc1B4Dn70tlsFQvSIUz20/aTKOQmWBsV7GhJyBHhrRoxxwqQc9/RAF8GACeg76yneS3z9UeLK7xD3PBWLebY6+CoDvbvN2vAxNkvdt+h35j1i53QOV7iAV3+vWsHeeKaiqABQg7y1q+qwr/GQAwAWNRNSSwLjjFssDEXbWwuJbqUOWONfmhh0EphHKA38esQWldyH+XigyeO1UK4v7fCwAXtIlzECcGLM1E3XKEVSG/l8+q5lBt4sGgyldxhJLTUpvQtSosvSqLJpoDvVFFwaKgUcJtOFh/5BymZYjcNaHVHFy+2sePfrKJvT0TnkWFJbBA69mS+ZYphsMxzh1fQMXq4Nb1PSTjCZ5/dAkrKzW88vIriLsKLqy6MKb7GPb2MBr0UCAAhPaTNm66YOXPCw/CQpHF/SJBUOQIqDxRLewFJRKritRuo6g2oNSr6PomDiYa6u0mNvusmWioWQWOr5p47KEVHDvZQZDm6PncgGsIgxT97T6KUEPDbeLSla6wi2UxdtEuoWUJmhbw2PkOvIqH7770MoruVXjhPs7YjHstoVgKcloXZwbiSBE5rZ5piWKYABCEowCZ/AVUKhKzCfYmAYJUQ8z7ldUR5jXEhQm73kZ7bQ3bQYm+luHRZzpYeeQEpraCj4c7WDy3jtKjPWSAcc+H7hd4cm0JP/x3H+D1V0M83WnhgaaFNQb/RkNo8T4q5RQNM0NVFfg9tm7fQhiOkBZjZHGBLHVRZgaMUkNaKMiY6QcXQVbBODVh2CZqdQtb2z4cm7lkplA+wchgmCn4H23+NFo0+sCN3QSwO1g+fRbeQgsHaYE3dse43p/gl/7gGGrnarg82kY3G8PXfITlPh5Y30DHbsDVNETRBOPdCMXuMq69nSH4uEAlKPBkU8FvPtuBOt3ED156G5UyxEY7wcljCXQ7R6u1Kpj4735wDf3eVMwbBIDDmOCFi2qzifZqE70wxbs3DtBcMvHE4ycw7HcxneSIfQUXr/kY9BKc3Kjiicdb8OoOVFpFCptLE73+FHmqo2p5QhHd707RslmgKkWuqKOrsJ0quqMMfWb7mVWMUEdzrQWflq67Y3Tpj19JkVkjvPBiA4986QzMmoWwTMTARss9XdHx8eYuvv/mW4hiDadXTuHxE8egd3NUhzE6UYFjuQ1lt4vbF99DMenh2GKCdtOE7dnY3t7DR1f6iAMFtkOllYuksNFeaODM2WOoLdTQ2mij2q4hjPbRXjsuiklX3rmEv/3WO3jozDKe+uVnUWlaIsssGCXYuzHE/i0fjcqisAmN/CHeeusKUE7QqRUo0gC98RjjKb1tNUxTBf3UwHZexePPPgy1sYgPuin2yxR624RSt1Bd0JGpfawsanjuydNoE1UuSwwOAmzdzPDyy9ex/Q6wWPFwumni2QtteHUF8ThDNQ9wbtEDblzF97/1KppmjgVPQduyhO1wklEZrkG36xhHGvbGCkJNQ3vVxtJ6B6pVEWBSHE6h07DaKdBaXcRH197BT97bwYpbw6mlBrIoEYXDxz//AtbOPYnd/RBvv/Ue4tyC5bbw8eYESVpFtdLBtU0qlSbQlRCTUQ+/8YUaHj97HLeuXcbt2zfgWLGYD5odF2Gm40q3h9Pnga/+q/8O7bUGojjGxe9cxO4H23h0/QyUYQ83Lv0U3f0DRNkYYRTCtSwxNrNUmKQRmg1LkImUiCorNr0qCBlpoqBSYSYsVSs6Oq2KGI+6owCbNwdwXVXkxD54bgkbJ45jb3cHlz8+wHAsM0xl3AGzIenykQk7TNoec/3AOTrhcmdGGOOcpJMAMp4KQIl5khw3CCCXaYTIT6ErFiqeDdfSEea5AIC9RQcTRcV2FGE3CPEH/82X8dQvf1UoN7/9l9/Ed/+uh689dAy1LMKovwOrnIAIbRDEwgaY7jNUANPdxXJZTC/h0laW+btiHcB1jMwApupwfb2DeqMlMrQ3NwcC2Fo71kG/N8ZedyotjVMJ7BD0JTg4j8cg8MX2m18/wVFO4bRVZqGc6wUCjnpOS1FNjBkpSUChBFIJtvOzWSFzLIpYgetYiBUVQ6pOqepeSPDCrz2MZ776DZi6hje/9zr+7z99EytmHcfUKeJ+D2Of2YopLIdWljk83RH3ajjlfaNaSxL4oliuJSzDhmVqaLeqOHP2hCCSkUBx8+Y+rt/solY1BKGAYAyB75rjiPtMsI+qRwK8MhZElpt5TwluUvlMYFPkqFJBmQJ+XiCydKTMxNZ0fLC9i//+v/0cfvG3/khkSr70p/8Of/2XEzy6uow2RsjCLlQSkdQQplWg4hkig5Ptn0SxIDrO+xyzWIV1biJVebS0PnOmjeWVYxgOunjtR5exuz/F6gIV7RIY4LkSiGM7EKijBbFCu2da0rLvCtW3JFKSrMBr8WnJKVTOzE/WEcbMsCfZQzrDcP1NhXJIpoBQw0vCg0ZFLRXSmQSAJWguHxB2RYKOPG8q9uX6jpbJtgDeSCbgmmNltYFawxUxKHRVSRKqYmPEMWNbCARqItJDswhCGOimKm4nBIFrGOsdGNUWTwgvPnMSD6yqwCDHu9/7ERS/C3eW11qk0g6VREmu2GmfbREszpiFmwpQJYrlWlMIhGkTq6lCcUareb6Em4lKZb0unpk5iM7xy9E0dDqOtGmFtBdfPbaBpeWTuPz+T/DOu7fEeEI3Aj43jPZgziVBdRIj+uMU/SBCnwBO3YZfW8CWbiBb8fDoV57B8edOCHWrEudYVHVEPx3j+nd+CnUnwrqewYm7yIMR4pQq+QwWyXcKCQOSqKqUtLYnsMWxTBVEBwL1ulrAsU0oPOa8D6aZuHbev6pn4fSpRTiOh53tPWFrzXgLHpPreVqA0049ykOMJr6I6aD6l2Qf5p3DcwQpwqi3cPzMORx/4BxajTY233gLP/i7N3CsqkBJJ8jKEfJiDgBnUr0osSlkBa14PWRKBdOkgn5kwVctGFUXKV0ZNDqAZLBcCwd+BK/GfmIhpIuSmsgx2pfBRbRQD+hDr4XiGsNUR9MyUdcVuASGoxzlKEFL1WGECcw4QcOkfHKAsqCtP1W4tNWFyJ0vwPxrtgcJyjptb+gwLNSOIpc+k/sZzaIimM4JjiBEJBGze+mSAFSYJxskMOo1eK0FjLIUZq2F9uppGEYVu1c+wsWffISKrkNPI6i0MS58ZKWPnAQpyjZp4a4YsMw2gtyFn1jYnipIXBtavY71B4+LvpVqOepLbQzHu6If2LYHrSQJj1nEKgy7gmZ7GWWSYrC3hTQKobkupkWMUjVQrzRQdzvQ4gLj/QHev3gDVuGIsTrsRfCKVJC+FqsktQwRZX2oCEExKYFloxTeTHdIXLmWCitothsz1SsVFxpdFri3102oTg1w2xgoLrZZdzh+HN6Z89grVbz64UUMQxuOATx9soYXHj2BNeZ074dQrsVQdoew/RHGt67C706gZozXiQXYTLJHXnA/xLGL+fYz8JDuQCRTCfBXgUYiMWOgHBWZXiIgyY97/uUO+pUqLoYZujUTyYaDh7/4PAaTfawtHBeOQ9ff+gD9ywnctAbdT5BOInjIcXLBxnrHQrXC+WWE5bU1XLhwXpCgtz68hb//5r+Fwax1JPD0FJYSQy0jlFmMNMpRdQmUO2BW/Wg0wjb3clkoFM50BcniRJDDDMYw8BHKuCcjlMtnmuOf2KCLGgf/SEJ9iVz0Y1nzIABMN3lBTSb6WdpQTRcFXESZBc2sw7CaMHQPhlMBTBsx56poKGy/s2gf8WQXaXiAshgKdXKch8LBgiS2JCpAkxTG7AwnJK0pUA06unCuJftD1jDmADCfE77m1s33gsA/DwA+XDMRU9Q9MPI/BQC+cwJHCuD7laCO3jtqgaMW+Iy1wBEA/Bm7oUeXc9QCRy3w6Rb4/d/47ZkCWAJT9yqA7wJln7TuFb+skHH8jwPAn/7G+wPA91r83gWC5XkdBn/Fgvj/BwCYxR1+r1AK30cB/F8bAL63beYA8Ceyf2fWz/PsX00xhDXxvL1YTJm/7rx3Bw1mQUdAhxKUnBV57nyADpAiM40ptNLeju0swEeClvyLIkFfmfUrtwv8mcAwN5IawV+RvSePekdVLCyMDmX4Uu0p7Kbk782t8lh4ZIFmDgDz88QAZ+INOgXPXj9rSr4/ADzfKDE38F5R+Sf6WmmI4h3fk9bNtHYjACwzEefAMDfOot/d2XFBFH1pGTV/ZuYAMDfXtGLi+0kqLRNneLzYWB5+g8U+qf6dZTBz0z2rJbIop9MaTGT/SgvoEhbKnMVFgie0pCLcIAAAIABJREFUvqxB1y3UDALBsrDLh8OmRazjCAsrKoWVwoGpVMFkMM2oCgvjQnNhtuowPKqKCG4CbqsKtW7BXGgDTgPbBwPs3OojCjPYlonF5Trcuof+cIiMlmG6KVTijlHF5fc+wulOHedPbYj8pe99+yUMb4d4YMmEnXThj3rojUdIigCqEqAoEygqVSqqsJZmiYSMa1oiZkqJMC+xOwyRFKoAtHLau1kNBEYVlaU2BrEDvd6EUW3i3e1EqHnbNeDMcQsPXziBpXUbkQJs7TMhzcBkkuL9n9zA3i6wXm8KO+g8yjAeTOGkITp2isdOeDC1EmnpY2frBrKDy3D8bSzyGUhiKI4Jw3JgaBUkzMtTqToiwE9b3wJpKGQnMN0cqpEhUzPsjH0kpY5c8xAkLkqligJVxKihdnwNWt3F8dM2zjx/Ae6Gi7xqYGtKO2APQ+S4vTsRBUY3B9ZdC1dfuYXxtQytwoU6GMM/2ENvewctc4pFO4eNCDVNRcPLsbu3hSSbCstHMgOU3IalWaTfi8J7kZuIMg+604RiVZEpGlxbQ3/sY6FliiJxylw9o4Ci09I6Eqr0IjMxmuaICw3bExuL64+gcWwJedXE5fEEH5V9fO33n4B92sSlvT3c8LtQKgbchoGVpVUEB3sC4FjwGlgw1zG+HOI//NlVYEvDU4sVPLGsAsEAdtLHpLuDmhrgkTM2ltoK4niCxdUN6IaNV773NhJmMHOwyRTQXTzNmX3nwPAcuHUXu+MQbkWH6WjwfQWTcYksoYUuAfoAiy0DVWbD2VRamrBdm0aFGI5DkYGdxjHCIAL95BYbLizNQJowNgDItAjTTMUgNDHKalC9DpbPHIfdrOGv3zrAfp7DWi3RPpnBWk5RPeWh8EokRgnVNGCXKipuEzdub6M/9KGhhrrm4cLyItTdEM1JhgctD/s/uYidD7ZRyfpo6j5W2wWa9RzthaoAuK59PBF9zzM8YQ/fHQCq5aDRaaK5UMGxU4tQdQW7+5vCFpUFrJu3Irz/QYhHzlexsQG02hVUak0UqYregQ+FJAXHxrDfx7DvCxWhZ5IQFCJKJojTAFv7QySFAj83UTp1jMoGnOV1aM1jsNoekkqMomlhJwM2owihMkarnuJYXUG7XoVearh14wDjUR03PyxRXgfW2jVcWHVAJ8mllQrqtgYcHMAYdBFvXsZ45xpW2jHW2go8lbaljCEgoM6ipQk/VDBJVJEradYNJKUiQBRD10XWeM1lITsRVpLUM4xGPmw1R8tz0GlUMQoyhGUVldYScqeFG7tj+KmCUWSjP6HicwFrK+v44RtDDHsR6k4OW/PxleeaOLu+gp3NK9jfvw5gKoAup2ZB0Wv4ybV9rJ5I8cXf+QrOPHFBWFB+/OpNXHvtQzx54izsJMKVd3+I27e2kOQBsow2h1IRlqSEQVK0mwRWTZiZLjhYoU+QjM4HtEmmDS1JQzoeOLuCpZU13Lx5HW++dUuAzSzYLy1UsbZaR28c4PbWSCgc2ec5z3FOFgCXUG/JrEsBdMaZIItI8KuUQJtpIgwjJDltLHUUs7lSpZItK8UYY2i6mFsztcQ0i+Es2EhtC90ixW4Y4vf/+Ffx+C9+WahFX/7338G3/8NNPH9sAcZkgmC6LwBgl99PgDBNxFzIyIYoiYQlNnOBTR4/K4RSmectyFuqgvW1Fs5feBRJFOLjy5dx5RoBYANnTnVgWqZQTZKcxevaJxhMcE/l/Er1oCbWWGwvgoicm4W9NW0ldamUJphFkLggvsY1FK0cOUUniQA6PNcSYGScSSvoIuH5UoWnItZVhLRVXszwuV95CE9+5evinr3x0g/wb/6Pd7Bm1bGYjQCquIIAMFN4Vd7XUkQtcH3RG9FCOEfVkVb65OgQZNRV3ksCoQaOrdYEoHpwMMZef4woSuDYGkyLefVSoWpQI2kQGJPKb5GhLEhYUvYj1yJUFBNkkeApQeLpNMOUwELdxdQ0MdENDAsff/SHX8LTL/4qUt7Tf/Mt/Nn/doCn1tewrI2Rs0CejQUAXG9oaNRMQaqh6jwrUgFAuCa/h9dE9SkzZAm28kmhklDHseWmULO/9samAC0bFUesGdotT9xfAqujSSQAO5+5rFSq0rKYYB/ti2n/XUpiJAv3k0BmB9PWnKpgti3bhZbqYi3LdYlG5S4BU6n8pfpV9gG5dhbrceFcIxfYbEsxj1g6ChJgdB0rS1W0O23cuL4tlNgkNVgEQS1ar5uCQEhbbYJaPLZjUXleIIs05LwJuo6DWALAEYGo9jG0lxexN0jw4LE6Hj5Rh5eV+PCVNzA92EJDD+EaIdQyRlbSwpm52ZSJcX1JwkQu+otSqoLsSPCB/X6uulZKqYrmml8q3guxLhOZxUS1mMcZBDBKFZ2ODdekAwefBQWOa6PmNbB9ew/7XV8sd3WdljJU20sCAe1lLdNG4OuYpCkG5QRx1caoUsctVcOgbeDkc8dx/pdfwO7wFppGE+ebHdz+u+t46U/fwMlCxSMtFU7UQxmPhcKOpDvb5B4jRRrzOSyEBbSIX8mkClxmWjJbGqJPm4Yls9VpTU1L7JxOLlSyWljoeGLNe2trIP5N7lHkGpv3JldyJGUkrkmSCBQYjo6ISGjDQ2i6SM0ajp/bwAOPPYNOp4Vrr/wY/+mvX8WqnWOhUmIw2hHgasH4EpXqaPY9glezfVVGcqaDDA7CzMGUjjOWgVGSo1n1xBqG9t6c0wlYxWLToMByAT9i36S1OK37LShGgUk4xpRqdJ0onAqrUFChyq+Ygqseh3ugIEGNwvUsRp5NYFnc6xD0lpm+GvcYeYKkSAHdFhJBhS4N5LrZtIunApj7Q0avSGKQxhz0gn2JlukyF5iW2QcBkJsm1JqBwrVRWV7Fo5//dTRqNWxdvIL3vvMy4m6IOi1y8whJMkBOd58iQkKVqKkgZI69UhPgXFxa8AsTgc4/PGYVQ+5vDQVOlbnmMyU/3VdKDQb3tySGxSUW6HihkexGhwlFrBeNioUgjrG9H6JdcVE3LAQ+98sqjBxw6WIwmaLjAOPBAGY5JWUCST6BZjLyR9rya4Ul/k7ibKqkyDUC9BnMTBHt5XoVmK4NhaQLzUShVxGbVUz1CnYVDelCC/aJ0zBIAP3gGm52E+z1xnisE+Orv/B5XFitAXsRkos9lNsDOOEI4e42Sq6NsxRKTjIaAWAZocC9Kp/tKCJhmPe1lMAv9+IK25pOUgV0R0NuSQD4gDFRCzUEnSXsWx4mizbcB9dQ2VgG/ZaoynVLE5df/wi770doogojTGGnKVZcDa6SoaKnKBUfaRnj3ENn8dwLF5AwduLaFq69/yY8zYQ/3IOWjqCWE5TJCJxkizQWeckih13Y5Wcirmc8nMDWFRgmyZS8lwRjSSrKhfqXjl5ayWeWbg2SnJ3QQUTYYEuXMzH2ppLIzmeCVvzCzJ7OVHYdhWohLW2kpQtFa6BU64KgQKV2qjqIqPCNR8jiAxThLtLpHop4D6o6RhwNAGFyX4rxJwgL8V0k+wShzBQnzswYJP6fY4xwApvVU+jIIOoHh8Ko5jWJ+T/MM3rvpwC+t8YkiLKHbPl+HgB8p/oyK8j97aUjBfC9bXr081ELHLXAZ6sFjgDgz9b9PLqaoxY4aoH7tMDPA4Dn9sH3TfD9/wQA8ySoeuSKMochsrbuvwydax/vBX/nl0Eb4nsdqP9LFMBcfIvF9h0AmJtw4Qsk3hdA38zimlm5JbhhV8Xv31UAy+uTL1p6zejcs3fuZ/8svvMOSinBSMws6BSyQmfWw3xfWtxJBbCwMT4kmf4EACwyZIU0VWwdpKqV5mVzwFS+x4IOCybSBnoOALNwMvte5sOSHjtTOszbnhst2pYxTU9gSz8DAObmRGaP3QWA5+DvPBeXxSf+4ftkJfN9FiXJfp05KB/a/nyyE88tvu8qfecNLc9fnVkoyTa89wGQQLqmsDgo22OGcQsAeN7e4t7fBwCevy8sxKjyYDcoM7FJnfeXKI5mfUrmNH8aAOYmVW7GxccEACyZyXcAYNG2sk+UhQsFjgB/UVRhGE0Yhg1bpRqINyJDqeZC6UMVim6aSGMFZcrsOw8GP6N70AwHMD3UOg2UOq0uc1TqjlDemo0arHYTil3FhIx9uyGUMCzQMkNUc6geLZGy6KWpCMYJkqkPPSvQcauoORpGgykuvfU6+psjuIQ6tRHGw31MA2nNXCoxTJPGmZGwgVQKWnHTBtpGteKIItY4yLDbn6JQTUS5hQA2FKeF0m6goBrYakJfPAZ4dfRCBb0kh2KmaLRyNNqASYVktYqb+/twvQUouYG3frKFPDLxQHsBWqJiWVdx+eIO7GSC5SqwsaChiMYYTfvI/X1Mdy8i2b+NZb1AhbagHm21bZGly2cnzVi8Y7uzf6nIU1pBFoCeINdTpEWKfhTTmBCmXRWfDWMbBcF7u42x1kJ9uY4Ljy7g/PNPoFzQ0Q0THMQ5Yl2BXyrY2bsl8j4rqokz7RVMrw1gTCuId4a4+PoV5JMu0rAnbNMWTQVGHmKlZcExMiTMoYp9YY9mMvs1o0WfjjSLoJUEhC3kuYNCrUIxaXPGrEVW/UMYlioK6lQO2K6OlPbmdE3geFBoGI5zjHOgH3sYlauInCYeevoYemqKYiHHL/zzp+CsVPFud4ApcyjLGE6jgqpG9VUEM8mw6rloKRpu/biP/+fP38dS4OJ8s4IlK8atq7egxWM0zQDrnQILLQigNk8CVCtVYQv49pubyKJUgIVk2fsTWpNbqDVa0HQdAYu/HDMJ3NDO03QxGJZouRUx1jCDj8BKkDDbT4Vlm6i4BOk17Pcm6A9H0NRCWLEaVHbrBqKwQBSTuV8ipVIPKsaRjUhl7rCHpZMnYLbbuDYusK/k0FcKPPSFNVwNb+JqugetaSOzPSwsrMDMEzTdGio1D+E4Q39ngOneFNYoxSmzhqVQQXXoY/ft2yi7B9ioJzjWoZ0cRUaFUHaOR31cv9xHRbehZypin6QdU9jDw6pQ9oXVjYbIr93vh7h6cwwFNkxVh2fqaFAurodoNagcdKETzBnKrEbLVjEehxiHERpVFnZZqE4wno7hWhn647HIp+yOFAwzB3p1FTtJDZXFDbRPtHDuyTUEnoHXN2/jvcEApx6oobNUxaXLb0HJabdZom130N/TEfYcOAMHyliBEVGdqOPs8QoeWKri4PIutME2Kv51LLt9PHLWRLtZAaWIk+EQOXMbJ5Gw1wuyHGlhCdcM5s9qBPY9Fzr7oB+hXTdw4pjH8F6opo3pZASFNuHnH8Ly2jlMJj4uXr4GumIatTYGWYmb3RRXtkr0xh5UcxHL7VW8/YGPuq1jpV1ivQM8/lAHVUvDrWsXMexvI0r78LwS5x4+A9Xp4Jsvvwuvk+Gpz2/gqV//NfjjCB+89GN88NoWnj+9DDsLcOPyNYyHfWgmczVjAQSILF5GSZCklSVwCJAVgJaxgKnNlC456g2C3FK1+9BDp7F+5nG8/cY/4JXXrqKkjLssUa06WOx4mMY5ur2pBAEJeBIqEcAuATLOPzIjl4piZgyT7EOAi1bDXINQEcqCJkEAAtJpoQsLUOpsaAtrKBqSEDAtA6qlSAB40YFScdArmAE8we/+i6/imS/+Gvw4xg+++Sr+5t9/jAv1KjQ/QBbuwSymqDkq0iRBlFCpxSKugukkRqWqilxgzpG01eWKaJ5XS5BhZamBhy48gNGwj7ff3oQfSKLZs8+cQqPZwvWrNyTgk+XY3B6JArFU2xCc4HpEWjhTgUpFKQFajoW6oYvzIMjKvFQRC0oIJ1OFMpkZhQSsheqUALpiCjtUKoA13UTGtnZM+DqgNxI8/5UH8fCXfh2qqeG9V36E//gX72FJr8Pz+/BKX9o0q4kAdEjSK0WhOsc0Yt5zLvJNeX4ELnkNBKzEijVThWKK94kAFe2jpZ1yJgCdhY4jrn/Yl+sTthmvhefNLMi8kOC/jDVge0h1LV88Ho+fGwpaGzWEhonNAIj1BF//xhfx6PNfQJnm+O6ffRN/8r/u4pkTa1g0RlDSAbJkJMaPepUEO+bphqJoz7UWle4qQRkOWwRPCwm+i8znKBXrp8ceOQ7btvH9H3worptWriQjNOsku2no9QNhycvjCZtiqtg1aXEsReLSqYNrl4hZtMzWjTIBHreack7nd1IFRmJFkbMgT7UcQSLpWFKvOQJIlGChXKfN17LsF+NJhFrNERmyJAzQ1rpWd8V5b+/siTzy8TiC5Rqo1x3Rp7nOJaEoSQguyXV5EnJ/oyLNVGiuhUS3cCs2cVBWoTbX0Dm2iLhQ0N/18dR6DQ0lxuTWFtRpF44ywUKNAG+GNE3hpzmChIB6IsZw2jLTbtZ2HTQ8Xg9BNA6niugXaSafOa5Yed+Zp0mAnECiWMeWwHAYwGFO6My5iUpG3gPHtQQAfPXjbQRUU9MuvVQl4Mz7QqBZOEPpSBMN06zAWAkQ11wc2B6uaxr8ZR3rz6zj9AtPYfPW21hubuDhhQ3cfuljfPi3F9EeA2esHPr0AEU0QpbHAvzlH0EeSBJxT0iMEarwlJjlrI/zueQMaKuo1yvSUj0gwC/zjnmvG3UbVc9Gu+2h2+VzKNXovOczzyfmaYixi2u8LElgezoqTQNmzYXSrmM7KoSF78mHH8SDT3wO9YqFd779Ml7525/CS8cw8gkO9nahqJEgOZA0SVWx2A/PLLgZExElJVyvjqzQkOS6cCoJUxlblPlSQUqAdRRyzUkySgndArrDAM1aTcQIcL1iWwToE4zDBJblAbkGNeOcOEWzVkBHDq3MUQQJ8iCDw3j4PEWlbiIr6QIxU4aScDNbCxYkE/J+EgAGxJhDC15i4ByTDNom05lo5ibAGUKQTAyadStIVAuo0kGgQOEZaKwdx5e+/i/Qqti48dZVvP/Sy9i91MdaVYVdBvCnPahaiBgcF2OxrqVbRVk6QqVZaAYyzYJi29iPSkSqKfKPc1WDZuqoeXKfkXO9p3KMkQTeYJoJpS4BZcOSjkghx1UChKqGaZiBeDeditKMWe+KUBDr6QSIpuhwLspDpLEP08gR53Q6oL00nysTWslxVRVzJimVhVaIvGpbIdlDF/EUhq3D9BzotouwMNGLNIy1KtBZQLbUgXf6HJrnF/DqT3fxwbV9XLp8gLPNMb72zHk8dfY0sq0R+m9fhzPK0CgzBFvbUJJUZBBT6cy1O59BMdZzlCkJnpM0xadBEj5Yr+DzLfb/Isq5RGkrAgDu04WkU0PUWcRepYpxU0fz6XOoL3WwRwiYxJpMxebbN7DzwRTtxEMlK1DNYzS4ZqGqGiSiRWLdcHK9hYcefAAqrdBJJlF0VAwT3c33oCsk5YUwEGLYu4k0moicdEVl+6eoVuvQVR393VtgLca0DVSE+02J0XAgXBamY0nqINBfpLT2zsUcyjbICQaDz5yMyOI6izECBH/ZP0i25l6p4tWQwUZcuMhQgaY0kKEK3azDdZqYKnR18JHGI+TxPnL/FpJwB0rWg62MMJ0eICtkZrWIsGCuelhiPJk7ffH7ZAYw5z0uvITx2oxAz0zo2e7/EwbQd0Bc3iaB6t7fAvreisd/LgBMUp0spMj54e8vHwHA97bp0c9HLXDUAp+tFjgCgD9b9/Poao5a4KgF7tMCv/eb3/gEJvmzwFZpEPbpF/M651bGYkNKe7hM5stKS737fGhmRUQwlcWZOWj7yd/MZY7qnczeT4PEdFeeD9SfPsYMhCVYIV73QNgzIPfuxctzFmtdsZqW38ecMG7IuSmaA9XiM4VkkdLybJ47fOf/Ki2XWCSRNkNiAT9HPe/JPD6M4N4BcEV1RBbbMsztqWXRUWZPsbAobe3I8BbHnwG+d75vBqrfD3AWpzKzrOYmXV7fXRCan2HRUmwSZzdQIbDI+6FIyzvZnNJqTbKJJdA7v8x5Hu+dyxYg6l0F8DwzV6qMZ+0++/+d+6DK4tvh1+Hj8X0WPeevuXJWNsjsDzfgM7m4bCO5UeJGUtzrQ8D7/DgSgJfIsa7N2leUNw6/Zj8rtHnMUaSpUAGRTSyAZLHJJKibSjYvlc0iY02Wj7gZFUVFemuK85X97e758CcJhlM8oYlMPg0aGkBeg6E34NqLABW9igVTZ65ULPLEuJmvVQHXpT8kDbBY6KBHpQVDqUInw7y0ETO807CEMqleN0SxtOTm3zahWSzqq7AqHSysn4LBTKqQYE8KnUVmnUUnWuipSKZkaseomC4s1RA2av5gjFvXr2G404UJgsN9JNMBgngistoI+NNizNKp2KIlHzN1aatJ+jPBNQ2qrmIaxSxNYH9Ky+mKAH8HUwdRXkXt2AaUhRMo6y3cGpW8PGzHU+jNCJV2AsXJMEqAnSGt/Rwcq9exu5dCTU1sVJswwhKPVlyYYYB4MsCZZQ3DvR3cvHoVedBF1ZxicPMG9HyMhgF0qiYsh+C7JrIoqaph0U6yuGVmNAvCgjBB9ryZIypShHxGqBiwLFHAo+1gDhOT2EGgLGKQO1g6XsX5C8vIaxW8v32AG2MF1XYFExar0wJlXKJC3XBeYNV14RQ6DObWXd+Blkyh67Eo2OlhJrKzOjzhMkWzYiP0A0wOeiKfk5bg7He5msOgWoxZc4UhmBLk5DD3jAV+FiRpmcqM9WqVWaBUELEIL7srFTPDIEOsGBjlDqZKB93Uhb3UhrPawPELi3jgxTOonaphyAzKOIXPAgzZ+gRjmSWYA0vMrk4L9C5OMLo8gTdREO72cPXSLcTjCaok2SBAqz7B6VMmTJIDshQ2FYlxjO7OAOEkFH1OqGbCQqjbmvSZU1WRb0bcgyoux+a9o6pJE4o8AehYMXQjF0VWcf8KEk9UxBmzIZkzR4VNAY92pQqzAhMEoZzz0qJAohQICsBPS8SFh52pC6+zhNhaxCPPnkRQASoPLGD1hTY240ioKHwFGNNu0tbFdSy4NikdgsuT+wkuvXIdtz7cx6P1BYSbB3jpW1fxsG3hmZMaNhZitFslKnUXWZogj3344zH2NvfgKAW8EjBYfE1oc0pg30Gq6lhcqYjnda/vI/RZ7NThUSEj7HMZ8JrAcRRUGzYqVWa3JtjtTjCNE0zCWABRzIRjIZjzngDAWIBXQqEo6o8L+JmLRO8gVBvw1Q5Su4Lf+J0ngU4Fr155HwsPLOKB507Ca3nYGU3E+EbFH4vcaT+CFZWYXE/wo+9exs5mgn/+4nmocYKDm9vYfHcTXtzDkysBHttQ8cIvfQ1qYwGIQ0z3b2Dv2nu4cf0yBl0f/SkJF6oAgKN5OxPYSZi7mKJVt3Bio4P20gqSOMd02kOR+Hj8mRekM0Kp4eaNTVzdOoDRaGFSWLiyl+PDmzzmEnKtBcOsYr9bYDIssNoB1pZzPPPYApwywU9/8g5ivwvDDEGX1ue+9Dw0bxVXLl/Bx1sHGERTPPmFNVTcGv7H/+ElPHGsjcdWTNh5CDWdwFRDlCX7ZSqeR8717G/+JEbILGNTRY1WxJoGWzEE4YSFOhYLFcVAGOdo1CpYP97C9vYE71/cgmIo6LQt1FxPgGUEPFgkHU4jMV4RlOHcShWxAAFLiAxdVdNFnx9PIwFsUikl83ZNAWzRBWNlqSYKqQe9KZIghkIAuWBRlYphBSWzFqnMc3U4izb6ZQIfKX79D34HDzz9LIo0x3f+8iV886828exGC2YQQA324Ro+ND2HH4QCiIziUhyTcwVrtBWP9qIsYkcCuJLzJ3P7DJzYWMDxk2cx6h9gOp3g+vUuxtMYzz93FrVGGx998CEOhj6SJBNjmQBPbdodE0Dl8y2BKq5nCdal/G4W/HUTXkUX38e1WLViCSWwABXTu2tMKsjEDF4aKBkLQIDcsQFLR0YFHxWLtRif/5Wz+Pxv/aFQTr792jt46V//CMXAwLqVAMEIeR4ijANozDU1WcSOxBqGgKxQOKok9bConIpFhrRCZlFbx7kzyzh99gJGwx42r90Uan2Cgbw+y6KaOoNi6DIPkmq9WV4ul/pZJi2us5RgDa/VkOtj/huVxpqKSsOA0SGYbWKMCn56bQe//ZsP4iu//8eIwxTf+bNv4v/83/fx9MYq2moPmX8ApQigm8ziJVEqgz2b/8WSskxFu9JZRuRNK1JtzvvP/z/z9BlcePoXMert4eqlt3Ftc1eo9YajSIC9vO+0tWZfob2vjGbh3MzcW3nyBHunU5K2qPQ2UW24M5Kh/L05CZT3kveV9uQkqVDRyxUx5wjaA/PFyEmS/3hcAtn8a6PhSkedQkGr4UJVqC6VqnCSCPYPxsgyZuqqIrt4sV1Hq+NiNIyxuTUU7WJY+h3nG47jzAbNVR12owHSvD4aa0jcJs4/dhbN9iJ2bu5Dm8aopQGceAgv7cIpfVhUlpalUHYP/FgGROoEQBLx/Fi2jnarAtM0EE0TRCR6pNJmnfM+s5ZNo4Dj6nAtU4w/ZcZzy8W4ms4AeE6wy4s10f4E87leoMq+1yXQzVRcrpW4riPBgAQrU4A3PLfBKMLuKMKEYGC9hgO7gpuOhuiEgfNfehinnziPOB0JS+LzjZPI9ie49jeX0X39FjaUEma+gzIYo8hoIZ4LENMwZX6xALIThcYQoIOSrko74iSlYk8SWepVC5PpzEVh9vzO1eDMQOfv8Hp5/rTaZ58gyE3CiUaCXkhylC/WELqXo7lgw25XkVXb2M9UjLQK1k6fxYWnPyfWJe+/9Bre+M6biPe3oCUD1LQQmkqHA2YXcw1cICt4L1IBDEqCiSIyQ+m0QbU2I0ZUVRf7AkZz85yE/bwiSQu0oWZ+ND/Z7UfwHEfuo+jYY9IpIRdr7YrrQMnYp+mawjEuQ4UuKdMIZV6gQpk0c3bjVFh3sy3ouCDGGZXrJA1BwMgTfp8piAS1qg3b0mYZu6r4/5yAzAUO6QAhVbNUopsGclrQLyxgYCrYC0OsnDmNL3/jX6KhaLj9wU2K8zyWAAAgAElEQVS88n99Gz/94S4uLBdQwu4sZ3Uq1ccKlb2lWLPxeWLcK0NruT8Rzsa6gZz7EZV7NAWTIBFrNlqx0wKesTsxHwtTgsAsCQjVu1gPSQIJ1ztie3ZnPJdkYKFELUMg9lHRMjFWyX009+vcOdOCnHsBSTJWSk7OZCnKfaOYHwqIiASOxbZjwXYUWFUTul2BX+oYZyb20wrK1gL0jXUsP/4w1I6N7756Cd99cwTmMjzaCPHik6fwyLk1xNtj3HjtIvofD3GK6uXpFGUcQEm4J2TuMqAZdFsiECwz7NOSe0M+m1wTUl0r5zVhqDOLNaJXSsJ9nmsgbFewX3Fxkbm5Gx3g9CI6j5zBpBzAsZgArCM9iBFeCdGILNTZfIMRgu4Q4+EYe72Au1HhIFa3C5xYrYp4kbqj4cUXf4mcPASDa0A8QMXMEI+3MR3cBtIAceKjVm+is3YCbqWFRnsV21d+jPHBjlSVuzzWBL3eLvxJgCSU2fbcWmeMkM5LDMaBIKyLuZrgtiCv0JaeYgQqtKVNchDqMOimo1jQ1Aqg072pAgUtqHob9coyTp7ZwEEIvPPRPlB0UcY7GO9fh1HuIYu2oRdDRNM+CiWEzpNQUpDeE0XANGAGMC1XJPFHuJlYMiv6sIuawbDkQ697tRJzJ7xPZf3OhAFzYr50PpD9e/67/J475bFD33H4WGl6t/7CY718fbbQuqcacvTjUQsctcBRC3xWWuAIAP6s3Mmj6zhqgaMW+Jkt8I8BwHNgV374nwYAczNBe6x/FAA+dDYEGmSh7F6NsfxZuRMcew8APANw1dmG6md+fr4CFkW9Q9cw+zwBUL7kxk2eGJUu3NDxlc3UCVK1fNeOmmocArxUXt4FgCVgfdgqWput0OfW0od/V37bXQmvYNLPEZZiZkMoMnjl+7JAJxn3c2W2Qgb1IVsfsdm8o/y9a+l9uAN8EgCWIPWnAOBCsuUPA8As2PC6xWsGAEsraAKe/5kA8MwiWeTezF7zaz+s1L3DQD1kG334Wv5RAPjOcWf39b8AACY6dlelzePJjTzZ0zIXWaqo5Xt3AWDZT2Z3mu2sS3txFgTZZixYzjr6ncu6+z3SjpvFOmHfS7tGtQ4Nbbj2EpaaqyhzWlKZcE0CUhOM/ZHI7KpVNdQqLFTkwv4uSVUUCcFgG5rKwg4t2TShIBFAgiUz0lDowvbVdhzqAYRKw/IskXtLUbrNIp8KxGksCj+2YUsFb04VpoqElmICTLMQ+T6ScAwlmsBQhjBVFup9UewiW5yAOVUZZMpzeBG5VLG08LRZJDR1+HEi7KCZ4zslwqvVEUQekqQOvb2O6qmzyBoL+GgnQu6pcFYyPPz5NRhLOkZJgYOxj71uH3WvA53WwFNmUmW4ej1EtJfgSVfHc6ca8PQc4/1NXPzwEhT/AC5GMJIBRr1dFOFUWMQutjxUHanYIXDAPiFLgewOVIbdLSDTtlXRC0zDSALAHE+o1uNnDKqpab3sIFEXEKGCAAYSw0LuuIgMExNhGS1BFn5HEaWwOJZFMSpKAUfJUVcz2GGAnAAwI6HZv+ISNUtHtcI8RRNNr4oRFSx9XgeVwLJYSDBPFB9KFvZnRSkWhoSFOAuFtM2UPgAsELIYxuOzcMcXbS574xiJpsIHlW0NpGYL+5mDoW7DXPDw+DPrKJumUIZN0gkGfl/Ydxqmg0a9jbrhQPMHyIYTFEMXTm7DmGgIDyLEkyG0PEHd1FB1Uzz2ZAUnLzyMEAUuvfUqtGmKRddD/9Y2orEv+lEWpkioXLEUNBxapNO6kPmYGUydhUmWV2jbqQi1AecMx+UzlmNMpVLJyFGC36oo0DG7kIVuThGaRZ9EFlhz8Tt8LlnTprIkgSJssqPSxjR3EaCBidpEZamF1gkbx59+AEvPruAAOfbjFPu+jyDX4fuJKNA1PAvrKw3UbBO7H+5i54MtpAcKxrdCynigT0KsaAaqSoQT6xHW1itQLQsHB13oLOBmKXZu0iY7hcWsPKoeMqqVbRSqVJUsrjWhWwa2tqbCPm+xRvtlFZZW4qA7FoUyw5LZlYajQDM1FFopQLPeeCJUQwQ7qGhhX6bSlI4DaTwR+axDv0ACB0lZQaS1EKltJHYNRqOKypoNpZ7jsS8+hbUnFpEaCm7s9GA4DtScim0b2SiBTpVGP8fNd26g7dRxaqmN6++8j9e+9zFWrQRuNsSFxRTPXVjGI0++CCGLTELkzAvv3sCV917F7m4XvaGPYZBiktBinhmeGlyS0VJmsZVY7rjYOLmMWr2NqR9iPJQ2g2fPnEW1Tgts4PLVK7i6FWJKgNVuoRvWoLhLiLGMMKdVdg1b+xn8cY7haIrVpQxf/+XTcNQEr7/6QyS0L3dTGNUET3zuKdQ6Z/D6j3+M/qTEyQvH8eALj3DAww/+4tu4fWWCBxY02AiwvbkFpZgKcJ1qWo6RVD+WBMaowMqpQpQqJY7mRGDTeFbApBWzUO9qWGg3sLRYx2Qc4u33tqBahcgPNlTanuoIghKDAa0YpSqIFsfs97TKFTmYRYmFTkXYGjMD1J9KgFPm1CuCUEHbZSoo5ZpEKisJdlKhLG3S+fsqMtoeKwUiAzA7BiJLwbbv4xv/7Fdw4QtfFSug7//ld/FX//YavniyAzVg3vkBkA3gR4HI9vRFLqqBVsUTNr5UKBLIoIqRGaf+lKCmDs+xhULzuS98EW61ib3bV9Hd38GVKzsIohSrix6qNQc7uyOphGL7UvmTS5If5yCCqcx2ZVGZgBWvS6ijdF4nFYUEkXLx/NLGljbLOe2KeY6WBpWqSBIQuEyKNTHmCpcRyxBuAbmjCOeEzJniy7/6AJ7+jT+E4Zh48x9exyt/9VNUcw8NWoBPRihyH3kZCWWd6RBw8kWurMF+SRWrsLWV9rYcwNgGBLmyVBM50OcfPIc0ifHuu9fQH03kHE/lmUXQRkGU05qSZBeqJuVaReQhM+N2li1M8JRKcEFg05mRKAFvgi92S4fSrGAntLDnB/j61x7Ci9/4fYx6Ab71J3+ON35o4nSjg0p2ADXuQVMjkXPKKA2ujWmRLvcWXBMxx1gqMDl/sl/pmnSDIRhx4aE1bJx5CKbl4rV/+DtcvtZDp2mJ8xT9coZQc83IvxOo4/Fo480+TpIC3+OkRqIWyQkcz4SdP91NXFMqgAnCiWNIQI3nQ8taHoPfxb8Lt5qc6nxpyR3FUnHKf5ursV3bQBBlwoHl2Godp88uI44jXLx0E/vdgQCEF1pNASiPghi9gS/IeHw/yTVowm6X4Jwi1mlKxUUXNrYzA7u5A2+xjY3jC3AVEwuaiaZWID+4gWh3G0Y2RhH7s14IYdfNvsE86SiJ4fIZKhhVQQJADlejPT5JJnL+o+UIs3E1PQXFe45hIksIkrFNC8RZIoBjquC5F+DcSmU858zFtotWp4mDvT4mE7mP471l27mGhVrNhsuMVg0IghC3ugG2pyp8p4JhvSoA4MkxFY/8yjM48chxFHmEqmqhxYySXoxr/+l9hO8MsJSlsPItlOFQAM869yYFiW2S1MTnmhbEMteHqj5J/uS5ZGLdXaJRc2eOO4pY04RRIp4H2l0vtj3xLOzsj+XavJTEN+aAUzFOi/LJOJBRH3osVKmGDZRVC1mjg6lZwX7uYGGpji/+0tdQcVxsv3cFwe2bKHu3occ9WGWANBwKEJrjGsFr9t2pHwmVdjTLzOV4IvqfILxKcNJxNECnMl06NHCdIhT7Yr8oAXbbJJDFdTnt7GU+qhg3Qvl7QsE92/MK3nFKUqoEL+cEVGGJTht4kksIiHPsC2LEUSnmHi4kqeilmn15sSpiFGxNE8+NcAiaxgjTHLYjnVgIAOckIDsWcsuB2m5ibFrYDkN01tfw4q//S6yaFsYHE1z+2zdw/d2raOsj5JN92MyFzxlBwfV1iQmzo7kv5RiYSeKO2MtqMhOcc6ZF6TONeFMq7Dnmc4/BtTptfiUxhKA6n2mZayzdLgR5hNEIYvsls71lXM+M5F5SXZuI3FtBoqHafrbZE+5NuiHaSKg5OZEWdFqS5BzOG3zOTe51LFp265Jo46gwXRewq/B1D7enBqJaG1l7Ae6JDTRPLeCdS7vY3i5QhhnO1kt8/vFjWFl2oPsZtt7cQrI1gkuC3aQHZTJC7IdI4kTsPemIJSKXeD4KozJk5JFOy3fSVFmvoA82CVxc5yk6Mu7LdCCruRg3LPTqddxQVYzaVfQWPNgbHZgdBYuVVcLe2L54G9mtFJ3UwxLVz9MAuR8iCxKxjgiYX69kaLgca1OoWYq6B6yttlBxS3gW6bEBHDWCaxbQ0jHKIoQ/OUCShKg0mlg+9gCWNx7CYOsSenvX4I8GQtUbBlNMJxMkSQyVc4KYhEkcI/cvF/EA/Jn9lg4HtGJmjFnGLGE+u1wQ0KqbzkilA011UKrMaTeh6k3oZgeevYi1lZNodjawPQ7w9kcHsDUSUW9jdPAxtGIXo91NeM4Ukd8TqmdQFKDlAmxOUhJJCzBRgOUtRmgLFzQDAgCev9iVGNty+HU/AFiUjO5BLOYgruAyzEpMcwCYxzv875/4gkP/xvfvOrDJ33rp4yMF8L3tdfTzUQsctcBnqwWOAODP1v08upqjFjhqgfu0wO/+xjc+geweVgBzwz4HGj8NXMqDzbOB+HduEkXOj7Cak9Zbh0HX+6mB5wAwj/9JterPAYBn1zJnQP5TAODDlz8HMue2ZKxiCABFZO4S1JHKWx5XAJ9CASstku9aQTND7Y4h2Ozws/OeKY4PA8D8hU+fp1ydf0L9K033xPtzBvJhAHieWSvVs9Ij6C54OsvunZ3Nz1cASwCYKsb5SxbUJACszDKe71z7f2UAWMTNHUJ8P6HiZf86xAu4i9/PgHihspZnLUHy+d9lSfEwkDw/7lwBLD5ziOpKpcbhl+Ti3lUAi0rx7HX3fNm/7w8AywK1JBXI/iItuPkqStpwESRm0XMGqIudqjjrO4VMeV/JEKYah5tZHZ5dh1K00Kqv4eTqCeRxQ1jDceMcpVP0hl0UhS/UYPWKLFYkVEJQsUTLN9hQNVNko8mcP3p003GZan1+hwHPs1HxHPL84Ye0elaEzWu9ZqHZYh6ZBIZKAhIiRVCBxaKKAmFNSbs9gsph4MNQIujlFHWLuWOhKBzSijClW0ABBFMqmmTGn8ibi2SxiValjmcKsI0g3oCAY0BtcwVpUUOe1hGaizBXT0FpdZDQv7OmoHXKxfEnF6Es6BjQ+jIrRdGh6hgI+xm0GCh84NalAfZujHBWL3G+o0FNfVy5cgPBYA9LXoAy6MPv7ULJJojGBK8VLLQceLYjCQ9ZKcAUlYrSQhbmCIqwyKpZbFPav0n7xZjkAFFXIONcF7mEmmohK2ijWoPlVIVF9CRXkDNTzfGQlJrIHY2p7NNVYcXHw9LTUKVySi2wVNURTqco+J5joih0OKWC5baHalWVKqjCRTJMkAy7iMYDUSBh0aXUCqGyEgpxZZaTx5ugAiaFaiaLVbLgxftDMMTzVLgVFrwLjMY+hpMQ4yhHSFDbbmJS1LCX2NgNdExVD2snWhgrCQICCaKaQYs5DabOfuygaha4cXMbnlJi0anDpUrOz+EpGeoO2zhGkaQ4c9rEF7/6OZx4+lFM/BSvfOvPMd3po6WZ6F3dE8UlhVbPBIGjDK6poyIaC4hy5p5R2egJdYrIBCypYCHgBSQZC7gs+FDpRGW8tPYcTWNRLAoiFldZpCHQJR0MJACqQaGKDVSe5PCTVOQ8F6qLYWLDV6ropxrax5tYO1vD6qPnsRv20Q2nGCQ5piz+qBbiMEMS+VhfKLG+cgxhN8DOjQGmByo2Lw9xzMqwaJRolCXW2iUeeryO5TNnMJyO8NM33oRd6EwFx9bV2wIAttMIWpJBo3VpbiAtNVSaFViuKZQuvp+J3PKVZgUeQY0oxEGP+aCpyLzTCIBQnUOlNjF0DUI5Q1vlOM0QBLl4HoVKFAnS0Bf5yAFVVUyfLh2kWgO53kJu13Bxv4TT8XDsTA1PPn8e3vIiupMDbO9vo9A0VOwGPKcKJWb/tmDEGrrbu1ipV4Bwgo8/3MTu5h5aaoIFN0VTCbDkKfjaV76E9uIJUewjAMzi8O3r72J/fx87Bz56k0Co7mlhSJU+AWDkEYUuWGhaWFioC0V+qRqiL0fTsWAwtQlOeDYGY2Ccq0iNKsZFBd24AqOyilHWxjiuQtFcNKpV7O/9v+y996+l530n9nl7Of32MoWcSpEjSiQlqlPNXkmWZVur2BbihXeTAAE2mwAJAuQvCfaHJFgk2ZK11yutLJuybEu0rEqxiEWsM8Npt5dT316Dz/c5Z+bOiJTswAiwxD0EcWfunHvu+z7tfZ7vp8XY2R3hsffp+PwXz4sN/tf+7ZOokxFMO8Y4D3D+gQU0mov4wfM7OHmiiU99+XO48OEzMo+u/+11DC7fxEqnifHWG3juJz8DigC2zecvnQMU6YAAMK/P4gru6rC5zug1UvYnC7Ri68h8RUtUiOtri1hYWMb+3j6eee4moiREp2NLLrwAu6Upql7ahJLM41h0c7hDLOMcobqVWfIERBPmScq+iKEPtBhWDheGw0I/M5XVszgJM7QbVBr7ChAuddS2JuBnRsDRKTHUSrx1OMLv/8Fn8IHPf0WUhz/52lP43l9u4WK3CStKYMb7SIN91CQ1OLrkWRJw7pKYRAAjS5HR3pKcIFOBz2I/SytNy8DFC6ewsLSGvZ0tXL26g4P+RJ7DVGVyHYjiRD2XdV0UzlQLzvZKMxBS1J5NR2XCEowTtxqqUg25hoODAC5ztrueqIz4PpMAo9gDqzxUvbDElpjrrNP0EVY1UltHRrJQO8WnPnsOj/7G78JqOPjRn/8Vvvf1yzjh99BIA+jJEFk2kZgEgoSOb2A8CgV8oeLOslXcgHKeoG2vuk6u+0miy3PjxOqcqDE3Noe4tdWXXFPbIVBJcCTHaJqBK3tNAp8581Fpq6wyldV+RKldBSiYtoHkIzMXlk4Tcz5ujnX0Vix8/h9/ERff/15MRjG+9a/+NV55tokVqwcvO4CHERwzR5bRepzWrWxLnjFqWLTM5jVU3KsoUgKL1+0m4wo4tiHK0RMn5yRf9MWXNwS4nO+6AsiJ3S9VimLLzT06HYiY80uFdyYg8Ew5Le1FhxaqnOmuAUibsa85xpXdr9qXsQ1nLi1yVoACyFWby6lhCqDNyH8KbJZ8UYv221RLmzh33xzOP/ggxqMDPP30z3HQH8k45L6dCk3+dJxR+UwQ2kKS65LPqdNRRmP8Qg2j1cBB5WCjtPDmyERnpY3Tp+fQ8xzc11yAl2eYXLsOfXyIKtoHcsYWVAIqRnTI0KaROZqGTqMpexS6epA8Nddqiyp375CEgwK2byCtaddawTAr6CWzNAkEK2BtMOb8gTxDCKjIGYJEkLrC2fvncerMOezvbmHj5qHs4dO0FCUpbXepwGy3G2K5znNWPy7w1mGFA83BsNvGFaNEctrG47/1Waye7cID+2CMjtbE4KUdbP3wVWiXa5xmbIm+iyoaCAFDrzNUBK1J7iVZiddFYFsAOGXtXU6VrFQacpwwO7rhUQ1aYWdvImQXOh34DQf3n+rJfe0fhrdJBhxj7aYrbcA9MEFgwylJ/0JcRTD8GhkJNo0eYq+N/dzA8moXn/2138TK4hx2Xt1FtneIVpUi61+DlmwiDfcxGkdwbKpqee4j8JuoMTFdl2T+0Q2IxCuLMR4OPN+QvSbBLpm7AkwqonKaK0LFQqcB33dkzgShAsVk/SZJW2yZDZCowDFoWswL31XtJECn+l+s9ZmH6lky9rn2KbA8x+5OJJa5BIC5Rs33fDSaTckEjsUNApiEsYwjr8E4AIAeBDUJklTh2hYij6RBBztFjtVTp/GpL/4h1hsNTHZG2Pzp69CHMRbcAln/KswsgFakkj9fIJc2pysVQWhGfkgWO/fjso+r4XC/XutIkxglXR1sEh75Jp18TDkD0j6c/VyWzI4lkaMSkiY/g3+WkxnbbUrsVZgi53gNjQTBXFnYyxmcPyNEOUUg4RpBFTpBP36lwxGfDZZBO3VLziWcn9yb6UYNw9Zgeh40z0doN7GbNzBpzGFAUuWpE+jdt4ZXr26jyLtwdR0n7TE++PA6luZd1OMcweUR8s1DaFu7iHa3AIKhIcdppk6X0zMv5ymV0XGubMd5fiPpXY4AnBwVoUoFAIuBlWdAX2ij3/Qw6bRxXTNww6oxWZtH88Ia7DkLvuujrivceOEtBFcjNEMT51rzaBYqVzochdBKE2lYwiJ53uDZNEZdZWj5BOUzrMzZ6LQMtNwa3ZaF+XYTbd8VUkca7WPz5ssYDrawvHYSJ8++H1URo0gmEi80Gewj533WGpIkRDSZoEgTeI4Li05eRYkoioTkwGcM/282uBdI0R8Mpb8ScQYwYWp0SeGen9biLsragaa3UVU96GYXp07ch7m5VeyFwDM/38RCK0Z//xZ2Nl7DUivA4d516EUfJbOgSfsyFUmPTww+c0gMiFNGCxwBgE1JJZlVGab7k18OAPNsMxXl365P3KUGntVEjpA8Zm+UeK5cEa6Pvu5VE0vNYqq/+MtjC+i72ur4L8ctcNwC774WOAaA3319enxHxy1w3AL3tMA7AcCzYtjfFQCeAXBk/fLgKYqJabHonRpdlFVTBfAMYL4DWCrkT+ko+HrbFOKZc+47KoiNqeWy5HTetcudMtOntl8zm+cZAHzHwlgBwDOF50wVTdWiqBQIDhwBr2eW1ZL5chvYZZlIve4FgGfqO7nX6UZcWRBPLaB50JT8lTsW0PcCwAIsHsn8vQ0mi6LlF62zjyqAq6ny+pcBwPcqn+90xzRzdmoBzfzcoxbQvJ1Zpq7c+1EL6KkCeNYlgkUesUA+Ct7ebfusmNizlxKIz0BTdRiS5jvS1+qzlBW0NNXUBlq+e/u0Q1vtoyC4AuBpE6g67kjY8pHPpqKTikLJFJopxKWAoqwIZ+z6WVYxwV8BfgkAC7hGcHjWR6rgOnuJ4lJympnLpoqKTa8HlF3Md9dx8b5zyKIuo5XQ7tAZN0J/fIiyDlDmMRy3FPUPwWizpqKTB2FHgGTJ9CUYSTvxaV/QXpMFulajqQpCuo2s4NgzoVsWmi0bPsNHdR1RyOw+gtO2qJ1IVBbNGue0ZQtAcHA4QTgZwKhDdJwEtpkhSBMFJsFAxqJtkouCi/fK4hqtI1lgajY9tBr0uGO+YolxUmDInMHCR4k2qrqNidbFdjYHc76HU2dXsHCyicbpHoxFB7FbIjMrDCZj9OaW0KCd27hENqaVXA2r0DHZ2EErDhDs9bG7s4vdzW0sNlLMuRG0eIiU6tRoiDyKRCnZbnii8GGxiQQNsWtkFUmAfNqh0+KbWYm0eWZRkMrwQtnVGTPlJBO5uGKYKAtT1LCabgsQVZQWggKISwOaYcN0PKUUl+J8Ds9UxBSuPXQs8MlREHtpA5rdRJpp6LguLj2wgOX1ZVFt3byyj2Kco6QN26CPIgkALZE2Nm3ma9J+W5EdaFtnmASYuPawaEVwqZDiPMczC9br6z0pkm3vDcUieRzGCMSmsoF+aqM0u6iZdey1YLVamOQ1DkKqjmjN7MIzeZ/ioI9ay2AbGUwth8ZCRAZ4dYmmU4k6jfbpSVbi4jkPn/ryE3jPxz4geYHf+8afYPeNm2hkGvbe3IQRJ1KgNGjFzgxjZmoRCKA7gaYK9nNzLcmWljFvaEq5bmjoHw5U4c3QML84JwVDFpG29/axszPBMIilCEqwXDI9uYbpVDyZ8BqOqEriPMckzJAzU61kZiULmw2MUgOp4SIxTcSajkFZI9YNDAgKiMW6IdaALHZZxhAprU41H03ThpE5aAGYswu0DA6KDI+/v41PfPlLWH3PKm7eGuB7f/bvkB3m0LMSt65soKNl8KoUFpWaCY0jDSES2A1XcpBn7hFslB7zDbs+wuEYo1GoLIRdKrxJOqJiXX0l0MhMwdpSYAptg7NSqS2pDCyyBGEUIOVioJvIqQbXmoA9BzhdhPBwkOoYFjUWVtqoXAP7USYK5rw0MBjX6HgmfLZvyYJghmVfx1IL2N4+hFdlaJolXBYJjRJzTgWzzLHWc+GyWqY7cJhPigRpOEGeJRgGkQAUcVbIGOd8sQkI6QVsQ0OXFpAci76HyrbECjwYBpiMQiy2STxxUFYmNFoK6k1ERhO7gY/9uIWdoIu46iGrGlicayIY0GY0xIcetfCxT52GnlX4o//rT1FmY+hGimE2wv2n5zAKDVzfCfGRDy7hc//lV7F4bl6KyDvP7UOblFjuuBjeeB0//Ms/k1xIipb8himKMyFfUaCeK6JOu2XD9RTwur0xEhtTRlUQBOVYb/ieFOE7LR+TSYqfv76JJE3hezoW5ls4daILXbfFGnZvEAjgRcIOO3+mciRoRTtoKqOomkoTlWPAzGGxiBTFUw1tmofL+cDczWCcoNv00Gs1kIvCBsi1Gm7bgTXnILZq3AoibAYh/ul/+7t48KNPyPt+/p2X8PR3Xsey5kCPImijfaRhX1QzfD5kHJ+WBd+k+rZASYJaRRcKZWfJ/Yvse+gIowHddgPnL6xhd3uIN6/sKrDa0LG02ETDNzEJVPZtpekCcCvAb0YsU8CHcsbgWq6UQfx5pUpVKrq9/QlcxxW1IG2p5VlPO1Uh0BEANqEXOobMIah0eG0PGW3JCSrqGpxugcc/eRGP/cZvcXDib7/2LXz3G9dx2u/BT0cwszHqeoKqjtFquvAaBsIwxmSSwzQdAW74lOGLgCpJAHSnIPFS113JbL106QI8vyUKyWeefhlJnorVMp/WBDwc35ExJmQ1UfwoK2Sxn6UqlxbQVM9XCrwg6Mp/F6WsXsNd8FC1Pby6n+LhR9fw2d/7KuZ6TWnfv/l/voaffLfGmjOHRjGAlY1gW9w3RGJzK7nUGpFTxU0AACAASURBVO3H1TWTfEJiptgvT3ONmb/O8UYLZgKHC0ttyf185bVtUfc2PBLTVHYvASnur2jvKvbkZYXhOJWvfK9SCKrdlZxXaFdaK2U5yQME1gj0EPBVOZkkAKr92GxPzXE2A5BJmiExgXOO4Bif+VxH+Tuo8hMFueVCm+4dT5zsYH9/iKvXmQuZo9tRSlLuFzjvRhPuGXVxX4HmIowK+IbkfyDn+Gu6OKgdbBcORoaPxz7yHsyfWkARVGgWJrRhgP4bV+HkI5j5IeLxoYArnJccJxzHDtda14dGclCRw3Opns9gw5Nr5VpQGhXcliZf6QjC+JE8VDEn3NNTqUoAkPOD+yqeMagGVkCijrUTK+jOLWFr4zreurIvzkUEZUh2pHKdERBU1tOLleq73DCwExk40G3st3y8qQHZfQ4e/82P49QDKzIuy2iIRtXA81//a/zkyQN8zFvEA76GrrWHIuwjTzMY3HHR1rxSYL8AmFOnHjrSsD+zVFktk9DHf2/4jmSYE/jd3h3LWOEbG00HF84uyLXvHwTKTprq0KpWZAy608SZkDHEUMeMkVPdbgMx91WdOaR+A9sxcOH8Gj77G7+L5V4Dr//NG7jy3AvoGhoadYQ63kAaDTCkiwldCKbnZu7FBAhOuc4xO5QESbUGyh7TtER1TWcHKoBFuSjWwwrYFoJGVso67DcMseSXZwljMghmThXuPOeSzMVIAdd1EEwiOaNGSYnxOJI5wReVvATK6XbAfiegzHP+7m4kbU2i0FzHE/cggqZlTKVjhojjhg8vWRu5j6DfrbKNLqkqdUwcahoGtofAsHH6wnl87Nd+H6ttH8HGAfZfuoFFt4dFDxi+9RwmW9dQpYkQKxI6ejgpiO0JOE4HDILgdSUZxwR6Oe7SjPEFpWQA+80WDEu5BsgamJKoS0t41S6zOATb82U94twRq2ACprKuTx3LeI6sdbg295RcH/nztNZW6wbTZkkqJPGBNRH2D62jaZkdBHSUMOQ5JIYEWo2SamPuW+lc42iINOCwNhB4yzgwmrhZGnBXV+Avz+OFN6+hyBew4Oi4tGbi4bPrWF9rItveR3idUSqbaEQRikEf4N4uTZCx36enS+l/Bl2RtOHQcYDZxpWQJ4T0w3OG7J8FVhfCY2Fo0HoeJi0X4dwctkwLV7QC0elldC+dhdmlmtyT2Xbj9W1RAC/XXXhBDj+vUYUpkkkMW3NRxjkmg4lEuaRhCMsksSFHEAdYX9awOmei09SxOt/ByvI8lubmMb+wCN9zce31p/Dz574N3/ewcup+nDr3QbR7q/I8HPU3EY73ZA0gsTEc76qyUplicriPUX9XYkA45nkG5nhZXbtPgNvNzVsq23waK5VEnHsmogzojyHnhdpoA3UHlt2FZ/WwdvqU7HV/8sI1tJ0YcbCFm2+9ho43RhbuY9jfgG0xwiZDzTMOz/k6oywKpGIDXcmZgZwPc6oCli2tEG+nBPZ7wNl7FcB3ARXTvxwFcKn4nj7xjtQV7hQwtGnG7zuBwPeCwU++eqwAPlL+Of7jcQsct8C7sAWOAeB3Yace39JxCxy3wN0tcBQAvlf9y3f+KgC4JrDBAvl0o6pyb9QhiQf9o+DdL6pRmVt6N0B5ByC9FwCeXffdQO5sQ/yOGcDTN5C9ztcMoJ1ZG7MQw9cvs4Dmv9PeSb1PFRqZiSkbem6gaR89+/zp+6Zaz9sWyjNA+F6l8wwAvgv8PaIApl3rUQCYxacZGCzXM7WAZiHtjv3znSzZXwCAp5nNs9Zknx/NN2Z+nzCda2UHSAXwTPEs44P1EUFgp9nPtSqqkeWvAGDVEBwObw8Aq39XGcB3j8V7QeC3m6v3ZlRL3OoU4D2qAr7XEklA3yk4PMN5j2YBz37XTAlc35MBfPvf78kCLsUuqlI20OKZPbOAzpUydNq+Emg9VblKW80K6NPsqKl+ZPprptsPwYNZ9NGl4KFTnevNo8gamGuv4fyp+5GH85JjtbBgQqsSHI73kJe0wAqg6RnyLFJqGyrHaM1peWIPJwCwFPAcpWFhViOLx7qDptuQA6/B3DTNhu0yF9IWhQALoqU2zUUjGEaYybLgtZpyCKdttGl7ksc6Hg8QDPoIx33YZQjPSREXKYZJgiDXxF5UKUxZ42RRokQeq0Kb7VjwmxZsV8cojhGmBcIcSCvmmfmo0UGmt3BYthGijdphju4ijJ6NxqKFrXiCiIUgzxF1G4sbLnOU85QaaDocImd2YDzGcKePYDJAHo2x1MihVxM0tVgA4HgyErsyWudRnUEmuW3ZMMQC1xDVDJewksx+KfSofEYWSVmYygoC8FRH1siKUkD4vFD2cGzHmkpSzUCtKWA0TAii6zBsR5joHFOSNVtRSUTAopRsZ2UjXokFfam7gD6PuLTQaZh44uMXce4Dj0ux/vLzr2DzzS3EmyNUwRh1NoENFvxZEFYFTQIafPH6qURgVh1fMVUo0zFNxR0VUqvrbSn+sljKftKkEEgtqIlcdxBlNky/JdmzlucgrVXmMYtxUiQrFLhia7QNrJDVzI0nyFXB0Qo0qRasCaZS+q5JZvK5iw184refwHs+8jhCAC99/6cYXN6EFSS4/uzLsIsEHNFGxcIPLfmomCT5oYTfVsV5v+HLPbGwQnU7i9VEioJAqdL5zFqYb8p7Oe0GowgHgxCHh6GAYOwvqmKpnKHShsqB3nxDbNTHIdupxCRJMIlj+XfdoVW6LX0TZQ6CxELtOPAaLmJm8NG2Nq3hWFRNlDD1SDLCfIuqMAtpTHtmTUDhjgsUaYlPP7GEJ/7gD9BabmE/TvH6T5/F5guvS37uzcvX4VeJAKZmWiCQXEwXpm2hNk002xxvQB5TKaWLKqLt6AhGAcI4UPmMU4tGUg6SnEXgXAA+ThbOfyr/CRrSGrTh22g2aCNfYTiZIKclPC1AqRwxXFh2G5rZElvsXHMRMTfPciWPOKk0NJoNsUMncCl5pgkLlAXqIkXb0eS5w3ln1wWMuoINqpCUUiWJU7R9E/NtB4NhAYdW3nqKtlfBMSps7x1iEqZISxbASVCpUCQJTL2ES6USrV4tC2v3rWLhxHns7+/htReu4eBghMWuI4VuKZB6bclzLp0FXN7R8MauhVv9JjJtDmfPrNH3AFnIAnGMZi/Ahx9Zgq+n+NH3n0XJeeZkaPaAkyfnxE7wxz/bwEc/uIIPfO7XcPKhkxiEAV785vcwvD7EmbUVFMNbeOnZFzAZ9kEXSM4JzseqUDarfIS4pikWqlRwsn+uXt4Xxa1mqExO23LExpn23yzU87mxuztCRcqNoaHVcbG80BHlyXiSYBSmsiciiEY7W053sUGla6Guxrahc91XgJY8O5jXzoL4VB3GtYRFYq4HXAu7LQLAnnwWgcD9QYTMqDF3sovWahObzPS1NXz1v/+fsHhqURRbL33nJXz93zyN9y/3oAUsXm8jC0aoNYJEJZyGJWCZKYVRgkm0aqVCnwQNqnZ4bVx3HQET33vpFE6deUDyz197+ee4vjEUwIkg+UzB67h0oSCgx/+nlsdJjihiJrDKxCUA0mra0A0CLqYARlQRBlGKg8MQFfMQRJ2qFF0ENhjqR+tRKh4rqZfq0GtDXDQIdmlNGyGJXZ0Kn/jco3jkc7+GrK7x4z9/Cj968jqWrRaayQjZaE8AYCBGo2GIgi5NCoxH3FuY8hwqpmCucmwhUEEFsAVHbPZ9nD1zWsZyHEV46eUbiNMY7TZJMDU8ly4RrgDUvJ87/anII0rxVgvow708gXYCqUrtqaHg2tC0YC40cG2c48LDi/jCH/wzNFueELu++2/+I77zZIyz7VUBtPMJwcAQvlNBs9ivNMRmlucsXmW69+R+auo8w37gc7fVNLGy3ML8fA9xHOPlV2/JM2ix28LifAvMbZW83unzjGOGql8+q2RfKMV9PkMJ9PJ5pPZpXCP4b0Jc5YOZ1C6TpBG1B+N+W4DhqfPPDAgWQDOvhfxDsFlIAFM3GwFYaMUOUwgCoposSqysdjEZh7i52ZdnK5XtjGpVe1qlRiaZz280YLtNcVsgoSvOlF1oblvYL23Ebgv20jw+/OnH0F2zsXktxWs/3kCyG+CkXyA9OMRqN4LGuI1sIpEbXC/I8+LcEBvvhGp/bvADcX/QC+X4EpUlvJaJ9pwFg+swLATjFJN+LA4b3LRzP5oXGtoNS5R55MCJI4YGUTOSOMJzwmAQYTTOBTCdqas5L8RuPFV7I7ZZrpk4zEwcaBZ2fQ9XSRLparj0kVV84B99UgDPwc2fI9sZ4uYzW7j64xxfWDiJpSzDgr2HaHIgxCHSj0j6mgHAbFXbVmpd3/fla0I3g5Sq50KAGN+z0W17AnxT6cu9PC2O2d+nTvRkLm3ujOTeeB8kERCEZT4wAe3N/QlqOqS4GQy3hNMx4K/MwV0/h0MduLa5iZX1eXzhd/4QVlbjb/7o3+OZH25hpWHjVM+CWw6QxiPJueb1zGzWCQYTdOZXArQSXcEDlkYlM7dGJrh+0clF9veMerCZdU3yoNpX0+LWNenswHnMMc62UU473MeIZTxjQJjh63Csqr0S5944yOV5SOIb54It84bjVa2zXBc419KE2csqbqTbpmOEK8SROqWbQIEwVJnjfLqXVGZzHlpU2OrILA2RDhxUwNhvofZaWDt/Hh/4+Jdw/3wH0cEErzz512hkOubMDOn+dYw2t1GmPG8xHiZHbdOHQPUlWdacq+wrx3Jkv8J2oLKe89ZylcsAn2sqroWkM3XyYp8rhT/BTwLeyi6e6wJ/iFUHzlNpu2l9g9O202hIm8vphQDq9DzDtZRnQxILSNwlQcJzqcQ2xU2BY7HRsJCVtPpmv9Be35DzimZp6BchtulQ0FnD0JtD2FpC99wD6J728NIr29jaimDEKR5cdvGhh09jfcXH8MoOdl68CRyk6DFmZ7CPckgr+BRJQZIAlxl16Obzknsg7g8tEvxKkrwycbNhf3O/znZyiQ4bQJjnyOmi1PGQUclumLhhlZicW4F3dhWVW8BpdlFmOrau7CC7WaOXtzCX6Zh3PJgcL0EM13CIb+P6lVvY3x3DrlNYeokcGVynRqdDEmuJjlfg5OoCOk0TS4yzWFxAb34BBxsv4PrlH2FheRUnzz+GE6uXpgECVJYDeRXD1F1w10firaNzPGfYvPI0br7+I4T9PoJxX9xDGg2q/5vIsgQjEqeF2Mj9g494QpKSiWaji/3+BKht7PQ511z43jxMs4mTp8+g1Hxcu76DIh3AqYe4eesqxgcbMOoRhv1dWGaKms4EJFXWPG9xf1EijLk34v6OrnMkmqsMYFGlc4xOyfSm/cuhiLvKZ9Max9G6CW3F79R6frGiYswi0N5BBcz1mRc00xEcA8BvV5U6/t5xCxy3wLupBY4B4HdTbx7fy3ELHLfA27bA2wHAR4Havw8AzIOXsrVV1rdKAfzLGn4K5k7zeNU7Z1bQUwB4CoLd+ZR7lLzqfPbOGcKzDN7pRncGAN/eFE8B4HsVxooLSuVdJl/vKISnACwtVPVKGNVk8M4A4NufM73xWSHrKAA8+91KTawUNbOXAnGnmVX8/VMF80z1KyoUqk2m79MYIEMF4PQkMCt2zT7v7wMAKwWNKozx0C6H2X9AAJiHiNnYmgHAd0BfdcV3rLDV349aQN8L/h7995l6dwYC85grmVbT3K/ZZx9VAfN7knd210v17zsBwEeVwCozUBVWlA3wVEEkhQJVvOF8oLhqxqSd5SWzMKHGF4sisxw8dSHyL0RH62kuEIuvFMpqBlx7DkXqouWv4PTKaeRxB3VlYW3JgW7G2DvcR1rQzjSGpsdI4kgKbbwe0a2azHi0RNVraQYcXYGZdW6IPZenN+AQPKgIBljClLZsAgq2WEnWmi4M+7oyGBeMnOPRtbG63kO3tyRApaiOc2bf0f45Rx6OgWiMuoiR5gFGUYyQhRddHI3lcGzSIptDmflsBVUaBnyftOgaozDCOGFxVxMwKSscaGihtpuSOTpMPfQjC5rTgta00JhrYWMS4yDORDlE9aml55LU6us5fLPCzn6Ai8seinAoOaIoIjStHA0nA7IQTSPB6HCAIk/g2bTmUoUwtp/nsM08GVyi/BJnL6rAlW0l52ezaaPVsmDrNcIslaLjcBzDsG1RsLmOLyz7qKR1MNV0HEeiOYLrOdLeeVVjHBE8rkSZyeIb/9zpuAJq8b7CiEXsBiprWcDxhY6Jz3/hEh754q+Lxfe1l7fx9Lf+BpO3BvCZlxr0YemxGLlyXFDJwvviOGWhmBamVJtxbWOxn0XIMKZiuEa75aA778m8ovKlYMGS3AHmaTGj1GCx0YJOdS0sZV/tEMi2RKHHOSIAasH1spAhXtQEsGnvynunQkUV7A2vhUKzUGk+zl5o4rHPfxxnH38ftvcDvPnczxBvBzAHE9x84VV4JZWzGkxm5LEIx0w2FsCKSsaQ5RKot0QNGUUZWlSAuh7SLJU1jjOOxZ9eVxWJOTcjsTvOBMCSoqxF5YtqJ94HwRVmlumajSCgCqXG1u4+BuEASZbApqrXdVCUBBM9OM6iyuFmMdXi11hyXKtawpuRJQGKqkBKEoFOZRizpisUUyUcnSk+/okT+MhX/wDOXANBWeLVnz6HajvG8MYG3njpNdhphCZz6coc41GmVGiWJfndLCSxyM1Kpk+Fd6lDY+ZzqvLhLEtDo+1IHhlBkTBJFShE0JgrEu1sCWwRxCf9ou2hO+dJoXD7cCQWw8wxy0gsAG0NG8riumDuZAOu5yNm8Z/9DToLSDAjXFuXDDwqD/nZRZXAJoYmrhsFSE+Z79hi08fiLMF72zNx6X1n4LlNXHnpTWTDCDoz3IwERp5ga+tA1L/ttgXP4fOyQh4noIy2LqkA0cSy/YGHTuPsY5/G4f4ufvTUczjYHmJ1uYWlno+01DCOKzQX1tBYWMG1AxvPvglU7gqMxgJOnVoW9XIWpPBcWoaO8cDFNk2w8eKzLyINxrDdFN0FHQ8+dBG2N4fnn38RrRbw6a/8FtYunZLc0L/+P/8dvv3n13F+3oSPUJRuSTASQJdznIVyFpBdy4Yj1oQ6HI8APq33gc3NkahCLRYShXRli8p3ebEroMHWToiNzUPECfNFdSwvtQQEDialKMIGkwS+b2F+zheFJQdAfxBhOExl/hQlrT+p/CIJiMCZssak+l8pg5X1MK1QCHR5U5JQy3EETODv2DwYI8gKdE60sHB6DodZCqNj48v/4n9Gs+0jTlM89+QP8I0/ehWPLM/BShLkgx0QDSNBj6DS3CJJPzXiEa0sK8mdjuJQFKMcdyxWE6ikcwX798GHTuPMxfeJE8XzP/4+XntzB62WI9dMoHp52Zdn/94BM4Y5RjgXFcBJ4FCt5QQ/SXRgMCfBFV0ysvme/jCSeV8zVsFg3IIn989MSQINZa7hYBSKBTTnId01mONK5W/u6oh1Hf5chU9+/hIe+8IXJRfzJ996Cj/4sw0sWw0sIkQ82EVVjlBpgahELc6TrMJkTLDfEnW+21DOJlSeiSKbFvt04Cg1tJseGh4JJsDufojdvSFOn25jeckTAh/7xnVs6W/eD8Hx224pBJgcU9qCz2L+mS/eu5DXCKzQPaZlwlpsYagZWDhh4bf/2T9Hb6GNuijx3X/9H/DNPxnjgcUTaOYDpMO+AMANj896riM5atqyc5dbKYtxIRdUqv1nezbuXZYXW+h1uY5auHx1H6NJKD9Dgtpcz1OgJgFKITLR7lZluRI0I4BomQr0ZV8T/OGhQQBvwuOacrsIQ7XGuB73RwoUVlmrKtdX5YMKw0/GhbQP7U3ZDmx75mFPleiiwEwrUQhyPi4ttrG8uiJEs1deu4bBMBDlHUFgqs/VnsxAlNYwTAeu11SgcETSAklgGoLCwF7loGh0ULV6WFhfgs88zpsRdq7HONO1YQZjdPUxlpopXJNWuRF6HUvaju0wCSIMqQpkZIVeQDc4fyvoFY2WbRR6jQ4tzW0q1BjPoWPcD5BHJOKU4KPD97gGEAzUYeoqS1fiO0gIo+W0RFZwP1GKpfjMdp19Q/CDYB2/TxIJn3m5piOoHUxMD/stDzdcDW/4JU6+18enf+dLaNLClc+KvMa17/0cez/dwOK+g9NGjUa5hXCwjzSOYRqVPNN0qp0ljqiGNwV+fc+X9Y9jfDSOUWQcczV6HR/djiuOBnsHAYIow2gUCQlkbq4hZJskyWQ8tFskTyqre6UWr3A4icUpw7RLmI0K3SUPyw9dQu/SJ7EbD/DMi0/hgx95Ao889JgoqG88+yJ++pdPoQyBhYYJPRqgykJZQydBKM9BsfJnhjrHn6kU55XsL7lXUVEtqv15fiHQxferHF5dDlRKhS6uBuJyrxyi5LxZqmc4SWAkgRQER8UKmqpsE3NdEiy5v+Peh890BZROP1Xmp1pvSMLJZX/CPSTbQ37PdJ9qi20CrV5qISrlPEcaBLxoW63BIdDsGsi4hq2dRNBcwK3BALXr4ZEPfBLvPX8e8WGAV578NvYv30KvjtCsEmhxjGicIStMBHEultuGqc6qnPei4iVphC4qkk0PcSzhffDauJ/lGcU11Z6Qr1lUlYBcYnevcoBV5rtqf9kzyLmcROepilrqDioznCD7jEipzriKJMN+knVKd8XaXRFr1Hpk2zVKncQs7vpVO7tUxntAgAJ9qs+tedyqHeQL62idu4D1Cz0889x1jA5q1GGIdSvBJz7wEE6d9DG+sYvtn92E0c9hjQaIdwdwShI3UplrAuSxHiIiX54tTXF4oksaCbh0W1OgOe+PzzVdgH/ubaOiQmJpyLoNFPNtbFTAbtNA/sAaOg8/iEQPhaiqVS3cenMLgysRGmkDvcrCAu2rKwq/GZllgt4SG9e20d+fCGGT85UE/LNnfHKnUOYRzDrC6ryB1bkWfDODb5fotR0YVi7P+ZNnL2F15Tzo45GWiUTLCMhaFbCtlgRopVko63IeDXFw82XsbryOOomxu3ULB/sHMmYMZluT8Foy+9zCwsISup1F9A/3JDrJ97uoNRLpCiGCTAK6gjSgG23YtOgeaDC0CkU8glGNMRpsYHCwDVMPEAZD5GmAim5g4njB2liOMOJcrzFJ+HxR8VuOw1xvFRvBYUbBAscjXXl+2YulgyOu0bfrDLOfIah81ASOx51ZnYLvuS0QPuJAN/tZlRl8928/BoB/aXcc/+NxCxy3wLugBY4B4HdBJx7fwnELHLfAL2+BXwUAzw41d5vq3vlMOhXfsVVTAPBMAcyD1QzoEkzrF8DgtweA1XuVynSW8XsHYf1FAPjO+5Uds3odtWA+wnyVTN87169NwWceHmYbYxG9Ta2RaVOnQFWVmanUsvw8leci2N0RX557gWAWnI9ez539tLpOFi5nrxn4eS8APFMdzyw8fxEAJtZzx6ruqJWxsvu7+3UU4J8pgHn4mwGmMwBYCg2kK8txdmqBdVc7EchRbPk7CmBlXSQs1nssoJUyQl3LvQCwtMVtG2v1Hh4+7gDAd1s/S58fsZSeYeizNpzKgm/fuPrsOypguYZ3sIJW1zJVgMwU1jMT73usoJX9s1IAHwWAC4JQtG7LWXxgMWA6CqbqX84nKU6waCaD/M6gVG2kAGAeDmegFGqqfhpA0UbDn8Nidw112kZdmVhadGCYGQ77BIAncBxSBxIkyRhlVYgdGwtQZH5TtSrtVNL60IFtuKhzB3rlwHc6sLQGkHuoK0eyIgnmUeVLu0hmqrFt+XeNxUtXA0VOJ1a6mF/oIiszpGmIjPmPVYGua8Ol7fVohGQ0mCpSmBmqgBiKbni4plWhFLtoVkjVg8VCLIslJcZxjHEUilpUNxxkhYuqdmFYPtLMRlI4MJw28tKB7rjIqKbVqRauRJlGJVajQVVTKeojBoEe9AMsdg2YWgStyBHFI+hlCsfIUWcRusR3ixTj0Qg1rfmo96O6jtaxLi3kLCkUeQQFMy4HquDDwhj7rtt1sDDvwWd+ZUqb3Bx7+2NYtP4tqOpg0drAMCI7X6nsaQMnNtKOATor0F6YYDsLKxxjVGhIkcijWrhCUgBZpSOp29Dsk0grF2trJv7Rb30UD/76h4TNv/FKH09/89sYvDZGh3m3ySFMZtVRu62zcEhZvFKMSAHX1OC5SkXBgtokjBAnSqXZbllotFwp9onVXlqg5VgYjRIEAYEZqtQaAlwXou4s0Ww1BDQgkYbFDQLpt4vpdYGMo7Qo4XkaWrQq5jpjWKiNDjKm/7k9dJcsPPbZD+K+D1zC5Tdu4ZnvfRfloQk/qRBvbsKrYrEfMJndxvWOloO0/Jd1qBLAkMVJ5gdHUQGXYIpuIqANLO31HYI7mgLWNSqUclHaEVBgeysSjVKR0fKcfTXX83HixDxc5jUmVECWuHZrG6PgADATWC7nGueJB9f2UaQtUXaz7yXL1c4kJ44qWFpsJ1GKKM0EJKpIfmg0UGmWjLOAxXfLwUPvb+Hjv/dVdO6/H4Mkw3/6P/5XnGo9iGRnH5dfvAK3CNCtcyFdZNPM1kquXxelcxhmaDQNNDyXPrXIswy2SbtV2nnqMF2VP5iXNAxln9WK0MH/60KALXE8J+7TcrC81mYlHDc3DzGcUC3EdZDPOxY4fWgaQx5JZGBxiwpi4s46dFpiT6/PEecKFrhNFFzvpkpW03Dg245YesvvlTB0DcvrPZx5zxmcfewTonJ88wc/gB4T9A6wf+stxOMxgtEE/cEItkG7TirzalQEHUmkKGi/qCEtapy7eAIXHv0shqMxnn/6eQTDEOfW5gQACYIcN3ciUbUsnrof1w9s/OgVDaunz6K7sgy33cTNzQhbtyKsLBJwtHH/uSaqIMLTP/w+kvEYmh7BdAo88MAaut0TeOvKDdh2gc/+/n+B5Qfmxdr++3/0Z/jZD69gtQUE/UMgGkErQ8RxKOAn5xTBX2ZmU3BJsGq3GwAAIABJREFUBb1vG+jO+Wi6Bra2QuzvDUWF6Lm0R9bE/nh5YV76aXN7LArgcRDAbei4eH4R83O89gCDYShFea4BM3tjKnw5n2lRyEKrbtrTZyGtXrmGcg9kydogAFut2pNzjDmqfK6T/OMbGppNV4hpgzARYMlfbEPvONiLU6SOgd/95/8j5te7AmD/6Gvfxgs/3sWa6cHNMtTDPqw6Rsi+dUlOoE1ugckgEatjAS9EPVXA9XhNVLVOc8+pZrdtXLx4SgCRl166Kkqs9dWOfNbhIEK74coa2ufnkWhB5ZOmieqL90MgRqn9FHBIMJBrJJWmnP+ToJAceI5l+b22ilPg2scMRRKkAha3S1X0d9iOtoV+WqCf50gMA+2lCh/+9H344Jd+T7LKf/ynT+Iv/mQT97fmsGLFiIc7MEHL/kDtQU2FqVA9WdeOgKF+k2t3IapKtWXhhpxApIVTJ+Yk8oHjYDBMMBiFOLnWhN+khW+EazcPJOud+w0Cc7Qr5f3fm3XM+yZ4RtCCoJL0e1UjpEp/yYLR9dHXLDq+4wtf/iIeePgxRFGKH/6Hr+Mbf9zHxYU1NPMR6nAIXU9Fic+oAUYAVCXvjyRLla3M5wy3QiTGFcxzpdK4qDDfa+DU6TksrqxjZ+smLl/ewf5BKJb+YlM7/RlZx2glLc4rQJLQTUR9r8ip7iQoxn2EWs81uxLQfvb84wfxM3iPfO7xDEP1quzQRN2n9nu8fgGGdENARY4ZBYyptuI8moSFzFtGHxBkZO4tldg3Ng8xnoQC/tKel+cRKsi5LyMhI0p4iewXA1VWi6qdsRqHMXCQuwj0BiZ6C4Oiib2wBdv08KEzbXTNHBtvbcHVhlhrlRItQKIPSQu8JiriqABPxRJW7Qk7zOJ1LSED8vfRprbWayHyUOE6HkUokxBzVCvrGSxNuShIdioVdsy2nIJitmnA9aYW2QUtrRNEk1IIZaJi5dowPQ7p0yzxnERJ3UAIBxMqnBsNXHM1XG1VuO/9PXz8S1+AzfkFHXOwMLk+wsH330L00j5O1hU69TbGB7uyhjgWiX58TKizn2TZMutVlPyKwFIxTiRMJFvZdyy4PnPRbdlnC6kjzJTFfKnsoRfnfcmYPuzHQqCiIlgsymWvpMDFiudUu0Bp1qgsDYvnV7H06CfRLxNcvfUSPvflP8SZbg8ugGSS4tlvfQtGYaMOxgi230I0HAowySz6OOG6mqPXbSgnh+kZmvsWcViQvbsig3LfQMiO65cCZqdnESFPUKHONY1nBjWvVMa3ahuu+WLlT6Jmoc4qdDhghq88H0nuyXJxuFLAFdc/pUb2PB2GZiEvOX9ruLSE5n47LZCI2hZo2iQNMeKCa2cu+9iCixfVv54Bz3egM0t5fh6rj34GaXsZz736NDb2N3HpvY/i449/AvHhBHs/ew2Hr11BtwpRDQ+gxwmScY68cmRf5PgV0qnFO5+nPJdLDjjPszrjTEgiVMRiErUzquzzXIiIVcVIDwV807GH65uQ0Apl28wByzYThTSJkuKAoVwKJFea5zsSGEQxrp4fvHlFficRh+1OlxQqbDnP2d6KWk5SEIFVw83gUVlt2OIY5Jgm9KaJzNExth1saS1cSTUcWk007j+F5dPr+NHTLyCJfRTjBJfmMzz6wDrOXTgNO6kQvtXH8PWbSG7eghYEQBhKELFEJkiSkSIQyPixLKSR2pszGoORE3JmZw2nUmQWnfeq1UiKCiEJ750WqgUPe5qJcNFH8cA6Tn/sMSRahVFEIqSFV569ju03hlg051BNMtRBgTws0HEsFHGN7d0JzDxHh0SoIIajk5Ro4v6TLSGhVrQfKRNxdVnwecbIMdfW4ZoJPK/C4soi1k9fwOrZ9yGMRxgG+4hHB+J2ZTs+mq05xNEA/a3LONi8KmdeITAbFnzHx8HWDezvbcme2OKZxKGbk4mVtdNYO/UgXMvHzasvY3f7luyRTY+eUdyHk1TECo6L0bjCmzd4NrKFFKODJMQJ6nQEVCPoCJGEY0TxWJS/4gEl84iuFBXioEIQ1TAspfpl5A3B4JkCWK1fVLL/3QHg22DtkR8hADz7LPl6BAAWgPkIwHuvDfSsBnO0evQXrx9bQP9CQe34G8ctcNwC76oWOAaA31XdeXwzxy1w3AJv1wIzAPjt7J9nB0X1c28v5Z0BwDNb3RkAzMPQbeDqyC++GwR+ZwBYfiMPKlMg9h8SAD7aDixQKnu3WdavyrZjpY0FH+ZDiuXy9OvsPkW1UNdiT/nLAGABIuQ1s7Se/fZfDQCLMmF6sJwxkY/m/6rzpuJwvh0ALIXL2wrnO3f99waAWVCRy1VtdBsoFwBc2d7+UgBYEaLVQfgeAPjotdwGwI8eShQafhdoL2NjivMfBfPvApDvtTT6/wgAU1El7UtfNfnFd1NiZwCwsM+nNyf2XyxsTW3YqIhgxo+04BQAFtU4+0ds3aZZwLMumgLAtBHkffJgxz/zd1tmA5bRQcOdR7c5hzJviAVvr0XFTomD0QB5GaHtUZVJ9W8EXWw0qbpQNuGiKKAiKaPS1oNt+qgzF3rdQMtdgm22URVN6GhAM3wUzACmRaZpgoCSZVswHYt+pMhcExFKrC76aHdsFNUQVcUifSxqu+X2EqyiRLLfRzmewEeCIo0QhxkMWupWSpmYJrH83SSbusxh6zo8n3Z2LMSmGATMHi2g2QR/qbDyBJxIUw15qUM3Gqhhw7J9pGS1Ux6haYhYLacyhDZjBCtMssRLzDVdZGkE16FKhbmKoahZHLNCmUbwLaVO7A8mcn1UWLUbVIS0BMxiIZPZobRopK0g0S3HYtGWxeQKvY6H5cWGOBpQ4UaQsD8I0JB8UVru2dAMA5MwQURLQiqAqYmimoBVTE0pMU35XbQMy9DwlM0oD+pUbxW0fzYt5MYcTOcMJqWDc2ddfPYrv4mTj6zjIAzx5jPXcPmHLyN8YwAvDuGVfZZRode08aWyXGVXch6J4q9WBTyOE44XWsGrwkIFnypA35QCOO9HAOCGjSSgDa4uilhaxe7uRzgcRnCmxVIWham6ElVdrQCnstAkj5I2oJXkfJL9bolCxHR9VJay+C7qDnorHh75zGO47+ELeOPyBl744Q/hJT70SQr9cBt2HiOl/WfMwpHKANS5YGlUnEDGqilFTRbrIEoos9alwE9wU83vWtQ+UhSdguFiVW0bUjRkhhwBCa4HohzqNXByvYcOs+IMHXEeYXvnEP1gH16LhchYwDECQWXpwNIbAipxOOrM9GW+Li1oaVwpyuUaEZXWlibXmzE/0nWhGU1UGpVvLtbPNPGBr3wFjdU17E9ifO1/+5eoDl20SxOHt3bQ0VI4SYA6zgTQNkyqnx2ESY44TkDuBgu6VK55toXxOIaucZ1SAAbHAAFfindYiGLhNKWlpsFCOkRJzdckiiWP7dSZDkzXxtVb+zgkeKnzmclCoy5W8+zUuqLjgEk/CehU6ZXM/KTlOe0VCzRMWlVW8O2G2JzSjpsKMxaYaUnK3FGSVAzXQFDWmF/p4TO//SVc/MTjiEYJrnz3WRghlcIJdq6+jLh/KOrbzU2qDQs0RLVaCMnDczSZ08woZTbk8umTOHHpU9jeuIaXnnsRZl3i0oWzYtsaBhH2D0dwOj1U5hyee63AQbaAxRP3ITWbaC+0cfnGCC++PMLago6Pf6iJ97yvh7wf4dUXf4osGqEsJ3AbBdbWFzEZFdjYDrC27OM3/+lXMXd/V9b+V3/8GoY3drHQ9hBsvIY3fvYzjId9ZHks/h+lqH9J0rGEaELr+rmug6WVFnzXxY1rfRwcUE1I4oYlQAJBv7bfQFlwjKuc7tFkImDse96zgoX5Bq5eH0qes+0rIlTCjF8qgyxLMnHZd+0m13/aferIUqWONXRH5UKL4opZi+p5YtOqmuSJSFn401aSkQOtlokJCRKWBn/BQ2yZ2I0L7GUl/pt/8V/hwiMP4nAc4M//93+Ln/xogkeX59HhXmk8QJVEYgHNeRSLM0CNIqLNK9Bqk7xUIUmppAc8xxMLYIKiXLt810G340nxd3tnLHuIuV5DAAICPQS5mWk+EkUx9xOVACpiM03QsSSQzWeRAkbV3oUAsMqLzVIV0se1XLKRp4VVricsmBNwYltqhbKD9m1fnp27QQqaOue0yl0o8cQXLuGDv/k7yDXgh9/8Nr7zH6/jYm8Bcwixv3EDaTCA5fC+CADz9xDk4YqtbJlrcWog6YquEswHVYBzr93Ew+9/GO3uCm5dewPXr+1iNImEiLay7AqxZ/9wjFPrc7IejIa5WN4LKDp1hFAEPqX2dWlzbFsCfHHdFItaZhu2dSS+g8BwMapCfPX3n8AHP/VbYif6oz/5Uzz15ADLdg9+MoCRT6Br/Fleq9qvFMUEZUWbTAWuKgUU211ZMvN5SmLJylITF99zFqunLmB34y0889OXJQe95dHJgbEItuoXknaowhVASu25Z6A2SWkKLCNYq6HmeiWKY7WHVQ4fCoDmM1cIXiSwuUoJzWcXCQG8d/HIIfjlEBTn+wgQEUhXIGGn1UAQ5kJ0aXAdp9uKw5ziRMbzcBSobOMGn+dUc3LMVRiNMwEtaV3MDyyzEs1mE5phY3cIDEsXg8yH1VtC6fSwG7VxYm0ep3oOfC3DM8+8gfMnAE9LkCUlkoikMQfthocwzQA9he0UOBgMEWQZ2vO+jKOEYZd1jYbrC2bEe1rsWQiHIwEoV5oEcCqYdSWZqkSKkjhGu6mj5dq3Yy9ocUqaCAE1WszH4RScnOZrzsiHfBbydzAGIie4QqKTY2FAYo2nY6ML3Pehk7j08Q8JkbFhuKKM335uE1f/+kV0t3Q81LXhxRsY7u0gmIRw7Ro+3QCYNVvXsn9hzALbl+o+9hUVfwSmtaKS7HRKDqn+Z78HYSrrpYwXnYCMiYWeL2rv3f2JuIFwD0SQUMamoSEi2bHIUemVrHGTErAXu1h86BwGWoUwH+ALX/kq3r9+Cg4B4DDDmz95Hm1/BdV4gOvPP4XBzh6COFa515xXVOa7ithA/rAipChFr2T9CoBrS4wFCZe815lKVebrlPwgbiUl74OkDkWk4LaI813OllTz5+wvgp4q1mFGwuAYlbFOoHSaKcyJ0fCsqUMM9zKMk1BW0LLuiYOHmsckCZCgxD6gcwG/FyQJItpVuxoc30LlOagabSy+9zGE3hzeuHUZwyzEex9+BJ94/4cQjQJM3upD2xthztSw8/OnMdrYRNDnHDIRJCTGUT9Kxa8p91BOla5CvDXoIsR9doUsqZGRzM2dIR0GCGZLeDPP+FzbVCROlGRKSUw3CJ6X6GfCSBeSL23lvsX9GtcGvi8pcmknksxm+c3KhlqB8Vmm1Np0HOFzgsRDIeFSnazX0KwcDsetRdcUnhMt6E1HXCJGpoPruY1dq4kt6Oidv4DF+5bw/AtXMNoHtm4d4MMna3zkkbO4cPEUzKRCuZki3egjvvImyuE+ssEYeRILsYB7O3lW8Wzl0MrYQhblQp5g3zmuAn15JCXRgMRl/kUCASwgZcRH04PWbWCv1hDP+SgfWMOpjzyKzAC29w/Rm5/DxtUxNi/vINgOsdRsw9McRH06m+Q4PCywuRvj3JILn+fQvMTeYYKma+G+9RZyki/jFJ6WY94HinAEoxxjoZlC1wO0W8D6iXl0FuYxt7rO5CIMxjsIhptCnGg023B8H8mkj8HhLsLDfdkjcH/Q6y6g2+ohHB5iMh5iMmYmvYWTp8+ht7CG5fUHsbh+SZ7ll1/8Nl5+9jvY3N6X/Sj3hGR8aCbX9gVxCHjr+gG2d3Kx9Pd0EktjFNEEJkLUdYSqiBDHqVobajpeKCJvmioAOAxrIU6wnVkfEAB4uveW+gbP6keLVW/z56MK4LcDgHn2mimAhbQw3afMvverAOB7f+VfvnkMAP+KLjn+5+MWOG6B/8xb4BgA/s+8A48v/7gFjlvgV7fAUQXw2717Bnj+KgCYh0tlp6leMys0bm4lOnZaSFLFdsWSpc2oyti5R9UrnzDNqpkpeqnAvQvUU/9ORcwM+BMVnWTXsgStGP5kX8rrtkp3ytSdXef0+1T6KuXvFACe5rdKzq+81OfcBiyn1zx1xpPi5FEQncpYdX0qf4jF15mqVKz6pgVFHryEoUoLranCmIcEscQkGMRDmKhhpyodYXoraytlS6UOm7N2lffe6bR3aNsjPX3btljuToBw1X7qvhMGzJJVzYPjrK3EHlopXgkAy31OM32lr+8StLJQrFjFMi4kb0+73R1Hx8yRq7r9x7vuZfrdo7fHHLYZYCUiMX62yI/V92NGa87aR8Xz3bY1mhK2Vfve88Rnbqm6MaV2IGN79jkyzojhSNFSKYJkhPCwLFk/d0BygisqO2qmPp7aRE8zflQqtWKbi1qeWbglWeJT4Ju5vFTfkAlcsRDPogVzKufRaXXV33UdDSkQ5wjiEFWdwDI5/mg9HME0aylykYzAIhLtbg1NWaQxwtDQaDncg2MuwDeX4NiLMPUeoDWRVbZkejotD07Tg818P6J1poHKsJE5DgZxgoZf4sR9HbS7NaJsE2kykEJ6114BxjGuPfsGssMAbZp2JTGsqkZjWjxlBl2asKMKcD6xXwgetFs2SuYnocRwPEZ/HCPJ+TcLWWbCdR3kpYZJXMA2qYqlgou2u2xRWuLVomYh4EtFYzbN52LxhXZsBCmoRqL62NQU0ExIztJpsZmLWpB9S6CXQDWLf71uW7IyKXQk8Ev1C21Zy1TZ8zU9qoNrWLqBVttEQ9SnSkExHifS/q7vqGKbZWI8yRDEKeKcQBjVwATKaKfMPGCVn8cSXZJS/aGj7TpK6UGFGrvUsREbVLZdwKRwceKUhSd+59ex+ug6hpMEP/izv8WNl/rw91O44wHsfBe9RgzXVNapRW4BtVKEqbVPZZ2J5ScL4aVSh0qiIVUk/K9Q9ngESJqOJYBMt9PGcq8jqpXJJMO1G4cYjyNRObHHVKGN9qiWsPG55jHjtMQYQZwgLWizzCK6ibA0UDhdeO05HIYu1k628KEvfAT3v/8sNrZC/O2T30Cn8JEfBHCGfaSDCbIkgV6UYgFNVStt2bj2M5/PmCpgqBBh0Y79JYQG2pjGqo8JegisQnDYUoU+tjentlKDKKsLqqRY/KMV+NKChy6zgHuuygQ9GKK2UjhugaJOMAxC7B9EyDMNC3PzYo3MAjj7Mstoh14KqYL5cCw6RVECw67gtAykJCxoFrxmT3LGitrD+n0+PvWH/zXaa3O4sTPEv/+X/wrLRg/dWsPm5etwkwirzRp1kok9rekacFwXIe3TWTzWFNBcUA1r2fB8S9YHIfBMbQ2lTlmXKLgOSTQ4bbwVyMVW4JxOylzAx5WTLaRVgjeu72AwHMB1NQGWqbrUNUcUNiWtGgkuoITnK6BwZofA4l8YJWJtTDs9Pgt8j4q8StbXOGWfUDnpoKKCzHXRWW7jo1/4Ii584qMI+zGe/dqTGN8aYckHdm/eEqt5s0gxGo6V0lAeTJkUWalyYXH/5HoX9118GK2l0wgL4OaNq7h25YoAJg9dOIVue1Ey4hyvhd7afXjltct47tUCsbYEt3cSpd3C/HpPlHzffqqP06sWPvPJLs6c7aIex7jy2s8wPNhFXQdYXAY838bWdowbWyEef98yfuOf/BP07utiMolx4+W34FQNzPs+Rrdexl99/U8QB1w7mWGaSn42i7Uk7BCk8XQDSwtNUQDTxnF/L0T/kMXGQmyc45jZrh7uP7GE+YVF7O328czPriGIQqRlit68L1nXSVzJukMne2aBZnktayifOwTOCFgx39bxbFkr2Ze0e6ZSe0bi4nwmqE5iDgvw8rgsqTAqxFqUoCVdHHKuv7qG5kob/azCdlwigo3/7n/5H3DywVVMghh/9X9/Hd/9q108utKGw2zObAKNxA4q7JiBXicCdCKnnaYO12cRnQoaKu2Z3ahsepXlqY7V5Z4APnGUYTCKVQakyTXZwkE/VHsrUdnoGI5itWZPlaO0iCcgQJeIMKQKmHsA2WFNc5AVyYfgCgFgjinOK3l+G3weZWi3Gmg2fZQJ124Gb1rgl0lZiu0pgaL1MwY+87sfw3s++jHUho7n//ZZ/M0fP48LCytwgxH2NzaQRYeSAUwlj+0a4kYhxJVsZrnKwr1S35Fswucfn0MLvQ6WFmhT6WNzY4iDfizBgqbJrHMbzaawQeA3mgKc7OyOxRGB6zqfUaIo5jtE9a0sYtmus/08QSqSVQofGNtUrDUwrmN85R9/HB/+zJekfX/89b/AU9/cxInmAvTxHmqqoQgAmZXsp3yP+8uhkIB4LQSk+GyjYlX2UhozGamwLcVxgQQjv9nE3s4OLl89UApPuo8bGlaX29LH7LMZOYEgHUE1uhUQ2JJrLklaUKptyXolEEYFpNg9c0+h9nOMKRBlO0E4cTWa7ounSsvZWYC2u+pF1pR6NvLZTMt0Oi1EsVIkurRE9y2MJ7FED5BYxgxQ32NWdi1z2zCpvCNhSbU19za8/izVoRmMVPBxkLjYD334C0toL59CYs1jP9BxesHGmXUPRhVioeegSAOgoENALHbhrXZXMmHzIkarq+PaxjbgFGj1DATxEIfDCc6sNtBuLCIOC+xtFZjzTNjVGFdeu4H1ZoqmXoJuqVqdI8hT+LYiwJJkQ6CN987hx/t0XAdREMveYjxJkcTK5ptAinIPUAAwFXCVYSCDjaFtYdu2sdd1sLdg4NwTD+HsYw8gLSOMdq7j/OolTF4d4uk//j6W9i28r2PCjTeRB4zqIICdQa84X9WejE4WzKTnfrDkPl7j9FTqUM4SjgES8gjYiS11odSeytGH6wGzg21RuTJTnjEeKgOX5BCCNwXyOqQxj5D5St3EzWEJb2UeJx55CFhYwP7wJh774GN4/OFLogDefuUWfvbd72Bt4SzqcIxw6w2Ew33EKUkBsTgb8Fo4NkkqyLMpuDs9j0i2NG+kVtcRp5nMzRmBwSM5h3tWmiNMSa/c785imYTMrGtCZBHLdLoHpLn8Pn6f5wy1P1brJcFSefbXs3FsyZzk3ok/z0x6vt8W8lEmERZy3GL0jUmFIZWvOWqqb6tC3HBKOnP0POSWiWuDCvc/+jCS3gLe3L6OztI8Hnn8Cdy/vorqcIDg6gi9uoNuXWDvlZ+if/0q9rb6U3W3ISS1nC45OZ/td9T7BKIFcLXY3wrEVDUM9VWOe8ys5povBFuSPhSIPbN+PmoFzT0aCaozNbSM4em9qux5pbTm2OLvNKgJJVmJ/aVDAGj2S8f3Vc5yReebXAgQjsssZqqVdTiuh9ysEWtA4LWxpTVxi24Lc/PwTp7A8tk1PP/cmyjCFqysxIlWgocvnsLJk024RY3hq0OML99EMwwx2byOYjhBleWSg5zL/lX1Px1WmIgcRZyjioAs6lMhoyh1MNdVoodyBucy5+koGh5Sx0ZkOtg3S5hnVnH+kx9DP5wgJ1mdxL9aQ3SY4vDmDlzNpn8UqpQ5tx6GBwFuXtuV/Qz3NWz8MCrgWSbazNqh4roo0XV0tC0NVhEij/uwjTGylGSoAN05KvdNNHs+Su71mVGvk5QVy9mJ54iU52CSQcsSu9s3kCUx5rtL4uNVZhmCUJ0ZqLg+ff8DOH3+A1g/+zhcry1Zzodbr+Hln/4ponAIz28JmZLv7w8PhWDVas5heNjHrY0hrl0/QJnFqIsUWhWj5XAcRSiyCH7DwygYI80y6JaO/b0I43GJJOTZo4btK9BX1cOUAniWSiVnkinfnJbQb/tiXWFWuzhSw5iBwdyj3X69DaphTJXsM0BYutpQgPTsM45aSB9bQL9DPxx/+7gFjlvgXdMCxwDwu6Yrj2/kuAWOW+CdWuAfCgCeZSPyIDUDJ5XacGZBc0T9eWR1lQPm3wEAJqv77tc/DADMLMop0nfXx8+spGdW0PdmBLPYw5c+laIyt+mu19S7mLlUChxVQIOcO6mOnu7apRA5VUvP8pYFYCzJGhZ0aQqY38kiuhcAnn3m0a+3gdO3bdsjV/pLAWAqMRTDXGPuq3SuYoTLvZPlTKBs2jVsiv8/AODZ1XOc3QsAzw4wM+/wbEpYnVlAy3VPD1VHAWB1P0d7kEVfHoAVAEzLrKMAMK1+7wWAVb+xPVSDsP8qqrjERk199kz5O1NN8++8VulrMoVnymYZTpoclBVDWI2DsrBQlbRq7qLZaGE0UdaPvq9IDsz8LSsF+nKMErRnUUnlXtL2lQAfC7AE4SpYDsE9D7Y+j5a3hk7zBDxvGbo+j9KgKs9FZrhYOb0Ep93BQRQjrwy43R4mRYXDQkeqFZhftNCZq3Dpwyti5ctrj2mpnALprQFe+85foP/mPprpBH6Rwshy6FNFKIEOqnGp9KFywLap4LIE/Gx3WIAt8eZbW2IDTdWvphvIUwMZ6+0s9k0LYBmBSYLSjDqlqlpAq0wx/m+TFlgQEkNf6Q9mX0kqqa4jKZh7mYNYE4viaqxoogphsdIxHckgNUxbshhZEKQdq6EZAgBTZdJtugo8ZEpx0xTih8oCY1GZeXss3gF+0xaFWkBr6MMAo1EqWbi0ZkxYdGEW7dT/XpwUFAVDwAYWN2kdDFPHkEXX9jIq/RzGuYvSSvHJz5/B+c9+AlFe4vvf/A5uvRLD2U2wXEdw8k10vRBlMZl+VgNVSXuzSKkaprnVYqspyntlCyr2iVS+SHazyvmjMqbT9JVyJaPNmomm15C27A9j3NjYlUIiNBbCVD8RtKelJdUWYrFXB1IQ/3/Ze9NnS876TPDJPfOcPOvda1PtJam0gZBkBDJgQxsaYxuDjR1Mt+1ud/dMxMT0l/4+3+c/6A/2ROOZ9jJ2u8Nj3BizCbAASUiqkkpSqVR73f3es+fJPXPi+b15bl0VAtymZyJacw8hquou52S++a6/Z0tKWhAz97bEkM4L9Q6RPibfAAAgAElEQVQsv42tkY1Qz/Hhjx7DuZ/7KHLTxtWLF5CsDhGubmFwdRXmNBRCiaWpnEIdqfw7KxNRptCK0HJMUXURZGA7GpVzgthbi00yx2hVvCQQXNn9ERTgAGNJjyAL52WqNNgm7aaLum3Ab5hSvI2yBK22LSpzggqjSYj+eIrhOIFZEkTTxOqPcwc/k1l1YcZ+w5ISAfUEuktbwAKhnlBSjsJswq61MIldHDrm4YlPfxRnn3oKd7ZH+NZffBW1UMOS42LnyltIe7uok3AST8Xu1PJMOJ6D0SQSa700ThGMQ5n/mo0aTCqBmI9Li/ikFPUtSRRU8rLATOWCRkINiQYEicWuWRNAj9ffaJOgkWFnOEAUhfA8wGEhXAgydE5gOxMEofIshe1QiaTWDXEhKApMQwW+mYZMYPDcfdnUmoO8tJFrNrRaHTthjvbhLj79xd/B0UfOYe32Fr787/8Yu7czrNQyONkEDT2EncWYDgPYVg7XFv9eAS1YEIyoOnNsnDq1jKWT92OSaljb3MBgpycA2KH5NnzPh2W6aM510Vk+hlu3N/HdFwOE+jxWR02cfeAwzj+1jO3tHM9+e1OIKR983MOZY/OIhzu48tYVBUrkA4RpH48/tgDLqOHl19Zw+ngLv/RbX8SJB1fQi1M8+6d/gXAnxOkjh9G/dQnPfv1F6EWARl0VAmk3z+x1JMxlzCnJlkxc9kmqqzIqyjUWkEkiswTE6rZbOLS4IDbA4/EUP3z5JsIoRFqmaHVcdBfqougdTkJl202VbaHWF2bNU61EhwKObwJPfCURC9qJAtx0qpVMAfKY9coXiR2inCeWJ44hBO84rjIYng7Xd1Cb99FPTKwGCbxWA5/9F/8Cxx5YEpD3tWffwvNffR75dizrgzWdwNVSUXixeDpNOT+lyCPlzEIbUrGsNKjgpeU7bUWZx53InD3Xbopypz9kfrlaVOnKcOb++zAaDLCx0ZNxR4vUm7f7olZkEZ/WvrT8JQjJ8U7beBKUCCRz3eC8IBbDssCXsJyazAUcIAL+lcDOYArPrQn5IpsSwCvQbPgoDAu70xRTU4PTquHQSR0f+/yncPz95/h4cfHvX8E3/vgFnGzPo5NNsXX7NqJgV+5RHGgMRbqTPUIFANHdgtfBWyRpQtTaCdd3B3PtNk6fWJL7GwfMKeC8XeDE8Qa8ui0kid1epCytmX+raagT4RM7ZWV5LU4TtNcneceizbVSqvI/ElWKhoUegN3CgVbP8YUvfg4nH3oYdqnhv/zhl/CtrwQ4t7gAe9qHloyAMpLnQycArs5aMRWlPtVwAmKXhbQ9wV81L1TVcZSY79Zw5NiKzL8vvPCmiiigmlMDul1f2oF5xipPuOp7kg1Ni1dmqmZC+OHv8fuy/pB+J/MVwUtLcu65Tu3lHIeJAD38Hb4ki7lSVIpVNtXceSJroNozKHKmX6uLhXC7VRfCEwlk3Ivt9MfY2BwIwYTja2mhJe8bBwTfNcQ5c+CZGUnrVZVZS8WY4/iSpR6XTfTiJtxWF173CEJ3AW+sJoimOT78/gaeeLyFep1kjQLBKMfffX0DL74W44lHlkW5adkZ6g3gwuV1NOcKPPXMMRTmFEYZYG5uCYdW6ti6PsXtywOstBvoWBquXXwO116/jgdWPFHO6iVtm+kqMUU0CWUN5HuLVfecgxOnTqDRmsPW+i2sr+5K29JBYzDiXK/iI2yTEGwpJLe41BCVFhK/hp2ai7WGjp0VCw9/4kmcfN9pySW9+fbLePDYY0iuBbjwF99FdCHC410T7WILadBDmadwjBKOSVU2LYo1AVKncY5Qcr9Vv5W8TcNAo8Z8eJXZTdCfY1qBf8pOnIQuKoJdW2Vts2+pfaDaz3O/kGu0Ip7A8Lj5cJHR/WRiomh3cf4jzyD2fYRlgAceuh/HV+qolRquPPsDfOUvv4elegNtq0RTH6G/tVWpRXMhyUUJ51nllMKdh1LlKtUubYRlnpF9GmOJ1HwkykGeIwXsZTa7OnMIKM/5qSLfcv4SxwaCZLR4LlIhWCh1Mec37tMMOEI6rc4sVMtzf0RwkzbfjikkHI4b7vV834NTU64ZARWPsg6oqCUSocW1ylJ5pnSkSjRaZpsYQ8ONkYUzH3gE5tFTGNPOv9PAuYceQJ3jsj/E2996CY2ohkVGbazfQD7sYWdjV/Kpab5NwJQqSgXeqvxaPh+SqUUZXfF4hZM8O6cSCBXXrFwplmU5JcGXe3XOFZxzDNmX8nxJQhoVsaoGIBCiEALl80RtrVTWbDeOfYdERp5/xJHClq8JOUjcPNR8lvEcJqEYBVyvgOdAQE3Xc5BSXW8YGDoNrKGGtUJDtrKC7rlzaKz4+MH3XsfOWgk7M/DAiotnPnQCK3M12FmB69+5hes/eAXOYIJoZ4g5t0CZxohTRcAQWo9EWhlif51GJBCwnWgpTgBS3QNjf/jsmAGcpbHkTJe2BsP3oDfriE0bQ543Ww6OPPp+JFokRI7SdGGaNbimg3AcoYxT+K4vmbZe3URvM8HWnSkm4wh5qsNt1xU5WRawUtYNi04bzBsn4YR7+XyENN5CGG1gGvaQFkMk5RQwQ9T8Eq25LtrdxSpKKRcFsOP6cNwawtEu0jBAGNB9QkPOmJU4wqi3i8kkkGc+NzeH48cfxMp9j6LeWkISjjHYuY7RYAOHjpyVPUEcBdhev4a3Ll+UNnrwoafhOB62b9/Aqy9fEAIz33c6nkDPYnRbDlyXbgkZRtMpRkEg421tbYzhKEM4ZuSOCuH9WQHgvdrFzwgAz4j19wLAfP9ZXeIAAN5fIzr4+0ELHLTAe7EFDgDg9+JTPbingxY4aIF3tMB/SwB4Tz27T4U6U+3uV+/OcoGV4rYCYH8EqLyrABYwU58pcd/5AJUCWBVXBICrlLUEXgSwm1kw78vpVeCoKujkRMTkMKiYrmJDRyYmWcJy8H1nhu/ep+uVLSArphXYJ3+prpPKWB4OqUKU72fKlkxygyubPQHlKku6uyre6hNKpUSgJapc3+zaqj9nm/UfsYCuPv/dlLPvbLkKsBYLw0q1+yMKYKpkZhm/6gApeVdiTaTui0UWdf93wV/BiWdqaVGXvVMBrAjFVZbSj7EWv3eYvuv9iB3iXVB9/0Hqbni0eiexUK743/vfe882qfriXRC4anfypNkfpECg3mPWz6nUvasAVu00s4qcAeWiZJFCQWX5rfC/Sm1e2Turr1RMdQUcq+tVALAA1VSrsqhByS4s2FYDru1jFNDWkVa1SmkaJ1NkBVWb/Dw+Y9WftUK1t6JyK5UU78c2CT57sIx5NGqH0fKPwa2twDC6iEsfO1MbjYUuLILNhYGCVpuFiYQFEtvB0LSxFk/geVOcfdDDBz52GAuWh4nodAEzyzG5vIPdFy9C29hFi1aQgyHSwVAO+AMp0BMMTsSqjeAmgQWlEtXFQtS0C4yCiYBYYVJIpp7r2BhNqFxIYLq6FLrilAUxFnoN2FTNiSMAC8QKlKdaRazYpIBeAX7MtDSo/GTBR9m/WbSFl4KZISpNFgLTkMVBVfxNMohCmIApGeQCzMcqq6/b9NWzIGHeray/NQKPVB+xH7CAx8xbF4tLNckvW90cSC4lD94stPBemDfGYqXK/DVR0p5OlMgsDMsTFItImyGQ3iKG0xVMCxuWn+FDnzqL85/6CLaHIV76xvdx48IuzNUQ/mSAObMHLe2h1KdyL3XHR56aco9UgsQkMFQ5huwu/Pw9JQxdEio7chZDCZg0Wp70SRZzROVe0l7YlLzV23d2YBks3yoLbrkXx1IAsEmrVoIWLKIqVbfumAjSBJllYenUEhoLh7HWT3BnOMQvfOrncPqDT6I3jHHlldcxeHsdVm+ErdduoqlR+cOpl1W1HGUeI6d9dZ5gmlCdyBshiK4sEPl8qHCQNYnAs0k7ZAUcEGiR9q8mAtdmAU+D7ThikxsGLNJWqhcBgQ20GpYATaZtiL0u24hgIwuAGzt9BEEsBT+NFu6GLfaytF0nCFIayk6VShlenOHmjM1FRNCn7iAxm/D8FnbGFjI7xQc/cQrv+ye/hs3eFH/7p3+FI+4crEmA1ddvwIlG6Fo5zDwWUI3F7WGQCQBLopOA8RUY5tZdOLQfZTGyZAG4QJjGompUczxpEcqumWQKlaBN2wOIlSLnOc6dHm3hyxyTcChkC1qZsrBF2+yay+KesiUWUJBzTUUQ4/gmoEWlNIvCtkHLaLaLyjSlQp7qxVzz4PlNNObncGMngeY7+PhvfgGHHj6FzdUBvvZHf4ZybKBB273RAOVkgDrHexLC43uJ/UQG2+BzU/aNmaZLhm+j04bT7goQurk9wnAQouM3cWSlLfMlge75xWWMpxreuqWjn7Rh+ss4dPwI7nvYx7XrGb7z9xs4sljD8eM1FOEIN66sw8gmaFoBLCuAW5viwUdOieLxzTdeh9cw8cxnPo/lB45IEfvrf/QlXLnYx+klGzltCze3YCIk3UDmJV4+/TjyEApIT5RCiYCcqFp1EoKYfU3lC8ezI/bb3WZL5rrRMMIbVzfhN5ija8GuqTE4HJN4MoJuMu+TKloFgrAYq4rdCiSwHEcAnCjSBASNEyqcmDfsyTMlAU6K3w6zsFMEIb9Gx5AStkt3Fy5XEoqI2kKDVWBsT0tc2ojwu//y07j/6feLWvLKi1v47l8/i+DOEIfqJcr+EFqmskplrtWojpN6qayPVHH6dQsxYw5EOcr7MrG9HYpd59lT8zh8ZBkDWmAyszNJ5PsnTp9Bv7eNNy/fkBV3GjAHOJB+zaxPtiEtfKm+43zNPFCCirSKZrtTMTizUFWrNtcpjiuVF8kd00QK/zU4joNwlAq5p9tuIoWyMWf+sVF34HZyfOjTj+CxT/wiStvAy994Hl/9jy/hPmYAG1Os31hFnlINnqq9qDgpcE0vwRWGFrR8VGLdz/0lcxuZn15wXNt46gOnBDjcXN8RC9uARKskQa3GvS33oQrI4Lw8A4D2suCpwq+sjtk2knlbOc8oa9kCbsuBPudgOy2xnds4dqKGX/vdf4PuQgvpNMbf/Yc/wpf/coLzS8vwiz60uI88DyWPMqVq3CpQd7hnUntwOkoQklXkEOXg4vt3M1qPHlvE6QcelZ99/ZXv443L6+j3p9I2JGaRzBKGvCeOEbYB349totZL3rvidXF+Zz/np6nPkUiDvJBnP3O/YP+gk4I4ushaqFSRM6BH9oO0mk4IABNA4xqn1jX+SdKQaSq3j0a9JkDjdm+EO6u7ck38d6uh9gsEUuU6cu5xIiHRmLbN3beQ9rhmaroPzepgkvkwagswW4sInHkMcos4HjotHWvbPcx1aPMLXLsVinPB5q6ObreBuS4B4AJTZiuLEjzG+x838cRHzqjIACqeNQMXvn0V3/jmBn79mbO4/3gT8fodXH7+BbQNCEATTqboBT2JMiBYw/HYZN63BjRrJg4fmUetVsfbb9/CaMiYEc4r6pnWHAfBNBWVNMcPx9coyjFODSTNGgYtFxu+hd1lC+c/8QROPnaGFD4Me5tYri1g8sYAb/yX59G4AZy2CtTi9QoAVnM8nXA8m/a6usxHJHDE3Hcx75X7Kar4ab0tFuSMX9ifcVsKKW9hri5zK9fvGSFOYi9ICJlEsgeTGI4kQoYhTE9DaTrIbQ/jsoaR2cCg3sWI4HGrwEd+/jE88dg5LLoOrnznIr78J19DozBwhA4xmKC3ta3A2wqsJLFQnfm4dKm9qCKbcj+o9qBCjKgSafhzJCRynpN5iC45hSJfC6hrKQeXmfW5tINOgoT6HYKn3B1xfuNeT+UJKzU071+elJBbOWbpzKPsg6m0TKckMniwPAdRGEncCecjTlO8Rjrg8DmMIkZQlNBsA4VZiFPCbqRhPXUxf+YEFh7+AEZlimkxwVM//zSaloHNV1/Gpa++BHNo41SriVo6hREGApiPJnS0SGWMQLfEmYbXyHvhi/fBcavcWyhKVRsP5Uym9i5CVpaYJP6eOpvT7YJ7GBIsSTiSBUw4gCQG8IzHyoD6U5qlIvfyXpX7FIlY3P9qct/MryZ4Jmd5OihYVSazrLGFqH5LWunTtYlRBnVPnE5CzcCu7mLkLeJanMI4sozDjz0Cb8nFs89ewksvD5FNbRyxJ/j5Rw7jqadPIt+J0b+8g4vfuojTNR3pYAAvpzI1QcqoFZ4rqzMs96JCVE65N+fmWZGMeeYhsZSZtzr3gSVJfHyYgGZrMH0bmuMiMR1MmVPuN1E4FqZJiILrkc1IFILANiajQIgY/Kx0WqLR6GJzI8Cddc7DJjzfRGomCPMUFsckSadxAS3L0CEJ2MhgZNzHxQiDbdhuiDAboigD5LS4Lyeo1wosH2lj5dBx+K2unH25ntQaXfiNeUTTkey5qeyNwhFuXX4Jw8GukIFoYT8NGZ/BffwC6vUm/Hpb9hT93qaQi0+evB/BuIdhv4commJ7eyjnngcffhT1egvheIA3X31FcoxJhhsPh0iiFMcONdFp15CmMdZ2eri1uiO2+7fvjDAZFQoApmkB27Ua90IE5doxI6jvUwDPahb36iBmUVjkM81U7ep8r37jR+om9wiC9yuAfxIALKtmARwAwPurRwd/P2iBgxZ4L7bAAQD8XnyqB/d00AIHLfCOFvhZAeAKP9zLd52pXGcfctfuubLmrcAvpYrkobYCdn8MAGzOLKD/PwCAZwUuOWjvRb2+M8NXDpOi1qwsnuWQuN8aurqfSgEsB3lDWSirlwKGFchH20VaoVb2gdVPyEFdU8V55oHOgMfZZn4/WDwDgOVzROaqAObZ68cDwfcCwBVQzUOuHPzUtYqVqjCrma90V8U8Uz5TGTkDf+U3VK1gH91aYQ6zg7hkVRG7qtjYLHT9pNe+W3nHj83ui6oXuXcB7md/38M5WXeurudum+z/yLtA+r1XQdWvslpTgL1i4Kt7vPv8VEoP/1MAsHy/UvPy71RpKQtoFh1VsVH1IdVWUpwkwML3rP7kBVMlqI50CuTm74ktE096Bc27alKMof0mi3lSlGSGbEZwZtYoytJMcR1UwULUS1ILUddcc21opQdT68K2VuBYKzDtBWhaB5HexHZI9V0bcJoYZDYCjUoHB7pXR2jZ2KnpSGoFQm2EB+4vcP8TS1g50sCdnbfRMhvwhjb6r1xFcW0XC9MMi9Euyt0dyaZqmImoEqmgIULGNDgWHDzPEvtExeLP0WrS/jBGbzBmvQInj3dQ9xsYDwNs7Y6REkTMM0ypaNAcaKWNuu8L6J5lIUqNABhVqCUMeitXBS0F/ulCsqBKQpTIiWrrmdqLlsxUR2XMG5O8OB1xmEoxkO+nbIJLsIZNm8dusyEqV7LnqaZgsUCKrsw5ZuYyAWPa6xm2KEeDLMFub4zROK0ASB1OpT6lZTELzjXfAetT4zAGv0bOQ8riFWiF1kSjfRjjZFGKqE4jwTOfeR+O/+JT2B5M8b2/+QZuvz5CfGWMxniMlraNmhWg1CL4NQuuXReSwTRKJdMtqwg5tIFj0Z+FrVk2ouQ/UkGrqyxEjwo3Frckr8qAxkB4Zs4JcpXKfVHZIAAwlbliMWjAIrgv8xoz7lS/5yzK58C8UKfr4oEnHkbnxHm8+fbbeHtjFZ/49V/FiUfP4u3rPVz83t8D2wX8KMX6y29hzoxRMK8zDildQ5FHFaMlxyRKUFIJbyprO6ozeA1UPNJekQpLju/1jb7Mn40Gc5yV8luKp4YpChmC/1mhIQkVmKwRbLGBw0s+Tp6cw2gYoz8I4dUIbkMA9bWNIdIsEjCM/Yn9Qi9pRcqCqy1Kr9JgvjQBYGVLajJqzCuRWCU0z8Lhk/fB8hewuh1hnId438cewakP/hw2dgP8+R/+OR5ZOopyu4f1N2/BzwI0NLZFpFRr7DNRLorRIqXSnQAH7S5jBEkJx1PKbtGhVIoiqpLFBlzIQCV0W81/BArFtjBlFquyhEzCAg2PwIaB/mgg9qLtliMEhyDM4NkEZZRldkEwhlnktNnUWHy3oZk5kjKUdcUxHOk7jBmmUtiv26KA81pdHDpyHHbnMC7duIVhEuMXfvMLOPvYA7iz2cdLX/k29LBELQ8wun0No7UN6MkEepqJzblj0Fo7Rs01RAFK8HcwYWC3i/lDXWh+G+MwxfXrIwELFrsN3He0K0QCZiTX/TbCxMHuyMcwbSLUGmgttNFabmO7H+CNyznuP97B8qKFMhph8+YWkskIDStAqx6h1orw8PsfEiDqwoXn4dV1fPy3/jmaR/i5If7uD/4Qr73Ux+FGCSudwqWlaDoBSkppC4wntKKniodgtiaZi+xfnMdZ5LZ1Aq8ZdMmrNuGYNhzbw+HFBbEf3Nke4e2rW7BrtEtWhXCqupO8xG5vijCOkCIXRTjHNJ8X1wqqDmVN0S21/rCIK8SXUtS/BPAzqnuRiSWoblpidxtEJA8UIG+NNta038/NAmGhwZ9vQfd89DIDN/oFVo7W8MRTJ/DA47+Im6+u4utffgnNJMd9nRLpzg6C/kRs+cWpog5R/Tq62i9xq8O1M05CDEZTUVuyz0S0wPZsfOAD53Dygffj1pVLuHPrNvp9Zb27MO/L/RDUNe1SlNDBlGNQWdRz7RaVoKjjSWrJJS+Yea5sX4If/J7EdDDPL1EAKvczsvrTnh8GPMeGYVoIhpzfU1FEiRG67SAQhZeO0IjwxM+18dHPfxHevIcXvvZdfO8rt3Gi4aNbjLF16w4MfQrbVKpv3i8JiVzjObhJzJC9BONHCuZbcy6jbSzBCx3PfOgROLSAvr2KN97alN/j3E3snnap9RrHptp7JmKPX4jKm/sHWsTy3vk9pW5TbSEASJkLOEYLaGPehdFtYS3UcebBJfzq7/4eOnVXSB/f/I9/hj/+0haePLkMP+kjGG0hz6awHYIOJNVoMJgZS8v5SsFHUogAWrRXJShAkLTpyd9pXX7y7P1yz2+/+RouvHpH5RMTsPfYuanSVEAun6FYVkvkiLLAJRGHT4k/L8QW3jfJR5zXQkUSo/qY6wTXOpXHmsh8OAN4uOdSa4Nyx6AtLIlp/LdyjVDACttV5nnNEnD6gTMr6M63sL6+gRu3exgMlePG0nwTS4sNZHEqdqwkLJGQI1mmBPCUgYHkemtU1rlzmGZ16E6XIdKIPeYAm+j4ngBiFy5v4tGHmzi00sK1mzu4fDNFp+1jsdMEsXG+75iRABzTdozzD1t44mOnZD2ejhNcfW0d3/rWVTz77TH+7edO45n3nUDv+mu49uJlLHo6tCjHdDpBEPdhG4VkwnJ+olsLAW0SbtotF3Pzbdy4sYnd3RjLiw20WzV5hpz7d3cDTKecXzTZzzDGJiwtjB0D65aNNV9Hb8XG/R9/GkceOiYRGGEwwILTxsbzN7H7g+to3ylwhOtGsIps2kOaJDBKWskye1ypZjmmdwbMUifPi8QzUxSrfK4FP5dAoRAnddmfsc+RAEAwmzbW4rZCl5Uh7edVf2BGLPsHSTSD8RiDoAe7ZiCmRazhYar7GNp13EETtUNtBEaKh+6fwz/99EdxuF7D9uu7ePM7z2LRqsGNQwxuv41xbyB9hvtF7tcnQSgqXp43OI5mpGSOQ8e25fNnJIS+OHqoDHI5U3OtEAKuunYCcBwL4uAxQ4u4GomduyJOcr2mi8Rsryckw5zUCL6ncoAhNkeAimsEwV9aRXP/NuiFaNQ92J6tzhpUwHKfI5FBJLCmiMIYgyASolFMlxXmnzc5D1q4E9ZhzM+jfuIsNoIeDF/HRz/1SzjcrGFyexOXv/4CJtf7OEo1PQ/lg11s3NlAkikA2HYdFJxzGVvCdqFFd+U8xrmAe3fubSSXncpmx5Q/haAr2cVU8KtcVs6PArDL+kr6Ki3EIUSs2bzHY706XykiLS2wFaFdzcUkT8m5XZ5HAUssx1UklhAgXVv6F88BES2IbZInQ4RpCM3I4Pk2DL+B2HCwCwtR4zCuBFPYx+/DkUfOw5y38a1vXsD3Xw5h5TbOd4FHT8/h3JklFMMJdi6tQ+/F8MMxkq1dmMkUyELZa3ItVuRRXj3PkSRN8uoKcR9Sh0xDYkp4/zxlcjVz6bLkcr7WYbguStNCqtuk6iCzXYymIWKZRwGDxFuNREdXyLlU/vOsNBkx3qOGSVhiNKb1NLd7GopahhSJnHmEaDaN4JsafCNHTlcZM4ZvJwiTAbqtEmk5BIwEmUbHnSm6TQ0LC3UsLC1i5cRZeLU2JsEuTMuC31hAze/Abc1hbu4UsiTCmy/9DTZXryEYD9Af7GA6HUncFs/U7PeNel0IE5NgAtspUffpBKKIU3rJCCaC9iYWl5aFhLyzuY7JaIyVbkdsplfv7CCOEizNuei2VX746uY2dnpDcbu5dWcL27spRjsF+mOS57SfCQCuhlzV997JcFf1kJ8MZdBMRtV37lrGq/PeXRB5f2Xkr187yAC+t1J08O+DFjhogfdWCxwAwO+t53lwNwctcNAC79ICPzMAvG+DuWcFXDHmRXUnjFsCmhVAWQGootQlMLBPmSuXtwcEKyB1DwCeXfs9QPBPUwDPFMZapQDlwe8uKJqLMkq91OftsSD3VoB3AsB7Ob9711llg1U45iwLWNXmCEZQbcFajlIkzyylZ7aEVmVVpfJjZyxvgo93AWB1XeqC7gWBxZ+TXxfF5768272f3//Q7yqf9766pwCuDrAlAcvZPROlvNs+BIaZXUxbR1UMrBRK1b1XEXwKCKVYpbJVpjpllvUrtouisFavn5YBPLvOHwcES4WMr+rPvdya6svMA9v//Xvx5nd7X/W16gpptcj+W+Uzi/WXALQKyJ9Zye5vZfUg1POgwoFgP1UvIhgRcFEpSlhMYCGAmYn8eWWyVtlBk2FeKZdVtiEL/BWrnyq9nHaVlmSfmTxEzsBvptjmqljFoo5g0fLrahyS4S0AZ9VeVPDppg9Ln4OODvvEEs4AACAASURBVFDOI9M7MK05ZEYDIeoY5R60Wgeh3sB2XEMvspHoPnqljuZpH/5hE9tZH5nfw8NP+jj58GFMRptYaCzB3crw3T/+HrzVAk+3TcyxCLy9DjMewsljSKpsEqEA83eV0XGzxcNzUwAOsaDMckzTQCyUaSv6oQ89hrnDJ3H51R9iY3UH2ztUH6ZiwVuUtmQa05qThV1NU4roMlegmJ4R4COQosaK3/AUIGsZUmxjTh77Z0ogoFJGBVTeSUagIYq3dJYXx7mNxSTeRcYCmo2OX5dCI5UBnMtaTRfNJgvKmbw/70msJ6mWNWj5mGA0DhBOlBLUsSw0BEQ05edpWUlrUxbOpnGi2PmWTqxM8plttwO3sQgYS9gc5Th6QsNHvvBZNM4v487mDp79z1/B9ts5sqsT1CcTNLQBPD1AhkhZbduusvQUe2ReFKSIRqBbssxYPCeAJ/M1AdVU1HEL8w0p4PYHSjVNxagESrO4SJBzHEsRve5SEVVZAlSFMKpsZ5mSAqBTicWfMYHBNIXh2zj56CnUl+7Dna1d9MIRnvnsL2Pl3ElcfOkynvvmt+FMWjB7EbS1NcxZkTgs5Ay+oz2xnorKh0UMEiSoMCawLfUt3a6Uv3R3ALqdukxUt1d70v51X2Wc8tnIfC05aVRIKjCMRSDTcWBQQaFrIO5w7EhblE694VQyoKn4oiUycxXZZ5lVSnUbCQKcP5RtPTU3JNWE0q6ObnOBFHBOd3XEFlC4Fh7/+Q/D7h7Fm1euoXR0PPapj2HuaBe3t0f4my/9KZa0Dvw4xeTmBpw4gJkESCNmp2YC8hmuhVbLRhEVGA0nymmgKDFKUtAyvdFkCUgVK9llFTGFK7OapyxX9QHWQ9lPmNkrhV09RxwAruZJQTiKA1h2joUFZmADuz2lBNItR+ZK3eB6wX7GcaSjRoKHCYySANMwhme5sDVTFGK+q6PesqRYWWt20V45AXfxBN68ehmjbIwPf/a3cOLcSewEU7z+3VdRg4+GHuPt7/8dNq7ehJ0EMIsUJq3ukSMIIjR8C/MLTZSmgWmiobQctJbmpAi9thPj2u1M8vk8jyo/rr9UfwF1bx5ZVsdq30ZY+ticMJ/ZQikq0QbCiUOzRBw7pOGh023UigTf/85FWGkfNTeC7kzwwANzsEwPz718A+fO1fGpf/Y7aB9tS+H0a//7l3D55T7mnBxlOIAeDmHpIbSSykOShnQhN7AxuCzpfKb8G/NvxdlB7RlYrHWpLtJdHF5ZwFx3AUnIHOEIV29sQbMzgEVV5uJZVHZpGEwSAfymaQbHsuX9LFG8Q5SU/DPNVL6kY6nsce43ROFEwEPsFKfSXqXGDFBaaqqcXGYDa7rKl8yIXjsuanMNDGIbw1LHVPOwNpzi5Akbn/7lX8HrL17HX/znW/jMox3MOyl2qX5lbnGaol434TZZ3M9gSvSCAi7Ezl1Lscs81ZqF+bmGEKcI4rzv8Qdx7NTDePvSD/HapWsYU8mZF6h5Nuo1WkerfFcCq9u7E4xG2V0SREbQwxRFMMct5+6K5ye/oywhU5mfTdOT+dI2FIEj57pNILlUKrJ4TLKQJkSJnOuJZmEzSpFzXvR0pGaBX/n1D+PsBx/CW69cwXNffh0tmPDDHuLRJhwjhKFlcFxTrhvIEIQs6qt4kCRSWxUqy+qeh+k0E/tnlDZWFlvwmZm7OcHbN3ZVsVnP4bgFGj4lQ6WAd7LuRbTGpwo3kzbx664ikVTZoJzDSbISs3qjEGVsqBVYPNOFvdDF5a0Sx8/M49d+73cEAObr2T//W/z1n93AZ55+CHNGgOtvvYK19R3JISb8xmfoGlQaKnUl5x1GP0j8APdDLEpLZDhJM5GsQfcdaaPdbeGFH14Rkg1zr5kPzDWXgA+BVYK27IMCXIm1qbJrZV+npbIqcKt98+w6BPzzLLH/5n5rNIqUc8HMLpYKylmfkRxYJSHMSvaPRCksTQI9JInx83TJendtT4CzI4e6WFpexO1bq9jcHiIIqMpLUPdqeODskkQX7OxO0KM1KujkkiPM+CwUYc0yHZi2g7o/J7Ecud5C6TaAehu90ILv0jRXx6VbO3jq/Quod3yMBn28dbOHVp0kpfuQlTrCKBLgTIAspJhfaWDpuAevYeHWrSmef/4tfOvFCcZ9Ax99sIFnHmDkwpuwRgEWbR1HOi70IsRm/w5MEq8SrpeKpMq2o8vE8lITJ06ewc1rV7C1GWBlpQ2vVsNkNBECCTOBZX4RFgclcBwXGgLbxppp41YNWO3oOPPRR3HqyfPCXxyNeli02xhf2sXady5BuxzjnJHDTzehJUOkCfM3qbhk1rtyLiGguTOIFPlUAGADnqXyV2UPl+eo1bheO7JXCaaxKOHZT/j1o4daAhiSLMLv8/3Yj+gC0PBt7PRHuLG6gdIqULoucpIijTrW4aB+6hi8Qyu4MewhzAb44uc+g/edXEK4McbuxZs4s7CCbGsVV773LUz6I5mfuF+hSnYcTCWOYAYssv/L/RDQrZTaypVIQxCnal0Qoigt+dVhjOdKUaSW6ncVKSGX/YXAlWKjb8kxRZEdFKlGrNfFsUidAeXz6AIjxIxZPizPEFzLydssMcfxV3Nk3PGc1O60xFp4PApkHHHNIdGCQSwpCUgO0Gp5SKw63hwQ5OzAXlzCq5tDuI0Cn//sJ/HE+ftgpAl2Xu5h/NYNuJMRjGCAcrCLW9dXUZIgZZbQHZUDLOp9ukL4LupU0eoaersj9IVooUgenAsIyHG94hjnPmwaVwRnOQ+RpMZ1QUe95okFNvNp1b5FKaATrsN6LgROrgVU+LLtCNhzPphF7fB6CL658uzoKlHNRRKDYsszmIxCIUyYrCUYZHlokv9tt2oovDpGVg27aOBakKD94MNYefgk9I6Fr3z5Rfz9xRhtx8PPHXfxoadO4tCyi803bmLwxhbqkQGjt42814MZT1EwYoUuGjwXcv7m/Mc/GQkgh90ChaFcXkrJoTXEWYT7DE7FtFdP8wi6VaJWr8Fw6N7iigMFY1amaQpdc8UZybQ9RQqVIznP+iaCSSzzHTcU3JFNQq7bFhI+A45VymcrcgXzd02ehzN1ZiuzCVyL6uUJ2gIAhzCcDJN4LNnxvD4Sv+qeATpELB4+gSQLoVsGGu0FdJZOYeHIg2g2jooD0Obaa1i7fhF3rr2G7e0NpClV6wnS1FZ267ouZwVGXzGiuCgTlYltkChN96mGEBJJ/Nleu4Fbtzdw4vAyHN1EvzfE5kZfnqtt6zhxtCORJhvbAySpOpu89uYtXL8ZIxkVmKaK1LVfASzkeMakyNp391z/I/WFWa2KpYPqm3tuZvvQi7sOZ+8OaajdvwKBZ+48+wHge3OADwDgd3sSB187aIGDFngvtcABAPxeepoH93LQAgct8K4t8LMCwBnBlHtmS2XDrArJwip+l9lUwOI98HefvXOlrJ1ZNBuz8JHZ1e8DgMV6lbavP8EC+qcBwFJMlbyxGdBZfVDFlp4B1D/y/QoAnn1/z5pHrKiltla9lAJU7KPkplXhYw/I3WcbPAOAlQKZwAkPZPvA38q6664CWBVk5aUrxjhf7/j+jzz1d2YVE6yRA0CFjNK+cT8AzMPfDByXolzODDWqTHlmU9lQ6vcrW2PJDVWPdnagIAgurHIyhCsmOa2O9tTC/4ixuQfc3gMAz96qwk/3bNX2qM/3Hpb2ffY7wWAFAEnW3p7tNttXKZBmNtD3AsB76uuqb7OgqhTA2TtIEGKnLaxbgmb8C4+nqu+o/yPIq54l247kdwJuPJCJuLykMlPl44odKNufebaaLtalFNWKMoAFF4l9qgAtaRi+Aa2LlfLPMn3YJgHgBoqig0JrAFYXpd1EYTXhNueQu/OYllRwdbEdeLi1S+tnHUfO12AuAGMngdadYP5BCwun28iKKY435mFvx7j+lTdQvjnB/bqGk1of+dYqov4uXNrcZhHCacAUPCkqkdBBpWSz4QlYRzs8Fmy2B0N4NaDdsvHoY/ejs3RUrLc21gbY3GEKYWXVCKcqgJPRzQaknWIoRdpS1E4sfbDAIXJquHUJJZWiPi2WBbDXTKVAYtGbQEPKbFmq2pi/q4o9tIglKKZblhQ71LPSBVC1aMPJPl9m8GsmvDqfE3NWCaRC2Pjsj17NlPvpDQKMhgHKjO9PAEoVl5iHSxu5GWATFgTAbTg1Uwo2aekgKTzYtQXYtRXc3gnw4EM1fPJf/R7MlQZu7w5x8dkXsPHmFvKrIZzhGHVthGS6i0Kn6oD5XLaoQ/kigCPRwgSpq8xeFv+UCoWW1hYiAeGpynKlUDrsx/KzLLaTZKPyEXVMBqrYbltUgSp2ghpfBQyLADDXBlWkJ5hNBQLvcxKnGGclrLkOUtvF7V6O42dq+KXf/g0cOnMSF16+hO9+9VsodjqidHD7q+gKYJZTyqEy57RUCqCayeedi9Uy25xjMUtV8d+vuQLUzrV9eX4kEVAFROiTxfeZXSLretTC2AbtM20B+Zm1SstkWi0W8kxMRAHtFDPMtWtitck83/F0Ck1syFNMRhlMURuR2EM1DhuYpA7mLiewaacnhVcNpashtkrEpoZTD52Gt3AMFy/dhtkw8fEvfgFzx+awujPEV//4zxHfztCMSyQbfXTNCHXaP0cBYtqssugLXfqfq+tipZvQDloIBJo8/zqtbgvap+fKbnI2nwoAzsxLXVTALE6THDEOmOOYS//kPKQlrjzzrAjh1IH5livtNewlYj9NwE2AdxbJq3mTv8u+RKBsFAfY7o1RMxx0HA91Auiehbk5C7rrYHeaY+HYSfhLZ/HipVdgNoDP/Ov/BXMND9e2evjhN7+H6W6Ithahd/sqMOgB4Rh6EsMl6JzniKYpap4B16/BdB0kmomoZKG1AavdxEY/w6uXUyzOtTGYhPAbOToNHX6thn7PxWjiUiOLUWZjJy4Q6RZOnJhHb2igprUkt1wrB3jwRA1tI8dz33kF9XKKjh+j0AM0WiYmoY7Lq0N88IlFfOp3/wd0jrQRFSme+z//Es9/+xoW3BxGOEHY20bdIfAUwaGdqWchiTKkcSl7HbpnSlwFiQKkECQlWnVbnERIJtJzAydOHkOr3kVvdyAqZrGctUu4PlD3lV0zk7InQYa1jQlGYQzGGXAOpMKM6xXtzgko0PmChWGdVDxapGvKKpqgDfcBBq0PTK5VVDoRCGbetgafUm5Nge+0dU80HQtHFhDkNtYDHf3MRWfBw6OPLuD845/AtQvX8fW/ewtnWxpqxQTZ7jaiwUjGrt/QYdXUPs2orEVpcyzZ4UkoKmb2qbluHYMBlboGzp1ewtH7DmN7cweX36bSJxILaKp3+LNUwcu6alD5lSNNlDU/AU8CInwRAFZZ6Hwp1S/XW744l3Ntct2auHIo62xNMt4tl64BHFMlrJLjxMBcpwGX/SnJcaMfQmcG/HIT09TG6QeW8NCH34/1G7fx7JffwoKlo5VtIptsw8hDFCx0E7zyuBfJ5L4tvYTlUdpvylxCC1PTsER1SrUoAcN2s4GVpa4AFBubI0Qx56QAwTSQ8Uj31JpDkJsFbwVeZIxjkCxgWtUrkl9eMHqgEDIj53buX7kupSS/PLiIsWXj4mqBRtfF53/rN3DukZNCsHrhb1/A+HqKRx8+i2J7Ha99/yu4s74l+48gLMVOt+7pVQxFiVrNFgBYAGmxwVWgLV/drocjKy0sLi8Jqeb5F9/EYDCV5zk3V5cCdhgS2FQKYoIufB4cP5zXuIazHWSNqxweCPIrHahS9CqHD03WAQIWHAfMBBa6oryncsNQ0QHkhKXyswTGVQ6r2mNJRqphigqb44W/zMiBo4c6uL22i43NoYDoHE/MqT57aoFLAbZ2J9jajQQB4DocJBnqHpXkVN0bCgCutzGc6JiEDjKjjmluIsyoOmxInjzfaByHcGtUE+oY02o0J+FDh++5wpOcxkDNczCNCIyWqDcNpBqwMwaCtI637sR44FgDv/3LJ9G1DIxuvIkrz1/DvJmjrhdw9DH6k1XJkzZ0r8pP1bA076PRsNFqt7B86D5ce+sS3iAgVbNlvufeh/2NfY1uAQT9JTs2zDDiePJc9HwX120Nrzopzn74CJ7+5U8ipBPC1hrqhQ9zvcCNr70E860Mp5CiU27DLicomQ+eJ+JIwIVJXAIk9oHzFIlt6hocEs5A9w/luMJ8dQLDJBMMRpHsh9n/CPLSRr7RrGE4CLC1M9lTyXFNI+lppx+gP+ljmsZInRoCkhCMGnYMH2GnC/++JZS+g7fX1/Hxxw/hYx/6ELTNEDe/+zKO11w0shirl15FQOVmPxC7ZO4d6LbBbGvuWelOMHOImuVy80zNPQevmy9RUUvfLlBwDyTRLtxzKcU1CVfs5WIRrWmi9icxhyC3AJj8vcriXJ3lVB4w9+NsM+6DhbBMVxtxfuF7csxoEgFBC2i6EQyHobx/q1VDHCbiiJKlmRDN+D8SF0urFKtgxmUMSxN3Mh87Wgva/CImJB3WSnzy4x/Ck48fQz0vMHpjCGdSoJkAk1uXEazfwMaNGxgMR7IXLXkdOg1nqFAFWn4dS0sdWee3NrYxJAAt6tSZNZXa18hcTmJuqSJcZpba8rNgnItaJ0hA5ZwwO87z+wQ25fu2qQjRFYFSVglNl/adxRKwXCHKX7pzVG4qQgTmHFIw+ITRNBoyPRMiAWNQanNNaI2auC3dmACXx4B//DgOP3Ie3ZMNPPudt/D8K0OUiYYP3t/CE48ewtEjNZS7CXbe2EJ0cwf18QjR9haM6RhlFgnBh05JpVY5+tBxhsQSQ11/KnQQNRdSPeuaNiwhuRTImQGc8tmqiB1byG81tb/m2Ur6Bol/pli/66aJcUDgXz13aUMhR8mxFdu9RFltu44i/ggxWhEEEl5jEUFZnjCWZQoNPGME0G0C0aFES5AQTNvoXMha6qzUalk4vOLD8V2JDWktLKPRWYLXXETNn5fz2fbqFWysX8fm2irGk2Flc84ZwQPjXrjuTKIpbLuAQ8K1qRwleOHc48y1WjjzwPvg1etYu/kGLl9+E23GqWiOOEy8fWVTQORm08J8y0OraWJ7d4gi59kixxuX7+DWzRHGPe6xyh+xgN4PAEsf2XOi+9EiiZynZmZfcsBSBPOfIvp9xxu5VXHupwHAMi8UwAEA/I8oVh38ykELHLTAf1ctcAAA/3f1uA4u9qAFDlrgH9MCPw0Avvue757By0LifnUvf16yLquDEQs0+0HC2fvJvlOfWR//JAB49hvVz8wydiu0TgE1s0xZFquUNessA/gfCgDvt/BVe+l7LKr3WfzKFe1TAPOfM0vjmQJ4dtW03ZQ2qSxomQ08A4CVRZYqKO63zhbFdJU9y2K6tG8F4M1saO8Cjcqi890AYLnMPVTzncDv3nP4BwLAogpjYUCspCRqSuGUlZWxuocqyVbh3KqZ5Jw7y1i6CwDPFtif4gAtfUeUAj/mJYzrPbD9rhKYll/773/WDMqaTL3Zvfm/s+utrnzvE/eeh/xiZdldgRmmPpMYvxOo368AVupulZ/JotTseYtlm3QPfkMdlmf52Pwq1Uzq1snCLyUjSlQ6VLCReCG8f2UJqhFw1CGMc8mRjVVOmaEra0u2k2Ri8VxdFTupImPWrKkTbG0CBIBLn0ax0PQWCquOwm6h3l6C31lG4SwD9gJ2Ax83ty1c2c6xeMiD3jXQq03ROF1APxZh4f4lZFqARaeD2maKyQs34V4Z4UiY4VDeR7i2Bj2doFvLoedTjAcDpJIDWCAJCRpSieMLEMoiNNn3k3ACh3lZRonjRztotuvY3BhhpxciiKZIk4lYuNXtOsrSgl64YtUWJwFKPZS/U2Ot8XtUa1UF+7wC6onDs1AhBWTbkmIZi6Us/kimoOLOC+jCAiOBds0sUFImIAoMUwoElgAkyhaa71FzqBwtkJJYwaA+9j9Th+c4aNZtURQPRgEmw6r8IrnSysKQFnuVTwIozk2QScHSpHUmO69pILPqMO0uNHsO1zcCnD1Xw6d///dRO9HBan+MN56/glsvXsfg1V0sMYUy2kGZjTDOh2LhKtmzFCCQzc+51CRAqoqCSv1hVMUsVfimRaVJhYRnCyAVTiOUKVWdZOI78H1loTkMUmxthZJHyvZWBsScm5lnSdty2ipTpeOJKsCw2O4lEmYMUs3itJHYLtaHOc7c7+GT//y3sXL0KG7tjPDK176BfNOFM06wfvECnHiiLKZZiEuoHIglS6vUWeRj8VdVRmRNqjL1aANK5Q/t7ji+k1ipf/LKjlTNt8y7Va4LtsXCrKUyHmmRG3HcEfhj7qOGLNIENFheaEgxLgimWN/so+Yrxe9kQq6OjkJU+DqCKJLn6Ho6QipgaR3IYhwLjAR/nQKprUFj3l57Hq+8lcJpO/inn38Kj/zix7C2McZX/+xPUR87cIcZhje20KJev4gwGY8RFQXMOlXtLDtlaLuOXAstImkFyfsKk1S1U0FSj1KBU44g61OlPlAqLSq8qNKj6jGW/swiuIBjBKA4v2l0ImCGrwGSwlgvjLJSFG4ya5okDdHatHruYilLO9IQg36IhmVizvfhO7RMtbGwYMLwXexMC0RGDYU9j1dv9HDsjIXP/U//Dg0CwHfW8Kf/4U8w7mlYNENY4RD1dCJWymUYwSoJWqncRlry1loeTMdDLyzQXGjisWc+gvrRM7i9torvfOMNbPQKrCzrePqZD8Cts38DF37wOi68niItfcwtttA95MHrdmHXF/DShTX4RhfLcx6SeBNn72vBSUf4wbe/h7C/i7lGjuVDNg4dWsRgWODVqz0sH6rhM//yi5g/1cVOb4Cv/Ps/wOVXpji7ZMHJAkT9bRTpBI6Vodmg0pYWkbQ3V9mOBEC5Dkuxn4rMskCnaaPu2rKM5LGGlcU5LC8ckfXj5q1N9IdjOB7gNXQ4NU2e+yBIMJmWmIwJAlHhrXIlaYdIJRwthTlXiZ0nbbxj5Wah5k2loBK1DmivTvUZASq6WdAOukDbZ/8oRF07nEZIdAPzh+YBt4WrOxmacwtwmzae/PBjOHH//bh2YRsvPXcJy3YqWc7RzgYm2wNR43g1HYbDgZjCKlVhnhm3bIdpwLR5Ej+UvScB0IUFH+979BTOPvwk1m6+hZtXr+H22lABfyw05wQfmXkeyfgjQMWxTqU/lYkzoEQBeWwblYfMsSCqt6xASqtesY22Zb9raor4kuYaak1HFMMEZcuISIqNVqOOTreJzSDGFu2GXQtGo4U0n4fdsvDkz5/DZNTH89+8hjmjRKfcQDbZBNKADxUl210iImhVnIq1uenSAcSQ8axIYSRq3M0Abvp1HD00JyD++vpAHAkkt9lIEScRWk0bS3M1uXeSdahYJRmJii3bVZskAZmUZYhSuUl8AgQky50SneMNaJ023tq2sDZI8Ymnl3H+/c9gefkYXv/+DzBdL3H2OAHgS7j+5g+x2+8jTWilSzUlrYN1uBb7HK2n1YZSLM0r8JaLE9uX4P6xo/NodpoY9Hu4enUTN+/04bk6Di03hahF0Iy/R0CAL44X7n2oDKZim38XlTsV7FTz2qYoKLkO8bNJ/CHAT3Cf8z+BLq4RshYIaVMp2wQwqZThohImiMqfkwiOXEgUXN+TlMCPI59DRfDyYlPG4s1buwIAE0QjmE0Fc5HkAorSSUJsWGsedBlXjIHgLo/23Toc18co1DGJ7Ep1z70G+10dU64zcST7BL+liIVFTscT5uEaAgRKBIis6QaiRAHlQWpgGBvQaz4i1JGZBo4esvGFXz6JIws2rjx3AS994xoOOyWcNILvTqBb2zCtEl6tIY4rtIGnDbQQGfNCLOV3dkZY3wjEcrtRZy6oLk4DbLswUqpvasqZwzvmtVsWdlwCwAVecnKce3oen/jNz2GUhhhs3EHXXEB+Y4T1v7+C5s0Sx/IU7XwTVjFGLio+qoAzsR3mZ/AZu55yLtBNBw7tgCrr9oxxIQD8Rk1AeNo87/YJOCnlJsf8fKcuaxHHxtrmSPZ0Kp7EFrUz9ws3N7YwSiI43RYmhoERrazrbbw8sGCtzMNdaCEqYjxyzMaHH3sSxWqEl7/yA3SnEzyyYqJeBohHI6xvjcHLIwnCddX4ohU022iW9869sORkz8gKNvutsk/fAxUzlW9rcGbOSPKoLOor4HfWzyfTFM2mpwBgnrHkXKTeh8RF7pP4LEkQFPt5ydLhUkEnE87BikBK8JJ71DgjoJVBN3U0fFcygIUkQ6t4Ql9c+7USU4KjjA3wTEx0D3eyGtLmMoZ2C5Hlorvg4cypeTx69giW/Cbi2yHKzT6WLQOTm5cxWb+J8VYPfarJywxjIWyqSBuOJ7qszLU9eDUXg2EgY5pzONuMz3E6ZeaxGt/8T4HonOtK0AxL5vbqTE7FMMFc7mlk3GgKZOd8S5BvtmaWVWwG5xZ+nfctJEISg7jzFWKIcgfge7JfOibJEBYakp0cY0riETOIaxa8eR+lZ6CXArcDE1cDG0OvjvrKEo4+eD92xlOsrUZIpjl8I8XhjiUuAl1Tx/AabaBv4IgBTDZXoQdjlCn3tqECMhkRJQ5cdDOiIw7XjhIxIz0q4jHXEM92lC1zyj0i1c0k0uZi80y3H5dZvzbJxlMhVBS5LX1O021ZBxlXQzU5+8usf3K9tFwbIe22aaGd69DSypHBKhHlMXanAQw6+Fgp+uMB2j5B+hhlEYrtd1bGMOxcHGhIPmDbGySPkpxjkbBD+3kXre48WvOLqHeXEEYTGCbJLzo27txBEIwkt50kMNciMUWt0YZpI45icVqicteyFUGMc/T69lTOzocWOzh27LhEDG2t38Dlq3eQkwwaK9ezUW8Kv+aIJX/dVwhtfzTGZDwUa+j1tQEGOzGioESSAMW9CmDykakClm3ZTwaApTIwq7NU1QqpafxXoBc1kvdY83HRGAAAIABJREFUw/kxCmCJndhXX/mriwcW0D+2GHXwjYMWOGiB90QL/FdMoe+J+z24iYMWOGiB/x+2wH9LAFgUq6J2vAsA88A8+9oM5BRATcSr/Nl3ASb3VMCAcjbeZ0kscZN3d6Q/HQCuVLczZZMAf3d/n4rXd4K5yt6KWaRSzJDd773XONt1E9S5C14TzJF73FM2szBZKXYEPOS/Z/lhyoqTCrF7XzPAkV9PmZlUFaAI5jGjiNdPhXCFPCmQdwZqVgfb2XsqAPjdwV8Brvbsm3kkVOoIpQBWh0UivZLRVtCKN5WcRmX1XCl/q9tXOaAKyK6EznIJ/Hhln6V+fqYA/ocCwPsBUTkQ3fOaqZ73mrFq35kCePZ4eDBS7aoO46pg8u4Dfg8zrxr1nQDw7B5VUYEqxr223q/sljdRakICLMqOuFIVV4A/20TaRcBqBfXN7KFVTO3MOl2pfy2LhRSN7lhyaOPX+DxsIVKwsWkVqCzJmGWrMldVXqQwsHMF4nDIiZrYot1yAygtAUbzgvZdHrLSRl42kKEOzfaRmi20547i8LGT6C4+gI1dDa/d0HF1s0RoWtCbGvLFHPe930ZxNMDK+w6hINs/SGHeSWFe7WPxVoCF/ghefw3j1VU4RQTPiFHGE0xGQ+nTLMYLGGlSrVJXeVyWISACwUMW/AmEs/jG+6D6VorwZo7haIwgCFF3ashSHRZo5UiwKUWps3hKqjQPu7QsZLIVX2qsypDVmSfJ56TY/7EALWTnq6IXAV/OFWLlLbarhRTNWIknCUCsjDMq4lk8VMUyAmoUYqS0pq4s4FnMs10bNUcVoaNpjAltH5lbaKj3EftK2sxSUUbVsGZU4GQhygkWlKmyM2klZ3gw6y3EZRNX1iIsHXbw6d/5Ag49floKRa8/dx0Xn30Nvdd2cNRM4GsThJNdROUUURKJqpn3r4rmbEtVIJesVgECgcmEaiilEqFa17XV79CalvNkniawXA2dtqvyEauJadDP4DquKISomshyqrBiJGWyR0woMxOaYcFyqX4gqGHAbdRhdObhthexNhgjd2N8+p/9LroriwiSFBe++QNg04Tem+D2yy+gDAbQqH7KCyRRgDyjAlhZ4wroKqqNioxSKe+lCOfYouQlQUUEMzJHVOp+2tNlueR8hamyPqUyy9Bd6T+cf1eWmvA9ExvbY4TjTOy6200HiwsuwjiWHDGuf7TFjVj0yg1RIvMZD4Mp/LpSkYzHMeq8b5eG6BzYOTIrhVY3kHo+Ur2GSzcyNBZcnH/Ewcd/63/Gjdvr+OZffRkfOfNBYHeA6y9dQjbYRb2MEIeBFFpNW0ci6p1MbIoJzhMoJLZH+9/BJJACpXKxqJ6/rlckFaUITCQEj/MNlcqFrAPMyGNh3Oa9pRqmcQTLpnquRBiTIKRJob8sDdTcmhppWiI5jcwQnuUrK9vXDEmco+ub6NTq8C0WzkwsLrtglfT6zhSRVsMkr+P1OyOcvb+Oz//+v0X3aAe372zg//iDP0F/J0c9GWPJidFKA5gEgONIipvRKBHgktaPTr2G0naxNc1w7vwJ/JN/9e9gLXjYnUT47l99D//XX7+GDz81j1/4tU9h/pCPeBThB3/zEv7TX19FBhcPnV/ByYdOw2mZGI5LPPfcOpA46DSAbivAY+ePQZ/u4LmvfxNhb1ey6xotDY889jCAFl68eBVOw8Qv/sav4eijy7j82sv43/7XL6GZOTi/7MLJprCyMabjESwrh+vS0aECnlJd9gtScC9ZxI6QZ4lkVLPdxVJdnNYtlKmJmtuQ+YjgNwH7bttEjTbKjobdYYxRwHYh4MvCqbKp5HtR/TpmRnKliqS6izmZUvgWlZUq8LLIXWYZesOJ9AeOca/micKH17nY9eA3LPQHAXYGU7E7Nv0GJkUDk9JGZttwfBMnT3fw5DOfxtsXVvHWKzexRJVPv4dwawNaFomSnll8pZlBY4YheVRUVZUGCp1AbigFYAJwXDe4ZhCIeuTRs7jv9HmM+7u4ef0yblzdFkU8nRzE0r6snDk0Eo4M2aNwTWEmMNVxvH/mgKp1lpbldpX9q4hCtDslsCYRDgWV0yozlPNive5KxjbHfDzmBRuSw9rs+FgbxogtDantYFy42JJs6QK/8NF5eI6LW28M0dFT1JM1xMMtmOUIGkhqYYxAXFmNEoAooVl0i3Akw1LZw9Kem2pwF1FEG28di13a2FqI4wS7w0AA12PHGpgEY+RphmZTzdlUz/K/3mAqbWpJ3AQzD1UesKZTjaviGDivinW4nuHRDx9H8+hxXN2K8PbGFLYxxmQ6xq9+8pewdm0N3/v2CM88uAg3W8Nga03cDspCRxibKs9aL3B0pY5JkGBzeyygLYFKqt9l/8j7lO2tUjLyOTQbNq7f2sVubyTXf+bkvBSwN7bGKptY3GYISDGegBnGHEPKypzrGYkCM8Uu+wRfVDQTAOe6wD2H4t0pNe/s3EIrWL743jIeqhgQvif7H/cGBJhsl/Mes9A1NP2G2FQ3Gj7anY5Ypr966apkzlPRTfIe11Uq+bl3C0PCyDrsmicg2XgcKIIRVdg5AVcCvczOtSUuwmE2PffXpYWI2c8kZoBzf4mIIB6JV4UBR7dQq7nSV0j6SxIdu6MCHh1Lak2M0xpi3cdO6mA7LBAUIf7Hz53EueNtbL7+Bp79vy9hxcux7OXwvQiG3pNxqet1xIly+OHehnMB17eW74g6uteLxc2Fz439i3sqkjWETJaWSOg+QkJUVmCg6ejXPWw2HVxwgUOPdfHBz34KQTKGU2ro6g0MX93AK3/1Q5wJ6jjLOTJchxEPxUUmi2PYdK4QohHXLxLLSDIzZI/BVxbnAq6K+tEy0On6WFpsIk1T3LozECWwevSq//NZk9jGr0vetOzbdMn35P55fbePfkAAuIbYsrFTutgyPVzXPFwMDXhzLtq+hscPOzh/9Ayy9RTXXriB1niAxw/Z9JVANplgY2e0R7JgPjf7XDAlOaEUFa4oqEuliOf1K7cogrGW7E9UpImae8V1C6bMFUKWqZyjOLcLxYJ26HEu/ZIbYX6dX+MeXNYROZtzP6qjzAtxAeF44f5NVNO2Lvsiy+QcNwNYNYQx9+eG2PFznlZ22upasyqLJuI+wgDchoOxYeFW4iNtLcBdXkJgulgbBbixvoVf/0Abj595DNlqgNe+/SrOdYFOGUPj3mY4FeKP4xkImd+bQ/axNt1MaPcsecC2uJpwL08SOu9FHGtGsexR2Ea8L3E2qGIvxOK7OsOKa4kQ35QNL+cPtmdEpTlz0cVxQ8XpsBHZ3iRqsK/xzMfPlvxlkmgcDWXOz8pQc13Jsld20aVExqRhgpgEFM4vNmA3uD7q2I4LbEQ1TOsdXAst3M5MdFcaaC4swzC7MAsTSa8v0RFH2iWW6nUYOyX0foBmNkXANTQaQ8unYjfPPdxsXiPaLREfXOc11WaydpOMKft+U9yIZJ0hIaDk71cxU6DjAH+zQGmodZQAsGuwj5J9UEj0CrnOBIG5nsr6pCYHRMxHTzR5f1uiLWhNTooLnXoiRFmIqAig6QkyMglBV4QYSU4QO0CppWKbzLGhZ7Q3zySygOcHcW1oOejO1dFst7F0/Kyco+iURqeGCfcrbl2uI8sSTIZ9BJOJIgqYJHMRvI9V/m/Dw9LSEkzLwcsvvYSN7SmOLrfR6bTgN+oY9foIxgEGw1DISJNRjLqjgHNGfjmMXGBSMsdJNME0iNDfnWAwSNBb5+cATl1lAEuNobJ/nkV7/L8NAPPI494DACsXC7atWitn5Y1ZfeUAAH73mtHBVw9a4KAF3jstcAAAv3ee5cGdHLTAQQv8mBb4zV/5fLm3sa+QL7FLot1eBbgpS+cqn1aUQQQ6KrCT7PR9s+VeRu5PafG7uOddcLKqr6jfrKyFWZtmAVOBmOpnFSA3sx6+F0CdIZLvBG4VUHj3syodJhNI966U6hBVCOeBTllgvVOZq35UNsnyN6USlAxXwQ9m1yhmiApEJYAq4BWLUixi8gcVGCjZsjOksrqK2efNrnRmP0z2sXo86kCqrIOZ9bQPgNyXs7zXTvsfzr15y8oIWBUMCGDxMJ2oorwqKLIYGgvzl8E+AuBUQO+s0cQhep+Nnjy66tmJfSABOgHB1G/Ylmo5Fq2oPhM28h6GrqzD979mccQzJfNMiTEDaSv32h/pbftve/8371UT71cGqzZTYODsdRdz3oOs1bcKWvvdVfT+SDZzlctMJRCNWGftMru/WV52XmV2qTetAnvlh9XnzX5+dp33XpvqT5XyWXygZ4R21UfJYGafmQHge/1OZ3HDhO80UHNqojCdRAWSjCZ6NqC3YFoNJLkL2+sgQguduaMw3MPYHrWQlh2Myzre2NXgLTpAt8Cx8yk65y0cet8SxtCwtrmL/qVdbDy/gydSA48aBRqTTYxu3YJbRmjYBIADjEcjUfCwb0hhhvZqJgEkVchlLueMmR9MQxw90sDiYhPD4RTb/QDTOEMSqcw+/g6L8mVB680StsUCI7+mGPg86CeJKt4S0JLcNRYDiIobtPBUiiNaNioWP6QAzj5K0INFBxaTaBXKvmTblihkZ4psAsB8RiwOzQgLLC7KlKqxQEblMMRejb/LIjULJCxG8lmzUMrrosU0lcIsaNPGj7/PAiunC6ovGg0HMfM5TQea28DEaGJ18v+w955Plp33mdhz8jk339u5eyIwgxmkQSREMIgURVISaVJU3JV3q+zV2qVal7xl/wP+uvZnl6ucamurXPZ6tdqVtISWkhjAAIIAQYAABmkGE3s6xxtPDq7n957T3RgOKMpyuUpUX9QUZjrce8573vh7Uop6x8EX/9Fv4sQT57C2McCPv30Zty9vAmt7aDKnNRlCZ05sEqLQIkxoGWrzfivlpwI8xJ1AQGkNY+b55syOtKQowtdgFMo9EBSXoqkUMQoBqBu0rWQhLdPhMMtcOrKyJqddXEQlS8H201EzCEhmqHU1ySlNkgCLZxdw6vHPIPGm8Pq7r8GHj8//w9/H7GxPQIyv/1//BsEdIN4IxE58usbsPyAOI0RBJH2exSXh9nCOtC0EBC/4jKmWo3IwSKUNOY8WOrNnlTUegRJOAlQ9SLGcduDCrWD2pyUWt1Tge00XSzMtUTpev76D3R1fgH/axs7N1nHqdBeD/lDAXbEUDVjc4v3zHllwZXFW2ZGL/aJrotagijNFplERMoTVbGDx/AMw67N49+YWOnMWPvIrn8HJRy9gZX2Ad154Fa2hi2BlA9cvX4EZ76OmR6IYpBrZ8piPRzII1fUGPNsWQJ4WflQS7QwILqgsRK1gge5w7uYjI0DL9pJiW5lByGvvD33pH91ODZbHfkNAjaolgmIQoIbrieRqUpmKQsamgJFiL2sJ2EHyBivFtLrk2O+1PHi6i7rnYnGhjdy1cWt/CL3ehtWawtvXdlFr6fj0Fz6LCx9/Fuvr2/j+17+LtjuDRtjH6rtvINvbgpMF0hcIBEDy/xRg7zVriAwba5MM9186iy/+s38OvedhnKW4/sY2/rt/8Rw+9nQbn/rcJ3HxiRlkfoy3v3EL//cfvYHVYYRTp2dx9uwihgE7t4XbywGiMZXUQzz7WIovfuFxOFGO7//5n2D1xgay1BdLwo99+hdhWvN48cUfYmV3iC/9o8/ggV+8iL2dIf7yX/0veOWFDVzoGigmA7E9rFkFhuMIfjjG0rQj9pG02g5oh8viJ+0i8wgpwTmbExjJPBzDNsQambmwqQVTs2BT3RlOUKtrWJxvwKs52B3E2B+zmK8JgC/FfymIs38zuzRFGBDw18QGm8+Sz12y4QzOy2qNoQqWoE6hpajVqaivCejFOYuKv9mZugCId3b2MEwizJyYRWS1MabtZkNDq2PgwccewdKpJ/Ct//ANvPbKEI/MeaglIfLRLuoGAckJEsRoNLnRihANWVhmPqGp8tdNRVDzRJGmVJsc071OHUsn5jAeB3j/2qZsxVyPNtEE5mLs7o1FcT8cUzmoAD31JxYQgyAh24WAt3LdUGsx5xKusWwP5r9yrmD71F1HwBcCHgTUZR5PDPQHtLvkfO3CcAxZFynxK2pNDDMLK4McV9Yn+LVPz8IoTIS7Blpajla+g2S0DTMdAokvxXTamYoDTAlMZFBuMhy3BDNI+rLEYpdrv4OHLp5Erz2jLJCjELs7u1jf2MOJE3VRnd1e3cH0VK20wVRRKlTiUinH9UgAo5IgdUggU/awVE2bdRNnHz+H5tmHcHNjD29cex9xvoNHLyyiVpvCW6/dwnvvaHh8qYNpc4RwtANbywWIMS1XFOSeq2FmyhO1Y78fyFiVe9LVvlkTiRPJJTbOnp7G1NS8KHkvX34XN5d30KzZmJ0myK2JJTTV66L4A+cj2n6TGFDIWsS1nffGF9c7gmPSeKL8Y0GeRB9lt6zssLlGqT2hyvmkPTbbWrnu8PFnEV0nmH1JoJG/UyiSFK3voaPRZGyAJQQUgni0yb12Y1Ouod2yRE1IQJtgJRXA3JswBkCy4hmxgkzeSxxFCOgyX1orxF6cX3MtB1HEa7ZgELQxTYz9SK6RudAEZ3kaITCjzi2EJNSY514vQw3N1hR2/Qa2/BqmTy/i5naMH7y/i//2907imUsLmKxu4Ft/9n3M6CGmvAxtj+tJIOusbXpyXeNJKPNGp+Vica4Jr+6I6pz57spGXO3tJkEi6x5fGUGxTEVAMAqgaDUQtNu47nnYmG1j7pnzmHviNNa3rqDjOHhg6jyCd3fxztdew9SOgfN2DntwB2bYR5r60LmmUmXJMaKpZ8SYAz8k8Mm5wVZjLIrkfEkgrtfpCKhLlTgVwFESqWdcWvyePtmF70fiNKOsxJVanhbQbs3GfhRiGAWwPQ2h5WCraGKz1sSLcYFJ18LCooYvfuKjmLUNLDRmsXdjD9defA0LeYJFPYM72cNwuy/xCo6lsq65n+QaSUCWKlEBIhn5UeYUh7Gae3je5LhUR03lSEKHAvYLPn+OX8nZdhXhQWyP05JYUbpK8dmw77M/UOXLPiyW46Yh4Cn3eGEcl6RZZZPvOHSAcUtAmMRNCz4zfydUaiqSq0Y5bXmksW3uxXJxP7FrJiLa10+52Cts3BzXsO80oM80MNYNjAsDL7+1hQcaOn71wdOw9g3sXd/G/Z0UbUygcY1MJuLyImC1ZUv2LAFn7tcYZcAjvG1Ycj/ci3CvwfsbT9gXAhnLHNPcd/L+uWflvXLMq2xg7v14DlAguJABSlcUnhU4P1UkEJJCJJKhUMRxjkFF4izP1GI/zYeiSC2cj0jII/DM3PhGvQ7bNMVJhmtPyBoBwX63hk0/xW7qYOy1sO120Dc8XPcztNodTCY2NjZDXJpr4qH5KTQJJnM89n2sXrmOdjEBJn3UnEAsoLnHUod3oXmCADCvQWo8pTXzAZm6PMNXhAci5GwnpZyu3Mg4xhR5WcjgZQ64nKGleMKvMlJGuRWxi7LvKMc4TRzEGPfDPk9CLc8XMcF1IWYliDMSVLmnpoW4jzgdS5RPlvsSNwKd2bzs63wevA+VeW07dG0w0Wi6cGsW5hdn0Z6ah+Z4snefBD4W7nsY86eegB/0sX7jTdy68Q7GwwkajQamZ+ewtnYLu/t9zM608ODDH4HjepJff/3mTTRrKgqm3e6I3Tct17c2d3D9xrbEowiBNCE5mORfDbNTNQFZx+OJqNa3NvvY3o4QMgJhqFwgKjK6Ip0o4FXWHSkwlHWHyt65rFFU9YlCop4OVb93k9pli1I9k/LHqhoIv65m4g9/MSZCXvImwHPHCuC/psWOv33cAsct8He9BY4B4L/rT/D4+o9b4LgF/toW+NsAwLQn5qa7Att+VvD3YPMqYN/dAHB5cKwcn2UHW/2MAlh/dgBYvX91sFGfq97rEABWQPEHf4Z1lvKwdIBIqs+V35VCijpEJgoBPQCoS3hTGOZSdTzIFi7voVIRlO9r0eb1btCTKuryXQ8BYAUay168zBrj38WSsfp6dVY4opSlba36pXtbePPwJcV9jRk9zAniwVdl9vCAFTE7lUBcQgawsn4++sqOILAH4OY9AGBiL/xyBQAfKII/AADzne8CgUsgtLrv6rOrW7wrufng0v6mADA7sbLaLpurbLYPBYDLT6qAeLk+KQYfbh34b+Ykyl2JZXRpk12prstc5A+2qGqDD3sdqJPLA+FhOtW9tywE4lTbqbOkUsGUGdSaiY7XEbtCWoDRFo4qxRxUbTagGXWEiQPNaiDT2jDdOdQaJ1FY8/DTLgL08PqOjqjuwOxl6Jwe4RNfOYWZ+7rYRIqba9sYXfPx8h9fw8dzC49ZMWaiLeT723CKMepmAi0JkES+Usuyw/FQarDAxBxD5YVFazlRO9MueTDBxQvTmJ2dws1bq9jcHYlyi0UbUXYYKr9QPQ9V+JE8OBYJSj8rFsaU4od5kaYopITgQg12aYXFJzAYUl1mSjGf7ysiBhaDyyIRxwgL0FRJEizluGT2HwucbGPOhyzE8boILLKgTLUprbxZDOb9iUK+LMwokM2Qz2UhWBT1Uqi0YBm2fI/XTLVZr+shY56xU4OveejrDdwYJFg82cCnvvIVLD58AreureDl59/AaC2DN9hDIxxCm4ygR2MUeQzDFsdfBQLR3r3sJ0JCSQsBeKiqkPales7U0eo0pKg2HCViD8eiEu01aw0LjZatLKRpEUv12ySGQ2s+FmN1DTELPbSzZUsT7KfyMNaRmzHgRsjMGI6T4eIjD6F34ZPYDTO8t3Idu8EQn//Kf4rFs7O4fXMf3/v3fwx75KIR5jDGOyjGA1GXxmmMTNoHUggWK9dcFb55jwIppATPmDuWiyKWCsjK8phAEp8jyU0cNqJcYe6lgPmm2LBS1cqiuuvamJlqiPKGhZ8koBpCkzzW6Zk65mZ72Nzew+7OGPsTWpSrfGX2L1pesnjO4i5iTQrgGovTtJzT+ZkhgmSCk+fmceLhT2OnP8bOeAyzAXzqt38DjekGrry/g2/+yb9Hd9RBuj3B5p076LoBWlaMOFRACPsNlR9+ksLSqCJifrEL27aluDwKAnF1iDNmX6siMIu1nkfVGwREJijCfs4CKYve7Pvsn5y/mY/p1AyxYtQyHWHG9qeVIi3TNYQc0wQbOC6oY+QCQhDD1OBKsZnFwAJ+HMGwNNQdRRjwHA9zM02YzSYGeoHW/Em43UW8e/U9Wcc+/qXfwOyFM9jZHeLtH76F2c4pzGgpLn/z32GyuYls3BdlfadJMJQgk4M81eHUPdjtFq7vJUhbTXzmd38dc09dxP4gwEtffxv/2x9dQ7cLfORxE5/81FOYX5rDtefv4LmvXcWPru/jiUdOwahNIwgcND0Xo0GKPMyxN9jGoxcn+MoXngAGPl78q68jG+1LAXN+zsHc3CzqtSX86PIq7HqBX/jlS3jos09gZ6OP5/7V/4r339jEyYaGBhObc19IDHEeoe5pYmtqc11JCLQoZw5DV0BwnqbyXES5oymngDxjH7Vg5JbKf9RSZGEIzysw3avD9hyMJiyGa0L6KVIVl0GQiop4DhkCuOzjAgxrykKVtr2y7+DORsAGzq3KSYJAExWHLHz7Ym1IMMOUHE3OFRv7A2yNx5g/PY3Q6sE3TfQWHXz8Vz6Hh59+FIONMV547nm8+vImFl0DdhTBiSbQkhAxHQNSWjVTyR4hHmcSD0iwu0YVusxPEfScZBySDpRKr9Py0O02xBqUoObu9kRsjaenXGxv72MSRjIH7/VDAdyEHsiCP/F0KsFI/pB9lqHshQcqi7bdVvMfCW0s+MuONMvhmJZkqQ/GE+nXbq2u3DoCOg1YMGwDOa3dLROh7iA06tCpWm7reODhczIXbt1Zxf5aIbmr+mQDhd+HHg5gIYZr5aLaI2gma1HOcaXsOxkvUlnedqebAoJ0O208+ZFPoNHoYntlGYP9Hdy6vSbK01bTklxhEo/qLWXNS1C2yskUAlK11+W6W+5tKkIWP5/fp7v1uSfvhzm9gCsbW1gfDfGJX3wYH/nslyVr/PLzz2P3xh4unH4I41tv4PKrr0OnJbvviwUp+4cr8w0wHIcYjyMVe2HoYu1MVwFNV7EMw76OJy6dxQMPPY7h/g6+872XsLbZR82y0e164qYgkRqFUhAzy5iqYq4BAuByXRfrGkXMEpcN6bcWQtqv0vZZ9kh0sFEgkIBdNm3Y1Y5MLPIlw54gI9EHHXlEzRxBeLXX4BwnkCvXH8nMVvstx3FRq+kScbGzRwKWApiaLSqamZ+pyfUK/4gEMsOTwj7fj3sIOmiI4thQoB/Hu4AyMfPXcyEZcD9h67YAybRx5bVz3SPxSvLaTfXcJIZEwNECI99EprcRYgr9pI0LD5/DVqDh1vYYD95n48KCh8HqbfRvr8COh5Jt3q6RvEQ3jxQ1m+pmV65td28ie1daAHc6KhNzY4vZubnMLQQVSarjdXIvxsiMhAo+Pcd+NEFW9xBPT+O208CNVgPehWnc94mHsbz8Mtpajmcvfgb91+/g+rffhn6nwKN1DfZoVVwXkjiEnidwTQsuAebcQqYpVTs5lgS9CBKZhSPApcbIApNZuXXJI+U5hwA2SQdiP+7Stt1Bu+3KfezsBoocm3NfoayVmcEdFBn2/QC6lSFxbGyijc1GHesLdZx8+gym5tt46vGHMA8TXlZg/84Yb/7FC1hIctxX9xDceQ+DjZ2DzNhErKwJuKnnW+c+kfskulfTwSdMZD4ilCaZn0JyVHsYti+PG1zL1dlDER5IZhElO/ddJTDLZ8L+yvYREksJeusGf5dkIOU0kxEMJaClc1+kSAjcB1AVzesjWMz5YxKqPGxLXGwYbcS1KxNCHEE+usXI+ZL7gbqOrG6ib7h4Z+DAnOlCm/KQ1Wxsjnysrvt4cmEap715YCtBLUwwbQxlr4fxPpJwCAep9CMT6BQGAAAgAElEQVSSILmvFHxTFPkqx5vPVKmW1XiRMVMAYcw8WwKy6usaAW+LY4devIrYw+cs47M8x/L9SCxqNFwhXHF+5JrCfb1N5aqAxcpxiYpsriu08ub8wmfA/TP3UpyHOOeJ0rhUqPd6HemXDoFSEj6TCH6aIrNcDDIDY7OOXa2GLaeJtUzHzQm5XTXs7gPrayEe7DRwru1gqW6iiwJTRYzJ2gbcZAQjH8PWfeRpoFyIcirFleU1x56A9cpirTyjlmfF6swowLdyuuL1StSHYJKlixbpJOJQpuoplcsRwV/ZP5dzn4pfLmQ+5Pxb7bcrIr0cN7gHpdsRY2IYWpLRoYTp36EAwFE6RF6ESLIxkpxW/1QV0yFNGNYS7cA+b9q09VZ7XRJ5DGZleyacmoNWpwWv1cPJ+x9Fb/ECRoNdbK/fwGQ0EOeMRqeLmtfExvp1XLv+PsZBIFbO3Q7jkUgA5j5Vx3g8VgQCfnSiy354Y3OEiT9RRFo6RYlNV4azS9No15hDn2J1cw9Xrq7h+g26YCh1rS1FhxL0/f8YAOb6Qe5Bdf7n/6v6RFUt+OsAYLax/F6pM3ju8rEF9IcWZ46/cdwCxy3wc9ECxwDwz8VjPL6J4xY4boGf1gIVACwqpKOKX1rXiEpQFU+ql9jTlArgvw4A5sb+0E733lfBgy5fh+pfHo4OrYlpq/y3AYCVqvfo64gdcpkTe7dFsgKYP5jNq2wyj2ygS4tfHlzUqwSn5e88aCkGLAFgdWAqC6hl3opkPbLgLt6j6nUUCD646iqjtLQPViDNYVGOAHD1OgoEV8CgMMTv8RLrax7aEpX5yQM+r4ks9yxXNqUEI3iIka9nyjqY16WuUwHgB7d/5PqPKoAPFM1ls5PxKi1UZlVVWup7XaOyJSuX4iNA8AdV2T99qb4bCL5XnvCBCrg8tR5VAf+U+GHVfipC8eDF4slRMoFkkJY/Vz3jI67hpcX4kbu/iw3w4eNHjcm77/7ov6WvsLh9cKBXKs1DNTDQdOti58ZCI5W0GZWz8IhIQTeaiGITuV6D403Bz9vQjDno7hySYhpO8wQibxbufAcDJ8YP+zfw+a8s4YHHTmIVEW7cuI1sBfjxX9zGpzMLS5MJZpIdYLANS5ugbkTIgwnySAFKLILz4M5iFYt4LOSy+MoCy3gclmr8DK2WAk+DKMP2/liKZ1J8jVM5qLLwSctiUViWlsQsXkh7iSUu2eY8pOeS9cbiT+VwwOKOPD+qUoYsNCgwtwLORf3L/M3yIXpUhLHkK5ZqSh1EhZKEO5GgwWyrgEU7FvRUYa7RYDGJ6lOl3GCxiQV4sRQ3dSkEc1yrsauKySykKQWRUlIyh860PbitNiKzhb5Ww/VBjqXTLXzqy7+GuUeWsHxzHa9883VssuCwsQ5vvIcmhpiqUblDm0g6o1FJnCMXhb8qCgpQTSY+lRIE5MXlwZTio27bArSwiEYGv8efyAoBEjq0FDSAJMqQMMNuFBKnEqUDnyXZ+rSaSzQdFKLIuKElIAuDRoREC2HXCpw9dwLdM09gmLn43ts3MUgT/M4//DIuffRhrFzbw3f/9Dl4oYE5w0Te38RoexdhGCLNIvlck0oIqnlDZqQqJRCfo8o5JpmgEJtOKmMoBuL18mdZIGMRjiqYinijIgZUwSxn7nOhLJ1ZAG52Gui1avCjBGGgMqZZWOT61WrYGPmBvO9gHErRnWCpAoC5FhAH1aFRPcacaIdtkqHZpCoqxereLuZPzGLx3KMo3C5ef+c6ugs2fvkf/C6mTnRxa62P/+m//5d4yJtFk0XL/hZcTKAnE0R+iDCkz3sBjX/AdUaBurSGFcCKlrw2gUCqKdR4UIpdAgdUD6kiJ/sf+zSLyBybtDqcEKCMMykEs0gcRqGATixL00KXqkHa4FGlpOUEL9Q8xXsnsEYSkQIBWKwzEcQRNIugAmBkhqh36o0avG4TvgUsnr8IvTaFK9evSI7v537vn6DRq2F9r49XvvE9dO1ZzFoa3vnOXyLu70ILA4S+jxOLTViGhs2dsahhZxZ6KGot7KUGNkMd3nwDFz/1iwgLBz/6/jV898c+Up2ZnBF+77efxuNPnMetF3fwneffxsvvjvDgxZOYZF1s7JuwNRMODGxvTBDHY8x0dvEbnzsJbTTAj1++DDcbw8QYmR6LBepg5GJnkOGB+5p46OnTuO+ZJ7F25zL+5f/4p2hrBpYaBewsQB6PYZqxZGQT7KZinnbHem6CenHuN5gfKnOHRE6wj1Mlo2wXdV4Vs6o1W6nCSOxgZqybo9VwJfOa+atBSABGKZ6E7CX51jrilKAAwUBlgSrxAKDqjesY/6bs7V2XeZ8CmypFpEl1XCqAFO0ySQJRgGGOIE/gFwFaCz3k3jR2E2DmhIcv/Wf/FGfvm0Kcpvjuv/023nrlJs5PdxHvDtBf2YKZx6Ka5ySiW6HsS1IW55lrnQL1Bu0Wic6pNZaOJSy0s8i+MNdBr9cS5Sjn7yvvrcGwNTx8cRGrK6tY3xqi0ybRScd+n1bTyhqa78F5gaQjUYqVSpzJJJUMQALAbAY6QAhxyKBrQCKFdbFWnVAZqcNrNCR7N420cu62keoZIstCYNiIzTrg6bjw2AJ+4Uu/jGCc4K0XXsDll1aw2HRghH1E+ztAOETNVIpcjs+RrwBGKtSE0FUCOsriXjlX0LWg2W7g1Il51OpNXH1vFeEkxmA0kUL9wrwrdvMEBbyaLUSf1fWBADhUqnLep5qfIJ1bU4pqFqtlHhTSWi7jf5vr0EIX7ZMzeHvLx/mLbXzhH/9TdGc6cKFj/dYeBje3cf+JBey9/RZeff7P0d/vi4UnM2PZewiiiFIziBUAkCliULPJIj77J78PXLsW4OIDizh9cgHr6zu4emNVbJEJANMGutmw5H04d/IB0S6b7833lP0mwQsSEBlZUW7qWKx3XFfmOT5/sX4mCERFJJXAJFylPAcdxgJwjRcAWGIf6BShbNpJFJJcZI5JKFIl1bpc99otF2dOzGF2bgH9vW1cubqMzS0CBqk4BPBFdSKvgzmUKuNaZQ+H7HRi01rOn0YGz1WKRV5skSkHEgWyAJZmyhxMko/l0glFF4BYVMCEU2i7TyUmyRJZAT+xEBdN7IcdDNIu7rtwDr35adzYGuDKzW08c9bE/toGpjDEghfCzX2YuQ/LjmUdQW5jqluXPcJ+35dr5dxer5syFiVPvKCNck3Ok5wj+HvsU0nCddmA5ZjwEWLsuuh7Hdw0XNxqNNC90Mbjv/wUhsObuLhwFktuBys/uoWXv/oDtPsOTls5rP01aMEOUgLARQKP7Wcb0NguOWX7xOkJRrIPFNBzZV1sWwpApaNBzfWU9f2EFuuK6CFEQhKoUrX+UaHL8UcAS51LDGSGhkw3EZOgbIbwDQM7ehObrRriBzp46Fc+j9n7WmjqBqZgoAcL23f6+O6/eQ6n4gIPT08hXL2KyW5f9oh8jjxQ8P3pdCNuGQSyROlaksdK4gBJP0I4LAkPGVlk5avKCeY/+Z4CgOrKIUH6bKlqlXFxBPBU64D6w+gYjgfGAghxQnLCE3Gs4dc5R/I6e21PWS+D5L5UFOmuzSzVFCMSMFJa4aojPMfgOE2ht3T4VoG+7eHyvoPe/TNYfOgMzj35DPbWl9HfWsUj55+G7RdYeeMOtP0xSDe1hlvwt9YRDHbgkgDBE3ZhglxJPl/OW1y3xFnLUMRorovcZxK45XWTsC1joCQx2U6p5s1IDuTejSQ83r86F1S28AKIc37QFRFDwFDVLHI+FhJnQbtnguO2UhSXRBPOlxzb/B2SSSUTvLSPF9I8M7NrtC2eknbcH08Q5AZ83YHvNrEDBwOvg03dwshykZh1TMYx9rYSjLcjzNs65iwd8xZwwipEJW34AzjFBCYYFUEAmOtnVkY+KQWwfLYcMY6QrktnssM6jwJ/1bxfnjnL8xHjKLj3kPHCuejgnFla5WuK1Mu2YRupLGY6G5QkfAG9Sb5VfYPEDBIwWGXg35PMR5yHiJIJwngkCmD+PSsmIFFByOSiGOZzU0QfUdCWLk1cIA26PGiGWOpPzzQxtziLhZPn0ezOYGdnAyt3bqDV6mBh/hRq7R6KNEF/sIVrV9/ClZsbmJRuJjXXwonFFmZn5zEeDbG1t4+NzQkSn+QWWp7nGPuBnD+4HxEAOEtxcq6HTsMBL+POOpXCm1jfjDEZKuW0IzZold2y+rvwc2TfcSQDuGzboyR1Oc+q5e7gdbQWwb8fddXjj1X1j+rnjuD/R4oQh3+tAOBKR/Af3zoGgO/ZUMdfPG6B4xb4uWmBYwD45+ZRHt/IcQsct8CHtcDvfOm3iqNM16pYoiygFQDMDbpirPJgpaZGqqQqAFglCx2+jmJYf1MAWDJkjmTT3g0AHwCxP5MFtGKGfvD14QBwpXqQzz8CAKuvKwtE2XQf3JQ6BCqAWh0eKxtollsELi0pmMrGWglxlRJUFZUqhebd7XcvALj88A8AwCy2Vq8D1UbJwOXXK1Xl3c//KACsmwr04iFK2YGRIa/siKgQlsIrQSJ1Vi1fpQX3EQnuvRTAB8BaaXX8NwGAVVurjxNrr1KVx/9XavOjCtx79fGjlskH7XQPVPcABC4zgquf/QlLpZ9Qa1d9Qn3j7j5ymBtX3oeMJSXyVW1z91V/8AOOfr/6jjrU3RsAvvvdxH2sbMfq8KjuiUSOAg1mmjkE5qiSZAqTibRwoBUeDLOOvHAwiQzoZhup3oVmz6IwZwQAbvZOYerUgzCmp3AtHuGFnRt4/KMJHv/sMxgUGSbDCUbvj3Hre8t4ZGDiXJKiE2xhtL6KuuvDKnzowUT8NSXTV9fQ6zZEwUv4lH2XwNP+gNl+LBpzPlIKL5MFsSLHxs6ozBhXRekqx4zFFhZwWCj3HFWsVVb2VDQoVr7YS9Peucw9kkKEFIyUFJxFaSoJeGhmNiHnPo4TUfjIeCngSgYklRFKPSDFNXk8LBaxiMYsNM4P6nd4oBblU2lrzUwo/k6lOOC9832pJOY9KEV+LoV52isSiKTlstiUuh6iwgPqPfh2F7cGOey2i1/68iewdOksRuMY77x4A++9eht7V26gGe9izgmx0GE2r5qIUo1AjiHZaSxyEuSlUkOx85k1aQqTnvcUCyBCsId2oyliP4GdK7trArsEE+zSrpKKD4IOLDBIIUwAISqXCilAc80gEErrZZbbx3mAVIsRFRGaUx305s+iqPdwdSPFOAc+9uwjeODxS/AHKd79wffRoAJvNMB4bR1pMBYla0EFcMqsPjJVlCrOMWnFqYpAzGjj/CY5jzb/GABzefl8yNVhNUXUQkrBqlThzOVlLYdW0Roswy0VDCwquViY6WJvEIq1Zc2VCVM+v9tykeQJNjYCpQpkUdVTtuTsh9IfSTZIAcc1kHKttXNMtUnGiHD1zjacRgvt+UX0Ewtv3hzh0qVZ/Nrv/DpOXZrDtWv7+NafPoczVpeBvthbuwMELPrxXlQOLwFgFsMIsHPdYV8KxpnkE7PwSbCd6iEqcnNao5M0oRvw40SBbLRKpXqNdpdS/FSWkAQlCcRJQYkgTqBAGiqOaWlfKd+lwM4s64LkDKWs4YsFepIa5P7FdjGB49GGuBDbZuVWqMPpNjDSLUyfmEOi23hneYCHLzbwxX/yh5iaaeLW5iqe+z/+GElfx4yR0ZccVjCGHoWYjEdody20my6CMJKCfavbkvzZ7YmBsVZD7/4FnH7iGUSGi29+/ce4vpzBcIHZ6Ryf/vhFnDo5j50rI/zwpStY3i/gNqbRj6ZQ0B1B07G+SuW1j9lmjEcvhvj4U0sYr97GW69fRz0fQitGqNVinFxsIUtd+KGGpZMdUXDf2rqKO5vbuPLaFk5N1dC1AM9IEE+GMIwQmhmJRSWoBKSSt1SpcvGQgAkpdmrIk0QUJwQuCORJsZMgIK1eSXDRqLhLwVxJcTKg+jQEosAS60xRa0mmuco6FbWcuEQYYlepFMUEjtTeQJT0YlXvlhmZBCeV3WUsCknmmjKDUvVv7iMi/qfHcKcaGORtLI9T3B6M8C/+h/8a5y+dh5YVeO2vXkIxMrHUnsPWu29g/cptxOMJYirhmB+dBQhiHwXJOyEzFlUWed2xxf5dze8Eu1mcp71uHc06VZQmRn6K7a0xetMunnn6PCb+CNdvrirXkzjHreU9IQpVe57pqboQNjjHMf+cM4LYh/ox6p4nWe18SX6uDSF/FGkJAAchkiJHreYJuKQRcGLWaMeFUTeQUnXaaSJzOtie7OPBj5zAM7/6KxIH8OYLr+Dyd36EU9OLqKcTvH/5bYSDPjyOY1oxG6ZYVstzSqjKyUVxRyJTabgpz0ErSNpiDmsLSwstbG6Gcp+iWLMKnD/XkzF4e3lLCtyMJqjyfUX1lymbZrYBbelF6Wco2+Qq95ZgSEYFnuugsTSN97YmWDpbw2/+wT9Ht+7J+r38/hre/daLeOTiRzG58RreeOkFxAGzTgl0MRdURaxwa8f5QYACEsEMHY0GrZPpsEMgWsPeboEzp+Zw7r4zmEyGeOvdZYz9MYxCR6NuCSClyF0q8oIKMsnsDKnipc2+IjMRCOPn8PPE2cCxxKnA0qg4tmVu5hooc5hrKnC1dAYhiEHbcbGVLucvlyCExs+hlX0mKltlHWsIKM31nBESc70W2t0prC3fwdUbm5IjzeulVTn7Lu27CcCjtJDNGJRKwk6mxh3jEkxLtZVDlRtBBxJILcZIFLKGyXiHUjjbZk3GYXWS4X6CeyEqrbn2sk0SziG2i0xvYZz2sDpoojN/GnaziSvrIzz1YAOP3zeDveUruP3WNZxtp/DyCZBNkBe+gDpaTqCeqka1v6J1cbPhiD3yoD/GxuawzAcmmKryZJmPKs8o0eEQYDQ1BGaGwHOxajTwfmbhhufi5IMOPvPlX8JUp4YF10MHBlbfXsePvvo8ouUCJ0n2m2zAjPrI0xg6Erg6+w1JaQQlOR/yFEYAmGtQLgAwrXgdWwFGumFLDjKfHddprmXsb1R88rnVa66cdcUWn+4W4g7CvgZktCzmlsHOkekRJrqFsNHBSs3G+pyLBz79JBrzTbRqBmZME1N6B1e//zrefeFdPFZzMZfFcMZ95OOxqN/5/G1Rh7J/UqFsUEypzuGGUl8qgm5eWutqsEhAYNuXx9rKqp17HzkjlYcy7oGUNbGyeVZ7XvY75fok7k4HzFSq8pUKWlx+S1AwihNEcSzrCBXAsq8rM7MJtgkBkz3Q1BAGar5Rebn8KpXeGWK6ItSA0NEwrtewUtRRTDVw8ZkncfHpS2gShM7Fgwi5n2H5zX2sv30N7WACe7SDbH8d491dxL4vGdqFZst8yz2DEBhJRJOjkSK+kmzGuV0s0blPlcgJpdhVGxiltOb8qQBEpRQX1bXsTbgHV+QglXOtwOHqXM3+zGbjvVfOCfxdAoZUA3dkfDPKJZTnK2PTUmutzEmc+6IUddPE3MIMTNvB7miEfpBhVNgInAb6Vg07dh2TZhtZZwqotaSfaGGBvB8j2R0g7Ye4r2GgHsRId/bhUP2b+dCLAHk+QZZHQnzleZ73zcgPcTC4q3ZTkQR4ndyb8d6rWkVFAKoAR+4pTdpek8hYnUfLOkehl45pYpVfkedVdUS1vzr4koArziWsM5C8oyuXBe6h4zRAighBPEEQjZDmzDIeI81j6Foi82GRh8jphiKkSp75VL8WXB0pHEYz0Bqazjc1F7PzLcxMd1FvdbC3vyekj1azLvnonGOp8nVqNYyGA9xe35WoGxLn6LIx3W1gaXFRrm1rZ0cA4HDCOdiU9TQMI0zGEUywv8TwJxN4jolWzUbDNbC1M8T2Jj8zxvZGhklQwGNGh9QN1H6uAoCVrXPJnFTdWf3cEZcy+fKHAMBV3aICgO8F/vL3jwHge1WNjr923ALHLfD3uQWOAeC/z0//+N6PW+DvSQvcDQBLQeYgA/jeADA3oWKTRoszFhAPlLQfVLHKBrO0Qv2w5syrk2v5AxUAXGUA07jqqAL4ZwWAK5VoZeV8+PmHADABMKVS/kl75AqwFfZzWUa5G9xjAUdeJQCs9umlTZwAwEoBXFkg8b1omSQ/V23oj6DlH7TQVu9dgesH9s9UAh8BMI+qTQ+VnpWuNpfC1j1fFVv3ABxU6gkeEBULt8w+IyOd6l8p2JW3VBUVRB1++O73AoCr7yp7PhYR1QcrNjEPmRWsqQ5td7/+tgCw2FAdXc3LDKN7tYkUhA7a5fBgdvRnDy6x/MsHyA6lWuio4rb6XSFRHI2nLlXBB33oQwYIFUlH6jgy7o6yepVG9MNfqWTAVQdHlQUsz7bMtnMcAq1k0pfvoavswiJzoFs1eF4LUULQx0FiNJFpPYR5FxmmYdVOY+HcE6idXMKynmBdW4c9v40LH38MWs2GY1iY3Imw8vxVLO0UuJAVCG/fQDHcxnQzRkSmeuTDApVTkRRbGnVXWWYKO1yx8ff7Y1HK93qusL5ZmPODAP1BgLEfwymtP1WBUSk+mV0tBRkBnBQbXzH8D50OxBraYCGGP6fGFRXtohaiRReBMbEApiUof5bFDFVgYlGrssPj82FBWQq4BK5oO+aoTDH+X9SVpVSez1OuxyhziOMMGVUatIxkIZpUcRl7yrKOhXjeLz+P32PhlpOHFKQ0F7nTQGZPYTuuYzOyMM4NPPELi3jk089KsXr13QHeefEyotU7mNYHqBX7aBhjuHYJVus1BATtCAAmSh3BQrJSZ7K4pcF0lL2kZumivJOCGAG9MIarm6LCo8qV9msLC1NS5OVzGfVDpSBmsZFxrFTZsbBOAJDFTSoEaLup55ikMSItxcCfoN3roTG9hMRpY3viYnWYi1LqI7/wNNrNKdy+/Cqs8Qjj9S3sr2/DIVjGAldCBS+z8WKkCYtEGhLGE+sELvQD8hJBUbkuk7m+tMmsyE45RkMqiVU/qhQxtIEV9TLVJVQds3CW6zBsE1OdKRnXLKzTrrHXpTUty/C0BvaxuTnGWHIQCSuTKFDAos2tzX6RwqDlqa4hzDQ4TQ2WXogitu8n8NpduO0ZBLQA9DMkmoWPPHMaZx5+BKMkxtr776MZxAjX17G3tQ4nD2ClCUb9sQB4DtV9GW3dQ1FrM8s9Y152lsB2Cjg1Zpd6olSLwxyBFHBp+0+gT7UPC2q0PuR4ZAGc07VOkIO2qbSPjqj6pO22iW6H+dAsGtL1ohpzLCBS0UHLQQV8V4ChWAkbhlh3w6BaKxFAk3aoOVXAnRbGtJRsNVFYdVzfHOPxS118+ff/EN1eHav7O/ja//lvcfOKj5kixpwNWEGIIhpjMBiCXgYObUKlyGag3mkiNeu4tVVgWHg4//hZzF14BHBb+MGLP8Z7NwM4dR29roaPPn4/prvTuPPudbzz7i52AhuTbAqpOYcEDbnGK9f76GkGzswm+MhjOh4408D2jVVc/vH7sJI+erUQ9521cPbsGSShhs3NLcmOm0RDvHr1Nrb7fWA8RtsiYAM0bQ3heALbiqA7MQozQ1TUkRsGLDC3EtBTUxToCfO3CQzTUl5iE1iAjqCliQIz6bZNC24LcMwMtRpBMioXHcQRbQyVWtekIlXUr0pByj4vyi+TwCXBFAX6BUEqcxyBKs6FLJjK+OCOR/Y/3D9k0AwqMXUB8mUe1TOkRo7ESHHi/BzQmMWNnQCrwQS//wf/AI8+/Tj8MMKP//LbKEYWFmo97F2/ip33VzDYHWGSJDAspQZin6Uqjw4JnF88x4BD/gIdGqjKlWI1R5mGhbkWWvU6+sMYIz9DnmbodGp44vEL8KMx3n77moDJg70YO9sjseEVlW2WioUt25DrEXNpRdkbKCJOo+bJnM7+xEx0ZnMGcYIsVlEeBOJFaerQ0t2Ba3gCKLZbDpo9F6g58GZ6iO02VnZWcOnZ03jm174o4+LOW7ew/PoVLEydhtZfw/f+4psIh33Yei5kGdrOM8K2cqQQGk3pfMGiNO+fqk/JKG94+Ngzj2Bm/iR2NtZx7f0NUShNxgGaDYJghSj3YwL7MpZ53bmM+coaloQN5ijyObul6lRUkFBkDzgGZs4uQZuawZu3NlGf1vGl//wPMDPVlJ955Wtfw9f/5E1cOjkNc7iPvfV1UbinWSBKtDhjvi0JVlSPcz2hGwavQYfrcAbNBDgh2GQaddx/ZgELCyeRZBHWVlZw9cZaqbKjawNJCFWhnABaKoQT7mm53nAdq5SRSq2n1iFmoovSW84ZipRCQJh7CALC6qXWev4erbzFQr9UQxMY5/6pciFhnxCr6EJDq61smAmccZwQHF1bG2Bn3xeHBN4j8yq51kRpgdE4kkwGAarKdEYCxfJcbUMAL0XIzcR2nzbt3GPJmS0tibNQ78cMaJKtSIBIynmX+5uIzh0CdtECvkBqGEjQxiDpYDfowO0uIbPq2I8DfPRSBx97bBGD5VW8/cKPsFBPYUQj6IWPJJ0IEKIXyuqW96YIFBpaTReNlov+3gjLq/1yT6Ouj9bsfA5it5zqss7kpoHYzTF0HKzqLq4zG7vm4KFLNXzicx9Hr6FjvlbDvNPDuy9dxg/+/IfQdk0smRqs4TasfACNfqx5DJOOEyTWFrbMPaKW5xmGACijKAoLupxbSaLThchC8h6B3TCKRbXM32e+fbdNEJ0W8lznFGGXewD18wUy7tlgIrMz5Abt3R34rS7eN3Tc7Nl47PNPwpvzgHgX56cXMGW0cfnrP8D1l2/hiYaDE1qGmj9E4Y+wtzuR/V+N2eM8K5VRR35pHcwoFDkDVmClZMxq0MrxKOp5EhIdBU6zjZVLU5kxqqk95CEhWJ2/VDyJWnOFGFeq4Pk5KgZInSXprKOA4kLy3bttF7ZjIWH/pOJdbPEzcVxhvENMwD3NERKIpoNUQuv0ApplwSfrrWth3HCxojcxrpl4/BMfxWOXLqEjh8MAru7J72q2bKEAACAASURBVL35g5u49sq7mM2BThwg2l5BMhhAp+KboLhhIWGerShISe4s7d4LReAjiUVyjcscWol4IaGDqlFx41I5v1WG7MF5syS9i/11We9Qql11fuC4lpzl8gAs9ygOOmp+JrGUADrnWr4/25ljmc+nQYKrocbyzPwcJqMhknGARrMB2/MwDCLsjxNsRxr6uoc9s4ZbJITMdpG2WhilOhq1JmZbLdSTHDffWUa+n+LBKRvNMMZgZQfzHtO9A2QxbdlJ1qACWBGk1IxWuh0wL/6IBbFyP1KsfzlrViUOOQ6rNhX+MsHrQpO1SZ1XKmJ8qe4VZFHNmRVpVinJy/ghuplIDUmds1XbqfgQ1mNkPctJpqIC2EeYMPt3giiNZC9QaBFMrhvRUDmEiNMVHZ3UOOV+KM5TtJtN5Dy3lfv2bq+JVou55zVZf+Rndca4xEKA5c31unXpy5t7IwRRgvnpFvm88sxPLs5hfvGEkO32drcwGsZYXtuXn2cGOZ8z3d/SJITv05UgRcOz0HIMOQ9sbQ0wHMXY21ZxQGbZ4bh28XwppPsSEL4XAHzwvXJlOkhHq36nWrGqsg8N9CrhQnnur6oF4gT2YRlad72P1At04FgB/FOKLcffOm6B4xb4uWiBYwD45+IxHt/EcQsct8BPa4GjAHAFfh0FgLkp5Ub1qAK4AoB5vP5p4C8/t7KVlnPdPRC+owCw+n5paVwCr0cBYAXUVhm+pQL1J97zg9m99wKAjyp9VTbuIYp5iJeW71Ndx8FBp1J88o4IUCkFQPUeCgAm01bJfanOIaDKNhWWapWZUzKwC1HNfPCl2uFnA4CP/uahBfTh/bDw9BMvXi9PNALA0OJRsXylbQWlrJ63YpHTDjZNWRBVmYFHX0fcwQ8Oi0ctoKvDIS2f+aL1HF/8tyK4HgLA1fveCwhGrg6fd78UlPPhr8qW6gAErgDe8uBVvWdVKOE7yc+W1sk/oQA+uMjyL0c+/gA8vutrB8pdOZiWh+gDb+qfBt+ymKC+XwHIFVu9AoHlmZeHcmnr8rKqd41DZWNZPQdR8VcWUzotixX7mMVCpYhwkCSGqDNsi4dkFn8bSDILqV5Hpk8hRguGNYvMOok9nEfcmUG84ODMEw30zhuYPd8jDgoLJoL9CNe/cQVTqymm93yEN25gShuhYfvQojGMNICeKQUNgaMqQ0ts5iWLj+BsJn96vboUnsi0Xt8awPMIyimrRhYQet2aZG+xaO8HBPJorawKqDKi+LMWAZ6aFCk5Hichc1BZDGcRjJaAqoBLgLXTZv5TTQ71w1FY5mGVyjpLl2umwocFaoICBCY2NiZyLSwu82mwMMrithTkNOUiIDajjola3UDNsLC20VdEmiPECmYgU2nBYrhSZWXYkSIhWe4seFG9a8JuTSO2u1jZdzFGA7f7KfSGgS/8xlPozZ3A7s0RrrzyHrC9ghmrDyfbg2sMMdXUBBTKNA87gwiRT/BUAUCi+GIRy2M/OMynIml/OE5E7Sp9knNCmEkGIxWELI7z77xWAi8RVU6V40HJMJCiu0f7SSpHIyCLpQ+mVgHD0zAYBbAaDbiNeeROD9uBi0FIlbqBS49cwOLiCWy+9xby3V3s3tlAHg5Rd3MUWYwoCaDr1BMTiFfZd1Gg2pp2k2lCmz8CKeToKwtIgru0t+UYoOKM/UAB4Co3jkCqFLA4iAgCZzoCgmBUPLseTKuOUwtd9IcEuwvMTLmoeyaGgzF29scYDqlES0VZyX5FpTRzWKmmY7/QRSWZw2euqUPFSiKkH8txYNXamD11CqndwLu3fCzvpjJgF07WcenJCyjCAFZ/B6OVFfQ318QC2tM0jPbHUqjmFF9w3SrzYkXdzqJckcF2VJYfa14sCkvBlja/YiNLRTiLw6p/dzpi9C1qiYwK6pIQQVKD5KDyI6gAdhVxQxX9lHp/QECdv6OrLENl1a7GAQuzUmBmTp9LRQfVJLS2NaEZNgrXRWw50BptWI0urq4PcO7+Nn7zn/1XcOsOVje28NJX/xJX39rBElVdfoh0MJDs2CT0kTFHLg2Q67wnE61uE4lZwyjxoDkd9JZm8cBHPoa+7+PPv/Y6YmjoTbm471QHp0+fRN1y8O6PX8WbV8Z4f13HRz96CfvpNOodF/sDG7dvjTDa9mHDx+/82hQunjexfW0fLz7/BprGPpJgF4894uCTv/QZJKMAVy+/KVbcMTLc2drBq+/chllEqBMApqsB7YTHAdpNki0SBJmG0GhAt9iugWT+JpEp2d+pbgvQajGTkfnmWiLgbxGHQB5Bo0qmtLk0zBT1uiXZzp7B+aiAP+TzpuTJRExCA8XGpQUo+zuJERwbNceVuTMIlE14EhEEySU2QNRC5VaDvVbWc4PgmI4iU/MpVThRkSA2Y3zmC8+iffZJ3Ny4g7eW38fv/Bd/iPnFjhR7v/6v/w1e/NYtPNzrwQyZY7iHPIjh1gwEqY8kj3HyRB0L800BMVc3h4hC5gGrPEdxSagR2I4wN9PBI4+ew8zcSdy+dQPXrm/Dn2QyD8zPUcFrYH80wWjIZ2cgIMgifsrc/nAdyhGIAlYVx0lSIIDI++X6IAAsKR4ax7NSrXJ/ovaVOTQW92mprdvImdFKUFPmuAxjjsu6h97CPNxOhkeePYenPvN5GV8337yCGz98E0vTZ+GvXsNbP3oLRRTCKK2wbcsh1CIAHgEZuuPQgpPFaMJ6tJF16yorntb+D188JfOyZbp46+0VjCcsSNO6mjEFXO9TIc1wzqMjAtWFtH4mmMo1R1lNc76kElI5YXDscm3kn/0wxulHT6N3+jTeXt1H7kb43G99GecuPCiA+3P/+/+MF7+9i5ONGrqFj5ZJe/oxsphrKW2aY2RaDt3ShUgiCtpSQc41nXO05DwmtPv0cHppAQ89+pSAYy9+/7u4em1D5vJKrcnr5vzJ58hnIo4HAWMcpGwu87rKR1XFfBLNSB6gepY59qJYp8uBWNwyt5n29nQ6oNKQa4ciQSonD5Jjub470u9EIRqSfKEUnPx8rnW0QqYDCdVjcwtL2FhbwbXrW9jb98trJwhpSR439xjsV/zsTKyG1R5I3EroxmATPFFASSzW7gUsjZEZluznBQSLOddRtU2ymkjjD110NGX7SuW1EDo1DX6iIbOaiDCNUdHBht+A02wiKHJcOG3jyXNd7N66gfX3buN0W4MrZKKxABzsQ7Q+Z3uyf3Ddp1NAkxbs83WZ+4fjSDJgZT0qII4MBOapZGduPO3tU1PH0EqxoxkYNDvYc2sYdlw8/MxZfOqzz8AqMsxrNmow8Np3foBv/NmrmEoamNFz6IMdeAXdFqgCJAlMHceo9IVFYoOaoCzHhmtZ0AobEUlGiS/t53mufJ8qTa5TKvYAsvejkrk/UMpcx2J2sFK2ylxNFxS2pe5KfAONVALLwY7dxru5gWs9HZc++xCsnoapjouPLN6PdOzjrW++gs037uD+LMMpI0cnnSAe9LG1NZZ9bLtuS7+NYhWzkJYW5lzHFVCpLJw5ZgSYZN+NUvnD/s0+x7HLV5XVrUjM5T6mBO+qPsy+X52BlCuJUjnL+sy9pxD1+Hc1FwpgysxaW7UBP18ssUVlr2F+uo2FpTMYj/pYXd2RbGDuB/xxhIKOBa6DiZHCma9h6Nm4Y7agz7fw2Cc/ifOnlrAAHa7s4CKsLC/ju3/1Q0TbNuZSE9N5Ai/ew2BzE0ngK6cJ0xT3oiqjlspSFbeixo7axymSXXUu5XxOBoqycWbkyaGls9qfK3C9RNtLQPGD5z1FylXvQct6vmf1XrJ/Lp8Vv87rVK4AGnqdmtjzyzxBwmurjXDiY7TTl5/zmnWEmY5RlGMr0rGdOojbbWxaLqylJYS1Jm7v7AvB49TsFPZv7+DtNzdw0rPwyLSLeeTYvbmNhXqChs49+AA6fOQgwZbtUgHACvRWrj4qA1rcI8qDYpURXSmCq/Nxdd8C1nIfKYdJ9R5SRxAwmPtI1hggZwUSSZVl/UGTyp6b8wBdMngUFlttUddzKlOkARIXmZESZiTzMv93gjgNEaQjFBJTxazmAc3HxUVE6i3c/+fK4pv/Z35vyHxhku9NRot4MpbrTQ/1Wg3tDp16CmzvjrE34vmKe29F5hpMfNnnnFjsCXGFdtXNRh3nHn4Snd4iotDH1soyXv7R69jaJUmZxkOcA0MEfiBnECq1m54Fz9AwHI2wsdHH7l4En7ZGvFeaPpTncwGAS2J2pQBW7Xl4sP9ZAOAPRFKVFQF5iyNagAMi+N8AAOb1fu2dYwvon1pwOv7mcQsct8Df+RY4BoD/zj/C4xs4boHjFvjrWuC3vqwsoIUtWyJY1eaeh011eDkEqQ4OlSxTS93r8Ht343Oi8DmScfvTAODD75V5nOXb/m0B4ErJW+JoCpytaL7lYaNqo8rqWc5AlcIzp/1aqQaVXfTR32cB5hAA/oAFtISykWJcZgmjzAq+S2yslRbRchj4QANWDNyqfdXnViAvWa1yneWzkUsr74t2YVLUKC2s5OcEkK6WNWXVyLZweQArFb+H7F5au/H8lpZ5z1TzKIs3cVeV6CDFLj96yRUYXKmmq3+z+SoA2LoLAC4dv3+ym5bAUdX3jjyysp8qlZNkNtG+7EOEzgfPtrJUqs7xZVN8kOFc2Z0dXs5RAoM8o7uu9Ki6uLrGo18jA12d9NTzrfp59azvEsD/RDtYwmhWuPwH/s/3Y35j+WFHgeyjfSmJ1RWrTFMeApUVsXxNxnepKNI4VmnfZgsAnMVkzttikUdbQl/EKS0Y7hSiooUk62Ksn8Bmehb20klYZ1qYv+jh5CMtzJ5rIBa1Y4b+eoQX/vRlzKzqWJqkmBruoJf2oUV78PQIth6LwjxPlQ0yxxoBVZfzjhT2yapmMSwSZRZtoAk8sS1OnehgutdBkiTY3d3H7FxXbJFXltflvdjWLIzx77T9E8WnoWN6uol6o4EwCKQAznb0/UgKgGSH8zOZ/9tsuZiZmcNwMEC/P5HCLAsTLF7QopIN6no11BstNJptjIZ93Li2ImAg35NFYSrLKiY8C9fqeSmwem6xh3jsY2VlV4BrAaXLQdNqt0SdZzAEGXTJjrC6silg9MJ8G812B7nhgvrptd0c729aCFBHWNTQjwo88nQPM9NLyEYWlt9eRry+jKa2i543wFw3Rbelw6m7AuyPJ74ojdktCDq7NUc+l4rAJGI2ncqnS/MMg2GM/REzM5nLnMLRXVHCtZueZAC32g1h1m9uDTEehpibaaDTrKFeV4oOAogqG50F1xC7O/swWBBs62jPTGFvbxeDAGI3DncGe4GHUWLBdBycv/8UFubmsfb229D7A+jhBJP9AXptFs0VUYUZYWN/wpI92h0qsFzYtiPXv7/vY3tnLEVSsd0mMUArBAgQQJ55l9CkOM9nKOOIxTGqqmwTrWZNAKABQXDmNeoWksLB0nwb/X6INE7QrJnotCxRxW5tD0U5KCApVZFlHnVB+9ASCDULWj1qiGT9hYCzfO4ac+KMGuZPnUJm9/DezRhbPkSxtTDfwsKpLpZvbqLHnDd/B1o4gJ2HMPMAk/1QxnJm5OhOuciQwR8HUphiBqZSiyaS1ct7ULblChxg71QkAJVpyfW73aKVLlX1BGmUdTrzNyXvkVGzei7FZxaYaKep8jYVsDEcMVeR/V7lQHM+4rjgyzU1scgrqFw1aPFOa1Kg3WmILV+i2Ui9BtzOEjKnjcvX7qA55eGXfuN30VpoYHd9gO9/9T/C30oxY6YwfB/J3j4SZp0WtCamqssXa20WGy23BtNrYpxY2AtsWF4LnekeNocpLl8dwm24aPUstBsWzi42UbMNrNzewfaowG7cwdTiGaDBPmlh5OvY3A5gBjpsTDDT8/Grzy5gQGXiOzdgx7vwjAHO36fhmWcuAXGB73/3h2jVdTx46RzurN3E91+7JoozrqaW68ocQAAzJllBMxDDge71YFFpasfwoxhRSDKChcyyRMHaJlEDCWoE0lIfeTRAFo5gFxlqJoFaAsYpHEtHq2WgzkJ9qiHyM/gh1S8uIhI5WKCmRejB2qAys23LFvIXrZCVpbMqjtpmaVVP62g9FzBUFICWIjeIuST7eBZDd4HAjPDI0xdg9c7g3eVl7KQB/pPf+z1cePA8+qMxvvVH/xrf+8Y6TnsemnRCmATQk1DWK8vlTiRCva6h5jkYDAOZr6ToT7vymOtBgameK+N8aqqOiw+eR7c3j2vvXcX713clO5fz9/ysIgn5USTZ31TQEZyYTCLpz7RGJxBKoFDlVCugRfKQJQtZASRcG0ksoLpQ1GOaigJgW7Dvi0qQS29sKUcdkmtcA5Ghi1Ws2eyiPVPgU196Bpee/bhkFf74m9/Gd/7sZczUGoj7A2TDIRyqm5jJzveWZduScck5S8xUNPZziKsAAUTOvVSeUSXu2A7ajaaAlLdXRjK3OczVJTipq/7AgrTvBwegkXI/oOUswQ1+pjoXiCqVDh4RbfaV2m4/TtE9OwN3pofdwsH6cIgvfvERfOJXfxthEOOVrz6H25c3cH52AdHGNYT7u9CyUDLKR4NIqcO1DLZLcg5JIbQvd0oggI4cdKRgNjAJJR667RZOLk1JP7y5vIHhaCL9u15XNsuc0wjWqTVUERmVKhwHykjOA/y3kFwE6E8O9rJ8jgL6i2rQlKxfznkyH+ZqvVBjQNnyyvovynpL9gT8bLUnVnsu/l69RqDBxvx8F2fvfxAba7fxxo+vSeZyt+Mg11IsLrTFVnprb4zhmG4gpLsx8zkTwILPO4y5AVNOAQrsUlEGNbsuWda0JSd4v7tLEhQtZhXwhcKEaVPZTjttdS5gH5Escc7VsLHv2yisafTTJtZDD/VeC8M0xj/+9Ydw/4kmrrz0Eq6+chPzbo6eqaFIfVHiWXQzMYXlofYKonwGZqabWDrRRhRGsg/gfpM21fx89TwUmM6sd6sw4evARhZgWzeQzs1i2PQw6Th46pOP4/GPXkRXM9CAhhZMmfN/+NXvYP2tfcyatIAmADwSBTD3EwSAC1Gdsg1ShCQbGXxOLhqeK5bsfkiCEIl6CVrtOlzmXtNtJWBudCr9gipvWr9y3ee48hzuzTQMJyk8m1b6GoZhhphEHFeH6ZoYay7WjQau6TbeqGVYeryB6dN1UbZearQRhCHe+eaP0H97BWeSFKe1HLVghNHWHnZ3JwKStet0eFD2ySSOZCkJLtwxKQCYewWVCazmpSRQmcpcp7knY9tWKn4hr+gE5pVyVfaRJKHJ/ZEAwfGmAOcq+kRIO1W+rZBf1DmP4DTHmgKJ1ZjiGIr9WEiSzU4dw2EkCualE6cRBBOsrG0jCDOpEUxGkZA9TNeG3jahdWxsmwZu6B4w7eHUgyfw7LOfxinNhIMRTHh47/038PzX38D+moP74OIU7z3YwP7WNuIoUIr8EqDmebY6y8n15TyhklCnzjtVljsJtdVcLnWOEvzlHM35ka4/JJKoszTJg7T7J5miEOJAlR+snoXKBZZzcUmqkLN2edbi7xMAZtvx7bguksDquDbiSCmvNc4zmo44VLErrsfUXg1+ZmCQWdjJPIzrLfTrDeQzs2idWcD2pMDGxghuzjFhYO9OH7OmhnNNB60owOa1NfS0CE4+QZGNoGuBkACzIlZrEe9TU6A1ySrVAZX3r/S9hzFVAoaX2dHV4VTOoSWRRGpGQkAmCFyR2Tlf0/2jgEVSTq7ICQrkVXtMOukoXJO/r8BwcWaQiVPZQfNcxzWAZICsiMQCOooDTOIJ0pR0vRRJ3oehKdV+QYVzTvt+EolIRuPenicBQwjJnucJeYPkRO6ppqc60C0DU706bJfEZ1qc5xj6EfwoxerOUEgsF84tyLqjWy4GwyEWFxdx9uJTmJk7j7XVq3j15W/h+vKO5Pmy/3Nftrm5L+dLx2BMhQ6WPdIkwtb2Pm7dGcIfcRyK6c0hAFzaQJPcVQHx9wKA1dldNdW9FMD3AoDvzgaunuXfRAHM3zkGgKuWO/7/cQsct8DPawscA8A/r0/2+L6OW+C4BQ5a4GcBgHn4EdBPAKQyY+UuAPhe4C8/5CgAzH/fDQJXCuD/NwAwD1VVfvHhI/2gAvhuAPhuu2eyTatDm3oPdYgRq8syF7d6b8FuPgAAl3rlchfOgoNSAPMMQ1kUEUplMa1YnLRMU9aCAgYSwCt/vvqMQxC4VAAf5DLdGwCmJEHuUZj4CkA7CnDzgCuqFEFa70KfQXtIVfjnS9jB8lcWctQzp70dQV++TVmL+P8NAOaVUK3E12F+bQl885DNg2is7ql0kvqJkX1gf3SPsOVSPHvwOwKQVgXwcgdQmWl/2JRBALV6ye8L0/Zw+1AxwysFqmpnZTssLf2TAvAPfFT1/optrorK/FX1/0Jlq4oFqGqn6vqrfxNwUfbGVaSQUgSLfRzTzISgQVBBqeQsAcuANGLRx4ZJS2gCqZkBw25Bs6YxSevIshYy9wxGzkUUcycQTntonc7xwFOzWLjQQcqiMXTcujHA9/70JZydeHgg1dHe3kQz2IOTjZCG+7D1VPoYLcmoqCWwRoCuXXOUwqBIpRg2HpPxT4DSgu2qgsqpEy3Mz84hikNcvbostpQEj3lop/UaX3w/Fh5qHosdylKZoGyjWUNAiy4W/W3m07EAo2NqakrA5tu3NqRQ1O02EYaxFDDanboUbgjazM13JdNvc31DilD1ehN+MMHaal9y5Di2CSQS6BW731hZUrOITnUHQYrz989Dy3PsbBMAJoDaQRj4iKMIzTYLqKEUEerNBmq1Bna2NmR4PvzER9FZuB9BGGA/mODq9TVcuRVifc9GkNeQmBamFi08cN95BPsp+nd2EK6uwMq2sDAVYmlBh2OxuKKhMB1QF0oLboLMbItOtyVAYUiVj5gF6NCYm0hL1L0BNnbHoqgjEBP6Cgw6c6YnwLThOFKcHg0ncq2NhodWuy3AIJV+WVzaIdOuL4sQBCMUeoJap4HOwizWVu9ga2+CUdBArDcxSprYGiml4mzXw/mFeQy3ttCIC7hFjP72Nk7M2ZhdnBbF6Wi8JdZstMzsTk2JStewXKRRjLW1Vdy4vo1a3RG75ohAk2Nger6LZqsB3aBaL8Hy7RUp0DMDkiAK14FG3cPM7BQcu4btrV0srw4wmqRwPWaN1rC354vteLvh4OEHZtBs1nHn9jrurA2QSr4Z8yMFSZJCOIu1BG+oYBT7NxYeWVBNaC2psh/dRgft3gI0bwq3Ng1sDoGl0w0snpyG7np4/bWr6OY+zHAPdjqEnU1gZAHGwwD1hgPbM0XRSlu80KeK3RfVNu1e+UdZ/hoocqXm4eTPrESOLaVgpzomEQto2ijTCYRFMtri0eqWhdKAOZSuJkouFqVbNRc+VUl+IqBUTmUx57i0kH7E6ZKgugFVoHcNZZeXM7/RLVBzTSwu9DCzsIQgKzDJdHgzZzBJXbz85g1EuYX7LyzgzIPnkUQR3nr5MrzcgNYfoZYESPcGiEdDsQFvtqiii+HHkQCYtZYngOfQ1zCMqAbpIISH1a0EBOV1AnRSVMyw2G0JOJ1FEdb6wESbhjMzh9biPEa5g/7YwGSQY7yT4NHTNpZmAzz16BT8jT5e+NZrONH00fYmaDcDnDnZE4vHl354DRfPtXDx4bO4vXodP3h9GYyY1Wg1qzVhuTYGfo7dEVUoTeR2HaFpwq4R6YgwiVOMaDWsO6K05YLQ1Qo0tBx1grLZBNm4j8Lvo6b56Hga6rynIIJtZmg1TDQ8BZAw45lW/2FhI6YFPPsoJ0g+J76XTQtL2roSPMowHjJPk+oolX9LIoQQkKj8Jwgkud4EpRx57mKDmCVIqYY0UgxyH53FKeRuD8ujBKGV4L/8b/4QJ+5fwtbaOr797/4EO3dSnPZqSHfGSPZ2kQ0nYuPY6ZjINBIyVO50QTtxgkpRKjaQtMRV4K1SWvFazt8/h9nZBezt9nH1/T0pMieFjk7dQr3liB0ntbRUnhKcYN47gSIWnglGSgYk8zhl7NJC25F5/P9h702fbDnv87Cn9+7TZ5197tx9xQ5ih0BxEW1StEiKiizLqlTilCoVu0ofXOWk8j3/iKO4ys4nmXbESCIZiiS4ACBAEAuxA3e/s8+c/fS+pJ7f231n7hAkpTj+As2pQt2LuWfO6X77XX/PRuBKAMbSwJQuEyzy2zpsjcQKjm8VWxDGVLgWcDRPgLzSLGH7OnLXQuK4gNOC3QSe+9IjePpL/1ju66Vvfw9/8e9+CDezcLJZwMoDZJMJLII/1TqP0sZkEgqIzUdBi3adAlAqRWUuUbEDlAh32z7m5xfgOj4m4zGCWYZpECu1ElWbvoE0STALImV/XRXp+fvcU8qeg/madA6oNjdUudLNgnNWZGjonltA1mzg6sjAzcE+/vhrl/DlP/lXogx864cvQJ/ZOLN0GoNfPI/rb72OcEpwp5BrIenK8glKq3ZW0QnMjqUdJ7N/SeCicq1Er93DXKeLbrclzhHXb21iMg2FNEUFLucvrrsCCgmAq6AMQhq08OXaLja/USbKW7YfcxpJuKCNONcLURBXbkfM1iXgJXvLav5mOygFltrfZTndDEpRCnNqJ3Bs6AoQ4pdzDHF+ZZ/xXBeXLp3EbDrFtZt9cfNg+3uNEotLHsrSxM2NMYaDCLZrQa8IFq7L9bQUwJXfywgMrh1RHCtgTrdwYqUnhBkqhdfXxyoLlXO6AFkqimIaKVUc1wW+4jwVRdsgMhCkDsJyDuOigbwxj3MXF3D+/lO4dMVHxzZx7ZV38Ob3f45mEaMn9v8xoogq7lxAD8MgAKkUhGx7KoC7PVv2WlTWCZHYUG4mJATxunlPBKH0zECia9gxYuzbOiatHq6VwLhj43e+/AR+6zNPSB5sBxpaBIDvDPHaX72Ea69t4qxroBnvw8xGKGlhXsRCbpH5LeF+T9ldBpqCeAAAIABJREFUk4TpeA482xELaLZdlgaiEPQarhAmCN4zD1uea1qIMvjc6TnML/Tw5i9uIk5oS26KfT7/5HOeJQVmtNB1LZgNE7uJiRtZE3tdF5snTZx56iSW7z+BS6vzaHIvVJR47we/wPDtmzif5jiRp7BG+9inUnbK56uj6arzG2MYDK2UeYmkOa5JtZpVMnxt2nwrAjDHLYEukl/Y5uIAUKnUuYevzxyc10loYD9h3xCVe0UwFDcOU5GvqQpWufAaHEvFVrA/8zske5pxKJqJlkfiC90CDLgNT+YVKtCXFprIsxKDGdXT7GeaRIZw3S8dHZ2VFiZmgS1Nwx2vjaRrobfWxOd+58u45Lpoi2G3g50wxE+++1O889I6zuY2zjoarGgXg90dGfs8Nyira+Xkokiu6hDGHHT+PSA5SO5F1SIYN1KTaXlTjJaprY7pXEGAXZ371Tzv2paKu8oqB4y7IHsdlcBsbUVsrEFeITznzAxWRBGZTysRJ+cePkeJhckIONvoth0h5EgklQYMgxyjTMe0dDA0PGTdOUw7PVyPDHTPnEFQGLi1OUAeAvctdeCSpLk7wXnfRNkfIlzfxZKdwC3GKDMSMEJoelYRajkv6hKLomzza2tz9aciAVZk4YroImdFtq3Y5FNJrdYbzjMkLNKpgcdrZjwbVF4LaUCdRwsq8+v9b0WOEYU01eVs70qhKu4MUqvgnMV1J5WIETqoZVD7wwwJUhI845ns/fKSpMYJdDOqyO65OI9w3Is1v0UyVyLkU0ZTkNiqcpcVOWC+14HX8HDyzDxW187AcjgP65jNRpIv/9HNLWxujzG/0Mbycge208BkOoXXaGL1xGmsnX8YWxtXcfXau9gfTKQ9elyXUWBjcyDnQW5+u00bnkNXlAybG/t4451NjPskw0BIXLxWtkmdA1wDwLIfqUo2d128qurAUQBY1abUPx4FgFVN4qCscM+//wYFcP279e8fA8D3lGeO/+e4BY5b4BPYAscA8CfwoR7f0nELHLfAvS1AAFht1KsioFgCKTtMYZAfedXqTgnx4mH5LkCp3ngY/Pq7tHUmmXWKea9ALqU+MjXFYC+5SxZbSF4LAU6VhaS28IrNfs/ryPXQErR+CTh65N9rAFiuXW63Vs/Wv1UdMGvp5xEA2L5rAc3356J84YtWewSAWUyUbBpDHVC50+fhUIFBKVweUiRnV9kt8yCgrqNWah5cvwC1hymflbJTXTMPsgSY720Ognq14k4OapVqVr6B6lkaN92VwSpmt7RF9Seb/+7/VMzgw99woBpWP60JxR+n9lbfee/7flVEcf0dh/NuDz/H+u9mlcnKflmTAYSULPaN9/bfw99VOzAfecvd4l4t9b0L8Fa/cPT9PLzd0x6HPbGr8SDKKPbxQ+C8KHrKArNAPV92S362WNGayoJXFQ8zKWDx/pQC5eDAyGdjHH3g914O8kzZe91zjZKSqE6MFq0qWSi8a3nLkzzVZfxOpSIiQJDmBlIWI8oOYnSho4PEOo2w8QDS+TWMFzwsXdRw5elVnL28gImko+nY2Q7wrf/wQ1wJfDykGVie9lHsbQHhEI42FetSllmFTW+b2OuHwozvdhwBWnltWZ4gTxIpVogtspDyq4wvseIlwKqUOkqpRMWvJez8aRAICFyD+yw0ENigxR/7LgFdkiBE4VplPPLZ94csLmRYXvSrwiYLZCZmM6U+JoBLxeDGel8ROViFRymWh65tStFsMAqklcWKOOZzrJUaqaiWlhdbaLo29gdjeQ69uQZGwyn6w0AK27x+jiMCz61WB6PhQK73wU89ibnVs5hFAT648xGu3e5jb9TGcOZjHDUQwcSZC00sLi5itpMg2J3AmOyhjLfR68Y4fZpWiMz1TiTnmT1wZ2uMOFHgOL+XuX4GQb8UaDQbiIJQbJDHo0AY8ix8T8Yxgkks13juzDwunF+RPNnJSBWh2R61HR6BdgLljmSK0towE1Y+gRECnpqbwvZdTIIQoxmzgmmF56MfOOjPCFSVWOk2sdr0kY9idDQXHSNFMNmChUjyFgns6A4wGQ+UGtVzpf+WVOclCXZ2+7h1a4h218N8WyljCVq2Oj5M25b/OA9/+MF1eQZUztkmAS0dbYLwvi9WpNPpRGxl+6MYSW5Ln/QdE7ZRouM7uHTlNJp+B4P9Hbz99jXsDwJl410yXxJIMpIe2K+pJqISWvUp2u4KsEWCkJXB8nxY1pKos24T3C913PdQG5cffhClYePtn/0Cg5tb6CAAwl2k4QBOmUhxzGmQzGGh2dWwstIRosjt2wMM+5F8F5WZog5NWdBTcxP7MdV/KuNaZfkmSQKvQSCc462oskLV3MXnmTNXUYfkd7akz9IOtZSCr8YcaVoe09IyJqhmCbfIbTAj2ZKMt1JLkUURXEc0PHIN584t4cSp0wjzAqMow84sx/6sgY/WS+xHNoJcwx/87hV0m02sX7uFYGcCP5vBCMcoByOE4z5czqO0lDYLjKgmJYjfdmHZHsazAsMxpH2j3EKYc9U2UFBh1NQFtCxzKl9zyZy92c+wFbbhLi9j6fwSEhIKch9ZqKMNB5fXHJw5q+HieQfRZoJvfeMHWG1EmGsmsPUIaTjDcH+GYDLFhTMNLK14uL29j6sbI0TMpjObMIwOdiY6bvVzzC8uwfR7SC0dejOBv1hAayS4M43RT5jN6yOKHORBDi9KsGRbogSeM3LMdvZQjvfRs0OU8Qxtq4CWkRBjoNOkYixCOKUCjqpoHYXmQqOFJe/dMpCmJOGksGSxZH+wRRXDQUpbemWZSitgVRR3aDfLkVSwPdlH1HrSsGgvGwuQMcsiTMsQnZUe9lIfQ9qRtgsBgNcurmGwO8FLf/03WPRO4XR3Ebdefh633rqOaNQHIzw4FmhXzP2Na5jotBswdEdyt6MsQRTGKj+PinIBNTQ89MApPPzkP0IwHuPlH72Enb1QggQ05nhbdHzg3stQBetKvUTwmLl9XC+43kp2rKgVcywutAU4ZNGe7cK1gS4BLP5bngGzUGChysw1ECYK5LJKRwqzhZ7CbljwFj30TizBbC3h1Q+u49Ofv4RP/8HvC4jzxg9+jFe/9zq6jGEY9VHOhtDjEK6hrGAlw7ZQdt3cQ8pWSiOwrSywGy2C9iYsz8LqchftdgfN5jx05mSGKfZ29oQIstdXMQVUbC32XExmAQZDRiEoAiDHIDM9JWaAEiXuRUXxqvZvtco1Zi5ox0ba9nE7tLAxHeGf/t55fO2//9cCwn308uuwIhenF9Zw48d/gdd+8gosLYUrts6lUr/TpaDrYhbE8FxaXBuSq8givuOoTOUi1zHfm8Pa6jxcpyWK5TffuY4kVcD14gIdCnRMZzVIqtSzfEYCtAhoo0B92aXnBMwscfGwKmtdkq3YJ3ibdx0hHAu+Z6v5TYAzAmzK3UO5JtH2Xj133yEpQ0UbsN04Hjg2SH5hDActiJeXWuK0sDuIxJEgzRNkRQKLoG6hYzghIM18dguuOGYQrCCgzO19ptSGaSZgZVbQPlXlgNNWdmG+Lfu1AWM2IvYHBeinOSMruGnUZL73mo4oTQnb8Mc7kxKT2MUk76Af+zh58SxOnOrh8pNraDVNuIWO9ddfx4vfeRMLtJJnnnsUotngdeXoNEg40GW9YJuofSs3soWAJwSrqbBbXmir2IM4w2AUSVwG95hmYaGwdPSdFH3HwL7r4oMM2PZNfOUPn8MTv/W4nPVoRN+BiRsv38Jr/88r0LYLrJQp3Ok2jHSIIo1Rcj9TGrKOGBr7Eld4Bdg7riMKYOZjc+0aDAeiGCRwuTjflGc7GDI2QOUTCwB8qicK4fc/3MbuTiyOMC2vAY1kglxDUmqIYGHGcd4yMdJMrBdNbLYNhBcsPPb1z6G95gmItWK4sNMcV194G5N3N3BiOMFaWaIVjzDc3MNoFCrAlXv/ym1AiCM512AqmUk1UWcDKkp1W9n1OpVbB581xxMJGlQ5NhhPYSoXjtr6vN7jUgFMEJDfJ33CVVnVAhCnKutd2Sdz4lIxDeyLHD9Nn3sqAsyGXGu33RSSBtXnA6p8E6UMdlxXjRGStEksi2hTXyLnmuabmDkl9m0Ld+wW0jkXS5cW8NxnvoDLjgc1SjTMihSv/uRD3Hr1OtYiDUtlimy8jr3NHQxGM+VmkFU2z2JjzLlchQoJMYlzQkV84NrBe6oJHPUZi5tQEnWUcprA6AFgqxTrinjNtqkdAOR8X7lCeLQ+l4x4pf5ne/NVOxDJOasiBqusbFvaT+W46zAtG37TF8cS7r9nzP+Nc4SlgcRqYGL62DV89N02xl4b5VwPQWFjcyfHcJTiiZNNzOkGli0d7mwKfa+PfG+Adj6AFk7g2zOYGq3lU+Qa24BEGLYCR4nKE5donCpTulbh8l64vnP+U+1aW14rtbMqUnAxKEHHMRIBWJvhcyv5PZVVPUkWJBRIXBaJC6ImVvtNaXPx61dgMqc5la9dZ/OmsrbnGt1qUhQ6595U8oBp7R8mIZJsCsthTYhzHsF+EkwU+Z4ENJKI2B+p6LdsRQqgu4JSHAO9XhtXLq3h1Mk1dBdXYbpNtHpLmE6H+OC9NzCeBri9MxayRLfTQsNviGrbNElE9jCajjAiSUs3EKWpnFPHoxm2d0YoyxgrnSbadImwIcStjz5ax4fXBhLBIef3CvjlGiAkGlH/qgN7Jda+9/B+6CwvfZlLdgUS83e5xa4JSvy5EG1Yd6hqevWH1URymr/VNY27fx6pIcj/VgDyt987toD+uOY5/tlxCxy3wCenBY4B4E/Oszy+k+MWOG6BX9ECRwHgGrj7/wIA/33BX15SDQDX4BwBYL4ITIrdNBGvu6CnAoCl7lUhdEcBaOaiHcbgfh0ATIuiw+BmDQDfa+tbZ+bUktAqg7jaLd/F/+QalcJXKX0r4LbanVPtJK+KZVsDoZJGWSqWslIG/30A4EqZUT1bsaA+BACrDLUDhJLfwX8/bDUtAPAhFfJhAJiF0Y9TqB5We9efpQ6IB4cRdYBRIPZhMPie3+U57TdYNx8FgI/2scMAsGIwq8P5UQD46Pf8/wUAHx5WepWFVP9MWPgE/o+osuu8o5KKlPjAckvOWYcAYCm6SvGVzPxCCkF3708KElLX+7VtyNzTwypm0cUoaYzKsjPsAwCYSlxRMulArqHMCQC7UsTMCyo1fBRaB3nZQ6H1kNqnsJtdwKyzgmC1g9aZFI9+dgWnH1qWEo4NHXvjENs/XUfroxFOTBK0+3swx/tAPESZjmFJZh+tkl3JGt3YnGA4CrC06Kscp6ogR9UJ1VnSx2jxpTFrlPaNLPpT8aMLAMUbYzGZhRZRAITMA1YWoXxJobxhS74bP5/qOEuY1iUmkwgaC4iVtRvnH14Xh7rKPizE0pfqbYJ+UkygdbYojmz5PFqJEiggaLK7O5HfIbgioEiDRQhVsKKSRyzfTEPlpPK6XEsKfVTULc13ZB6ZTjL0ejYcx8Fefyx2hFcur8D3m9gbj3F1f4qw9FEWqxgGTUyTBoyWj5PnO/AbTeTTDHF/BjMeII924XViLC/ZyLNI7DULnd9ZYmdXMdg7AmCQkKOINiXVX7RChSGK2FlAQC1GWeWnsdhMC28C6vedX4TnNTAcDkSxwu7LIlJddBP7WNqKku1P5V1MlasNUJRkxqIknVs5jULzECYmdgYx7mxnGMYaFhY6eOiBh+EVJfau3YE5BTpOgVYzgYkZtrfWEaaR5EKHmSoCNZsNUeWRUMAxxBeL0iyks1BHJVm7baI31xV7RlqNU4HGIj+BfLF2pZ2trqHbasvvi6rPsVQhe5BgaxAiigrMNV202K8apmSQuraL8XCEW3eGUhxlyZXKWNqKsphS918CXPkhFQuzHzW7RKIHKHUbprGMTOtgc9zA7WGEhVUNX/zyI8gzC9/73lu42LHQ0kIE+xtIoz70LIJjEnzVwQhIgijzCy35DqrOGKtG5VrMcGc2u4wjTUUZUCllGIgyZpdB7G21IkdcZLKe6YxV5Bxna7A1ugKwGG0jjBWByfNobVjZ4pbKHnVloY3hJEQclHA8U6wOw4TPn+A7FXssWCvlBJEtFuVWltpYOTGHVDMxinMMAwN3+h4+3NSQ6VRldfGlL3wK7aaH13/yCgYbO2hrAbwsgDEbIptOYBm8hxJj5hZT466XaPc8UeIFQYnZlBbXgOHaiEsLQxZw3QoA1qiMZAZ2QwDtm/0Cw2IOCxdO4qkvPopQsxAGGl55ZQv6zMScW+Dxh9p44P4GwtszvPi3L6FZTrDSLVCkM+zt7SINYjTtHL7P+TxDfxpiwhxsowG7vYgwaWGcOrgxBJ589hIa3RVMEWHlfBOnnjyF2NcxSjLsTBJMghK3buxgtDXAs2cvItjYgpuY8KloD4fYuXoTNz64itVmDruMYJUh1roEszIkwQyDHVpkm0gTZg0TMCQIoLIKqYgkQENgQSmESNgoYGq02mX7OVL8p9qS9p4kEORFCs0kEUdZtZM4QXUY51Tm6g2jCLER4r5PnUds9XB9P8CgDPDf/dmf4eTFE5iMArz8N8+jqXVxafUMNt/4Ed598VVkwUQyvZMkQo4EFKn7toNWg5njlij2qGSk8pUkOK50nLcunF3Ab332d3HiyS8gvnkDL3z7P+Pd9/dAVScBQapAW74p5JvJrLJ6Z1oxQUNea1yBBcyKdZUtvNew5f7ipFR5sUWJacDvT2S+dwza5vP+lZI0SnVREmq5JX8WZorOXAPzay2sXrmMEA1c3byJJ7/wOdz/7P0Y7E7xwWtvwEqb6LltbL7xfbz987fQ0CI4ugKCaG9Le/BYbF8VIJjquqhX+bI8XVwwWLQnUCP5v46NIjOAQqkWFxcWxFmCymiuM7Sr7A8nWN8YidpQxSQQ1KOsGKABp8oFVcpmZaWq9nSTIkfzTA/e2jw2Qx03R0P80T/7NJ76zFfEKeCFb/5n3Hz9Du5bXcX45rvY+OgWPDNB21OgKR0yCKpwrQ7CTNrXMkmeUnahjL8Q94KYCjMHjuWj02qJYnl9axcO5/+Wc3ctp7qU6zz3NQRYlSJYZT9TXScWrwaV2epnJ1abOLHalqzwSX+G8WwGy7BFmUsAzXYIdHGHUSCRjOAMwxHX6lwIEs2mhVarIWACwV7qg/l3rg3TCa2rOecrxdniYhsnT59HnKS4c3NTsjGZwrK7NxYVHZ0fIgLVMNHwmT/sCYhE8l0NxEthX8ijnEPYPjpci+4MhsQGSI5yKFkvAgxzHzeYpAIYkhBEAIr9k59DsCKKgaDUMYocDKIm9MYi0FzCkHtG18SlMzaeuLiCePc2fvQ3v8CyW2Deon14Bt9lH8jhmco2nXtfyVeuIjz47O5sDCU+gPnATZ/7uQKjkVpbCQpphQ4js7CfpBi7KeK2g3GnhTumgWHXxXO/91s4/cglzIId6MEE9688gHeffx9Xf/I+GvsF5uMY9ngTVtoXe1W9SERVTDWlabjisMH2k/7suWg4DrJEFzvtKJzKHoFAJclrpmViZ2eM0YT7RT475hpTndlAfxQinJUKmK8s7jmXsM13pxm26QTSsRH6Hm7lDew0DaSXTDz01c/BX7KRhluYhw6/aGH77Q2M3r6Fua0B1uhukAcoplNElZUzFYvspxIHQUIGXVN4NqxsdtnO/DeqadnWEn8jFvF8v1KhcgxTW8kxKiQvcZ1RNrwyPnSSfTjWFMHlsMWvxDuQOECraALbsldVa4NEBJgkIOkyVhuMxWir/k9V9WAcIJqp67Npmc3c7Oowzv0H7yExShQNA5EDAfvX7Ra0lQ66F5bx7GeexYKmYx6WgP5Mvn7/lW3ceuVdrM5yLBJCHt3BxvoWRrOZkC8MIVXXJy411uSIw80Ple5U7QvoyPusnI9EKVw5R9ERhdcm+bPq8M3Mblo/18SP+tzA/THnJpWDrBTTBIDZfnRF4RGDcz/PWApEZ9a4ch7imOSzaPqWfD5JvXy841kpJDMq6ZmpHeYZ9qYJZoxIcZoY6x42ygbC3jzS+UXsazb6sYbtfgkt0dHSgSU9x6W2i2XksPoDxDu78OMxGhjDzEiypQW0WiMztmypIj9INiSgqtqnUj5Xbm+KjM/+o9Tk/K8WCfD+hdRMtwshT6n2kDYmkVDO9EpRzPpO7XjDFZoAO8laPNuS5K+Lk1wuyn3uN1V8CPt0KgQOxs8Q/M21GNCp7k2FOEgXJToIzaKpJEYXBdufYDZpBlTyq1oRycIkaXPtkzOvxDqo8cEWoS00QeClecYCuRLns3TqAnTLwmiwj+FohKu3dpDkGtZOdHHfQ0/B89u4de09pEUm+cSj0UgRvFFgc2eAKOD6OhJ3t+W5Fha6tsSd7O+N8c4Ht3H99hjhpBRbfI5fjpfDAHANAf/XAoA5V/CzpaJVAcCHie0fC34cA8CHSz3Hfz9ugeMW+AS3wDEA/Al+uMe3dtwCxy2gWuC/+doflndzZSsVsAKiKgbwkYb6OAXwUVDuqEryqD304Y9kUaXO6JFjAxUOVENVNkTCEK1UvNzc1wpdFmX4uYcziNXn1grcKqu2+t2Da6wsnquLLMWj+eCK7loAV1nBNZvyQBl88GZySWl1KK9fAQCzaMkDPItGYh0oCmulCJXMHAG1CP6yqHgAAB+A0NX1ykHpsLz3wLpaFL6HXpKLK29V1leHX3cvt/rhEQFrxTo9BEp+jEWQfEYlEaY7WP06yAD+5dH1q0Dg3zQODwPAH9fPWJ6tD6t3762ycubBKv9NK/mhBlLWSPf+wiH8XD3mI/9eC8qVwlQdNu/2ITL6Hfue3+AzZqGGyl5x3Kzat/4cGXd3s4CUpaCwpUUBnEkf4YvAPP87en2H25PXk4uF9uF7qq0R1TupypADPjMKdcXsV8OIvlQmLNMR9W9BYFhvotRUBjC0eeTGKezlF5HNncRo2UawEODysx7OPn4eTSoQoGEyCDH62Sbct3dxMS3h9fdhDPeQ52M4RowyniIJIwFvF+Z9bG2PBYRYXepIe+73p5V6lgoe1bYsPHBaCGahKLpYrCqopmwwo1cVwghIktXOYqmw8VmYTXLJLmWRnEUtAgEsINXqBikYV0UyFpaloGOq3N/a1plNw+9j8Yw2ZiwqslBC+2CqKHjtfLGgO52qnDJ+PgEWfiaLEpKtKAoLZYEmuYUE0CrQmnnFnZaPOE5ESczcVSlg0DozTKWgyt+dFZnk5xVeB0WxjGnUwzB14HZ9nLyyAL/VQtifYro3hJaQkT6F1UjQbBui2uBnwXCkGJTEzNFS2d71tUkxUQrmLHArJRL7XEpb0KTENCI4kEkWIIHdi6famO80sdvvS59tdxsCwKdSZGTRXxdlmNiiZ4WA21Q3GxYpKIHkIZ65/xGYVg9RomNrZ4zN3RlCsIpj49LZi1il7fZ77yPvp2IJfer8AopyjPfffgV7w5EoAYqquEdAklmO01kk7P1Ou4ONrW1RFfDZzaYROm0LJ9dWMZtNMRxNpHDJ4m7A/DGZGwggJ6JAy9IMg/0A83NNKRxtbO6iv68sxgmQz3UcOJoF1zRFdZYkmtiXD0YxbEetVWwLUYToqsgqhI5Sh8f8bQLkBhVROTR7iiAp4DkLiPI21kcuUsvEfQ+beOjJJwXUfukHr8IKSrS0GPFoG1o6hpbPJIaA95fpyr622bEEGCB45enMO9Qks1XWHrE8zeGatih1SGAazkJqNCWjs+UZojBkIZpuklQzEcCmmC4S4FcpaLK4ENKNq5swaJFZaFg50cbZEwu4tdXH3s5UlLUEgKMUyJNMclFLK0LTs9Am0EbAKS3huja6Cx5M10FSmghzB3sTH1sTH+O4g3Fo4Z985pxY+H3w9rtIxmMseyn8MkA5HWK4vY8sDNBoWIhYyKaasEFrUqqSNEyGqQCXLOBnfA4a7SpzpHwuTeZPExTXBUSjNesgtnF15OPKY+dx/3P3w1/pYTQq8M1vXsPuDQ3FLMZyL8JXnmtjwSzx9qsfoZlP0HRClMUMw/4ujCLGfNtEw6MVY4JhkGFa2tD8FewGvsypjbl53P/EZURuC+uDHG9t7OAzX1zGk19+CPtIsRGE2JjGiLIS470M2hR4eNXDW9/7ANnIgBVpOEvwKh0j3L6FdLyPaDCCkQwx38iwSPC5zDDuB9BiEym5N9yDmHRWoP2uiVkYYTgK4XB/Ioo0Wj0ra1DahbLNSAdhfyKxgZ9BF5Z2xxYCj/gRA2g4tE230Z8GGAYRNK/Ap7/027AWL+O1t17F63du4+t/8od49NmnsdMf44f/8a+xvznB6ZaH6e0NDG7dgafRNj9BnLKAnYAcASZEWmJra0uudoxU1jDXU+tWOItw9nQPn/nSP0fv4ceRfHQTL37rG3j/w13MNZtSoB+MQrSbjszNt+/sC4BqWMqmPUuZXq9cM0i6ovJH5vMkUzm5mi75tgRXaSHP9uPPCcTVYDm1TFlpCfknGitQrOEbMH2TkcCYOzkPzW9jkhe48vgDuO/JJzAd0c78h2joCzi1chq7772Al55/ES0jEQUw95Gynue6yv3knOxZ0B1brPmTNIRbgfgEWtjXe90m/AajBBJohYUgyNFrN+SDtjZGsuaQXEQ71Y3NkagyCWYLoclShX+6FaiND8v3KnaCBXzO4Yll4PyTF9C8eD9+cf0WRlkfX/qjP8bZM2elHz3/H/89/vavbuPJ0/No5UNkg33EsyG0MkbbNxQolRgwaRUvCkNdCFg1YGXbVLAmYt+tay6WFrrodbuS/3j95iYMK0eZKfUa13jOtST68PpVTi7nPOUeJDETMq5pX08A2BaXkRNLrqxhBPPpyNAWlTsBGhUzIcBHxuztQgAa7i0IXnCuoiUu3Qz4XY5uIim4D6HitkA4oUtGAXJ7eKbpdHz0FhYwGU0kPoB9ttN1RcUXRCnilC4rBPrYF0kSUg4EIQeYnMd2uLi0AAAgAElEQVS4F1TOR0zEluMG+yhBfgHylNJXPH1KAjbKcSiMmPdqiApcXsIYZB4wiRMA6Q+u38PVbQuFvYLO6kkMYwvX+lN86pKPzz96Fkawj29/48dYcjL0rBSuTlBZORvRgpgKZAIYVM7O0V1jcU6AmmvXmNPMPHodnuPJeWQyi6V9CPQbmoUsLjEjmcLNMXA0jPwmJnMe4qUWLn32KfTuO43XX/sG2k4Pzz7yRYzfmeCj7/4c0QdTnNMTeLMtmGlfnpFWxEJUkf4LEvRyyfLkPTdcKp8d5KmB4XgGXYtlP+k47Fd02jAwIfAWkAhGggXVnDbmew1Z32Z0c03oRECCpHKqyktd1utBnCEm6a/lo291cdPWMTqZ4emvfwZLZ1rQiwA9kq1CHdvvbAkA3NnaxUqSCABsk7Ama1+BcMp+qNT5osSv/Fq5hgkhsnbqErCSAvq6PypVYw3oypkzKyvnDp6Fqfw8iHGqAb96PyvuAvUcTzVopfosMgUQs4/x+zg2uc9l7nTLswXUNEmIy3L0+yPMxtzfco/A8wJVtZXDkLiFlYi5B/J0xDaw55rYb80h6jVhnuzg8d96FmtNBy5BWGgY787w/gsfYPDuNlbjBKvIYAS76O/1Zc0R4IzKc2aSp7V9ceW0RfiNWe2SlawATrWfU/cphGshTKu5R73U+CZAWLsF1PUOkj4FiK8AyloBTKIdP5t9g5/C9lD54orQzW/kXMrzxmFHNSFXCgirrKRdAsqMByhTbAxmmBUW8oaPqdXAjtlAMLcELK/ixiTGqDCxNyrhQUc4DLFCx4sFH+cbLjokNuzvItxYRzEZwS4PA8C5cmwROWcFiAo5rlb4qpOinFEr72GL82BFWKwttqX9pA0LiWAQLbGsCcopgtm7IuwlYF+9l2tPRKty2pOLbbyy7c8LZpureYR7NbrRSB+XeZrZ54mMBU1jWC7PzHSN4VmF5PcS+9MhopikrRiawbmSe+pYnEMsix1e1UA4VwnobKhoByHIcG4nYM1oiFYDpm1KFMyF82vyXEjGHYxD9McJRtMUp07N4YmnnkNnYQW3r74Lv90F7SxuXn1HYnsIqzPCZ68/wubWAGkSYWWuhV6bBDENe7tDvPfhOm5vzhCMqBovYcvapOyqrUoB/HcFgGU6/w0KYI4LsZamtTmXFYr670ZIKQXxYUtoWeoPFxGqv+tV1NWxBfTHNM7xj45b4LgFPlEt8JvKxp+omz2+meMWOG6Bf5gtUAPAQpxlgb86DHHD/HexgK6M6FSN6DfMmh8HBJf0s7vnpaiGqogBWMyoqQBOAsAsVquzWu17c/S5HQDA8jlVxu/Bu5R6sH7Rqqh+HQbu6izfXwcAk1XLQreyQqqUwZL9e6AAZuHubl6OICiHAGA5j/KQRGBPAcD1S2XeEtxUBThez8cBwJIzfOilgNYaAOZ3//JDYcZO/dN7AGBNKWileesz8a/KiJECKZ+M+qT62v5rgMDqig4B74duiQcowdUrUO3ws/x1APBd0sOhtjsKAFeiuHva9+MA4MMWSodVwMpiTWVw1XdQA8AC/kiW0kFbS4GmAoCFJS2HQz4hZVvH4gS7kBSCqhwmYcAfedX5S/wxC5JK7Vs/13s9wsWWlePLUIpg2tuJgkQyOm1YBq1aDRS6D81sodTnkZZzKLUlFMYphNol3Cl6uNbQkaxNMHd5B+ceO4mVS5fQdnzMrs3w5n96GRf3NNyflWhNhjDDEfJ8BtuIYBWhWKQS4GTxmQVD3tLiXFMO7ATSAiozWTDtWHBdpXhiVuvezkRyBGnPSFCYxRcWpxwq0SoLcPZLWnrSGo8FMdqT1dZ4ZOeburJKZBGGWb9UEdEKst0msEsVqSfFm5rRz+IBAVsWnEUZx/bJCgENeywWUqUtBXmlNh4Op9Lw/HwWuFW2ai7FbyrlaIbL4jPHrGPTdpNzMOco/j1Tqgta7zVYeIS0D0krvL/cMhGZOkq3hQKLCIo57AQGkoaNMw/OY/HEKnY2NtDf2YVVsBCbYqKFkqvJQSNt2vAxI0hJsJryy4LklBKe5NES3DCksNsWcJp9T0fI4ltpCEDJYimrCHqWYbHrYr5J14YMFi2DdV2shlmWYZGF4ButZGnPZ5YEnVP4zFq0c2TlDFmZoTU3j4Rq80RHf2pgGDoorCamcYmLJ7p4+pFP4erPXsLuzQi9BvDgoyuYBtvY2dnCLIol3y7n9bA/GyZavo3RJMV8z0en08HGxo4ofaka5zOwDQPzvZYogFVhmuorE0FIxQFzxg0pWi8ttMVGbjYhWaEp/XX9zi5mA4KlfIoGTix2sNBqSd76eBQJwWA8oVVsjLk5W8CiUZAiyZnBp/zemZ3LtYzALIv2VsNGlCYwGoHk12laG2nRwihpwZtz8NRnLuLy0ycRTTO8+eO38cEb62iyCJzsIAuoqI9lvXSobC0yTOMEfoN9XLwY4UvOGUc4VRss1oZIY+a0VZZ8zPUNVbGTr1bLFFUFK9QsrHNtk/5ZmS0moVIHst1Y+A2iDM0GFYg2Tqx0cO78BVy7ek2U0OxHKms2RxgyEziF12LtsEDD0AXYYxfk3NfquqLgNpnbaHex0TewMfIwDH1s7QG/+9kzaFgWNm9voG2nON0zoYcDpIN99Lf3MR2GYk3KomJclvDbtMRW4FIWA+lUWT7SFjGiTWEBJIaGzMkR5LxfA7Zjw9Bc9EMXNydtnHnwNB777EPwT7QwGWf4yQ+3ce2dEFqYoNmY4Pee6WFOL/Dqi++gp0+x6JPcNoVtZSiSAIYeY455tgD2xjlGuY9ZuYCtoIncauLyw6fw9FefxBsfjPGNH93E69f7+PrXXHz+n38am3GAt27+HHuJDr9zBlliIRkGeGh+GW/+5G288tMUmOl4aNnCM6dtnGgk2L52HdOdATAdYMVPseQVaJoZNBJhZspVYpKMkWVUvlPhawqINmTbkaQh1raWFKrTRIEi7KOc89K4QBiovQcVjPM9TyzYCWCR/GJqBTptWmWn2JsEyN0Cz3zuU3CXruCN99/BGxvb+ON/8Ud45JkncOv2Hr7x5/8n3npriivzNtxoAjcdwUxmiJgjTKtwKoC510kNgNmJug3DtmET2O8oFST77P7uUFwbPv3cc3jg8d/DpL+Fl7/7V9jcmKJBu82GjZ29qfD5uCa+f3VbrIAJ0Mp6WWQVQa9em1XRn2sC+4vvM8ucazGJRyksR4fOAr84QHDsUMEHUVYnqY5CrKAL+XzN1TFMUkwMHV5vHoMsxf33dfDMl/5AgOef/uDbuPZ+jgdPziEb72Bvg7nttIBOYUpeN/cDtpBnsoTXY0CzLFnfJrMZWh1lAU0Qa2G+hYceug/LK+dw+/p1jPtTsZ6MZ6kQrZKY/I8Up9a6ssfc3JlgOiEoVgEiVRwFQRtRBVuq4F/vOzhGC8fDwuVVNE6ew89vrcPulPjqv/hT9Oaacn0/+9a38PMf3sRaw0M7mcCI9zEd7GA6GUsWs6yJHnNZCTIooDbLuN7E2N0fC4DXaDCr1IZjeVhdXoRlumIPfWt9Q4r6JBRJlEOqCF7cuZD8ovZ3KjaDKjKlSlTPQpSVGkEMKotTKb7LGm0aYuHP9T6WDE+l5JMs3QoEoc2yLes0AXGCRbms29znkdxChxCuo7R9ZkegophnCEM3RVU4HCWyri4utjDXa2IaKCvXGdX0wg8l2Y7AN5XQimzDe6EriU4QgycBnheYs84MbFsp01VWNzeFhhAF61x3cYmplPwkCrCtOA9SEZ3mOYZxjmZ3Dut9D4Okh87KeXQX5/D27SEeOOfjsYsryPY38fzfvIzTfoa2HiNLJoAWC9mx6ThYW+kKwMCc9U7HRafbRhwHuH5jT8gW7LcN15V+xGvmiY77JY3hH7mGSCsxsQrETRvbloe9po29to0Ln30Ea088gJ+/8VfoNRfw+JXnEH80xa3vv4/JG9u4aGRwpxswk30ZPyhiWU+FuFbaKHT1rEuN65MNW8gsJvb7EzRc7gMhGaB3M04lu7WQvZ1k3DYdtFsqw3syLhGQSKFRUQshU8nYcFzMGP1B63LPx8iZw3sAtpcTfO4rD+Lsg6fhWyVWHR+NUsOdN7bw4Y9fwcL+GA+2Gyh3t6CFgRxn+WxI7qBKXDldCcNZWbrSBUCyaNU9sRXZaw1GMbB/EvCsXFnEXaRS8NZ20uxINegrhM+qP/N3VBxNfQ5RgCQJf3xuYaCiUUiyUJ+lbKU7LUcBmwR5LVOso0fTUNwG6CaScX8npGcdhm0I0EWCQ1DmSF1NFMADz8ZOs4eQG7llDw8+82m0PQPFeA/dRhfx9gQv//VLKLYK3GdaWDVimJMhxsOBxGmIJbbsSZXaVrJrSYCQM6FSBnMuqI+Ocp/VOVqAXZ6vRCmvxggJFjLmqldNBpX2rezvaytkIWNUGcPyzRozv5WzDM8gSkmt7JJVtJMC0mvgU2ormgHXc6V/6rJGeIjyDHcGEwS0KW63MICNvtvAjttG0GpiYDYQmw4GkwRaVsJNCnRyKoAbuNRsoRPOYPX76F+7hUYyRRpOYEBlAHPPVwjJl12rBvmVxbfYdctcr5w7eP1inc5s+KqPKOK6um95D8lBJXPneU6hgplk5TonOFP3VR08Q4mMqPqqWEBX309gl1btYpvPTkiFMushJM0rEFg32I9iFBqV+SHKkj9TLgiMwQmSUGIB+N6yjAQI5mpuWKytkAypspgl31mUyjJyhAAgtv1FKW4yJHeQpHvh/CqCOMckSMXdhoeJvVGCbs/DpbNrsDzaq9s4felhaLaDq++9ijvrd8T9yXd4joywv0dHjQCOqYBxqywwmk5we32AOxsxJgOSFgCvsn4+CgDfJb4fdUg7ctz/LwWAK1z3SI3j4H/vZg9X13EMAP9SueX4B8ctcNwCn7AWOAaAP2EP9Ph2jlvguAV+uQVqALjO4OXGU4GIZFj+cqbvUQXwUQVuDazV33Q0C/YoCHwUANYqq07W+vheWk7K4VcK0mR31lk+qkCt8wRYvRST915AlEXuw6/a+qn+GQHgw4Dw3euXrN9DG+FqR374vSyGWwKw/moAWBSGNWNWJMt1+/Kz+XvqkEJ/P2VhXN1XBQDzgKVeNQBcW1IfsJYVq/neZyvAL4tcNU5e3ctRvFDKnpWaV5TXRwDguxbQ9e8f+h5+xWEFsLB9j+T8CrHgsEr4SEZubVn9cVm/h+/oAIg/9EzI7GYBoLK15iFS+sShAofiZR+8jvbP+l+PWkTXz7mK47r7AXfb766H9JGGPzLEmJ0p2dN1H62stch7YL1OOABV8UcBwPcqiXlwrfuFUh4oFWbNWj98fR9HwJCksAoAPngOB9dMK0PJYpUsp6r9pIhCA2cTumEjLVwBf02LwO8CEsyjxBIy/STC4hzGzhxeTlNkazM88xUPJ568gFE5g1W6cHaBb/3b5/GF2MWVokRz1AeCEZJsJgpgI5tIRiUtV4VlT0WPZYiazKUlK5UZVJHoOlptE77HfDETKHNRTc2mzNllPqWtMikdlVNGVjiLGWynCVVzMUE3VfyQbKuGjYX5poCsBD34HFigmEwpiyuxuOCLLSULZCyY83MIIrNoKYpgAiWjCJ6rCrws/hB4UCAJBBilSpPvYXG7fo7M2O11G0L4oLJOKZcUU14K1lRTirqBNnssTrFYqhQJLEZPA2bu5mgRtGh6SEwdmtdDYS5jlPm4PsgxsHKsPLCExUtnRbE53F9Hw9RheS72432Mgylc00fL7yjryHCGOJyJQVyZMqvYEBX6ZDIS1R/V6rZuKXWJbiGIA8xmIW7vBtge8t+oywOWuibOLflouVQvUb0Xi0IvLzWxEc8KFtIMIKclqQaXRbBgio7HwlMKODoS2JhSGRabmCUWYrSxM9aQGy7uP72EZz/1EDbffh07128hTRMszJvY6I+FAFDoCpQn50FsEDUC7jb2xxF8l0Czgf1RIAVDAsC07XMsC7apI04VaJyIFR0LYARblAJ/PCWIaolSlYQfzg0Rn8U4hUsSQK5hqdNE03WxPLeq7LJNV3I3b93pS/9rNC0Bfi2XytMSYUI7Oyp8DBRU6adUAAFWw4PlaJjlU6Sc+3MXUdZEihZGWYlTF3V88Z8+K0X8N37wDt57YwddS4OPKYpoCJfkI1rxmaZkNQdUXdCik6MkV6pM9leqmi0qcNMxSnrLVjMUgQoWt6laq6ue7JkkBUiRlO1cKit2AqyjIYEA2sVTba+AY4+qIIO5yQ7OnD6BazfWRVVa20iSQDELqSjWkGlUbeVo2YaspVFKYoKNTs9Fw3Pk/3Wrhc2hiUHkISgasG0Xzzx2GY5R4urbH6Cpp1hqAKOtLZSzGbQ0xWRIxXEOf85FQOcEWprTVjM2Rb3qwkPHdxEmMfqjKUb8WcfCTMuRmiQ15PL9jtHC9szFjb02hnoLv/2PTqI1v4CdQY7vvLCDVpFjwcvxxWeaeOapiyh2x3jhr59HPNzCvJ9jaZ5Ae4xwpixHF3oeCljYGlrYjTzsZHPYTRw88OhpPPy5B+GsuLi+HeKHL63jmz/bRWs5wnPPziFtT3FtvInIbCIpbYyDFEUInHebONs7hWxk43vf3YSex7h/WcNTpwycbljYu3EH19+6gzUvRU8P0bNi2Fx8EloTR9DpwoBQACYCIuyrw9EUHu1iaR3LcaRzzlOuEFSpcwyT3MDMSQEMqYB0LFGQE2RxPUuUmSQTdTsW+rMQkRFjfm0eZWMeNwYJBmWE/+l/+Tc4dWkJg/EU3/zf/wNe+OkeHjvZhBlPkY9oZx7AcjhvJAjTqRBGjFyDUVqimi91Exazrh0SrZjFmGM0msHWdFw6s4xzZy8gGAf46IMdsTpk7nTX9ySTezZV/XFje6ByMBu6WLyyWFuvEbQpT4igVfsargGtpitgVzAjaaKU/F+CIgYJLpXi1OCc4jrIM12AQK7+rqejdArMkGNQAP78Ity2jSuPnsHDv/1FNHoufvad5/Hn//anWG15ONFOZG004gkcg/atymmARAsh4uTcnyqQgYQg2tb7LUscDUhi8l0Hn3r0CrqdRbz71vsYD3L5OcXUXFt1qrpRCnhOwIKAq0QgSL5ppQDj9pTFc+kbVTGf+9nq32PDwtjyYS/OYYNAnhXjf/yX/wyX778ihtw//au/xZsv3ECHLT/eh5nuI50OMB4N4POZuaqdAiGgKLKRadJ5I8fm9gBJphwaHMtBu+3LnEprXpJzSkRoNSwBgEiq49ooeb+JIk6yz/JFq1BFpAQspg04BCFTTKaRuBok0RSNBr9XKRWZycmpkIpGgliybsseVgFjJBXpFmMmUplDSyMWoLDb9JBnOYJJJn8SoBW4TCxlXWW1nxUSb0FV4oUzi1hYnEd/EEo+9TQkmEvymis2pXHKLPUM0yhWQJ9piEKMmeqaIYupArIJdhPE4PrBrspsWloxQ7mcEGRSxB2uwZULEefrspR5MWPmcWMOu9MmdoMeLj54P85cvIid0RDbuwOc7eqYbm9h5/11PLCqidtEFI5QaoEo92w4mOv6FXkvljHFfRXt/jc3+mpvRaBNV04ztG1Xjixq395qNJAaJbZoodtrYcuwMWw1cNUqcOEzl3HfZ5/C5ugWGO1zqnsGV7//Lt78zlWc6QNX3BztaBd6vIe8AoBNIRNoAgDnGsEpAjzsjQQ0DZiajck4FACY5yYCcNwjsI14fuDekMQwsTwXG3xT+qWh2RVIqss9xXEBzSBYD4wzHZHjYOy2cKvo4AMAo7UST3/+FM5eWcZc08KK48MMgI13buHqT9/CxTLD48trMPqbGG9tYNAPFTkhUbnVBLfkxWx1WjCrblkBwLmo/uWsUx3AatcWuhHwXngPVL+TQClHPCrCDaXkZawB38e/08VDjqWV6lORGkm6YP8xhegj/am2T6YrEAFiWhuDGdA6HJ+KeToeMJKF1tj8PQJoMSbTHIZNchdBQyBEgdgpETsa9j0b234P8aKPctnDE1/8AlgPSCYDLDXn0YxKbL66jvD92+gMZ+glM5jTISb9UQUOUmHLvTVBNgVQ05GE84EQX9lelV1x7dB0T32gAkKp5pY9vOwZDzKYEyGPkFyqPqt2hCFxSuYYkjQZ30RSBVXu3B/KeU0B8IpoUs9Hyh5a7aHU97HNc12dAegExIzpkmvSMERkWcj9Bgamgz3LwbtxgXXdxNLFVYSmiY3dMcwcmNM0LBs6Tlk+ummBxSjHCrfV65vIhyOk0wlMcA4kqYBrWwWyCqCnVOFsv9p9jHNGbfdM+28Sw3idPJeo3HN+RqWopsMM9xB1raiqxXBMqJoH1w+1XjA3VzkPsI6h9ubcnxVQ1s2F5FLzLRUlnU4KBcFe7tsICEfK6jkjQbiKBzAhADBVwqMgwGSmyGymRWcnkhsjiTkQq2ppc7a9sp+un2dCBzpdEXjovOC6Lk6dWpRrIWTOc2kmZzMDtJEvNO4ZxljstfHwIw8IyXU43Mfmjsrx5pnENYDReIo4CsUph9nkPIdNp1PsbM2ws5tKBAktoGkwoizZeWbh2UCurKp3cdAdKSiof777+nsBwId+r84APgaAP6Z9j3903ALHLfAPugWOAeB/0I//+OaPW+AfRgv8wVf/sJSMyoqpqWyO/n4A8FFQ7eCwpIozh1+/rAImuHuQF0sAWICsXAGHzMgl0FqD0vIPfFWI4WEAWP2DYjTXr8MAsDrAHVEcHwrNre9DOX/e+z7tEEJ5FwT+tQAwr6C6ibuHR3WgP2AFkxHLg1UGjRZfZNpWTGFl30za8a8DgHnIurd9pWkq8PdQMykwv/pPjn71CnfogdQA8OFn9JsAYJ6U6is8qgI+OoLqzz38fH4TAHxgT3T4EH7oAKQEdBWDWf38wLIKSO4C6h+/pP+XAsDCeBaF48E1HW4/FtWleFKRKUhk4HtZg69zeFQBRh2Y1dip31/bPqqxUIPd6pmoQrUAvPI7Hw9Eqz5973sOlOSEM3kEzMUuVkBg6Rs8KDuA5sDUaQ3rAHoXur2EUl9AUiwiK+dRGqcQ5GdwI/UwXrRgX4jx2NfW4F3ysM2CdVjAupPjrb98DZ9NLDxKtcD+DrLxGFHIw3EktrXMyYxDZuUqtY9YzjFnzLMl05HM6lyKYsybg9gpk2nP/EIqjWhTxqIWwVa+CNbFaSIAaq1oYjFVCjKgdS3z/Ao4NlVI6gBOEIBFMRb2mi0XrZaP3e0+NnemmKNCgQWBlIofqqwsuVaCICwesEDGIg6LJ6JylWzzg3FJEIFWdSpfkapKBzbViWEu900wj//GAppSKKm5R649Z9akspWmoo4FGRYa/KaJ9nwX/TCH3V6G6Z/CoLDxwf4A+8zpO9/B0uVLWDy5JMAmVZksZOwyD5dKBTL7WSBMMnHYT5NE1NG25cJjBqGmYdQfI08imJYrFtvshJbdEKvM7Y2ruH7jPQwGBO9LrC20cfH0JSz3FkQ1IBb9zO8sUmRUJ7HYRZUpLbtjllZMNKlGDffRtHQ4zEem5R3XHyqENUee+/YgxM3NbUSFg5WFJVw50UST/X46kfyyNJlhPNmH6zWQMxtaZ/IWIREpS8F2fATBTFgTaRoo0Eun7aUn4H/GaxLb8xKlbiAMpkiyGLblS7Gf7R8GYynsGIYtSj+lsEngmS4aBRANBqKIngwCtL0ulhbOoOG2cPv6NVFBTcMU8/MuZjEzQ2OUnPPBPqEKT2Wiw9UJTDCzTkdvwcOt7YHY6uXMEi08yb4NCdzaCZ567ASWT/Tw4+dfRDZx4JU6WsYYS80CphSEOZYNsTSmRxzbg4BcmuToeI70eeZkm3oi6hDaArNwSUEHlVLiOkolGRUKzESmJWZRouHqMrY4F0WJ6qsEi+ucOM4roggnqQoG/IaOuU4T/dGM+iOuzDLPschOwIJYS6kX0NiWhCw0pXZnH+fkRotdWkKXpYudmYNYayCCi7Mne7hw8Rxapok3fvwTGFGEORuY7AyQ0b6atsFxCpd2yG1Lcgf3w1DA5CgEwpGGpVYPa90W0ijC3nCC/iSB13OwMZvA7xkwHCr7qO32cWffQ6yvorl8EjtJgR2CULEjOdinuiVOdEs8ermBRx44ATcucfWnLyDY3cBstI+lLm0XZ0ijWJSDzUYDce5if9zAtUEDG3kH/uoK1i4uYOHiMnaCKSYFMI0tTNMUr69v48zZAuceXwVaBiLdxLWb17C9vwersHFl5SLm3DmMd0u88dYmdrfHWPEK/Lefvw+nOxYmH23he//3y+gVIbrZDItugDIM0GKWIxMBTRI/aKGYKOvHLBMFiwC/tPQ2mJWuxi6RMKo1SQ7gPEnCjOS22lRIqtxVEkYYe5AnlUKLpAoqyJsFA/eQOQsISCpp5PjT//V/RnelJYDzj/7TN/HSC3dwedmHV0YYbm4hCkZwmU/s0yqT1qxcL3Sx/edHcuxarilzi888SEOTPGGCZM2GC/orpJEaQ65pYanXhu962NwYYTScinXoaBZU8xrUvO+bArYRUKWdP/u4Wl8VgMc5WayRacFMa11bKc0YtcDMV36mZdmwXGbCmkhD5ozSuUKD4epIXSA2Tcl+PnlxHk9/6Z9g7cpJWYNe+s7z+It//2P4uoGumWA23oOdh/AdZYnJYjVHFvfrLpVDVFGRIGRSdU3kk5bVCpxcXWzi6U9/Du3mCbz7xov48N0dxHGJhmMLIBnO+H6qQDUBgGkDzTGjbK41ldEeMJddEQGoAFb7UbUnEZtT20HIOdv0cDM08N7uFv7sT5/A53//TzAZBnjhL/8vfPdv1nFxroVu1gemzMIeYTodwrN0tJrMTCYJI5X1k5/LPHI6DjDvntmP8xzYBBzgCLgzmRKgKrG4SLDbFlJLXRAnYM88ds5DVKmL20BJ214NNlMEhBDGvNJUnENo20lr9labJCBHwDzOm2zjhGrKKhJDt7ne08zVHkoAACAASURBVOpWgdXielQaQuYJE5IgSHqxRI3M/qJzfksKIbQQ2HBFkazsZfd3p3J9Vy4t4fSpZdzZHGM45LMtBQDm/EtUOy1oK1tiuz+V21PqQvZrFQlCNI3fNYtzlbFZbcJpfcwXiTx0dyHBi0cwzqUc31ROirqOjjKFBq/lIi59DKMOJvk8Lj5wGW57Dj/6xRaCIMDT5x3ko33kO33ct6zBzUPE0QjQmIVcII+5H7PR67iiROe1PfjgWSyeWMPV994SxZsoTsXaW5HbOI5kWHFPS/DDt7Gd5MjbbWxrHvYbLq7ZJe77/AU88o+fw06yjzyL0DPn8Yu/fgkf/XAbD4QOzmspGuE2zKQvOc5aHouLBJ+zrTnUFcr9quzWSn2p0fo9g6kpQgVdJlo+87t1cfqgDTrHgWWzrW0Bh7m35HNhL+R6NxxHYgnOF23oE7pmuA0M3BbulC1cpdX4aeDJ37mEk2fmcWqlh1XDwWR/gg9//j623rqKR5tdPLKyBm+0i+0P38b6+kDGANX9fD6iiOe+1FIkQN6LKH/lOZbSV+WVMBpFzX01yEV3Du5JSYqg4lrOCYYCfLnn4NgluKvcbHJZj/le9g9RfZKIUAHJJPTI86oU8QRWuVfgGs19hO8CbUZi+C1MZ1NMRiqWhWOVBDQhRFq6WNXKuGIsjwMELrBrG7jtdDHumtBXTDz1la8LoScaD7DS6MKPga0XriH8cB2LUYTmbIJyd4RsMhOVKEkBgeznVGNIv04VuYFW8OIoQKvgyj5d+iFdAyobbe6UdNjSP6StbZIUlFqUawqz4KmOPVAAU5WqrJ3VeYwRP9XZrLKYVvNYpTKtCN0kR3GtYNvzhCUOAVXuMO+X+3KzAFptH7pjYS9KEJKI5zgYGjY2TB3XcmDDLPDwbz+OUZFif7CHtuHghN+GQxV/kMPrB2hNYrSjBPGtfZTTSOzFjZLnB2WhLAR4rldy1uP5QhUFaoUyzzXq+tX9iW2yWdk1VwSn+mxD1WpZJkKWI8dEr+y25XxLALgi23Ldcj1PyDdhrDLMaRwt0Sk6Cbc8fyiiAR8l1yAeq+OEdujq2ouC6xUd4BKYOvs8owhKzCYzxFmMUcj1eiLJ0bZbwGCuehaKa0INMsuzreIL1JgxVASGphTkVP2TtsP4nVbXR6vZgNtwMZ1laLUbyo3LMLE7mCIMeQ2W3AfHYsf3YNskhgWiRp6NA4wnzKk2YNG6Os2xNxpic32E0TRHEgDDUQFx+5c8aZUDXEUVS38WQvghgUM14v9eADD3z/JsqN6u050qcQU/79cBwIdJ8fXfjxXAd5/C8V+OW+C4BT6hLXAMAH9CH+zxbR23wHELHLTAYQCYG385XAoAXDGHD8Jo5ZeOKoCPMhTvUchWeTJH2/swQMYDCb+vBj6pPlOnOQWK8ZBXg7FKvVtZLdfKzqMhtocUwMLirpjUB9dV/X4ll6SCueTmuLqouyrKCgCuf48A8C8B3b/WArq6iYoxe7cNKrWngCEsvNPeSDIW03sA4AOl6b0AsH4PgF0BwIdWq7sg4hE8sAZ/7wLBNXBJsdMR1e89it1K0XvEaVr1BbJTCb5W9ljys+qXjwh91fs/RgksjlGHMeyPue667VQG8MHNVk5OFYFAfbd0l7uZRQfA7N2CyZHOKKzjIyxb1fbqe36lArj6nKOEhqMqXB7sjirpJX9KiACK4FvbOisg+EAFrH6vygmWPNpqaFTtJcKO6jo+Tv2rxuvhrUzFyq5+RBCOwJVYlJNdzaIAi0U88OsNaLBh6j4yNACjDcNaRKGvIMrnkRdLSPUTKKxT2Cp9TOY07HaHeOqrHcw9toodWptnQPhuH9lr63ign+NckMDa3YbJnCqq8tIZdH2MOApQpIVkrrFYIgQJZo2RfY4MGW0eWZxiccDR4HlUx9rQi1yUqOxDLOLQglAV9Rw0fUdUvo6nCjjjUYDBkKovVcBnsZKFDM0sJC+43fTh+w42NodChqGqh4W+8TiS63AcRwpEcpCWIpouxf7JOJUsTNrm8md8sXjGIhu/ny9la81sUwLMCjhrtz3pW8waJdjMwsR0GkjBTjLnAmZRKmUmP4vFyIWFFryGi/29oZB0CFTszHiK76Jw5xE1WsgXu3DuO4ddP8HUThDmQ5y7/BjWuj2sT0d44+rPYTgtnDxxUXI+u00HaZShv3cbeRZjYfEslv2OVGe3h1vSARt+GzYL4NVkH5UZdrY3BTxjAa2/cR16EuLi2ftw/uw5uBUtgco3zrb8j/z9aUrF9kzajUBzw1XPmi59TSrmAExZoNaAFmyEyLE9ifDiS2/i6sa+gJefOrOIpx+/D3MWnz8LKKrNmVk7SSJESQTbbYgqShU2Kf3TYetKoUdSgQg/WDtlcVjU2uqZ8H2cY1gM5TNmXi/7JdXRSRIgzzJ4tg/Ha4qKi/a4HlUt/QD99RvYvn0D08EM5848DL/Rw9adW3jrrQ8wmiY4veZDs3lNkVRdSi0TBdHmboI4ANZatKK0sDPOYLq0gS4kpzRNma1oIcjbiHQHN8eB5Dg/esHC+tY2gqGFjgHMWTF6jRRJwDFAEoQHw7Hw/p0BPFdTc2wBtD1dcgGpqtRJ3UlTNGjRaDDHr4TJvGXNEoAjIYJcKgtAgn4kVEwDKuYTLMy5MKgGZ+FY7PdV/jmLzCy67/epjGOh2RbbxbbvYjgJVSZntaeQYrNeoGFpaOpsFpXnN41p/VeNf0rUYGF7ZmEcm9A9G/df6eLpJ6+gAR0f/fBFbHy4BZ9wf5LA5TxRpALyaMSOmhpCPmebKhALltbAdKghHlk4u9BEEYRSUPRaOoyWjq1piN3pBGE+lXHnmU3sDHy47fO48vAVfLCb4v11EgQaohy3rQhnV034boT7Ti9j3gTC9evQgy3sbNxAmgzheSySck4rMAs1DKYOinIZg3Ies9YSVu8/jRthiTuTFC9c3cNTD87jgSvLiLMSf/mzj/DM48Bn/ug+tNqejJFRHIuCmtuGtu/gJ9+9if5ujnOnFnH1wzuYcwp8/skLWLQMTN+f4WfffQ3p5gBLeoQzrUAUtkYRwdJSNJvMH4+xvTeWuanRMFUGvWB9uSj/CUSJ1bcQl/iMqF5SwBvn7EZTkSIE2CcwmxHwyUVxz4I4rcg1v4TZ9GG0VxE5JjK7wB/+y3+F1XPzmMwivPSdv8WLz7+D5aYNp0gw2d7FeDKE33Ixt+jAaVAlFEPLdBmTBIAJ1rF4TuIH6QWcb7Y2h+i1PZxa6sIoDIRjLg4GfNvB+bMnpQ7++ps3sLs9rABPlQFP5U2r7aDlK3IP5w06BND6muontka9dtAJgvMi53OqQbnnSMJMqX1JpuT4YbG4oMWtLnvmRsfE4qqP5koDhdfAbligvdTEs1/7OjpLXVBt9dPvfwff/IsfYcFtotco0N/YQRKO0KY62SXYQIIEQYpcyBPMDU9nJfSCalESHBRgzTn14YfO47f/4N8AXhO7r72AV77/bYzHBZbnOzKX722P0B/FSHK1vtC6ms+PhDaVKVuKwpvcGFEVclwLeYM2uOq5600Hi+dPQptbxqs3d/DdN2/iT766it//H/41du/s4C/+3f+Bl34S4LGTXSxrdP4YQMumKJJI5iPbteC3PJl3FbmtxGyaiZUni/+OSxKBysClZbVrNzALSim060YCZgT7FjPbSaCic0Em1uwCZJEAIxEGKt+SewY+1/FEKS15lpiMqRbn+k+gjwAwN6MEBQzSc2QjFvIsxM6hWTA9ujjo8owJnph8/mYpVv3MYmW/pCUOIxAKxgtQyZXnsEtlA0pey/7eVPrduVM9nDm1iI+u7iNMCFLQiUUBZ7KfFnVhiagGRvRSXE4IKJSMnyA5hoSNskQs5DhTtYPuylikIp4ABedogpoTRhoodl+V0arBsGxouo2wcJEYC5gUPayeu4C55WX8b3/+Ch477+P3n52HPhti691bONUq4BURsnSmFHlcH5lT71roth2MGE9RAg89eAqLKyt45xdvYX2TecdkaXLzSrKQIhBx70UlvWFpCAoS04DIaf6/7L1pr2XXeSb27Hk48z13rlsjq4pVZImDKEoiJZKabNlWO2rbMdLw0IljIECQIP8lXwIkgD+kkwBto93uRrfVkixLsmZSEklxKJI1V92685mHPQ/B865z6l6WSMnqzpfI9wBS8U7n7L322muv930mdI0q3kuAZMPD87/3HFY/egpjRHLoNXh4/esvo//TfVRuxzhT5GjlHZhpX5R/zAC2GMcgII8rOw+qnhXwrIAtlATjNORxIEBUpepJPjB/RKIdVfB8/jeaHjZWG7NoEBILlPsOgfa5JS7PP2JcgucicG0MvQp2tAZu6imciyY+9aUXcPn8ElxoooI3UWLznS5u/fCnWE8znHFdeKMOunfvodebyt6DxthSfcwAYKmv8kJFaQgQq1SYMkc4z3PObUvds2I7zHtGETn5e1GirIfFfWNmc8zxn7s1kTChrKOV8lWp8HXQFoj3Uc1zhAhEhw/e/wLYm8oG2q+ayLMEftWB41bQHwywszMR1TSdEpQqn3UimR20NS9lScxoAe3p2LN0HDTaOKjqsNZtXPnCb8GtehgNdrDktuCPgM5PryG4voWVpIA/HMMbh7CY9ypZ7QXGYSAEZD6TlC27us4EbnmszGlW5ZyymJ/belF1KuPELHkCkaL2VvmzHAt+L4wzNKqOIsCISpYAsBqvud02yUZzhyb+jOBxs04wkHEAqQKMed7cq85qAhIK+KIC1m5wbaFVAV1bbBiugyEjBzQDY93EAYB9S8dkoYJ0pY7Hv/BxTHKStDIs1B14aYlFrk/7Mbqv3UB2ewt2L4HVj2Hyng9JcmH9QSA1F5Inqz15otHhAOYDJ6p5r0MytGe296xHObe435VjnpEQJIZIK5GbkWwXpT6wZypsRklxu0klcpjJeVJp73suuB1n5jldgZiG49maPPviKJPoCR4DnWO0ssRY1mpeZ9q7UylMFbPocmfPhQJBGCEI6aBAC+hY1MSmlUrdSAVwmodCKOI583orC24TnsnnPOcDn2eFWP5zPEjogU5HkApazRpWVhqyn9lYX8baqUfkuLc3b2PnYCRk0/GELg05VlpVtJquqI1H4wnyhCQjEk65zy4QBRH2+33s7YwwjQpE0xJ9WoHI+B4BgGfGOxzr/y8A4ITzintrPrOOZADPew32ByiMpcvy0PfnGcBfeSs5xkYe6iEdf3k8Ascj8Os1AseL3K/X9Tw+m+MROB6BDxiBOQAsNmGzopG2cv85APDD4K9i9P+8QlV9jjqYOQDMYlMKN9OUQq2Q/JxMNa7FjnmuxFBALBVm8j4/t4F9yPJ5DmQ/QMgOAWAWMJJnQ2boQwCwymBS9kjCXX5wvEceDSymyB4WFPFIBrAwixX08T74TXbdR0FSMo/fDwCrUZmpLR4oiNV7s7ghh/jw9X4A+H3A+pFfOwr+Uokwtxnm++Ssd4Sxe+Rdjwzh/Nvzn9MlWI3XDPhV0ZKz63moYv0gAPjodZdrz+baw9PjQwBgBf7KX8n/z7/ktOXxsDlzqGyd2W7N7KH5+x8GAH+QxdKvAgDPI6OOKqznwC0/V7JoZxbQzHWlYlsaCEcA4MMM4w8CgMkYV8CsApPZ6Jjly7HJ/BACfVTxy8+n+lSmp6K7K3Y+FXpiYU3iAwFgHSmL6hn6rBEoMQhQOtB0QiseNKMNzVxCoa0hzJeQ8n/aCgb5EspmHcYpB6OFPs59ZhH1Jxq41e+JzXBzoCF8eQsrd7s40Q+gd3aRdQfw9FIsoONkiDidSJOFY8WGYsxGSgm4PhtNtN5TDG029ihQkkZ0okAeGo+K+oHKKAIOcS6sac+2hP1PJVuh0RqUDYICzborTSBRFbMx79nSyGdjoFFzceNWR5joBIBF1RZn8H02OKui3BWwPCukAdPrTyXvktcmTzRpllP9Wqm6osoiiBhHqShLojCTJj6VtQTI6lVXrFKpjGHWKJVC+92JqIB5XQhAsBlHxTPt+DzbFYDaq5jY3umLOi2Kaf9cgVdfRu4voatbaF1ew/nf/SQOmgbuBQF2e5tot9exWKlip7+NV2+/jkleYnnxgoz5+sYpUV6GVAoAaJueALgHkx2889Z3sHbqMhbaG2g6dWUjLKxxHf1pDxW/gbpYhSulla8ZcAjDFAnqujtbqdjCZ65qiMFgF/1+F7rlo7ZwGl7FE2tASzPgwcAICQ7yKYbjLhq1E9LYu7m5h2//6B9Q6LRXbuD80gKeuvw42hyYtI+G1UQFtrSEdoMd7HfuYHntEtpWSxqE05z2sRGmkx6SOMDaiUfhia+EaglNkGMaTxBFA2noWKaHKAlh+y0YloNcQJUMZU5LxQimW0Xdqwv4yBZzXWZeiXEUIRhNMOrsw7OqKGidGEWqSY8C7Y0NIVZwbgoBIUrkGILBCOGwj+XasizC29v3cXdvC4urp9FaWEcyGQroVloNvHPzDr57vYOLpzxcPtNE07fR2d3ByZUNrCwtokgDjEddpFEI160hiUIMxz00FldRzOzPHVpOJwHKZCrW64hDrKycQWvxLPqDDrb2tnB/dxdBRPVtgUunLyIcDzHuD9HwPbEy5qJ9+pELiPIc79zewnv3hzi5WsNKoy4qoJqrbJf5urnZh+8YOL9Sl+c570muxWFayFpEa1Qjy2AkKSquUiYd9KYYhSkW6x4qAigb2AkM7E2BCRvwKfDf//MXcKLq4M6PfozR3QOQpjLujpBOqWyGWHqDYHfNRT9L8MynTuH8U5+SNe3Vf/gWvvm1IZ45s4KGlqFZL3DhybPw1pbQnRzgu9/7DrY6oWoSFg6yooZe3MaTT13CfqTjjTsxdM0XsFTTMtQqGdq1HOu0iu90kPU6MIM9lHEPjjlGzc8RZyEyTcdgCuyMHLj1U2icPIfq2Ufxyt0BXt3LcOnxVewNJrJetXwPP3mvg4PdMZ75RIEv/f451Jc9ATsJCsUpSUSagC//61/8BEFs4dnLJ+G7pjTtlzwNZTeEvhfhtF2FedCDMdlH2t2BnY6QhF00/QzNKp8NMbZ2+xgPx0rZJXa/qgmsVFUEX5VChs8waeorXE6AqmbTlmPimsQOP22EXYuWimptpAJIq+rw2jXYjWVRN6Vmid/5l3+G9tmWZGt+4y//Bt/94SaeOFWXHOtRt4/93lBs3St1Km0JkeXwDOZtK0tTqng4T/mKI1qJa9g/GKNimmjX6C5Aq1wNrm6hwrzzii8WvQf7E8QBm8OJZJOmfE4YpuT0ct1mw1ggOb3AcJQqQoiho9325flLsCZNM/XMoi8vP1+yMknyIWBA20wCEZaooXkf1RcsNBYdFBVd8h2t5jLclo1nf/t3UFtsyDbote/8J3znaz9Cza7DQ4xwPMGwO0TVp20zCUAVeJUq0iIRUJmkFyOjpX4u4FcYDNEbTMXG+8Ijq3ju8/8CRmli/941/OxHr8hYnNg4KZbK0+EIg/4Eo0CBpVT7jsNEnlcEfDkP6Hqgcm5nlqXMICUgThViViIzTVx4+gz0hQW8sTnCuEzxW7/7PJ566UWx2P7qv/oL/Pt/dw+XVqpY0kcwoiFsPUaZ0v6eJBsLruPCIKgt6yLJUjGShKSEFLbFfVIi9B5acQr4RTtyOj0YCVyL6lqSL1z4ti3PajbkxS2Ijgq08qWylk4LFt9fATgSuSJkuwTxJBKyGK2umRypmy6g838OSsvFONZg0F2C65ChIS5CURMT1CJgq3kepjO1r8k9CvdqSYYyjOFpJZqujjyOYJDohByjwQTjSYCNtRpWl2vY3qVVKNdEdudp70yCmSnnmRJUzoFxwOzLRPYpJEppksmugLhk5qjgiEcwXRzU/piZliTJ1aoVdPoh+sPggQU0117uMZhjaTkuUt3DIK1hXC5gYeMkhomBV290cXmjgs88tQBj0sNPvv0uHlnQ0HK4T4yFaGWSvJqUEivATFjaajMaYX2lhuXVBvb3epK3zf1LkakoEwEG01zmKK+L4+kIS2CqmZiYFUydBfx0kCDYcPHEbz+B1U88gq3Be5L//WjrCQT3RnjvP/wA+o0Qq2GIZj6AnfSQpVx7EpUBTKBHJ9Cs4oOkzin5tSbPjlrFRhRMBDC1HRIFSWZSRDDu1aj8JHmP5zFhDmik4jqEuET7eV57Au8xazcNI8YfNB2EjTpuhi7uWQWWn/Lx/H/1Oayu1uR4qlRxJyXuv7GNt7/9Q6yGEc44FvzJECHJNylzvjWpicRql7sG2eeq/SyJGZKzKtbBpRCphOAghMaZq5SQRxXYS9COm2YCwMqLV6n3FfA7s/GVTFoCgAqkVBm16jNIHBUCNskEoozlOkf1L8eSjlW03gd8lzWOAbfiSNZ2GOVotRrwXA+9wVAIkmKtTbcZPkuYt+1pCD0NB7aNveYCOlUNxbKJZ37rd2G6FtIiQ63U4A1yDH56C72f3cBaXqIRhqgGEfQoQDIORN0pitIZcVWASloNC3imxpHnL4RSMfRV58d1m8s2n2Vcs8V1YBbTJKRQgtyGmq9ilU1ixQwcVmroQwCYmxkhHM/qUkazrKwwV73EwcFIsuPFkrogMdSQuqJad2XdYxLKNAmlmA2nkdSwmmcjKgzEto4hHWlcF13PQrq+hHS5jhMfvYCdQRdpPEK70sKS30CTz8Ruiu7rt5DfOUC+PUAtyuHHKbIJyV4xUCbitqLIvnx48xmiLPdZX4pnjxQyCgwnmYTThkC2qMNn8UocY6pU5X2ostUSLpUwbQsGsWxag1NFrJvq/CbKMYHXxfUdmVujSYgoy1EjoYVrgGWJA8n2zlAcqRbpuJQBgz7JeSQz0Fo8h2HF8JwUtsn5y917ik53jOF4MgOAFegrZImUBJVInl9yrtT2ilU41/hSCKGKUEwgm+p3ZclNgJoEXnZaPM8TV5B2sw7X91GreZhGmRy/3BeOA5rgx7O9DxXxzoz7RZJkHEWw9FwiC8aTMUaTAINuiMEkxWRQoD9gBMwHA8Bz47wPVADP2iBU1csebB7zRQLmzNFq/v3/HAD40HVNvb98PeuzHQPAszbU8T/HI3A8Ar+2I3AMAP/aXtrjEzsegeMRmI/AH/zeH74PchM16vteZLUeWiwRkSXLVYpqUW+pgksVUIf5tvNNKTfeczBQGJcszmbFBAtVWueJ6lAslOSniuE8Yzp/GAAse+BZXtvPo4iHgOz82OfvOz+1w6zdGeP6iIWuANkzQHdGfJU/Iyv7/a8S5excHqiU2bFR6Trq39l4qkJkZgE9KzZ5TGxckDXKF4tLU2MGKlU4bDLkSGI2wOafO9vpazPQWYBN2kazRaZeczxwPv72PNR3Zi3ML+dYuECAD5/SkROUnC7JoFLvy/9mwUJ3W8ZGEvAqJLPm8HNVHu8hKPxAMf7QyKkxArKolMbH/DVnnj4AeGf5S0edxOfnyEOXS8WMNnG24ocrfd/8tMrZ3z/88YeT/hc/6ueH9j6A9whL92EF8Ps+hyCmqxSnaow4r5XFm3o/xVqfg8Fzu211P6jfUQmCtIRTZASlnpD+pljTsZmhLM1m9w3/neWrcThk+qg4aEH6CeLxuhEAlmMoCQIDqWQYMpNJNQVskyz2CnL4KMsqSn0Zhb6MFGtIsIQ4bSMsW9C9ZcRNF5MFID8xxYXPrmL58TruT0Kk/QyVro7Rj26hvRXgI3qBWtCDNuwC0RTIQgymIyR5+GDYdE5INmDYDzWUGknWEFlE1MSKCGoTeacSikoiZrSJPTQ1hAS9VWZ4nGYCCGdQGVu2x2axLQ21LGXerrJ4U7m7zFfURUXMpgevGxs/tGtT9lmzBuCR60gVnMpWo50yVRoZKo4jqjDhbrCpOE0hOeOlBo2NOZIARGGnwJsw4ucy3zcRQFtUPKKYUTcqf4eNI/6ezAvNxHAUybEToEx1G3qtjdRfxdjWsfHMEp78k9/A1SzGO9197HTu4/SJs1hvttDtb2IzHqPHMbQrCMoE1cUlaIaLYTyCU2p4xF3EAgwESLF78C7c5iIa1rIAu1VmLYvml4reXBROjqS+aaD5Nq+TR11pso91ew2EjHmPh4hl3lFx258OEFPd5Nflpl3UHVHITFCghwi72QDjJEHLX6VBLW4OJ7h+802srSyLBbQVBViut1HRSlSgYR2+XNsOctzpviPvf+7UR7EGV44rQIH96AATqoPDCU6snEdVAGNJFMMIqWQaO2WBNBnDsisClgZUN5SFgJO08tRMF2Ge4P5wF4sLq7hoL2ERBhqicubn5KJYTqIABtXsmgPLtdDLUlCk3XRd+T0+LTkmIyrblV5F7I9bklAKHAQhtjr3kNlN+F4FVpCITbRdsXDt1l28u72Fdq2Jx5dXcHJtUZpLfsWVZwbv3QkysWd22eSPA1gGpYI29tMMGpXsXJOofMpBXb+AZb7jSANwL42wU+S4evs68pIwv4bHTp5G1psCww7qloMiGqNeb6G2vIy94QDv3r+Da/fv4MSJ82jVF1Ap2BSuITSA/qiLrfvXsdpYxOX1i2LNHBQheuMeUoMKoUzA6mjUwWKlho2NizB0GwcHmxiO97G8sIo6TAEu+kWB2wd7KEoTw70JOPoXWhtI793H4N6WgEtlNAGKWBQmYc5unEevb9waDfBn//OXcOUzjyNMMvzgP/49/ur/uoUrqyexghKXzrm49LknsXypjc4kwus//A6+981rSKY2vIKEDQO9xMQXvvhphHoFb93s492bBDYNAUIaNarZYnz0XAN5L8Bkp4MFDNG0RtDTHmwrFMV3bgIHWYGpVkOnaKN95gwaZy/gr1/eQl+v4uPPbGA0ibFzMESDQXKphrs3Y3jmGB97YgTdGSPgemRVAJ3WpFV4/gL+3Q/uCqi4vlZBu16VDGXfsBHtEQAu8XTbx0eW68gO7uPWz26gYQ6gmyQqTLFUs2FrdBjBDQAAIABJREFUmdicj8cTTIex2MKvLDcQiXpeAaHM0rPYaKbCsNAQBprYJNteiXrDE+vvICAgxHxIW0BiKgJpk2vVdGRc+6hy9xcwSnS01yr4/B/9KZbOtrDXH+Nv/9W/wTd/2MGVM1XYWgzNyDCOQnTCESyPeyHAMTTUXUPIgbS0ZdYuRU7Mqi+pzjd0JJMUOgG5LEUWpGjYJOdQOZzAzA04JektOmyTmaslsoJrMKClJZo1DzaBFuYlGoBf1xDGBQ46UzQaVaws10Xp2+mORNGjGqO2NMzjOEaREizx5ZkgmbEk7ngeQqpAqzoqbRP9bIRBUmJh+RSaqw08+YXPYuXsKRnzH3393+Mbf/8K1potNB0d+7sDhCMScwicFfCrbMwDbpU2tlQ/62JDL+rTeIgkmCoyyiQSgsWVR9fh2w4O7u+gs0/AzUW9UpGGOzdzzCguEma769LYHk5ihEkO37fh2VT+R8IQFLCWCnYBihTZTqxWHROrZ5dQXVrET24OYDR0vPS7n8UTLzyPwf4YX//X/we+/XebOFlzUUcMG5FYzucls6e5vzHEUYFK1WmaQjNLjELmPGYwygSuOdtv8nozE5e1gtgjU4Efi31ojeSpGDByAnOqFhGrV0YBzBSbfH5XHV3IYJJxapWokex1+0DywFnTlFwYqQJGHZpRQ8kjLioYpx68ZgP7tI1GAL8+wmMXqBo1cTCZ4m5oIspspFTkR0BVs9EgCDUNEPfHqDKr2MrQtEqUSYLpZAJdy9BYUMBaPMkxmig78Zy2qCjheQ5CqnyLQiyIJduY7gyzPQj3cvxvySQmKZSOJZUKmK0+GWeyryMRwfNMtJoNDMcx9g+mGAepqDm5mRSQy7MRJnRIcDHSqkjsFiKrhmlq4NVrffz5l07j6Qtn0L3xDl7+zi2cbWk4schrlmC304OhlZK37Yuqt5S9iuvoqNY8nL90GTfeextb2wMBz5TStMRC0xfwtNML5Fi4p+FeYlDosBcX0DebeDvWsL1k4/RLp3HihSu4evNrOL10Ek+1n4HeDfHef3gZmy/v4hEUWC2G8JK+uJeQxijZyDkJqhoMh+epiCylPM8MjKepsvTNGN/BfFoby8uEZyHH1B8EoMKfqtrVlYbYyXcHIQxdAWJBoIgE3LPxe7SWHhNorVvoWg52tQrejAucfbaOT375s6iu87oMYMYZFvQmprcGePOr38T5UhcAuOjsY7TfBWl0dIhwRKE9rxNo2a0yaMXOWKgQdDpQtTfXQd7vvF9ZOxKoZpY197Hcz3LOsC7g3/PYuc8lCD639JUcVu4TZK/JmkPl10otT+cCKuddU47HtpUTAEmUjAkgUUtiWMoSi226orhCwmHUSr1Rg1epYNDvo98PZQ9MRw/m2+a0tPZ0JC6wb1vYW1jEqOkjWzbx6AsvoFbzEeUx/EKH20sx/skOpm/ex3KUYrEM4RVjRMM+wj5VlhmqLnejqh+hFL6qzmJGspwzySqiAFf1A8eG50FyJu8bAumcj7SqFgUvSaYWr60CgKW2FuBdKYtFZS1sY1WyVD1VAHNOqYNQETSsV+k4xM/n+5FQ88D5xNLluKn2DTMFkOa0hCZQ6roYpwkSG5iYBsZ2BfuujWR1EemKh0vPPSF7VzopcG/qllVo4xLWsMDg6h60zRGK3RHaCOElE6TjnjguMAJEFNFSvyfIdRaGBbScSlgDtm5K6SwRRRL5MDMMOEJ85ziwbpnnU9OhgL0Ag8RWgvq8n+o2YkNDe+0kbL+BSRAiigK4ridEVypuozhAr9+D5/toNZeQxSTt6bh765aQtRZqLbilh+7OEBn3FFmGspjCtyPJHnfdVIhraR5jd6+HOOW8U4TgKInl/KgW5nGqaATGW9AZIpX71nV5LXmPEBTnBeZcUc8GEnF57hwT3bJkT8D9jO97YnE9jjhuQKtZQatRQ63SwGQ6xTaf1RFjKhJMwimqPsm9mcwhko+SNEV3MBUHiINugtGwRExXgYT3lVLo0gKaLjpCKJgZv82Vt9Ife9AkUf/B3ti8LyLmDnMxhNzLD3U8Zpbe6g8Pf/bgcx5W/M6n80Pf/8rVYwXww72k46+PR+B4BH69RuAYAP71up7HZ3M8Ascj8AEj8F8KABuSn/iQve8RVKyYAaIP9q4PgN7Z3xDH+QUAsPHAH1hZwM6VuQqknctHP0BlPFfkPqT8/aBJoAC6w6w3tUlWWT4EZOXLDwB/5bx/ZQBYFZwyRGwKp6rBypdYVs9siuZZRcJsVz893PUrLE/lHc+eVEcjYKWenxVuZNDyNQd+j4K/Mp6zQuMDooTl71gMzcFYyach25wNQF43ik8Ivh6xgH5goTWrMuZg/weNu9gfx4p9fNRy6KjrOAvy+euhOGk172bI91EgVvJ0Z3+UP2RhPn+v+c95jX8RiPthALBk4fHcH1IsPzjY2feZ9SqK9VnOEgFFNhWOAsACmIvV2+wSCzisAGDF3H8/ACzFOdnLBICZY0StY0nglxmEbAlROaJQ3yBSwLgcg4DKMwU1i0w2gwQUJkitACQWwrrhCHBkGsxBpeKogUxbQGmsIddPSAbwNK1jnLVQXVhBUrdxUEuQro5w8cUVLF6uI7UNjHYChO9OcOObt/FJmHjSKbFhxAj372Pa6aAoIoynE2gGm0qpsmXOCXjpkivJl6nTLlhlc1HRw/GbjzlZ4Q4LZ2H2q4aOWotUA42XgEpdRRJQRBO5l6Vtpn5PJxA+s3ejgojKLmlkeqrhx2agAl6Vknv+GXwPNpnJ/qaKgg04MuUJRitFxuHEUH+j8nxpe8jGLVnmbDIe7E3kPdlU499VKray19SVparKyWNGYyoKJ89RKmRaERZsWlhVuItL2Mub6Fs5Hv2kh4/9d/813kpCvPzud7F+9go22mtYgSVq19vFUJTC3RLo5RFuDO4gsQzEcFDRbWyYPpZtD1WDo8p0UJ4pmyVjWEmKhqah7RL6VA0JauW4hKRIJHOTRs7T3Wt4ZOkCThhNlPkInlFBZWZuOEKJLmIc5CESWgMzVxcuOnkXO8P7GGexZAYv1k7DdJvYKTPc2byLE4s1NC0TbmGiKlagHVhlgjPV0/Bg4U7Rx/W9m3I8V9aewSI0AaCpAdhLOwjTTCw1HcNCxaUadcrQMiSEXUsNrljYTuCaNaS0ki2mGAU9LLkN1E1frCUHKPGTgzdg2S4ea5zGCbhowhAgeSyA8hQ+fDRhYxmm2F7fjvZxkI9hV9bENjSfdpCGE0RZIIrkRmMZK411tDQDGvOSdR+7cReTQodZGFjWTSx5VSG0bKch7o77aHh1POXVRf1OXQv1DSHYQFT/zUZik+CuANQ6BihwCwn2op5kGJ+2mmhDF6Dfm90PY6Q4yFJ0TWBQFmJDyGZZC6YAxdW0wJJlow1LgHc+e3aQ4WYY4PruTXgLK2jVm2hrJAlYCFFKY5+K37pmYhmGEAb4/VFJu3kNve4Iw91bMPIMZ08/hrVGS46mE07Fwrtl26Kw5vcOkGMrCJCyATtK8fZ//Bni+zHOULU9HsGOu8iCAQwtE4JIVPhIjQq6qYPbowH+2//pOXz8tz+J7iTET7/+Dfzl/7ONjyyegTvNsbEa4VO/9wzOfeI0UlPHtTfu4pt//S1s3SrQ9kr0hhH6SYk//bMvQ2uYuLOZY3fHxCtvDjAMQiw02MCL8NQjDeTdEJ07+1jRRlhyRijjLnSd9IZM1E9D3cFWYuLWpILTV07h3DOP4fvX72OiL6I0fNSooik0UVsv+w6uv3KAl396G4VxG7CGMG0bGedtygali2RS4vzlZdRW63j08ilkhot3b+7i7RtTuImGykBDK8jx5y+0UfYH6N/po2EP4HgdWPoQrl6gVS0RTiZI4ghJEIn6yxJ1Jq2AC2gWG/4qg5SKWctwMB3R5nuCME0EgCCrhWosbghICgzTUiw0datARIUNG+6eh2FiYZQbePyxFXz+j/4EjXMt3L/bxV/8b3+NV96Y4FNPtDCZhmLdn1kJeskYqRmzNY5GnU1VWrWG0I0cUcwGqoGFii+ATzLKocW0e9Zg81xGUxhpBK8MYOQBdAKvfhPtqgfokVi+RpmyO6eSlhatfB7SBrrVMFFv2YgziIKSSspKxUUSpmIjHEzGAsxZDpXgNqbMbh6RsuIBpS2ArmYaqFR8OlBDo4VzHRhrU2Qms6nXJHP6Y7/1Gzj52KOSmfsf/+//Hd95eQvnTrbhacyIp5Uw7U2piA3hOClqdVP2fBEBGnGPMBCFIdw8FUDAszyxHh3SKtXI4esBsiBGw6kgiQhUGJLvS4C36rkwNFrxM9ddw34nwGCcwK95WKgzHqKEVqZIskQAdsnKnG3UwrBEbuk4cW4RZr2Jq/fGcNoOnnj+I3jmi7+Nzfdu47t/+1f4wXf3cXm9CR8JkpAKc9rXRrKBperV1nxptNNKPtNVvqljSXoyqhaJYLTgp+oYKh6hTBEyQLEM0KgYyAV412EVLkxNgSy0GTYtZjBzj6Oex6aw4hRZkkrvSs3EzbsDTAYJDMsA1z+nxrW/jSBroNRaGEVVlHYDixtNFL4OqzHBmQsVPPu5z4BKv+44wo2de+hNA3S3dmT+LdqLMKY5+pu7mOwN0d/awqrP5xwtoUP09rqo13I0GjrOnapjfyfFaKhUjMyV5PExwkJwOdmvMHuYCmZD9h9RUIhinqAmzzMOYtRrLpYXawL8D2j9anK/xL0K9xmugF8klhC7oIrYJvBIkIwfQMLNtEQv92E22+ilLiY5d4Q6/vCLT+DcSgP333wL77x8Cw0rw2pbQxSOEKWBxPPUmfedEcA20V7wxd660fBx5sJF3Ln5Lu7c7WI4CmU9oeuJTfIB52+klOTEzXaHAYYE55aWMLAbuGFYuNNycO4zp3D6s0/h5v0fYMny8PTqJ1CbZLj6b3+ErVd3cE7TsZx04acj5FkoIHA5z7ItdXnGkFzLHS5JBly3aLAilsjIERMAKnUsLlUFHB2MVA42CXZUhV++sCQkheEolqxcAqxJYggoyrHn/BoHBSa5hsjXENQquJt7eCPM4V9w8cI/fw5rV9Zx7dZPsNI6jbOtVRT3A9z71k+w1B9jnROzu43xXkfqQEZx2Lxus3pY6hjJPVXVn+wp6U4w/wYgazT3k9x7kgBA5wFV/5AwoPJ++TGHpG1FeFQ20dzZUdXLPekc4CRoyrgCVRfN970Vn2sZ3XjU3pp/Iwpu2xSFt8W9sOzhVX6y69myThJI5rUmaTVl5riuo6iYyKkAthxsNuoYNF3YZ1u4/OLzSExgPNzBgt2A080w/eEOypsjnKaLQjFGmXUx6naRjqZwqJ6EpRys5PZWdZAQZ8UGfGZbLIpdtR8n0MaxoNKeL9qnq5pBAd5yXrO/E7Bb7OLV+D2Ig5p9LQ4Q4j41s4bmddHoKmRJPcLnwwNgWOp9KQNUDcJ6EDpaS3W41QqylNe1ECeZcZkgtQqkFR97uotNGBjUXWhrPj75pZfELYekQSpjE1r3dyLkeyV2X7sLt5/B6cdY1CeoZCOE/Q7zCYSQyogRPjuEemgkoqCWmB+Zc2rtVA5HBKRVtIKp8xznzl6zqA/WjLNayK9YmKQpErNAbOWwFquorp7A+qPPwq4tYBJMMRp00Gw10FxqAZaGKIox7G/LjnWhtSE1WB5NMOntI+5PUHMaWGudwf6NO+jcu4PObgdxMoJWkko5QMUhkEsXihBBEgogr5wpSDRQrhGsI7nnGk+nyIWtTnKEUveSzKYI7RnSkunaKjqK80f5YpFYr8hErToJXbpkhTOygHE+g2mA9ZUmLl04hdbiqtg8H+zsoDscC5H3oDtEbzwURy3fJWmLVvw6RtMIuzt97OylGA5KTMNSyLRHAWC6ecv8eAgAlnv1CMA7b339KgAw3/dBjNm8Fp5/zjEA/EEtquPvHY/A8Qj8ExyBYwD4n+BFPz7l4xH4pzYChwDwDIT8OUTrIQXw3BaZCinuPksFcH3YK6P9n1hKKUsmZU/F5hUBHXLeFQv8wxTA1gzAPAR+j2TxivqVldWHA8CHx6UygI4WcarwO/zbw58dKoBZ/Mjp/ZxUdgbwiD3tIdhjPJA+zy2hZwXmAwWwAoDlswmdCAGb4I86NjZVVL6Q+h6DVNX7zxTF7zvXOSh8eJZskM4I3fJNS+y+5kXngxiw2TcOC40Pu34Ee5ndZJEZbbNwIlN69ttSTB7aR/Nz2VN6AHCLqvn973xUcCytfTKIP8T2WQqWDwFw5+9azAqXo9NWirvZL3yY9fORq/5zp370vR4GgKU4m42nyq37xSsG88YEOCR7nIxysoyPAsDMMpwxzeVzZx+uQMvZlzOwWakQ1H2nGjAs2jkAZG2rbDBRYAvpQllasUmulMSKFTwfzrkttTSADAsmfbyEfmyj1C3Ymg3N8KGbNUBrIC4XkWMFKdYxzRYEAJ7mLXgLayhaFrqVKXrNDh57zoe15sNfXUQ5ybH/Wgfv/d0WPu9aeNzI0Y77iA/2EU/7SGLCgWR3Kxt0qlqznGa+VOZSec7jUaAqGy1sqLBBJ0QJWiWysTsjH7DpIvfPTFlNJQLHMAiVV+nh+jFTCM0uomPMMs+o7ghVhrC6/5TiibbPap14v8X47E5CEpPAQaUwQexilrV2SCpgfqZkqhF0LtVxS+OM+bFsKIyoJGOmoQT/ye/w51Qp8BVQAepaorhig9cyVcMtjukeQNvSZSReC3tGDf1KgjNPF3jyD/4Qu0Yf+5MdnDj5JBbhojpTw76HAB0Y6KPAAMDbWR+7SQDNcOBbLpwshB304OcpXNuBXzuN/WQfvekQdpZjsdBwbuUCPDjoBAeILbb2S3T372KltQonHEMfDvD0xmM4SevZZIKWXYU/066MUWIfU+xkQ/TSCLnuoTAdjMMe4vEBfK3AifZpLFgrogp+czrF1XdfweX1E1hxXTSsOkzbwe3udex1bmOhtoqVMx/FbhngVuc2gnCMp099AicIaJNMAx3TdAjPqgs4zIZPlgTQC6rRCpiSReaLmjqKY1Q8atUItsboDXZwZekMmgINldhGhq/vvYaJCZysrGDdXRHl7gQB7vVvYq11GuuoYRUWzsIShW+fIGm6g/vREJpdgzYZQ5tM0XQ91Ct1+NU2bFpj0l5XlNQmbo3uYLvTQa008PGTH8Ep2xcg+2o8xiubb6NaaeCltYtgSvcQOQ6SEL0iBBwHvuaC5tuVcIK2XUPNcOR3biHF1cFtBPkUF9rn8SiqOC+AvYYYBbbyEbrJFAHP1FvEXjrERMsxTWP4JdBKYnykeQ5nBdxWoDfv3muIcSPYQ08r4DpV1OMMTa8hbBbeF1yQaNu7ohIxZV0mWD2JI7gEgPIEZhqh6tYE2J8UKQajKfyKh5blCEjNNWoPOe4FI6SmhXSa4p2/uwnnoEB1J0QtGKOcbGPa34ejU+1Bp84Fsc1O7Bo2ozE+9cUVvPiHX2C0Ia6/ehsvf+UaRjtVVAkUlGN84ffP44kvXMA0y7D5Xg/f+pvvY38rQ1VXpJC7BzE+94WnYLc3sD/gWmDiH14eIw4DfPRxD5cuV9Cq6bj7xhau/uQO1s0QDQygFXtAMZI82ZKemfUldDQfB2UNH/v8eTz933wMB3GKr/79ffybr+5CSzM8eXYBzzxyFpP7fXzv7+8h7m1jZXEP7YVU7v1pnGNIi8HMxDCykNoeNs6u4oWXPoKD6QRv3NnD9bshir0Al9tV/A+ffRTpXhejuz3ce6MPv5hg40QGQx+gLEewjAQGCW95DJuqPNofFwQ6aOtIi1BaKxaijm3UOW8dRAHQ6xJEzVCtePJ7/UEsgD/XYe7tmFNq+xo02u96FgqqUQOgHwNnzy3i+X/2Jaw8+Qiuvvke/u2//h6u3y7x9MUF3NmeIIGG97p9fOqlOmqrDg5GIxAGZl41FT6mlcPk826So2E5koOLzMarPxtiOkhxoW3AzUO09RBl0IcZBahbBpquL9ndeZkiytggpo2qDVcH0jiVZ0rF1UXVVqlXoJsGwoDPIgsO7aLp1DCNMRgPRXHkORXUGy4mobJTNlBBFGlIglyANt+2EKU5BmmE1oqLyAhgtzxYlQXonosrL72EC88+gZ27Pfynv/w/8f3Xu6hXq2hULMQRsN0JJPbAtAM0mgQaUngVDRGzwQn6lAnIlarBRaW0oKW22D4PqZCLR1j2J3DyBBXNlniFisvzLdGoONL0zlNHXEJi5jzTLlUz4dquqGWpWuL2WwEhag4wy5Z7CT6HLd+BUfXgNCsYpSaWz7bQXG3DabZw+/pNvPZ6B/EQOLvoIk8nCGmt75SiFiPvhspj26ohyU3EBpMeC4ymMVynRMvUULUyFFECPacqPVaW+skEtii2ClF2u5YuQLXNJwyBfJ1EBQuwVAYwgTHmSZapJtmvUxIc9BxuTcc0yFDGOpjSOOI+1m9gmHPdWEZn7OGdbeBjz57Fb/3uJ2G1dNzafBsvfvmTaFVICALGBBhAS2+lykzHMXQCgvdC5N0c1miCvffexBs/fQfVfIi6HmI66MBBgMuPVHHp0jpu3x5iOGAMQYoebwxdQ73uCOFB5bpq0G0DHi1ZDQ1ZlAtRjufGXS5V5hvrTSwv1cUOlYQy2avkXNeYH8/oCVpaM1OYtqZUbnryO3QsGUxKjHMLg9LHuKhiCAIdDr7w/EVcubyKpmti62c38dq334CeBvDNCHkWwPdIPSrRrlVQ823JGaZzCms7AvVUrnLvxb0qj3WhUX2wbxFr44y5ulS3lphmOQLTwMSpYteq4aZm4r2Kjee//BgeefFx7PbeQ1PTcbH1GIJrfbz6N99EsZnhTFliOR3ALxQAnFLpmJK4y22jrqzdHR1ZoaEqWb8+iowAaA49TzEkoSgD1lbrotCcTEmcCIRAwXV2uc1dky7gOa2NBTzSHKljBdjTNQynygo9NjWMfR/XQhv7FQv5aR2f++PfhHuygqs3/gE1bxnnli7hznd+iumbmzgb5rho23CmfYSdriLVEgCeqSw5oST7N2NMCvOeZ/tCKvGpAH+gbFZ2ziRGcn9MgHueaUuCIcHMeWYxx4X1GO8JvqiCrTi22rPOFM68LkK0TJXaVUWRmGg0FIDP31U12QxEk+e8jizORLVO4tZiuwrbdzHojzEaqOcxgXRaqNMpJvd0lBUDXcfBDdvHtqfDOuvjwvPPYS+4i17vHh5dfwynjVPIX+0hv7qLE3EKJxwimuxgPOyre59AbGbAZg9iRiyf13tzgqeAwqJoVeRX7rMlz1fcomhnPSOgz4jsygZbqX85Fh7V7bM8VolDEICRe371PlSMisvYTKU9B3znYLSQTfmc4pI3UwKzBhBb7LxAtekJmYAxC7R+j4oMY947JE7VfGwWFq5nGvoNB+6pOp7/4kuo2SaWYIkjT4QM026AwbUd9K7uwO6UqIU5qvEETjRUzihxyDaC6jEIbEz2dirkaWaGC3mV2dEkxM7OS0UDcbemi9KfL9ZoMvfpjCPFVwm/QkJaLnv1iC4hSzWsXLyC1Uc/DqthQXd0TKYxvJqNCrPWGY/APWCunAoIgDo6XYUMpGGEZMD9IOBkQLQfYri1jRtv/xh3723i3v1NJMkQCzX2gDL4DtSzQCORg0uc2nsQeGW8A/PqueNMUu6eSVJRID6Vw9zTiZudrWIuJP5IgH0FhM+vM23yeX1YL5PsLspwHrNto1Gvot2m3bk9y7hO5dlDpfF0OlXxFxkB4TH6vSF2D/q4s0mSDuckpDZn74MuVAJOO4zDOewnqAzgeavmkLgtjl6zBsYxAPyL+y/HPz0egeMROB6BX3UEjgHgX3XEjn//eASOR+D/dyPwywBglRmrlsO5qk2+Jvg6Uxwe2vaq3zuKB5NFys05N9R8kWnM3CJuun8RACzYMgsSprHIG+ayCZd/BeiZHZMAqx8MAEte6myHTEXtHACWBsHs748CwOrY5xvtWZH8IPz35+2fFTJ0+H0BeGYAMEtMvgjoCoBLmzlBJt8PALO9zYKBL6o5+XMWJ2SwsrA+qoBW43H0XH8eAJ5bQc8fYA9nGwvxWc5fnI8eWAh92MQVFWRcwjY1+D4LYKp/VRYUVapxxuwg9ddz++c5CMzvPQwAy+8dRsoIAeBhAPio0nfOej06p47+91GA9ygYO/9vCmHV6/2P9Dlu+8sA3Ifx51/AdfjAIZRMniPzTYrNWdNBLJ1nWVsylR4QA+SrB+835xSQcc5XXqh7ggCwsj9T4K+6BixmD/+Wts5H5/V87qt7WhcbOd2wJTNNM2gD5igFsOlC133oBi1xm8iKRYyTBQyDFUzzJnK9jdxcROQuwVlxgNUIS49rsE5EyBo5tid96HkF+raO5J0pHh2muJQlcPq7MKMe8myMyXSILEpg6Id5t8xbpeqWBbttz/LIeI/JVGdDinaIKvdXmlG85zQ2dw+ttlVGGoHlWZ7a7P6bW9+xiFcZYSrLVwDYAhgFsbIzpI2bY8B0DPk+gbySTXAqonjPsBEgHSZd1L+SoSw2jep+5LGRRU9mOtVwns/xZeNAZWtyAkjDwtCk2ShqHvpdUiEZ0rKMNnKq2UbQl43HItcxGFD5pos6RQDgwoOpNRE6LUxbi9i1QjzysQyf/tM/xtDOEGuxWHlX4Ik18wg53kMsQCbB3zE0bFGlGg8Q5Bk8Hmseop5nWNGAmldDaTZxL9zEfprIfGukBc43HhF16VbcwXY0EcUsTYRXqguw0gTLloMThodVmFiAJkAlbZ4J/NFymWqrfjnB5nAPBxNaQTpo1FpYcivYMF2soiFCiXtI8EY0wO3b7+Czlz8p7zcHEbvFBPvhPvrBFI2lS7iNCDf61yW3cqOxgmYQinK12ViDpduowhVFboIMcdjHil2DxzmWJfCdClKYGCYxdNsFQer7cYzJaB+PL57EIsGTGQD8teFV9HQNTmmgbldQcX3lgME1AAAgAElEQVSMwwNRBTR0Bxf9RZy16ziv+6KepdXzjeA2frZ9A357AxutC6JM9lGiwSY/r0N0gCpVW2YVISzcLcboTQaopBmeb5/DIkxMUOKV/l38YPsdLK+fxcdbZ0WJ2ylS3OluYnO6JyvrRm0JK04TzbxEy1sQNQ5TewkAv3FwDVvTA5xpreK5xiO4DF8UwKNygjfvvyH22R+59BkBRN7qvoOdOMCeYUoDbSEY4bPnn8Mz+qKohyW/GMBtZLiOKfbLAJNohGZWYq26iqrGrMcRJsEYw94ulpY2sFJdF5CHaz7bqhwHArxsZDJTeYoSPQLVN19Fq72Mpfoy1vSKXPUtZLgzuIsg1RB2E2z9dBPZnQwbYwu14RSVrIts2oVvcO3QEZcNJFYVnaSCMRJ87KUWnvrNT6C9Ucfd1/fx3vfv49o7GcrIRFaM8fnfWcfjL54Um/JXvvETvP6TPvTQQEVPcNALkJQGYrOC2vIJ7E9cxGkVNOfodIY4fwZ49qmaZJJ+9SvvIt4b4lI7w5o3hlnsQdcmAjKWjofca2Inc/DuyMALv30SL/z5b6KbZ/j6t+7gr75yHS9e9NEwXMQ9D9feGiLZPMCpygRL9T40bSrgFcFkrkphqqM06ujlNqJKA2tnGvjoJ8+jsbaGg04Xo20SGFbxqSfOYXhtgre/8UP0byZwqfe3R8iLHkx9iCwNRMFF9VLN5d4ql6+pJrNIDCJNhzaMJd0RdDQrzFE3EExKTEYGWq0aHN/E9r5SxSqSUoY8o92qsrYkiGXXPBS2h0g6vzaWTy/DXW3j6vU7+Nr3menawsZSA3f2AgSajk+8uIhzn34M1dNVBFmBIEulGct8AMczGNqJonuApfY6UqrfIg2vffNH6G6F0KYhrOkIxngfLT1EDVN4WoGKacGxOKcTARvjgDb7PCfe40oVVaS0XHaUBbtlY3efubQafNp2Mis2jxCnoQAtC80FVJt0JJhKFqxWVhGHRG90Udgy25EKyKiM0FxxkDk5nJYDt9bCIM3RPrWOM0+9iPvXr+Hb33sNm7sp6s2GWLDvDUJUqyYunndx4dIqcmMs2bfV+gIMzUNvPMBO/77YabZ0Hw2zBSvzsX1vhH43Q3f7ACebI7TMCGk/Qc0qUfVTnFzxsVCvYHAQYjzR0O2FmFC9bBF0tCW32LUscSQh+ULUUYQNCgKdBAGowo1Qa1Rw6pFliREIch16rYbE1PD62zcwnpjY2Y3hGw5qBGQpZTZyTBg/oKUobCrLdfieA930kZg2BiHEEpWri5mkaHrAmm9g1OlDSwM4+hRIp9CLUFLcaZgsNskl7fMdaNyXwpT81lynUpZW0cwPLhBPE3HcYNZkaefQbD6vgWGvBKw6yoaP0G4hNNcxRh3XDjRcuLiBS1fOYf3iEra7I3zjxz/Cv/zjF3HlyobsukgUuhnsI8ioo/MQ7IVIOjl+8I23kA1KPLbk4YRT4s4776EcdqAFHRjTPpxiikdOuLhwvo1uL8FeN5Dn+TRkNrKa2+bMWpxWzmpvwT2fLnsGuqUkcSoKe9uzxILdtakCLRHFKp+ZwDFBfdYzXHtIZODVk5qCYLLsGQ157vUiE/uRi37iwltYwtr6As5vtHH29LpYqPdv3cKPv/UGTF4DWss6CRoVkgJS6AXHmySCTOo5RpdwH8R9L/cvc1Jco0o6FhCKmpsg4yzWgy41eYGpCYycOvpeHfctF6/qGl740jk8/YVnsTe8BSMY49zCZez89Bre/eY1+HsaVuMcy2UfbjpAkUcomGnPPFPuDfkMyAu4HvdmmuSPUgFMBwwSNwgABwlBawurBIBtUyygCdYoK2BdlM2SNS7noSyQaxUPumbJvOL7Hwwz5LqFzDER+h7uFFV06zrGKwU+88e/AWetgutbP5Y15czi40hv97H3gzdwoh/iZFqgkU8RdLpIohx5wqiSEp6Q/1SRkJIQyf2ixJDoKHntxf5lXqvOXH1mDkOi3JVaUuUA8/6Q3OvZXpjzQvJ+Z6pfzyb5k/OK6726drw+cwUw96kELn2PSuOZ1bIoRUkuJQlAWUcXBJ/psOJYogQ3bAv9/gTBRD0P6GKTMeuWe3NHQ+bq6NgO7nhVJKs+3EdXcO7Tn8BOuIXu3g1cWHkU5+x1TH6wjfTNHSxPAlTiMcp8IFnnwWQKuhibaQlXM8RO3bSo+lbxUSojWeWBz8W3othlPq1kQs9AYR47wV66h89iYEh8Env1GelUlWKaZBiTwMsaTupnjvGMuJ1K0aruN94LJM1w3sxrL8a/cM5IXI2QrHgMpeSIm7YOndndhg6n4QoAHLlAx9RxPTJx37IxbFeAFQ+Pf/wKzi0v4wSsmTcKPzZDdH+K3ddvYfLuPqLNCc5WDVSSCQwycKIQGd05ePz83DxDRoK5wbrJ5y0jJBk+py1G2og6WTFrea4seoSHL72QQzI6s3N13ucVC8MiRUAnpGoVdnsBenMFTnMRRqWiMnbLKbyGg/pCHfXFRUymA5TJFKdOnEFFLKh1FEGG0d0B0u4AVuZg9523sH37Hu7e28NouIfheBd6MYbrJYgDukAwE5g2+FxvuA6RtEabaV77FHFCK3cVbcTvzZW/SRrL94RfPyMO0CpeKe+V89OcOGBollg/S11nqudVzp4YHY0MpapmHEXFtdBsOKj6JkxTxVpJVramYe9ggOFgit5wijubfWxt00WkRHdUYNFX1s8s5fnvBwHAR8yfH6iA522pXxUA5jxWzmKzrsgvUQAfbWqwdD22gP6wTtnx949H4HgEfl1G4BgA/nW5ksfncTwCxyPwoSPwB7/3B+/TMM7VqfM/+FAAeAYIs9j6RQAw30fl7FDVd2hJJUWpqi0egCbKJlcVjHMAWJsBrARw+RLboiN2NbR2Va9DYFRlASng6xcBwAogfj9Axlyoo685+/VQAfyQ5POhzGQCwDz+fywAbEoWDW1mlTUVAWAWLlmWSIE5t3B+YFH9vs9TygM1LvN/WWxDgKujwzL/+SyG+XAMZ4Dkh00Q1n9RTLthwPcUYMx8PwGAdTJcZx8zQ2LZLGQty5dqOvz8OxMgnhcwzLySqzcXVM8UzEf/6qiC+YGCdfYZZOXKZx25LKphqV7zY/kwAPiDrK+PgsK/RID8YcP2AL61zBnYPjvO+XgoWzEFAM9JB2ocFDP9qKqcjWa+JJdIMsLmQKNq0vMlxezRMXgACCumNW8flY3HAnD2N2Q6kxkP2tnRUNaGxkxZ04NrVWExa9KsIClrmMYtDIImelELcb4Ey1sBvCXE7iImnoHGIwGe+HQNK1dsJFUd797fFLsrveOjvpNh9W6IjWGA+ngPXjFElA6RJiMM+hP4joaa78Bx1f0v7GsqjqSA5nxLkYviZVa0PwBf2WRXBTvBVlFBz5pYPE9+LdZ2YtesmjPSeJF8NNUYoz2i5DUxf7UXoOrbsGzVUOI8oLUYGzWcr3xPsrXZTLVpOW0QQJ9lIs4bZ2TIz7KaCYYwz69WdeXeluwwNpKo7IhJ8lDqM5XvR4W9srtlo0GUG8wLDeLZdVXWffx933cwnabIcxtpWUXkNhG2l7GDAI9/vMRn/uyPAc9hIp6o5qi6IBd+FyluI8VmNMI0KxEaNg70HN08QpSVcHUNK6aO824LF+CgBl3Uo2+GW7jLjEmuR2mOkwvn0YIlVs7Xuzdhez5O+icE0OQZJEkXC6aPShxixXDQNGnPqaHf30Lheah5NKTWsFeG2BvuoGK4OFlpYUOv4cQMFKVtcQ85Xol2sLNzFy+e/TjWpM1PFz1ldUxQlGD2taKPq5NtdBIqk+pYqqygWhYY97aRORYa1ZMoS6oECOTHAqw+WlkRVaqNbPZ+OvrIsU9AfDLEVjhCEPbx1PojOGM2pPG1jRz/EN1GX5QfFJm5GOXMd9WRR5GoaVezDO1RHx9dWMfjrQtyngPEeHPvPYyKHPXmCbS9toCfLT4l0inGu9dR9yvQmssYGjXcSkbYH26jnuX43NoVUSATlP5e9zp+uHMNiyfO4krrDKowcWd4H/ujfYyKSBSzH2mexKrThBZNoGkWppzDno+RruNaPMXt6RZ8Q8dHnSVcctto0u463MedvRuwihIvnPuUaG5vIcJrvZv4bncLml9BO5ziSmMJH2ufRnz/Bly7Bbt9El3LEHvmHTB3dAh70MG5xdNoaqQc0AoauN29jb3hPk6fexopQujBAI/6tNC2ZlbUbNfzeha4hgjXt66i2lpE1ad1LNemAoOc4CJnswV9mGLy1n2Eb++j1bNhd0KsOwmCzgH0hNlvGsapjdisYpDVcXuU4Ylnq3j0o+dx4ckTuPPWHn72vX0MDxxkqS12iJcup/joi+cxDjP8/de/h8m+g2yaYcUvMAlj7PRyDDIPS6dO4WDqwrGa0uAdTfq41+3huSdMnF0z8fbrPdTzBBdqOWpGH1q2C5RTUVSmlo/YqmA7MfDqfoiPfWYFL/zJlxFWLHz/h7dw9d1r+KPffwnFIMYP//Y1fOPvOvh0W8NCyXzuHtJ0DFoE0rrQMgvkmomwdHBnVKCjV6G3bfyP/8uXce7pi+iMQ2xfvY/HT6ziXLuG6M4I737zddx6ZRsNEljMPtK8izwZCnAdTFWeecU3Uataot4lnOY7PsoUCONEQFPuj7hOW4YFvXBQxA4WFhvS8D/oThBmCcIohpbnmE4nMAkWThPQKtJruKKWs2sOrKqPoAS6UYbvXQ0Rpktih264HraGEeonLPzmHz4N91Ef9gbtvEkFpC5S5WYzydcVClMp9x1nEBX+P/vau9AnDtKtLjq3N2H2d1DNB3DzAfwygyVKe4K4udg5G4WBZs3CUtuBrlMVlCKOMpWh6nqYjoFej2uwKSCRbKyYmZxNRfV18sQGmotLGAx76PaogHZhFhYMzYSj6RiNAgTTEJpVQHMLRMYE9baP5Y1T2B5F6EYlljZO4pU3tvCjN/s4caKNar2FwvDwxv0uvvj5RXzk2Ut49NnTGE0O4NcraJgNFW+AEreGHWzdfQMty8fJ1Y9geG8fd966id07CTr3R1g0d2CnI2ijAA03g6uFWF0wUbN97O+GKCITccD4Am7kVGfY95k7z1iDHGlMomcuecnkn+k67TVzAcErdRPPffqTaK2fx36ni8xy0J+O8bffeg1JRsqPiTSyJMc2K22EdD9xbURmhupKjkZT7SNvbicI9RoKq4JBBLFwrxrAsqPDZ87pNISXj1HE+zDLroAAnpbCJtiTctfCbHOHK4MAfNWKIc/TgCSeIBa7az1X4E9E+2i7RFTGmEQ5yqKK3G5hbLYROG30tWXcnjrQ6z5eeukKMqOC2LBx9c4+Xr+zi995sYJLVzbgV3MMpgd4c/MmYK/CzOsYbEcwwip+9HIXRS/Ao0sGfuOih3zYAfoHiLsHyPtdWMkUj56q4MrFNvY6B7h9/0BcdejuQaUp9xlVkiwMTYhhkuWaqLqIZDfuZUSdmSrLaNrCE6ykY4fKoyYgYki+K8HPUsgdKjKCdqZU63Nfxf1BDgux4WJv5GJUVFBrL+PkySU0674oPs+uLmG8eRevfv9n0IIpKnoAo1Q5nCTvZQUdSRhbwSxtRRAhkdWwygfuJqzBTMMWQJKfz7lGdTCtrQ1bwzDOENkGUr+BPbOGPcfDdcvAmSer+PQ/+wxKO0EZDlDXm7j+g5/h7o93UNvTcdm34A73UE46Av7SxYADSZtfcZ/gU1ujCpzTWsWb8DlLANjk3pIKRs9HtUZQOJP1a+5cIDbGBJeYU+1YCCJVr7qOIvPZli2TlyScvT4zW3Uk1Rp6bhM39Bw7zRS/+S+ew8nHTmGQ7WPn7lWcWf0YvImOG1/5DsxrfTzh26jlQwQHXURhipK+33kpzwrWy3zxOEhupNqSZMEoTGRfyB38PB6Hu1rJNZ4RniXHVax8VQyKY3HuK29ZyTmV+lr9TyeJkbEkkmms3kM5ESlVrQgjZ9FLSinJMaNqmOpyOiCYCBiTkhPM5F595lBEsJPXm+TIGZBe0BaZ3BjPQFEhAOzijl0Dzi6hcnkN689cBr0fkriHDWcNflRg/L07SN7eQ5sAcDAFigGyaIxoHMGg+jYHHKa6E6SbFUFiY8zjmYHf8/pIMrRnBTDnJMeCzg68Nwjwy/2lcx+u7g/+fBKkD2yh5y5dc/BX9RnUOHJvrmo3dV9yrFhDcC2VWoMg+MyWmnt7yR3m/zSg3rBhFTpink/FxoQkL18XAHgHPu7ZDoZLCyiXXfhLJtZPLuOR5jo83ldlggWjCivIcPDafUyubuH261t4ou2inscoJ32UUYAiSaWG4SGSVFCUGQrNUPNYM2RdUQ5VytJ6Xn+KW5tYRbP+JAmC9zDXlQJRliDj3tcCAs6vWg1D08PY8tGjE0WtBotxC3aJYbCPettGe6mG02cvSsPCKEqcWmrKnr4Yxji4fhN5f4ysN0XSD3D9nQNsbu4gnhygzPdQYgBd60PXAhSZyhbmXpVPdAK/VPmTOEu3J2YBxyQXE4wlCVsynRUgKxnPJFNAuVoYrOdkbeJ8V+TgObGB6xUphWKpzvvIsOH4tqyNhsk1r8DOwVDIBidW6zSeQJTSmYL3cKaeOdwPlcA0JAA8wOZ2jGBaYhqUsBhBTCCet7jEA837KepfJXo4fPF9jub7/lIAeP7nH0CE5/v8sgzghxscX333OAP4Q5s+xz84HoHjEfi1GIFjAPjX4jIen8TxCByPwC8agf9SAJhFwy+ygGaNxKKa3FOCMVL8zApUVZEe2j8rIEwBqA+KkGJmhfxA+avArzkI/DAAfJhxogrow+NTyuFDMHG+xB+iZooZqX5PvXJpNqoPnAPDR3+fqNvh5/DXjiqAhfn8AQrg+XEJK5WGt0clr4Vi+7NY4esfAwAfBUWNWdbpzDlIrJ/mLylcj44d7a2F7frhjzsFrpFRzuJPKRezGapKtj/dxFTDgAUkQV/1afye5AM/QFM/+DME8xKwWP3NXEU8fw8Z+pliWSlp1bWfn/NRh+kPUgAf/vz9nz8HiOef+49dJR4A1XPx9UPZOQ+/Dxuc4qz80OnPAWD6cM3nrBR7YuM8t1dX78b5wGkoDYwZsMnvs6jN2UGgl9dsfr7/c9jkmCnRhfmrDoJ/Ny8sCV5J8nRhiRpEo1bUrMK2XRhWDaZZwyTxcTCqYpg2kOTrgLMM119C4f6/7L3nkyT5ed/5SZ/lTVf7nunxs7OzFtgFFguPBSGKAikSxB2lI89Icf7V3V9yL+7dRZwUQYVCuguK1ElHggQpEiCAxXo/s7vjp31Xd/mqzEp/8fyyamZ2sAApMXQRYkxFzO5Md5nMX5p6nufrFjlOm+xkCWlrwLnHJ/zG7zyGUXbYJ+TalZt0rnsMr/i8GNksdyaUOm00/xjNGpImE+JpgJ4luI6mlCRi4yXNtBpSKOvRHNgNgiBXlgiT3jGVxaGsi2vltm6ikpnbrynViQAGSrGkKUBXBsJyPaocwRlDPz+3NJVtJu+r3kMpBOQkEy6GDHaUWdw9azQZAliGDM1mw7JIV2CCPFdZ7amhUn6c5L4nVmGiSFKZeyqfLh9MRaJkFgVZrZyrdkSt4pg4bm4FLP+WbZVBqRpKSa6hKZ9t55Z/iVxvNuPAYWiWOHabmMsGT76wyFPf/gpZ2VXgrag026lHP/bYiycc6Q7t4YipP2WaJIzNiLRUop+iWPibbp3LpToXZ5m9Ygm8lQ7Zj4cMs4TRZEi5vETRrhEkMVudLaVIurh2kYrSdYIXDZh0d1gwbJY1i5MLpzBEqXrrTUr1BRZbF6kpu2MZtGRKHSyZuYui3prdbzuk3CHk3d41/MmQL248z5IiKeSAj4A/8upjEq4z4P3+XdqhT711mqpeVQDRTtBmd9LGqSwQBGL7nOJK5l+S8bnmGU7iKCBW3jMg4ZiU61nI1e4OXYku0FIutU6wpInNNWxFbT6cHCu7SjJRtOhoxSaj6UiCOqmZDguxqGUnbEQhn1l/kiYF9f5b/hEHXp+xDO0KVVqlJuUkpRGFVA1LDe9lnHWDlA8nB3SGh6yV6nyhuqlycLukvDfZ5YrXplRf5rQlqwXdsEdvcqyUxBvFBk85yyxgMIl9hpHP/qTP0HLRawvcmoy4Ex4r4OQxs8jl8gmlpJsMDvAmPdaqLT5T3lBAyh0iXotH/Hi4S2I7rEQxJx2bJ4pLhMc7SjUX2iV6BZvteMjW+EipFzYLdR6zl1X+mny7Sbbjtt/jna33FKirHC2GbZ6pb/LswgWWMdXxl+NwSMzVoMPd0SHLrfNM0xGdzm0Cb4RjC6AMJ1cfY5UKS6L82Zly+49eRz+Y0CRg/8YuwcinVLTwMoPQKBOaS0wMh7Tm0lqzOHvpJDev3uLlH05ZrbdAEx14yO6gzbdfaqLpEa+/u4/fgaZtsFSWazPk+l7KmcfWWT11ikni0hu57B6OKRUmStf+0jc3WFq22Xpnn9sf7FLHxwiOKepdAr+vwNVQswicEseYvLE/4ukvrFA8U2DjqRd59d2bOC789m+8pAai7//px/yr332FZ2sJ1XiEFXUIPTHdjpR9sSsZ3QL2aBZXDkIGxTqbl+t893/+r6muiWJxxDs/+necKtf45pe+RrDrcfX7r3DwfodWQSMKu5LGTBpMEBv8sWcSxhpOQadatpVVr5ZmKtf58EgUpb76bjbs/H4oXyUyDN1YalGp1BlPJux0Rsq22DJSRPQZTzymgxHBaEqpYOKWbZySRa1Vwq426Acp790c8NGugZcuktpNehFcfnaZ1rkapbMFPprsYa85FBdLaKYo94Yqg3NpaY2iU8UWG8w0UTaSySDizk+PcIdFGonOxz/9gKMbN1h2xixYgzwHOBbQeJaRKnmrrkGj6lKvy3rGyl5ayHtuQUDQAn5fAGyJ3rQRlZeAzLqdEiQTdFNnaaFFudZgOPLoDQKi0CYTsFHuK9OIyAsIgwDHTTGdkNSMlBL48nNfxEsM3ru+zZ+9cUyQmkww8bG51k157Nw6J87XOP/0JgubDiceF9eNXJErZupi2y7VqdwXvDRiQZdsbl0dsyt/eZvjmz6l1GCyf4XBzi6F0KOMh5X1KVsyeDYIvYyCWPBHQjwUpaiUH0JKygEBcb1Qg/QgoFjSqZSkfpbvxAA/8BXI9/nPX6KysMr2zr6KgzBqTa5du87HtyccDVPS2GUcOgx9i0li86WvbdLcrLD25CbVtTq6pXHc7bJz1OXa1i49P1S2pGXTwZXirR+wVnT50Z+9Q8sZEwy3KegDViti6ywJ9SlWKt8HljoXHNOhVrRxXIllkEzSKaaovBKptAXXCjAKBl7s0+6L6rnB1GjQ0VocpQ3eOnJ46rkzPPe1Z7i2vc/rNz1uH6aYxZLKyF7cmNKs9qlWOmilhMb6eU6cfIa7H7Z55fVDnlpaY3QUc+W9A7L+mOdPanzjUpklO2X3oxtcffMmbjzh6dNlLp52GU463Ll7qGrwcsXB8yTXXRTohRmRLFcwikxPVJeyL3mdk/cJohSX+kIAvnqtoAC3/cORAjIEqBcAQ2olcTYQS2jHtqhUSqp+Hk5jxnGGF7tM0iqjpMSly2coV2q0OyNOrTbZWG4y3t/h3Vev0jBi9GiImeYZzNJrmIbD4lJN1S7dvk+rmTuXTIOQ/fZI1XJSC5ULxVwRnAhBLFaAq1w/qZmq2IFIvlMbTY7NKgemy45tcuqZFl/6tRexxGVFrrsk5d2/eI3jD9oUDzPOS8b2qE3YPSYMPQyxtU1jlQXt2kJmlPNXVKoaoRJompSdgspQTgSkcQ0VNaDAvjRVGb/iCCO1mgDaivAxA0KDYA6KGUp5LVbSpgDpQqKbRNjlApNiiU6pwcdZzGF9yte/fZknX3gKMcgVgpgeOqSdjLf/4HtUthKebxXRx0d4XYlDSXDUhmRYutSUYo+t5Tnjyv57VoumQszJCbS5UjEnkubK0pw0OLfdlv3J3WVkXyS/V55/v7+W+lOyh6WeVLWlKGRn+bdy/sjn5D2ZsB/z2lV+IA40koGt+thEgKxQKURFGRmGYr+bKuC6UReHGiE1SHYyBFlKIPeVkklWNui5LnulBgdiCb9hcfkbX6dSFa8WcY3RaX98hd5P9zH2As5qJtVoSur1CEcjgkmAk4liNScESgubk9dn1tRzN6XZPt/rI4WcKdDfLBdY1L55jE5u+6zcxWYkW6UiFkKBIYC/qdZ3nn0raz5X++ZrmivepceS18j8QtbUcQxVx/uRgIF5frQ6njOg2Czoec2fglsuKFJGLwkYuyhCwbFdZduwOSgXGFY1zFbK5mlxU6mRdPaoFVwuNKX21kgOpNfqcOfltyiNYkrRFDcZo0/FNSFXwAp/SQHPqWTfSoOeE7/yyKA8/zfvEaWvms9hclKKa+cW8nIuyDH1JMfbyPB1k7RYICqVGOg13MU1BpnNnp8wijMmmk+QjXnq6RNsnFhm41SLJEwZHY4pTkOy/oDR/l3ee/0Wy45JPIw52hlSc1Lu3tqmaA8Jp3tY9ogsOyZOPQr2LKs4VtwI5dQhay3nsKytEH3UuRiJDXyusBWQX/4vGfCi/M8BX+kpRfGdT0wy1cNJzy5kgbyPExt4IXt4gbggGSy2qlQrJVUP2I6rerVOT/KJY/W92OkPsS3pN/P4ECGjlKUgEpJxZ0L7OGIwyOh3U8T4Sa5zWVbTknv7/QmCIl98CgA8f4bSCzxgAvdgRvCDf78/ALo3CVJ/USD37PUPgsr58f/0icgjAPivOyl69LxHK/BoBf5TXYFHAPB/qkfu0XY/WoFHK/DXXoG/KQCcNw8PKhbnubz3NyEH2XIGrICGDz6UBe3chudTAGAZz+cPsXB+MMtzDsx+UmIqiuUHH9pDil55n4fthB+ssedZoXOrafV2n8j/nTVI8zd5SAGszRXFs+2e/1sZLM0soPO9yaFJAYhVMZ6JKvF+njO29kUAACAASURBVLBKKVIN6Uz5fD/VdsbOnb1OKeJkXXLlrzKSFSujmSpYrK3mwK/6vAeLey1vln/RY55XO28K5L2k6ZBmSoDYGb54730U8Kt2MD8+D6q1P+1zZN5wD/j9FBB4/hq1T/JHVCgzIFh+9yAA/OC+SLbTJ3//ya/0+W4rMe0nlLOf3MoHlbUPg78Prs3PW0Np6ObZuyrTd95wGfngRgHA0mzfY9/neUQyxJmTF8TyTV6XWxjnVm25rZpBOGvYZWCbX4czwoTCMNVki0xZVuWg71z9mw89ZL4lwx3JAzSJNYsscckMGdYV0awyGWUG0wK9SYlJuoDprFMor2IXF4mdBTU07dkaR06PwlKHX/+N06yeqzLRMnbuHtC+NeTt72/x261lzgUp5X4b/2gPjCFhPL43IJcsuGpFhocZnh/M7ENl6CV2atJI58pgWStp9GV/lb2dun/kx3DetCrXsplDwdzCThp/GcrI8DG3Kc3XXz5XgESxchYQeD7kks/JQeT85HgYwJfX65JvahfUtqltiXJ7OKXMyHRlBVcoiDpGhm9izzi75mXApDLWBBSw1D7KEEEGjjKsU9lvYvMng/5QwHETUyy6lWI8v9+WVO6mw9EEkmKDjtkkq1uceqLChW98nnTZ5VhLGDs628MBd8f7HEc+kVPGtMuUdBPX0KlWBaqCq/19RtMpG4Ump6tVTknWHTE7+x9QWzlNplUYCMjmHTL0JRMvRTMK9CeSA+qpc3ZxeZ1UUcojzDTmTGudgt/jRHWZCgad/m3K5SZFs6QG9kpVILmeoHJz5TlyecgoRSyLX9t6nX48oeIWeGLtKUTjFZFSwWQDW4GGws4Xm2VRNx8R0BOrWlMSh3W2Cbg77dKPPFJxWQhDWk6ZhTDihdZ5zmquUpfGsa/Wd6hrXI36fNTbJy1WkfyvmllQQ6WBP2Svu4Nuuhiuo4ZOvpZyJKodu0DJNKmbNsuGgTsdsVGoUk9Tlo0yda1EILbbWcL10S5bvR0qjVWKYcxFu87l6gkFLN3E5y87d9kOfZlVs1Gq81xxTYHiR6Tcmh5yZ9ojtiwW3SWKhksBg+m0TUXTuOyscRFTDU/F7vuQKdc6tzkQ8kRxgQN/zLEVqdy0E6bFquRvtvepZCanls6pbRbVt5zx2yS8Go94rXMX0y7wVH2NS5rDohq3ot6/LdnCscfH/S2m8rrA48X1Z5SKW0AMUXHfCDvcHBzTFYV0tSqaQBYMkzNugzWzTiGN1SBXbI/HJLy++x4TzeD02hPqu2xndAfikMXyKl5nh1Mr51inwLKQkm6Pufv9V4l3h7gjj6OtY4pZQrlkMYwzAq1IN27QTyro9SqNVZeFhk6n7zPa1+gc6RRdhyASLciEzz9TpNGQ/NQhh9seJS3DiAd0BlMOBgbf/a2vcOxb3DmIcYpVXr9ywIXNkL/3q2skdka1ZtG+fsz3fv+nrDsmLTtGizsEkl0YBQRCkhLlq1Vgxzd4+itnOP31F+nr8NrbV3ELJt/5pS8wHU145/99iz/4vWu80AwoBIeUjR4kE5UsLfcNya2WW/8kyDiYQs9qce6zTX75H/0XFFdW+PBWm3/yT/8Jv/7Zi3zn299hdHvEle//mBtvtFkr65RKPo4REoxTxuOMOJWsWp1q3aXWECKK3BVjWotNDnZ3abenamAcpzr9SUSQSj6izoVTVZaWlpVK+uZWm24fVuoOZQEDhh6WH1DRoVaQ76qITHICi2LjXKIz1rm1B4eTAlu9Ell1kc9+bpOxXeCOZ3AzDDgwhmycl/zcPs2FRG13Eg8gNghSnaldpVReR5uY7HzQJj6oUxkXOFOAxTTG9gd0tu/i9e9ScXyqEhwpKp/AVtd8okUqJ7RQNChXTSxXXCMk1zFRLg9yjfW6EeHUJJGMXSsHZ/rTkbLFPrFSomC7DEYQRWItLUWJjjhUx3KPFPKjRB+YAdVKgm57lKsW5x5/htgo8vHdQ179cMjeMGOg21i1EoFbYWFzlaWzJ9gedtkdH7F+ymXlothqiuXsgGKxSGy4dMdT2rt7nFm8wObKAv2dCT/5k7c43i3y2ROLGJ09ouNd0u4RpWyEkwxwCKg6JkXLJg4NkkBXJa6cV2koAKxOo2yrGIROf4Q/9anWYaHqqBp1MvHxBNiOPVZbEpVgMZrqPPbMMyydf5ZrN2/w1nt7tEcmQ6/ANC5Rba6yvFFn4/JpjEWd5aeqLKzUlCW8ZOn204Sdg2P6vo8tx1Q38Hc7pIcjlowKWrfP1VfeZri/Q80YUNL7OPqUKJbvmoiy2HOaJq7uULByq+5E7HOThKq4i1g6vcGUzniM4eiKjDBMdEZBkYm9wL5XY1xoYa2usHbxDGc+u8mHd/ps7Q8IM4feyGJ/OKFW9djcNFhat1g7vUFWNKmXS+xc6/HD719h0V5heBSReQnFKGK9rFNNI843CrRs+OM//AFuOuBUK2NjUUMLhhweir27Trkm0Q55lquopuUhNYSq05QriqhDdXW+SluQW5vmURjKRcQUdZudK4PTvFYwLCGKCeiVA+DK/lcWh4zRNFGOB7VWi6FfZBiXwG0Saw5390YqC/uLTy7gdTvs3+pwfsXCiIa4WiAntwI5qpUipUpBbcP+wVCBzmsrVerNEkftPu3jsQKoG7WS6hsGwwBPVKySJ20b9KdTQh3GUmdVGkQLi+ybLgdFh8svnuNz33hCfefL95zUs++9cZXDt27T7KYseimVSZvpcTsneAlNK0WBLWXJOdaEsCbULem+xLXAIYslOzsmCgMKrsHSUk3VdqKyFSLefruvariiK9nnGdNpSsEV+2jrnpJV6sbxRMh5iQKBp4mOWS2wh81eoc5hWcPczPjSt57n6ctnVfiFnmnoktm+PeHOj16h3g44W6zBZIfO7gH9/hRdvrOm0zxuJE4VMCj9jqytJTWgWAqnYrUd4XsCqiZK+SjbL2ss9vgCPs4tw3MVrNS2M3epWRSNio9RDjaasgaW8yUIc2DYNPLc4DmZcg6o5aRDAU5DpaAUkpVsz2QSUipZVAsOk1BImwJkGQoEVoCinCoKOJajk+ELwbVoolUMRqUi226NbSPFXDf4zC99k9ZCTRFcxN1kvNdm9ycfw7bHeqJR8kYkow7xwCOdBJiaWE6L7fPMRWmm2lUOP8phTFSbAuze785mCSw5ADxT6cqvpdxW2dAzBbDK9xXiqQC3Yps+I9/mxF35twCkeeMhAO8cPFat76w/k95S4mTmjk0C0t8jFojqWFT8RIpAKu+7sFxXpMK2P8YzU7LaAgOrwq6QDMol/EWb1qV1nIZLvViilMUc33qHjdom68VVKl5G581d9t74CKcfUAw8ivEULZ5g65GKcbL0lEBlcIsteJ6Dfr+3kTimvL+Yx37lK5fMMozBcgRgzXOixUJdqoLYstGqFbqSbm7XWTv7GL5d58ZRj9DRwU6hlLB54QTNBVeRlMa9Mcc3b2F0PKKeR9wf4h31qSQRvYNDrHRK0QgZdI8knAVvekC55KEZPrF8RzlC+pW7Wp5rnM+G8jmT3Bbld/J/6X2VxbKhWuFc9S7kNVPumxrZbFAw31+5xDJ1fYgTk6GIE7q4ndiGYOWqJ7eERFMoKCVwqVxhoVFWTk394ZjReERXSG+BdFUpgScDmJxYIJ+fW/2nKnrg6DilaIOrtiXfpocB4J8RVzw8sJkdvFyxPDvPlZX1/b/fO/s/RQV8TyAsauAHhhg/DwD+/tVHCuCfN+t59PNHK/BoBf52rMAjAPhvx3F8tBePVuDRCvyCFfibAsD3rLZmtrVz66o50KXsv2bMWBk+COVwzp5Vyte/QgFszgBQAWZzZe48EzgHZSRjeP7Ii+WHAGEJun3gIc3Lg49ZrKr6kXr/e0rKOcD6s9m/nyjK/zoA8Cz/99MAYKGbPmj9nDfhOTglA6z8kVt+zf8u/5f9UEX/LE92DgALI1rZSc9QzXkG71z5K8t5vzn4JPr7aWCw9O5Cjp25W6nXfhoAnG/TfRviZAYAP9jQfNppOG/IHwSBVeP8EDCdN955k5fnD+fvNgeAH3y+eq/Zh0X33ucXAMBq4z+5dfP3exgAnp/XczD4r7KInm/vjFh//1ydHWNdLCln9t+KkawU4/lwTway8rOfBwDLtoWJ5A6KfZWsiSzcXDEtZ4woYfOGXrGYFSkgH5bk9mUakeQJ6xa65hLLn9QlyxwF7mGU8cMCXlzEC6tMtSXM4jLl8irF2hKJ2ySpLHLNTwnrPnvpFo9f6PPEZy+wvLnKYDild3fMD//VG3xNr3A5MTmjBwz3dxmMD0nSscpiSyX3T88olU0cYYBHAbGAqkmuvpNhgwzE7g0qZGAnSlx18c7WR6l7xRY5J5TIsEoGWTIgmsHB6ne5vXRujScPda0JYKvs0ARMy/OI5WdK+KBOm/vOAfJaZfemXAygIBbOIoOXO5NSX8wbeVMNhuRRLskwV1Pgs2RN2WooJarrlFQs4JViQO6ThgJ7ZbAnKpX8WAnrXnxfDTVwkqGNqLBKpRKRqHucIhO9TJc6UbnIuScWOPfVpxmX4ShLGLg6B6LG8TqEonYQALRRZtG0qavExAyfjHeDMeMopW6YlDSNJcsiGA6IghFLKycUdUSA1mGaMQxD+gdHhImJppc47vXoT4ZYhQKxJkNRjVqpyOWzG0rpayUpJUNTGXdibzgNp7hWDqIWTF0BvwWlAjUI0NhKp1wNp1zd+YjW8jInK2vqfXp+l3GcUtFtVrOEC+VFZSEsj6H6k3I79GiLRaCAMjp0tYy90RGuaVE2RSVnUE9izlgNTrlFwjhU07+qI7mRBteJuel3sApVZdtXkKzTOOZwcEynf8RKbYmFWpOm5aqh8seTLkMvP49PL2+ovGDJPDZF99O+zrrb4GxV4GqB0yTXOOKd3nVi0yY57vC5lcc4VxAjZk0pnr/fvsFW5GE4FouFAmuZRt0qEpsubQGzYo9hEpJGhtqnjdYG0eBQ2Uk/X9vkHKZaSxm2ijVzj1SBx30BhKc+vXRIEnmcq63SwGH/5uu0nBqPrT1OQ+4DCoDPuErAO50ttsYjXMvk+SWxwnZpoOOTsOuP6Vkmu4nH3cE+vu5ghCmnyk1OVRcYxmMORkfc9gZMLFflPFaqTWWNV9SgJQDm8IhsNKCim6wtrmPZVd47vsnAH7O+dArXtJV6tqA7tNwq8ahP1S5g9Sa4uwPcPY9iO2R6t0N02CPqj2iVdKVkP54ETLQSR2GDUVbFN0tEtsbnnqkiJLE716f0OzG+b7NQtzlz0mF1tUS9aisw4O2fXiGbTrCSkRqqXz/S+bVf/xJatcCN7Yw3Pprw8Z0uC5Upv/PdTTYedygUDO5+sMuP/93bFIOYlbKBo40JgzFTIU1IrVBwmdoOfbPE5//Oc1z6lWc5IubVN24RR1O+9LlLTPeH/Om//DHvvzbgueoAbbRLze5haxMFTsrwWovlPi32sCnHcYGBtcDF5xd56b/9x1B1efvd2/xfv/eHfPcLF/jll77F8NaI977/F7z38jHLRZ215Zg0CfEnOfDrTXWsgsv580usnlwlmvapLRY5c+lx9u9+xNHuLqNJwOHBiFsHYmlssrai8cQTZ1naOEN/OOKNn77MrbsJj51YoGxkaOMJ470RDUtntSz39akiiLjVEolR5Mq1gNt7GpHdYuJUqawus3pmnd97dcBHNzS05QKLTxdwF7qcO9vlS18/y8mlqiJLjKOYj2/dxCsvcfPmAf6+zofvhDxTW6ERGdz6YI9febzKalGnu73FUecmWSiqIrEJtiCyCcVy04kJRHXnGJw+XaPaLOMWMsLgSLkWSETHpO8RTl3CxEDil3u+R5xF1KsajZKjVJDHPV3l+sWRpvKEF8oW4TAi7GfYaaTWs1GKKZV9ag2Ljc3zeJHOrZ0BV3YjtkYGncyk7+p89ouPY7VOsjUK+cFHRxx1exQ2Mr77G49TaEQcjz/GCw4RS9Vq8wyJrxN1E47uHFE0GuztBYw6VS5VypxwMlrpgFtXr9AwB+jxBCfzaRUdbKEThGJnL+QNUQTHRMGUesliseoqgK836BKlHusrNsutInEUM/UkUzImSX0cO2Ay9Rn4Biubq5x95itcu3Wb67sxBz2buwcmqdnk8cvnOXXhJNuDIbv+Duc/U+PMF85h11z1/dMJIw6HfRKrqBSGZd1gdHdE/+M9nGHChtVk/4MrHN/aBr+Nk7axsiFaEuDoAY1iRqNsURDoSDOURX8g0RFxzJnNBguLKxzsbbPd7pEaGuVaie5UZ39iszd16GctnNUNLn/xBdz1BaY2dP2U7iijUDKZjlN+9OY2Xa/Pd//eJS49U1VKYiFAiWJzdBjwvX/9LolX4mA35QvnF1ivl2Hk8fZbO1xccHjmdIW7V6/h9w5oFiecWszQ/CHDQV/VMuWKSySKuWmolKBS20lUhOoPpL6Y1RliuysqQilNRGmrrDzl72GCbVk4rkUWS6GsKj6V/Su5ztJTjMYRY09A0VyxqZkmTlFIfiWOPBeztMDAMxn6Ec2yyfOXmgyOu8TDEQsCVgg9K5xStEVFK04tGY7rqrpNWSsbGhcvnqBcr7J95zZHR2NVT4nDhdyrPD++F2ux0CoxDAJ6XqjysNNynWG5wZ7p0C4XeOYbj3H5i+fBFIW3gS0OGdd2uf0Xb9M6ymiJtfzkmKAvCuAxWizp9RqtRpFGtaQIJ4fHo5z4J9e4YSvinYrZ0BMqJYulZfk+yGtiUbIeHPVVfScAp5yHQgxUMUeIojyvCQUcVUrtOFXAqS/9RrFI23TYMsv0GibuCY0vfv2zPPPEGUVwE3W6eLu0t4e8972/oLDvcb5ex4n7tLd36fY89Rx/4qk6UsBIsQE3bQGnTUwnVyhO5J46CRQBQM6BOWwjNaZsr9Sc8nvpreV4R3EOZAp5UAiO0g/kqmBTqVFjUWKOBbySnHOJFsgda+QzlU3urK+XPkcAU6mXpL5WSlZFRk1ZW63TqDc46hzjTSIFLE+mknMakCW5olZUlon8PMmYmpCWDIbFAttulX7FIFvJ+Nw3v8W5RfGCyW2dE2/K9k+uE9zssDANKY5G6F6PbOwT9nxl/+6WTBItt0KfK5xzde8DAPCsN1Uk4plyV7ZbAcWishQfGiFJSO+tQD9z1ufm9s65tXTem+X2wDnpQmUAW5qyPp8Di8otaBbHI8C6KWTVGWA8J/CqDOBZ/zVNIzJbAEdD3U9016XvTwhtjalboINLxy1zVK0wbdk89tJnJb9BuYSI44M44YyP7rIkrivbPoN3b3Hw3g6nJcfdm6BNRpiZj61FWLacE2JbHuLJvVFy6l25p+d5zkIikbtKTgCQo5Czo1VPqpysdHQzJx9LLI84b/jiWGa7mPUSXWyi4gKLmxeInBoHE5/ItTAbNrEdUKkVWWgVGHb7DI66dG7uku4GZL0pVQQIzu3cDT/PfC85PsNRhzDo4Y+OqdQk01sU50Jqzt3C1Cxg1p+pcZLETql2LI8RE0t6+XsO2OfEdQFh5VUCusr+yn7L6+Q+4NpCohHb/HwmoMgTogQWkNYpKmW7XFtCyGhUihTLVXW/Vf262GqniaqFOr1+7vQUBOp8CEIYTxJF2JZt8McZ41EG4QygfgAAfpAornb0wcf/zwCwrOGDYPAjAPiTh+PRvx6twKMV+Nu3Ao8A4L99x/TRHj1agUcr8NAKfPc7v/ELNaCZqoT/Qx45BKdA31/wMI2Hf/9JwHaeATzTleae0Q887ltA5z+8D87OAKNPqHfvv3AOBKvG4AFl8VzxJ1nDuf3PHHD+dCXg3AJ6bl09zzS+572ciFT2gUDeOXI4265UrL7UZs0txmaZxDM1p/xGmgpN8itnYLM0cWKVK2pOWR+xRxMrYAGG7HkUkmSTiq2UJU2SMFBntsySCSaNjcqmne3TLzjEMkCQ5z0Ius6BXtUbz3ZtvlsPWjjLtkuzMxO65us8a9ZkCC+NjmSUzR8PK2zV+SMNyEzxOweTH7SaVtOChx5/HQB4flo+COB+2ufP+60H7aXV0Xpovx/ehk+qyvNGVf5IE6oIEEqNmyszPnE+PyQ1FfWr+ryHGr/5v+X6UkMKySiSxn1OYsgMBcRJZpk6h+ZhybNhSK4Fl+ZOjoMYVhYIRRsUCQhsk1Ag1YrEictwWiSiRqG6gekuM44qOKUWtaUVKhurXB1GXE8nxOUuTz4e8NTnL9KsFhGTse6Wx40/f5MzXZuF44hir4sx7hHFx4TRiIKRkkaRGqSIzaRcc1EYKtWvsu2KInwZiCqFb56fKwCNDGnyvLIc8BWQRuySZXCmLO3yyYACVHNL7VwZIWpbpdwW9a+u4zoPKwRyCzEBkGUQJ/bQeaa3HKfcEm1uCy12jP4ot+oT5YQAtOrwzWzn8vM0t3DMgdtZDvMD1aXkjZm6rew05cIUFYooZNR+qMGtSankqMGlWFnLgE5OCWVBLYFRtkMncOhmTeJijbVzFc48/yx+JcVzNYZaxv54rFQ2R8Mum+dOqUtGAIoVsVXNUgX4vXV3wNHIxxuM2VhZplU0mfQ6lJ0izWZRbYMXRBwPQzX0lUGr5PrKqgR+SnsUc9g94qB7rCxD5Vr92hc/J4FjxNMprqFRKgtoJWrDjEDuZ2lKo+Wq41SpOqQyoJ5G3O52eW1vi9B1lMX32bVTLLoOvYMDrt6+QavWpJGFvHj+WZ4ulZX9nVyOHhq7ScBHO/u0R0M8Xae+ua7AR1GpCDBoBJLNalASgkCY22yLZehiwVZ54bf8gHYUqdzmuTmAF8bsj0O8yYDN5gLNosWq6SoVbE+5lPowiTnZrIiBugKAxRi4P+6zYDi0CgVlXz0iZZdIAdWdaYgW+JwsVFixC+qk6ZBwJZpyayCpwQGx16MaTNhorNJqnVRDK7HN7kWhAuu9qY8tg8PphIZh8nRrlTNYtGZgvZhfikW2aBEkX1dA4QkJgdfhZHGBEibH7WtUrCor1VVsw1S5ygfEXBkfsz04Vurf9doyl2yXJjlYf5QGbIUjDmOfqFAh0A06QcxIZJBjj7OnNhRppTtsM3UdRToYT0cYdlEpaUq2pRRRcm70j2+j+0NOr5yiWVrh2mCHOE2p2i5R/5hWucJaZQ03SKiaFlIubL97lfabdymPXGpDjUYQU4xHJDJ0E0vBLONoHDHJqnh6g7iwQHmpxurJMisnF1hZNbnzToeXXz6kVa9TsC3OnaxRb9q4Yr0YBLz2kw842G+zXBVCg0VoVWmurDLQyny4m3JjL1TXkeRGNqopX3jBYG3J4qevbeEkUy4uiZ15QNWO8TxP0BZGUaQyULspfNxP+Ma3T/OV/+rvKQD4Bz96jfc/+ID/5rv/gM5Ht/hnv3uF8DDgM9Uh1fgAlx6WgC96oAaLSWQq1wYTm3FW5khbon62wm/8d79O8dQa77zT5o++92d8+XyZX/32r+LveLzxvT9h68qY080izYaGNw04HKbs9+VOrfGVF85z6tKTmLZG9/Ajnn7xMyysVPBk4O7HalB8sDvkrdd+zPFwxC/92t/n5IUmjmUxjiPe/OFrvP/mR1w4/QRrzSV6tz7m7R+8z6Kjs9F0qThQatg0lk6iFVq8/PIH/PjNmNr6KicfW6V2apUDT+N/+4NjxtdirGcWqS7ajNNtVlfu8L/+L19hdbGsKkBRmHeiiE6S8dYbR3z45pA7Vwy+fnEdN0rZ/miPEyWNZ05UsBOP3f3bBJMRWZxRLYr7QUapYlKqWFTqDWy3TKFUpLJYxi3JvdYjCY/IorHK5qxUTtHvHPHH3/+BIoQ8fmmJi088gyVEqczl1s093nl/W1mjPv/Ms6STMe0b2+xeHeOGCWYwYKUZs3kCGoslLj7zEm+/8Qrff3mfbmzR1UwmxQKPv7jJ+rNPcm034//8kx1ScWqopXjhgG+/VOW5r5+m0Cgw8HuEiUep1IDYZrgz4X//P/6YOHL5zNlTnFk5xbtvdGilFk+0ErZuv4UddRSpR0iV6426ssOW+jMJYdGtqyz2YBSixQkbSyUWmyad4wMmQY+VlZSTpzZIxSZ3IhaXFpZYimo+x91dbu4PoOjQWDvBR9s+x6Mqg6DOuzdM/u5Lz1KsrdHx4EdXR7x7c5/VS0O++Y0ap5+9SGWzxHvXr7LdleCIArXqKnV7mcH2IX/+pzcwBhlfWKrxtXNr0Dtm59pNGmLpnR4TT7pY8YgTaykVx6CoV3CtMklqMBpNWVi0WFhaxnYKdLr7tI+O8JKMUrXJfj/mVkenn5a53jeprm/w7Nc/TzvWeOtuF6dcJNNM1pdbnFo1uHW9z43tHVr1hI2NEssbixwd7SiL5TQo0TuccuNuQvdY48VLC5xdazHpDXj19W3WSzYvXmqwUtQ52rlG/2CPputRSUdo8VgBEJWKycRPGIq62peMzgx/EtGoFdR3pKhXBYRJoxTb1hmMBVzIyKSGkixLQwA+C80WsDH3TkoECNaFWGYopaeAEFKTiDJSMoYVadB0mMRV2p6DQDG6U6A7Srh8tsYLT52ld7DF9fe3aDgJFVMyl32S0CMOxQZWgEqbWrWQq0p1OHFyCdu1uPbxXZVbW6+5TCapIr5pAuyPAqWsXGiUyCQvV8A822Bil2lbVZV5+laSculzNZ77pRfxszaVSoX14gYfvfY+H3zvfco3U550LRaMEbHXJQomWJpEghjqfq5qxTRiMJqqmjESW1fdomgLZCbROiG1apFavcRoPGUw8ghVZnJeb8v+rCyWKZbK9PsjwiBTridhmKv55O9K4Sr3YsmxqZQ5thx23AqHdoq7bvCtb3+LiyfrLGlynxYKpsbefp+/+Jd/QLOvs1EsYAVd4vGIg/YIM5Us0DyCRPpiFSmiIpFymycBmaa+hNUKcXHmIGMq+FJ9r84jjlR2t9qN+/XxnHStwNgZeVIRTuO8nr0H9GQCeIv7bucV5gAAIABJREFUkNgZC/lXSC8Cdud20qaVg6RinSx1uHzPr6w0cC2b/mjIeByoDF2x9z4SdWeQqRpcAW9iAS17V7Xw9FRlAN81y7Bawjzp8vw3v8liUSqolKrUS4fHXP/L9zCPMtakrhoMYdxR1urZWDJtM8ZCkp4rnFWcUh6xcq/Nnil58x5prmzN63gFkucRwMoGWdZoDhCrHncGr0s9IQCx1O+ql0hkNiBETkMp3vN/Sz+ROznJusRahudFeea22r68MZC1FxWwKMf9OFaOEnZBiJQ6U+nlTY1xHDLVYwLXpacVGZSrHNeqcKLJ2Rcv46lKLlRW2aY/xZoaFEYW2d6Q8FqH/kf7rAmxMggwp0Mib4TthsI9QzM09bmFsjj85FE6EuUw9ULiCAXgi6237K9YQCtgW85JQ4gIGtM4Jz4IMcEPEjInQy8ViAoSOWPR11yaq6cwa0sM5HzVE6yGTX29imaC42rcvHqV6WBCI3GJ7nQwumPC/h6MDtAne6TeAeF0jMaYYDoGbarIWDMzfBWpoiy/pZ/Ksdw8amrmTnYvUUvI6/bMiewTTfZ9wncW5S5oqjdTx1Bul/KGM4GBytrO1y2THGFxWTPEgamIWyygGQ7FgqN6N8fVSaUPnXqYRqoyncfDYU7gzsRhIOWoHSmlb7ebMp2CGJLkxIT5n/w8m//7IT3Dz1pRzfZrDtLOyUDzrOufnY7MfvJzEI6Hf/ywEvgRAPxzV/TRLx6twKMV+FuyAo8A4L8lB/LRbjxagUcr8PNX4D/7ze9kD4NLDz77bwoA57k8P/9hPGTZ/LCC968CgHN7nfvv/x8DAFaN4wOfcf/zHpSq5ozjHBCdB+OK59Bco/oQYjhXGgtArB4PA8A5EDwHfbPkvs2U7GMOAEtelKEyAedK3zkAPN8EIYnPAVwFjM7ze43cOlcdntm+PYQ9qs8XCzF5/RyEnQO8SqUq7OnZEjx4lB8ES+8d/hnInNs13X+2ZJnOHz8PgM2bsxxAnT+UdbOyMP7Zc+uvAoAf/P1fFwBWa/GwSlgO7+xnP08JfC+remZh/SAIrBj2DwHA8jn3M6hnNn+fAgDPrys1yBBFmJYPZiRjUzW0M4BTMt/yhcrtdeU/At8pkFJGUkJ00GwyRL3pkqQF4sQmpkicFrDsMiO/iFloUqgsM44bHI8LmFYNo9qiZ1WJFkpsGwHO4oALF0POXl7HLepKYUQf3v+jH3NmUKTSDqn2+pTE4jbrkqUDMRUlCQW0SVTjLbm/USTNvgAvmVJgCQEit8cylEpBBgEC3kpjLWsl+ygDMVEKy5BTzpd8GCkq+nzQE6eieMuHavJQebsKRM5/r4Zeyrotz/bN7cZFcSvrquNY9n2g2YuUhZq6JhJhjIt62FY5UmpIpD4nzwHLm/8cAJ5bes/VAzIYUophzVQAsFwbYk8o9n5yWsnzZBApA1axK3WUxR8cd/w8q04zKFTLBFmJsdZkbJRIqwWWT9WIXYOk6NJPIqaiHAkjBbzWm2WMLCALBtRqMiw2MKsNrm4dsTOIJEWRxWqBop6qgapY1C/W61RsF3/qMRYVnxiKGy56ZlIrVJTSRoGMU18NSwVIDIKQ1kJdDZFkPwVo8D2x97SV1bRWdKgutRhHE3aPb6FVTTInZZJ6JNU6V0ZDIrkxxROKpRKlMGNw3CMchDSXm1xYXuNCscbKYEjdT6m4dQqNVUYGHAyHdCZjQsOivLxAf+Lhj3o4hjD8LZwMHAETMen0jtH8gPVKhfG4R18s+CYjZUOaYlCpNNGKBZV/3O+0qWoZzaLNxTOn0F2dIz9hb2+HZOSxXG8RTT3cUlnZHHqTPtlErIRNTi6eItIyjuOYo/ExzaU1BVu3b77N6sIK62ub6DWH124ecpzGLJ1cYnjcpWpoOHHCYr2ZDxZl6BlldKOUw85A2em5ZCxUSpyouWpQaouCqWwpZU/oGES6xlF3xMDrs7yxodZB1Glipd3zfRYKRXW9yZFVOcjdMXvDCSPfp2K5bDZrnKsVqItNfQb9KOatnS32Jn2WT52jXC2yPfTodUOYpjQXbBYaBYJUttFjGgeUqiWlpLBck25X8tkylWdZdDSMaMKJpUUMTWd34KnhcUGTNHJYcm0WdBs7TrDijKJj0bs9pP/hEfqhj3e7rZQuznRANOgT+r66Rg4HMf3AJTQWKa+sUl1tsHmhyclzVaIw4/Z7d3j77QG2UcPULFpVm9aCEBEyZbMsYN6o26NckNw3k6TYYkSZPc+mH9m4BZdwqpH4Gd2xT7EZ8vRjBWI5/tqUs4spZTPEiGMsTWM0COlNQoZZrI7d1V7E1/9Oi6//o18hsm1+8NpPuXLlKv/ld/4hWjfgne9/wOs/2uZE2qGRdXCyDno2Isw8Yhl6p6KHs5hOLWK7zqSwQlCz+Yf/09+lePIEP33lOr/3vTf4rRdrfPuXf43enT6333yTJhU2Vk5QrBSJsoSDbpvOcECmpyytnETTXG589A7j0S6//p//FufPLRLIHVeBzqnKAv7e7/8b3MoCX/3VL9NolhQYG2Upb/7oHX7yg3e4fPFZLp45Se/2Dh/85G3cOKZma5TcmKWVAgtrG2AtcuXKFi+/H7N2ag1rsUo7ThhpZdoTk+ORxXYvYRpF1MsjqqUt/vHvPMnpx+pMo5j9gx53Dw5xF09w44bHB+9GbG3bFFMTR+7jAkQkCSdKBusLEY+dSon8IVevjkmThHOndc6eWqW1tIo/Teh3JwzHA3Sx7TZ7fO7Fp1g53aIgBZVkBRccxqOAH/7RH+D5Ex7/3Fc5/fgZtSa+KMQ/6PLee+8RZzFfeOEFCoZB78N9Pvzhx9gCBAw6nFrKOHu2xtqpTZrr57n24Qe8c+UOHx/GdMS6eLPFxnNPobVsXn7D54OdiLWlEmPf440P9zlz1uc3f/Mijz+1qjKAR4FYOTuUMRS54E//7dvc2B5y4fwT1Comv/f7h/S3Ur5yFr72rE6rZrDz8Ye88sYBrWIFxxJL7ZBTqw2WSycwQoveXhc71VmqV1heWWA03GL34GPqjYx6wyELMgadrlKriq0yaUD76ID2yCdzxaXA4EAUpMEiurNEvb7GysomXuzw1rWQ2HLo+B6TTLLUj3FaQ7761Q3ikoAFMe1hwBtX+zhpkw23qpS1kwMP10/4B8+Lw4KB5vVJBrscbd/F9LusVUM21yNKBYNobFMuN5RVv3wvVVtlmkurNFobTBOPWzffo318xCg02D2O2R2Y+EaVO0OLvlnl8efP0dMLvHuQ4BQtZdcpJLWvPr5MzdLYuXuX967toutC/AoJUslI1ihYBaqFMusLy1RLNWWrrrJro4yWKE2LFqUsoWElhL0D/M4h094BJb1D2fJVnSP3bEVe6U8UmS234c1Utu5ivaRcQARQFSWrxGCIU4ik14sNkDjuCMgrat8wymuWVGoTcRQR9DMzFGlMSG3yewEn5P2dok5vkuElFbysglaoE2oOIy/mwmaVLz//GJP2Lq+9fIWWnVE2pCbwMTMBjHKHIqm1BASRukzIetWyQ71u0+v7qv5ZbJWJZDOlHlM2qFLjiZrPVM4IXpwy0TQ6mcuo1mTbcbnmGqw+Xea5X/kat7b/koWFZR5bfpbu9UOu/9FP8V4Z8ZmKQzkdQDggjQUAjpXDiGOKgjPPdD3uj8TAFl3PYzQEGpd6zDYiKlUL2xZSmobnT1X9OK8FpaasV/Pf9YeSNZ1HtcTxjLCZSd8lxAwBwQz0eomO43A7K3FHMsTXM37117/Fc+fWFVAnik159Poef/HP/jWlTsi641BIxnjdPr2uh6PpCsCWuJY0jXJVZp6fpMAzKS5TdSznALCoM3MAUh6yz/cAzFlvIgDu3A5Zgb+KpJiDwKoOFdXxVOrmnO5maOIJI32H1M6pspVWmbWpWEWL90KuSJf3tSwd3w8UQbBgmUQCFuoa1UZNgWOdow7djlSGYtcLiZ7hSS1cMgksGJUK3NLLZCtlnLM1nv7SiypWgGDEQqFB1gu588qHHH2ww6ZmUgtDjGFX1VrpWOymE2WfbFgSjZPve96X5msm+yH9mQCW4SxeKXdbyuv7vH/M5wfixCSvUGDuLBNZ1a1z4FjL31/WUvJvlRJYahT3PvCeZynnAHAm9tqxPDdmOhUgWKNYtKhVXKq1Mrph4IcBUyGAm7J2iaqtDdckEPBX1so08IoNDk2XbqOCeXqFM89fYoSHngXE0xHaWGIOLPRujNWO0Ld8rI5H1Q8pTD0MITBNBywuuvjRFGGIO0WXzDHJNAvXrSsCkAD80TRmNJzQ6wb3QFVZAyF82k4+mVEW9Yn0ajmJJLHBrhUYCsF0CiOtgNtoYrk1BgLEuzruYgmnblNtVFleLnD7w9tMDvs4Xky22yPe62OMdyilh4wPbuAPtkiSIWk0QbNyD4P7zbdUqiplQZ2vKlFM9Vw5YJ/3cPmxldMgd4B6wN54Pm6YPye8T4Kf20Cr3i9nqzMN8+gy4SuqzlNy1F2JzrFVX2LZDlEq97VQOR0I0SOMA0VeVh+VJvQGY7Ut8trj44jDQyGaiL081NxPAr7zOLR7gO7D441PG9I8YP/8CAD+2XnQo588WoFHK/BoBf59VuARAPzvs1qPnvtoBR6twH+SKyAA8HzDPw0I/g8HgGdF+EMWyQ8v0n9MAFgV/vdCTj6pHM6bhCS3BtJz1aD6yb2G774CeNYq3lMX50+dI5Cq7bin0JTM31wxOHvOQwDwPNt3vg6aAoAfQBazOSCcb680P4qBnIrFkEB3+bbmjG/JAhSFY5RnGkku4qwZuBcBoxim2b1s4PlHzXNpHwSAP+0EnjlV3fvVHPid9dj38O35HjzcnyiQ+WeMue9/klgmzh+fBgCrY/iA7bP0ZZ8AoT/lm/oXAcD3msPZh/5NAGB1fHKy8Ccen3hP1ZDetxOWfREGsWTdGrqh1LefTN+5/1a5JfQn3/3hazQJxcort+iSoYwo4nNVbKqGDJaeK4DlTJIMRyPTSYTtLv8XCEopVGUYUAIkN614D/xNM5s4cznsGhRKi9Sbq0zTqhoUolfoUeYwK1E9XcNraFgLA578bJ3FzTI3brzKhTPPYvUNbvzZqywfGTQ6EY2JRzkQAKgDyYgk9pTVuQC/ApwmmQCmMoRJld1YrhrREJGFPHw/zC35xOYxlX3MsEyxq8sHVvn+zFXjogyeZWuTqoGVWK3Jmgqwm9vizVj9ajAqQ65cIn0vbzlBNfaieJDBl1j+jSczha4M0kRpbYoaIM9ok+HRXCUg9xJh1c+Vv3nWc64SUHZqYuE9U53IcwXAF5u+XHGQU9BlEJmD1Y4CrEV50j4aM50maGKrh4lVWgBrgbFWpBcLkGqSiPLZselPMkzbpjdKWV4oEAqRJJH7xZiD8YAuAZcvLBEGBQZjDS01ELJJIqBo0+GgHdIqSYafo9TifhAoMFkUxTJIKxi2yik2CqYaYFuYVF2TaJooVXeppFOrVwj9Kd2BZEdmHHYDAktj42yNwyTiptdnJx3x+EWX577yBbyqwW1/SF+OpBzMIGDaPiKZeCyXmqxUlqllBofvfIB2J2a6ldHMdDaWSxQXK0S6ztCLSMXSW3KQw6myWhW7TBmyytDo9FqNVq3M9sGUO1tDVkQJoicsLFfZkczP1MIPM9ZaBdyyyVQTa86Yqp2iBRH1opwDMb4m15FBNDQoWpbKD8NKCc2YzIhVluV4kJFNdZUhOhDlRlnj2Usr6FnEH/7gI5471+D0aovawipvXN/mzmDK2TNNiqJCnkzY32lTNU1WF+tUG01Sy2ZnNOKdW2JtbbNUNjl5colJ5xAjGFM1oe7aakAfGRapabN/PCSIY778jaexCxpanDH1IzxvhOsWaa1V6AxCbh526QUJw0Gk7h1LxSJWNGWxYNGslbBkcJll/OijD2gHE06tr3Dqwml2OhGjSYQ/GLFQa9BsGGr4du32HoPhkMXVVc6ckwxxnavvtbm1c8jm2gpPPrFIuWAQeyG7d/cxajUqzZJSXVoykJ4mrLdKuFHG+NBTA3I31NG7Gf72Mb0bt7F8UR73mPSGTEWtGsEwgnFSYEKTXljh7KUTULRYWEzVEPbGtQ5vvtljZWGRIDDpdAKmoc9Xny9z4ZTD9s4x7fYxBSMmke/a8iLtwGKkueCW2FiucXCU0D5MWFkuEpo+a2sWCyVYWyxQdxOMNGCp3qC3f8SoN8ZPIiI95I07bbamCY89Y/LSb71EdbnBa9fe58p7r/Bbv/Y7aL0pd1+9zZ//2yssTwe0GFPWxO52QBCP8CNPATroDseTjKy4wLG5iFfQ+Qf/+AUWLz7DD370On/6yof8D7/yGN986Vvceecud999lyfOPc/mZl19p4qOSIa0/ZHYuYqVbYHpIOD9118lHPf47m//JqdPN6UCYdz31P1v/9aQP/+TP6bcqPPFX/4Ki2tCABHrQ7jy9j5vv/ox6+sXWFst0d3p0Lu7TRb4JJITno0w3D6NxQaWvczN7YCjwRKFVoMr/TF/9vYx5soi3/7KeSqVlCsf+xwfxZxqalT0HiIAbS0YHB5t8catLqNIp1GrU6su400rtBqL/P6P2iQjg+XlBdYrDje22rz4WMrf+XqVuzfv8Lv/ap9LG0W++kKR5z53icFhzJ2P97hxd8ru4Yj2eMCJFZ/f+a2LfObLz1ItusorQ/7IV8PBdo/3XvkeX/72b+IUHFUFirJ/qz3kx3/5GrtH+7z4wktsLtUI9nzGV9p0P7zD9PCQx9Z0FpYcltZXMNwy27u7HA6nvHnDp3riDObaCQ5l8G8X+fBORLVaYnU54ejQ4IdvHzLxj/mHf7/Kk8+tMoliRpMujUaLWrNAPIlptyN+8sYVTl28rJRW//z3t/B3M75x0eC3v7NJvWiyd33Mv/gXr2AmBrVqwtnLE575zOcpxQ1uv32TUdtn0o2puwVOb7Yol2DobTOa3CIIxiQ+REFK1TWolYuKxNEXRSc2vSBjjMHeSMdLy7SWV3jyySe4fqvL3QOdg75Os1GjVIGb7QM+bt9lYbHL//jff5naGbnuK4zSiH/+T/+Q13+S0WotcnnZpZAlDI8mXFqusuqUKCZird3m6OYWWfuIpzdhbTVC18Qpp0y5uqiAqd54iFvSaay0OHHuWaxylRvXX+PO9m0GfsrOUULfd9SfQVbjTmBSWF5Bb0htY2A4BgfHY6p6wNcuVNC9Cd/7s7ssWBoVW74PppQqEaGQrOKQrW7Ck2dO89Tj59DNJjuHEeNJxOObFYpaRnenzZpYcjshdjBi7/YtlsqiyJ6QRCFu0VLgaXc0Vt//8r0vlsmGbqo6ezAMyVIhgjnUiqI6g8lkRBD5lEsFVc+IUk1ig0VRWquWaNSE3CMqz1mdql4TqT5HlIeRbjCJDQYS8yHkP7OK7hZpH0+4JArgy5tMu20+eOM6dTulVZTc2LH4UattnsdfyL1B3FKEFNCoFyhVbLxJoOyIxVI4DPKMVal3pLQRgpxycCFlEieMU/CcMmFzkb2iy0e2yfmvneH8Fy9x7O9SclwW7SWcYcyN/+c1wjePuGCYWN4RWjhQdaSeCug+U0IrxDSlMxgpcM0UwpfpkKpITiHtxcoeVgAcsTMWsFUsiyVfV4DOYsFmdamq+qyD9ljVXQKwC1lybhMs9WJHvkOFFVW0GRUqHFoV7mYZxgb83e/8Ek+fXs2BKjJlYd3rjPnz3/2/qR2nnHQtKonPqD1QWbyi/tWzJFflzpSWYjWvXm/lObRZPOsLZ6rHJBEb7hy0lNoyz/zN3WYEZJfadQ56yjHK0vs9xT2ytOTypmJxPes1Ve1pqHpaas5yUfZZ7MbzKBY5nzQtoaiytXOXmqJtKRKQ1MflSoFyrYbvTTjcH6jjHgQZsS4OJjkAHBd0JuUCd60yUatC8bFFLr/4XG69PGmzUl7F9BNuv/wxd1+7zkZqUJ36WN4Q3ZsSeoGyXk/ivIdXNukC0s16gLxvzJsz2Q8FCouaU7kvSU8xa4tmhFnp0ebl5lwJLMsg9XiuKs6fP7eXzm2tcxBcyKei+JWeQtX1s9pe1l2IHPL5Yh0s7hBSz6vjKG4sQYAQoE1XakMUsUlzNZJCRmzpjE2TcbFO2ymxJerbpsmTX/8Shq06NWVf3N67gxO66EcxkxvHlI41al5GI4hwgxFMh+iJR61hE2QRvhC9TpwgE/KO6eIUl5iOQ1KVi50wGo2YDD1c11HnkLgRyb5K1rMQSKJEVPUBzUYRw9WZxAGFhQqjLKH3/7H3ns+S3eed3+fk06dz3zz3Tg6YwQRgkAECBLOowBVFUsFar1br3XX5hav8l7hc+8JVLpdt7ZZqd0vUiiJFSSRFUqQogAhEDoPJc+/cHDt3n3xcz+90z1wMQUqyS1Z5OU2iZubeTud30vM83yQ1JTapXcZPLVZbgZhT4DUM9uIuD118kOOHq/R2Q1avLpFuNWlf3yPZ3KIUbVBNN4lbN/HbS+imT5oNCcJMZXkLX15mIcqGWxcAOFf8iiOMjABk/4zB+vG+ElDYce5RAI8HFGMAON7n7DZyhlLd8shWX+IC1CRH9s/INkycqgQALhZLaLqNJu5PQmROU4oFh2LRZNjt0ewImTGj0x0qAoxYTQ9FBbwtBE2N5l6KPuoPx4Cv3E/FJWz8758ab4y+vzEaliT7hg13wN9RwfLhHOefnu7kRPEP//y+AvijpmD3f3Z/Be6vwC/SCtwHgH+R9vb9bb2/Ar+gK7AfAB4vwX6Q6f8PALBq9kZX7P0K4P0/H2f73t1G+ds/DABWjcEdhHMEGo8A7vGa3QWARxnCYuukQLy7mcJ311cam9y+d/y4CxB/NAAsCs/cPjhXb0oOZJyGqjGVjCpDgX9icTYGnnKGc04gz+3CcjVvruz9uwBgsSK70zONVL/CDpc5RK4ozr+5IuKKjdE9auJxIyNbvx+4VU2VNG1/hwJ4/J5jwHqcjzN+rzFcvv/0/ccCgMeN4P7PsvdZUH+U1l2GB0LiH+ca5+xyye8Sy2YBbEcK3Z9x/dmvBlbrfA8gHIdiaZwohrIo1ZSqeLRTZFAl56+yylKp0LkCIket5Ysb+JEMR0xSPJLMQxdGvi62lgUFBLuOx1ZbbOEKmIUpMrOOW5wkNTy2wwKXhxYnHpqkcaqIPpMwfVxj9nCJiISGjLyCmJXvXSV7f5PiRoC318Lot8mSHkUnJPL76EY+5BJGvygM5CiV80WObzWEsWWwZ5DEkVLIClAs4LZSMpj5gCdXOeTM7Tvs/tG/hYUvGeIyXFV2ymlGr+crJr+IbBQgrIZgks+U2+bldooC0upq8KEspVXmXqpUOEqhq16cZ7uN7ffGFtCyCbIdkqU1/l1+zOdHyXhIJ0Cuuq4IyK2yx3J7uvHPwjDPULdMR117ROmvFD2iEzEt+gMN26uSGSUyq8ggMeglBpFmqYFboeDRHWYMh4aycZNjsVYF1xYl4pCOGZGKNWJWwkgswiCh6GrEfkAWpjiGi2MLiSC3xDaNBKuQ0QwDmh1RiIp6XEM2w5NcObEkTgQkiNV6d6NADchkGFlwxCbSJMwM2mFKKsNuV2c5HrBt9/jSb1/g7DPziPnbdXzWBi21vyulurJrLmo6xwpFKoIJb/T5yX95gfhWFWfb4qhrMVcxGGoRO11fHdeiwugmsQIBms2eumDJGg76KY7pkGSyb0w808RMfDWkdQoevggsdYthlOCJNWUUIgKZmATJWCeJmG+IgjXDVzlkBmnkYuliq6eBndD0B7T7PrOinC267OzIcF6nK3bFJZ2SI+BrqMgEg2HKoQmP08emeeX9Jr0k4+DhEoMoVla1LVF893ylcmhUbSozHrHtcGOtT7+TUCqYHDteJE5C1teb7Gy30aOEJ85MIDmLG3sRGzsCGEVcPFcly0Qd2+X9xR26YazyzT79xDy393x++EGPUlHWuMKJ6SIH6y4fXN5kc6/D0RmLmQmXcs3mjWWfbhxRclLOHJ+inWgsbwe8d6PFjGtwdMrlwZOTvPj2Ou/e6lObMPn4I1M0Sq6y5Xz5PcmzzXjufIUjh6a4cvkSf/XaOhdOTlCfyM/RRqWAOKM3d3aZKrkULY3ED/A7IUdKM+j9iM7KBiUtwkl6Kr9UiAeShelLZqNVZrdfwi7PEVh1VvdiNC/jc8/MEvQH/PWLW0xU6kSxWPelitzw+ecEULS4dWuFze1dXCOhK0NId4Ke7rIZwfxCnQdPHOCF17ZY30o5fthj8iAYVsL6VouzxyapFxyiTovJxjRalNFv9SiUPVI35a1b13l/vU99IeWRjx3k/NMXuLK1S3dvicdPP4S/0+WNb77C1//4Bk/UdCazLhWri4GA+B2C0CfJDGJ02pFJzyqxkdbI6ja/999/hmNPPsa7H6xz9dKrfPrZ5zgxO82Nd6/z3o9fwgg1Thx/gFK9iJ8NMCcO0B92CPotKu4kpazK9uIaaW/I2bPHKbiR2q6dpesMuxGv/eQWL7/bY3LK4be+9BT1KUmclqzYgPW1PgO/RKk2SzDsMui0OXX8kMr5bm7vEKbbVCZl0N2j2QxYXk9443qJlmjYGz5+waKXeAToVByLE5NVDngVolafH/7wKm7SJhr0iLMhQy3BMG22dhKmp6bR3BpPPXaQG82QpWbGVG1KgQKddg/PbPJbn6uxu7XK17+3zfPnJnj84mEOzJZZv9ZmfWmPolPGdS0GwyZJus25h2c5ffEUBc8gCmPq9RJhEPHqX32PH774Br/zu/8tBx6Ywy4WaBNzfbHJ229dJtA0pqYXaK+sY3czzs4cQ98ZsPL+m2h+G88eMDnnKV/JpY1dmkGJ1b5DZfYQLbvA9242KU5VKRYnuXQ75Oycx/GZErpvsLa5RbN/i73+FqYXYVoJvSDg+MGyuo5d3Yp55omHKc7MoBcNXnxpnaxrcPFQmTNHDCQOcWu5y/d/dB0t3dYHAAAgAElEQVQ7g1PHEr7y330Sr+igd2KW326x+t41Xn99Fyu1OXzA5fTpOrUpcdvYwg+avPf2kjpXTi7UmZ6cpdvt0emGmMVpbm702egnDBKbI0fmOXTsJEGo8/blLbb3NEolj8HoPnRlbZ294RbPXIj4t//TJ6FskYraWjf4yYu3+NO/uM7mhs5vPX+Ec2cm0WJYubJJf7ND1ks43nAphj26i4ucP2xz9tEHCIMOG0sbhLFGPxxwfXkZP+7TmHGpV6awSwJMBOieyzBJuXxtk1srJpFWJbYm8e0S9WOTpGWPppA4jZSF2RpHpw1KYcZrf/0CP/r+CmemihS1FMOMcAoRw6iLT8RqK2RnUGZ6+hAPnz/LVsdUWeRHpgtEgwG99Q5npl0eWqgS762zs7KIwy5all8L5xeqTM1MsL2zSX8gJDkBFXIgr90Ry1CNguNSsFylAu4KsOALWJyoTNd6rYhtW7R6Q/p9sXXPqEpGtW3iS2ZtJo5BucWvAsEsg0RUhqlDL3HYHNqEZgEMl/XdDk+drfP4qSP4u5vcfO8mhTRSWcthr0scibIzwdZ0lSMrtsONmsfcbIlao6asgba3dtjcEvWb3HfN3AZXExA17z9UbaylRAIEexZapcaOVWFRt3hxEPKpf/5xFi7McXPvMs31qzx59lfZeXuRd77xKoc6Lkcks3O4i5v2MTXxC5F+KiYMIxVLIcB8KEC1KFm9AuViET3VcwJhKjm5UqUalIuOAlwFrBaQczgQ95ISZ06LQ8ABbly9we2VrgIabVNUky6VssMwiGn6MbtByFCz6Ih1tltnRUiqCymf+fInOX5iXvVcWxuXmaweo3lzkw+++7ccT1yOl2qE67fYur2jSGmuLmuTqr9LbapqUsm3lbp05BClS206yvNVZEPJ5Y1CBUZK1TgYxHdqSSE/ihq1JHnfYtccJgwHsQLfFWwmBMQgUZbEru2qfSgqaKmlRTGtbHUlj9eRCjevkcf5tUKWE2B/aqqsQFiJAfDDkN3mQH2+V7TVWqZC8BUlpZ+pzNiBgPR1l6Sg03Qd1goVOhWT8ukZzj/3dG5tPdijbpWhkykLaP92m9koozQYUAj7RM0OrWaPomWoXmCE0al+UsD+/HjLY2Cktle9gVLsjqJflA3TuM4f91R5pvYYNFOuQaM6PP95TtpUkS5ybdDHWbl5n+3HOflU1NLj/iOv5/MYLKWvVvbROblUyB3C4YpTDc+1MRwdP0owigZDIyNxdYYFl22twKpucyka0CrGPPHLn6TRqFPBVM4PESlyBx4udVl+8TLuToq9FzGdhTjDLpnfwdACMQ+AgoFZspg6eozS7AypYaNpZQYCVGISDYb0O32lSLYNV9lUy86zbJvd7S3iLCEKBQAWckkVHAM/7jB9/CjdLGK73WWj2cMo1LAKdXa6fdZbHXr4XG41OXGwwMnDh/AMm73lNdaurmPtDdBbu9idJQrhOnVtg2i4jh+08AOJvJAjL+9exTFHVlL62UjP5ymmuJCNcnLVPGHk3T36A3t8cPw0kppPLZIPuyorc7LRwENeIoZpinQ+IoDJmVMs6JTLBp5Xwi0ICGyoqJqpiQozYhsvzgaDgO3dFosru7R6bdpNsYbOz7tON1XE4N09cYmRHjFv/vO5zT8MAFbd8gjEvRcAHveQ944W9juZ3WvxfB8A/hmDmPs/vr8C91fgF2YF7gPAvzC7+v6G3l+BX9wV+M2vfDHv8n5G1q8wij/6MaYOfjiz96eLzTEs9tHP+3+tAB594P4s4BykHQGu/2AFcA4pjhnV44zfcV6uMs7dbwc9+pyPAoCVEvPO78fZvmNrZ2W0Rd7HjHKeVHsw/n3+PUxNbL7y/F/VxMqQQ9n75gpgGXImaawsGgW8yov+PAs473NHYJICfDXReqpmVj2UxetHwZZ396IMFtQ33A+SjQBg1XCNnypg2yjPRr31GAgeO6blEad3gNC7LN2frwBW+Tv3ZADL+6sZhjRlH/H1fxYAvH9Tx9/771IAq1Pjns/Y30CNbal/hjNTDmwKUJ6M84zvAsCKtb4PAL5LLri7/vcCwON9cecZSvmdByWLJZfKFZbB0cgCWs7rTKHmhlKLqgGYQgJzQFj+i1LJlXWJMhkleGSGKP1kqFzAND36oUW7Z9IJXbAalCtT6jnN1OV25rJwuoo+EzN5SuPUUw3cmk3H79NwixhbEe//yauUVwIODhIaoiJqNlXGk2P7kPpoZqwICmLNKblt+fGTH+syvPGKpsqblSGdqAnuWNop1YOAtokaJsrwZgzU5jZw+UBHBl/CxBblX6nkqP0pjPb+QDRweabVWP0gg6/9+1KBn0qImg/blAValKjPcWxdZfPKCz7kLDY+YNTP83NtnAcs55GoCmQ4pDLEAmG1y8AqPy/VvhsB0KK+kCFwfk4b5Gr5/LXyiFP50yPNRK0qygObCBM/0pS6Z5jkCmLbc2nLQFhs6MQaOo3UwLQdBQRiYWfYWKFDNgTDzhDXtG53oJS8BbuUg+JpnjsuR0yY+gxk9CS5hZZN0RN71FQNsESVIQNKyZmUPFVfhs0j6+UgEStoh44v4gObyHPZ01w2Cdly2nz6i8c49ORheoWYD9rXCCyXYRhRrR0mijOC1i6N1OaE18C87fPiV/+Gqe4ME32XA2lKwxUQb0hnOFAXv0Dsdn1f5bylUYBrWWimQTjU0GObQZCRmRblkoHf6yl1gWQsS7ZyGOsM/JjZiXyQudcRJUeGVxbGQUrdlUGQWGlG6hqkAGDbIhRr8iSiP+ip67qT6BS9Av2hRSxkAksUOBGeHPM69CXiLDHVYH6qVmJXLY6G5lpq0GVrGeEwZChD/WFMueGgubay3pPDzG/lJKbU0nELGgMhNvSHJH7Ewdkq9YqLRNAO+hrNVki9JsdISGKF7A0H6txKNY2FA1V2uzFL60LMcIT6oWy/p8ouq1sdmr2BUgN6jk6pbNHtasq6M9UNTNfBKli0u6L0DBn0AubKLkcXqlxdi9npxpJoTK1ssDBpkoQpKxt5pIFbEYtem063x5Ur2xQLRSzPoj5ZYGbaU+rUpbWmIixUSykFuWb4AYdqJdJeQNzdomiEFDLJCY8V4NSPJCHPIDVLtAYVDG+aQTbFatPggTNlZict2u0uS6sDil5FkZA6XZ/tZodf+VSduakCN28us73VIktCiXemrxWZOTxN7JrMzFSZm5vkBy/epu9rfOy5A0yflmy9jL2dNlqo0d8csrsx4NBUg2AQ0e0MOHJkiomFCjuDiOtbLZY6m1x8fIrzz59ica2NaYecmZslbPV555uv8dX/fItPzFhU4haevoNBizSVdGk590RNpbMxgJbu0XenGBZ0/vX/+OscfPg815Y2ePv1b/PZZz/N8ekjXL9ym+9+4xt0mjG/9qufZGp+lmEyUJnbgR9hRgF2bNBf8bn65gpzhRIVJ8M1W9hWQGuvy95ewvKqwXYzoeBpfOzxCSYalsq92+sZrGybdIMas/NiAZlbkx46dAinoDEc9qjOmMydrCGXrW4z4J23L/PtV/oKEDj79Az1wzWurXS5dHkRMzN48oHTtBbbrF7d4dJb15n3htSdPiXBqCw5bh3W1zK2OhZmfYLSTInirEljrkx9dp5v/XiJ7ZUehxbgd391ngMzM3TXeoTdAC3V6O612VvtMFsREsJhBT4kccD6yhXqdYNDR2dIog6LN95l4eADmEaBH/3odVZWhjx+bo6FEwc5eP4MoaHzk9ff5dpKG6dU4/gDD7B8fY3ezoBJs0BZFGS9JiU7oNvaojGhc+L0cTa2dlne1nh7KSarOMycqGPP12gGMW9dCri5DEeKNqcmyup93nhzid3WLTKtpdYgMyISI6YTx8rSu6cVOXvxQZJSlVhAzhgG7ZC0H9BwQ9LYZziUa1mbc0cszp2Z45GnTsIwIdwJoJuidaC1tk5np0cY9rCLMUdPztJYaFAqF7n65o+5fuUyF85d4NSFj7O7s8nW9g69nsnLb93gxmbEILY4cmiGifoUG9t5XWoaDq1WSLMbU6/AZENyJIfE4YDHnz5GYu5glsTNxuXa1SVefmvI1o7Gb37mFGdOTyv15e3LPdau77C+2Ofi4RInZ8qkzduU7AEXHn8Q27HZWdvFLJQIsz5Xb70G5pDKxARri+vsdfscfeAEpx//LKGucfvmTd5+/SbLm0UWtw3amU3jUBlTCCieQaoFHJyr8viZOpUg5cff+Gs+eHWdSSOhoAUYDNGtELsoJBGfvYHGxqDMjj9BY26BkyfmmTpQVXa+YTdie7nPx0/Nc3SqyvbV91i/fRNHa6tzulazOHXyIBNzc2xvLuEHHfr+kH4voN1NlIJ2tykGzw4V1yNNTHW9M0KfKAwVSDc9WSIzDKUalnvVbleoFChig6hKlSOMyv1FRVYE6gZjs9bLuL6TonklDLfC5IzoCyMePjrBA4fmGaze5rUfvIWb+JSthDQcYJliRQ11z1UxMFKTCdioVLLCiyNREQRiXy01dq1cVr8TAFh6FSmYBmIFncXEhs5Qg6FdZksrs2Y6vBIlfO53LnLs+dNsd1fR/A4PTp2nd7PF0l+/weZPtnjAtagnLby0jy5+BtIHRaGy3BWinkSJ2BKyKaBNyaNWLSlEpz8QgLhPEIqRuqEylgXcE9BVLKybzQGlkssDxyep1mssL++wsdW/48QitV+5VFA5ubtDAf0zukDbdNi1KtyUWnUh5dNf/hhHzx0joM/StTc4OvcIwVKb1pvvczx0OFlukG4usnL1OlGYIjQ7qZ9sU1eqQT8QZXmc1/Ti6CMkQQHupeSUjFY9r3mFJJfbU6cqg1cAxkrZVa8T5amAjWIrLWpUUXRK/ZorYfNcYs8VK2zpATIFAEuetPKaUlmwkv0qStfcYlzAYtl5/aGvatNyyVK1d9E2EVrkcJhQKtnYBYe+uHH4eV6uKDnDLFPuIVrZJipotF2bjUKFrQJ4JyZ46BOfUDVn5vcppjrxXsDS6zfRdmNq3SHFfpdS2Ke1sUun2cMVsqFas1z5rhTOd0iW46zmHPAeg8BCdhs79eQYuBBxBdwVa/BRrzYCecdgsFJKSiU/soTOI3eEfKoTpKP9I72GoSs1uXwJ6TlUNu2IdKjU+SPVcKFg5tnKEmejMoMlAsZQtsaZq9GKfCInIyqW6RWnuNQbclnOyFmL888/QXmyxoRmU8ZAEpNtiRJ5f5Pu5Q3czQhzS/J1hzihODZ00YQc4Vj4lkZlbhZveoqFc2cIJaJmELOz1cTIDLp7Hboteb6GCM8d26Vaa2DbogbWaLX36A2Gee51klAoWTglg+MPHyWwNZbXu7z29iUwPZzCJJ0gZac7oJ2FbMZ97ELG4UkhOp6glMLG5atcev0KWmsXt7OM568xae0QD9dJJe4iGSgipyykqPsl81l5BkjPNyLNK/KtUv+qTv2OUlv16GKVrlqlUabv6K/qgrC/p5c2fH+a1775hXy8AlZNjbFXm6iKiyWdYsGjUmkosoT0RiePznDi2BHKjQaJ77O1fovL11bYbvZYXd9ROejSqkvO+/Jiolp/J8sBYCXaVTnAPx8AFsXz/ocAwGqzRoplZSj2IUvoD8/v7o2xug8Af3g97//r/grcX4H7K3AfAL5/DNxfgfsr8F/9Cvz2b/5GlrMmPyJMdZQB+9GL8PcDgO++9qMBYGF1fvjx4X//nRnA4xfvywL+xwCAFQSk7gqjvKUxwLkPAFbATTbKAh5ZN/99AWDVk6hGc2xVnf85Sm4dgbwja1+l/pVBznitpHvJQeRcBQnO2GpWqXzHNkeaUrCNQUVpoyR77N7c5f37Q4GUPxMAlqZ21JHsa0z2A2gKaxx9r/0K4LGFtFiSjR8fZQF9rwJ4/3OVldxHHJz3AsD55t/TCI1e9/cBgMcf8VFAsCgq9z/utVSyzLsW0OPtE9BYZQSpnNmxRfPdd9kPBKtmfPTB4yVWA7Tx91eZZrntsSl5SZKZK/8WcHSUhSaZrWkqyg8B8kQxnlu+pamjmvVE98gSyey0SCJPgYqmXcI0PCyjgB/bbPcks8qlVJ7G9ir4iUsHj5ZbIq5plA/7nHikyMIjVdy6w1a/Rd2qEN8I+MEfvshnCkUuODaNqMfO7VVazRZp4pMkfWW9a+n58SvgpBAjxFpN7J9F3Sw5ZDLsFIWGDHIUvSPNVSxiHZ2rqkcZXXGqMuYUIKws4YRxL/lbplIsWLZstygSIvWfkCdURpgaNMhgNM88k/eT/ZPEY2tpWbtcTaDsmg0BYg2SMB807T9GBBhV6hbl4pyrh+X9xuf4foWxgGECasv1RWVImXnWnAzN5HUql06pmzW1XQLcF8XuUeVTiTrZI05EoTUimBii5MgVBlGaEkQ6hig4JKMNHUu03p5OpyN5Y7pSGwxCnWJaUIM/4XtYdqIsFR1d1D2OsnWWnFQB1Q3J9DVTokws7EKKpq0GiOJkL7nEIkUXzNyyc8Bcnm87lgKwh6FGL9DUcWa7HnqpTNcsspREdGo9nvnigyw8OUuPiL66DsqwUXSPPh1Shv0B0eYWc9kElc2U5b99H3vVZj6xKftDCqlPGAyJ0lBZdodCmtHFOj/GSmWkHdP1M/r9DCsrYBsGvpzAmgCLcZ6hbZrEma6G7mJFXlD7wcht+2TwlMqaQ8lNlTWdWJLLee1aRQWkdiXzWUsxRXksc6coJc5EjS2EC1utnVxvLZnkyLEUSi6fQxSaOMoRIAYzoxXLc2wSP8GT4aA/pDcI8CY9MlOFTyvCx7AtozANt+wqm4dwkJAG4vcpinfJ85ZhJHimq7hMAmZrZopbShmmMcMgQbdtdMNCzBhEZS/gvZWZZKGGPzDVfoy0RAHMmh2rwaeb2QSBgSxGJtaTI/DMzCICAZycoiIWpGaB7V6k9olhpEwUMkTVnkomtmbQC2X9E2YqNpmsXWwSxCZDHeYOlJWN6O3NNpnmU6nGlJ08/67uOkT9IcGgiZH2ZMOVrX6ETRjbxKaFn3lESY1uXKNQOcTMfINCxVZEhbff3aTvh3jFkro1LK128Aohzz5WYOGAy5XLa3R6Pfq9AaHYohfKPC1AVdFi5uAc1YrBn/7ZJW6sxfzSZ+Y4eDG/7sn1Y/lyh72VFpurXY5OzxD7IZsbXQpFk4Wjc8oG89Zeh0tb20zPDDn3xIN8cPtdZg8U+eWPPcOg2eXydy/x1f94mWcaBgV/ByvdJk2buVuCFqMbsSIbtIYGfaPEnjZFz7H47d/7OMeeeJRbS0vcvPZjfulzX2LBa3BzcYdvf+1rau2/+OUvUz9YIkhSFq8ukgUxhxcOYwwibr74Jn/8ny7zxJFpnCym7g0ol1Jln76+McQRy85IgIUMryBKdhmOmmy3DdabJoY3xcHDk6RmTCBEE6eoMjj7UY9yI+WJzz/MgeN1dUx9849f4C9ebTF3rMzTXzhH/XCV99/dZm9nm5pV5GCjzF//yVt8+1u3eOZgyoQ5oKi3cIyETBSQQ41ux6IdOrQpsh5nPPuJaR77xJM4kw4/+NvX2OvEPHzqAM888wAHp2r0t7v88GuvoMUWw7ZPd3vAybk6riYEmwG2nrGyukHBkZxgUTKGfPuH79Oo2diaxep6QNH2FGHDceChRxtUphf44Su3ubKuMX9wmhMnj5DEJqsbe1xbbHLuiMOphSrVksHq7atMT7o8+Ynn2Nva48rlXX5ydYfYyzj7zAPMPzTJVsvnR9+/zPdf6nCsWGDBKSAhi83NHUrmBnO1RBHKJNe+mwxZHwaEhsvQqTCsHKB2aBJnyubEmQNsLg/58SurEPrUanByweDowQq6HnHi4DwTnkNrZZHeeojpw2yxTBr4WDjKOWEQ7TE93+DU42eUknBrrcX3vv7vufjI01x46kk2/UDZpa+v7HLlg2ssbg0YRBZp6rLT0sniErONGjM1l+W1HrfW+pw64PDwgw2VYXnpyiZBuksn2sSwAopFj41tuX9NqNzzi+cPMz3XYGOzT3fPp99OWL7ZoWFnPHrUpqgPWF2+yYMnXcqVCt1OxumLT1Kb89jeW6Y8XcXyyix/8C6vvfICz3zm1zh58UFFXNlq9nj5+9e4dL3L+zdjFjsxhSkHu2YpBbXhQNVMOX9omjOTRV79yx/Su9XmSDUh9vdwjQGhgDVZgAhn37nZYzeewKodwKxM8sRTp1g4e4SrV2+xtu6zeivkUyfmOTpRp7l8hebOMjN1IcJ0EaedqZmyytL1kz71yQZuscKNa5fY2e3RbGd0++KA4Kgaruh6ikiT9UNV5yjCqgBQBVspC9udmDBJFWlI1KoCMTiWRILoqoYR8pkvyl1TXDNs3l2NSFyPiekqZ880OHVsnpKVcqjqMLy9wl989QdMGBGunuLokrecMxpFhanuo4FYJyfYAjIJ+Gik7O4NFOAh9dSkEHaEsOSLsjKvVeT62/UDEkunlaQM7DJdq8Z7gcZy1ePpX5rlwq88S6t/i5ppcarxANl6n0t//gq7l/aYT1JqSQ/TbxGFA+IoUECRgDECbYqjjG7mYJ0tpKaCrBl0+wFpOFS/syybWkXsswUgDe8AwEI2bNSLStUnTh3ivGKJIjLTFRHRK7gKGOsHOtt+pGzgO7ZHy6lyk4zmTMozX3iEQ48c5+bqWwz29njo5POU2ynNV64yvdXl/OQM/upVNm7exJec8DhTaykgfW/gq4gJyQCWfZsIWVfXFOipIkaUlbYUmLlzTV6CSv5zTggrFnKraqk7hSApJCd5vqiCc2W5rJFG2XNUHSESUakzBUxWObiiRpb7eoKqpQoFATcFKJafS33UU9bYtYqtaiNXgaGiTtaZmCyjWyY72y1ilS8rNS6YBVNlAEv+r2/BsFJgzSmxVzbQFkwee/6zzNdruALYi7q167P09ib9m9sU9jo04hC7u0drdZN4GKi2VcvyY1mOMXHqGdfouVV17g6UR76MQLIRAUKep2zQlaVLToCX5+V9dU7olO0Xe231d6njJVdbSKBCyhTHJek/JHJHvV56h5ycKc+ROks+e+wkZNpGrty2DNWHyM/7g2AEsmeqfhJFvl7UacVyPQe/WGBHL7FhFVktFQhnS8w+dBi74eEZJjOWR0kU2lFC871VrO2U0lbK8MYKjWxIMRkQ+u08zqZSph1DWirhTDeYO31KEQ1bm23WFlepFMsq/1fKz05HXidrY+OaBtVqlUJJzoM+rVaHIBGVNeh2glfUOHnxDEbZYHmzwwuvv0emuZQLkwwiTanjxSI9K6ZoboiexZw5ssDBWhVrGPHid3/A7tIaxe4Knr9JKVnH765imAM6ww6ZlTuVqbJYKl0hW6r+VrpEqePz/TdW/Mraq/ZYnpfmPbF6xuh5944LxG5ZnTmjsYvipowOibwlFPt12dk5cUb2tYq2Kel4boFSuUHJKygyxkS9yMG5GhNTc1SrNXqdPTrNbaWYXlrZ5ebtLVY3JN89ZXkpwZGSPbkPAH/ECOf+j+6vwP0VuL8C/2QrcB8A/idb+vsffH8F7q/A/1crIADw+LM+Cgj+aQXwRwPFPw9EzN///xkArJAF9RgDo/cAxHeyfO5aFX8YQLsXoRsrbPP3/OkM4LECOGcuC9iWAzxjEHUf+KYYxHfzf/cDwGPl8BgAVu3KhwBeaVriOwpgfWxjdAfSzL+nDOMVoDmykhaAWJpR+W5iF6ZAGeWcN9qNI/sracqVha1k5kjDNGYtj4ZFyo4qi9XAYf++kS3dD2iNM5HH26/syPZZQI8bqDE4ekfvPfrLOLN33KTFkocrTdr4938HAKyas5G19H626hhU3ucgfeeU2Q8AC74wavE+dEr9QxTA4xd+lFh6rETe/+b7QWBHPExVg3qHMXBH0Zw74v00ADx+r3Ge7P4NuzcT2BaQJclPAksAYLE9k+GG5CMZKkUTFXOU2SSiBk5ECSzP0Yk1m2HoYThlTL1MlDoMfZsokgFeAcv2cM0i3YHObs9SoHCtPk2YFtnt6wz0ItlEg24xZup4n+d+eZ6580U20z4dsT3rZUSXe1z9zjV+e7LBec8j2b7F+o0l2p0BaTSgN2ipgZ3t5BnGaRwphaQMKwsFC8k4EzBYwM9uz1fDTrE5FAZ6rpyX81SGL7kltAByubI3Z+jLPpPsLbcwGmjJ2gjzPYwZCAAcjRW2eXZanrmbg8Bybej2QqX6jcKcQ6BUAWL7a+Ys/rGlc35M52psUVIkkrUmCtlSnjEnKhzZnzKgEyWGbI9SHgeSTyeD2xygFiWweo/RCRKJckIydhUYLIM8nVJRBkgyZBc+vEumyz4NFShuOa76uScWxwLKBmKFrCtbVQEoex0BR8UOVCeTHGpbV/bNluGhydBMF0VrSJDIQDWigIOTCRzgKAVDIEPENMEyNRxPhl35pVmg2lRNTAQcF0A+VzIXbUvtB18y5jSDrm+gmTZZYqMVKnQLdTYKGd2pAY//xiPMnq3LliDJmwUMZa89FAtFYppi59gJ0XYjepe2ePvbVziNwQHR8UgO7HCIJqoosaaUoaRhqMyyJAhwtZTU1NhLEjr9FDstYGhifS4qISg6+f4wbAF6TfqtiKCXEA9iikUXQyZJhmQx27ieqBBCxHtQ7EaDKCUUa/AgUXnBMhhM+hElU6dkW6SGQT+RT0oI+7lVtrD/5ZovYLKy1I8NdQwnmc8wCYjk+q05eKLU9yVP1lf20nbNJZT7RijAc6KUkAKqm2JtLnlyiaglErI4pVyx6YkSKs4wU7F0lN0jduh53rHYrZe9IkEodzFRkYsddITtRERxRBwaaL6HLvvK0bBK0M0GRElC1SpSwKLflbxEUw0FDUNMiQUg1nBxlBo3k30tVrz9nrIuLtoyJIYgdXPLelNjd7dP1bOUlbUWFdR32fMTCpIN3PZBCwgZ4BRS6pWMMPDRJXtb02h3JI+yT5a2KZV0cD0GoUWkl92SzpMAACAASURBVPCTIkEiIF4dvTjBgxcO40u+daaxsdbjhTe3mZ0pqSH7S6+t8thDHs89UWD2QI03f3KV67e2qXlgeTbNsMCDD81y4NgsZ544oBRYf/kn7/I//+8rHD9f4sDRPo9cmOL0hTPsrPXZW91BjzOMOKNWbhB1odUJ2WxHFCZsrrXbvLPVxS3BQ+fK/GRli2cftvn9/+Zz6GHC2996k+9//QqH0j7luIORNclE/SuKOX0A2lDZ2m+3UkKtQd88ROXALJ/8lUc4+MgDrG5tU6q5nD08r86h1eUmX/3Dr7G2NeR3f+eXOf/UceSIeu/FS/R2d3n0/MMcmi6y9sYKP/ijv2TWK2NEYpHfp1HVVT6yZI+7TgHLlGuPkGagbFvKfni3q7M9MMnsBrMHG2hFjdSWPNMMP9HYbPfYGmzxe//maY5dOKiO9a/98Q/4d99a4+y5Bp/59UeZPFxhe7XLwkKNKdvCjGK++r/8Ja/9eJ0FR7Ktm1SMHrace2aRgaj0oxSjUOa9FYu1QON/+NfP8NDnH6OnZ6xt7eE4BQ4eqVHWbMSsvr3U5r/8wbepGiUO1SaYLrpsLy3x9nur1JyUiqNhaImyWj977hit1hq3bq+x02wpcFiuSJ5hqeulqARrkxVSo8C1WzHLOzqaU6aPzfkLB/GmGrx6+R2urm/wuY/Ncv6h8/zkb77D7ITBb/3+v1A2+e++ss03vvMKZj3h+S9+grkzE2z2Brz7ymXKRo2y7rL4+lv8r//uHS6e9JhvtKjaEQ23pK43sS4gsM5G31IA1LJRwZ4vsXDK47NffJbr7/b50z9/Ay0IOTCb8IXPPsjxU4e4eek2tz+4wYNzhwm2uqzc6HLrWocTUxqDdp8TB0t87GOPo3kppakSR8/NYqHRHvh849//B44ePcnTv/wp1ojZ7vtsLG7g1Wr0un26nTbf/8ErfHALKuYU87UKZpayujlQwPiTpxs4psVLry/R2dnG0LpUaz7doVhQwLrko07PcOroAS48dJaVZpc/e7nNVNljYaLA0nKTKXfAmQWNuZrLa29d4YnzBcrlEmsrQx565AKnnzpFZVoiLUTjqNFt9/jhn/5Hzj/5GY6dOaaO/c3mgFdfuc13X7zN7Y1QXXPrswIkl4gsT7lBvPTaNnNljX/5zGGuvf4W6eYuM84QM9uCqI2t5eQIyfF880afvaRKz6hx6NQsH/+lR1i4eIw3377En393ha0tl186dYJzB2qsLV0h6K7x0GmLclHqljaZKeDoENPWWThxionpQ7z+8nfY2ekosl6t0mB9M+Lm7YCZeo2t9RjNtzg0XVOqViFllYT0o3oFja6AirpBo+rS7UWEsVg2G6O4mITeIKYx4RJpJh/sxix2Ex67MMOxI2Wee2aeEhoNNAa3Vnjl2z+mkoXoSYgpf2o+iUQkSDyF1Bdi95sKCFLgwAHJGM9YWtqlPwzUfbVWLo4iYPK6SNVCcULfDwgsDd/SySp1VQ9cDTSi4w3OfO5xJh9s0GrdZsopcrq4wMbb61z9/ivsXh9wIEuoR300v6mU5Jrcy4WYJ1a9Kmc4UhbKiiCpST9ko6WGsky2NVGqSi6w1FISUZHbH4tqWMWMpCjCw6mTMwR+TK8b0xuEhGEOHMo1UCylDaPArp/Q1VOaogB2qtzSYGsi4dFfvcjkuXmuL79G0gs4Wn+A8lbG5t++yczOgIcnGvQ2b9PfbqtaSwp1S8BqURuq+6kQbcSxJaUf+GodZduUI82dNczVv1JDig2z/F1Bkop0mwekKoegLCdISg0g9295L+lICo6o7iXKJ7dqVsQs1VPqqgbO1b9Sm+TSQiEde56gagmttk8QhFQrLqWCw257QLsTUPBsbMdQa2rq4mIjdbGGIQBwmuJLnvAYAC6WaRd1gkbME88+z+mDR6hhURaVcRBw+dV1ti4tUxkOOGDoeO0duhubZP1I2RELsCrqTAF/5ZFHIeV1eE4ozft3UQhLXSproOr/KFFAflFqDOlV0pFD1j6ypqyDPDfPD74LDMv7jtdGtzVFEJD3G4PHat+oGktX4Pp4LWWMoAipsl9NIW3mvbt6sqWTGBlmsUAzHCgAeOgWuNE28CcmWHRdVgsh+lGbxuEpbNfm6NRBTuqeOkdjubbeGuCuDtl9/wozmo8d9SAWBxydrFClrzvspDHO1CQTJxYoVysM90RRvUXRLao1KDll9nZ2SIb5OSC1fVWYQ6p/yGi1O3R7faUYH0gURRpz+NQRagcrtIYJV28s0xcTG71CGGn4ktdb0CjMlGn1t1jbXFZxK4+fOMZDpw7RWe5w/bUfsX7pMp3lG9TSDRJ/HcPt0hy0lC5BeiIjybAEdJboqfFESE4FBdrLcSsEh9GkadQ7yfeX+vrnAcDy+1w1no941OxARVONnNOk38sNs3KQWUPlXpcq4uzjUa00cB1XfQ/HkX2NckQ6tlCjXp/Cciz1u36nxaWrS7z29hJLywO63YxuL6OkAO48suvnKYDvVf6OZwJjBfB4TqJmJfssoffnAOezgw9DG/cVwB8aC93/x/0VuL8C91fgnqvk/QW5vwL3V+D+CvxXuAK//ZUv5bTKMQB5r93tT1lA/1MDwLIT7oKw+8E2pUaVjkFylMY5LurPMXh8l+qZNws/KwNYQNbcYmustrxjabxPBSzvIJm8Y4XmzwaA74LOdxW+wl4WdZrYMOcHlgACMpTPH38/AFh95khRKqMu9T4K/BPlmqaAX8WKFVa3JgOGsRIxB4Bd5ZH0M8D5ke1u3vhLgyXvJdld0sjmDZEoBtUhks8cRmB1vgX7AdPx3wUAVntQ2OLynL8DAM5VlCoy70PWvDko/tHC9X8sAPjebcrX5edfFASUzRcjPy4/9KccP6PBys96l3EOl6zuXQXwWHVt4DiussPOLckE5MztsbRMrH01NSQWczlNIDrNU9mmCjTURAvqECYejlfGsWskqUtnYNMPbNAcTLPAMNJpDjL80KZareOVqjQHFt2hA8Uiab1M1sgoT3eYPTHk0V85A7bJShIQNgPS6z7Nl29zcifkeBQQbqyT9lpKWZWmQ6JQMqciPNtSDXQcJcrGVxpXxxaVq6gtbAX4CqteGmUZqKhBT5K3v6ICVse7aSi1Q26bLGx7adIdlY8nay+DGlFAqEFMnCogtmDnrxsrfseZ53dze8UyMMQf5ooJc6QOFqWfUuuqAZuQIkb21Gr4JAdtPngW0LTk2cp6Wr6PgLmilFVZa3FK0bHuKJZFXaFEJmIhF+XbYZoCdqe4jqxBrqQQyziZSgiQnyS6UthBhB/F2K6LpZkUTEspSBzLlTRlhkmmBr6SbydWdiXHoig5bXGEJoCG5eSDkDgiEAAyGypFTMmwKYjKV3NU5nCgiU232K7l1z3d1klDAVx1kkAUtxq2hbquyOc4ol4RwNyxlSV1JxCbPtnXHkM8dowGa4bOxmSPmQdTHv7MBQolg0IiqtA5arbYUersiM0dIb1OwOWXLrH25jbNSwOeLmrMZiEFkfaIqicLc9JMlGILYB3EWHqMHsfEWkpPSwkynaJWyAk5plzDI8KBr9TKmqhhMh1DlPRDUR1IBmhClIo6V+wZbUxHI9FDZbOuGy6bWwG2WGfLcSZWhJJZJkocGXqqc1yjIztOLr2JTkEWSHm1CYgWKKBclNoCeBpmTGcYYBdtHNPGkfA2X87gmFCuv3KMOKLATdjbG+DVPJVn2ezFVCtFJgo2vY6v1E+uZ9KX4yyDkuUQBRn9ga+sO8X6WY6vcJjiFoqKKBJEopjySUVdGvrYuouVegR9Q6Kuceuixh6oi31Jd3ExiYf55EwG545nKItoFUcQKqdmDKuA5ci9I8YfDtX9UuwOE4GTDJM0jAgF7LV1phsllVXd62V0AnEB0Ah2+2hCX7BSqnUZdOf2pnI9U/c0W849yctsqXMnMhzlWIC4D1Ch1S/ip2VCo8ZDF+YoTkjWOVy72uXmaoBbMJWF983lHf7FF+d4+KkG8RB+8uKb3Li5iyVAua7Tp8CBow10Fw4dmafsVXnv3UW+87dNDDvFrHQ4MGeQyHETZcrSc7Jkq2OgYLgYcZFKqcrkzARTxxy2g4S1zpCmWNxPlri6dpvDRzV+/Z89jBHGvPbNl/n6H13hGH0m9D5Fo4uuDxj6fYbJkDDrqPuukdqst4v0zSPU5w7x6OML2I0SW70Vnvn0Jzl/Yl4ddreu7/BH//kvae6lPH5xnuPnT1Asllm7tsj24i3OnTzOhdOn6C9ucuPHP0IX/+AgoDNoUinrxGlAp+dTLRWUneqgH6o8SVdziVKLrq/jxwZBVlEZqwM9xSi6TM4dRfPK6meRNWD+gRqTRyoM+xHf/MYP+YMXOnzsqSk+8WsPY3gm1y5doupVKafgJQbf/y8vsH5jlwsLOnbcxEybaIok5KoMw54QGpwS3WGNd7ci/tW/fJpHvvAcQ0fj1ddfo9MOOXzwFJ5YpEcawVaPxXcuM1NoMOGWMfaaXH3nMoN2k7KjwsuZrHpMThaZmKgSJT1uLK/heak6P+XgERvWolNC1x0Mp4YfWMpivdWRmASDWzsplQMN5o7X8Z2A0qEqRy8cwPEsNq6tMT3T4OjhurqnvffKNn/yjRfo6W1+8/e/wOwDEyyu3mbl1gYXLjxEwzJ4/ztv8Fdff4lJOyMJ12k4CZ5uq3uI5JPHlkM3KbIeuqxZJcJGgYtPT/DsFz7LxtKA5Vu7zFSq2FbK9JxLvVbg5jsrvP/ye3z24mPorSFbNzZYWdyjZg7xB30mJgqcPHNQPOjxkxYnzp5n7vg8q9dafO9bX+fAdIMLn/oMW1rClcX3Gfox5558jOqEh6dZXL22zLCbUC2Xuf7OKtdu3uT4/AGOHT3E5u1d/uZHt7l9u80Bp4metjk0Y9Pu9dhqd2l2ZXJfpFSb4PjJo2jFKrd2TRJDY7ouqvMeH3/iFHrks/jBTbTE5/lPf4xq3WXp0jJXr7yjcqIvPv00Jy8cp2Q7pEnMn/wf/5eKQ3j6176I5phsdnze/WCN7710jb1ewvxskfMXz9CLYv7mJ8u5Y0MMpyeL1OKQq28sku3scrg4xDY2sSWtPo7V/U5Upbt9jeWeR1cv84nPHuGpf/YFBo6GJDf87fde49r1jC88/hiECe3t21QLA86dmeb4g0cV0CcAmT8ICfwuxVod27NYX75F5IdomtjsNxh2h2ytrhMODZrrQ7ZXU0p2kUq9TKvTpjUMKXgmvTBkp+lz4ewCM3MVus2UnY1NhFCWCDEl0QnikKPHZjALFlt9n52Bz83dPtfX2pyd03nu3EEWHIfujUu0r6+RdPt4WkAiatskRJN7jKkz2yhRLju58tGPFHFPrJc77SGrGx1a7QG1iqibLVWP5fVSDtKFScLeMKIr982JOr1Sg1umyWbN5fDTJzj2zAMYZsaUZrKAS7LR5cpfvMbmO3scLdpku5sk/R18X3KAYwpCPhqpVJU7jHLtSIhEAauZys0k8EOSSIBKg0ajoqyfx04rch8T4FJIho1akdnZCv2e2ELL9U9cLETJKSpgKNgOhuYxFOKho7Oj22wZZZYMk+5Bjcd/41mKJ8p5RxcMKfkGg7dvsvfKByx0Yo4XCpi9JkGrS+gHqs6Q/kwUwAIUSq8opayoqVW9S4wjpM5UwGrIkljVguI4omNgS11gWXmucpjHU4j1t8quFXB0pIoVgprUolLjSr0sURcSRVIoOpQLBVWnSM63ZEZLyyLPE9Kh1MhyzRLCl6ydvLbXFxBYaizJGI6wXJtKxVU2wfKdhTCj9nOUkFkWwzQh9jRCqYm8AstOkT1Po+l0eer55zl34owCgEWz3t7tcvnlG2x8sEYjCJjToCC9w24b+qEiX/fiOFfPSn+qSJjSJ+VKZJU5LVWW6k9zu2ypx5WjicTGJBmOLdbRQv401TqphRqTpMkYDCL1OkWoHhFKFYFB/UwjTIU0MLLnFrBegcl5TnOuFs0V22PLbTn3pP9QP08FNDRwCw6mnBe6xtDMaA579NOEoaHTteo0yw026g1a0x671QBvoUGS+kyaMBMGHPfm0Ldi0tsdjKUBxkaLeuJji/pXyHOy/k6RuFiiL3V+yWHu7HEaU2VFtOxu9uht7zFsD9ESDb/TVfWLrJlXKI96+ZzgOhgKESFRESvSbwjns1wpYNdrBMKNNV381CSOLRXFMYgSulnAetAkJcAPxbo7ZMaBMwvzTFcn2Lz0Grc/uMryB5eZpAnBBobVZBjuEYrbSZZhyy0hNzpTpHk1sZAMZZVNfddlbNyjK8K1/F+GBHd69A9H9cgoZDxXUCSINO/lcoLF+LjX1PEjnyEKd3lbzzMolk1KpRJTjSmiUPpRIedGSlEu55YonaUGr1eLNOoeE7WKygR+9a1lXn9rG7GR3t4Wlx8NAXfvBYAVEX9k66w29Z653HheIH5Z463KiZ13AWB5jrhfject+TrcB4B//sTm/m/vr8D9FfhFX4H7CuBf9CPg/vbfX4FfgBX48le+kgmrVwbdOWP2w5bBd+yDf0YBun+J7rXDVYxDqdpHj3szThWwp660+wDa8ZNHnjx3bHM/9Pl3ny+s9zEIJzm5AoiIMkbsS4XdOVbo3fmMsdePwCJS2I/Zkqrx+7D9snwVUdmOy+afBvsSNdDOHyNr6BFgOVb+yuBJZf2qhkQ8mMYbmH9WIr6co0de5Offa2yNLaNytY4jwEUyk6XZVQ3lKN9XaLEyFFB5OAq4lkF5zixVoLJ8huQ5KRVy/vo8r/fubW7MXr4LnOdfSpp4eSjFsDo2chD4jl2zHDOyH0d/fnhbPgwC35s/o95f5Zrefdyrsr333/fug3stoMfH4HhVfzojeNQQjdd8jL7vA6zz75mz5T9K9bv/+44JCHfYx/usptThL02ZrPWIyaxpuRWYgElq/0tWlDSx+ni/5PtQfQMZIoya2/EqKZB93NSmwtAXi015iMXsyEZcDTBkvxkksWRE62hmFdup0PWlQXdJLU/ZNIo1nmkVKXo1TKtGN3BY3dPphgau5ypAYyj7Wzcploq4dpkosRgENkPLRp/2yIoxu1GLiekWv/7PL6iMr7V+n52lNdJlSK70mFzpMdfpES2vMeeFFAoBQdDH7/fxo5BywVEq4DiWllZtiVKR5tlyck6LlW0OnI5ztWSrRd2oGNSiRDFFBZwfq+P9IfwGZWOuQF8ZnEmjnp9jgsGNIq4VoUGUu/JzUafJQ9kqC+FBVAACso8yhsdDJBlsKWXLCADOs4RHDPXReSbvIwC0gMVqwKA+I1cAyOeLVXOvN1RDSGU9bZh37JzV4C7Nc41za7lUff+c3GGqtRCAWKxAc/WK5IPnOWSGAPypAMcCBOf5v0ksaqUcLBfrP1FHDYJIAbpjV3H5nQy2ciVzrq4WQNm1RKkuV6V8cCjgslJdG3lmnOw22TYBfRURQSlwUjWsEcAhMQ0GUcYw0khNUWQ7DKmyywyrusGb2RbzD/o89uxRjp5+QNkAlgsVqpajlK9tMnaykF4/4tLL79O61KK8AwtbA6YiHy3ymZ8yaTc7RKGvQGBRj4vaR11000QpGOQLCSBuKxWfHFeaykCV61oOZEp6oShtRAEuQLDke8mAR44Bua5KRrSsV4xpSW7eePgkV9fxNVdmqJriVamhrgLsZXiUiQA3z/KzDWXRnRMbfKVOksG5vEsiw0qx7ZPrvPxPeZELISBROXsyoNWiWA1e65PlXM2SRMqi0TFNwiBQIGy56qgMxkBACtNS26JIFLL9KvMvUueEWFsqYo469sVaVlTqQX4NjGV7jTxfXPIlE19dvypeQQ19B31Rx+fHlBxvtmvgiHV7qClgNfCFJ2KrbO/hMLqTUS4uEq4MQeW+FKVUqzZTE2X8vqidRKUdKFBE8o/bez3cko7jairvTw5F+Sx1bxfL6TDE9kTtodPrSRa1OFo6Kodut1+in1bY7BWIbZuHLk4QpTp/8+KeGt5XKiVsV6cXBfzSsxVOnSoy7Aa88dIV+p2+JF6zJw4AdoWDJyaVnbmyYx+YLC522NnZptEQlYzYQQYMoyHDaIDnWBRMgywRK22DNBQiRoGL5+cwSyWsRo1OGrHq+wz1mMXWNqePm/zGbz2G3xzwxrde4Q/+4H1OGCFHi31q7hau1kdLA3q+T1usOnVDbetu34PKGRJripn5SWIz4q2VTf7tVw7xxd/+EpZm8NpL1/jmN1+n19I4NOuxMOdS8jzaey38VpdDNZuHz5wnWl3h6utvUPGEXiJquL5SWIk95UARc8RyH+xMxx9KNqWDrhVUzrTkkwaxTTcyCDWdlVbK0QcW8CbrVGZn6WZDJg5Pk4kFaBDzvRde56Xr8NwTdZ76zAPoBYNvffsHvH3dZ842mTUzFt9bUQro4xMpWtxWucRpEGKlQiBw6RsWRrFCEFT5YGvAkx+v8+ivfQn7YImv/cmf8/ZVg7Nzs8xPFNEHHaxoSDFOqWBhDwPStR7djW20ZBtbD1SmolyThXRUqVokDNnudag1PKIsVc4PrtiP+11lxVspzxIODDotje4wL+96icFSy2TySI3G4SozDx7n8KOzym6+3wpwXYNSxVYguNiFf+e7PyY2unzuS5/hwNkZrl3/gI3bHY4vnGbGMVh84VW+9aevMVc1cMwmtmTPKmJfTCfqk9kCHlRYH3psaA1qx6s8+qkHOP3UIyzf7PL+uzc5NH+YsqtTLhhUCxZ7N7t0by+zUHKx+l1uv7/IYKdH0Yiw7JRuFDE7X8UsFZQN6szMISan5lm5vsIb769yYK7AzPFD9ASs67VJDZ2TD5/k8NkJak5B2XMGUndmcOWdVRZvXebMuUc5ebLBez++wR/+h1cZ7EYcrjaxZL+6cnMMaLV6KiN+kLhEZoOJA4epzc1iT9RZ6baZnkw4ebzGx59/iO3r6/zoz19ittbguc8/wdRUkaQf85/+t/+Tr/7lgH/1hRM8/uxDTMw06G13+f5ffYudgcMTH3+EwoEy1aPTrGwM+Yvv/hXXtyOeeewoT37qYUUQeekHl/nJO0tcOFbi4oMPs/L6+3z/O1epdIbMuyFlt0XBkQgLiVGJGAy6ylliy6/SMgt8+SuP8NDnv8CwaKhr9o+/+QI7W32efuxxNpe3ePmNLcpOly//yjyf+NSn8npP0XBy4EjuGEPEUUHOQunPxFtB7g6wu9dj5UqHzcU+t24EqiabmC2w0/Xpx31q03WW19f50bvrfP5jhzh8eEYu6ixe3eS995pMlQpoWR6x8djFeexqqvKLJR/m+tImX//BLU5Owb/5/HmmkoR3f/gyenNIXY/Iog4GvrJWbZRd4mHEbKNIsewy6PuKlOcpkDdRatB+P1S1idQKtYqrEBcBUiUrVg6OMNHoJxltuStPVGlVagpAfc+EUx8/zPFPXmTo73G6MsMRCoRrba782Ytk1zIOOQ6D3RXau+tKAVxyZF9IHINB0VWeJIrkKvdzuXcLaUi2W2oo0oBSyaRcKap6WtxghPAmtZLUjlL3SN1VVPauugLERLEpBEFDNxWAKFb4aWYQSH1QMNnKHDY1sTQusjKhc/azp6icmaZYtahoOvOGh77SZ/Gvvk95c8i84VAZdkk6fUWokXpLXFTETjuOUlX/6gJa21LfCgFNagOdIBKr6pRElMwKSJQeUeo+yf4t5vdwyf8e+qo+VjXvqPmS55eLQu7MFahSd8r1fDiQuggqnp2DpEmuPhaAVHUXKl9XCNFSY+YkPyEYh3JvjFMKlqmUslK31CbK6v48HAZEQXKnnhWGVmhCLKQIV2dbt1h3qrRrNt1qzPmPP8fs3Fxu/9xvE2/1Wfu/2XuzHkvOM03siT3i7Cf3pfaNVazivpOiRFKUmtq6e5pSz4zbgAEbc2HYGF/4P/jGgG9swJgxZuDp7oHUMz2SWlK3JFKURIrivrPIIll7ZVZmZZ48+xZxYjOe94vIShZJqdXjKyIPUMjKzJMnIr74IuL93md78yr6F9qYTxLMMZi2sQmzO4I7Fh8jBEaMMdf9tMFWF1EGBBOsTqQWJXFOVLumUuPKepa0QqqtmZ0sYHuWv0rVbmb1PBjSZSWFvU0QzdYCWe0h6wyC6awTWa+pZkbWR1HzW6Jc+LsMPJZ9svheiAKeL69gITZsOLUyzHoV6611jJIxRowUcRxsFKpYqe9FZ7kO5/gC4iJgR2OUoxH8C2cwGzpYtBdgrI1hX4mB9RFq0Qiz5BkmY1GPh6aJ2HPRNx1YM0XMH1/GnkPLqFgWWle2cOG10xi1xihCx5i5vT1fnJP8UJeoEyOlexFrLQVwk2TAg3A8F7FpoxskiHQbVqWEQn0aqV1AexigN+EzKsSHVxsoFjUU7Ai1ItDr9FEvpLjn2DyS/hYaly7hnZfPYBY9OFEbwXAVltmXGA6JTclI5qxdhVQpk1JTNfSOFsLOnoaUylm/Rcp7VeKq+pklNZXD17UPymqawD7fyvkiyvGMkEvSAG2+CxpMT5d73PLiEhy7JGtHPjSiSSAOPqMR7cnpkqB6abzPzk1V5Po4v9LEW+/2xZ0p9BXYLKp/ucbZ17m+n6Jg/gy9hawJ+FZeT1yDZFnFZvY5XMvy2LYjrjJSw3bvYseY5Spg7lO+DuS6meR1kjCFKJu5tv3knckuNrKzAbT7/90R2B2Bz90I7N7kPnendPeAdkdgdwRuHAEFALPhoAo9LqRkIZdl4fzXAMDcVkLPnux1IwBMerHKoP1DAWB+oPobtkjUokt9zwUbt2NlxXy6jbhm28hA3jw/92MAsFTUHweBdwLA8uuPPRkIAPMHyo5W1hYfA4ATAUcEAM72l9aRakw/CQDz72lKKtvJvlpUIee+RNnPFfirMoDld3oCPfMilgUM7aEzxWwaZ9bTO4Hm7b8nkJFbXCtAWJ3367Pk9wHAn5bBy7/+NMbqTjA1F52zMZO/cvB2YvD4dAAAIABJREFUJ1C8I+5WjcsNT+ad25fPz4gCvwsAFpAw2+jODOPrIK46AzKfPmVq7ryGdirQPw0EFgA4W8TxvGyPcbYyywFgtaJVWW5ybrPf6xobPNkCWCZ6Zu1GTyomRMfKspaNIq72hAGfpnJdWaaDlPI/vYCCW0Ni1jCMihjGJfQDF75uCAhgOA6KhbrYV/ZHRTRo5+lrGEXAwlIB83MlfHB1CMe1sX9+CmFEoKmAgQ6ERQ2hlWA0GcPymvjad07ArFlojn2sfHgew3MBOu/1caAZ4aSdoDxsoxT1EUZt+JM+Oi1aDScolahmViCSnGMyv3UqZgMBRqnkyBWw/Mrx4Vwn6KXAStWIEnCY5A/avWkq+1cy1GKCp5GAUMqujflQ6j3KPj0/N2wEqf0g4MZGmFKrqPmQN3MyJ2hRgQg5QgBCWrKrycUGk2pIUclsCmgm91ZRZGSZZQYkn88Pgu3GIxfzbMoJeMp9Y26vbQoowRdBcO6fZRHgTTH0acOmti3XHa9/ZtmKQiGz/csAcR431cfcL4KNBKYjAlTZnFLNE9U4I3Egz5bjV4sNJFpM0xYwA8HIno8i5jLHSGNuiwC8uvGwYWToSgVCS0BdNxGwKZjo0GmzXS7C16popvO4EupYr/Rwy8MLuOfxWwV8IRDDezeBBGYXK/2AhkEYYv39ddjrMea7BoKXT6M+GiMOJtizYGPQ6aLT7UgeIFWnMYkxmbKamaQTn0D5BBxOzyWobYvqPJ9PbOjnHXghgFBbY7Ahqsu9nOeO48+LmudVCBZCHrhuOyjXceaawHNA8J5Mfzl/oWrG8uc+JbKaapByXhGs57yReZepTAjoKmW4soLk7/hVmnC0nWM2MZ8vVOg6fC/nD+fTRGzH5ZohkC/nxZBsN54fWjqqzwtVrrNuCXhPdS7PGecgCQMyD7PsOuZZi6rH0OSzJaPaT6UBlcckqAxrjpWyomRDXY0TBaXcllIjERhnXiMVYbSr5nwkKaHZ8QUU1sXSnU1SggUTaZpyovKZJ3aPbEoK6ygWpVOhSDKCifGI3/M4XBRKNXRGVTSjMkKrgtJsGSnHuWBhYwM4d5kWxwXZ1rlrPdxxs4vZUoC33l4F+gMc3euhWkuxSWDAmcLNp5bgx1RKp2hsxBj2++i1NlEqhigVDFhuhFgL4EeBqNYomzZSE0bsIZkY8H0ThWoZuuvArLroxCneb4+wGTILs4eH703xP/0vfwy/NcIbP/stvve9CzhVTLDo9FEx1mGjDTNVVqXNAJJNTAKcn5YwMvejEVXhVopgqkAr6OHrD3v4i//+X6FWLOIH3/sx/rd/cxbfvGc/HD3FYNCBa7D+clA1gVknQomQ01YfRhigYgeA7mMcRQL+stFLiIDWrwkmMCLOX1qme+IWMRnbmJAUNLLE9ntrAHQjA2apiMC0MTJTzO/zUJiy0PSHCCIdvcDAZrMIs+Djj7+9D8s3H8N3v/s0fv7TTeiOATMY4oDeRyXuom6NULGZOaqLVX2BAA236zgYpgWMwymsjCYo7TPxlW8/gtlbj+J7f/MjPPMU4JXrqJojOOEQ83aMeRdwgxgLMDAzSaANqUJtQI8GQhwsOXTMMEQJ71U0hFSdkyzjpzAdE67km0/Q77H69GAkRYSB+huSQCLDRtP3YNaKuDz2sXRTAfPHZhHqIba22rALDubnZjHsTbB2NcUbH7YwPRfhT/7lE1g4No033n4NP/3Z25i0Pcxy/q+1oHUHuPOAizBsSVPfNHhdj+FPfIgWziyiGZaxmszg2F1LuOcbj2L++AJee3EFf/XjV0QReGKxiJpp4sjsDMy+j3ISYuPcOWiDPqoJUNMjGAkBuwmSgoVb7ziOhSN3CIC0dfkauq0hup0JktgUhRozqCPXwUebfRw5Oo2FgxXMHirg8O1H0e2MBWCyPBsvP/cCrly7hK99689xYL6Kc+9dxDP/5UVcuzTBvmoXBq2U4zE8g4QvH81ugLWejjHK2JxM47bbj+PY3ccROCkWDlRx4tZpTGkm3nvtN/jeX56Bq7v4H//VH+HA0WmkfoTXnn4Nb7/SlhzzSXQVC9MR+t0I/cBEYtQwcVLMHDCwdPIUjNosXn7rNWz2fHz1Tx/B0lJFnjyt3gj/8P1n8YUvPoD9yyU032/je//mx/BXujg1q8EfrqNSigXwROwjGHXRHYboaXUM7SIeffwUTjz6p2iEEyEOuGGAg4cX5d7z1vMf4KdPXcbStIZvfv0Ybr/jhKi4eB+n8pJAVRTSqj8D3ySmRUMk1CUd6+sdvPObD/H3T6/hWqOK1HCxd9FCYAQ4eKiCmeU6Lq6s4Kk313FwycV0xcZitYz21hjnL45QdzxULAeXN3zUSybq0xZ0L8bxE3vFsvn0e5fxyK2LuP+WJWDdx7kXX8TwSgd1O0bVHWMSDOVeXq966DSHqBUdUYjymcSaamq6Jvf5bqeLZmssRCUJq3AthImGwZDPZl0Uwf4kxSgBxgYwKhTQKlZxXtfxlhHhnm/dhoX7juHihdex363g4f13oHtmDS9/92k4l6u4k+SnwVUMug2JASi7CRzGeFDtrxsYR5zLgTyHRozCSA2UXE/Vc5EvAPD0FMHKFL1BIMCN5MCKcwuxalofq+ecazuZc4whzjH8J/s+ShE5BmLPQt/2sIkqrnoW3neBQ/eWMHvLDJYOLWPZKWPJLKE6TrD26zcwfv8KDhgllPstDLdaaLXH8jw2U03UsymfgRqzfC0BYrlW5n1/QsBLMmZDIdF4NiTvl89YPnepKGU9x/2LabE9ViQvBdqSnGUKIUuAY1rT0hUnjNHrK0eaSolZybbUl65Du2yusOggxdqV9xyq0RXBmP9Y57AmrJc92U5/PJH6gvtGK+2i1Fhq3RZqKXw9xdhMkHomOq6LdW8K3aqLZK+DE198BL7fQDRsoaQ58EY29DUTo/NNLKYaqtEI4foVBFstFIfKOWtsKtcZAfQYT7S9DlBKX9cjQTJz7yHpMrOAJoCv1qmsy/lcU3U/62bH4VhqomYf+bGcf1EHZ5nCfH++1rNpoZ3Vc6pOVIC7ZqRSj7Fu489ppc3Cm3EyKhtYrfcslxvmc9xEda4Gc6qmAOBojJGRoO9YuFqo4i2tjLOejoW7DqK0UMa0bWDR9lAajzFvlFHzdUSXmxi9tYlotYfaOEDVjGFGQyR6gn4cYaDp6BkOyosFLJ9YwMGbb0bR1NH86Bwuvn5WHJvKmiG9hOFwJOpnkpoixqow/oCHEKu1GI8voNqZ42I7CFMH/cTGWPewvH8exZklrDQ72BqMkZrMtB6h0R0gnAwQRRPEdBkKh1iqx9g/baCCCU6/8iHKQQ9O2IIddZDGDURxD2EGphLclNxn1pt0ISPIaai4o7xPIOTMHX0AlmHqtZMwf71PMMkAYCEE51FTXOelah3OOS8dHP6OhGFPh+HqmJ2bwS03H4ZjeXLt0uWg3xvDsnivI8FkgiQMxXGHx8vtB5ME7W6E9Wsk7ALjAcFhrkA4hNn1lBPGhej9cTXvzr5DDgCzf7WzPSBjlL12AsA7raCz4dh+304AmJcFr4UcAOY1nru18fN2AeCdZ2H3/7sjsDsCn8cR2AWAP49ndfeYdkdgdwQ+NgI7AWAuoMQuOANRP6YQ/QwFcA4Q5x/6CRXwPxEAZuv/YwXvJ7afAagaF7wErfPs3kwBmwO/uUo2B2BzSmj+/Y13+k+ogNXicAdMuUM5y3afUlsya3d7qcHFhGyfyrMM7KX0S5il+ScpNS7zB/naZmrm1s/ZfpqZxZGWvU9lAKtjFMaqgE0Z+E3VJFUqGQDM9yRRloGVrVipjJP8YAGKVdZU/rpR/cuffxIAVnk7OUj7+wDgT6qmb1DVUimYZeQKGzezX9qpMN45D7Y/L3dB3vHLHADeyerNFcDX9yNjaWd/94cCwJ84nk+tFK7nERGIz0FdOf85yJ6dcKV4vf5z+X8G0PP/VBvINSaAbwb+ylfVkEjI0BYSgAnNZEofbd24cDTEelSHgzixoNsV6FYdTmUGiVHBylaKzcCEXfMw0V2xNDWdmiiEqeAyvQLMgolq3ZL80rcvduB4Fo4s1jEJLYiMywKaYUgnaHgOwZw+7vvKUUztKWIwCbF+bgWDsz2svr6OmwITh7QJCoMOot4WRkEbGiaYsFEVEiQkUJblm6UJgpA2tmymKPCHLGqlTFVgG8dIGP0GbddojawsmNkJYkOKdrB8P4E1yVJOqDq7bvXHxoyVqRvY0JA5TVAtowZwGwTbmKsm/Atet6IMIWCcqbTFuks1gAgYK56GOi/5ojq3puY0EZtB5rxZZpYxDLHLIxlEAOogwnBE9eVEsa7Z2IiUApj2wnnOcX5dEswWBnyW2cbGVd6o4rVN4FHs2rLrWJoZGStcZZiZMC1XFBC5qjrPRuYcEsJCdp/wXO6nAsw5rlRHcD9NK2uuGZb6vCx0yyB0rTOWNxQ2CAkKmmXBB4EyC6VaGb5eQSeaxZpmYN3r45v/3cM4cmxKGvDKiU/DGrrowkIbBtpxCCtIsXX6MpzzI+jnW5jdGGMmZC5hhIU5C/12D9c2GgiCMQoeQdNI1ArSHEyoYFKEHKrKZXzEvi2BGKfzfkyLV9uQ3xHUV4A/83OpmKECJ7caTGCLtWhmvC/PCCVTECvC7Dma5x3SipGfL01JHn+JKinmBvsyb/MmIs+VKLkTSCOyIOC5Gkt1PUQC4qu5qCy7FeGB2dicV3x+855PZS9BxzDLwyPBgYQR1cxUzU4eeyRZiWrOKtKAWEMKqSGB4zjb5AVR4GfZ1bwcxBZRU7mD0iR3mQdrqDxIkg4SgtkEBQgIKzCYIBnHVLbHY7QJoHNclIK30xlJ03RqqqDubzwnbOrGkTQkee6ojOJomzpVUCEiLUa14kjeGsUX4xEtHgE4FQTpDMZmHe2ogNJMGfU5D7ppot1Msd5M0B+5MB3a25s4sMdExfVx7fIG1i6tY6bMBnIEX9PRCF3M7p3FMOH1b6JWpNX2ENdWN1GgdbBGBTaz0vsYE/SmtSNzwlMLVddCxatgYXoKiWaiFyZICCTOVNAxJrjGe6I+wd79Lh79xh3oXt3Eu8++iR/+lwu4taRjVuvD0lagJ23YWiRki1aUYkiVNUkdKCIsLEIr13DPPcuozM/h/MqHOHh4Fl/5+rdRM1w8/8Lb+MEPXkTZtHH3yYNwTR/jES3T6+hsbKJqjXHT0hw6Fz9C4+oaZssEcIYKdNJMUDdOpbRb4LXkYzz2VRdV6i8PoV/FoOshjhxEsHGtE2Gi2agvVOFWbdj1FIdv3Y+kCGy21zEOI6w3fFy8YuP+u+dw8vETqO2Zxgsvf4i//uGL2FztI+2NcUgbo5b0UdKHqHoabGaRRyncNJKc6pBN2eIcrg1msKW5OHxXEXd97VFMH5/Gb557Cd/9wSUkAxMHpzRYkxDlUMOMaWFKS1DyQ+yzErHKNOJNpJOBWKWLOwKfGYgQWyFCPYWf6OCtzNYzpRvJCcxYZZM4MOEPmSfqwGIzHAWMrTK6qY1LfoBb7qvBnXPR8VuitCdIwia2501ho+Xh0laAPQdTPP6nD2PpyDSee+0N/Nu/PgN/00JxNMTCZIijxQmWXFqdX0OKMUyq9pnRrpOAkyLUC+gZVVyMq7j5/v144NvfwNSeKTz73AX81Y9eRdAbYGbWkXzfPZaO2dTCvJUgaTVRNwNMpzFnEcwoEFtTWpKeuuMUTj74J3Ifaq12sPL+WVy+sIEo0dEbpUj5kHVdrA1HKM4UUJi24dCieW4K6802esMIPlycW99ApdbDd/75k9i3UMZHL7+N7/6/L2HcTHHfAQPWpIfEH8HRJ9B1H42+j9XmBP2khMRewoGjB1BansbVYQ8nT87hy1+/BzO2jY0rDTz7o7fw0dkAX3vkCBYXaxi1Bhi1hli73Ecw9DEarCCe9MQRgmpOp1RCa5KgmQwx4H2wVgeKFVzqhrj7riO459H9KNo23n59A3//9PP46peO447bjuG9p97G97/7MipDH3vcAJ7ZlPuDOF/EPhK/i85wgrZWwUCrYPHoPhy57QTWQw1b/Sa+cMdBPProF0RF9/5LZ/HLpy5grl7Aw4+fwuy+MpJJhPULl9Fev4I9ew9hfmlJnkP9dh+TYRel2jycko1gFGJzpYeVcw188NEWhiMqHFN4BQ1aMcF9D92K4rSJVi/E1dVVdAYdIfcuzO1BwfYkI17jPDYMtDY6OH9xC0Gsoe37OHJ4ChGfW8EYjz96HEsVF+NLI1x4+UVsfdRAWZ/A1ocYjbsCDFY8xgrEEt9BdS+fN4YFVKsluXdfW2+JAlWpaln3GDL/+UwyDdpB26KC7IxDdOkW4bnoFes4SwBYC3H8i3ux9+E78cHZZzCbpPjWA99GqRXi7b/5OVaem+B4pQQPDcR+G5YewjUnSENmrKZwNEOIOCTXCeFILF1NeBbzOpVdq2nx/s4sekPAX4Kmuf2vkJ5MHeVSUZHpmGVLy9vQEHCTpCqWVoOhgZhOFQ7geyW0rRquuTbesQMs313Gwm0LmNs7iyWnjEWjDHczwJVnXoS22sdhtwy3tY5xs412ZywFH10jlApRPfNz5ShJTnRdISEnd7hhPVDy6Bqjnul8TvJa5c+7fbqKUC2s1qgce9dW7iWyjshAXa7/WP+EE1XXkYRWcBkJYsn3AYPeWQtkZDDWU0KwpgKY6tqANtQGpiqMoknQH4eZW02KgR+iViJBUtW+Y5K1jARjE2IBTQB4oziNVsWCeaiMW7/8VfS6K5gMGthf2wtnYKL9TgODc1vYZ1iohgGM/jUEzRbKYSpA5ZgkQQEAFfAqZANaRbuOOOEw2lgccCJFopU1sTg7Zc5hNCnI6n4FItIWmo49uvzd2FcxUQpgV2sErg0IIHNeEQBWrkQkoxLwVcTJWNbhOZmXzirqHLHW4VfWCozo8UolAYAHozFSx2HALBqDFlIbmLgWtkwNK24Br2tFtOcrKB6dRXWxiina4Tse5gQoDzAde8CVNsIPuxhf2EBpOESR5yodix37OGH8iY6tyEBtTwXLNy/jyKmbUCIhrzNB88N1DFca6G2swu8P5bqRqBq6eUQBHNbBXPYJ0ZPVMmtXxqAQLbUQ655EugS2i1JtBoHp4cJmIGtS09PgFjjjAvSGfbS6XUwmAxjg/X6ChWkNVWayX1hB1GkCwxbMsA2ETdQrMYaDtrgcifsZ17Zcd2WUe7r65D2IvH+wM8NXVNl04pJUHkWzySOreLYJAKssK1W9yyqbZghZn0a4yIy54j+qYh1NLMfnFmZw3+0nUHDq6PTG6PQG6A9GMKnSn1DB76M3GsBIFTF0HNDdYoL+MEa7TYJlishXJGEuQ0mcsW32dTLHsN8DAOdMeLGq3mH7nJPN8zzhnEi6s4eiGg7Xf/K7AOD8fRlfYRcA/sRA7v5gdwR2R+DzNgK7APDn7YzuHs/uCOyOwCdG4M+efDKVBadYBf/XA8CyhNoRKbtTASxN350I2qcogLfVn9tArNrlTypKs1xdnU1+LsrUMkDZ6DCDJVO+Zha/ueL3RoXvJwG9G22gM4CWij55804kWoGx0pT+2M9VNvBOAHg7+/cGC+gcAObCRBXi2fb4RY/F2FcA+W0pbAJzhwLYEmsu1WCR48/2M1cAi58dtTvZbktyaMZ0ltykHcrgGyeHAAEERzJVqbKA5npJ5QDL3n7GkzJ3ViZzWMCzHa+dSmAKVPPPlBwekmd3ZPrceH4+CwDe/sw8Gzjb5CcB6uwX+ZdsR/M5e6OK90ZCw+9aSCnl6sffYfBEZABvPv9zZQe/JwCcN2UEKN4B/sq8J+04VSQHpSvMgN9s/C0YYqNNPNii/C+l2o7nyVAZnqaLSeTCtCuwCnUs7NmLUmUOq80YWxMDA9uDrzlwrDJMpww/cTAKTTglB7Wpolppm8BgMgLxVV2zMZzEiAJDrCyH4RiMDaNaoFgOceTkDPYfn0eUxhhujHHllTM498IKTtkmZpkr2u/CH7QQhn1o2gTBiB0Y1bgSyywk0pAZ+mMBjaikU3nAirQwmdBaLpRrXuX2Zvlf2YnjOSCARAazKL0z0JaXpzS7pBGUqSGcrJkh4KtSSlLlqRSWivxQcAjAUVVrbdvX5oAz94FWwrk9WXan2lap5/cLAmUCLsrnK6CODSWNCjwSBAjESSaxskbkexUQx3upOm4BIjMVQq7k5TgUygqg5vs5hrkNdr5TOSieq1ypFpFmYaYwpmqSTWyZXxrHV6mkeUwE9KjcFQCaYGlmC8396vdCdPpDFAW4JzhtwzZpJ07luQkt0cSWmA3iccCGrwmnbCPUbeiWhUKFGcBlrI1qaJgFbJZ9fPGbN+Om+/egZFk0a5TGzjUEuBBs4GIwwtbmFpbdPYjOb0B/v4fBO20cj4F5jRaEKWbKQKfVxfpGSzL+yhWCt5CsMh5XqidwxX6P4Of17LBJkIrSlEp0jgOz8DiWotTI8t+oBOYcCXyVWyh9LwLFFpV/BN45D5VKNc+hVvNEKWjJ2BfygKh02PymNXeI7oBEB0U24Isgv2TYacwEtqWpyPPB/Gq2ixTRQKmUSESwDaqzadHM70WyLKA3waGc0MXt5lbVvH6FWJAouzkqBmRssutH5dKZooqVa4UW1FS20AIvA6r5lc8tNjupjGJ3jH9PZREB4H4/yEBnRZwQa2o2pjk20nFTN0mOD61sOWaTkAABm4w0QVUvHh/viRxPfzKRpiSfZQRGxIY8moiymsfrlWw4VDynOohNtjoBeoEDP51BUpzD1YGN1W6M+oKD/ftqmIwtbLTYdGMuuoMjByo4cdjDVAXob67j8geXkAR9TCJa7BroaVWMdAeXexEW5ou4+5Y51WDudcTGvtEZwXYz+3id5BITfDb3OxMcXprFwX37UKkZOPN+F6+evgrfTLB0oAp3tgqj7KAbDFCZTvHQo4cQ9MZ4+6nX8ct/OI95ZtIaXXjmNVhpH5YkQaboTZinTet1A75moW/WcNtd+/HFP3kS9QPT2Gh0kSQ9nDp0TMZs7WoXz//klwKMfOmxL2FmqYQkiCQjdmt1E/uWZrE842GwcgWr7/6WzA0MOm0Zc4329ST88J7EvNNRD+NgAMdRPgdxWoIezyCJSjAMF81miNpsCaZTkGdNaKaw6xYWju1FeV8JiavBj2Kcfv0D/PKXl3D/g0dw57dOYmTp+OBcA7959hkgCCX389yrm5hstDBXHKNsJ2KhTrtRMwkwngRojsYIzGlMzEMYeiXsu8XEfV9/DNWjdfz66Z/gyoUBlitTOLy4AC/VUEqKuPr+ecStGHssC5VgjHHjGhBtwdFGApAXM7KNRWvwyRBbIzbRC3IvJJGDCkZaszuWjVqtIKSK9hbV/VTvWZjoNiZWEQPDhTNXxvEHTmJoDKGXDYz9HsYTHwjp0lLB2kaAX7yxhqX9wGN/8iBmbqriV796Hn/71DrcqIjDegSst1HsdLDsjMQCGsZAFEmGFsGkiwBBNcND16jjYlLD9NEZ3PH4KRy6/y4BMv/9D34D25xg35QGlw4Sowh7rCI8P4I+7GLRihF3u6gytzkeI0xipLaF6bk6Dhw8imp9D8J+iLWLV9HvxKKaH440pA4zPYFrIx+Jq6M4raEwZ6M9CXBmzUc/dTBIiljtdPCl+4Bvfetr2LtYxkcvvIG//nevQhtoOD4VoZgMoYcDmPoIUTpCZxCg42sYp2WsdKrYd/QgVnwd1/wAtx038OQ3bsdjX7gHG1daePYnb+P/+u4qvnpnCYtTGqLRBN1eAjctoeboiMNNWNoQx/bV0O8PxNUkMnRc7ce40I+xnpRw6PgyUtfB26ur+NqjU5hZWMD3/+ENrFwb4snHl/DoF76Mj379Kv7qr17FbSUHS94ERtiEZwZi9W+kE8R+TyyY21oRW3EZTX0KU/sWcbpjo1D28a///BC+/PgToCPPc3/3U/zH723i+PIs7r53CoYxQntzCx+e36Q1Ar58/824+ZZ7Mexu4oM3X8TLbzawPFPCnvmqivOAC1urw7CKKBRLCNIJOqM+LMfAqftvlmx6P0pgugYaWz2EPgEcG67toeyaklFeoLpzlKDXJiDRQ7PXRHmqjqvr14RU8+A9J3DsQBnRho93f/ks1j7cQCHl8Q5haSGYIytOLFkdSuCQpBeS+KamSxIx0NhowadjRUbYo5UuoyhYw7Fg5XOJtUE/nKA9jpFUihiUp/FhouG8m2LqVAEnvv4lbGycxoLt4gsnvoC51MC5n7yJt//uLA57RZiTBsyIWaehKOPp8EFCboF1DahCDaQOMYlYpjb8sXLbcGiTHE9g8HovKDcVArtKQRpLDcOfW5YtqtkwJJmJ+fMsLBXZi3EWvq9jYhjwDWBguRgXprBeNPGeF+PmR/Zg+pYllKaLmEqBZbuO0buX8f7PfoM9URX7zQIqwwaCVgvDEY3CU1mHCxmPX2Utp+zyY64xDV3U5Hz+5lEbaTyRWpUAL107WKe5tiWZ1HndyOdpDhIL0TDkcarPlgxhgvOmLXWEctBRmbdcR/AEC8E6czih64bYGhuKKEeLb4KbVTp58Jlt6ZhfXoRTKKLfbWPUG8g8YVZwl04aNhAYQOhoGJQ8rBdnsFky4c9ruPfrfwLTiElZxaJRhT6aYPXZs7j6+mXMxwmq0RjFeAAMerDp3BBF8KneZZ2wrexVE9Khy4xjikMGaytV77KmYOWm6ifWNVwfyzqYZDXWNeJ4opTAytlH1dbbBFQhtan3yd9x/ZE5AwkBIiOHMtqJY0YXhJw0qaI/THlmsLaT3Fiu90wb7W4fneEIum0i5Lqf9suejU7BxmXbwRmrgt5CFeb+Msq0cC4UsNedgjHuwBv6OFhegH+uheRiH4MP1+D2+qhoIZLJCJYLRKYmThwbforKUkXcIY4cP445Kr4TDb3zfXRXNtG6+BFNXDgPAAAgAElEQVS6Ww1R7LLW9McpxpNICLXsnYTbCT0xAsaOFAjAmgCjiOwyRomL2K0iNEpojBJojoshFb8IUatqGE96aLba6A8H0I0AiU6SAFAxYhSTAM2VDfidLYSDTXjaWO7dadRFFA1gcKLTGp1r3ZT1LuBncl+WrywlBfyVf4pUyExe1RdR4D+9nXcYqmEi5FeSD9UamnoB/jMylJh1O22f+QFMq3KLujgRlcs1nDh+CDPVWfRGIfyRL6ppFihpEoJePr4/Qmc4kPqQ5A2qfnkfIcl3czNGr5OIm0gOACtVfeZylt1Xc3D2Y12FHU0RcZTK/k5q6szqWlnY/w4Y4wYAWEgRsua9rgDOuLzKDSHbgV0F8Cc6QLs/2B2B3RH4nI3ALgD8OTuhu4ezOwK7I/DJESAALJZObC7vAIAV+HQ9gGRbSPsZg/hZSuB/LAD8iXzYfyIAbEtzX4GyAv5sI8e5tXIO8OYV9g3S4my7uaKXKpDr6lwevHq/AncUAEyWZw4wbzevMwBYk8Y6VXJZ/u4NCmDyiNXC4/p+MOtJMoO56M87LMzezd7CzBiCZWz42wSAuX2eO9kzpnRm+TVZrqwAuBmQywW9gGZ5XuWneTVn51gpq68r15SCTTX1FWj7+68osoVlvG5AivO/ZQbYTuVvhgds/yzPaM239GkA8M79yHFyEWzuyCX+fQrgfywAfCMgvW0lnZ34/JIRMEiuoXzppBjIN77EcnYHMSIHgMWyVenc1FnVyCzPAoK4HEuoEYhhpUovKQpLnY0sNm4IRhmwDRcaPABFeIUaNLuK2uwiajOzCCIHoVPGQPdQmF6CoXnojiI0ezH6kxTliovZpRm4xRRWGRiM1eKSC9SA+CDngQaUKwSQmGUcQbfHmF8u4vCxGZVlF4W49NsLeONnr2ExjVELA2jDrjRLQzaaJ74AQrzPUEWgyAjK3nZEAJgqRk6ALJuU85aKQrG3i5mRptS9Sg2vbOByeCkHkhUgqexkcztcBZgSQKbaQtncKv4I57UC0YQYLrliRtZgMratpNX7FVmGFr2ijJVcZ3V+uU8EDAV0jmJRNiplNpXLBMutTM3L5h5Z8ErZTKBP2S0b8jeqGUe7Z2kzS0OJx077xdzSzyAwLttTTT51TIq4QXUGr9+8KcXPpVUjB4O5t2KFmNJmO7PDyxQObDCymUWFDpWU/HwCeGLrl2UV8/iZE+sKiM5mmiV5xARE2TSh0oGKa4JgI98XAL1YKSDSbKQElD0P3bSItXAKFyIHH6YBSofGeOKbB3Hs1pOYtjy5nzH79+xkC29eeR+GVsTN1WNw17owP+xCP9+Ad7WHahTCM4GiE6HV6KLX74hFq9xHxfmY+6cafRrVPzyvbL4RwLctpezNVOQCMBZ4LEoBIo1qKsWgcv9E8aUR+Gc2nwkqo0XxIXm+KjdZzTPmsqewtu2+cztudQfgmBLwpwKK+5Yz9dlUFSye2WC2svLuDwL0en4G8pN4YSkQjAof2g1KvpfKeE/kRsamrTo+URBrmmQGUh2TJkohxPPHfC9az00mag4qhQptvpUChg3vTp/Z1EoxzPnIeZDToGyLQLklTcLhMIDtMDBNWZiLFTjvXqZSz0hWNeck5xrnNZUnzFRLqRzO1dYalhdr6PV9XLzcFjDBFLvdnMwRI0xClbdnpQiGNAenajuEw2Y97dip9ooNdIah5Jn3ozqM6hzaYQGrA8CtaTh10zQmEwsXV6keskW5efdt8yi6QNmJ0Vq9hI3LG5j0m0DqY8zzUZqGVilhbFk4cLCK+b3zWFgswSJJIE3RbPTEerxSnYFHSwQzQegDm5evYH5qBotzRSHqPPfCCk5f6CD2YrHRDQwTC4sVNPwxbjoU48/+/E7JYXz3mbP45Y/fRc0foo4OCvYGjLgjGYxseE80R5R73XaM0HTR0V3ccs8yHvmzf47Zo/PY7IzQalzB0UOHUDIdXD7XxM//yw9xYu9hPP71B8VRoLnZx0tPv4ytRhv333sHjhzag0mjhdef+SHsmEqWGP54JDbdhVJFspnZMG0NhojRB8xQrn/Xq8O2lpDEDiaBL/P6+PFTqM/vw6UzK2h0ejCLERaOTGHvnccxvbcqLfj3Tm/gN0+/g+ZkhMf/2y8AUw5Wu75cE1NFE2U/xi//n6fxzovXcGhqBD0dQNOYTagjmoSiKGuNQxiFaXTjJXzUjnHqHhN/9J0nUJifwvPP/Q32zp3AXffchyLdEUi4agV47QfPw+zoODl/GHanh5UPzmDQWUfB9lE0NFRLBipFB+V6Ce1hA9daHRSLVIp76HdHaLVGKFgmCuUqpueXAauEq5eaQhDpU51vWuhEOqxaCQdvOYHZI4vQqgbsaQt2QceEmZ1BDH8U48rVAM/89i1Edoo7v3gbZk/U8cwvfoizK2PcfugIpoIIl1//CKsvN3H3sgszaSHVu9A9H4kWIB7QhtrBCGV0Ucf5uIJ4toAT91Rx26PfwOkPLuLV98/g7pvmcHjfIRSSFO3LVxBuThA0BtjnWAL+DjaaoIbLM0J1/ToWdMtFkBjwbE+UV8EAqNglWG4JYehAdxx0/ADdJMSJE/MoLBQxf3QvJmaKl954GRebQ6TOPF6/soYjByM88cTXcWBPFR++8Bb+w79/G8uWjdKYQHcTZWuCohVhHPTFStmPPYzSKgbpAhYPHMTcwTlcaHbQHl/Dn33lGP7Z1x7HVquHp7//Nr77Dyt48JSNmUqEKdfD6tUuMClhpuhg2N+CpwWYqRoIQ19q7Umqozn20Ixs9JwK9p88DL1WxK/eeh6nbtFw/JbbsbnVw/ef/jX+6N69+OKD30KyNsJT//EHCFfHWKTLwriBgjNBHIxhGROEwRibvTF6egkdvYorkxqS2hw20xIWFyP8z//yOB6450EhdD7/dz/CX/71Ggp6AU88PAVEQzQ2B9CiGBU3xIGlWdQKNTiGiTde+gCrV33UaQVM5aCtCyksDnVUpyrwqhVcbQyhmylm5kooVsoYRSN5RrG2IBGPxLYLl7tIQg23HJlGvVxT64WE9/5YQKdRMIBuGrh0tYve0MedR6s4eewEmufO4O3XzsGNU8x4QMEKUCsz21xZEo+GBDZoMZygWnZRr3uYW5hDuVJBu9lAY7MrVsQEwgRgC5VbinIE0TGm3bgJIbPExQKC0jTeHcdoTlvY+4XDOPzVe3Bp9X0sekXcOX8CxTjGpadP4/wvL2Iu0lGIOzDDrmSja4mPNCI5K5UonSCeSMxCQEBXyJEqd5sko6LHGilEuVwUoFCBQinG/gSdLq1cDSzOl1GrliUiYqs5zuIXqKJlrWXAn7AWNsWCfWIb6OoWhl4da46Jt+wQDz15Oxbv2Y8iwdU0xD7NQ3Ktjw9+/EtUmwaWYMAdXMOo0YI/VspV9XTNFLp8TkscgwK1WSNT7co6xnFJcjTQbvdlrVTybPRHgYA41bIj91CCQyRmKvtb9Xd5FAq3kRMGqWzm+RCFa6hIbyS7cN4Q6BWyVbYwI6AmQFoaSw3L7zlWBRnfVADN2YU5FMo19LpNdJttOZ7RKEJnFGJIcpqrQatYCKeraNYXsFbQ0KsnuOPLTyClk4YW44Beh51E2HilhYvPvYmpcQh32IOT9KCPB0hGobhdqfr2en3C41NcRuVew5xY1mRCqsycVNT4KgcsWm3zOPgSpXAWvZGrdzmeeV9EZSOr9QI/i7UaWdtSp7PGzGJpWPeFfH5mrkDiAiQqbarKDRSLjoB2dDcaxZGQ7fxAEUDLVQ8JVcSuiZ6to1V0sOp6OOeV0ShbOPXI3TALBsrQUYWBGoAygBrXG6tjjM80MfpoDU6/Cy/2Me51YbqMT0mRFgvopiYKczXMH5nCsVtOYdo0ETXHaH+0gslmF5N2A+NuG/1+X8iLA5+1sbKAFvyV5A2R1GqItRFMO4FTdOBHHoahjdCoIylMIzQK6EUGi1h0whB+6CNMh0gwkns8s3Jtm/Up684Ynh6h7qZCRvN7LYw7HSDswk19WNpYVP78eRqqnG+awNAJJuGczkjysvaX2jYjlcuaKFP2yqm6fm2RSCZkc9bu4rqVNz3UtUJ3mvyeYNH2WfFH4BR1pLx/lOo4fGA/SuUptDoT+APWLT4sM0WlYKDCBUkc48LqOjY2aVGvaI8j1srjCOurEVq9BLWCzuh1qcW5lGS9rAiaan8ys5yPtw1+DwDM+4F81mcBwDe0IZS70HUAmBujNTUB4G0nq2wPdgHgT7Rwdn+wOwK7I/A5G4FdAPhzdkJ3D2d3BHZH4JMj8GkAMJv3YiuTqesEGvlHgH03gsD8OzKXb3xtq4BpRyxl8Q7JcP7mPxAAzi2guYBWi7cM8M2lqNvZump/8mxfWgh97PUpAPDO37PRvr2LSEAwVu0/G/FqsaFeBIfTDNhVAHA+jgqwjJFqGcAqDMuP70e+fy6xvlzhK9bcmV2wrvKiLIMALcGG3B5YAbwCSxGcNjOlW7YwVtZXmf2Vcm/afuVA6s7zmCuAxR73UwDgTyioP+MiE6vqG4aa3/v06MpU4zuVv/n/fx8A/LG8YEHt1A7kMypz5N2xVx9XAG9P7B37p/ZTvW/78z9j/u8EgJV90/WcX5lnedjTjj3YOb47AeCd6l8BgFPauxHB0hGnbFIRVGTIjwIXpW2RJKCywtSosGODR+WVmrSjNDwgcZCkBdhWCeOkCM2qwmMD0CzAKtbgTc3DLBAQSdDoxtjqp9hshzBsE3v2eGItyJjHQtnFOKDV1QgTqlBoxawlOLR/FpoeCbNdS4aozxmYnq7CIRgY22h/cAHP/eQ1lIIJSmkIPR7KP2hEjVWGtrKuVQ0YsuLjRGUn8QxIY4VKR0tdW1QKipVsxuaXe1V2TeRnTZETCIYpiy3JEDbI8odS+bIByUwrWV0rwI5jKmDzjuabNJIyxTU7x3kjSLaTA84Ctqt9FFJIdkFQJZ/vj+SeChisGlE8XrHBFeUjwTKl9FVZrcr2j/NOZYWpxlGaZRGzKcNGKu+hnkfbb9VcUtcm79tqnLgtNg6VykM1CzkO8tm0y6NNr7yfjfEsOzlTGLPJxfeywcXMMk62cskVC0TawqnPIKDIfF1OQbLyLXiuJ9aBkh8s95sIlm4goGJWN+EUbER0bIAlNtA9FDF09qBTreGsnmJFb+CBR6dx7NYjqJnAXGEBm5hgMx7i5bOvYr5+EPfNH4KxMkD0fgubL76HatNHPY5Rcnl+x2g22tLot2nFlkyk8Ww4VHCoW0PCBiSB+Czcmxl/ufJHqcXV+WGzKIgimW9yfnXaG/OcKKCUwLFYkifq3ArJJiMNCGkma/5RKSW5ZFnWeia0ljEc+74Cl6UxpeaLqFKy5600HEVxohTMPOe0HGR2YtlzRJWyuTUU9wtRBstzIpb9dx01H/M8u+EwErUOM6p5fgTUd0k04PUUbiuA83iAfJ8D4llCtODNTalhxOI6Uwq5jovRUNmWM1c4n7sy/0VZoTprJG5MAnXdEtjm+2zJILdQcm2ZqwTN9++bQqs9wgdnG/AKBLt5v1M5wpoWozNUmWoEnmkfnwe+FcqOXAtyf4h1dEYRBpGN1qgKrTKHblJCYFv4ymP7sHhwDp2tBL9+aQ2jgECEgYW5koCde6ZC1MwAW5caaK1volaI4ZUsDFDAzL457Ln5EKy6J4DFxXMXMVeuYu+eaWkoU8XT3OpBMzz0Br40yROCTrSSh4mSV4RuF6C5Npjc+sH6JlIzhelaOL3ex9JcgL/4i3vgJhrefuYDPPXTczhiRShGmyg6W3CNPpI4EOINVUNRYqDZ0uDrNtq6i+n9ZTz8R7dj/50PY3XjGi6dexl33norjh29HVfONPCLH/wdKrqGJ598EjMLJVx4bwV/8zc/x9krAR6/p4Z77r4f4+YGXn/hVeydq2PY6SMIepifLcB1HWz1fAx9B61+gAADOMUElZqOem0BhrGI9tZAbPVvue0uzC/OIxnH+PH3XkRjc4hCJcD0fIS7v3IXjj1wm6iKf/XUm/ibH5zF8v4qTn3lOFppG8+ffgt33PUIbrt5DoUgwYv/7mX87CcfYV+1A8/owCtHKBZJKolEgbc2NKA5NUxQx7ubffyL7yzjS9/+YyS2jpef/TkqhUXccd/tQmIowkR3c4C//D9+jEV9Bo+duB2LroaV909ja/MKLH0Ez0gkH3yqWkRtdgq9wTWsb6zBdm1UyxU0m0OsrfcwP11CoV7B9P6TCGILly5eQ6fDznOC1siH4RnYc2AJe47egs4kwOWN85jbW8fROw/AKZoolR2MRyHOnOniqV+9io1gjIceux1H79+HDz76AJru4ehNB+GNY5z9+W/ws796A4c8C0X0US4NAW+ASPPhDyN0hjommEYjLOJyWsKhW+Zw8/2HcOqx+/DbVz6Ue/mpWw5ioVgAjdX7GwO88g8vYON8D1+963bEjQ1sXjmH9ZUNzNdpGx8g0i1Up4oCnDXbY3i6yiNtbvE+ZKNWraNYqSLkfb1SxPTyIsqzHo7cO4t+EmO1McC51Q4CvYBz166hN7yChx55CEcWarj4/mX84C9fxbgxwT6zCWO0gflyhLJNm/eBzLPmwEKoTWNrsoBvPnEPDj9wE7YGMTY2PsTJkwfxwO37hXTxzN+9h1dON/H1Rw7g+Mm9SKMUQTtEtxFg0Grh2tWP0N5qoGTHKDhU7MVoDlL0xmWgOI3K3r2o7FtCHxOcWX0LX/rGXdh7aAn9KMCzP/spbrn5ThzZu4jumTZ+87dPIVgdoBr7qNh9JGEXwBC2MUE0meBaf4JGVETXLCOpLSKozOD0lo5Dhwz8D0/ejIfuuEfyHt99/hX8/X9+D3bs4tH7llAp2WhubCAcdlEpaDiw7wj6V9ewdaWB5kaCXitAvWigWrZE9ch8d1qAD0aJ5Br7lIOLXbEt1v3jSYJOEGIkkRcqt96nVbNrYqrqola0JDqEQAT/rlYx0R/5Ql4Qi+ZxgP0LLuYqFnrNPobtIWaLDlxmRKchbGa48p5ms66yhDDAeIWZqSLqU0VUqlW5v29e2xDglM8FeZ4GjBDIcuU19ayI9BiRltIMFgHt06tTOD2O0Jp2cfd3noB3ooqtYRc1JDhaXMDoagdnfvZL9N+LcNAroOR3YMc96OlEAODQDzGhNe2E8RihikMQi1ULrl0Q4paQtSI6ZIQolZhhrghrBNgJdG42+lIvHT4whcXlZTQbW1hd7SvFZqL+vlJy5drodBP0oxSxQ5cIFwOvhlXbwbtujMf+4iHM3lZHPxxDb23iUGUP6v0UF3/+MpKLXRywHFTDllj+k/zH8fAkvoQQNuR5ORzT+YIQF6MsVH0wVStgeqYo57XZ7Mnzks9lPj8J6AswmZHMSOLLnWNYl4itcRBKDZn/XGIpnCxHWMhWrDuUOpv1BMdCcoQBlAqKeMZxJcBU8ExZb7uWhUnMjFMf5bKDqdkaJgGdEkgqizEeR2gPAwzjCL4N6BUTQbWMzdos1osGwiUXJx76Elrd87DjECcXb8M0DHTeamPl+fcxNQxgDVpIhk2koyHCYQCujVmLxHQWCRUYrIhsGmyT6m0dAVW4BMMzpW9eogtxlLV1SkKmIsUJ4S+P48nBXKnbWe8o0JfnnvUjx4TAsW6SXKdqadYo3LY4/aRUJnMdltVBeR0v5FMF9sl7PAu6Q78bVUM6NiN4AgS6gVHBxZodY63gYbVcx3jKw/Ev3onYSFDUTQGA52DCJd207yNdGwJXRlh79X3M0so6HGPU6cIpAiOSjjwHcakOm9fpvhJuvu12OOMRxlcuo3d+C+iH8JubGA8GiAI6bMTQ2SCgCjyrmxOWXJI/ksB0YkS6T9ohDKeGICmhGRTgVmahFWu4tBUj0HTojGLBBCGG4qgShCNECUmhvN9EKLjAnpkS5qaKGLWbaKyvy7170G5DD/rQgwFSv4fIb0ELGD0RwCKpni4+GRuR+yQ9ikz9K+s4YQMznoREbPZC1PKMc4EAsEpfUv2R7RxhIYJQAaxKcnG/YenrAhpBWk+HW7axd2k/brppH1xnBlfXu2j3BhgNfNhmKgSZffMVyedevdbAymoDg/5YXIkaTV+u57WVCN1Bioqt5oJFFa+YrChl8z8WAN5pAS2dqB1EdJVr/SlQRv4eAs07+hq5ApijkgPAef8lp7H/6O3JLjbyGT2u3R/vjsDuCHw+RmD3Jvf5OI+7R7E7Arsj8DtGYCcAzAWUsFbzXJFMXSeLyc8AwG5U7t4IAv9TAeA82SW3x/0sC+gky0JVqqfr6lxDV1ZOeT5unqFLxZ96ZcD0J5DtjyuE41RZ9F4//twKWlki5QAwAd58X6WRTzVjpraVbWVWy/nmBLQV1RaL9uuDm9frOWDMWFRaQQtwILueZQtxAQZNrMzY9JLPy+yPVeGvgDFRhmWKstzuWY4nA8kVDqW2n6t6/xAAOBc03/jAzA8pB3J3TsGdQHBIX6Xs9Vm5vzv/9kYF8KcBwAKGZ4zenQCwGtsM2M0/dPuEXAeofxcAfKMlE7HDfJ/y/MzcylnmwQ4FsJy97bFWYy42qNkHXFf/smmgbE49rt5THVFKK2gaS/GE05KTNueARcBKVmfKvs02aFlnwUhoMcbPcdAf0b7XwSRxEaEAnZJeo4DUKKNYmIbpVhGFJoaTBO0+sLIxlkbivj0eEiOCYSfYs+Si1fWxtjlEre7CMy0EcYJS2cDirIOpaglRPIJT8GFhDMfUULFKsEY63vjteXhkkccB0mgILRnLwlvZioXwPDZKdAwGAcZsPsdUIans31KBwCXVzcqemEx5ZU2rJmyu/uV1ndtB50pgjgcbYmxY0QlAKTXVdSEZwBbt42kLzQaR+pmcE1FzqvMjdsZy3lSOaZ6JzXkgismI+Pz1TO38HEuTIaFqw1FWcVm+rLLbU0pubmd7Sgp4r3LKBPBNuB+KdMH35PvN4yVgyzFgA6pQIBCpJju3qVSqKp9MjZFSnucgcA4U8/dq7ilgW81VlVO2/YeZtTSVvLTU4zix2UuAkY0KtU88BxxLW4G/HCOOCS3aMutjNt1lvto2eNdKNOaC2RjpJdj7D6Hj1XE60XFZa+P+b92M2qwN129gz9xBjNIJAiT4YPV9zFUWcXd1H9DoY+uNNXzw1OuYHwLzhiGN88lwgE6niyRi/h27O4nkxmrMKc4cAWi5riwWCX7zvqwy/eRcEyDn8Wfdjhyw5/jQil0UMomaq1S/UmXFjDgh3IgNYQ7mXr9jcf6pMVdgvoxzltlHW2eqkfiMUtnwmR1ddh7ycyT7m2XPKQtp2lNyvHV0ewFC5gIKmM95rEBWEaaLAlftL4FrKsd9X81tKn5cZqpyrjFzO8hs1cVeWWWM7yT35JbkucyeNsR0GjBhyjWWq9U5d7mPCe89Yo1oSUOaTVTOTaUe4hxR82N22kOp6IitbrcfoFr20On5aFNlWWR2OW0VlRKeADDtpUfjkTRg4yASK1Jus1LzkBJkCBOMYw19qjFDG91JHY2giNLiHGoLFTz0xRPwahrWLwb40a+vwNBtjKMElzd93LRHx703OUyyw7WzLaTDIep2AK9goekbcKcKuOuRO2FVCmgOIvztj9+Em2p45L692HNgVuxWn3/1MjSd91xmvGo4dagkjT8EOqan5+FVbXRHGppBB3ohRW1PCZ1RBy+duQLL8vHnTz6MsB3gladO45XnmjhqhDD8dUxVNjFVGgNpgCAci/p1GJKIU0E/dhB4NYQlG49+7RiO3PdlvPzay9jYuISvf/UJnDx6DOdPX8OzP/4RilGC++64C7Oz8+i3t/DCi+/g9TM9lFwdd9+6hEqhJFbrWshm9ASu1YXtcG5Qra7j6oaN9U6IcRKgOgXs21/CiVsehG0t48zpd4Xw9uDDDyAahLj87lm8/UILy/UClpddaGYP+25dxtLxIwj0BH//w1/gpy+EePjRE9j3wALOd4b4P7//Ch44sYwv3H0QNy2X8Zv/8CZ+8+sPYYarmJ/yUapEAqDGkYlB6GK1X8TawIVp2bg27OF//df34o7H7pJz+uunXsHWNR+HDhzA3kN1TE8XkHQi/N//+ysojWv4wsFZ3LxYRHvjAkbDDRg6FcYBgn6ASrGAA4eWMe6v4eIVnhveQwsY9Gx0eiHm5yyUZovw9hxCopfx4YcNXLw6QaVkSHbw4nwB5eo0koh2yQHe/GgVy8sJ7n34GI7cuiQKKiog33hpBT997k0EdoyHHrsNR+89hKubm+h3Bzhx8iZYKfDRr97Df/q3v8B0HGPRnmC64mOi9zHRAoySAP2JCT+aRisqYmXi4t4HlnDq4Tux97YDeP75N2A7Du5/8BRqcMQ1ZOtSB8/84Dlc+ijAf/OFO1A1gO7mRTQ2rkKLCBwGotzau28W9bkFbG2toOCmKLgumhvXsNEaYs/yfswuH0O7P0G3H4LC/qn5Cu762jEMaM0K4OyVASaOiVdPr2Ft8wqe+Mb9OLK3imvnNvDT//wmPninj5PFPipxC8s12k/3MRr3MBrFWGtbCDANFPfh3vtuwsG7D4uKbaNxGXfcfhSnjkzh6tkGfvrjd3BhJcI/++Zh3HrnPsR+jCvvb2FzrQ9TN9DeOotg1IBLwCWcwHYslOrLaHdStMcuYq+OvqZjpd9E12jgG0/eg+MnDmNzNMAvfvgM7jh+N/bNeLj6agf/6S+fx7I2wZzVw3y1hXCyAVOnMwNVtsDmMMG676FtVnD0rsMo7dmHi/0AF9tt/OkXD+LLjz4GaxLj/Iun8eyP34QVGji6d4LZqgt/0Eet4uH4iZM4sP8WdC5ewtmXXsL6lT5WrrTh6T5mp3VokbLCn6tXxL2j0WFWNaMaDGgEo1gfJSQvxfCF2MXykc9nHQVX2f+zbuAzQ9ka6wL+TWJ1/yfZkHmzVY8eLoko7c00RcU1kEYT+mDI43EyCuR5uWe5LkARLdFbg4kAACAASURBVIdLBdrw8zlKkFBDozmUbFsBhqsl5XQyUeSz0UgR2WAnGJIEZ1kY8JlancH7QYKVgolbv3Unlh66STmshD7mLA/9D6/ivaeeQ++0jtum6yiMmnCiHtJ4BJ33qPFErjd61WoSH6IyPB3XQaVYhmcTsOb26TATCjGtXHblWaUUwCG2mkOpzZYXq6hVCnIM3V4ozybbdgSs5TOLJLBmy0djEMJ3dPRQQN+dxoZbxhkvwUPfuRNTt9dxrbWGYjDEoepeuOs+rj77EoqbwE3lOupRG921NXF2EZvhDHikEnc4DBWoy3pOp8paxRvxPjY1pXKWe+0hrjUGUpdyzFUcknLHYZZvgZEffP6TEDim60ssz0g6uaiah3m5FqrlgnyVuIWA7g8cQiryg22baD5za1VVb0ZxpIiHBBbpdJJFMTW7Q1TKHpb3zCGJYzkf4YQECU3Url2qQSkWLhrouh7OWx46dRPxko2bH34EftSEgwT7aocxr3sYvNtF+41LmBr4qEYj9DdX0N9sIfbH4NqY+ec561fqTbGnZs2jgOoh1wxCoFN1EceXY8M5arOOy1xz+HvWubkzVk7q5LqAx8djZt3OeZHXi7yOuHmpDzOVL8eeFtvk7Xq83qiuzEiqiiSq6kwSWlmla54Fk24LBP3ov8sIjWGAsWYhKDtoVh2cN1I0qnXY+xdw5O4TSEmcgI8iDMzAgUcAuOVj8NElmGspLrx4FntMoKIxqmcIw0jEApoq9dgtwZurYO7YHA4dv0mIuaOVS+icXUfaDRA0txCMhmJpLFbt5JZYBpIkRjjh9aLchUKu5zwuECbi6KPZFQQoojF2YXh1uLVpjGIbTT9BSPWtQ7JoinHUQ5SMkIK5MyQTRYiSGLWKjT0LC7KeHTbXEfSa6DbaCDodtDYaSAdt2NoE8aCNNB7DtEMk4Ug5ymQ9HXZTtnsZ2awgYK0AVmXzLOTYWFkx8yuVxARbBQAmiZP/z3KjeK5Yw9EJXXc1TFjPejqW99Vx8ughHLvpDpRq+3HuzPu4dLWBVrsrOcUzVQv7FyoougY2Gg2srm6h2eZzzUeXWd8ALpwL0B2mKJsqTzsHgBWB4ToAzAQovrbbVlLWf7zbkruXcQ7JP865bAH4qSpg6Qupz93ZP+Fx52tBzk8C5o6t3N64/uDXH72zCwBfX93t/m93BHZH4PM4ArsA8OfxrO4e0+4I7I7Ax0YgB4Bzheb/3wAwi/tte51sy79PASxFfKbE/ccAwHkOr8qQJTOUDflUFoDM4pGaOauS/ykAsDTtt7W910HmPwQAZjNFwJxtZCYRAFhUhdkP1XFkn58B1FYG0OZAtgAXAhKpryVawmUAMBeq6mAV8Cts5wx0ZAEvv9IVaMZFglIoK7mZKNg+poJV7/99CmDiFp/2sMyPM88K/jT1Lz+firSdrxszd/O/z9/zhwLA2+E12xv5OACsgEE17NcV0Nkg3qAA/rQ8nhwAFmV2pvbLgR6lHMxUpdmH5wssbkHGfMcKbBsAzmyfaaNa9srQYCNM2DWxkDKEMbEEUOOReK4hQHASK6JCveShWipIA6fXC9ClpfOA59GDZZcRg9a6DnTTQRgWgLiCJPXEyo6rfZPUX6p6XB2VioXUIJM9QaJNBIxlQ4rKEU8yUqlgjXDgQE2af340QhL3oCGApyeYLZZRLc7g3DsXpGE4HAwQh0O5Nvni4jIIfRSLVIMYGAzGGAe+AJNUxhK0LBRUXm5uz0cAWNj8WcNOcs7E5lkBa2pcFbgpdnC0AxQVtfo+VwmQ9U8gk/a3ogANlSKYLYLcuk2uE3oUZJbObO6ISpkKUiFRMM9XWexSYZzfqwj2KQCY/5SFsNjSi3W7yl3L1Z25ZbDY8maTXQDCXIGQzdud6gQ26XiMVAAzn05Z4Cm1KBUjVHqyyUVr3VwZoZpeysaaTTIFqIcYjZWamEoFsabO1MlCBqIiWdfQ7Y8zWzKVb8uxIyDM7antWLAcZtUmGAwyhW2qrKgdsTajOkVDKoi/hdiwRQEcWCWMyovwp+fwke5iqzDAg0+egFMyUBo2sDy3F55Ge9MEa6NrqBfmsAcmvFGIld+ex7VXPoS3NsKUYcDVaVc7gD8aIAx8RFReIlRqU6pq2RyNVb5xEARI48xy0bBlThBULRdVhjGP24+oVmLmnzqXhknQm2C5svFjI1hUI5lFoDLhVqBmntesbKSpeIq3Fdf5eeQ5IwDseCrz1xWVlFJW5/OIf5vfw9lpzIFWsYCmJaipy9wNJnnmLs9PJPtgO2re8th5bLTm5rb/P/be9DmS8z4TfLLyrBso3EB3A+j75k3xEA+JOijJkmVZ8u0Ze8KejZgvG7EbsR/3v9jYiJmdDzuxsx6NbcmyJYuiSEvifXWzu0k2+0Q3gMZZQN1VeWduPL+3Co2mZGvX442NZaAYHcRRqMx8883M3/t7rk43lDFIEx26maJcMCULWMBuPueYhZYSrFWqZdp88p7MzxA1S3/+0IcvDBg1YCpraeoyRAmjgG7Oe17TI5Wi3Bs4tzu9QJEIXO4D35dicqKE4XJWGtL1lie2fLSAVs84dh9VczVhw9lSJA7aTQ+ea2lABVAigHhMS0B2LDMWQi2DbmSjnVSw4eVw6oFDOP7gMURmig+vLOBvX6Gdso5Kkbm/Fs4cK+LI4WEcP57F4vtVvPC99yRDz457IJmsUCjgdi1AcbKA2cMjOHDohDTt3e2mNNnnT0xIs/Tjy1Usrzah6SZm58fgOJpYFiYex8jGOx+s4vtvbCA7kuD5L5Tx/J88gsTR8eMXLqFaXcM3v/kM1j66hf/47z+Evwo8OQF4tTuwM3dQKbkwdF9UNEEawo8txFEO7SgPN1/C2UcP4PGvfBUTpw/g4gdVXDj/Czz1+MM4ffIQPnr1Y7z101dweLiM+elZRN06LDOP0vhBLCzcwt+9fBmH50Zx5OB+FIplBaqXDQyP6AiTDRSHSBLS8L3v/hBvXm4jV9QxP+9g9tAoTt7/HLLOEC6+dwWZNINjh+dx68IVvPzCNZyqjOOJ++ZFFWPnCRxvIdBjtDo9vP3hJi6sFFDYN4rP//YZ9GwNf/nSIs5daOLYgRz+9fNzWL2wjWuXb+POymVkc7Q+dkWRTUeLmpvDlQ0HfpzH/vEhWPkEf/pnj2H29BhWVrv4q788h7ffjVAa1vHtz42gwLzLrg1vI0Y5HUZ1qY3qyh1Mjfg4OKdjet+QWEwvLdxEq6HhxKFJ2EYHKyvXoKUhNqopqrU8dIN20D2URnUcfOAEspVZvPwPi7izpmH+QBYPPXActq5j5cZtfPyhh32VPKYmSX5poTySYP7kHA7dP4Pbt+u4cO46/tOLH+O+h4fwpe98HpXpElZIJPjFqxipzCNr5XH13CX89V9cw4lJCzPZDkYLMQwzhObEaCQ+6q6OWruMdddGravjc1/Yj6eefwLTxyv42++/htc/XMCffftLOLh/GN0NDxs3lrC2UEd7M8JDswdQZOQAOhgZyuOdd97D2mYX+2eHcPrB+zA9Ny33lJEJG+XRHDp1D6+/+F8wNnEUn/niM1habuI//ce/x5UFHe8vbOF//LczOPvFz+L2cgc/fecDxPlxLDR9rLRqeO7hCp568hSCegd//Z/fwMevN1GxQszlPRweTdFpbiEJO8hls9hoWIi0EczPHUOcHcIP3qtjZFLHk/dp+NrzD+LMsVEsf7iJ1166gau3uvj687OYPzqJ9oaPv/gvL+La7QzuP5bHww+N4uDROdTXF3H18vuYO3gCj3/5aazcbuOln7yPl865qAYZbCUdlCZC/P7vnMbRR47g1Z9dwHf/+jKOTI3iS2dO4OrbK6jerGMs08CBQgt6ugQTW9CNABk9ghdq2HYNrLtZeKUhfP63nsH0w0+iY6R47dWfY9/UBB48cQYlANWPF/HyD96GW+9gdrSNou2h3fTw6Nl9+K0/+u9RLthI2yFun7uCH/+fP8DSrS2U8l1MjrKWieT5VCYAqTtouQYCn/dlKkf5TM4gzRhCpmEOMJ0rSIwpFbICVrG+YnZ9lERotyPYGUtIg4oklEjeZyGvQL5Wj6q1SAh6Jl1oAk9qGofk0UQ9Z/KFvFQoBF1ZE9ANhuAbbYj5vCE4yXtzIauUtohUbUYlMIE5EjQ7QQQtq6NjOOjkyvjI13BZjzH+YBHP/ulvwWS+cBRgziggrPWw8NJbuPHzTZwqFJHrVIFeA2HQhqlFMLUUYRBB57rTZA0TiULUydkoZIuIQxVNQYellO83TMzNjcG2bdRrTQF/txs9eC7zTU0U8zkFiiQZcYmwTAetNvN1VQ0VJhrW6z20NaCrldA0RrDi5PCRA5z98hzKZyZh5CJUMhlMZPLwLy/h6otvYaRp4/RwHkNBC93qtowVc2Fply01oR+j3QukDhR1KclaliHHQkIVzxefmY0+oCSxIaLMVXUnwV8+syXtlkQ1N0Kn50tNIApjEhFNA3Q/Jokwl7XFgYZgN59rpsYaj0RTZfUscRmmjlKJnwmxL+b62jI0qUFopcx1VNv1MTKcw+j4CLrtLra3ulKQMy89RIKaHwgArBdNtPNZ3Daz6I5m0R3XcPyppzE8MoWiJKzHsNsBeh+14X68ikqjixlHR2/9FjaX15GJQ6nhxH2mf+wD22a1BlAEtg4V4ZECqWV/TVWXcLyEyNevtXnMPVfFPXEdIIpRRi0EjPNQdbAAwHG6E7shit9+7u8AdBMSJjOCE6KIBPdUbT6oCfk3OeYlpxGaXRc9Ejnzpqg/uY/5bA5umKIXGejmNNyxgc2CjRU7h8xMGQ8+9yQ0PYNOUhc3gTIcjGgOnHaE9fMfwlzVEK904bQ7yCW0qG/Di0IYeRORocM1HLHpP/HZs5idKcNirbvSxNK7l9Bd2UDabsLvdNBt92QfGTFv2EDELO80hEOVvrj/RIAVIdY9cVDRzAISu4TULMEZnkJhZD983UabLgSMVck72G5V4fltuEEbU9NjAnrSrYdZuV7oYnhoSOrgYjYLh72JXhPobOHqhUtYW1xFr72N9aVVJEEHo2MWjdfR7jSgIxKShxAopR8h1k3yL/D6USdU1/YBeBJUhfwSprBE7Z5KNrlc5uJuo/j6/N62WRRrMPIamkGKwpCO+04fwOmTxzF79HFY9gQuvvs6Fm5X0Wy3UXAM5LMZjJZMJFGAjWpdXC0C30Wz0cHWVk/W0NevKgIG10dUsrO2JhCsCM13OyK/BAB/AvzlvFPArQJ+LVt9hlpP3s1A3t1j2d3H+HUAcNZWEV1csvMzf7CnAL6nX7X3zd4I7I3Ap28E9gDgT9853TuivRHYG4FPjMB3fuc77A9I5uwAhNhtAa3snqiY+vVD90s5vspg9R//w74F9ECZOgDF5A9ENXaXqcj9u6cw7ls871YA37shtd27GSp91eCOtbT6PVvGyhaK4Ixo7RQTPumrmsQLSL3uAWjlj2JltSySaaUEGyiVxYKaCuB+lu8A0N75LGb6Sq5OKhmVg6a/ZJDKfg+AAFpv8feDcVQnQs6ZcP/vtc8m0CzDJzmmu/b9ExbThiC0Sk3clxbfawc0ACz7dp8D5aAMTaJyGZVF7t2XiLs+cbapjGAfX8x2EwKRaqE1sKGmEuxe4FUtZgY/GwgSB9Zd/HjJIeY/srP7YyHHrFxK+ydL/W9HIL6zX+odg/2MBsB4Hzjk4pCYLcclVGs0NZ59d9+7Gb93fzEAcQkASzOi/yZlC3t3hH6VRToJC2xiECTiMZsZWpeZsE0bumYjzVjImUUkWhatNgfOgG0TVHHQdmM4loZy0ULo+rJqnZnIYaSQR73ewe3bNbTaMfyA45VFPltE1+M+OjB0B0YmhzSicpc+4Gyqm2L5JcbsVHaKaoQNRTHYkqYGQTRpBvVBR1uPMTmRgydqAVdswQwjRtnRULRNpIGGTs0T20Iq19rdpsxbZsbSFtb1VSOR9oW87gKqdETSrABbAsFi8yYTTllsK2s12tLKbOgTGhTgJerCvpJWrq2+Cl/UJ4OM1r6/Ft+vLLj5QVQOsFGjgEsFgPKa1kVRy3mrlAAKQB3MoXyOGbAKWGYTj3l4osYUUFWBsNKY6oP6AwtqUSv3c8fkawpP+587aOINLMyEFqJx7PtKXdnPgdJBKcU5t9R4sdml/MsG2cD8OdUdynY4ku1KBpk07tgI00TRIiqGPlDc7QUCXvKzaPvMGwoBO+4/m2eloiMNRrWvVISwCcympcodzrPRZVuiCCQIy3lLZVJIYNimksaEbxfRs4exbg9jJV+AV/Fx/5ePYnTExMFCFqNGntomNBDilreMgjOFCdjwN5qoX7iFhVc+QmE9wj7aU+oxOs0WYr8L3++CzsG0Nqb9M+fAQLlA0LXbdSWfmj/LZh2xLGy7Lgp5R5qXBCrZJO51AwFAecxsKNLy0bZUs5zHzjFlDqtkvtFakc1GWjXrGclNJUmCoDutFAl6smErjTOx3u8D02xAUUmft2Wc2KhVRAWC6b64PGQdQz5TzhfvEZKBqyvFeMLrjeeSwKonADb3y3F0+T8vCdmmRqtvKmipzeP8MWSu0laU/AjOLbHkjGPZT26HCqB2J5bc6PJwVjWo+8QKnvcw4D/aOzPHWD3DaNks9syBsgonGYX7wXlXb7rwXCptIhmXynBOkbQETNDFrpvHzP0cNMKoassSQA5pW+nDyRLkSNRx8BqLNXRFzZTALlqSyxxqJgMYkJoF+PoY2pkSjFIFk/MVZPIWqs02FpYCXL/tYqaSRzFv4ImH9+PAbAbTUw6aS1385K/eQm+zgSHdR8EC6DbdDXWEmRTj08x+HUWpUMKQnUe308bk9LDY7y0sbaLeSWDaOvJFAxvVNSG6IM3Ciyzc2kywsBUgsgPc97iDJ771CJKShR+98BraXRe/99tfQONWFZd+dhs//sEynp0BssE2MvoybLMpCsAg7ip7U91AmDqohRa08iSO3T+DL/7eH6E0O4x3z63j6pXzePKRB3H62Awu/sP76Cyt48T+wxjJlegjgXZ9G5pRwuLiHdy4vYE2Fd12HrWuj+GygUNHhnD28WOYPFAWEk0QhULmefVnL2JodAT3P/c8Q5yRrxSwudjB+dffRybNob1ZR3u1i9lcFnOlMrJBDyYaGB624IY1JJkYHT/BZmDj/GoOK2Ee9mQRmUIJF9YN3LrmwbQ1HKrYGLcjGGkbq9vXUSi3UAu3kC3raHhZdIM8wjiPsdIYpofHMD45jC2vgdGpCoxiCZcvV/HxxQhzExoePxJia7WKO0sRTk6PYbY8jMT18e7FRbhhA0eOanj++YcxfWQaXsvHhdffwOyBOeybGoJt+tBTFxvLt/CTlxZgOQ7OPDSFyv5p5CZn5bn8/tuLuLroCZnhxOF56G6McLuNlY8bODxexEg+xq2bCwiTGvYdtHDi0YdwZ3UFlxdbeONGGzMn8vjs155GcV8Oly9V8eLPLuPNiy6GR0dwZMJB2Gnhxu0llDKbmK1oyBs2okyCdhpgYRvIOZPi6PHgyQmURoqYOTohVsDnzt/Amxe3cHg6iyPjDvYVC/CbPQw7ZUxWxtHbbqDTrGN2qozZgzNobG6h3e1Atx1p7F/88ENkcz18/be/hplDFUR+hJe+/7/j8MmncPj0USEYvfT99/DmuTbsnI0420WLtv1RHlc6Orp2EdlhC+24iSP7fTzz+GHsGxvGwvsrePnHF9HbCJHpdDDueAi8FnJWLITG8ZFJnJw/gqmp07i6WMdfvFLF5ISNAxM+7j+Yx1c+dwQ3zt3BT15ehZlqePzBrIAKzWoXb51fxfKGh8npFL/xjcM4+8QphN0Qb730Q8wffwKzZ2ZQXevg+//1RfzdL3xMTY4jzZoYnXGw/9Q4IiODN96/jsW1BN01H08cquBk2cbazVUk9VUMGVuwkhUUs13YBi3ZU3S8FNWujjvtApLRETzz9Qdx8OkvAqM2bt7cxM2LN1BIbTx06Ai0ZgOvv/gW1pdXcP9cgNFSjOpGBwenS/hX/+5/xtCQA/RiLF+8hXf//m/x8cdLCLxNHJzlfdCX6jVv83luodOkZbPKeeXzSc/YYHxIy+W6QRdSIm2dWdfQojeIAyE6ZUwN7ZYHR7NkvAmESn47yVF8xti6gCosOTJUn/JB0s+5pxpNqsQMay3en01xO+Fzv1jIojKcFavljc0WVtZbQtgZKuQxVHJkO6TVBbSSTbg/qdxTzbyDum5gzchhQdNx2Upx4DNjOPT8U6h3bqOi6bh/+hS0mofFn76Nyy9W8dBQEeWI1rU1eL2W5AALjVHjuoiWrSncng/d4rPbhGVkBQDu0m45kwiwncs5UlOyfqILBZ9/PFbWPgQLpyaGxL2CtSrfY+gWOl0VLTE2kqeBCJa3enBTHb5ZRkMfwUaugLcQY+6JMiYe2o/ydBnFOMJcrgj/402899c/xUjdxJnhHKzWFjIEwEjKkvpf5e3yGahUperccV0qZK9IPWtZCZLsx+xfISD2gSMVZzL4XtWFA3LvwC1nh1Qm2FYqkRKerwBe1h0kD4iFMiMVPF9FXgjRUEUK7djpgsQCS2qOJEpRr/ckNoN1LE16mD/cbgXqODTKMAFXo1I6QuJk0CtlUSuWsWzEiGcsnPj8cyhVRpHAxThK2Lx5E5tvr0m27T4vwaG8haB2B0GjgZTZzr6PHIlfXKMO1ql91xyxceGU7a9JWaMJENu3YubXHEOLDiIiE1cLQBXzosi5Yim8E92iADBFLlcxKlLzyAKVn6WAdxlbORfq61DI2cr1x7aVwwxPEddDvG/oBKOzBswc116s3YpodHvoRhm4OQPrBrBkAsumg6odYN/pcUwemUe+kIXFY2q2MWZUUEERa+9egH/TQ6GVQcELYHiugKVU9+cqDkLDRDsxMTw3htH5YZx84BiGGdGy0UPz+irqNxcR1FYRtdsCAHc8TwjMitrIeafWnwRERRGsBYjgQncMxBlLuUvlyhifPYbK3HF4qY4QGXgkXsYewpjXl480k8LJOygUSmJ53WpV0XO7CKMAWhoLucTkWrYyjqS5hebyx4hbW1hZWsLS8jqCXhvNdgtJ0kMUdhDGXXieJ/crkho5H3j9E7zlep7uHYMkJp4P3nvElI3KbVlSaTRYB2NLpMvCeUPZr9xTgZT2zDbVvxoSXcPZM/P47FNP48TD30Gn1sX5d36Gjz5egtvtImtzzQw4ZorAC9Btt1DdojKYa4Aualtd1Jshuk0SCRQBf3f+L/OAZW3Zt6AmALw7WOyfimKTacxeS9/ESdx2PvkaqH/7v+JbpJfCnku/XSTuVsz/3XESArQ+yPzDD/cUwL88qHs/2RuBvRH4NI3AHgD8aTqbe8eyNwJ7I/ArR+B3f/c76cDiWOw7+yCJAr2Udai8fhW6u+sT/7Ff//8RABZQQwC5VNSPg9cAAB6AtbTTU8pgWjf98wDgqJ8t9E8BwNz+IBN4x+6qb0uta2x13wsCE0TeAewHWch95fDgWLisU5ZYO97SvxIAJltVFiR9hbACZ/sgah+IvTs+/zgALIA0F9N9wESOSecC7V4A+JM20APQvy+glE1xAU2Gbr/XsWNn9M8BgMmol7m+CwCmZZQs3sMBWK2OkD9TOb93vyfAKwCw/E6x8H8VAPxJ8He38peNMFryITVgSIOB+Z6WAMBJagt4YDNjKSRYV0TWKch72DyzLWa/meh1u9BiHwdnChgqmNhYb+LKtVV0eqFkAVsEfTM2XI8nwhLlqqXnEIVUZljQU6o32KCgHZkmwLkyVyPznQpXAowEeTnwbBZlQHZwOUt1h8oLcwmq6QTLYmRN2gvTSk5DPsfPTtFs91BrbotNra0b0FITHpUDVGg4bCnGom6xuOjuq3jZaBjMPXUSFNDLhopqaA0U+QMLc9W4GbCgSW4YNMcGBBc29AYzVZT0PHkagXvVOBsAwGINzYWv2OqpZTibOzvglDTelDpioC6W7FsCfH2AnGC2KG7Folsp6kXl2W/SiStAP2t9sGCXZlY/Q3bQaKIH2MCSeADUDpTHynZZqRx2lPb9OUqwlj8nCMe/o7W2fCYVwATaoBTEVOnINSnHp94noCZzAjUqZJWSlM0Cqr6VzZ46JoXMG9Io9ULRkSI7UCZTPUrFM8GqWBMDSSrodNtAZJbQtoawZhZxp+CgdMjGo984hZlyEZPIoIyM3F8bSLCIFhLkQOPD1sIqtt5bwMa7y5juAENU+yBCJvYRBz1RFORtnqsEbddTAH0fuKR9pigtbF0a17zseA21XF8pRCxdAE2CvoMxFaWIbQtoSSBYLK4lu1pHo62ATv5TDgpKATuwk+Z48h6q8g8VuMtxU01dZTfO7bApz2uA6leC1MrymA3hvnJbFNu0eFbzWR7JzMruBCiIgl5tX30290dZfbY7vlxTvLZJaGATmephXv++NHd5H1ZuAtwmr02e98G1ousknJhix8zMQTadfQGIWSvw2uGNgoponv9EwFpamYo6qemiVMzvzHUeJ0kCPC5RjRvKwpFKdFps89M8N5AbLMeXttR23pTzQ+Wa6yplO+/zBIQdS99RIMeIYOaostTRi9hEB+CU0UUFnUwJvlVCdiSPfXMlJHoGK2sRLl9vosQ5nKSYHMvi6P4czpwahuanePulc9he3sB4NoAWekDEvG0T2y1fLKadQh4HxitwMgY21luoVER4jBsrnoDFpSELiRbCi5oinygXhqCZefSSAu60YyQ54OgjeRx85jTMqSJe+ocLaLRa+J1vPwNvrYv3f/whfv7jVTw2EsKJN6FrmzCMFowkkPsrdCrcdGy0IzQTE64zirOP7MfTv/kdlOan8NOXLuDchUv4ymfvx2cePovlc7exfukDzI9MYv/4NOD30Ku3sLFRR9uPsdUKkK+Mwo0zuLxYx9J2HUcPpvjOHzyPA8fH4DDsGym2tzt427D83wAAIABJREFU7ScvYHL2EE48flbmTCcK0G4GuPb+Aoy4CG+zDTRamLQcZDt1mO4WpsaKmJkZR8bJSEM6sbLY8nW8+fEGbnZMXG9ZuNMxEWfzuLqaInFTuFdrmH2wiAPjAXxzE6MTTeiFOqySBTe20XMNtDs6RrKjKFr70enpePHVNVjTOTx2agqNeoRMV8PJsQzOzBtYv34NP3rxDjIh8NVH92Mob+G9Kytoh1200xb+zR8/htOPn0C36ePCK+cwXMzhM0+ewcwEdZspGtsdvPw3PxKg/rHf+BImD04hSGKsrbfx+kuX8fr7DXFlmBrK4uTMPPJeCqcRopxGiGp3sLV5B4WhCAcOTaEyN4mlzQ1sdm1cuL2N3P4KKkcPodrp4qObG3j1ooZmjaBJDo8+WMKBqRQ/fe999LqLmB1lzWGIlWuYSdD1LLj+CI7OHsCXnjqMrS0Xm/UNuZ+tbGZwY7EHd6uDx47mcWoih/PnV3FkysaR6SGpMW6vbsMxEsxPlzAyOkGpFHo9Hytra/juT27gW18s4zd/73M4cLiC6nIDb730F9g3ewwPP/0sgm6IS2/cxp3lENuNGB+sbeAHH6xj4tA0SvtHsRRnkCmbKA9HGB4J8Mijs5ifLqJd8/D2C29h83YNXrODiRwzeiMEfoROJ8WZ/bM4fexJZCIN597bwk8vtHF6riA26c16DU8cyWJr3cXSDQ9FJ8LRAxHKeQ1uj/fRPNpegkhr47lvnMLZJ47KffMv/7d/j4NH78dDzz2BrVoPP/ruj3DjlgbdHMVSK8H4vhImj0yh7vVwZ6uBjS0XSTfCYweKuH9uClffexsfXvgYE04b47k24qiJKdrXphGqjQgb7Qya6QjSyhByh8r4yh//K5Tny7h8eQ0/+fFHuPKhjz95bAJHR4Zx5b33cev6LTxwyMNYOUZ1zcPhA2U8/tSXcfDog7AzOm6/9yE+eO3neOfda7DMFmamDCSxUoVSYcvsdd8l0MCnJMlGBFeZhU5wlwCVgZGRMrjG4DM7YDYp7705VTt5boSoG0JP+PckjBHGIigbw9RN5Eo5qQNpCR3yX8h6TtUrWVGtkahqoFBQz0Y+Z3jvLhVZu+pYW2ticbkuKsiRclFITo7lyLnwvFSUmbyXh5kMAiODpmlh1SzghqFjrWJi31MHMf7EKdxZ/whTpoOHp88i3uxi7ZX3cfsX2zidzWMkqSJpbKHdbiIOukKYIvnL0miTS4UvRLE4qG2ZfUwyEmtTyyIBjDW2qmlIolKOMUopSivjynAR7Y6HbicCSXFxYuxEeIijimlgs+UjNkx4ZhFNfRSrVh5vGwGOf24ChRPDKM+UUcnoOFkYhXergcs/eBGTHQezlgNsLSPutJDQbpdgZawArMF6gTWG5JqmVDIrRw5ZKxLAJLAo7hgCP+7UfnfXkipiiPOFdeCgbhgApgLaR5HUhoyIoLML94FqWAJ/PL7ID3fUswKMJZE8u4sFOpZw+zoM2hkHqVxTLAf4OST+cts26xLW46x/DQ09Ptd5ThwNXsFB1SnhRuJBm83hvue/jnZcxebaAub3n0T31gauvXwTwQJwRtdxtKDBdBsIW03otCPWaI3dXw+SANmvmdV6rh+3YTN+Qql4ZT0vDibKsYdf5yy12NsNiqv6W50Hyf8loGiqGon1P+usAZEvQwn1LtazcgZS6yVZJ5KcyfPZPz9SZ+m0XdcEVCdhjTJsPW9BJ+mXz8X6NlphiqSQQzNvYtXI4I6TRdUKUJzNYmRuGiOVEWQzJqKtTZSSHKazE6h/uADvWgfJehcFL0QuCQUsJZlKPPCLBSaWI1PQMXQgi9mD85gulZBud+CvdeCtbcKrrsJvbMPrtmXcOi6V8nQJItFQkW+pGOC9IIh9aBYVwBqCREcAC4nuYHhqAqOzx5CYNtqBIqoxI9wLmBccwnJs5Ap52PSLRwa9TgsRyfAE3eMIaRBAC3whkRa4tOhtw0lDtKrLWF1ZRrvdRq3VRrfTRLO1hSBoIWbtn3hCUuZYD5zTFACs1L988XzyNiXGcAIAq4xfOd99srZQ46XGV0ColWNcA22sNaSWhmNH9uPxx5/A6Ue+BbeXwbk3XsK163fEecjmPNEiiSkJvR56nR4MPRaHrma9icZ2VzKUW7UYW7UEvOQGALD8v99MGazjBgrgAQj8LwEAq3XeYEP3gr/8qYC/NN/ZZUWtFMDA31/eA4B3GoJ7X+yNwN4IfCpHYA8A/lSe1r2D2huBvRHYPQLf/NZviwKYFl+K/ToAVNSiaCefVJrbv1oG/E9hw/+SAPAAhJMC9tcogAnO3lPoDkDSTyiAubpW6l/V1CeYK+ATFxK7AGAuFBTwd28GMFsnalsKhB2QLtX+9TM8RQ38CSV0//soyUDn9g2V16X8iLlgUdmwOxnGAyC3v9oU8Ifs/HsU1mKA2X/192cXOCyLXCUrVO/hoq6P7+8+tbvPsy+ddPX6JRBTFt13Z5MCQNT3AyU08ePdeTOKbaq2z4YTgbWdPf4lG+a+tVFffXt3P5TtkQAedw/4n6UAHiDldwFqtfghsdsnADwQjv8K8FeN4V3g55MAsKhWf4VB9m7wl3Z9BF1SNigS0XqLbZ+RIWCbRao5yCAH26I9ZR5OtohiYRiFXAH1po9uBIxXLNTrdbRadeyvmChkgVajhTtrW8gQrLVsmBkqVdkEsoCYoA0Hjix5B7phC9BGgI7KXMncpTpWzo26Nvh/3h+o+CHpgAtqS7cxls1SLww/cpEM8su0BAbzp9JQrOwqo3khDXS6LoKoBy9wwUZcxjBkN0Ja7NJuLQqkOSj5WALYKbDq3tuOAoeY3cb5w+uULwV+qsknumueUAHxVTYagYrBHB7YcCtV94AAoLJPVaNgsH3mpg2yvdV5lnkrWWOq0SNkEVHfDu6NCrgTkJhtWdqj9fNnRVUQ9R0V+ooNNh0H7x9kSCuJvLoPSUPSUDQTAokKvM2ITZ3cn3Ypm+W6I/DMcyf206mMH5s1bCSKGpUWyLRIZCNHMn6VooH2zwNwmp/DBpdYXfM4+90xUZ4ag4aaUmmKlSKbe+K1zsx1ArwZmGzFcjxpmcwx0A3EVAozy9pQecGhVUDdHsaHHR1LBR2nnp3EQ185gzHLxkEYGAKbuCmYGHYZLVR7bRhRFt7SNtxLW0hubCO/so1JNnONBHYmhU8L6LALJnHSGrnbIwBMizfVkGODiV8wn4uNSjlmNqRjWi8qhS3nnsyRlBbfBPB1maucd2woUTkrinGxLffk+MRm2aKdsrqfhaJIYYNVPV8E6A1p3aqLVSZfBEQ5vlQa8zzwMwbjzsYp56zMn/69l4C9sv9WjUweh9sJUSwSpDUkj++utTj3UeVm87OpzFUiLip+qGI2RLGc9G0O7gLYaj77JOYkKYaHs33La5WVvLXVFaWUYVHRwuxJtW3mg/L3BK/FqjJOBMweGy0qZVPfCtFn458AexhLPnMuq2zY87msqHs5b7m/vJ6aTffuvPU8mbemo5Q0nHvM8Et8RaogAMxQQBKMej7Nvw2kdgk9bQi3GzZqSR7bsYYzpyui4rh4LcBY3kHsBgpsWQ2xXXPxB89V8NDRHBY+WkKvvo6xrIvE60EPTXRaMYYqjtznqByjTXbcZa1AlTRVvxq2GrE0PXNUVjsRnFwEn/bVZh6RkUUjzGPDz2CpF+DIQwUceOQAMDSKH79xXRR6f/4Hn0WmGeCNH5zHR++s4/6Ci3xcA4wtOMwbpQuD3OtiJIaBDddH1dPgO8N46PF9+Nx3/hAYKuNv/vZFfO9nC/jT5+bx+SefQ7rh4+JLP0FnqYV9ZVqmh/B7MertDPxYRysEHvrMMYwfPCFEnoXFGyhXbDz4zP0YGs+Kmp/3+ZtXq3jn5y9g7sgZPPDsWURaKoBRo9pD0EuQpQynG8NsJ8B2A63r78P2tjE9PoSJqWnJsuR+Ezhd7cR491YH4dBRbKdF3NjuYrlJIN9Bu6vj9ZeWkJmxYQx7GJlp4Y//+EGMHC6gG/vwUwNRkCCXagjqARYvtXHuQgtBmEeamJgez6Gx3ZZcw28+Mo6TB4Bb5z/Aa28sIu0mmB7OY3q6jGw5h5VWA92kg69+4ymMHqxg4doNXHjrIzx09gweffwIJisFpZj2fSx8sIK1jdt47GvPSsOYgFOt08NrL1/BT1+9gTZVebqJL5w6himzhGFXQ7K9gvWblzBeDnDs7CHMPfAwfPRQbTex1TFx9c426k4Ji+0Al1YCXLyToudmESY2Hjw5jrl5DbnxBBu1Fay1ryNEA+0eXRaAmeEsSsVpbFUtpHEJmcTBzeUeWj0Pn79/Bo2aixsLTWRcH99+fBJTpoW/+us34HcbGCnZ+DLzkv0Yly6vo9GOMTlWgKGRgUUHAyBvR3jk0XnMH3UE8PvgrV/gpVfex6kjo/jyb/wh3FoNG7dXoWtjOH95Be/dqmOpF+HhZ+cxcvIgbnSAN+6sY3q+iIn5AoojmgBZtKi3wxRpdRm6V8fM5Cy0JEFtex1GnMWQPgPd03H+lRUs3Y4RBBoePjWKQkFHbXsbaaeHkp6grEWobVVhoQ3f68F3NZw9eQDj09NI9ABHP3MUMycq6NR7+D/+w/+KoXIZn/vW78P3Ylz96AbcTortZoS/enUDqz5w8EgFvp3gkceOYGv9DuwwwDOPHMfchIO3f/hT/PDH7+BAEShoLir5GDmDZKEAm80QWx1gOxiCOTaOZtnGH/7b38XUmQm88KNX8Fd/10Wmm0fZb+F37svD367D3VrF02fplJJic62JXstHpWTgc899DVkjj9qdZfz4b17F4uIGDs46sJ0AlsF6IUa55AiAS0JN4LLGIXHPouwVlmGJvbNhWTg4O4I41VBve2LPK/VLn2CXhspqmHblga/u+47NZzRdPiwMjxbR82gDSwUf4z1SpJEizJCUU3AsOR9Sc9CavxfIs25qalhqyBs31tFphygWHORtqn9ZN1niKOJ6iTybIioE0xStFOjls2iVK1hyTKyPWxj9zEGUHz2MrdotVAA8MHECm+9dRvW9G9BvZXE6l0W2vQp0NtFpthHS+UPXUSoYyFumuCS4no8wpn0ts+LJOCURjQBwKDXP0FCB9ipCbKLjBZ+xfL6zJioWbHGAEXvljC7Hl6amEBppDUxwLEAKmlGklgHPyIsC+I5p4WI+xoNfnUfhzCQyuQRzw2OYhgm76qF1bgnGzRqmUg12awkeATefmcwJfJf/V4ubAfmP27dpwy31W4AeM3qFOMY1olqXKdCaUQ/KEYZ/S1LpgNDHuoTP1AFIOnCQSVnziKUz1x8KMFYEStZHdBAhYTFFTmqWFJ2eK58p84RqaUDG27EUeY1QLwkBQmCDJueftRQV4WBdbxrwLU0A4B4zxfNF3DEiJPsKePirX0cHET649AJmp45jorAfq68vYe3dBcz1EkzEPqxeA3GrCTtlFAktuGN6eClCWh/oHey/1MG7EDNVr6qafUCWZK0yIBcPQGG1Thhkwqpx49wVZ7Q++5fbkrVC332nL5PdGUNx3+rX16II7tfmrF1Yf1k2t8vx6SChQjXnwMrnYZgONuo1tIMExlAB/lAOzVIRW+VRhJNDmDg5DYPkSpJMxQKaC9UA2V6C5tUl+Nd7SDe6yLR6yMY+EHvw4wCpnYFTGUEnNeCMFTBzYhJjkyPIM595axvhmou01kHc3EbQ3EKv3Za6inE/4hCWxjAtKsB1WbPxGu7R8cn05OcaI2F0A90wA82xYOayYNotSXMk3PWCAPWOjyCJkM9yjUriKcmWKWrdEIZtiNMMled0J/O7XXSbPUwUTBT0BMO2idBto9FowvdddF0qaZtoNrfF8QeajzDqoNWpi+o6l1N2yK0O60kSQgYOd1yrqVxmAf77xHZZ3/bV4swDFlM3XguM2cprSvjsaDBzGRw4uA8Pnr0Ph048g049wKX3L2FlrSEkxVLeQj6rY7O6jWarjTjwMVFxhDTZatZQ3WhIn2K7GuLOWoxSThGsCVLTyWfHYazfdvkkALzTLBm0cHb1X/7vKoAHnzGwj1br58HaVgHA7Atx3HgrknVl//d7APDOGdj7Ym8E9kbgUzoCewDwp/TE7h3W3gjsjcDdEfja138r5ULG7KtuBoq0HYBjAAj38Y1PgoC/Rhj8L2oBzb0eqC/F+pUN7R2P33tVsP9PAeBB4/4fA4DZ6FOvewFg2s8pcPdeAJhmQgr44cDdVQjfLeBVhb8bAJYf9IEsAYWpptwBeAd5kHdNhQUIYwulD6jK+PQzjwf7I/BBHzyW5s8nJr9hyJJ/B9z65PlVGcDquO+qc++Cbb8KABZgqT9f7v29WqgTAB4AqwNQbbfydzfgtztjd7DrYkPdtyQaCNTl2P8ZFtAZQzHnuZbnwpCANRc/okwICdz0F0Z9EHq3Ill+o/VtcPtKTrEQ7jcFFNB4t5TYDfyqU00E31AKV1GackHKc8omDq38aJFaQN4ZRhA50LUiLHsYB6anMLt/Gh/f2EI3iDA1kUOtuoXVlVWUcyGK2RBpGMD1u2h3PWkOGqkB5ucWcwWkXOHGCiwR1QjBrZTqRoKLSuknTaSY9nNKGaolyvaMwMNAVWBrBhxY8F022HwBqwgqy3u0GEHC5p+NfNZCwDmaEgAL0PNoBasy1GgHRhtoZGidrFQlBN0I/qqmCXPI7s7BQbYXG3O0O1fzk8pIxbIfjLeyKxss9HfdN/hjsX1TAG7E7OS+BbTC1PpMcTbL4lhUNmJ9x1VxvynEdwzY8BybgbqUfytNRnW5iKKRShIFACqVsNDNucX+hUi1xUCVIABw30c9FehTAbRsAPIzqFJRTcEByEuwXJcxUHbNChDm37ABJ8Qek+edig71OWw08t9Ataos8dR4sCHLBiinpbKqTlEq2juWd5yvKhJAHTM/Y6BKJXmAVoq6ack+WTKPNLFSY06xgP1M60rV3KbaIXSyWIxLWDYsVCsWPvOth5Hfz1y5BmZNG3POfuSgo4YE15IWVlsN1DbqSNY9DK3lUFprQ7t+GyORh0JOEyJEY6uGWq2BKAgRJ7SzVCOpMGylBOE5J+GJDVWeJTZV2U1jE0SUvSaBbHXvVqpr6RGL0pVKcUUY0kUNMVBli923rdTUPB+c0yorWqlyB/bjBMfZqOVYE0gdgJ3cpgJUef4y0pgiYDxoMHKOiu0yVVgy5xXJgRaQ3B8BBPs3S25Tthcnor5WtpDqePhe2iYSwORBdlrMeuvbP1MaQTN4k3ahivA0PJRVRAYjIwBso0mFsi8qM7lPQIGxBHA5XwgAK+ITRAFMsJvbE8tFiXRgVjTt8BRQzDxwgt604qYVJS35B6SGZtPrK5Rpl8dmNpAtqOxuGQOC4WyGSwc3hs77RmrCpQKY58cpo5cyGzUH1xrC2P4hVKZyqNNedSVEvcGM3xhFZsOGjoxf2XRhaz0EzU1k0zrmxgJYSYCMz/eoHEYqxzTJd47RbcQyXrkskM3rCBKSYWIkfHabvhBjCmUTdraAmmdipWNiI9KxlWh48ouHcPTLj2KtG+Kvf/Iumr0Qf/LNxxHXu/j531xAd6mDk/ku7GAL0GpA6nK0gSQUS2bNMrDlxbi5HaNrFvHI41N4/o9+H8ZIBT9+8RV87+Wr+PMvnsUzjz6MxpUGzv3kZ2gv1TCTA7JWIMaVSaSj5wN1L0RpJI/9Bw/ALpeRcWwMj1eQ0QO47raA5Ha2hDd+8So+utHD7HQRT3/+CWSLeTRbm1hfXUJCtwd7BN5WAyXoKIQuoq01GG4bwznOiQCmY0Bz6PwQ4cO1AB81R9Fx9iM7PovsxAhWGiEy+Tzc2ERP07HQbaOaNHD/QwY+88VZmGVLAPhWGMJtNnFidBLN9RY+fG0Fly6FmHAmEUU6SlYCr9nFbFbDfClG3F7E4tVFdOodHBotoFVzUSgWkB0tYWpuBLNH51EcL8NNe7jy0Tlc/aiJxx86hlMnD2J8qoCxiSJajS7+4n/5D4g0A1/4zrcwuq+CxCdo6eLypdvQnRIKQ3lUqP7eiLD9wTqqH6zgQDGE4d9B1upg39wE9p08jXp3DdV6HTU/i/MLdTSsYbi5UWxHZbx9PUA3MlB3LZw8PIpq0MHEXICTnxnC7AMluEmCtdWGqOsOTg8hb1tYuNbEz19cxsVLPmZHhzBsG5gdyyMThXDg4eBQDgeGLXiLq3j79UvQ0yaKeTbqxzAzPY440bBZ9ZCEFm4vuzg4U5Gsw3Ihg63qImr1FWhxCxvrW6K+mp3M4sB0Bc2tLpLIRMkpo9nLYLUTYi3KYPTYGPSJKSTjE3jl1iq2ESE/aSJTiNGDi47v44FjczhQ1nBibgq2kIfYeE9QW27j47dv4L03G2gtOzheqaCcszFS5n3Ex1jJRMXSYbPhX11GbXUFZduHTbePlPdvB4mZR4vkjpKPg0en0Gw2cfNWFVOTOUzOHka728XGVh1BaqPa1nBpKUFbdzB/ahzTh2cwOldAbbuD9soGDk1O4shsCef/4UX88OVLmB/WUDYTTBXpkRwI8Wa7FWC9BWz18khKFRx9dD++9K+/BmfMwTtv3sL3/m4drVUd/9PXDmI47OKDV9+B6W3gN5+fR8nWUdvYwNWPF7G0sIGJkRzOHt2HoWIZVz9axEeXN1AusG4JURnKoFg0JV6g1fHRbrhiaUrHGN5bNQI8+bxkvVNtO1opCuDe8RK0Op7YuKuSVMVjcNnCGs2AhUhiEVS+Jy3aSe4RhaxGsI12ySQZGOj2QkVekgifROq7gqOIZnzWHT46h0JxCAvXr2B5qanqLF/VYHSikXqENSmflWkG7ShCL2Og7dhYzxZxwzKwOJTBwafnUXjoKGqdRVQCF5+dfwy9mxtYf+VD2Hd0DLUSlL116L0qvF4XaeQJ0FPI6SjYpuw3HT+oCuSjLUkMyTHnc9nUSdoxMDlekeck4wl43FQHc/+osB4dKQhQzQx7VuWtNt1TFKGPwDjr50jT4Saa5Kt6GQLAZaxYDm6OaHj4m/dBO1iAUc4g2lrG8ZGjsFc93HrhVZzQJ1HxAgyFW3C3N9Bsu7Jt2nHz2cZ7syit6ZRh6jAtWtcm2GI+sa9qY14vygJa1Rh8n9RctNWOlOqb7ifMA2Z8g4y3ECv7BElVvMLzSWJgNjLVxco5hOeeDhuOwxonlSUkzzlVnKz/KFzlHrBWGRmxUSoW4PY8dDqcX1RVKscSBOq57/AYcjpi0xQAODCAtmNh3XJQp4PJ/AhOf/EL8JBg+c6HGB3Zh2JSQHjbxZ1XrmC00cFwp4t4exOG14OTSUTpHYi6WxXTJEjyGFi3y5pHz8ATEDyjMn9JQpPaSOVAUxEvhNs+CZLHTaKa1Nd9sNijkwBdV6T+VvEqAwcgAdz7jjE7USH9rGEBS4VkqWor/uP3rBG55mJPgEA/r7mY9bppwijmxXq/1m6hy3NRzMItOti2s7ihm0hnKjjx7INipV2AgWFkYEGHzcCLToj65UXUL21CrycwOswAZk3ood5swynnkSnl0Uo0lKaGUJkrY9+BGYwYFryVVXRubyPZ7gDdJuJuA27bRZe2yuxRcD2XKACY5BKWIAR0Pd9DlqQUKmyztLC24NNFgGr4NJZ6ptGL4NG2nPVtjsrwFI1OV8Y0ZxuwnRzEVAoJenTJIfmCda2VQZ7kyCbPdYyikUGOrj4k+mUSAUwDPwB1x7VaHWtbW2i2t+H6dSES8/cEgZnzK7V/P7KK6/uYKmC5BvpW0MLAVUuznX5Wf91PADRX0EBuTSZHcoOJ+cOzOHLoEErlA+h1NHTbHrrdHta3WnL9VoZNdLsdbG83ZM1RKehwuz7SxMPt5VW0mgE21xiJkqBAUNn89QCwrME/SSa/t7Wj3Ml+nQW0+qCd18DhSnpDsiaG2F4PAGDGR/FFAJi/27OA/kQDbe/bvRHYG4FP3QjsAcCfulO6d0B7I7A3Ap8cgW9881spC78BwKlUi0r5O1gESc34/xEArPZFZRTLfuzcmQeA7wDS7O/3QIjXV9juWN0MsnF3ANU+xbJ/YJ8EgNO+Algskndt9+72+wpaggYZNp762buDNzA0ZccbSgHA6nPuqm9lCZ0qpvRgOwIGMn9VrKLuAsAKUO6PgXyS2q8B0N0XPO4A0eqwFADBcznIBlaNn7uzYLDdwU8+acE82I5SRSswRP1/oJxUfyn73bcJUt8Pfq4Uv8wNUyCy2jiHazfQuzv3dzcoLGLIQW5Nfyd/FQA8ANT46UIM6B/jr8sAJgCsxlEt/qjwo/qXTQEufgb70hfc3bWb3kGCqbxT9lXKkneXBnvgUb3rohuoTwc/SjUCwBq0mNlQMbSYoJQJJGwS5JDRisg7Q0hQhoY8Mpkyzhyfw7Hjp3D+wg1pRI1WbGxXq9jcWMNQ3kXeCRH6HXihh06vB9NkFisVDBEKZk6aGMwaZrOQPtwDsGsA/HJO6vyPvldQQBktAdmwGOTC0urScWwkfgZuL4CRCcX+Ko45Hgk0PUGEWNSBYjHLrDkxv3IRxQHiiDOX+ddcpCu6NRtfig2ti6pG2Pr9XC1Z/so5VUA1rxCqOXl903ZXZdEqUF3me19Bf6/VrspW40vZgin1ilyXfWoE5zYbaAMVqO8poJMAsABt/QtEQFadAKgCZZWatp9NLGBXXzlA22BayfUtiAf3gMF1yUboYCoJ0Ci2cwliqqfFuvmuqoONq4QZWf3unwJkqaxVADD/cWTYyGKjiWAVX6L07ANrSn3JBorKseVbxNYtTYXVT5IAt6PGFcjatjR+2ewavHjMbLSJAjoOlQpDbIBN2A6zgS1l8a1Rie7J+wzDpJZZUsszVJnbDqJsEa2hCVzshOjO2Dj1/ANwjhSxvv4eRjUNj+5/CiWqWAF84Fex2emhVm1h8/0FlO8UcTiw4CwvYzzpolTQMTZso7pWxdp6FUnEJnMiDUI22eSt5h7CAAAgAElEQVR+xeYI7z+ZGI7B5rZSoLfaKldR8TVipToXBU2CjE6rQ4KvKquXqngePxtDPKdFNshpEegY/eaeytqlBTLPo99vGPLD+flsGIrSl+BhV4FwnFdibazR2phzWRFouM8ERUWp0M+Z47zk+Yv6dtA8J2zOc5/FkrJ/4iQv0A9hGmy6KbW2KLH7z3X1Xg2hq+yx+TUb4Pz7PKWFffIBc8A5D6Wh2s+NpnKXzWWOjwDatqFABCo93L5VaKRJTm+z5UvGMq8wgtHlclYatJ22ygGOQqqGVc4gxyAM6VjAsTRlG0IE0TTJGOd1TlWHAoAjOQ8EjqQhS9DeAIKYhAgg1AyERglepoJaVMTUoQM4+eBRIGticWUVV675qG55yCQ+hrMOCgZBQQ+zIwmyhovtjVVMFLso2nXoQQ8pCStUF7PBjUSqCc4fHjOvr2LegUNbyzCFbjJDU0Mv9pCmHgJaKNo5rLRTGENjWA8tNDIGnv7aadz3rSexUGvj7194G+1OhK9/5TG0Frfwo++eQ/NmB2eKLvLRNjJOB7bpwuT9OuZ8JvBtoh0VsNbRsZ3kcORkHt/+s9/E+OFDeOP8Dbzwk5/h2ZNH8MzDD2Pt3DI+fu08MrUuSvCR0bqIfU+0+20/QLPro+7G2L9vHPlSQVwb8lRIJx6uLmzDTHjfNXB7uYt6K0KhYGFuqoy52YqABB8vrKHj+aCqsFbt4uxMGU7kw+h1Rak5mmdTNJAGf5iJYRaAtV6Ca+0cLm86qBw4iIlDsyiNjCPNDUmu8ZIbYSFpw812cPRsHrlRDXYxgp+0RbFWNovYNzSKcMPH0oUV6L0hoFOA5hlwYh9zwybGHR1bt2/jzTfPoWK3sH80g2waob7RFtAszY5g39wIjhwdx+j0FJxSCR9fvoDqaoDxoRzGRx1ktDZGx4bRqtXwn//rdZHI/MaXZjA5O49ceRwd18WdO2vQbRtj09OwMjaSbQ+rH9zAwnubmB8GinodYbCNyigwvq+MemcTW70IjcDG29cCRMVJ2GOT6FojWO0wq1FHxsrDKZbx1lINcXcNX/zzgzj+3D5Q+ru8toVSIYf9+Sxyuo6NtS5e/P4tZNwhjGAIjc0Q+UyE/WM+TuwvI+vXYHa20VtZw52bqyhnXSH9VJsZzMyMYbQyhOHKFNZX6mi3Mzg0O4WDRybQrfXw0cX30W5WYRoBfLeFrJUiy4Y4iUO0/vcTOLoh1ueEDNZ6wPVOBvl9E5g4fggXtkMshSmMMQu3vR5iPUaa0/HQfRM4ua+MowdK8HsB/JaL2NewubCGt6jIXbBwujCOUbOI9Y0O9o1qGKvEOLI/j4lCHrcun8P2+i04cRsjDpD4PaShD5PxGFEZGw2gRVvOrIWpkQLKJQN2ljn0CbwwwWo9QCOO4aYaNrwM1iMLs8cncfTBw9h3fApLt6t457VlTOctPPvYUVz/8By++8JFzI4GGDJ97KuYyIQxsrYlrgPLVaAblbEeGHj+Ww/izOdOwRwyceH9O7j4fhOmq+O/+9IchrwUC6++iY3b1/HMkxM4ML8foRvi2oW3cPHCLQyXLHz20fswMjqNi2+9gVdfX0alZGJ0xEJGJ9EuRc7JodMJEHQjJLECl/gMpotMIVeE58XIGHRU6Nvb6nzm0GJbOUgQDBNVGzNdxUZYZdVHUbe/zrCRpsyRZ8ZqDIvbzFtIE2bg+gKgEbK3DHW/LhUcRVbTNMzOzyCby+P6lRuoVtU8C71EPivnKKKQ5BMToHNTVHs+fNNAt5DFkpHD+SDGtZyGU1/Yh4knTqLRvYOS38Gzxz+HaLGBO/9wHsk1YDrUUOitwvS3kYQ+MqkHjbWLlohFNUGbkNnxMe2TWeeZiCV7mCAngV0D+UJeAKFaoyfPLh4X65+J8QKmxouihFbP3FTqhDBUzinM6bUtCzUvgaSq6AZ6ZhYdvYI128HNiob7f/N+jD06hRodSVpbmDSHkLmxiasvvoeHnBnMaDpK/jbc+iZq2z15/jKTdkA8IxmQz0E62FiOst2tNnpCoLL79Ya4wZDs1ydYDciIg3UGx54gMlW5PM9Su4Qq4oLbYcYv6wPW91J/6xmx6iYATMcXz6ftdSLgNH+fFbCKdbOqIVlrExQjIanX9eD6qSikyeQkASxvWFInSQawQaBcQ0dPEBo6Wo4uauleJYvS4Wmc+twzAmgyQ5xzJNh20f64gcYHK5j1UxwwNAQbN6F7XVG9MgaiQ1W7OPIogiq3xTqKWdOstQTUY93cJ1artQ7nhQJzZX1C4iZB2j4BUzyA+utH1il88bOkLu+T6Ti+Yqvddyuh0wvHaRANQpKY1DcSaaOyf8VdTWKXeL4UiTpfzkpsRTcIwMqC+TceHS6iGKGdQV3XUCsVcMsqYbuYwfGnH4aRjbC/PIIxzQErK5s1ZCtA9dIVdK80kWz6yDI+I+L17iKm01fRQZgx4XJchh3YIymOHD+K2bEx+Gt1uLe30VteR9zaBtw2vJ4n6nnOKyESsA5jXdOPCHJ5XYU+DI0KYN5PdIQkduuAXbDgIpH7RNMLkDFYPydw+Tly70lh0KI9TdH1CA5bCNNQnTvW51EkUUi2xhVDCoNrujiWtRCRXJ4CukcLQdUx4AceVjeq2KhtIQzq6LkNeGEgGcDKyvtuf4JtGFGAq1OhrMoHvQolchey5yBCi7Ukrz3anAc6kCvqOHnqKI7MzyNOsgCJ2RkHge+hWmtJPrhlqwixTrsN2+TaPpC8aoK912/dwcpKA9ubJCsAJLDvZACbCoAV5XHfPIxW1oPXLwHAu/py0sP4bwSA+Rms8cX2Wi07hBQvawEhbwJ/+8GeBfSuds7el3sjsDcCn8IR2AOAP4Unde+Q9kZgbwTuHYHf+MZvCQDMhTtfdxeOfSvTAeg4AFY/YQX8TymAFZh5rzL3nq0Lg1yplwavHQWqRlDh7rsHAPX/GwDwXftnbq9vvboLAN4NmO7+mhCWLBSoPuoDsncB3n8+AMy9oLqLzfhUgGRabfUtrXd24C4ALCDpzlj1LaT7Qycsf4Hx1OJ0d2ARv90NAO8e78GiaAAEiXK3n4vEr3cTBRT4excAFiBr17kTYVqiVL8EagfgL7enVNxqZ3f/3Sfn1S5cdScDmO8fWED/twDAAt79IwrgncXXLhCa4yhKTVl0scnWB8R5PP0dlfGQg7j3uto9/9ms48wRkXbMrCwuPJmzyrFyBPDVMyXESQEj5QnEaVlUwA/fdwSHj5zFlSs3JDMvn82gurGBdmsDeceDlenC7TXQCbpwI18Uv6JWiLmoptqDcCeBZ1rMMpOR506BUAZnikyZDCydDb++QlR+rqyO2ThxcmTLExSmGiJEVldWs6mvLJoJ7GqGArfYTKLEMk4Iarpi8UzlM9n5Fj+jr7IUNa9YnDIjLhDAiMCWAt/7xIFUNcgSKpIpm5aJ1rfsHagcOaAZNd/5Z4qY0AdWCcgxQ5i2a1T29rNWqSiWxlsfYBvMd54jXocDcPyuD4A6kwR/lFJZAeWDZs9Aa09lgFjTEbQTZYd67+AyJsB6995HcgVzsBKESV+9QWZ9v8Elium+Bay6RxBk7ttN7zpOpURmQ0udCyoXVD4feysK4GXzjsAhG1P8uWTUBrQYVp/L36vrgo00pU4VFUVf+dhs0145gGMxE4ysfRsGbabtrKhRaP1MIkCrSQCYDUOVMa3BgmbaoixKi0NolMv4wE2waMUYOZvFviePIi4kaFWXcN+Rz2ICjih4l901ZOxR+O0At35+DsGFCIU7Iea8Lew3AwyVDJSzMarrNWxs1pEhUJ5J4EW+mrOZvk2iZG4xozgjDWl+drPlif0z571uJGLRx1klZAFaQPaBVZWJrKwrmZnHl6WrHGSqTwmccj5xTlDhqqylE2mAS4NRVMJU4xAMV4qVTpvZtv2cvb5KhHODjWCOuSiECSQHsTTieE9Rzg8DRS0b66bYJ3OOD7LpBlbmJG2waclrKS/ByJrcMzgX+Z7QvQv2DxRckulIi3FaQ9I+k7bsFo9NE/UXj02arMyws9Xxc96Xio4A37V6D71eLACFXBMkJDiWHDfnJT/PZX4llf/M/e6PkSIiqDnJ45HMateXbdG2k815XvPcluPoko8s2YnitZgikgzjDNwwRScgCFyClh/H1U0Tj3z2BE4/ehypk8HFj27j5TebGMpacPQIDu23IwfzEzZOHhxG1K5ieWERcbAFPd1EJuoidZlzSIuIVIhZBJnY/E0yESKf+aWW7A/nheEAusmGp4s4DRAy384w0dWzQKmCW10N1cTC899+ECe//hjWuh5ee/smgjCDZ58+gjsX1/DK9z/A2tU6Tue7MMMtwGzCsAjYUsXFe06IVMvBjSvY6NhoZ2w4Iwn+3f/wdcycPI4PFqr4/ve+jyMlB1998mu4+dp5fPD6bcxbgBN78Hp1AYFDWtzrocx7RqMzXiDVaM/P+w4b/Gzss5FswsrQPjWBaVGhrqFU4LVeQC8I4fod6GaIIPCRSSLoUYwsFec9Dw5SFB0To2NFND0fjcBFoPnoahrWuzoWOzaWewWUxvfhgQeOYyvO4XoNuM7u7LQGY8JHeTqFlnPR8zdRKeVQLowgaLcwmsliRK+gfrON8+dpETqCXGjicEXDA7MlNBZXcPPKTXQay9g/6qGS9xC02zBcKpDyiI0CQs2S+/PYaB77Z4fge7TmTAUYStIePLeNjXpdaphMWoQOC0HkIWNk8MD908jmczh/eR1b7S6cHLBvpIjRbBGNlQBWANiRi0qW+YA95IshnKKGRI+g5W2xzHzncgOL2zY8awxRYQSzx/fDNW2M7psFkaxfXGnhzeuLMI4HOP2YjfGjM7h2+0N0O1s4MbYfU5XDqC4G+PlrW3h8/BDcDQvnX23g9JyJh44nmCi4qC1eRm1pDbleiMlihJFSIMrIXltDq8sc9AL2zUzCMFhzWKiUSoymxI0bS/A6Peyf0jE5ZmF9bQMxjx0JhsoWwkBd/7EfwifgkALrLrAaZLGaZPHWGvD0508gKhaxGCRYjCJEeQOeZSFjtnF8vItH7z+FhctvoLZRhR7ZWNvUsX27jH3ZSTxz8DBaWwmuL2zjsZM5jJRi2Ohg49YdVFcWkYnXsW8oxhiJRwiRuD3kszlo6QgSzYJhWsgXmI1LAgvQdX1sNdogsaUdetjg/SrU0Igt3Ojo2NDzmD82iq9/6yn89Bfv471fuCiVi/iz/4u99+yx5ErTxJ7wEdff9JnlPcmid93Nac6wuzndOzM7072j1e5q9WWxHwQIkCDoB+gf6IskQAYL7EKAVhCgHaxWM9M7rr1ls7tpmixWsVgmK727/oY3wvOeiMysanKoGY0+LJGXIKoq8964ESdOHPM+7vcuIUl6+N+++WM4+gQNa4KWHWO+0YRRMAvWw9YB55RZBIaHay9fRFzTsXB6Hj/42S+xumPjrO3iP/vNa2j2B5h89B7GO6u4/oQLr05ARMPavY9w++YWWp6JV156Co16Cz/67lt4771ddNoWTi/XkOVTyWD1nBqiWEM84RpIrV0IJJFLRzeFLFHuFhxTuMYjkKnWKwRhyjmJgCCUEtI0bHE1KPJA1uS26UlcBQHkMIyQkpAnuamuALcqDoJEQkW441zFtUUwjbG00MD8fAd7u0P0qLSvuTA1BYJRnc1z5fxABbNW6Ii4Hm17GFgO1iwPN6HhTaQ4+8oMLr/+OWwffIhGMMSXn/4avIMY9//sDdz73hjXbAPdZBd21IOWx7D1uHSrTWEUGXQL8FwdfhSLowX7tayFJW4lURnGFgEcTeZiOf+SuNVpu1ica8qameAwM415/swA5ksAR8PA9jBESHKdYyO2mwjsOWx5Lt51MjzxtYuY+8IF+NoU52qz6AIY/vwm3v/mG3hK6+KiW8dMOkIypmuJLwQ8OpMowFWtKzkXc85vkrxgGxhNEzkfrq+5TpnSPlfWenSPKcFOcfqoSNylmvVYVAhJggIc8/6HoXIKsRRQy/0s1cIkPEq7JLzvuszVrA106kSGuF5UsRU8BiMo6FhFYhiJmadOL8BrttHf3UFAkkKcqXbn57QCoa0hs3VMmzbWTRv62TksPfsUzl+7ilhooQUmfDZv38XWW/so1iM85TRw0bMxWr8JM5hASyIhH/ZHCqSsyJlCABXFr3JjMR1D1r8J17YlOFzFwfA+0pJZ6HWC+ioCpiJach1OxxXVliRUVnsI/o7rdFkjSVsrBx3Zp5Tnwo7I50Kcgg5deRi3wvWkyk+mctmpkUljodcfYxgmyAjA2SZSPUXhGhi7Fra8Gu7XOridT7D4xBJOnV3C80uX0BYjaB9mGKOeuTh4/0P4H/nof7iLDp9hkuTCACQ5a56D1HER6B6cGRfds3VcunYFLZKzxxHSzRHG9zfg76yjmAyQlepkKmWZAZ6ROVHG0ZBLwbiKJImAwpd+aTsGAu5zSMBwNIlUERC2bklGOu3CGdeTSZ2A9QxudjVMSVK0ddkDSpwPybd0ImB0DL+Pewe62xQkw1LVb8gaxGvQdcAR8h4JB73BPlY3djANBxhNDzCeDiSLdzyNVe4vLZ9ZLyjvdVWfiGLGw5TuYcK6LwnnZU1CyCLcJ9kk9HGha+C5567isSuXEMYmoqkpa4WQ6x6dpNEMfugjiWLoIClaQxROhbBYN4F7Dzawsz3FZJgjjArRBZAsqMaiXweAj2i3D1XODlW8KiBGvT4OAK4I0Q99+hEFMH9XRb9VADAVwDxeZQ1dObqdKIAfuQ8n/zxpgZMW+My1wAkA/Jm7pScXdNICJy3waAv8zt//RiH2oFVQa/kGbiir/F8BG44Bevx3BdR+EgBc/f7vGgBWwIcsWatlb/nnxyuAq4zP6v0VkHr4bylgKNBDWWmqHEitUFl7BEg/DgAWI1cthyZsdm72joBuAas+QQEsYJ9C/NR5Z8yX4ncf2XTKNfK8CADT8ojXKsc7ymSugNwjy2d1uCrLtro+S0lv5RzlGg87gLqhKgP4yN5Z3dujXqIANPUDbhJU5unx+3+E3srvxWrtKOdXjk0VQqaOqxtHAHBl71x928cBwFU+0/F7IAXHEvuTyNbS/lld55ECWOy+fm0mL4HE8ks1Q12PANHHLaAJOqRHmTzV41GBv4olzvuoLJwr9vcRUFla/j5q23ScQFHoSCR4iJtc3mtarRnIMwtazsxeqilnJNdwobOCTGvBs2bx0vNXcPnay9hYfYD+/gCGnmFvdxOT8T5q9ghaMUQYDeFnBCBSTCOCRyzq0S7OgsVzjggI57Dooya8APW8y/2W/FhDclyl0sQemyugms+HAn9UPmlq6QhYDMqppsuBwJSihxjvit0sc9RM+TwBpoKMcZdtV9oH50pdWWWNCetYAK9EqV9tpbyVcxPygFIk8qu4qRa7PMmhLfsBLcikr6p+z8K+skRWz7fYsZcgbKX+VdetAG4WIniebBseiEoCpZovn1MBYZUKnoUigh8cK1lIIsgmamEBTpRylCx4FqCUVbIaS1g4OiKKKEvBw7Y/zKBVeb9SeGLhwlRKAlFGSAZtqUqIqe4sC1BlJ63A60r1Wz3TlVJdxrcS5GVBim0ymSqgmq1HoLfmuYqtrzEbmKpjdV2852xPWuONxj6adVMpiTRbdRVdAdosivO8febCie22CcOk2sIRm7tm3YPWbePGtMDNOMW6DVx7ZQZXf/8rODDGWB9v4eLyU2jKyDXGaLKJ2cZFtOBg/+01pG/swLg3hvVgA3N6iLm2jvmmgelojNt3tiV7y3FYTFPFOhatxO66VF5Q+M/CJlUJtC3mPEGQn2x/3kcB13mPc2WdzWsQYDdSBAgqg0mWcC2zVJUrJRQHEj9g0Uk5NthU8LIjlSpeFtEri0EZ78piL+8ZweGarQqN7IeiBChtqBWonAjgXKtZZT4f+zUBOcCxHFFlj0ahPKdUDhOI52ckr5tkCpclNWXTzLyyglngqeq7VUWJ/ZefJeDL/kBrTF68JUQMperl9bFITMA3ETUqr91Gq+EIGWR7eyTjB9U1yircQLPpSjvs7/tyfVSQijVonMOlxXmZk8fziGOqtqhKVnnZSoFPhXIi4xmvpeaxIK9hMpoq8hHzmdmXcx1RzhxgDeO0hsRagG90obVmcfHaHC49fQ63P9rErbuBgMjDwRQFlXED4O+9vICnry/B39vHmz+8gcloC3VvCEubwihytJinHdNWsUAc2VJYzRJf1BFmTnWbrUgrrgHNzNCfUC07hFkzoTku8kYDY7OGNV/Hemzi9a9fx3P/8FWsDXz84GcPkCYmXn/9IoZ3R3jrL27h3R9v4rTeR73owfAmMB1amhMIpwIvRFx4sIxT2J46KLwGls+b+Kf/+VexdOkc1sYBfvLtH+Bso4mXn3wG/Xe3ce/Hb0qhlwDwxD9AEvDaCcIwyZKEGwuznQ4sy4HG9icQb3lIYgLxyj6UNs68BwSG624NjteEQSW0FQuw1h9OoGc5unVLgHE7y5AEETrtOs5dmENialg/2ENqpRgKGJdhe2zj9o4FvbOIztwC9G4bmKmjdXEB940c+ZKJs091YdQ1JJMtzM8sAHEMI5jgyuxZeJmOjQ+G+G//hx/AS87jhdPzuDKrYefBGrZvrcJO99Fx+nCNEc7M0jY8QtrPMFNvIYEFw3RkvPIczrcONMPAeKzyzy23QJT4GExH4mJiZAYc5s+DGaMWFhdnsLwyiweb+7i9eoBES+U5WGjU4dMy1o/haDFaNSoOU9RqGrwmx6MUuaUjNaienuDBlonEmoFvd9E5vYS8W8eVp5/B5kjHz9cDfO/uDmafSrD4RIz2hbYQqbJ0igYcxP0Qqx8F2LrnYilbxPC+jsl7Ob72xQ6euRhgZ+sOxru3UEtG6GQ5ljsceEZw9AyjfQJndUwikjma0LSajPWkgtU9Dauru5ifMbCySEvYAltbu2IL7dhArW7gYKyITUyllDnYKRAYNjb9Fu5OTPyql2D54iksnlvB4uXzsFfaWB/F+PmdIe7t7OLVLzh49rmrCPfvw0oitN0W3LyO9392Gz99I8Arl64gD6lezPDUlTmYhY/B2k386PvvYKk+gW3tiNK5gzqW6h4cPYVV0LGkgXqN4KqtnF3CAvu9UGyQTTPDNBkxDhZDzcH6WMMEDejtRZx+6iryThf7cYC3Phphf6uBZAq8cMXE7EwMP+nhw9V1BNMeaiaJb3SK4RzehGd3ceXsaXQW5zGp29iNxrj6+Fncu7+K6ThCvDfFP3n+GoJb78LY3cOcM8USCQ7GBBNm2WYJbry7IWv4zz93AUZh4e1fbqB3EKLbIJBNfGSCes1B3Z2F76v1BeMVBODQ6X7AsZ7KRJL3uIdwZPzkQlitr9W6rwLDaHdDC1aPxC2ba69ApgILHgKfoCht4mnrm8lxbbMm4GBBgh1jO0QJeETgJbHu0oV5rCyfxbDfw4N7e8oBhGatHDtz5ZpAhTLdayxmyNcdWF0PO9BxN3dw29Bxv2lg6fNncfa1p7HbX0Oxdx+vPfU6ZiMNt//kF7jz7W08Wa+hGW0LAJzFISw9hi3RIKmcV0TCIUkJjArQdLiuJ843srbLOS8W8Ly6kJTYVgNxrAhkjOccy/x6rlMO+r7EsnCeoQJYEf1M2Vtsj3yM0wwmHU2sDgJnAbuNBt5EjLOvLqDzwhkU9QgzloXH68uw9nzc+KM/hn4vxLPdDurhAOlojPEwEoU2AWC1niuJaq6y3KZSu+aZopjsD33JaXbFCUORV6v1rTjYHCNqcu1TOXlxPKucvarYjyyh2lZlSPM+0oFEAfWWPDf1Whk/Ivcuh0vyJujao9ZMdIbpdm00ajUh0fFc250mas2WEDpC9iFZ+wplCUwJjl0NBlWibQcPTBv5qS5mrl7Ateef5WiMALFkuWZDYHonxOpPP8BKWOCckcOY7MJNfQTTANMxyaQqckX2YGVckbpO5XBCUkMVvyLr7HKdIY5Tknms9tmV/a06mNpdyzFJiCzX2rQv5t5Atn2klJAIVeYPi8K4IqDKXkUR9QhOVo46Eo0imcOyslMuVSbgeHVxFhmGKRK2qWegMOmSYCLttHBX03DLbONX6RDeOQfPPv2kEH1mRUfPPX+AWm6h2A2RrYbY/+AetP4YWTBCOJ0i5vqMedaNDgYxYM97OP34Ek6dXkad+4fBFPHWCP76LqL9baTM1Q1D5JnaB3G+Zz47z5ekJ44jVCjHGdcOBGdT+TnddjgSUPFLkDbXlZMR3Zh4vXSEKkTnzLoJ9xspMgLlpgJOjZz9JBNVOhXAVAlXezTeC8OkUpgcPA2OZ6Hu1dGyavLe3qCP3f4eCs0Xl6kkmYplfm8wQMQxKiYBWO0R1f5IkW2jSO0chTBJ1wDuMYXgQW8e9aeAohZjRbi9sfH09cdx/uJZZKmJg/0UB33WihLU6SiU5djrD6T9PJe9g9fjgxlPaehjb38AfxJjNCABEsjj4hAA5thZOdZVdbX/zwBwKXU+Xst7tCQhzlmPZAlTBXzknndYfsKf3TxRAB9Vx07+dtICJy3wWWyBEwD4s3hXT67ppAVOWuChFjhuAa02UUrNqVRkLE48nBorACM3QCUI+HEA8KGKl4vtv2MFME/+/z8AWCk5haFa2gQZJYBabh0OgZsKANalAVQe8RGoXBVE+LvKarr6Ux3pEIplUfFTAeDy2BoLr8enJgKGBBcIVhF043lzS1it5snQPzov2egI+Fz9nqq4SqF69L7jAPBD91Ksd4/AX35CiilqV1UWHkrFJRWAgnsoAFhw7GPWWlKDKXNlqg75cQCwCBQfsYAWbK7atJTdU/QOlXVT+bNft38+6vqSpFz5PB0Dzmn5xI0PvzdK2P/VZ46rxI/ARAJbVN4dKVArYI/qv4eeDbkvquhw/BWRQEAAuLqvBbMmLaCwUGR1GEYHjrEAx5hDrnXRbus3kDUAACAASURBVM7gxReu4LHnXsX22ho+ukGwa4rhwRaSeB/N2giaNkQUjxEIAFwgkHxYQ5QYccD7pSOjVISFUseSwiGZ0dwQ86bJ9RVUs0FyL8lYlyzenIBqKkoQWgJaNQuxRsVjBDNLkMcpbBAEYZswM0qqAfJM6QWriwWyIhR1rimZsFQYKOxJlI5lnjXtXqMglYw2FmcOAVKxuSuVvBnVr0o5KdnPJUhcjTeV1bOoxGlTS4WESQUXz4GSYPYXgn5UOij1BAEvFsFE7VDeJ4JYlZ84laxCyihowVuI9bHk6ZaKRIKpwsLm2KkrWzwWNPgelR/GK1YFhaqf8JjquagUzmoMTjMSUZRqVTLrbGU5y1Pn8fggCjhcZrpVWbSqkFWRWVRfU9a/FfGisjqu8m6VamQ4VhZsBKdZpGLxXIHrBLzVA6XysxQQTWBcGP20VxZWvS7WzvKnPD+8vwVCn5baOYwyH5gqHMPx0Gm1oc820Pdc3IoS3Jj4+PJ/+hV0XjiL96MD3BysYm7xEorpJtLeBma8Dp6cewF1aJh8tIfs3X0ktzbhv/8Ap6wUs00LDSdFOo1w7/4WoihAqqWiAKoeOd0kUEErZz7kCmBVBAw+ArwvLJxLEPChbfdklEgRkYoEWtbx2gi2UtHLl6mbiEJaKjJ3jmpoYlOKJMG+Q7VWwvtOJQUtAplBzH5XKnCqMZHHF+IAVaUluYB/UlFb2Tvy/tRdR+yWlSVhomyk+TwZtnwvVdkkTrRa3mE+He+jsq1W90L6tp6pIlei8nv5EMp8X95/Zkwyx3hrayL90Knbci0EYQkqs1+IhbjNHHsWRtk/Fdgt/ZMWtqIgUgpfKoD5vf2BL89Qq+VKm7Jd2N8q0oIiFySiDFGqHNpgGnAIXhfVc6lsHvlZWtzLnEhw36atqMNRBGGsY5J46MUtRFYX1twCat0mnn/xErb3D9DvpdgfRgh8X1T1yTjHP/7a41iYddFbXcf7v7yDYLIPzxqIo4JHO8E4FQIEVXRJZInlpVmEooJvODV0Ww0B/ut1E3M8zmCI23f3kbs6zJqNCTPy6h1sRRYGhoNnX72AZ7/+RWyNI/zltz/Au/ci/PaLZ2FGGbbvTPDWmxtY0ntwtAEcbwrbDqmXljzkII0R5x5scwWZ3oLnNvD5z83jsc9fQ22hjjsbQ4x6fVw7dwZnGy7ytQh3fvBjbPzqAWZMZkhOkYRjTPsDDvJIY0XUOLM4C5tZ1MhEhW6ZjkQHhFOl5DHtTLKOaYedw0aSWujOelLEHYx97OwNpQ+163U4hoEkihCEasx//OkVaI6HxNYF/Nzr7eHDjw6wsZ9jFLVgN+cxiAy0T3Uwe76Nx1/7At7pDVDM1XDmuZYUlNvimJDDFQi2wBIstKHjwfoA/+Z//R5Gu3N4/swSzGiIj258hGB7A2c6PkztAC07RNtLMRmFsCMXFucqw0CDZBQSngy7VGeV7hiOIde6159gMg1gWikcZsyaFsyCGdouHLeBRsfDeOxjc38ixW+T64ocoo4cDsaSU0g1ULtlSfs1ujY0V5cM5yhLsN1L8GBDwyB0Mc7rGGoumiszOHX5HHrZHN7aKbBlR3jl9QXMXrcx1mLMrhCsLeAVOtZvraLwbRgDDeNbIxR7Jup+DQtuBlfvY2/jJqIh77sPww8xU6OTwBg18rsCkrssFIaHMGImYx1RqsOWzPgCg/4AzbqBdp0EngzT8Riep4kFJ8fDzDRw6tQMtrdDTOMQ7TkLVrOGrXENu1MLN3d9rAU6Vs6fx2PPXcLjv3kd25ME/+ZbG3gwHeN3vjSHL/zWJbg50NUdgZHpffL+mw/wp//2JzjXvYCaWcdMswlHizA6uIMbb9+EFRygYQ2g6XtwihyLbhezTg1OlmA8oAuKq7K5G2VOe0qyRyTm7bmWwrBiTJFiN7EwKjxotXk4M6fx9Bdfw9Su43s3bsPPHEyG7Bs6htEUM50Qc3Mkp/TQ9iLYViT2nllqY3PbwWJ3BeeXryDRbXzr1iqaMzaeevqUIqmEPmaLDF88fwrJ7Q2MPnwHXXuEdmeKONrCcHiAwJ9ic32ImmXgytlZOJqNB2sT7O5OMdeuo9nguDaUdVy3s4Ct7RiDaShkHMaV8LmjCth1HLiMJhC7UxJlmDmviEs1x5Lxg2scGWuZ9W4acO2axEukzNG1dViai/FIxRgYmsrcpGU6lcRULootMsGaJIZt0FGEa0QN7ZaHS1cuYHZmEVvr9/DOW/dlTOzUa7L2yUh4pfNEoiI/aF8dMgeeGbuug027jlXThH+2houvPonTn7+EaZ5g5+YP8eK11zCT6rjxf/8UO2/0cVm3MZf3YAQHSEIfeRbBtWg3TIA5xHgSCUFJFJyuiWa9LmtfuabSEYRgIUkfnH8I9PIzfD/n0KX5JubnZxCFEXw/Ra/PsUy5abBvcS7YnQQYUuFqW4iNDgJvAcNOC28UARZfaKH55BxqizVooz08sfwkzmk2tr71tuTaPt9twRztIe6PEAZ0YFEKSGYqz83W4HkGptMUvTHzjXNZZ/LFtaSsqXWVKSsOM6maZ7kWU4RUBYhyHlfkM/X+ithWWSLHUQSHz4lLgpYiTIpy1aAqUykvqx2nuNwYqjagCMUqL5gWwCR6ctgjgM41datVEzU4CXRFqvaCSVFgzD5DxlTLht90sd9pYa1I0LjQwou//XuwCSRmzEvVMd0ZId3Q8KtvvY2zUYKVIkE96qGeR4iCCAnXCFBETEVMLvNeZT2q1h9Ex0XNW8a0yFpKnKzUOojqVWkXAY2PXKgUwZN9n3sQtYYWdyDeayGEkgRTkRpK8vaxdbyoig11/KoNub5km/F7+axaDkQ12+3URW3vMzqEecuujliLoZNg125iw3Zw0+1i1YyRLgKPPfkYrneXsQJLIlI4I7qsWQwSDN/dx+D2BqLtXZhpBNYvIrpAMa7H9TDIgdp8G4uX53D56gW0Cw2TB9uYkDR5MII+HSEdDjAdjBCEsQJ9CbyLSpZJvdzTKGcbRvnwFaaxuALI3kNswZk5HvPOCOxLe+e8SNSau6hireg8wvGG+wcVoUU7eVrUp3Ek1sgSPVKus0ng4D5VFMCMY1HBWfC0mty0OPUFiLbsCEk+kb2h7eQYjsfwIzqekGARgVwWqpSzuEBMVygSOrlfUdxNIagrlbAiHLNfiNKdz7trotbu4vKlM1heXkGUQGJEdnam0AwNdVeRgKMgwG5vBJv7PDosMDc7STAa9GWvTALlqJeBguc4IuH21zOAqxpMWX54qGZw+A/BrD9FAVx5XR8XDxwrIVUObCQ6VC/290pNLEtwLufLssVf3j4BgD/+Zpz89KQFTlrgs9ICJwDwZ+VOnlzHSQuctMAntsAf/uE/Uku7SpH6yDtlEyWv0lqYCjUuPMsFIRnn8tvjqOGxY+gEAMt8TlnDH7dlBa1DCah8jAV0mYNiPgTAHs8ALtWwh8zFo2MoZWZpmVxl5cpxjmiOBEtloyvS5iO7aQE8JSiGF3Est/chIPsY413ptOSKKxUwN0rqpfKoVHFbWWjxpXKbjkCaSv0rKqgSlDwCeo++6/j5q3tWHVNZDROYopJUFIvyBnWNYiddZk2WcNMhiM6NHT9X3cND5XZ57aKeO35vab17qLc8sg6Sqz2mEJZ/VzZKZTYwcZcKL6661XH754/rpBUu+ohA/dfeymbjpbNfVqrfQ0y1zDP9644vrO9jLFgqJeSeHkp/y/5WKEZ89WI5QF17+ZQ8hJ4b0v5CKmBps7zYI/U8LWpVgco+tJWmvaQu7GIUdVjZPOrWMpziFExrBoVTxxdfvYzLz34eN976FbYfZLCyHIPeAyDbgVlsw7an0C1mIGnojWOxjxXLMk0x1mUTTDRX7G1dsbfLad9cFlFYhBIxJy3vyBgXyz9LejkLAgRSedlBmsIheEylHg/KvCSLyj7VB00q5PLSck/Y+WR0E9RkUdJQYBk34BpBXcK/qTx6CZniVJ3SGlBXdsUVaEqGtWL6q+eCmZuS4SU2ycqaWzbyZaavyhEtVAY1rV5ZhCGLPWUOYAZDQCx1DSpLV1lQgxmbZWelhTXBKlGeS7GJQKIpbcEsVwWIK3tk5SJQWWWrfD1VxGC+qcrfrUBaHo+bfxZUqx6l+or6HmW9q57Yarw4Ukqq/kawTCmeS+C+LDARQCawKxZ3VZ47Fbyl/bRkxeU5pqHKWGVxWABnk8VPS+4jf07lKXNvmeHLfqrOX1lKyvOeUUljipJTFMJmIeoUEiNILsn5Wf6d2V3sV7oLw3XRnZnH/OULwKWr6DkG3tn4ECuvPY/8XBs3igE+3LkN03bQMWw4foCry49jCTZa0OGv9TC8tYsHP3wH5u0pLtU0zHoG9CJBPJ7gYDBEEPqI8gCOw3zDHJxH2E62ycJfhuGE1nUsZiurQwFUs1zZErM4J7mz0hlBoSwzLplhp8Y1dY+lPWJ1r3hfeAyOA2IRTfcIQ0dHMt6oomLBnIU0pTRQdoJ8T2k/KKB/Cc6W6mR+G8FUHpdtq5S2R/1MZfqpYrBSE9PyMxUgm9aRVOjOzTnY2Z1gb39a2lwqIkKVd2cWpqid5LkRdQxLxew3qrC8uTGRc2QuoLL/VipxPnMs6AqxoFSWVYVNsQAvlc58/+7eRMYYZklXRWp+jpaRdUflcEuvL63aK5UNc/QM05JiPd/DYiGL5CojmMp4qkgy9EYhWh2VgUxL/TS30esDsdnAVGugl7TwzMuXsXzmNKxWC6Ohj/du7OInb29hZV5Ht2GhU6vjuWvzuHp5Dv3VXXz/O2+hoY/RrvnQWFCknXPGtmb/J/gORFOOvaFY8DdadVHNUzXnuDrmZ2wMR2M82OghNzWEpoXQrWNgtLAV29CaLXzu9Sdx8fWncH/Hx3e+cxvf++EEVq2BUzMezLzA2s4Bkv42ZroRFppkykSSt+uTgKIVmGYudvddXFhawfPnu/it37yGNMmw2/fx43dv4952gC8/tYDf/vw17Ly1hne/+xa6sY9FL4VnhPD0EPsHPRR5hDQKxFacgOjsjCvZmZKRXtp+T4aJjP/dTg3tbg1pzGJ/hDgiEMCcUE2swfnMMA+72+xIH9SNAtv9AwTFFNeuLwJ2DQVz6J0aDoZDbBwc4O5aADtfENWm6RTYoW1ow8UXX38aD/wMxmwDl144j1sP7mDl9Fk051xEYYK2a+JUq4ZaoWOyPcV737+BvQcBxtsRbv1qFZcXUjh5D05BsHAiuaBU3KcBQQkPDhMn8wStuou5todW0xELcT9g0ZoFaVk1oTcigEzr70JIEAS/CWDFMQT0b3fruL/WR0ArcNeUOazmKqLQaDKGzSzyMILrmfCTHMsXOuieW0SiawjjAvtDH+9+1Mfabg6n1oZu1ZFZLjYDB0+9+AxujzLMXvJw/bUlFC0ToyRBe9kTBVpBS/IkR41uBHEBfS+CO84wvZ/i59//JSb7O4gne+iaQ3TsKTAdoYgCdJsGOjUXRmEiZNE9V+4MVN6LIwnL4CzWpzk6HRvtuiJ1TYMpYhbXPZJdNDz13HVcePILuH3nbezvb2Lu1BJ297ew24+w00uxvhtilLm40bOxkTn4r/+LP0BS6+Df/fQ+5pdMfPG1C7j6+JxEPnhUz+s02NYw2Bjjw599BDdto1tvIh3G+NZf/QjvffAhznSmOL+cQI/7sLMYqR9irl5H23Zh5Dn8cSRW6Szk835Xcx6JKkESIy1SUVTC1bETM5e0jmHSQn32PK6/8AISexb/+nt3sRObmJ+bw+yCB8PjNSfoBzu4erWDC5fP4vJj8xjtDYU4EOxFuPXOHvo7Gn51P8LWxEdhcV2g44lTBs7OFLgyM4eVvA7/o/sYrb6P+foAjrUBP9xH6NM2NJP4Am41rp6fR5MWv+NE1hbsi7QIjuJYxnVaNPf6IcY+V6C6zLEcl7KcaxAueOngwDWEAq9skpZsHZ4Q75SbxciPy0o/13pUk6r8W3GiIChKsLGcXzjmDoeBkEGY405gi3uOZo2xAsrtgvOeJYQKW1TK/d4UG+sjdLsuZjtNmUPyRBPb4jhMxT0l5SLQNbE9TTBwPPSsFm5lGVZeWMYX/8lrMBYdsY8Okj6aVhfJQYAbf/Jd7P4kwnPNFhbyA3jxSLLK88RHkoVI0hhRWAhYV67KZY5rNdiHOV9zX6QssqOEICnXOzp6gwCjkSIVcr3GsW5upiFzMC2rOR9yLUjVK0F2qh73JiF6QYzCdOCbNYS1LjZsG9/yJ3j2yzM4/fJlGE0dk911PHX2BSwVDt7/P7+D6XtDvH7lFPSDBwj2DzCdRspJhtxPmU8JxBYYThPkGjN6dRgmYw9ULITQz4pC+oPauylAvVL8sr+oeVgBc0J2S7NDi2u1TeFaVkfNtdDpeNLPuA6kijcO6cITyrH5cx6nimSRqIkglL5SbypFNbOCXbKNExVx0q65cu50fbFJCM0MGVuGbKuaDt9MMfBcDGfn0WO/WLLwzG/9lsrELRJYmo21D+9j/a09TD8a4UnTxGw4QWu6j3wyQRFBwPpCj2XzVbmccL6SfbYQP7ke4D3mulspd6uxQK1h2TZmaQMNGb8r95+KfMl9hIqAUeu0Sl0tyljZH6g1P38vxAC6xZSxFoowe7R/r5T3XNfQZYWIOYFDxl04uiWgamY7iAxgSiv2pofA8bBXa+K21cBaG0hPOWivdHFucR5XzFmcgY4W71GSYeONOxjf2kfvTh8zZiIW0HS7oBuJ2WTEgInQ9VBf6GLl4iIuPX4WXdPE8O4uVn/6JtK9MVrCMA2FGEZb44J7RHJ3pV8wY1uHbil1bJTSQF7l/3L9JoRQrmOLFAnH5ZwAcFyKAJQimNEs/FNI84SHYxIn1eZboi3EdYjkXGGbHu5r2IoStcSOLGOdhlTIm5qQriQeh65tRSQqY52xNLLWT2ScCYNYgHBmG0+CUPYrEhsiine6IqiaCS2bSRLmGp/3KUy0QxInEfullUU8/eQlCRifRBGGoyl298el2tuBremyNuH4ymtlLEhRJEJUHI/6GAx9DAYxwqlSlxOIlr5j0NGJe9hDM57SYUyNYIro/+uwRBV9Val1j/4s63JVgaX86FGNo6wQRYrUKipngt90cyrtn9nGYlN9jKj/JzdOAOCPqyOd/OykBU5a4LPTAicA8GfnXp5cyUkLnLTAJ7TAN/7BXw8Ac0NVbaI/9hDHPHY/DgT+NABYMRiPAbPHADRuoD4JAD4ESP/fAMAaN/wPKy8FdNWUIuwhALiSqpI+f+xVAbOHit7yd0wXq9rnYQBYfR9/ptjHCqxVgCwX+rQZVUBWta7/dABYtvoPnVculkrqxaargHm1RVM21WL7Ve4flHJZtbkoK8vjEdRSx+A5HRECDhW+1VWKb9XRq1JKVuBvdR7HcVDuk1mIUtbQ6rOPAsDHr+H48R8RoH9sF1TX+fCvjoO/x3/zKE/h8HN/AwBYfV8FsVf9qgSHKpC3VE0eAb8VS505a+rvfCU5FXyFMJ7JaC5y2lwZkuFW5HV42gpsLMDLzsCpMVurhi986Umcvv403vrZ2xis26gbBfzRAyDfhIFdaHpfCmKGo2P/IECS0hKPygjFio/LXM9Cp5KhJuAMr4egguQ0E0wUUZ2GLMilQGLSfks29FQNG6L+CeMUBhV83OSKcwCLRUrZS2BGMoWFyc1CsgI22UoszNByjp01p5JXNv/KIpkqFClklVbstL0Te97qOdOUfWGaME84lyIAwTFV8FJMfgHYxXJckRcEeCwzjgmgybWmuTDuWcQ2LKV4U/m46nkk6CR9u7JnpsJelAMlgx9ko7NAkB5m4yoAWPVzORYVn0y9le9UFtPKDVgVkwiwV/Z8FQCmCCgVGK++S66j7DPyLJfZxaJaldxUda4VgChKYxlbjtQGYt9YFvKkgFeqknn+QlIoHxICuLQWZEGYfYGAG4vAusZcOKX0ZaHLtVWWX0JVJG0kpwTPE+R6JveTfYSqVAIJLF46krFMoo2FFA5OnVnB+Rc+h+LMKXzQ38OP7r6L/IyDhddfQs9NsDlYx8rSY5hHDVYSom256MDEHCxMD8bYfn8dB7/4EN7dIU5Bh8PxNQzgT2gXPUZeUL2QsU4DLc9UYTXPUKSpqO4mU1+Ad2bFCcDPaxMreWWXzDYhcSIKVH+U3DYC2iQTlIOXFLxdVxEsxD77aCAWhQczciU/+HgWtQLC+VkqSfkimMljVyputi8VxsoKXVlzq0xnZYksSuGS7HDcr5/HJQjHfjXTrWF+riH2jFQJ9weBqHOqgr5YK7OoLIoxlZcn5IWSTMD+xszdKvuv5qoCMfum6gfqfFkM5PVPJokUO/lss7hJNTD/3m462NmfIPAV8UGy+CTzu4AfKADY4vWK5ECNDzy3OI5VVjVVbSSv0Oa6rI4rEJkZzxw7CpWXSIv0EgCmMjXLahhnLnyjib3IQWt5BZ35Lp5//glsbuzirXf2sX0wQt0laKfjoK/h0ukuXn1mEXkwxts/vYEaRphtBNByH3E8UVaZkmdsiWsD7TPTCYHTDJZDVbYpSnoCIkuzjthzT6lMM0z4hYapWcM+atjNHJjtObz4lRdgX1rGt3/yHt54L8diew55VhdQx7LZT8dY7E5Rs8cwtAk0w4dFAoBnYmucYG/sYnvTwz/88guYdxrIJwF2t4fSbvuTBKMwwowDXJu1sZjHCNf3oR3soF74MLIxOo0EeTKBaeTw/UCKfxzgGCnAwqyoXk0C73wGCEDoaNSpTGP7ApMxi5xCFZLYApIBWbi1bBuW01bqMzPHvn8APx+jtViDnzuI4GAYmXj6qRU05jz88Z//Ajt3XJxfnEPDy9ALfIxoQ9ttInM7SF0HXtfAre0+Gi0DM10d4yiAq2e40DBxqj2DZJRhZyNCPtEw3ptisn+AU50CetaHo43gWYkAFHTXSJmPmhP+NeEWhdx/cT0gcOWpLMwqS5vgD58fkpCUY4lStStVmY5WzYPjOtjemSprc2ab5ym6BOlczhcJRpMAaZii1rIxO9/EmSeuwFhawvbeDta2djD0M7x3b4zBOEOz3oJjetgfpZhmHpYvXcDItGHMAqeuLCA1Y+z2t+DQhrnuiPo8GI/ggu2wgrZWR7Lbx+DeOm78ahtWFsDOhmiYI2kHPQ6hZxHqlim5n7PNBoaDBJMoERBRrDIzRQTg81tEOZaXWphpu/AjqubHMm+bjiYqr9e//AquvPw1bO6v4v6Dm3BqJj68/T4+vDeQ3N08LOAXLnaLBjYTG43ZNsxmF2uhh+VlF9eveWh3XAx7m0I6IXB75epL2LxxCz/6wQd49vwFnJ1dxq/eeg87m/uYDDbQcEdYmUtg5iG0IEMeJ+jyPpimzDNZyAzYQor8gjVonJMElkFc0EZewu2R6QamuobIaKDv15Ba89Bqy8hqi9Bqc4idOtCsoajZCPQUw2yI7ekWnn+yhadffgLLKwwkUOsXf8/Hv/4XP8T9VSZzNrAyT8Jchs3dAF95roVnr8xgwdbx1r97F1s3t7Fg7ODFawkcdx9htId+z5e81H5/LMDcheWuqFBJ8KrXbLRcF0GUCHjAZ7LuOYjiHMMp5xA6tpB4R3UeM96pEuXkT6DSkzHUYkZ5ORdxzoniSFwWxM65JDoq8prq45UzCtcwBLU818ZwHIh6jefD/YuQzkoSUp7RYSKFY1oCAHPc96exqGpbtKz2amJhzHWZH+TI4hzUY8eFhowgFLOG3Rp6Th2/6CeIVlz8vX/8OTzx4iVCSAgQiGJ/sj7B+9/8AXpv5njGrWEp34fmH0gudaEF0HUqmzlH8/xyjEZUu6eoUZ3nqPx0zh+MQuEarNlwsTDfhmmZWFvbx9a2eo4r4FyAXgIjpaMLjytKWAKbjoVpUqDnJ6Kk7ms2enYLm46FO/UYn/v6U1h+9hIOptvYW72FJ899Dp2JiZvf/CG89QJPdRw0gh2kk6GMD7InyAjy0zUmFEtdIfWaivAkalu6rHCWLN08/Dg8jERR940OBWpOZ/YzwXyuIUi2Ijms2q8dLlVIHCHxwiM4ruZkmU/L/WCzTvt1tbYmSM6+RLCMQBqP69Xpw0CgM4HDqAbkQjR1dBeDSYycjcf1Cudkrhe536wbSGo5hq6LDbeNXTpknKnh6S99Scg0jI8hxN1f62P7/QPo6wHOhjkaw120gl0UwxH8SYHhMITtqjxZWW/RwYUAcLlmFrceOjmJ+wmjUlQGr3qvysYmKZV/50WE5dpEIj5K5yGyPIUgWamID0m8ajPDflDtBSuiJX9Osoxw2ko3NS5vZD1OEp/F+UYX55QJs2MNTWzra00XhVPDXhCgsAukNRNTs44108Faq4XhShvdl65iYoxhmwmutk7jMdhocJ22eoDhBxvQdjTU6Dg83oMe+UBCQDSF1tQRWQamtgVvto3F83O4/sx1tEkI6UfofXAXg48eoDjYhZHEmA4mou4XggZdcXjvSPItyj2OlskeMIgJYqvIHT7/Kq6KjjgxoiyVNRCzeOm2xLWBIruXtQYtQxxw3lF1CpJWKYsVAJKjdU63KeWkJfu4aoEt62m+Se1DZc0qpEkVxSUgqEayHuF/kpuUuxGf+4pEqByZ6KQyRsEoIXJhKAjQLSEByzrItgTEprNMrlkwHAenTi3ixWcuCuFj56CP7b0eeqORPJt125N9Km2lUxIVxQ2E/QsYjwkU72EwZCxIjOEBXXlotU+CzhEArBykjuo57BtSb/g7AoBFKCB9uDxu2ahq7FAAsCiAy1xkxjxLvaZ0VTsBgD+xBHXyi5MWOGmBz0gLnADAn5EbeXIZJy1w0gKf3AJ/lwBw9S3HgeC/LQBcZZIcB4CPg3wfBwAfV2Y+pAD+WwHA1dVU1s1llu4jltam5JfyvUc5wEoBXAKw5CDLX5VSqwIPjwPrxwFggtKVna06g4eB6L8NAMyjVkUc+AAAIABJREFUKKBb5UVVALCcyzG76EMFqJy9+l4Cc9WLZ188CgCXG4jqniv2+hHQKy1TAsDHf15l+1aK4I/roVKne9iBvGy/T+7PjwLBf60NdEWqLTeWn6YAlo0QQ5uOW/YerhRKxm15jyVfU5Sc/Lli2ssmlkCogHkKsadNmBIFqqJknplIaclYsKheEwDY1VbgJGegmbNozTbxld99CWeeuYw3v/8B+ltAQweG+6soig3MdSeo1wMMxvvojaYYjWMkoQJERTlAta0g8boUZ2hnyY00wRR1vgqclrI+iymhssNjEYh5qVSbOAQANBaLMvm9qP1KxTSBHG62WTxgH2cGlrwI/slDrQoqVJRS/apIAUrtKoW30rpO/i2AsvIuFjWwfE61qzD1CRJLYeVhEF4pgEuFvbS1Ul4SvKkA08NcXlr1ip2fAppY8BRbrDJHrQKAeTylAFbFIAIfZO9TNcO2k8z0sg2rz0qhUaeFLduPIJ8C8dR3s9BRZY+V9r/HPl8VnKjokzaR3OOyr4jSVmXJinU2Wfe066v6VTlusD/z9wQvCCpKgb28PywsE9yobJ6VDTZtP1VGMRV9ylZQ5Z5RUSSFZEtlydpixQop8vL48ZR2xREiOh3QPla+y4Jj2qh5NlzJfCY4ZkMza2jPzmHu8hVkS2fx3sE2frz5EbzLGlZ+4zqiRgaz3sD55lXQnBjZBEaWom3PoA1LKSt/sYq9N29jcW+KWV7HNEAWhggnE0SxD5s501YuGXYsxtGmkiqzydBHmERSAE/FRtuW/FoWD0l0UHbEVJeEkqdL9TOLgbRdZt9je7Ed+b8UamNVYCRgVBX7RMnjMqfXVMr7ss/yPWxzqtJkXCyL7RUAW6m+2U/E1o6WgCEBevUIEfxT4LAhwDvvC4F9eRZYEBZAnmC1jrm5OlaW2mi1CeqkGI5CrG8MxCKawA5V0WLhbFCprbKdqxevkTnBPF8Zmwwdnuseto0a06meyBBLbhtBI/Uc8tgEGlQetoF2yxEQYDKJ1DMl7Vk9E8ymVMQFjoli3FFmLydxrIgHYqOo7EV5HwScF2WCyiL2I4LOtOdOUa9TLWwDug233sYwdtBPXRxEdfTRQKw7+K3PX8A0yHH33hCTsQ/bUXlw61spXMvC119dRtNMceOXH6Kpj+HozEoNoGm0E+U9Vs8ds5gJl2dU2HAO5JynGXLPOKTOt3muqqg2iWP0aBPuNBE32zhIbOT1Lq69+Azi+TP47/7oPWhFDU9fXkSuNfDhho9xFGJ5LsITF3ycPV8DzD2xltbqHtzWLDZ3t3Dvfh+ra108vnIFXlggGviYHMRSfBRLbBSYrxMAbgC7e0h2d2H299HAELE/QN2jKjUVO3+2NwuikR8jpmUkLcvjSAgFavxW4xcBEYIlLMDmCQFPPmgG8tSCJj6KyukhSx0pcKdahI3eAc5cdDF3toP7OzEOQhNnzs3ht/+j/wS1hQZ+/M1/iX//bzdhpjYuLBsYBxNsByOMUg1OexHjxEDCMc9RJJJUy9Dzx3CoEpokONtyxWa0ZZpouSb8IRViEaw8Qs1mPj3BCWY420BuwQ8Zu8CxyULLssXhgs8l+x8tbPm8ClGCSskgkWdBckKPkXMEZKC7BZtHnBKUfT5zhAk4kYDRbpliO9kbTORhb7QcXLy2jMsv/yZGeo73PngLw2kItzmLOw8G+O7PdrHS6WC54yBNIqzvR8idWTjdJiYEIShh1mgVHYJ29nw2kjyVPHYzzXC+W0fX1hEPI/h9H+FkjKYVoGZP4JljWFoAS4thM+edwEZhouU1kVDtl4pFhiJUkbZDIJXOCZkmyn1a6LLfh3kMk+pmLcPGzgjPXj+DL3z1D7HZ28e99XtI8gj3N7bxYNeXfNpZz0Sm2xhpNvZCYJToML0WdK8Dp1ZD0yFwEIsqlADRdJrh2Utd9PYSbGyN8cSpBmY9YG19G4iGsDBGnh5grsVJOoaeK3v+JjNsNaBOQg9nfzp8+AQX1OBJx5OsyJCA85NyqRDFneOhsOqIijYCvY3tSQuhOYvrTz+GxO5gpHlIai4GeYqPRrvwtT5Or/i4eG0GL3zhabRMG3GeYPBggv/xf/4OhrsLeOniaTxxuY3V1T2sbQ3x+6+cxdXTLszhFN/8l9/CdG0PF1sDPHExR7s9QZyPcbA3lXz16TSQ8X6p25D5eGuzD8c1MdNQWbXEYEiEIQibxAV6Y9rgch1F9aHKbid5kEpgAvxZqtZLBglMQo5jrqdab5HQx/cfkjIl95IEBwKFyuKfcR6c7wkQUqU6Zuaw2OgqYp/MS6W1LedDz7IwN0PyURvj0QT3VnvyfttwRGlq6SqXnuMH1YM+1wuWjcS00C9sDOwG3h5nuGlo+P1/dA3Pfe0FGXf8dIq62cDOzW18+Fe/hH6zicdNE83pGvLJDkwthmUTXmQ2rcq05XpzMuaYncFz1HicprQlJsFRZdoTAKZLB9eWm9tDHBwwpZagjMq0n+nWEQYkGSmVM4FvRinw1Wx6mMQafCpgNSC06tg3W7iva3jQTvG5b3wO5184hd3Ax879mzg/dxW4P8TNP38D58M6rjoGulofxWSI0I8F7KeTjnJdoguBykZVhElFwOG6U4B3cVMiAZL2umr9qxxYaMGr4lz4ewJT/LesDcq1pHqvcszhvkQRHvl3rm/VOoaRHeyHXO+pdadaRwpwSqCVZArOz1alPk7l+aOVr8yHmYWY7gS2hSTjmGIp5yALSG0dkUcA2MSGXcemU8A+28JLX/s9NOskDQITf4Txxj6CdQ1eX8P8MIKx9QA1fxPRQQ9ZxPlJAY68eslqLUlsiiCmAD3yk2RPQ/IWAepyQ6mGcgUIC/GsJLQJWVTWGtpDpD7BJssHRcibZZ4ydxoVaU7t2yvHL7XHq7KWZe1N4hzdTEqVMgmAmqdAN7oItFpNRJmJfhggNjP4tompRUt0G6v1FnbnXJx69TqSpo4kG2M2z3DdbGAxMpFuTtB79z6svoNGqAOTPTiJD6tgFnYIq+kg9WyMSFJtOFg+P4snn30WbaqWJxnCB2P0bn4If+0uEAUY90aIkhgRn3OqfIVBzn2YLkBsRjCXrkYkdqckASbSF1XbKOJTlIZC3lWRU6LhFbtnRb5no5OUEEq+u5B0JHNIrfnEgYkOL6UKWOJJyJIuDISy1ynvge5IHrEQVSy1nucehp/jcyo21by3ciwF+lZ1IrGn5vwZhYxflzUB9+3V+lzO12JoAInCOUzHw+lT83iBOfGahXsbm9je3xMVsCskDRua7JskqFjcphyLxA2gPxhic3sPo4mP8TDG7i4JswC3tzxfl2Cx/K+WWxWRWKeDO//7GwLAPEZFhlAHrFb3JfBbOeyVPz6uIH5ITfyw3gAnAPDhNunkLyctcNICn9EWOAGAP6M39uSyTlrgpAWOWuDTAOAj691HVoLlIZiP9de/VGFalIUfYwF9XAF83Gr4UQD4Y8FfrmsPZVfHzu/QzrpkhJaK18MlcAnYVgpgqg6rF9my8npUWXwI/FZAsHobAWC1YFebHAGmhen66wDw0fcrm9rjXyQfE1RUAcCiRpPz/mQAWABbBrSUr09SAPPX3FNJAaP83ur8uNGqzqOyHlOX/+sAMH9+CACX7S65scfsniuQt8LklArxSP1b1lDLTN0jm2j5zsN7edSjKqD4057ZR4HfahNzHK9+VP2rTvzoyB8HAD8Ezh8DgA/v5bGCwuEdJbBbZv6STKyY4KoI8zAArEA3vlg4US8y5Wn/zMpFDZa2iK57DiZOI407aM7U8NVvvIIzT1/Ad//ibQS7LhbbLsa9+zCLHSwvBWh2gIP+Gu6u7mC/FwoowdtJW1ve/zRnkYcWzEqJq9To5fa8Ys9Tv8PCETepohwhcJnKRpJZSISIqRBMIl3ygqkkV/1VgSFZrhR6jqWKLlWWsrJvVnlkUggpM8cJGlSK1SpT+dDaVm6cKmwJeCV4Mnsos/z4XQrIZPFG+jpVEMzrPaaqPFS2lBlgAlKnzEHVYTLzrrS/U31ZAa4scElBjeNWBeDnzCpmqVwV1vjcHyp6D0F0gtklsJ3moiyTXL4SOCQYNppEcp5SzGPxylQKXb5E4SxFRhbtKmX+UUdV31cSOoxKbawUnSzS8cUibgUQSv8iuMt7QbtuZrayOELQMFfqUt4PpZBQxT4qiAiKiKWdZBfbKie3VIZZVE1rGqY+rQsN5BELbYlYmqdFJoVjTWe2tYVmzZacMoKPhm3DazRRmC0kbhc7aOJumiCYjfD6P/8dzF6axS5SlgvF1pQ6qijYFGvPmfoZafeN1TW8+1dv441/v4s/WHLQDUJoIYG4EBGBYNryNtlRCVIqZarB4n/M/NoIGpUCFtXntK9TSiBl76gdKmHG40jlJOqmANi8h/w9i9d8jqms4f07GCbSPlURUoHyKstXSAElmMvj8/rlXOReKLUKwVzeSVWcVzaOLAwqYF4VEFeWW2Vbx4cKxNFYUfOptmU/5XupTFXFeSpmmfltw/FY0CfIoqyYlaKMBBMqUWjdrZT77BvVM8JjUPWonlWVZUwwgddSgc3S+2jjzLxscbYwxMqQbcVjs53ku+o2okhZJ6s+qyy3qSIlqJRGKdjW7OtezVa2llFZqJNQvhyNBu1McwGRRcluG2JPyH/TbphtxMIe1UjMOo9SuhQ0MYpt9BMPgdXAju9iVLhYXuxgfqaO/V0fvUEIxkJS9eT7poATX3/1FM7MN/Cjb70BBMz6nELPpzB1Ztop+2dehtxbTYPN+S1JEcRKYSLPkJbA0FNxL6nVeT4ZBnGByHLgWy08mOowWl08+eJ1DO1T+N9/cIBhWKDRbODxi6cwiQus7o+R6vv4p3+wjFd/5xT47XyeQrFONBAA2Nwe4yff3oAetBHsBLB8DV3bxv17QxyMEnztxRk8fq6BlqbhwS/eQ7C5Ay/YR9OYQtfG8OwI9QZJDaFYlJO0I9b7BDPCCChSTKaxUgAzlqDgOE6giX1cASyteg26bklmI58VDpYEj9LYUtnzeowIIZyZDNeePIvVgwjr/RRf+eprePnrX0FqALv3t/Gtf/V/4Oc/28TZGT4DA/jFBGNmLRs1hJkLgwBSzZU+xHtPpR9VZ3WOMQQCiljsGwsq4qhGM3IBOTMqfRJmUFuYadalz4+oTCt0Aa/twobLOUXGe2YIqngC9nPmXUte3zg+dE9QIIjKdeScntICm23iOkJU4DyhsV2alpAvqHw66E+kGFxr2Fi5uISlx57C1rSH+9sPcOnpF3DlxS/gJ3/2Xfz3/8u3cabTwVxDR8MKVLE4sXDgA/shsLTQlWxNrg1YXB8FCaKkkPHV4oNKP/okQTyZQmMWtZfANEheGMOzQjQJ9huAx8xB3UER6cgTU0BUEgZE6QaO61xXG4hpLyxxELqoJ23PQEryhqfDcjXsHkzhODZe+o0XMUx0PNjfFwLA7sjHYJrgYH+CuhZjpm1jlBsYhsoePUgsBJkHaC4sEpgSng+jL6jYNTCZJvCsAt06VfZTUeAvtjP4kx7MbAoDEUw9EpeAOCFYbaLpEjiirbUDmyAwFaUBJyU1R1NNmQgokcv8REDY5/2u1VDYDVheCwFaGMUd9NIm3M5pTLQOBnoD7aVZ5A0TIyPAmr+JobaHWmMPF86ZuHB6CZ5VQzIs8PM3NrC9tozXn7iC60/UsHFngjd/fhf/4DfOY85JcPtnP8Uvv7+Kc06EFXeKmZaPzmyMwogxHTEbkpnkoYyPc+2ajOtr6wcyBs80a6X1s4N2y5W+NhzHGIwVoOHatDAnSGwh8NmXeUupICZBjH1UkXJITlV7MRVFkKTKdoFzRDV+qbWUmk+o/FWgnyKucVxXakqVP8ufzbQ9GaODIIVWMAfYRaNRw8HeABtbIwFeTChVcN2hcpnrKkts1vf8EDGVmqaDfmYjandxN9fxkyjCK1+Zwxe+/iVYno2JP4Ae27jxvR9jcCNEd2sWL7XrcId3EfQ2oBcRHDdFmisiSxW5wX5MRTDXoQRXlM015xe15iXAybUK25yZp1NfAZuMh6AFNC3eua4cjtR1s02nAR1EYtQ8B5rtYBjnCAoNsVfHwG1hwzawNVvgmd99DudePAtyRPzJFIuWh+CDPm786Q9xZmLjEq1rx9vQ4ylykqkUmlYSTQR2UmuAEgAWhXaqybpVF1CzgGGp+VvZHpd7sTIHmHOmyxzz8h7y+BzP4kSt+RQxTQHACtzm30sCcikSrEDjyoGE7+P6oVnjukXDKCCAxzkkRUQ1p1ag4VhwDFdyU2ndMRhFAqKTEGQ4GkJirh0D06aFe7DxgA4/yx5e+f1voNWyUdMtTP0+evc20bvnQ9/MsTBN0Rz2UYv34O/tQ2cmsmkICFzt66o9X7VuEQBM0mq4PiEBgGt21dd5L/k517VlrV659wjQLWt+tdbjexUYV8Z+HMtcVW5DKg5HQn5k7ac2w0LmK9fWXCpJjI0Q7RT5jd8TMBuWP3d0dJpt2G5drMbHcYhB6iOrexjYdRy02vgVDOx1bLjX5rH4+GkMRjtoRFM8WZvFBWsWdi/Bxs8+RLaRoTYF3JSW/xmyYIQkDWFSXdxu4YCE1YaBi4+fx5XHr8ElSD+MUWz7CDZ2MLl3C9Goj0l/DD+J4IcU/bK/kNynHIBEdUugm3BuYoqVMd2gqBCmCpftR1KPrCeE5qFqI6yziCl3FR2CBAlCGBbXNur3KBIB0UnWSbNQ1h4CgXLOEktvxm8Q8JVUa1m/S1Y117zMsvZstR8hOYIkoIh20AWinKr6WNbBjEbi/eauJkYoY0Cb0Qsk8MUEgAlsJxhNfRQIEdFWPo9R6AXOn17CE4+fFSeote19TCZDIbqQZOxYrox/nHsI/LI/EBgmON7r97C7ty+EWVqsHxzk4orDOAkC144QdStQ+6guwiWV7N+q8sAjhY7KAlrt8cr3Hv6p9pfHuuyR8reqNnxK+a7krh4WSU4A4E+rRJ38/qQFTlrgP/QWOAGA/0O/gyfnf9ICJy3wqS3w9W/8xyVS+SjQqD76aRbQygLw6HUcxFU//ZsDwBX4K4taskMFcCmBskcXwI8CwA9lGTP7sXpDCaRUIK0UsJUFdAUAV+cuG5RDBPhhBfDRlZbs98PVtbI3qgBgZbHMzaFivlaAjWy2j4Gdh7bRCvGFJpZJfz0AfLyNPw0ArpBs7iOEoXxol6y+h7aofFWZqtzIKKWLur6HFMBCdVb5rnJnyyKo+vwRgHusFiGbawE2yj+l2cVWV/35saDssf70KLBbff6TOna1Cap+/4hg+dc+9hDoe4xDUGUAPwoAI1fAzeHr2N8FsCz7g1IAUzWkbFtZiRCr3tJKWLH2qZwqO0RBijnvEim//NNAkdZgawtoOStw9XMwrC5qbQ9f+t3PYf7qOfz5H/8Uo80mzs558IercOw9LC348NwQ+/0t3FnbkYxX2u0xyJSbTALA3BNKQYObTn5XaXcmCoDy/hNkoJWb9JfDApNELqn/SyAkjpSKQPV7BZ5KpqqES6v+w4277SjQssqelQhiqhSYKSptoVj3JR1fClOqj1X9RG1mubGXwpgIlrjpZ/+tjnFkr1ztesXCnPdFObKVFtTq2PxaWgLyfPk7Frsq5QCxZBYaWOBWBTIFEvB+saTBduPzbvN2lYqAw+egBNErSz1aIhIApmrHq7FAy0yoWADESjlaZZKJrW0JZlfqXtXXVKGv6v/V36UoIlaBCpQyTKWUTlNle3cIqgtIV44BpU12BZiz3SvwvsqgiiIFRLJozMKZZahMQBJApI2EPKCUpFJwi1UBg/bKQZxIUVU3mMtromaZog4hoKJbFmrNNgqrhciawVifwb1UQ/1xA1/4Z1+ENlMDTetYNKW9/QJslk/FatNDTQCw9dsPsPbTdWz+fB/X0ilaoQ8jTmATavJ9URW4Hh+5FKNxKMCOLsAWlaa0pwZsj6qAAkmo7OsIdvPCCEpKvyOYJ7l3jhSWKotkKiIHA8JvVAu6mIRKMaLstVX2rVKAK6ty/lwIBaXSVUgMlprN+HsCyaK0Lm2RVXFLgfkswNN+lerjwSjEwcFUzoUvqhJ5H6QIXxIVxJrTIHivjseOyYIcgVKq+Ni/+V7mIVY2zARgq1xqeXYJZlk8Ju37ylzgMiNaCAOZyqumwpuKaSpwWYQ6VN/kKguS2Wq8PlFDO2YJrCm1DPu8gD4syOYEYBXA1qKSEwTeqC5Rz1UYRWV/VoOzrYTnqr+b6tgEWJkHzMJjGALTsECmOfCLGvZjD3mti4PEhdlsodVootlysPZgiOEwQi4Fb7oWmJipe3j2YgtXT3l466fvoaGNYaZ92HoAwyQAoPIh+b2thieZlqmfCrDPfsFnh7cnSQMUaYKazUxXpQgZs+hsu8jqLTwYAjuBgfr8Gfj2WfhmE3d2I8SWi/mFOTQ6dehmis3RJr7x9xfxG1+9hKkoF2VVgREyTNMCWw8m+LP/6zYW9EU8NtNBPiywv+oj91N4Zo5ziwYWGsB3vvUOvKCHRXuCOXMCKx/BtWPYRopmndV4jmMci5idGZVqcqr5lG+IUrjnxNJKslCZI88Ma7HgVzbqGpTKUOgxhSdtG6aRsm/tAkbTBRpt7NGZ0jDxX/43/xW6S0189Iv38ef/6k+xeXeIGWeMJNiF7Y0x9idICg9RQjVjTRwFuN5kcdbj85vEsAoLGYEZxHKP0oQ255Eiv5B2UljwnBpcuy73i8AUs+b5fNCiPp7SrlSdd5XdzeeI4AKtUCO6BkxZRD7KmGf+aTUvVaQkm0porvQiAjY6ao6OmmdgmiSY+j4aDRf1hoeUYIlrYTfPsHy5ixe+9nXMnzuH3s4If/Q//Qu89eYBLs7oSKbrKFh4LoD+hGAllbg16JkiSTgO6U9AnCqbefJ+9CKFrZP0QqIJrflpsRsiLwLUaznmOg4sXUODOZAEG0YF0mkuOc6yFhCLd0cp/ugQwrk5U2RFqk5JtoqyHPWmifZMDYNJALtm4/GXXsbuOMaHa5s4d/E0rjzzCt762bfxF3/5DmadAitdG4WeYRrHKHJfxhA/8QSUpNUslaEkGMWxAc90MCbJJmd+YiqqZQLZWTaClkWwNYJMxMlSiZUYB1xvmKI8pRK4LkAwFVO6kH8MkhaU8zD8OJa5iVmk/DOUtYkDTgh0nCDRILe7GGVNjDGLQJ+Hb88iqbUxdR1cebKLrOEjqU9QnyvQnjPRcEKcXr6EuuVh504fP/nmDaSTOp66sIQ250DfRz44gL93D7ffuYdmHKCRjtHgvFVP0J5LoFkJsogARYIx1WSOieXZhgBQq2v7ovbstFX/5fl2O8zgNSUDeH+gnBXqXgOdTkNiRARsI/BNkl9Oop4aO5QzQ7lfkzUc5ypFViIwIu4Fpb0/5yv1LKu1UqUA5c85fnOe7LQ8ARPrnqXIPImK2uG81ah5GPTHAqgK4BYW4iTjGKaM75wrufQdJRFCgo92DWPdQVjvYNU0cNsq8NhrF3H9tafleZr0d+EUDcQbE8R3Rjh4Y4DnWw3YgzsYbt1HFE5FAUxVobL4tRSgzRYREhYVhlQ2UwnINaGKXWg3XMk05pzHMZwZwCTnJYkiKTbcmsxLBLl4rVz3sK2Y9a6bBiaJjnFcIKdSttnAvtnEuqXjhhvhyiuL6Dw2i9byHJaaM1gwbIR3Rrj1Jz/C4j5wyTLQ1AaibA+nHGdipByDGaWRKwUw13ecJ7lO4PxWxXJkoQKAwzRWziyl/bFEhJTrOc6fXGeSfMWV76GSuCIDUtFfrl/4hFSkRyEFChBqYm62dqgA5pg6pT1xUaDB58zQ0Z8EmO2qTOjAD8R4q01rerchcxXbiiRUthefQbtmYcq9TlvHtGlj22tglbblHQMv//ZX4dYzzM3Nwc2B/voubv/kQ6y93cNiYOKiUaCDHsY7u9DpYGIYQkSpiKIyWdH6vbSVknWw1B+UOprrWIm1ofqd6yOu8WWDyvxVtq8hfY0WzWwvuq9Ua2vuH5S1dAm2lxvA43tBeVokSkSdE9vTddXzUxHXuC52XUfiR7hO3R9OkJs5ZtttGI4H3XCx2x9ikvrQZ9voOy4OOvP4AMB2Q0P3iVMoWvT2GOPS4nl0xyOsmB3YBwWmt/fgfzRGPQBsfx9eMUUajJTytm7CmpnHfhoBDROPPXsNK6dPgyNGur2NZHMoQHC0voZw2EM0nuJgPEEY6xKjwr0W1cscX9SmMFfq34SAbI6IhNOUjgtcQ3LvRHJSJPErslkreB/+H/be/EmS8zwTe/LOrKyz7zmBwUmAhMADIAgRIKmLskSKK1Er7cpr/7IOR9jh8H/jCMfa/sG7DtvrkNfWLiXSEiWKFEiKEkGQxEEcg8HcPX3WXZV3puN538zuniEAipI2YgPRxQBnprsqK/PLL7/jfS5uwgjYa02IgdGZGcN2OYbrzyW/1+Izmsk8b1lap+B9omKWTzQdSBhRo/tDrdTwvNi/6ThEcomuEQ0h/HDdn9HVJookD5rxPqLwNnIsshRntvp48MI5rPQ3UGTM3U4wnMxwMJrLmmJ/coBJPJH13YMX13D/xQ2JStg/HCNJJlguIgF5HduVPTNJ1b02I1O47zGxtz/E/sEI4+kUs2mM+YJkphLTmQLAbK/AUfcl9h+xC9eLwj8EAGYbnOyf98QBSxvV2x2p0zQv2ZvX/+A5NS+u87/y6mkG8HGLnP7ttAVOW+CD2AKnAPAH8a6eXtNpC5y2wF0t8LMA4Aa4vNd6uDkIU7ve66XAzj8MALZsXZk2OG5j/XwEDB4tXOu/iPpWlv/yOeunlLt3K5k1A/duld1JAJhWXHwdZwAfLZPlL8cZwE2+DRfdzTG58VGG/pFKsM73PM7CPaEovgcAlu+9x3K6AWqbs/h5AGBtj2PLamkl5mKeAIDfKwP4SJ1bN18DQDVAqeb06Flxc5pKAAAgAElEQVQp6KR/b3J/G1BYwbRjAPhk33k3MPheQPe9+tq972v6Ry3QPjqvez9/cuPzfgpg7QOsPGp/bzZWDcAsfV0uQK2eaZnL15GDdu1FTbBUT0btrFhQk/xcWuExQxHMjqxB4MpHy9qAka/Dw0V0+xvorXfw3OefwcqD5/CnX/lbDK+HOL/i4/DOO3CdXawMprDtIabxGJPZTKzrWMglcC8FE4PmbSxkaM8XmJoKOl4audqlnj8t4KgAtpkrR+UvHwMppKp6VFSOtMulZTX3+HXhqVGU+pYWQWg32KgNWFATALcGx+TPlB9WuzbZ/MqNo3JUAWVu8HmSfP5p25jnyupvVMWWSfUgS036khztmlnAPxuFANuY94egHosxBC95Oycz2pTxOSUIpApnfo4FAypVWHhTpa+qvmhndwS+spDWhG7XRdJ7CTAsqio4qIV6qjEk27XO3iXhggVSVUUfg+Q8BwEaThSdfppco3nKTV+norWxZZQiBwu7BANrtYgAgvX1qV20gvUnv5fqGPZi9lvJnhUbbxeuowAHY77EEprqXMkCpmIrQZ4a6Pg2kjLDMkkEOOc1e7QYZgKcAGMpDMuH1+mitDoo/VXcmnfxdgb4j7t48ksfBy75WNoVUjOGWeY46w8wgINQzNeVtX/z7evYfXEf2dURzo5H6EYzWMxirph1O8F8OpfCIIEeUVGnmhPJ+8CfJlQqUDlOVUIdoc4CYQP0NnlhYvVru5o1K9moCu4eHC6kDfr9AGmh6ihVz9QkD8lDY061KqVUVajKawVZj7Oq1daToKfaQ/N72D8JGDWKcLFcbDLkqN4Wa2ja57Fgr+MJ76EqvGqilABWphThmP9LEgK/S1XhtLmmhWIhGWR8RsR2UlAtPVdVRzWW2JVaQqdUeGmGdpMLyHw0yZ6ubRepnhD1Rd3nGgCYzxXPh3amPIdooWpZAlIE2jRjkMV1EjLUZpJguGQB10VaglACANfPP9/P94iy3KoExIqXtLOtBDg0vB4O0wCx28bEDOF2O1gbDOSZ3r4zw+5eBNc3BdyE6eHiZh8PrvlI53MMb9/CuU7EtFoUyQxpvhAlC58Pjo0sGJPYUDD/WZ475sYRNK/gWAV8O0erRSJMhbQqMJylmOQm/NUVjAoHuzMTM2OAsnUfjHATqWfCaIVI7R5yPrd2inGyg6c/keLpX30WZs/G7vgq7uwf4s5wgrwMUaV9vPBXMwzKdXx8bQXWzMTido7N0MUDWxbsfCHZqn/y1Rfx8EqMs50IG60UnpXAEiCNQHuBwCXdhwq0HPNZjOk8xsZaSwAn17OEQEC7f84hOlbwHqrtvJAVBEAlmE+AgsVpE67ZluJlZZe4MxmitW6hDFxkbhszg16NDv7lf//fYPVCF29+9/v4i//ju5jemWHNGsMs9xG0JjCqCJURYDovxK7YNzyxapS+aiqw4UtB3cZ8OYfjVgj9SvrDdJIiSkwEdojV1TV4bihjeKfrqyqbQEtSYjE1KDqqxza1Uu8PeO1UrtNeWa3ydc6mJbRaqPMZ4HNEZZdB4IARCWmJbE5wq6ptk03JvJwvScoKEPZIYAGGFbCT5Pj4s1t4+rd+B5vnH8D+9gj//l/9T/jrb+1h0yvQwTby+FCUqvyORCzXDfigGprzXSLgTtjuioqTgFFZUJXoiusC1cGcw7yQOZjaF7ttqt0qrLTb6LU6ONyNUCZKqnKp8BcA2BGrHgKofC5dgyo7XVO32lT1GQhCF62Oi1ma4uJjF/HAJ38Vr1++gtfeehMff/ZTeOpzz+GVb7+Ib3z1a4h2pugHHHNoozsH8gUMokSVJzESVAAT6HIND/OY6w2SQLhuJCCQwnMz+C5zmMc0HBWCBfN9SSBpuR4WixIB7Z/pTpAoyanK6MCi87hLpxFXs0B5PYyxoA3wkm4QCV0DCLo4KG2ej4PKCzHL25jlfYyNPgr/LMzeBtpnB+heXMHCmeP+J1YRbFqS6ewVCTbbTKdn4nGFF/7Dq/jOC7fwsftXcN9KH06S4NUXf4zJ7i6K8R2cCTK0ijm6JM0YMToDrqtylIwTiGKMRguZby+dG8jz9cbrd2SsXum3EbY8mIYt9uLtFq31Y9w5WCDPCDT5CIMABq2NOTfbnK+5fgDSuELM9YbMcTq2CyGJq02xdOdalGstJbDyGRdAOOWYoEAoQcZux5ffc83EF8+T7c3nQIhOANqBhXY3xKDbx3g0wmwSSTsvZ0qC5VJLXTBs4ZJmtIy3bdh+gJnhYc/2cc1x8LZX4eFnz+DZLzyP0ihgFxW6tBF/Yx+Xv/lDGDd8PGC6aI2vIZvsochUrZfT7tZmtm8A1/WQJbxuIIljuf9EVvhvx9H5tR36Mo9zTTebRRiNqdDjM05lsIuVXluVpsz1FFcWqhs5t1cCAM9S/lei8j1Eroddo4tbvoGfeDEee34N/QdWEKwG+NDZh7BmOpi9McaVr38XazslHm578NIDVMkU0YyRB6msDTXOgwAw1xy6fuDcJ+uvjIB6QcMDeaWFrmuayAVVq+o6gy9eszjKSO6xril5rMa2m+s5XY+TZEECK9eEJnxHiWBtcdWoHXGSQjLteaOZ60ygn44vvY4rOehlliJecN1G+3A6GXGx6WA8zRBHBMxNmJ6NOXWXLjBr2Zj113CHjh5dFx/93OfgejE2NzawYvnI0gTXf3ALr33jx1id2rjfKdFKhpjeOYBVFmh5FsjfkPOWy9Xrbiyr2RZNRiyJcU0Eiro7KBGAudrSxrY6urAdG5KdECeO1jXHCmAhA9U20Xy+1LFHc+Gb50f2IjDgt3Q9RfJD4/rCvsXzjNNYXA+Yset4HqnpWFk/ixu3t1E6BeYecOh72O/0sNsbYNZv4cInP4zEnMOwcqz4LjasEN3ERjivsHh7gsWbI+BggU4xgZfNUKVLtRP3bFTdHsZUwK6GeOypx7CxsYK+a2N+9Rr2X3kb1WEEZ8a4lQzZYon9wyVyjgdUmbOOQwC4YtQDx4o6cobzPfdmKXN/M5CtwjGB6yECuCVJP6L6PQaA6Q6lrjkFCovW7SQ88t/8PCfjDMwUj2khbXI+1bVzzH0sFf2Oqny5H5SdiBBwCe47Mn/I/FyRoGsKgUrddbify7CMVZnMOA8SeRlpsLU5wOMPXsCF+x6BZbYwGo2wfzjCghnKBsdYximNUVQJ7j/Xx9pKKPvq6WyKJJqIg4o69pC0zbnUxpn1rsZj5BWu3zrE3uEQ88UCBwcRJhPGE5QYTyt4QsYAuF92mV7SZP7W5Oca51bC87ugEiT8Nq97FcAn6xRHbzrh1safue+iAH43ALhRGp8CwCdb8vTvpy1w2gIfxBY4BYA/iHf19JpOW+C0Be5qgf+YALBsybhReB8LaAV8GkaoAj0nQbkGAJYNFQvPJ1RwciEn3iyHOlIA/zwAsBzoaNP8bgBw4zV9ryLVPrK2fH8AWNRUNRDcsINVLVkLsN9FAazXfDdg/fcFgNUCWgHgk8clK15fev3KFj9pAV3biglKfI9lstga66ffDfw9qfw9Ce6Kpa5s2t5fAczPvBsA/H6g8L335yQArCd63P2VzX081QsAUr/uVQA3P6fKia8GAGaO2vFnVGMqx6mIVDDHUy11WYGU+19TelnI42aWFqxieUx1gjDXqTi1JQ/YNAK0zDOoUuog70O7s47eRg+f+8LzWHtoA1//ykvYe8fHA1stHGxfRRrdQBjuw3bHMJwYWRFjOE6E1YyMeb9qjSwAMIEaQ5WxAlzxXkhhUK+G2XlS1DSppKBiT58t4qhqhWrCoH1Z6ao1Xg3eZrTAqi2N+Wjy53LwOpNLipIEPUVNmImVM9upURsqwMCsMz0fySXkM1ZnUQnEXuffUj1vFrmo9Wm1KSWX2mZeQLYa3FJ7PGXu86dixVZnpRG8pOqe9l/CL6cdIYsFeSGFS7e2Opb7WrP6ZXxowNQT/UmfKyVYiA5AAEPduVNxzZeCjI2aWa9bC4uqaOSxm/zJxoquOWbTz5qsWL5Xs8XUTrtRcPDnLIISSGTxXgp8dUZsMwY1x6KKs7GFZsEroXckr6+2BXcsS1TLVq0MY9dOE9qzoc6jNbFcMDPURLvNImWBjJaPNq3igMD04RD4sw2kBW3UfARhG0kVYmn2MfbW8JOkwm6/xFO/+3GET/ZxdbaLZTmH75i41NvEltPDOhwh27BMdPUHP8b2Dw+AmxmeyJbox3P4RgGnzHG4N8bhaALDpuo2kyIzn6s8ThQcsYH5IoJhM9PLElIEC4KS40y76zqPWp9VWmt6R8p1thnbcjIh47+QAnguFpNaVG+UJzKj1TbbPJ4ARZKrrErtBjwVFXCuz0JjrcxCombuOnUhUtXDAvCyiEdSRV2cp3WxFi21AMyTaPpmU2yk6oH5v/wsi5BKLLCl6C/fHatFNvtcM45rv3LlfbR15osAcFMQJbjLQrQ8Q8zypi2zKJ21uE9gWq7TNAQ4pN2z5IlahgBwPIeU9trs7ymwmBHM0+8XNVvoihW3ZgBrNjgV7XQTOAK6Se5g8daypQjuudr/CdBFqYWk8FB4IXJvgKXdxcJqYWk4WF8byD2Nlim2d+cC1BmVi26ng194ZICz/S5efuktTO5s41yXynMqD5fIs7l8P0FwEjbYpwNmh1N9VVtnLuZLFHmCbmii5TALmIVO2p6biHIgqSwEq2sYpcAoMjGuutiN1jEy+jj/yBkEq6sYJi1cGc2xM9vHEx9a4iOf8PDwx5+APejg2p03BWS7tT+D5XcR4gyG133ceMvFat7CwbUK91khnn2ojUvrwPV3ruPVV17Bij/CZjjBRpjCt1PYUPtMko6MPEZV5JL7K+OQWJBnYpPNtqFSb76IsVjWedAcF5hDWds4sm/bNslOhqhfmT9MUpBjhPJ8MYd7US0xwRJGu43MbaEIPHzoiQt47ou/i856C5e/+318/z98H/a8xKo9RTq/jSTfRa9NxbeHKAIoXFrMS8k3ZV8mKFSUKTyvQrerdtSihPMtsdEcT1LsHiRY7axgdXUgNtVZZqATKBGCoOx8nuPWzbn0IfZRvRYCXbTrd+Rez+aJgMBKjiCgkotCky+quzibch6kRfYyyVBEOiFwrHECZubmougLWyFsZhB7Dpa2hYPKwMNPDvCpL/0Wzpx7EDfe2sX/8z//a9x6PcIZv0S72oZZjETFy+Taxp6XY2CR5zCxBGyOHbSm1yx49kvXCSRCYhFxPvHQHviS9cq1AIvstM1u+z7We31MxgmW01gK1o7lgDNpZfBZZhaiIYpEchkbh4A285EDS4AvyzExqVJ85HMfw9YTz+Pln7yMl159FV/+p/8cj3/4YQx35/jOH/6veON717EeclImiWAMs1AyRWmoVT6t5WnFHHo+IuKKXBNJzAKfdZJleK0E5EokSSz22rKkKEyEfoAqrTDot2VOn02YoVoKqafJ+uTaRGIM6ECRxnXASyH3asbcYarLAwc2HQ1CH5XjIzF9HCw9jLI29rMVLJ1VfOq5x9E/fxbXRrdw/rGzCDfbsMwlNrptnDvbhWvaWI4jXP7ubfzkh+/g/KCDvmNh5+pVvPPmTVTRHSFfWMUhkskMKy0DvmlibSWQ9Ue85DOWYDKNEPgWLp1dkbHu+tUDGef6fVpAB7LdofK2G4ZiAb1zsJT1EjNrSVZiBjpdOgoCM3ShYZZzXiCvo3q4n1K7W7Yx1zxKqlJQtIm10PUJFfESAyHEAEuUvlwrUCHLeYrzo2OZMg92Wr7asLp8Hnl+bQwPRzgcxnLOfH5lEWYQzCHgQTJCKXneGUmJtouJYePAC3HZsvG3RYLHnvLw2//lP0PbdRHCQgADd97Yxp//X38Ke7eDR10f7dEO/ILkANq0LpEmzPCl2tiT+S5NNGMzTVJEjImQzE2u/7yaCEUXDlpZV0r2YJZ6kmPQD6VftTy/tpKtFYgFiWwk8NGmFsgNF0vyK30fU9vBxO1g23dwpZ3hU194HFsfuYA4G+FcfxOrpoP06hzv/OX30Nte4tFuH260j+X4AKODmc53sojUuZK2t5wX+awR3JJ5n44dXF8Vuu6gs47s22QPps4jAgAfud0oYVWJt8fOUuwDQprIFQzlnK2RLXT2sAUA5nuY5crrbQhnurY00W35Yi8t608SQ3lrq1yUzCSOdntdtem1HCzmCeYz7h3oSADEdobYNrBs27jltDDttICzfXzslz6D7sBDz/fQgYMAJoY7zEx+ESszYCXL4U23sdgfwsq4/rIxXTaOFeq91LQF129sH9W+63jA8+WzQmWvWmEz4kPJZo3DTjMHcM/SOMMoOVPbS/YpdFKiAxLHYvbhxr6bOlRu3WpwWCIiSMqrM5Z1G6KEUCqBZQ4lUZZ7HuZcZyX6K6vYHx+isHLsV7EAwOOVVey2QjgXzqF7YRWdjR4GYQAHFlpUvqJEe1lh8vohpq8d4OCtHVwMcrStGIiXSNIES2ZvOy4iy8PKxTU8+rFHcOHSGnp0urh9gNGrVxDd2oMxHMEtCkSzmThfFCbX8SQIsn9wv2irS9QRIFy7fgixV22cma3LNTcBYQGFDe71NH9dLc51faiKX+6xGMXC/Rnfq7bRRZEIUZP9j1tuyXM2uD+yUNbrXO4vYNakXbaGaQsAbBkuKt4IgsD1vSf5gPtOkjs49zPfWPYGZgG35ePc+jruu3gW7XBVxjzug0h2youl5PzOoyniZImWT7IAnWlSLBczVNVUiElSqzBMpAljFyycWevrujfLcbA/E2LqdLbE/n6E4WGB+aLCPKoE+G0AYLYBbbab51X2z00m8HsAwHxmf9r6udnd3a0APvppXfJgqefdAODjT+vYefJ1CgDf3R6n/zptgdMW+OC1wCkA/MG7p6dXdNoCpy1wTwt86Uu1BTR9xt7ldQyo3Q1ENm9l4UO29vcAIc3v/2MAwHeBfP9JAMBN23CTVANaMoMcK4DVQrCxnlVG9c8LAGsb332ffpYCmO3fAOe1qPIou1SOVgPATQFemboK9qmC80Sn4KbtLk9lqgh1qmwEsM3taPpD83kFW4+B378LANxshE52y5+lCP55AGC5/hPX8/MAwPys2EY27XcEHmvWryh8mdUYqZUqLaoaAJgbRYK8Av4xh4+b5yyurbep4lNAybK7sKs19Nz70HYfRlatotUP8ctfJAC8hj/+dz/G4o6Hx862sLtzDcvFVawNJuh1I5TmEnvjCfYPYimIshjIrEMWLlhmIjtfrLVSVktZhKi18FLJ4ZnbAgCzEGWxwJVXSPMUhSA7Wlzh9p2EAoKbjQqyyFlY1OyyojDFvpaqYiomlCHP4r0Co5J/y2KA2LLX6t26cNUA7CymsPDF/zTil96vPL4Fg8UEbtQln4pKLC0qH/fHY2VAo3gFWeQnANojpbh0WL0uw6RV4LEltNjg13blLGw09p+itiC4Xq8WBfSt7aAVaFXAQIBg+qfWIG9jMyzXJOCWFmUDAhsV1ZZUd9bZfjXAK+3L+8TzYtEuVbUaFT0sKB0VdWv7OxJHeC18hlnAZ4GP7+c5iVV0bfVIoI0gLwtZBBQJjvLlumTZ08bUEYCgKBQwFFs1WvzmWjBulEK2YaHfJYhi1vlgVMvlMCtaspnoEIymyqRyYLVCVFYHkTvAodPDbsfDqyiw9tQ6vCfPIFt3YfkmQtvGallg3Q5xFr6ogHl33/qb7+Hyd29i76U5fmPFwHqSYdBi/64w3D/Ezv5YMthZ5Clo+8xCbZSoktmzMJlH8FwTYd9BHquFL599BeC1WtpkKbu0B63bi9dPgJHv500nwL5MoMpiFtTL4/ZlGxIo5XF5TyWvT/IzHSma0iKZoKrkgtfZsZpDrYVoLVhqVi/PS9uZZB0xGBTwtMmNJlDL54nAHe+1FIZpr2waUuySrGNbLaWbeYjKASqjCb6ycEdbTi346vlQQSWKW9omilUkc3Izvfd1sZh9ozTUIpznwLIzC9RNhjHPfTLJsLLCnFj2O1Vg8vhxlIn6l9ago1EsrhkEfnksAo88V1VF08Kb50dbTu3vnQ5BZIi9NzMv+fy7nvZ1sWNOCbhamGY+EmcAd20Vc4Q4TE30+x2Zs/KIzxCzWgNYpoeidPBLz5zH/ZsrOLx9Cz/83mvw8kP0/RhZNEGazsSWVlTLhokw8BAGLDJWSKlgNtn+S5R5gpZPRWMOWJkUxQkA04fW9H20ej3cPsxwGBXI3T5e3QsQbl7A6vmzWL1wFtsLF29tjxGVB/jybz+Ij/zyg7AcqqYKLFHiznCBRZQj6AUwswrOosRP/irCq3+zj5dfmOG/eP4SOlWO62/fRmDsI5tfhZXvYDWYoO8nCMVCnBnMgRRp0yRCHEVib5ixn0juuI7HvA8sVHOs0cK/I7bJqggrRaEmM5vlKEEnMwSAM0qmsXqirDS9CmarROzkiG0XC8PDwrTQO+PjX/y3/50AlG+98H3cefEywrTC5NY1pItd6mThubmo+BYLkgrUdpXKVHom8j64LvtDLpneBHGoUO11Q4SdgdiRXrs+RZnTej9EUXAeoUW3ZpmORkt5/jgvsw+xUC8kIc5J9fPOvwuhIFaSHIkWfD46IS08ScjgJMf7ayAp6DQAFOTP5BVsz4DjWaK8nEQkn/gwPRduL0QZBJh7Js59aIBnfutLWN08gyLO8e1/+1X8+R+9gn6VYM3eQ9uaqnI2iWE7zB034TODnQSiKhYV8yLl8652rfSjcW0PeeEjzV2srvewsjrAPIqwPx5LX4yiWPrvmbWeLMgOdmfIeD/p7MB7SKIa16q0ZGY/kIxCksWoRDRh+zZMh24ZJa5O5njg2bPY+sgn8Pa123jr5m385//sD/DRD38Y77z8Ov7N//C/wBvnuLgSYDwdw7GZzzwGjAhRRnWvgzgp0Au7Cq5HBaYRAQFL5nI+bwStA99EmmZCAqGlKJ99Kr+tioX2ruR684x374wwm9KunFC2jqVKEqFrSJ1x6ygYtExSjIYLaTOSbVqhD6flMCkDieng1mGOzO6hcDcxg8YVrJzpgdHF3qCC6SW4vXOAzaDAo+fX8cAjH8GbP3wJi3EbG52z2L61i9HOIaLRCJudBHYxhFUMMR7vYjYeY6vvi231hc0VOZ/ZZInZgla5en/Obnbl5zt3JtIH11fb6EsucCnK/LVBV9YIt3djGTMJjJDUR/tR5qDTLlUUaWUN0NQRFgRcGvCPU12SARTGcnxmO3B9KEEmsn7TNRr3LbRylrWD3BcFuWSNKiC+jcC1lVBU0gqV96UjNuSjcSJ9sxDnUN0viAJYsjy5psuxZPqCY+PQtDDs9HDVtXC9Y+K5LzyBj336EwIEdmTur1DOMnz///063nhhhCe7IfqzQwTpFGUZIa8icfigalAJl5xnK5nr2ZeYCa3QKIdtVWbKdQckOdbWwBmtfzNRVPtUNtvMHmcAhYXJLAHxLM57fM3jHKXpav6va2Nk2Jh5A9xwgdedBL/+e0/h/o9fxDKNseb66DBX++YCr3zl63C3Mzy1sQIvPsBiOMT4kDmiQo9URw2uJQgAk6zjUBnPuZvraCotC1gF1xylkCHlPtUbroZ8pvM4leG2rl/qmJNGHcu1pueTFKOKYgL6sl6pHUoIAMtzaOpzs4yVhCIkGwKY4mhjCGFhMHBhc2wgKZJ51f0eBitbmE6nmC6XCrqNCuGBLgmWuiUiK0fU9nHDaGHaC2Hdt4aP/spzGKwHnDkEJFwzfOxeGeLNr/8tzqY2essYnWyIfDRCOiOZieuvTNaVel3HO8VGtU6Ve7O+UiceHf/F7l/WXUoGlXao1+HqkqPX37Rrs79RkjTX7HW71/uYpt3YJg0hkCfEOaNZc+vZlQIMtkKuiSzMZjPEaQqD3yVrfJ+ps4jyCMsWsBwMcMuy8VaaoXXpLB55+mmEXQ89N4Qr1JiUnhAImZ++E2P44yFuvPQm1pCgxezfggrgAmXYRuoFQLiC7sV1nHlgDZceWZUMYIvr9L0Esyu3Mbn8OvLREPPRHAZzeEtDrPPVjpl57VxbEXQlwU0tyaWuYTDjWZXkBIGVdEKwN1eiMVXIdKngv8VpSq23GU9E5SsJPiU4H/O3seQWc79Je2SGHQh5gYG0FfN5a+8qEjtKhsLwgeZ+xYVtegIAlwSBYYtLhICkQnophdQ0Wy7F7cl0GRFfITUqeFYLGxsDnFlfheeFYrUfhC0BYMd0GKgizGZjTBdTpFznVRxP5siyoYw33EcLAJznsice9EI4BjOSmfUcyTp7OB5jeJjh4KDAbM71vJIkCbISCP6ZALAURE5WQ3TP/PcFgHkk7u2b1721Ff673k4fvecUAL67/U//ddoCpy3wwWuBUwD4g3dPT6/otAVOW+CeFvhZCuCTGcDHdtAnFo2Npe17tOy9itW73sZNg1jnqD3VMRij/jfcI7Dw9V4vqloVtjp+KQArOwL5/2ML6AbJbKyia6Vrrb47PkJtOX0EtN4DjBv3bDRZFJYcQZ4/i3FqMabKZrXyal4nQXJuGOX8jjKKlaXNHfTJjWwD4B6fn55PY4UNFppPvJiDxleTYcxMLnl/04xHJ9F4OWtxVxXAau2kLOq6fU5k98rbTqh+edyTVs/S6vfcLroHy/k0IFn9ZxOdey9ge++9rvGso8xgLTodH7MBnk9+7m4Fed0b7lH+Nu9X3JYby5o9Xr9Pf373vbir3evs65M5q1TPiupZ8qIUCK5TdGEQcBUgWIFjw6SWx0LCvMoqhW0V8Ihu2QQBtbBmmG24xhZa1n3oB48hKQgAD/Cpzz6F1vlV/NmfvAJ71sL9Kw727lxF4Ozgo08QPJtjOLyDmzuH2N1bCnjH/7l2IEoQ26VqjvZxEnaq9lWWgQWrgWDxsBQFhUugo84YJVCrBUFuummeBbCeQOGeWEXTdstiMdWTwt5kQVDEVgsuFuJI/i6p2vEk+41Wd6K6RJyb2iwAACAASURBVCZ9gyCVFAZr4FJVaiZy2oVJ0SVHRCtfAmIiZ2djlQhYABMgVJXCzYvv5c9YLGcBbL7UHEc2rieKCgNJXIgVpGSUUsVVFFKQoCqWbHcWkqkYI0kiTShh0We8saSV/sDOeI8KXtQEYq+uv1BbXrWcbuyW5bMsNou9pj4UAlI3n6mLq/wNr4NvEdV0nQ/Lz0ohVlQHLCKwmKlWaQoWpjq21qrkpl0a5bOel2a5auYdxzH2WRaILbR8X37PaxCw0aBCKxNyAjPSJrMMi0WGbo+FScAzXTjMHxZMjMU0VbcWKd/PHGASD2jK7MJrtxG0V7HwOnh5AWwHAW7SXvIhH8EnzyLrG9hc38QZJ4SbT7FqdxEvd7HVOiNK4OjWAW7/9Ru48cIV/EKRY502hJ4B3ygla2tvbyT5iaxuGI4+w/K0CXFBwQDpc5IlmYoihC8B0Ul6oLKdWZ0kZuSGqPn4OxaGF0sCEbSwZN6yCTcI7hqyxNquVojzFyzEUonUWBo3Klq5zaKmVnUh+5+oBmvAtQHu2QcViMrkPTwP9sNOR5WMAsDVavbFIsXhiJagaiOtalkqVlTx1ajWxRYyV9CMFohi9V0XiRtgm+3EdtFiP0Ey/mfKc0oQWIAyElU4DooNaJNNnMm58rsURFdSRjNfUT3DtpXcOD6jorjX8S4MFaDmcU2zEOCNxWPJY5YJTAkdBIf5nwDJy0wUjgSACfqziJ0VNuapicxuY2mGmBYBIr+HwUYfa6tdIb/s7y3FmtKy2c9dzGYmPvOJLTxyfgP7t67ib//qNay4Mzj5GIEbw6wiUZtSLSj3y/LQbTmI5ywMLpHGzCq14DkZXLtCt2fAs0s5r0WUin1hbFho9To4nBYYLXIUXhc7iY8HH3sQc7OHd4Yu/P4G4qLE+bMFPvOFX8DWQytIUIIGp8MswZ07c7HRdEONGHBg4s1vj7D9kz30cge91MTutX1cf/M6es4IG+19uOUu7GIMt0okK9Z3fdhWG5Vhy3mzHYO2W4+zOnaxL5GAwLFRLN8JmNh6fxRMbRxDGKFqS/5qEqUInABB4KFIHCEC5VT0ODnaG22ce/g+DNMKb++NsHqhhV/5vX+J1dUWbr26g70fvI4tv4/J1R/gzVffQBwfIGzTiYAgYYY45TxG4Jnfr+AW74drci7Svmy7PjZWO2h3e0IwuHprhiLn+1jpZZ63jY7fknFsb3eGKGWWKX0XZZQ8Um6JQr1RPwrgpaAw+6GAxiRyCDGH5A+eCy2pa9JWRSmTkpVo5DFaJLVa2oLdDpHZNtxBB2Xfx6UnLuCjn/9NdPstVGmB1//yB/j+176NVStDOryKIhqLDWpRxQIo87wC2xd1HtWsfNFClAptDmi+2wJKD17QQVW14LgBzp9bhUel3HwiWYRZHCFwDWyudGVc2tmdSxwBn/M4LxCnmj9uVgr8tz1Pn2/fERVtSaDR0XnhnfkExjkPqw+cwd6Mhe4EX/7S5/HMU5/BzVdfxR/+j/8K7bmDjkWCygJ5OUeZj+R66NghMKARSL/imMr7zHvcjHMyvtB2vSxhM086yZAlannL3GASVB59eAsffuJZ7G1fxxuvvYn5PBPVtoBkolYluYRgvSP333T4d0tA9Z3dhdjVigKQwBb7Me1oKxNRacLwQiyLLpZliP2Zj9ZKTzLoM7NAZsXYO1ygDw+BRaVyilu7Mbb6W7i0tobDwzGqJMLASfDAWWYp76FIJhiOR5guZvBdExv9LjY6HXFXmc0Wch9NOkYwG7aOALhWK4A3N3pi/UwCpjokBBK9kHKcE0CL3Y7zgQnfDUSxK8+I4+lzU9vjcl7RdYba9BsWXSUY8+Cg16WFtCUAmVqfq7JN5jFGYiRUXQYY9AK5X/NlIqQeJdflNWmJilALv/DY/fLZWzdpYW2iTGn1T0BI4zX4y0WkhCJaQFMZP3cd7LdC3ApcXO6YePrXHsNHf/EpBJwbYGEF6kZz/TuX8fLXfoSHTB/r8RDldIQyZwZwDsfV3Hk6unCMouKOL98jCY/fr88yreoJVFPZqI4czADmmobAToag1RIQvhMGWEZUwCpASHcBAsC9TgvDaYy8MrHg3iFwMbUcjOwudnwLL5ULfP7LH8UDn3gAabaEVwCbnT6S6wtc+eYL8O5EuM92ECQTLA5HiOeJkq8yumEQdOfmV+dOkhXYJ2R9J3bvpSjfOR50u66AWQLi0imEa0y5/toCXdTbvHYl7fA/zus8brftybPH9b6A8yRMpATwKskuZb9h5ALnASH9EAAWAhGJj7rWpqo2CEy0O558Jokjsf9u99ZwODzEcDRHyvkiIsGIpKEClW+i6BiI2yFuG23sBh7izS4efu4Z2O0SZhmh5/fQMRwcvDbGq3/+Es4mJrbyGJvmDNZ0iWSWyPdlzDg3eO0KVHPdwvWm2JjzueBarN5zKflNnUIawJfn36y7+XMhSwu5iP2DxDslLihZQElmSl7VVT7XWvxuEaPW+ztdGykQLJEQjs49QlJq+bBsKtMTLJaxKONlK8lpyFOiZWbmkt1erQVYDAbY9T3ccVtIByE+9tlfRFLmWHUC2aGT9kPo1JrFSN7eQ341xf5PbmBQZeiUjLCIZM9idHvI/TaWVojWVg9bD2/i/gcGCEgMOIxh7qfIdkZYvvMmot1tzA+nYrfPkAiSaLif0C0XXYVyxHRvArOg9Qxkj8QxJU8lBob3gkRhmRvr+0M7iSWVtzL+kHBoSYSGUnYJDB8DwGIHbWiWfWEqAExlMZ833SPR1r9E5eqmm9nJXJMZCIT0wqgZ36Ubgi3KYJIpeJ4kCwiRmfeM2cAlv5XnrRM2nWDObA6wtrKKVhAKqJuktIKmmnmG8WiI2XyGLJujyBlRMcUi0rFbnwfGTjR27TGStJLIAnqFEDyeTHIcjnLsbXOPxueL62QDPqcg7p/0cdX+RUed2v2HHEKpK9UxNGwCqY/ViuEGvBUHrJO2zkdIhsb/3AsgNwDwexHrZbtR7xX55ykAfNd27/Qfpy1w2gIfwBY4BYA/gDf19JJOW+C0Be5ugZ8HAJaF4D2Infk+APC7KVbv+nYWgUqCv7UFbD3qioNuzUY2T2Rsvtu9c04Gt8pC9W4AmImnJ/OLWQrR69D3STboXa97AWD+8gQIXAOq2gzcrHLTrSC2ZiMquKCg9rHC9uRXNOCvLqyb76uBWxa665xcOb/aGvO47Y/PRYrqPxMAVsXikXX2EUjbAMAKfqjylwV22lZyf6Wfa5q3KQQ1VrbHhaG7W6/5+b0K4H9MAFgIx42N0bvwA04CwNxQyZ2q39dM7PpvbopoDVWrAuq81bveX9/vk1cpMG4NtGe5Fk4EPKeCpgaBm+xj5kXqqyY4VGpNrPfTloI2SQJUkBFIZdGHAEUDAFvFOtr+A7CK+2H7Z2D6IZ781CNobWzh299+B+20g43AwGz/Blb7Izz5hA/XjXBn9xquXN/DZFYgp22m24bleEhy0npdLKlSshzMmJ8pToGG2NoRlDYcAy3HEdVvYFmIlolco+uplfIiSmBTqeerXbIpyji15nJtXxjf/E7+m4qilV6I4ZgyEypYtdBKcPhwEsMxyZxWgoKoBA0Wn5RVbrFwkLL4T2VjKpt4zyN4xNxPApUGgrowLgUXgsG0LuTmnn3eVotyFjepbnWZ05gUqHJVOxKM0wJQY5VVZwcKCaJANE/1+BJAzDYo6kww2rgRAFAw5Oh51lpRrQDXzfbx81A/32IdXdtESzaVFpcaRW4D4AroXReZGjU0C3ICJVua5SdW2+Kjrv2JYykLfVoMq6336+MrcHh8Pkqk0DBuAUtroLkZb6j243PBYiG/J/Ba8m+qecRCdUE1WYYW7T2lEKVKTD5vPAYLH1TtBY4n3xMQGSbL3/TghG04QR9DK8AtM8AruYFrbQ8Xn78P9tP34UZ6Gx2jkNy8M3DFZvXm9qvYCNfxYPssrFtTTH98A+MX38Hq3gRnjAIrLgfbFAd7Y4ynUyk6sbGK2tmCUfIyZnDOkbFOiz/McG5AVgUfFaAkyEOQg0oPtQDU7GfNhGNRTxUitqeKVlVza787qfqlqooqHN4zFlpZWNdirRYsXYtgk5IOqLjki79vbBx5b0V9G6Wi/KJaSdTitJOtgTodD/W5YHFOMudqlRLtYgkQ89qloJQVciz2JVHw1gNjozAvcoJuCvARYGDxjGCr9JWapCD9qP57nmq7ak6x9m2CL5qRyiK8EhtExUuyA4kjtB2vc91CX613J5OlfLbd8aVfpRlVk44Us6V/1VZ0DVGBXyogxTKDG/BznoxFkm1ZOQIAR6Dtc4hpFcLfWMXFS1tYWRnACwLs7xziez/cQ5Y78PwAt7Zz/PIzZ/DwVgd3ru/gR9/7CS4MIlHvOdYcleTR6bOQJySqOGh5pmQRMl+SBcxeh0QJuoBk6HV5jcz2k9wFZKWBtAQuPvoh7B0c4PW3h9hflEg9H5c+9ABuDB28+HaBed7HZz91AfdfGmDlbIju2RYKr8Ayy3H9zg3cuTNFaflodULkaYmgtYnD7QO4SwN95i3eOMTbP74JI97HRhih7xzCKcawqwlcM4dj0I48QMmIgsrGMtb1RLfjShYrC67sJxwb28yodB2kCdu1yf9Vm3S+R0gFVFBRvZRpfwlsF912CBvMxy6QVUvszeZYv9DHp37tc0idLi7ffBNlq8Izv/776A587LxOAPgtPPHAk/DTA7z0za/gypXrsKxMcp25FomTOeI00ueQKsWCNqUWWg7Vq7mSNmhH7nkwTebSG5jNUvk7C7orK11kVNAXNrq9EG++vo3bu3OZeFrMOq4tzAn8Ngo8jr9C3uG4V/9+sRAvW3lWad1IUIkkI6poaRHuWZ7EJ0jh1jG1UE71JWwUlo1pZmBIWthaG5/8zEN44rnncPbSOQxvjvGTb34Ly5u3YUczpIc3gYjqzxi0cY/yVOzQ224HvkOwXiA9LJcJ0pwZ2o7ksOd0+vC6sOwOktzG+QtrWF1pYRnPcHvnEIvpDFbBvuqj1/KRUhnJnHi6G+S5EHfETthSdSDdQziWEMDgvMp+bLqmrBeGJDeeczC4dBZR3sJ4NsGXvvRP8OTjH8bBzT289rV/C/MgwoWNLdy+eRn7B3cQR0NZszJWmesN328JMUxUeZmOXZzjZT1RqmuF2GAXlUQNcMwkUaZR4D/44DlcuPQodm9ex6u0MY3VtjiJSWqjY4OSURonA4Ly4lZg0P2A9ueaTcq1WCWAG/OARUeKgmr1zIXjdZCjDdsLMU0KLPMMXqsS8GbF7whAYpi8TySKWeh4gRb0CYSkE6x3UxjVGFE8xngWyTMW+K7eg4D6VtqWM392gWSZSN9a7YfS58QCOs2xsd7B6iAUYiHnFNf3MJslmM5TWAZdYyxZe2Yp247KVV+IDxynCG6QHNeM9UJSrHM4HV+tm5t7zPG6GQOETFNb/UuGfUWc1kW75YoidDpLJCtbwLQik/NaXw1lvthaX8d8PsPhwUzmGwJHJFPxXnAeFBcTZogTsOBzQttyx8Ww3cbhagtXQwMXP3Een/z8ZzEevw2vMLHVvh89WLj13SvY+Zt3cD4z0R3voJgcIs8UAGaGqOxlciVwjQ4TeIEhFtWo6Fyi+zQCSEIMYW5xy8EiKjAa08Jf5xU6D3zkQ1u4cPEh7N7Zxs3bMyGO0MmFcyXzltO8wjROMYoLVIGFrN1F1O5hxzfxg3SOX/2dj+LDn34McZbByTIYkxjB0sOVb34Lg4mBM4aNQbnEZHcH01GkttqkRZBkx1MTohRzd3XMIQDNBuNcbFdUXtOKXfTaCtATTK/JZwJqWyb6PV+yo/lznj/Xc+IUkjdZrboHUoBZ53iZyysC9iQuJfK86H6r7nsca4X0SSIMx38SPHJxwlguIrgSGxKCvKHJnCnoSiiRdYNVofQNlG0TSTvEtczDXifArbDAg596GmZI0l2E1dYA9qTC3msH2Ht1Hw+XBs6bCTYwQ344hJVy3ZQJqZD/NY5COn4QAFZnJY5ZAqzXm8KTRHOej4L/uicT4kNCu2O1uVYgWaMt6qX90TPURN5ofrI+Wwrc6Xc1pLbVATNp6wzbmszHtiaJkgcl51YcgVwSaw14gY+0ypFUSxSdANN+B6N2D1ctD1EvwIc+8xQsxoPU1OIcCUcmdNMSydsjxG9Osf3yVawWBdbdHGa6QJQsEK71kIdd3J4l2HzoIs4/vCn/+XSc2T5EfH0f9jBCubuDaHcHi+FcxkaSN4hnsm7CvkgFMPtOVqRynbIGYn4vCcISkUOlbynzSmXquo/FB2kfkgq5jxLiUib7XVkv8yfcWxGKFbsqQrIkItA+PlcXH6R1dBHB8dpCmnspPiey92PUDMdSZp/bMK1Qcu1J9KCFegPek7zM/F+u//nlBKTz2qWHxGjXddDuBFjpraDX7ogTEs+dWb2VkWB79w6u3dwWx4HA596U2cBKouO4wv2ruKeJor5EVcehsF/GcYrxNBfi4d5tWsozR5zkXQPsAgIAa7eoCQa1K4utwVMN2KuEG93zNc/sPxQA1mPpMU++TgHgn26T05+ctsBpC3ywW+AUAP5g39/TqzttgdMWAPDbv/P7tUytyQC8G1E7qQA+2WDHQPDxqvEksNm8lwzQ935x4c+NUyms2+aYPI5aJHNt/+7W080xjwDgOvv3+Lxq5esJALgBf2Ur+zMBYC6yVRWnrxp4vet6CgFWTwLAtLLkNR8d/0gB/F4W22ovKwtwmntKHunJ6efezx0rBuVDR5nHeoxjoLdp9zoD6QQA2ih+5QNN9mKj/CWIJA2v4O9JRW+jWjsJ8t5r+XyvArixgL4XAJbrPQF0v1cfIZH4pFqYxzna7JwA2Pj5k8Bvc7y7et+7yI1Z/JDPvgsILM1zIjT43mtj+7Bg1oC/zZ8KnOsmjYWEBizWczxxb0vNBBaACQQXqBL1UVB9QptoM0SVraDXopriLLq9M9i82MfTv/pZtM6s4i+++h1EN9voEsQb3sSgM8bZ9Zmop2ZUdlUldocxotRB4HZRUMWZWvBaLcwI3Fha2OHG3AuouTUwWyghwIGNhBWcrELIaiYvlH1T8qpIeqjEuqzrEYykckCBjhaBQtqIlpaAxI7rIk4qJCxCliweQH7GohIVJmVaitWYED6KQjKJjIpgOOtftBMtxGabqrrGWi0vU8nnlU09CSQE0Wh9y42+o2pHsSfOFLBhH2BxlhttWk5WmaqLaeFKAJ/HavmqzubtElts2pcViZyLmdMimEVcstWpnlA7XwXVaEyorwZkOzkOqlLuOGu6KdBJu4uCWItNVKMQbGjyfYVBXxNuGrt4UZfW3yNFJKpFmQAm4APB35q0ISoFVU5LLqRY9OrxJQu4VjqwbQh+8rONQoF2ZlLEygkmMDOLhV0b7XZbUL+szqzmfWS/YUKlgNgVs+NMtDxWvjX7mt/dC0MprDH8reKxHQ9u0AH8LsZoYxh2ccPxcLXno/fMGdhPn8XYTODnCzw0OIc1WrQC2EsO0bM6GND+9tYU5Ssj7P71FWxMR1gpY/QdA4FTYjKaYTSZSt4wAQA+bmxnIVfUhBoWqlgAoh7Zswk0lGKHzLY9ts2uc2yFpMG+p8pU9jcBIQnC2xZYQGeRi+CFKlAUKBN7u5LKRM3I5ZjOAi3zk6X4JApxzc1joZ3qELaz5OvWg2ajFieIIeBa4KiNNZ8rFl2LSvqzqneV0EDFLPsmVWI832UUy3G1KKq2z1TI8Z6IaldUQ1rUbsBW/lsUXotUniXauDMnldfNNmoU6ZIFzWeC/TZXS2pVjNKGlT9Xi03pn2LjTnCU4ISycqTf2ZZY6g6HCxmDe10fkymVbSnW10I4zPatlewcT0WtLBOH2jjGmVrjttqugPtUyHHsmUTAPA+wH7uougMUQQ+dtQEevLQugMi1azMMJ1SYeBjNgDfemeM3n7uAZx9bhZnM8OoP3sCZzhJeOYZjzIGSxUlVr2SxFol9m4pSA0aZyhqg3eJ4zgcjRadD8LpAd8XD6pnz8HvrCFfPor/1GG5cfQXfeeFbePPmFAsqv1dWcDj3ME/bGE3b8PyOznHWAhcvlkjMGPPcwOEciEsW1h2YdonZMhM3g5ZdwckMtDlWLZcCiHTNBC1zga61gFXN4aIQUIoKP7VRZJafgfksEwB3bTWUAn9C4givMdUcW06+AgoVhai9jwl/WhKnLaOo7WpLcxsWut0QgdNCkueYLCeYZgnWzvTw9PNPIXO6+PHbb+DFa9fxX/3X/xSDjUv4zr//v4GDDj795Cew1XZx5aVvYnf7jmR5U1Xk+gaWySGW8aLOnWRusyNZzm5hI55nMDy6VpBcRCCsguMT5KPyngDwBs6cux/D/X1cvrwj4/TNWyMZy5zAFoCE1vWSVcrCLdXpdS5m4wLCtqBbgj64MjLL87CYL+R5IOGFz26/46MdaL4pARyCiREBr8LAMjcxLm3EroOhaaK7aeO55x7As7/5u3j9Oy/iG3/8l1grbZxrAWG6D2QzjMfM3o4QpwshffimL88N7wkzziXLsMwR1BboQdBGhwq8dh97hzlarRBh28PhaIb94UjWe+QkuAQ4LEsU7YuYNteZgCVi9WxbAjLzlS4ztNsEMSzEKQFgzSSlnXXmGdh6YgsbH34at25PsLt/C1/4nS/jgfvPwspLvPOd7+FC6wxCN8S1V76Kl/72W4jmU7RDR+w5mfY4S2MhN6RRJqC9jIOBK/2MYAIdcjh3zeYxhgeRjLXtVoBLF9dw/uy6gNWO52J/bx93didyawhyjSeR2HsKaEHiFDPimW/qqkLQpsNHyraLhahgVB5Kju/MxeWSjfMCqUdcxzghfDdEaTgKgtOpxFUFPCpfQDvPpzqyQrSgTbmDTuAjZx4kIjhmgrKYyveNx3QsYDHfRr/jCoBKcksS5xiOFzJ/0ZZ+a51gb4Ub1w7EpWFtpSu5tFT4cg7wAxezeYbDMUl0JAXpWiaJCNSacCzOE664rwhRo56/2HkFfOX9zgo4ni/XQYU0+3Hj8sK1KD/XKIbZ3yWawDbQbnkyl9GaetBvCbmO50qwcdAOFESjOwOzswkauzbWVzvyfNAinYQnfibi2o5DuU+Vq4GF7WEUhFie6WJ0poveL1zEo7/4Ebxz80eY3rmBp5/4TeAwxc533sTtF/bwyX4La9E2zOgAZpUgL2mjvZQ5D6Vm2M6nVPNaGPRaMkYT/Cky3nuSuiy0Aqr+fFmvHA6XMiaI4wFsnN3q4uzmKrZ35hhPEyFH0gKahKpOSwkuzK8ecR50TaTtEHO/i23XxstmjC/+3sfw+C8+JsrXcj5BUHroRDbe+LNvwLixxEPtFlaqCOPdPUyGC3VbqR1wuPalfTHvlTjb0C2E0QuVKlMtsWZntrXGQpB8IhbcAiJrTi2fY6qYOSfz2GnOObMASSwE8Pkz06JCsnbpEAJXkw9fYr5UBSbXmkL8c3Wu5r+ZFc9xyHd1HJxFEXI6elh1X7J8JFkFy7dlbVCmtI2nAXmO0jdhUAHcaeEWHOx3A+wMfDz42c+hsxlqf0xLLG6MsXhrgvzqEA8w83uyjzDZRTkZwS1NsdoXNyJa7dZkSQHPxbpaCXx8XnmesnYRpxEl+Ok6ja4rnqw7slQdBmQdV9ueS3RJqA4IBP55HO4zuAbkz2RNV5P11MpXFb9KjlJwjuOZOkooOY/zzKDvIwwJVBoYTpbirmB6tLMu0W53MU0WWCRLVF0Ps3YH+2EXbxk2dkIHDz7/cRirPmLO6RYQLKfYsDvYKrsobwyRvb3E4au30U8L9I0EZjJGWizhDTyU3RXsRSV659awcr6Fi5fuR4sg6XCE4atXYR7O4c8XyIdjJFxA0Tq6oKsP1d/MieZzrYTTrEqR5xk6niXEJCXeqRsGV4lc4ZZmKe4nVDizf7K9pX+SbCxxJpoBnBuMitH8YAK9Fe9ppVnAJAISDC6qRMF+sZgmyKzKYoNMCRIQnUAcMEzDZSA3LKcF13JlDjahZN1c6kr8Tn6X7MbFDprH48tyVD1vuy5aXoig1UY37IiLAl2nKCa4tbODy1dvi02158VCaLJdEolt6Q88P5KVS16fUSBwqdBnlIEtiu/JuMBwlGN/XxXAHE/JcWw5+sw2RMemliH1D26pOCJxU1xvNhsQ+KcA4AbIPeadN7vT91UAN/WSe0HgBgCWFY95qgBu2un0z9MWOG2BD24LnALAH9x7e3plpy1w2gJ1C9wLAL9bwygA915A7LvQBk8c5O8KADf2lPJNJ+x4/34AcAPJELCpi+33ZOe+HwAsIM3RNTSWy4119ElIUQFgUQJTAWwqOKu2y6oE5oagsYOWRfS7gJDNV4lF8AlLaH6O1rdHv5fP3g0IHyue9V33AsCNou/9LKD5OVX+KjAiQGeTeVpf7hHoWzfD+wG/R3G494Cy76UC/rs8jCeb7X2aUA51Eqg9FnjXFkhyE44VxJJ5Vn/g3UBgQm4/de0n2oQFoeY7G8U0f93Y/x7lijbnJdbQx2B1Y6Fn0PbNINWaADAzjMiy78Jz1jDoXoSJM4gqH7/8+Ufx9Bd+A1jx8JV//ScYXe1i0w2wffMy7GIXvdYQhjGD7ZClDRxMueFtwfG6MJ0O8sqH220hYuG8VJtWFnaoKCE2cOP2Qgo/VP61fVcyUmmD7NvsF5rZZlCZIMXnDHlMlaBao4mSyiPwwYKkAaflIU6B7cNE/qRVWRSXWFtrC/jkOg4xZSm+UMmUU5FLFTA1MWYp4DKZ0VlKRR0znXJMpkspwgg4Le1cCNucxYV2x0HQshGLBXKJeUyWuoKmzNWT5zFnkUoziQc9F0bBnFQCvTLooOsTFI3Qdrkxz0U1lzIzioWINBawh3bdhD4JLVPh3KgjGotaPbHaIi5noZE/aIgGtdX40XBaA3h1Jm/TF9WyV8E2UZcKYyd+QwAAIABJREFUw5zjiZJjWHASJaXhCPDLn0uxtlbnEQAWm7Mm000sS1V9o7b7aiWoFtRq80eg0LL1GGlybG/Hcch1fem3tM1m27Lg7LdUSSWgcm6C+EiLwIvFzzM3rsD5zYEULksquGkraNuo3BC50cKo6mLeXcc1I8DbAxPdp/sIP/0QjBUXvmGI+rcj5tkGxqLBMtBd5HCvDGG+PMbh929gc7qP1XKJrgt4RimZapPZTADEDFTG0SrOEAtozWRXNVSWJ2JFLk6LVHLXtn0slvLeEQASI/xci4VNxrIUZGsVkaiqTbu2zGRxSoHiBkTmv9X+WW2bWUwVMLyeB+T+1pb/auesRV72ZRbNpchoGlKwpdqqUWoRjOJ58rhSRKqznmlPO57Ecj/5Hr3fmQDHUqASFbIqgEWZUbdtY+/M51iVwGrRzAI+26HFbF7HPVLRcMxiI/E5XMa0uAWWcwWCB4OWfD+PT9CIpAu2A/uZZhhrW8isKcoKE0FLVWqSsWsYAjyTZEEQW6MJGttStZ2WAq9V5xZSPZimkk/KfGfmuRLcnMbAsmphjhbmZgiztwKzFcIPqFTMMBwm8FnYc3whrewNc3zs0RU8++Q5HFy/hb/+5it4cCNFNtmBa85lLOD8btHKX0PnaiUWVVkJTIPWoOwOJSy7QL/vwA0srJzp4+GPPYfe2ceA9ppQa26+9SJe+Mv/D2/cPMSIoDLB9Zxy0g6iqI08bSEtHSyZBxrGKOwUXuDBC6lqCbA/KxAlJHJQSVjArjLkaYS2kWLgVjCSOdx8iZaTopjP4FmFWOVLxnNGhTbBANZGmd3L+22j2/VlUpTcZRk/IZnklutotnWlgJBBwgvvR6F5nnymWRqtJO+vYlPIPeh1u1Ion6QTLAgitH184plHsTOvcHl3hHA9xW/983+BsL+F7/zx/46dl3N8aHMdq3aFaHyIg/0DTGczLOMUntTKIxo4ii0llcvkSFilA4fzZZzD9Su0uxb8lj7nJAQEoY94SXV9gPZgBePhHFevjYQAwTWtjIM27W8Ded4IgtL6+iifXhTOumajVTSfZYIqLOgy31yAFCremMEqdsaGAMDMqJaxNS/R6ro4GKXy92kG2O0u7NU2DgwTkyLBZ5+/hF/98u/j9tsjfOMP/zccvrPE42s2MNmHk87lfEicMcwEYduR9h/xeLRDZmHZoHKPoEttJem66HR7aHW62D3IMF2UQsSiFTL7b6flwaPlpIAVCkxMFwtMF4muc4S0YQoA7LLyXGrGOaMOmPHIaAWa/jgETkITH/v8M2id+xBe/ckVlFWGX/vtL+LMoCX9Y/jmLawWAbx+C3s//AZe+Pq/w/BwhH7LRWX4mJcpJukccZmiStUu3nE8yZqWpGqzwqDriMXtZBZjOU+RRLxWD488sIVLl+6TuXV/fxd3dsdCHOF+g8rM8ZTWpyTgEcjVmBaCnOJSIU4lStYYz2npSctoV9Y8/Ky4lxIMoHKb2dgZ1eYBklTbggCCrrtJavLFJne2XMh9EHJKzoJ+CHJBaA2dJXNSK2QujyPakzri3NFb8dHvObKSoLp5PFliPJoLqHp+qyNj5tUre5INPOh35Odso0G3JVnqBFr3D3nNhq4DGM+S8/nkHMY/Ceb7ovAkUUOdLRo7Zx3bC662xPJWXSrYCXR5W1vniP2zgmecD9iGvV5w5Hqh9v66LuF8Q+cYKhqpxCbIo3ufCufPrMgcu2BGc+0GQSwpIhWg5WHBftUKMfRbuNNp4UbHxuYnLuIjv/JJTLI5JsNdPLj5AJIbC7z91e9j+L0Iv7TZQW9xHU5yCKMiUBRhmcTiCKBOHDre8V4FXJeKkpDzCcFsgk0Wum0X58/2pN9t74xxcBDX6yYS7JifqwA5HQfUBl7H0YDZ5LRLtoFZWmFhVphaLoZWG7d9B2+5Kb74Bx/HI08/CouEraLEptOCNU1x+c9exPK1G7jIcbecY74/xGwSyZhBAFj3kHRL4XqAttaWrLHF3YOkFvbBRMmYaZ1/29wjuXMS+aAAJV00GOFwNylR7aw5/gUe1cFKgFXrYiWxMcudILGAzbWamONcGHqyfqYV+1LIgTq/O57ug9KIYytJFoHsP2KuSxl/UgjFVfbDOUldQYVl18fQ93DFsnBnzcfDn/sMVu/bkmxfhySrnRijl3dgXZ/iMcuHO9wGJldhJVNM95dSKAhDulkc79F0bXXsxEOgsHFTYT89jrrQOoPsQcQFSkk/JIPyRdJJyyeJTl1h+NyxzXgPlCDQWD5zF6A52UqM07V6owjm+MPlTrNmDFsW+r1A7kmcpZhFOp4qmdKCFdByPEVcxAjWe5j4Ldx2Alx2A1wPTWz+4hOIOiVyN0PbNrGRF7jodLGaWCiu7iO/kmD59hCraYUO7Z+XQ1GploGJqhMg9vvwVru4+PhFrJ9Zh8+xPgb2f/QG4hvbCBcxjMUMyWSBMs+FJMb5jopfnReVUcloLgG7GZtTK2j5C+lHOpSrIxbB+QoyHlDjq44OdMbQeCwSGAT0FVBWlcD8N3tLWSVYxAsl3jHtuGKGN63SOR6p+lsHasY/OPCdELapCmDLCuGRAGNpx2REg+7v64gWDekRdw1OcmmdT0yw2xLJs4Mi99DyPfQ73ZpEa2J/OMTbN27BNFKUVYQ0GcL3cwSBr+C32EuTQJzK97Z9H5mMRwamswzjUY7JpMRwSGW67j24nPZI2CAIfMLdrHER4zQsFtB17ro0U00wPwWAddw5fZ22wGkLnLbAP1YLnALA/1gteXqc0xY4bYH/ZFvgy1++WwF8Ery7+6SPAeBGkam/PwaA3+2zJzNuf7oRaPek9snHSmN9V6N6q8VC90aXHB3qpxXAJ7+FfrwNYPpuCl7AuOekjwCYI8D77uzgo2sXkPduAJjWdgrw6u+EQU9LoxoMltaqsxibszwJ+PBnVFfKn0eKNd2QHquCG2VgfYR7FMAN0NvoEgns/rQFtJ6ffA8LInLIY8tYKQjUhz+p9uWPyro5furnJ3DxkwDsyb+/lwr4/R6OnwX2nvz9vQpdHreJeD5p/SU5ObXyV82V9HWsdtC/az88VsYrMeEYvOXfqcTRD9fAXq3sa44p4J/0gxpUr7OBdf9JZQaZ7Br6Y5m05Wwjz10pCpp2D6G3AdtYw+bKfYjh45d+43E889u/AWvdw1f+zdfw3T9L8VC3ixvXL2OjM8J6dwbTmMOxCZcy+9bDZGkjLUOcOXcWvc11tHqrSGn/HGU4mLLwayCnatY1MZmqnVpVWWKZzD32oG1i0KZSboHJbCkKFDLCLbtElpTohA5i5oKCykMHy6ySItm5+y6K1deffOtNrKz6IoRmEXlttY0wcEVRwXwwFuMm0xhZVKIjqlbCJCUGLRudwBEA2LOoxCE4FOFwHCFKUrQkd5QqBAuWR+vsSoqPQegK83w0iTFZpggDR65FVLcsVlnMKqMC0oRrMjd2jsU8QeCaePxSBw6LD2mKeDHFne1DJNESoZ3BoSVpypw+qieo+lMwv3nx+FJkuEt2rs8yCz4nFTUCmhIwYTvWAGPzjKva9Pi/Rg0s/ZlK6lodTBs5stxVEab2z83zwH7L+0gQThQVLjM8tYilWLdaH/PFn7NQRdCemVQcFQgsUtXHxyRaZlhEWvCidTcLOMwyo2qcADBBURZaaX9GW9ZC1JmlgFRbaz0thpW5PIs5AYugjcpuY4wBtss1vJIYuL6W4+zzXfSefwTZmq8KW1oC01oaOfaHt7DpD/CYtw68toPsxTHCGzNY71zBfa0UHaqo5kuMJyOw8s45ZZnGalXM8ZO2b5KPXCCnXWGWirVcQKCDAE5tle1JtmyFiNmzBItTLbywwMdzknw4ZrDWWXijKbMSqXhlIUsBgpN226LSrrOZWcxt1L013wCeTUDDFntnfg+LqpKFmeu58r6JsidTpTv/rQqXJo+uttGr1Q18L8EsquhUya153WpTr8fkWKT5xnwvLWM1o1jUCLRCpfV3kmveKdWCjiWKM537FBhQcgFtC6kmy7G3P0ea5Njc6IuqjW3FcyARRjLjqDhLFbRVogwJCBXW+y09V+mPBCWoOqLFem29aGofFtEv+5+jRVxmJ/McqazkZ1yfWYQ2XFGt0qLURGKGWKCLPdq4rqyg9FrwXA/LuMJskmO+LLG20sPTHz2P++7rYz4ysNW3sXd1G9/60x/jfH8OJzuEjak6NNAYtqyzYnk+LMIVEnYNw8jhBczvBLywwsqaD7tloL+5gcef+TzMoI9rV1+R5+L29k28/Po2Jssl9uOZ5B0jBULLp5kjitzFwRBodVy69cMLCdpmyKoMy0SzU8vKRqfliNXgkpmiHi3uE6CI4BsJKFVjn3eKHG3fQRi05Bmn8m3CXNpCi99GrjbdBL/4nLCfydrL0MxCqis5TlORKWQoKq9IkJPiLld/mh1MkIVABRWQNFBYXaF9ookFMy5ps2g5WDu3joOlg8M0xu/+wdN4/p98mZeNW5ev43v/5x9hfqvACoH9xRKo5ohiKsE1W9C1SeaoZL4pUvZrJSnYpS1WqMxcdh1abvN2ZPBDW/I79w9SHAwTtLstbKx2xeZ6Z3cqKlYhuvC5qhd1w9FSnmPObxIpIM+boxnbdX6kjo3sz6mCKGkpfdXzmTlowyVxquXJOUzmMUraXhZUolWY5Sbuf+gczn/4Qcy9AMN0hI995jO4/9HzooD98Z+8gDsvv4VHV/u49qNXUCwm8l1UksNOEIaiRxZwk0SmigC44cuc51qVkL5IFGHUQ9DqiKqSWdMkwPA6Ox0bvbYv5CrexzxNZcyfzxNMFrG0hyVWsDTzcOCJ1XYl5CmCG7wPkYA9vF4LkzLHo88+itWHP4oXf/gmBqsD/PrvfxErbV8WXq//xdcRX76Bpz7+K3jrR1/Dyz/8PiajqbhsGIaPSZQgtRNkVK6bDlyb6kKGKlswxImGijm1H5WoGAJ3CfuCjUcePIeN9Q0MD/axszvCaBJhFul4xeulEwLXtOKYwAxOHpZOBWkqJBs+O92+jYPxEPvjCZKY1+2JLSfXMiRC0cqbY4+4Jdi+tG3gUr2stt+2B0yTSgB2AmKOWyF0LSwWGaI5FwMABYRxMhXyAG2fy8KXfknCVafjIewFSsqZp0Ju290bo99r4ZH7V4Uw9Obbe5jPY3Q7oQCvJFvw98zh5fh3MNRrZv4liRycnw2D4y4V7Rxj6/zW2nVCCUo6hpPQlxPBPGHp3+zDRDnN2A/HlXZTC3S6ldBNRN1bOJ4TrGP/J6jL9UY7tHHp0pYQbbjeuXrlNi6/cyDrBclUzXQuFXDVtbEzjVGYtIatkLVaWHQ7uGa5+IEBPPLsGj79e/8ZxmWEeDnDSrAKdz/DG3/0XSQv5XjSdbGF2wIAV0WMoloiL5IjslYS6zgh+cSk61UK3DsWSS28tzb6XQ9nzgxk/Lt1e4jJlPmlVGvq839xa0OISHd2IuljYUBA3RISDbe+SyofbYgCOPLamAYd3HQsvJgv8OnfehgPfeojorJfszz06auziHHrL18HXr+F7nyJgR1hPjzAbERXDrrO0LJcs0TpZsN17P/P3ps+2XKf52FP791nnzPr3RcAFxcrQZAAJRIitS8UqYWWZMlViu1KUk7lYypf8gfkS74k+ZBUOWUnqTgpO1GxrMSWJdmSLa4iQYAAiP3u+9yZOTNn7dP76dTzvt0zcy8BkFKUD4bnVKFwZ+acPt2//m39PpvD7GrTEGCQkTLioJFxvjOxoKo5o3W7PrGJkwefN2SvqOQp7i+456UCWPLrq7WV63KDFuDiFKPZv6pi1cxgHrP+maQvzdflveMeXZW/naa6CPktjp0EO5tjAY5dNxB1cSJ7Vbq4OKrA5H8OkAclwpaHvWYTtxoB7q+1cfwnX0TuLbDIZjgZLOOU20L49gz5u/exNorRmu1iMboLKxtj5/4IjqVq9MMvISEJ6VP34cw1F0V0pdAVkgM1+5JXqyRJ2ftUTkw1OVL2PJ4SGfRYul7oPkpBZiFhuvqkLXt8yWelSljtf4U45FWEtcpCm21I0i2PE6V0XaCdvin26TazkEsqgVOE2RzBcgdzp4m7fguXvSauLlkInjuLZNmD1fXRs0qcM2w8YjWxwjXm0ibGP9jB3rt7OFa4WGPTzO9jNB3A6tiwlpqI/T6CtT6e+IlnsbzWgJ0u4MxzhFcGiK7dQbJ5G8ZshnQUCgGNfVxI6Za6v7APsV2aXReW52A8movjAt9IO2PubwTQFnchyLMXLaGnYSqEXP6OfUoiUBYJLLe2fiZIynWJCuxC4lxKI0UYToX4BYMKYAWA5WeqgasMXyp8uU/h+mFZdGQgCZnrsQeHxFU60FRRZSRT8cU+QeeGTPbtnOsSBYGF3EP3KJJAOV+Z6LYaQhJbWfLl+ff963ewKOdCfqCzg8UYI4niyWGxBsTAB8mF1+dTuvTwkoajHOMRiQZAPNNnNTYd97T+YQC46tDybCmZ3pUCuMr7rYHhw/1+3xXtsJWz8haq10dnAH/QsWQ+eUjf8S/foWfD0euoBY5a4KgFPr4tcDTJfXzv7dGVHbXAUQtULfAwAPxwwxwAHH91BbAW1T+qqQ8A4MMAXc1IPvz5D5uQPxwArpHKv1kAuL4asl8PA8ACqBqaq1QDwPyZD9L8Ww381sxsVfgpu/aw5fPDAPDDil9VFx+8qOp4YPNe/bkGgKme4OsBBbC8p26fSslQ5erU91vwyepY+7+r0JTDQOsDf6tO5IOAWP7pgwDgHzUQqwjIB972QaDy4Tc8rAA+yFytbad5k9SWVZ5WD1tAVw/5chelmFBlIktedZXNIyBwlftbNWNtj/3w9chXPAQIHowpFmrIthfkUFQIRtlAltGwk1apXXSaJ9D0N9DvnsDCauCTL53DC7/5yzD7Pl7+87cR33KwYrfx3hvfBtItnFqJ4fsJ5tEct+4nGIwJjHbgt/t45MI5lH4PuxEQFhZGVNKmBH4d5AYBLkMsq1j8CEXhlKFIChzrB6I6ubM5wGAvRqejuU9Ue/Y7DYTzBMNZImzvlaUAXsOH4TlYOdYjORv37k9w/e4uZmku1qiPPHYGzZaBMIYog0fTFMksQ5mlsFhQi3PYZQmXACDBLMcVZbswxhcL7E0izKMEK11HGOjMKvN9FmwcmMyjpNLDZC5op7LbNRDNQ7TbbbS8BuI4wnw8QTSn6iLFgpaIM6oZSjzz2GksdVtiKWhlEV777rdx99YO0ngKo5ijSCO4yGAR7HSZy8YH/kP+z1W/qfsBi1E1ACwFosoeXHLJRLmrALAChcqu5/9rAJjgeH14UQALqEfARXOSqeBLBSCsclfFGlqt6LQPq60pC7cEMvJKvVBnqPJ4BBWlqEXlQ6A5rlQAcu4S9a5Y+BL0daXArIVCR4bOPI610FjQdhJiF2464hAodt+0gBbgGAvJ26I9r99dgtfsYWz0sLM4hsswEJ4ucOwLZxBf7OG+N8O0SCRTsul68Fm8nIxwvrWK5/sXMP/+dUy/uQv7WoSN4R2cchO0LYJDkRSMmMHK+S1M9dw4BRsFC7u0IafqgNdE/UCJTiOoCqaqDCNwyTZicV2A9kIVHAL8urTC9ip7ZQWC7g/4HaoKVqW0KodqsL/uB5IvV1liqvqdgEOVc53TpluB9VkYC3jBv4kyl6pNWUO0GlQrf/mekBnVDa9S3BzYHnpi+ezI/DWmkqPqa6oa0CL+vkqX6gIhUqgltRStxG6SShdVA/E4PD8BvQ3NMuaxCIKIIESUo5q12WCmJQv6VHww49i1BFSrVTN1n5TAA8NAh3meLU/akuA31bz19/E7CFaJ4qlakEhQ4HE557A4S0tpAjFUOok/BseO5SHJLFEAx2YHU7uJudNC6TXw5GProrq5enWKWVhgeamHn3zhLNZWW7h/e4qLj3QxvLWHV7/xA/iLAZa8KYxsAqOgxWgqWbcsGLu002aB3FrAYuGS1vAe22shY6izTEvZEgvXxsVPfRp2s4e3334D9wdzDMcZ9qYZTLfE9mhX1CIr9GdmxmTIa2Y2u4koNtDoeQiaFrIiEjcQFtR5/+KM482CJaIZ5qEnSIsZsnwO181h5AR/DbQcAoQO2o2OKGI4n1DxyAK4Z7soM7oi6HrIvF1R8zKSwFZihGFSSU7ZoCrYqSqUvimLOdO52XdY8aUCfIE44lwB9Hq0HrYxjSYCdK+fXMG5R07h2laBUTrHr/7+r+LiZ54DR+r9W1t49Q/+EDuX5riwGmB7cwclWICei4UnFeGSDW8CSajjoOF6cg0kHbR8G40my64JXEf3VNwXsTBMwIkV1G67hW4vEEBAlJazWAgODeZjivKN5KdIxnq3Ewg5QrOslXDAl87TtDSlk4XagXNyIQfP8alctWCXJCLQAQOYcF2cRjAJGhq2xC6snVrDo59+HBPbwb3pXXz685/FM59+Hldev4mX/+RfYAUtPH/+SYQ33sBbr76LaJYgZyvZCTyP+dkkW8WiRCypvs74XYRjElGeT6exAIG0wDRsjZOIcq6ziai2Gg2SAWwB9Zkh2/R07E5o1cm5gU4BsmVVItAiZsGfOdm2tDVL7+1OAL/h4F4YwjnRxqknnsDVOyHujyb4nd/9eXzq0y8gn2f49j/9R7j+l3fwzCPHsLV5Bzu7OzALtRYt4SCmI4LF7EhaPXsIfE/UvZK9nhJIYbYuiXEccxArerUp5jpqiIp/NqHjQYFGqyF9kDazvGcEoUg+E/KXS+NkKh6ZU5rIfN1puugvB4hyjscIdA0mCERgkFbNaoUrhskCIlIBP48ZI1GtrWYhRKBZxGxLU6xwzZKfYeKphUVMVT89T2KxsharZ8tCNKOtbIA274FtotEMYNE+OGKmbow793bFqvrCmb6ALXfujRCG3HM10W0Hcj/ZDlRiErhnnqTa3voVAEwlsCV9n8Q+vl/iHITUp1n2quhmn+Z6KBkg+3M021fyftm3xUlCrWolPkDcKdTqVkhfRYm274iFsmbccx3M0O+3YFVeprduj3D12jaWltpiw6yES64dtmRORxlnzhIT2ov7DczaLdzzA1zybZx/6RQ++Sufw935fWzdu4mNpUdg7+TY/ea7MH6Q41nPRju8JXnni2KOJI2QEQAmYGJrhjWVuuwQnk1wjvsS7tcIBpP0RjBf1zjbcgRgpfW9ZrZqDMuJ9b6M+bv35mIDHbhsDwJhBIBNlI6BBYHa0sDI8jBr9LDbcfCOm+LFX38e/ac2MC9CnGkso8teeCfE5f/na+jeifCoH6BR7mEy3MFcgGf2exIxSM5hXq4qq5lRzXOUjF8qrbnGFZYQThZVFAL3KnJvmM9r0j5d92588XoI2nPdpMsB113eY9nXGLqf49ioFfNc/2uiGslZJNhwfZVpQax86SBQPdiXhRBQqGAdjyfI4kLmP64btE+nGpRjCpmp9umcV0kcDQzMGg62Gw3c7XRwc6mJMy99FqmfIJ0PcLF/AifQRP7+DJPvX0Hr9gxrzIadbsHJp5jOZrIH500l2FjbWLOPy75Nbo8hzgvy/Furf4UIqhEX7MP1foTnKCua9G8l8XFeZZupWvqARHf4WOzmdaTKPnmi+n510aITikZ08Dzrz4pdsFiz676PDhNuo4EZs84XOSbRBHaribnVxF6nj7dNF9eWbIzP92A/sga345EqhmPzGc5YHk6WAdrDBZLLI0zf3II3ztFjPEe8gzQfwWqbyJo+9goPZcvD+vllnDh9Ghv9ZRjTBM6wBLaH2HnnDaSDHZRJijhKpP2EdOdzPlAWc2+1jVa3i6QsEDNSZM5cc33e4L6RfYrkCvY/z+E8CJljacs/n/M5l3sM9osEjss5MsWCimAquUmSXDBrm0BvjDiOxf2D+bvyf8Qoub8vmQlM4gNBYR7Tl/xeZgAz5sK0PXi2J0QUse6uyx2yX+WzO+svJUqJxFEVMsHaKCdBiGRR9ikb83khkUUkRHMM8D27o4lkFXO9dc0EpaijSZpLYIuFOwlDmpFdE8ZI3B2NCoxGdNYpkcxI2DIwjbkff1ABLPWI2nBOlL9UAKs6uH4ddhGT/l39TTDfA5OdvxYAXNfa+Ix5BAA/XNE5+vmoBY5a4OPeAkcA8Mf9Dh9d31ELHLUA/tbf+tuV5PSDM4D5IMnXh1s5P0gRPGw1JQ+fPwIAloKNSbjrwQzgGgSuFcQfCQAfUsEeKEJ/XAC47gSqkKpfLCfq60EF8MEb+PfiwFq0AoD17/o3FqT4wF6rgeUhsLLmOgwA18cUQFIyhPVqFUQ4AIAOjq3/kvd/iAK4Pn8CTDwDForltX+N1S8qi2myb2uFq7ytevvDAG8tqP5RwO9hZeThDF+9rh9/4O3XGaoTehiUPgwQfxDwTMWMZDJXD9+GoZlXch4E5A4ctisrMf0iKYBJTmVljV0DwiQni/2lNlKFr8sPB/beFXX3ELCsX6g5z1JhZWVEcF8CGlJ+18Kc0RQFcEELaLuPhruBhrOBdus8LK+H/ukWPvPFX0bvXBvvfv8+7EkTxiTElXe+j+VgjBMrLFIm2Lw/wK2tFPf3DGRGF26wgrWTJxEuGticG9hLHcwSiMUn8x9pU8cCJ5V+LGSQpUxVx3xMC/MC/ZYn4NTOXiTqGPbplWUPJ1ba2Jum2BnH2Bozb9TCct+D4ZXYWG9ieaWN0jZx7c4WxnGObsfBxSdPiZppZwrsToDN4QzOwkLDMaXgvUgWaJgWknkOrwRWeoH8jmpGFmMI/EgumVkincYoixx+w5LiNi3fqPq1HRP9jofVlR6SJJH8pW67KYDfLJzj6vVdDIdznF930GuZGOyEKLIcz19YwfGNFTRdE52Ghbe++zW8985tTMcj2GUIs4jhGDHyNEdQFZbr3K8DNb8Os1qNUI3W/TEr/b8aA7QrlL5J+/dqWChgrEW62qJZ+mJl21f/XfobrfVRNV4fAAAgAElEQVSq37MwS3a+5r2qQlMKblXeK+cLZu/x/wSDCbrx+ASAa4UoATbNilWLVFoJiyI0rjKPxd8NaDV9YfxP5rRc5DzHwiPgOwboZE50OCdICEeAYzorR1mGFDaCbheW38UgaWNorOByXiJ4ssRn/97PYbLu4Voxxp1FgkE8QWB66JgWrHCINdPDI43jCF+/jN1vTZG+E+PpfIClfIqmUYrVbZbOEacR8jxFQmtRqvwIUFPxSztCWiwKO78UjIOZpbVSRlUcmlsrKhgZ31o45ovAOpW6tS03VVCxWMCrmrUa4jLBKfFDQX4Cq7V1NI/LfsqCLEGnWIpnhdwPUWjS2jVndrCCuMwo5D2SvFEBhqk6UQWW5OFaBGap+GWja2GzJhTw+/f2ZnJe7E/8mX2C/UMKyolmbEqWnVgbLuA5zII8ALxEzVIVUTnmWChVYFjBaFY0CQRrcViV/+zHea4AOQFlXhOPw/5cExtYoBc73Zg5pQrm8fNpSoiJba0FayEySP/LNHc30GPwmGI9SZs/RzOU2b+ozCrhIi5sJGYLk7KF0SJAEXTQXunjhefPYzKJ8MprA+yNEzQbDckTfeTUGgZbIR4/00O8u4Wrb16DWwzQMkYwCQBLX8pkvaUirOlQKU4HBBKDmIGZCkBHR0I7KBF0PURlgTAvcO7CGRiNFm7euS9zrt8MxGr0/eu7QkZYaQBtI0bKMGJmKeYpLDtAblpI6cTgm1JsFJkwVezMoV7YCGxXDbXLElE+RbZIkS9YZI3gGiWOrfThlkraaAZtNF1f1prZNEeRUlGuewzJB7VInGEBl4rFDKXkippinyyWoqUCQJIJyCK5eCNTIaoKWQEiJK+PAJIjysFGw0KUjzEYz9BZ7uOXvvQLuLM1xv3xNn72t7+CE0+eRogSg5v38dpX/xjNtIFz6yewefUHePPSZZhmhihln8jhsMhvMA9A94nsorQ/zWJmfPI8LbFzb7UJYHJNZZ8uMBnHMi5arUBcKPymg8k0wmCkmZsEoNivCXQQGOY4FgC4ss9nv5N9AoEYS/NX+RLCDR0W4EpmPIFwASEWEDUX84gJus3SDHOqjB0HuekgsXx0j/cRN1wsmjE+98sv4bFPvoCrr76Lr/7PX8VG2cOzGx3sXL2Fyc6O6pQWGQyX85YSKgS4Y/SAqcQRo2TBnHEHiewvDFq+Fh4Mp4FZpKQh5pUmBe20DZw9voSlXoDRXoS9YShq3YhFb8Y40JnDMDTnmqSWnMV1W75X4gcMA822I9meu3mC3cDAmacv4O4u+2CC3/7tX8QTT34C6STCN/63/xHXXt5D2/CABdXVEzhuomQgzgkCJuk6xbkgCJi1qHbwdVY9wQC2J5V17E/M7GSBnnmZdB0g0YTzab/XgmmVkmfM8SEAT5ah1bAlw3KRUdWZoMw5b3CeY2SED9PlXFIijnQOI3hG61E6fAiJgKphZmYT4DAIDDky33Gs2a6B6VwJGRY3xiWB5hK+RbcET+brmHsGo0Cv20avE2A6SgVMbga6PvAcWt1ArHN3dme4c28o/fXMsY6QkHb3SFRJ0Ou20G4FoqKkewrbgQAw1e0y3zuqTF0QdCsIODGTkrbFthK4eHoVKCaPDSTJMWeZcHWV785xJrb9lbsF53Hf59ysc7AqQrnPElm2ZK4z+HOl35Rz4LwapxnWVlpoNH1E8xjDUSLnTwUd1xkSMlSV6khOfBIvYLkuQpJ9VpoIWx28vyhx2bVx7PlVPPelLyAxS4yiPawFqzBGKXa/+Q6K723jIi3sd28h2ruPNJkJQCQKZ5PrkCqfmY/MBcklWUkIUKrG4/rEOY/9Q5Waer/2hhxHVPAxNoHEmbash2GoQOCi4JMqlz1bMoy5WpUu86xNTE0PI7+Ley0bl1opXvjKC+g8vYb3rr+CdmnhfPcRLO2a2Prz72H9do5ney0UyV1MRgOkIUkRBIDV9YCwGPtxI2AmNW3qPQUuCZRzP5MoEDwjAY9qU5L3mJ/tc+5VtxlRmcapgHR8r/RbWctrJxGCv+zbBNIOgGF1CeGa6qDX8eX6JQ+e+dpcG3j/Kkvd8XiOVtNCs819dYg8KbDcb0kmaxRl2J0QuOO8aAlhkN+f2gvETomR7+CWHWB3tYtLHQ9nf+JFOCsWGt4CT7Q30JsXiN64id2/fA+d+8AKrXTnu1gkdBuJZe6gipPW+9xb8D8hBdFOXEgGJL/qGickxApIF+cS2dfQSrgi8lb7D4KH3EdLO5KUZ9N1gCRTnTf495qgKUB6BQBzPMiSKOQCjX/h+0hi4bzKvl8fs94bEoS0HTq1aH3F9l0YrQARCkzTEE6zicRtYthcwg9g4f0mMDzfhn/hODInw7Jj4thsjudWzuE8AjSSFGPua169AWuQo1sWsGiPbs5R+Dkiz8HUbCNzbaydW8Zjj1+EnYcIUqDYnMEeJ5jfvo50d8AMDyHjRQRmOQ/aC1Hc2o6NlWN9NDsdzETiuyRK5kRISdyjWLBpqc1/Fnr9xI2HwxB7wwiTCZ9PSegjJYfuBczKJQAsgSvi0CSk9ZKxPCQEhoBJi+g5Vw0BgAuTGd+ZAMRpRsInnYlciZ7g872Qu+nsY3sICADnhShtSepgHxQreLHIVwc3AsCSuE1HhJzEIdrq01maSn/tP1Qwc48sz8eMFaDNd5GhQXCcdtRULFfOUFQrs9/IPol9UMBtA+PJApO9AtPJQmygSbhOKa42gcBRK2gFjQ8BwBz+ps5frKPw37UCuH4u4fv//wCAeVyC04dfRwrgB9vj6KejFjhqgY9fC/wVStQfv4s/uqKjFjhqgf8wWkAA4IdAxMNAqALAte3wh0+LfJipzDYf+L8wjT/0pXaDkjtElnl1eK03HFgtiYXyBxyDRRcWMg7/7WEAmJZC+qoplQ8qmWtl7MPA9UcCwBoCKCAYGZ9GZa8mgK8gpPV3kbGtttDyEFo9iB6ogflAXttGV4DuIQD4gfPeB04fOn+T1ngPNo6IhKtzZHFAHnTqUxIg80AVzbbTa1dQs7YmlYcLuhrxrbyFGp+pLfkQGMvffZAquD6rv2kA+DC4/FEAMN+nD0aa5ceiWG3VVVs/q91x9dBVtYv2Pe1/hwFgVW1qvi+JC3Ldh9qnzk3W69VjEpCQnysQWopvFfisttEsWii7V0AheCjgSrHRMnuwzHU0vbMwzBMw7WUkjo0XP3cR6088js2bOzBnLsKdIe5dv4K11gRr3RlaXorNwRSjmYHRPMA8b2GGHszGMsZFgMxpYpq5GKeGFHiazEpclNibpeguBVK4YIGMyuSQwYWLhWTxUn2bpQTWClGn0A7u5148hks3Z7i3O8WluzMpPp09FWDKQqtp4LkLbaye6OLynV3sxbn898XPP4K1YyXu7hh480qES/diHOs4ON5lZmOOlm1hpdXAZBhpJlvGghctoR1VcALod8jOTmAmGZPFpFhG9GUyz7AzTiTP2PcsPHqqLQ/rtESkwosWnYFt4uW3xhhN53jshIWXnu4KoHvv7gg9v8RyY4F+C3j8bA/h3jYuv3MLWTiCb8yxSGdAFmtOsE9AjNawUsGpcp/rwaj3nw/0qjw5UAqwwFQXo8R6T/pTZeNMG04qLGgzXClzWUiQTNZEM2Q1q5UIIzN3Pc3j5DxaKYk1k+/AFpB/F7AOJaYzFlPYNiwMq7WwWAlW/Z2WmxwjVADzO3muLHrFLDgSlK4UwLzPLEZzbiDQay5MUUCJ84DkmanFeSsIFHBEgdGcKnETzf4yTH8J23GAbaODt8ch+o+X+J3/6u9g2vRwDRmuIsXteBtr/jLOwEcLJbxshl4Z4O53vo/wjQQnZwGCm1exksdocu7NUszDCdIsxqKyYmPer9jyxcx5VAk/iz0EDal4tKE2fxpFoNdOMEnbi4VFRwqyVF0TMKsVsTrl0961kII+y1e19eIBg97EaKQZoWLNSJBf1MSqsBLwneBElT/MP4pqVgApZ9+atgaXCd6rPTJB/8pCrioE16Auz4rfx+9iIZSgB1/8TvYxfp7v5VwjPyeqNiaQwkIZLW/r3HJeK4u/akHNiY59mWDYQtRvbKdZlO3bXtfzpayMmZINCJjzPHR+ozJIgWFajHOdomU4i4o8H5I24jip2oD/ZuEsV/vLUPO8W20F6+o1ixYDtGwlUJyJtbfoQRAXHhZeB4M0QOy0RUnTXVvCz//Mc5iMJvj6t29jOMmRZwT0PZxcW0bLN3Gmb+Pdt25jcOM6njkDLPlTLKIJymIuIBvvcbvroO26MhZnU2ZG0hKeyl/A9Rfw2zYaPR8JgcpeE35/GZNsget39/CZzzyNs099Dnduvos/+9Ov4WvfvIWXnlpFu5zCTqeYDPbQ8EtpP9hUs6oMw3Jpy50IQMU9g1XZmLoW7QoLzNMQpUU1FC0vS7GqZR5oh6BvbqHlN2WuMEpb2jJLSFBj0Zo5v+wvtOMvEM01O53qOIf51QRCfE/WTlH4EQOvOEysphLoEhDS0Tw91/METEkSZiED82SCwSREf3UJv/jln8HuNMO7N27g6c9cwItf/jIK18TOrQFe+4M/wbHWSaw2G7j9/iu4cesGsiJWBa+MYUMs6cuc6kauzao2TPMU7Zarts2lgW4r0PW1tETJvzukklhtVbv9Bh49tyTq39FkjiTLZT7kDpKA4M5wDsc0sbzCLEETJed0FnqrbMsoWwgQrZniSrpoUt1bW0yyXQRo4xzOcvYCo2kM2/OQUTlvWBhmNuxeGyPTwbHzNj7/K5/Bs5/5Kdx46yb++T/+P7D9foYNy8SKnSAaDdEMmL2byf0n6YGENlFQ0TJS7Pp5bdRt55hM5wh4LzjbGi58v4GEmc+FIdmoBG86HRfPPLmO3lIX12/cx/bmZD/zm+OW5AaC+xFzwmMFQCX3mmQ1ka+popoW2nEA9J9eQ+f0RVy7PUS338HPfvlL2Og1MduZ4dWv/q8YX46x3uxiPN7BeLSHeTSG6y5kbhAARpTj7K8ebAYdLlh0556aERgEMpWoR3Us16wOwflFhmyhdvm1dQXBFQLAzDIOmUue086aOdYK5hD4E9tuEl1izc2VPsM5Cabk1XOeajBHnHES2Vy+R4grjiv7IcehNTjVZdzX6bzHfsk5mzb4/C5azPNxij0kWdCiPhIS7PpaF6dPrWG8M8FgGMp7uanuL7cQtJqYjUei9r1zZ0/a4fTJvsRd7A2mmEYJ+u0WGi21M201fJlX5/Mc97ZmMifZFpX67Is8riNkCbGEtgmoE2glaUCfsxZGKepJgsMEQV3fF+CFJAD+n04uvAbhKHLJJLnKo9OE5mN6LoFcdZMgAMw9AgFdqlYJHtOiutVuYTKeYncvrIhBtNJW4oTki9PyFhYS9gPuL8wFlh/dwLy7hO/PErxZlGg95uELv/tlhGaCveFdnF99HEGywOaf/wCbf3YDL3QacCd3Md/eQpLN4VhqY87rFQJVpdYnTkVEivdJMmCFDKXrMUmBJHzwM9u7oYDAEvtgWljpt+A5vijTZ2GOeaTgMWljHONRXiKmwpX52ATfWy0M/Q6uWRa+bc7xuV+7gLUXHsWla99GOt7FWt7EsXAZi7e3cG7Pw1PtAL65i9HuJiajVEg0AoDRUaRQBw2Lebko0W2qswbHDfskuUhKUtNoCwWb1H2E16drNcHQHGGkec9q4WwLYYL5tkJALaqIhkQVwLL3J3HP5LNBIP1M5jNRhWt2sBANCY5ltM5VwPzYRk/2GcPBuHpgJKGUoCEhUVq6K8Eo47MDLaB9A2HDFQD4dtvDjV4Lx55/Cstn13Cm08EGCTXTCQbffAv3v3MTF4o2lrIMdjpGHk8wZ1atSQBPnW/qLGqC19wnC6lECLV0SiCARkttkkYNIQTSzYBuEBbtfpl1WxGbmHtf5/aKI0JlAc9jcv9MYpO2he7b6Fgv++9q/1c/87oke9O9Jc+ECNTw6FKha6U6sihYyv/xfhIMpI12Z30NW5MRBuEEZiuA2VzCpu3jih3gLS9G/tQa7LPriI0Q660WVqMYn+pfwBmOplmEvZfvIHx3G83xAkESw4iGKMopUidH3vCQNFcRWiUee/4JnDq7DkyGaOQG7r78Fsxhhi5VseEY2WSCKIlQWqZEONByOTNyMcRZWu2hudxHREKC38eiESDne0hO9AMkcYpoHMLILBRxBhseZpMEo90IeyNG6XBJJ2mKBEoStFSVrzMx9+TcU3OfUWAec37juJ6iWIQoMIFRzrEwSB2LkS+mYPSWY7lwiMYTfBYylgPH9cQBguAv5yuphXDe249P4brJOY5uEylyDqqykHtKoijHQU3AzYQIaogtu65REJWvS3ccbtFsRstwXxXKvoXnzvFENxSpcRlAGBaYTyEA8HCoGcAc39wb+zbXFx1/rFXwmVEer2wFiGl3/qMA4Pq5429KAcy+fAQAP1hbO/rpqAWOWuDj3wJHAPDH/x4fXeFRC/wH3wK/9ZXfos7pQ9vhAVXlPvB58PZ91WPJsiN3rVXVoPq/FAkEC1AAtC6y1587nG95WBn6IGxMYEGzA+tz1ajcAzD0YMKuf1eB1pSFyFvrDGD9+YeVtfo2FhEfeO2D4/y8PjAcVgUTh+FDeH1MydQlKkhmK1gwpMzm4Dx53gdKUbX50s3+gQJ5HzCWrDRtPxVCHSC9AkCw2CsAOP94cN5VjLCcLx/O9eRqhTfPi0B1pUgVVra+hYUqFi7zgoXng4eQw+3xQ3bGh7pOjYN/1KCqonf33/JgnvQPf/Kw7dHh99Z9hU5satOoNl9sCrFHokUisShpjAp8qfJ+1XJbrcDIzFVghg94CoIQPOOLStd5VCmCxRpaFb+ilqybtQLPFfw5fB+qfl/f7wr41X5S3ZLaVpLqgxlBDAJ7tqh7HLcF0+yjFZxDu3UGwHG4zWU0+x08/9nPwOq4ePv1m0BoI5+GCHduwcm20Qr2sNQsMGKm3MzELG0hd3tw+hsogmUM4gDj2MFgxAdlFu7JzGcBC6K0uHhhWTKQJmGOO/ciTEYFdvYSdMRarsSJFeb0sd0ydHs2Lp7rSjH09p0Qb12b4NGTLZCEnRoZeksOTpxZhhmU+ObbW7i8F6EwHNgND6fX2lhdotLKxM37CfYGMX31cKztS0blWq+Bja6H8bBAPM/QNE0kLErnCY5veDh1MsBgL8Te/Skm0wyrK77YFTKncHMnxTBMsdwJcGw1QDTPsbmViHq57Tg41XNxYq2F21tjLKwMx5dduIsC0+EMm/e20XIT9IIMT53x8MhGB7v3NrF37x6MdAykUxRpKMUnxyiRFamqTlhgkrqbgrVaHCthSyFW1QmijhRwVtWOOuYUfBUVaPUe/rsuPNSZriz68++1JV39+UWe79vKyXuoQqvsHVngI8Aryk5XM1KZBSlKH54vrZUJbkqWqSrY63MkkMaiYYeZkTbVonrOqi6p8oAdC7MsQ1lQEahKVFq18spY6CNgQ1UX55Q0VXWm1w7Q6PWRGG3cnfuIlnqY+yXOPuXj87//m7iFAleQ4bXFEFvzEc76bTxhr+K0mrthL4xw9duvYfeVCdo7CxwbD3DSytG2c5QsPIVjsfgmyEvrUAL0vA6qlNUym7lbOUpb829J5OCYVxBXC9QCfMq9oj26Zh+SJCLjXpYStoUqafgbmU0kM5Rtr+2jKg8KOjUPTm0ztaojNqZioax2ygTz1VVAQXYWrmvL5Rr05+cJUPD9nEMJbtU5c7WdI4/7gELRMBBFVEmoTSOPoYpvW4AeXs90TCUN35chnNNOVG2s675I+2BxOlD8V4Bifo7fw2JrFGlhWayprQMXD54bQZESWigW61EBwtUSRMgEtK5dsDCmRWS2o/QxVtRgiOqGRTEW8yUzjpnF1fmw34qlqWOLhaysu9LvDJk/C6OJ2GwjdZaQex1M4MLrdMTumUqPV1+/g9u3CX73sdztYDIvcPF0C8d7Fma7A7z96jt47FiGtj3FfLQHq4wxjxO0RAm1gCmbkQK2y+KcKrV8KnnbzPIzsXANeEtttM4+ht65T+DuzgBvvvMKvvgbv47Hn3kau/ME3/rDf4L/6R9+HZ86t4Q+piimA0RTZhtq8ZBLP0ErXpnfciRTO6OgSixuC7RaBCGrzOZcVVxifUk1neUICOxUNs+O7aHRaAgpJolKIcOkSQHLZd421eOQ9qYakkpCl8pq20Dg+RX5RG2/eV84ByiZykGn0YblMMOTiqECSVaAXAGPSkkqZZCiZDagUeLCkycwSi28cnmI1HHwX/+3/wXax9u49PLr+M4/fxnW3MGKm2O6O4BtTJAmEaZT9g3pGTLmFlUhl/nLMn86bHNP9j9c6jkGOHZo10jloRRRZZ1XEOOJxzcwGobY3J5iZzgT21fmRzPjmPMC1Uvtro+m76paiBmpJjAZUTU8FyCBGbhN30ev68E3mdOZyZ6JjgIcb0KkoLpdbFhLyUpf2CZmBOCaLQT9PiYLH489u4EXf/UXsXKii/DWBC//0R/hysv3cLrbRDzchVNEMIwY03Audu9CbSB5iFVZM5OsdSkYk7BTgTwE7VTpyfneRywRD+rwwGvlNrHOKOdcxeMxU7Sev5qeJXubKI6UlCQZySximzBpXe958HwXfsPF3F7g1ItPon3uGbz31mU0ug184cu/gJbnIt6LcOvl76AZt9B3u9i7/RauvPMaBnt7mE5nEhNAYDfLCXzp+kHCA8FmtiOtOQl82QRqO8xUZttmcl8bDboiLMTumhnYPIbl2ljuN+U9k3Auc06jSQ/dUiyW2U5jWp/TNaEC0dmXG75a2zLzkWQ/RwhbdI1Q9wiBcisSVE3E4XmxRxJvINAqMQPFQqzWCWGIMwMJE6Kq1O9bX21hfb2FZJ5gPIzEnppz8aMXNmRe3dkZCsh99eYWgsDC+bN9Aftu3BzIuOz3GlhaaomNdLPhiyI0nGXY3KI9Pck0bJdA/k5ShojoSJVg1jOvjapRUYEqQYv0Js6ToqgmuJFRlZ2iSAu4AecOwjAV99PgfsGVDG6CeRnjFKigrTbkXFf7Sw3pd7w/nZ6PRrOJrc1t7A5oSW+JGo/XSSCd95JzGOeHhJnwjColltxpY9pewfdnC3wtinH2uSZ+4z/9LVzfvorJ6D4+efElZNcmeP9ffR3mdQMv9AK0Z/cwYW6pmSNL6QbD+0bAjWpAA0XGvQfJItWeheu5PP9oCqjnkEykylTuE2p1Js9tbaULz6PLgoXxlIQFrv28v3y2sJCVBlLHQMK52rExMVzMG0u47fn4t/MIFz7XweqTbTz+7FNoJHO0IhPpezsI37iNMzMLZ6isXexhsncP2/fnQvCp91Ziuy3PlqVkZJOUIQBqRVTjSeckVnHsiGUx7626A/B6ZI9ZzZHs01xXOd4I/PL3XLtdm8QHksq0/9KmvNNqyrzKcS/Z5xL5kGPGTG1DgXUCyMygJnFjNJ2B5iOtZiBjdmdAxbspluVCMOCzxDRFnnFNXiCnrbJtIHEK7LoWrpYm7rY8TE4u4dGXPofWkocz3SUcY25wmmHvlVuI395EZzdHL4lRhHdRRqHkYlPJafLZe8FID3VZEZcXZtLTBriyK5c5z6BNNSM3lLDIeYBAsOVw/eSIVmUv9yU1kU8JA0q0lGdKlfZWr/of7L0V8bFSAXM8EIwngYXkVa7fBJZdT5XZ3K8ZYi8NBI0mPN8DzfVTdjDLRZjlGJcpMt/HuLSwQ0t0WLjdWMD6xDH45zZQ+kAvaGDV9HDSamE9NxC9eQvZ9Qjl7Sn83Rk6WQqvnCGJ58hsoGj5iNrLCN0Sp585iyeePIslTu6TBDtvX0d0Zxf2eAI3jZCOB+KkQ8JmTmt97vXMXFx1zHYL3vIyQpIj28twV1fhdltCVIuzOSLGEMQuilECvwjglgHC3RiTYY444t4lwvoKiR+MeCBgz3WmgF0a4gQlamqqrUv+R+eeGPNwCMseIYm24Dghml6IopxgVoyF/MFbwyz2Bh1LBERlNIjaa5OsLIQVxvFUTktqoazP+xQgUCkv1u8liTwWojQVgrHreLJmUj0sdZoF5xVaTasTQMD7LDWfFDlzyPMIiyJUojLnNqlF6D6AxBcSacNpiWlEdX4pZRliyp5HAFhBYKlHEATmNVW9ra6DkCjw8OuB38i5HmT/NoKKgFxZmEstif1czXt0X//Q63DN5bAAmL//l28dZQB/VH3r6G9HLXDUAv/+t8ARAPzv/z08uoKjFjhqgR/RAr/1ld98SD/64Af2Ab8PAH/5zsNgJn9+WEn7VweAFWIVVd3+S1WuLAkdAMC0LFbVlZzHoffqP2vJq+5w948n+S+qIJEC8kMIJAHgB65BAOB6l8wCyIOW0PY+QMzHPGWulmIMpudA5ubh1wE4W/22Ugj+KACYRR5RmB5uFgLA3O1TQS1F0h9+McNW24cPKQdAdd1gqtrSoqEUtAguiEVaJa44dNiHwV/+fNhC+ccdbA+AwFXvO/zQcfg4D//+YRA44+WLrZNacMltl3ZSALi2HCXSripsBSD2CQgi3tSLpPUmLaskGopMYclcre5kBdJTFStqyUMAcJ3LLJeyP5oqNFoqSnpOdVPutyPPz7JFMcVCLUoW3XIkGe3XOnC9DTS9M2g2TyNonMA0b2Pj1DKefu4TWDgNvPXmVfSsNpDOMbp9DR520G+M0GzkmM4zkIw/jhvYiprwV47j/JOPIHeW8N7tBFev0+LQlQII1b92w0a75+D4qS62Jhnu7TBPFVjEJeIwBx1IPdtEp0mWN9Bp21jqMAPYlMLlzVshtvZSnDvWlgzeu8MZSq/EuTMtGE0Tb2/OsRnm8LpNRPECfreNTz/agpWZGA9NvH9pF13PFIs7Ah3siCdo2Wnb2B3EMAlIpimWOgaW+yYefbSF6SzEcHuOS7dCnNloYYnWc7bmF4s1LjMsFwa2BjGu3p6iYZjoemdMWQQAACAASURBVDaWAgcXznRwY3MKy6OVWAG/WGCwPUaAObJ4hLVOjucebaHnGJht7yAeDJDOdpDHI9hGhKIskEa0mlbQri7Ei6pCMnM1c48qPMllO2R/W4OD9TwjxStaikqBVrP0VOmrnUbyyCS7TAEyFuZrXkcSqZqJAF+7qbmdNUgsMxAzxcjCl5wxW36WvNp9sI7gsxYLZRhIYYSZZ1oIZ6FPCyMsJut8KZbTLEQyA5gKWGYF2oEUB1WYXEphV/OGabFMgI72vQ7clg+j2UFadjEyWxi2lhAGOdbPZvj83/0dDGwD75ZTfC/cxu58jFOWh+eWz+NJNNCHhckiw3f/6C9w55UhGgPg2HiMU06Ojr2AkWeIJiNE87lYdLJASAIIrdtA9V5ljZjQFp9t7WpRiEUgFnbr9uJw5T1lkZD5tGq1rxa4mnNY5SlaVHxpPq0YD1c5y7w3ckw5tv6bObaaB09iCS3ytN/U1tucU0QF4VgCJBBQpdKXiiQq3dS+Uu8dv5D9oFbjsH9pZjDvsVpfspgtShMWuSoLcOkbC4L4trw3I2AXKQGA7yfYLOpz+X61AiVYzOOwSCdWzqlGFNCaurbGZf8Q8IO2vClBYVUqC6i90GtSUJvZk2qzLQp4FkjThaikBewVJRnPjeCighZ1ljUJBGLtWNVg2Tb8Tuag8nyoJKRij3NHUlhIFwHmZRtWdw2Z14XZ6qBwfcky5f28dGUHw0GJtf5J9Lst7E4WOL3h4pnzTZThEN/6izdwfjVF0xojno2QR1SgMFOSyhJLLJbZv4RoYC3guyb8Rol2h1l+FjKrRGzbWLrwBLqPfhJbwxBvvPMdfOnXfg6PP/ei7CL+4g//Cf67/+ZP8cxGC51kCCsfIKeSN49gGxZaTVtyraVvOK6sC3lCS1odg5bgnrkUmus5RfcvBPHYRwxRqPLedVoN9JeaAgjzsyxuhswvNQIBimTOkLxvJZAQMFZFGIv4BOqoVNLFlSAPlY60QU0jUwBUgnCxuGnwLZYAwDzvbs+V+XVWFPA7Dczh472tHGvH1/AP/svfQ+9YC+9887v44//zdcQ7JZ48ZiAwI1iLMdIkxPZWqKAHrYI5ZisQxBbFFpWEBKaq4mypIBznIeZ3ctyTqMC5bzSJ5L6vrjTlHG/fHUkmYW4oOYM7xLrg32qRTMTjUnWsZBDmJktGMDjOSKYwRJ1b5krekaxVnhvzAKkKYoWVlq7EJwB0VjxMihLHz6xj/dwjGIQGhvEePvVLP4nHPvE0wttTfP2f/V/YuhJhLbAw3iaRK8VsynaYC4jHOYQODJbN9ZH9rtqHCDGjArAqpwGufyRLULVYzwUypgiUW6bktvK/MYEURhDQjtS2JPqAZIwwikUtK7an3BRSTUq1LPMd6ZDge9grUzzxU8+ideZJvP/WZdzbuoOf/9Ln8cynPoNskuD6d7+B9FaIZuFgtnMF1967Kq4btEsPWsyXNhEmsZJoCNhUTjmqkNM5lufa69KG3JK5ULPuVRlMBTaL53Q5iLOFgJBJlmA0jsW+lP10PGEmMud6t3Ix0Ptc2+RS+U2Ai2Ar11raK9cW//v7UFFKHlojJVakKtTLWqykCc6Zkold7fc4X1FxyLmWZDeOv3AaIopjhGEiIPZLP/0pzMIhLl+5i9F4JvbkrrcQMDtJM9zdZAZwIveqv9QWZT7bo9dqynt3tmeyFxVNus1+z++nLFFVrlQAcx4QUIVzpZBGaxKjKQRAEkJqwg/7ColhQlLiOmfoOkI1I1Whmh1cAbiyV1GAXCyCDSrpcnTbHjiGOF7GI2aXU0nGMUP7bDpbqC0qrXVJriA5IimBedDEpLGCtzMLr5YZTj7Xwc///peQGCY2ty6LQwBuTPD6H34dzW0Pnz/RQ3N0Azs3b8qDiGGmoLCaa4bY0HKdrIAfzfTUzHolcpHoZQswzf03c9Sp1s+LVPbplunK3odtyDadhQSA2Uepqiag7co5J6WJiDETZonIC5A2V7AZNPBvZgkee7GNM59cw+PPPo7T8NACsPXaJm7+xctYnwLnfA+dxQDT7S3s7IZVTAIt33V/JcQ8qkwlHkKz2XkrORZIVkgjus+o80udLSuPILKH42d1rdboBn3ulX9zridhwZOsDo0Eoarfok0xgV0FgGU9EOLrQsgK/Bz3u5IJTqII1cdlilZgot1oykRHW+/+Sg/d3jqSJEY0jzAaTRDOIJEIBWMDAgupXWJgGbgKYLPlYbjRxBOffwnHzqxj2fWwDBNBUmDyxh52X7mM5VGBbhrBnG/BzKaYjOeSi0rVJVEsXo+Sd5XIyDbarw2I81alBhZ7XZLJTHGwMR19TjxMPpf9RPWQpnbPuiaqclzBddmDk2UhW/QKAKZ6lXNTRQiVqCHpb3XOtLoLtNsN2J6LaM69uw3Hc5GDjhQZTNNHVC4wynOEjoW40cas28W1ssSdRoGLv/nzmDc4XmKYJOGaLnqpifXMQfTObZS3C2RXd7A0S7BiUV48FQDYIKjp+5i1e5g6C2w8uorHn7yAY54DczrD7tVtJHdGKHd2Yc/HKMIh8ixCUphIjVxcVgqvRO4WMDstoLeGoeEgWVrDotdGZ6MPf6mHdJEiZW49CcbDBRZ7BbzChVt6yDiGEhIXIrQ7GUwrxWhGkhMzrekiBDgLEw4JW9w3M97BN+GYJO6MkSUDZMl9xNE28nQXcT7EwhkjTKeyhnHudumIJI5LSvikU4VG3XAe4z6C45l9XjPQLZkndJ3LC3UUkQgkIcbyOYm58CTIcvzxGYhzLEm9DhzDkboLyWh5QVLPDEUcIs1jkJgrtS+De3CARjwEoSViIyoxmvG5pBQC5F8FAGZHfYAU/5DB3n65pvp97UBVzwlSC6sAZh7nw0j79XccAcA/blXr6H1HLXDUAh+XFjgCgD8ud/LoOo5a4KgFPrQF/qYB4PqLHgaChU1eKYAPA3A1q/7gBCu75EMAMMFaWsKpVXUF3D60cz3YB9cInAKfLD6qc50+GJKRrw/WukGvLao/BN/e/079fpbyPhoAVgBSAWDazjG7pX7Jg+lDcDtt9WrwtwbLtZ304V15poeB9erhtAKejZIpXlXF6QPuMm279ADadvodFZhcWT6zSMkX2ad8SdGyxs8/AgCWazyUoftB9/5hgoDe+w8fkA8DvvV7H1CHH/o8a9JasDnIwdH2qgDgitF9AADXBayqxxhaWFGwhjk/BHjU0kvPtVIA7wupHwSANTmuauIf+kfFTNgHgKt7KUUXNh5tDm1Yhi9WjSwiku3PolqzuYSgsQ4Lx9Bpn0O3dxK7oYPzF47j4iefg9Hw8J1vvYOu2YGbZRjevYalYITV9gS2FYvN5a37KXZnDclaNTqrOPfUOWR2D5fuFrh2M0eaO8L6T0Vl46C37GFh27g/TjGeL9BwXCx5FuyFgRt3Q/g2regMzCSjEug1LTGs3hpE2NxO4Vkmzh5rC9BzeZPWnxHcFRtWy8LKhg+v48FpNnB9N6MJLy6u99BOHezemePO/QkeoRLXsXHp7lQKqev9AE3fxuaAyl3aIpfodS00OwssbziiYBgPQrx2aYT15QCu5+DERg9RTDsuFmKA6azEZJTh+r252HnaiwJxVOAT5zpoNx0B3Jn3R/VxNp9jqZ1hd3sAF1P89CeW4cQJdm7cgxVP4edTpPEujDJEkhOU4/hWULTu50IoIUGgKsQxI1QUcxXgSrCCxVX2NwVcKmCPSgGxnKszffW4kiVVFcalAFgVBYW8wmIAZ7iFKgxaLWYomgLkUQ0h47MopXBONjnByloNd3gEiqVgNRfyOiQDjip0AnK0FBUFHUEWnZOkQC/FYVqUqS2oRytYAqAGi4tUUKldtVj/LXIpGDLvkOrvwmkhLjsI3WXctZdxKZqhf36CX//P/zbKXgPvlCO8nQyxOR0iiGZ4bvUMPhecxkm41AHi7a9/G7de28T8aoJzeYY1ZAhK3r8Y0709hLMZSslv5PlqIZMFJoJDbHsCwLTDZBaw2BETqJb+oqogApOcb8QeWywB+bMWkqiAZfuIOphZcYErv+e0KgA4LZMzkhiYy0nFgeaFUZVYEz8UOCW4qXMU27VW4CmQq2ACi44EEQQsEAtHtXHmZwh+sFBFsJXAkJIQFFit7cIJ/FIlWudpsualRVG1hxQQnwSgSlXE75aCcHUcma2q2AICvzOqEOW7FRQUEKXKR+XvRS1DJ4FEFSP8Lqo3afepudQKLollaWWDzvWDSk2xUA1stNvMqVVAWnF3tYslGFW/+N0CUrvM/VVAPC8JzqeSGZtRrWF0kFod5EEfnfUNlEEL96aqOqPy+/LlHdgmlZ6rUrwOkxJrSzY+9XgHbTfBn/3xd9GxRug5M1iLEMgiUZvS0UPGu9gPM7y9hGcvBByx7RwUujW6Lpo9H7HtYt5aQuP4aWyHGV5++xL+7u/9JJ7/whfBq/m3/+wf4X/477+OF0730ZhtI59uifWsRSvTwpSM8elkIveXdvqG6UgGJduWL4KNUckiqatqSlYXmcUtyk5vPx+aSl8W7Zd6nJtZIGWmMokFzPZrCEBUq5sIdijwyyx4dhjNtiVSI2QxWqGzKF5ZzFKRLDazixQLUYJ7YgdrlARdQwHH0yKH23SwemoVm1PgzsjA2fMn8Lv/4Cto9X288q//Hb71J7fRKH08slygac8RTu9jMhxKn2PGIPur79HGUxV9Rsb9HNWrBHiprqLlqyVtwfNj/+E4JVjLcbK1PZEx2255WFtt4c7mGMNhJGC99lMF+QS8pSU5xzKB4Yo4xjFCW2QeU6M8CMaWyCqbZCqOeP3co5LkQCDApHqPsc1U+LQt5K6JjbPH0Dt+Chm6eOW9K3jq08v4wq/9Nm587z185199E/nQQMtYYDrYRhFN4DoJCjZyqX2eICytjmk5SZtJdW+p1hLON+LZqLbEHIvziNEBmu/Jceg3fLHMbrd8WaN29kL5POcBgiaeoQQj2uITGCW5QMY229GxuEyK0orHGaQZmmd72LjwJHZ3Q3ztlffxd37vIn7hi/+R7Mm+94f/BN//1++jWbhoWXOEozEiZndabGPJ5BDiBxWbukVS8KsmxQhw6NjwK+t4OR8BVPXeMIv20bMbmE6muHVvIPMjx8SwIpR4joVIiDCcx3W+5H1TFaXuo3kP2VY8D36e/YNjRVWESvpRwpUSpGQPL8epnlOYiU6lYHU8AuxiiW4ogOrYpcxTa0s+lld72NkcCBmB0TQry0184ic+izgc4+0338LVW1sY7Ibodi3Zx/D54eqNHUxnMbqtpsyNJGQwc5eZx5NZjL2B5lbzSYF/4zpNy3dTiAoEW3VTT8WakL7oiiFkD1W0cq7MUwOdDm2l3X2gj886nJfncZU779nS/zReQBXV4jRS6l5GgNNqk76+2sTxUydkPN27tYnRhMrc2pnEknWD3z0NI1mHSyoHC2DutTBrreO66+BNa4HlJ3380t//itBpdyd3cKpzEtbdOV7/6r+Bca3Ez55chr13HYPbtyV+wnEKtH3OXxURtyyRxIUQneg+IiOlenYgeYKW3lQMsp24lwvnCeI0lr7PQUsQnmCPyZgBWoRnplwHVbS+52KelJiRiMXvoZNS0ETWWcVOu4lvpQke/YlVnPzkSZw6s45H4MGFgftv3MP1P/8u+pMCJyygWw4R7+1hOJpLP6qfRwmky76E2b60Lqad8b5TkY53cdlIMr2/3CMeWt9lAFaxHtxLqCuNApFKXmCeubO/t1QHG+5dFSzmnkZUwnQIqh5xZO6z6JwieTDi+OUHpiiAmVFtmxbieYp2r4t2Z0VIGFubW7L/TBITMW376bzUslG4BvZMA/dcF1dtE+HJLh7/mZ/B8qkOAsNAl0j99hz5pTHufetdHJ/Z2DBTBPkeymiE4V4IngZtszXuRAFqaQvuX0R9fJDHa5YcGwqC18po2R9X+6GaQCUuExUZj7t4iaaQaBV1OGFT1Ip/2nRzbqkVwAQVGR2gLjw6R3DfpORk3S/6DRutpg/DZp/KJAM7YB68XaDg2kMLZQMY5ylC18TUCbDnB9htd7A4t4HHfuoTGGGBKXLEiwncOMLyIsAZp43hGzdQ3sqxuDNCezyFH8/hIUKcRDBJBvI8TIM2Jk6OpeMNPHnxcZw5tgqM55jcHCLfnGKxuQljsgszmQhQS5V7tMgxiVLkzKFvAAazq1vL2DIcjHrL8E6uY/X0GtYf2ZCYgNkgwvXXN5GPDMRbGaykxPFeH2a2QM75OM0QxzPmhMjzi8e9KykspSHZ0txjMVKjSDM0SNhbJPC9FGmyhbIYYHPzOsLpDkxrDLgjFOVMSSuVYl36p6Ugbh19wvHEKAVGYEhOAzOpGRNTESS4LjDCYmuwJ/eKmcau6yDPlEhHywraf9NpgWQvvpgvbtETu+BYJYEjQk4LaLpa8BmKI4RkUD4PcR8gxFCStUpM5iVmccmwJwGAqf5VFbACtDLkSP6tNr37dZGHAGCS9j/oVVclagBY4r0qR4AfBwDWcXTw/fXPRwrgD27vo98etcBRC3x8WuAIAP743MujKzlqgaMW+JAW+P8CACug+mD+68NfUwPBNQBc/70G9B5WldY6SQU169cBAFyrWPnAf/j1YQAw7SGlWMH8KmHkKmDC3D4Wmms7vIdzdOvzZsGEwOmPAoDV9plVRAWAa7vqwwCwbKIf1ltbFbNb1DM16MgiU8Vkrt5ft1MNEkuhUSyS+IZDnj8P3QAqwPRZopCHKr7kI9WJSKZt9R31w4Tm1uiBDgOvH6QApsXeR70+CAB+uA981Ofllh1ajR8GghnNJDlxUpjTIp2oxKpKT22ZRItX7a+VwryWIYtiggoeFolYFFPVDh/GayBP2qx6eKKSoH6p8uLB69//qfrHIQHwD6nl6TEpls+ZgzRzYNia+1mCFpZdNBrraDgn4fknYDh9zFIfTz93HJ/+2ZfQXvPwp199HY1yCUYcIRzcwiPHEpw4FghIee3mTbz23hiDUYCy2UdoqQ30btzE1sxGErqIc7KfHYRZidV1HxvHfQzmC4xZ7CJ5PClxrOPjVD/AfJLAcfhAmyIpMzDBiUXjq9cnCKe5FGNo47jcaWBtyYNhl5hmOYZ5isIFTp5qorvShNtq4OYwxbWdCAE8PAofd67MsL09FSvV88da2BqmOH2yC8Nkpl+G2zsxGr6B5a6JVtPAM0+10Fm1RXF39+YE33htFy8+s45ZnCPJHexNtYiTFAZO9lti+ebRWjLPcfPeFLdujGHaDvo9R1R/LQ8IZwmazgJn1g2M9gaYDAf4heeWMb8/weUf3ESnCLHWiFDmY8nUYt6oHxgo0lzaoX5JsYcP6VVmE/PkpLhmqg05QQqCCyxKjqfMitI5VItKqgrl/MSfa9toISjwv8omWOaROlecCZZVrizBR75YeJb30F6aRcJKvVEX/1TxoIVs5pMRUOGLhUL2aAFMDUsATRZDhSlOr/pKOc/vEwtqA1LQEqXWQjPlTNrxEfhgliBpFLkJ36NqnAoyWzIXzWYHubGEib2EG4s1vDWfovnICL/y938NONHEXcxw1yhx+d77cOYxThkOfvWRz+IxePBhYrI7wc3vXsGt772PtUmMVVo+UjkfRhgPdhHOQgGAOW8TFFSFFtBwbTiujYR2uQXPjiSIBeKIYK3mKou6RwBVVRCyiCO2mqJa0rYSVVyl1ub6QRtkFgJFkUaAmeCTWKcSDFBF7n52sNy7ao6q7KTZrvxcTQxQu0a+j4VMQwrx/I5eLxAVtwK2BLlo25xKP+Fnee5i4c0rrxQ/4goJBc2kHcyqfxH0l+KTAtu8Zhb4CS6KVXU154nKWCx/WSDL5PgESCQbUwAFo8oPJsit2cW1EkdBX4KR2q9Y8JR+7ej5Sh8UsEpVRnw/QQ4C3tOpkqiC4KB9eQ+UtKUgi14ZVcCaJcp+S6VKVrhYWC0hu0yKJorGEoqghVu7JZ59Yg1nT7Vx6dIWrl2PcXJjHZ1OG6vLTXQaNhpWgVe+9z4W0/toYYQGRmgHzA2dotVwxIKYIFUSx4iYH2sCTRZ1faDRpI1tIQrhoOdiRtvG1IazsgK71cP337+O3/rSeXzhN/6eZLj++T/9x/jf/+F38RNnV7GCEZrWDCaomgqlDagALlKSbQzQCJpcrkVBO1y91ihLYHhA0PQEbGS/45zNPsHCs+dSzWijT+CXAJ6lyth5REIBiWMW5mmVQU9CA+9JlUvI8S/9yXEq9YwCPpJZyM8alljus6AaNHwZS5KHDQuNpo/AdRGK0nEq4+3kmT4ee+oxXL47webYRmtpFT/zmz+NlfUGrrx5BZe+fR1+bmHFS5BMNzEZbmI6pZ07M0NTmW89qoGEPLPAgpb0XKdzAqPMAPYExGLxl4Cnzmlq3U5gS+ZFUb3Z6HYbuL890TXHtxQYqEgRQmzhfGZrvxXLWxaPc6p3VN3Ofi6gUZEjsG0ETQIpDlJmoHNMkMQVc3+p2fPDaYjesouIE2mL6+Aa9iIXZsvDpz7/OC4+/yJmd0J851/8KeLdFB1GcaQTTPZ2UJB0FCXiSiK58ASB2c0qsJmuGNIenGOoqneo0tXxzxdV4zxnqi05T7SZz9pS21s6d5BcIAVhcQugJWUh1rJiJc7CPNcUboW4ftGGnla6roVm4GNvscC2YeLRp08jTFxc3dzCf/yffQnPPf28EBze+OM/wP/9v3wNQepgo5UjT2aIE1plMi/bFrCeY0nUV3SVKGoFn65PCriqwr92XaD6lUpa/o7z4vlTyzIWr93Zk5gBrp/zmApgXdNY+GfbkCDA/ssxUduBC/mKedoyJ+qcup8bKoC4ElYEFKoAYCHqUEXGfZpEPGgeqBCv2FdJxvKrHGZ+r4D1VEh6WOkHiMIEs3mEyTgWNPKzLz0loP3W5m1cuzHAlZtbMu7PnOyKsw9/x+tc6rYkjoH2w2yD5aWWjPO93VBAO64VAjrTijwnaYkkBlfWNQH8qFwVlqQqJZm1TgUaDNpWK+GB91tAa7Hqp+tDLiAz24V/59rDaxfCaqUkqxWXBGrk3ix3xNZ2/fhphNMRfvDq23IMLBSQIxStZCjOQ6kS6Qw6NgAhAdSl49hsB3jdyOGdM/G53/kSZsYeoukAF449i9XUwPY3LuH+Ny7hccfFSrqNydYWZy2JCTKZK0q5XUWqoukRr4PtwvvgSq4524RruCWW+jwX7v8FJCpSISPR+vXk8R5Wljui3BuNUskLn0eGEBLY/yM6aMAAmzEyIBbQYbCEYbeFyy0HT/zCRbQf7aC75OG4E6BN8PH6FLf+3ffh3BmjM4txzJ8im4yE6MJMcravAFhMOKUa+5DlUb0vYbtJrIO0o7rB7KuGpa9WNkiirCfpxVdnGYKkfM4kZ0rs5Ot4C84tbuVmouOdcwG/h8fivdbs+QKuy/XOlT5FsCpoWFhkmcy/BIClPxo2Ou2mPLhxTdL4BlviQuZZibJhAYGJkWVi3m3hZuAie/wsjn3mOURmgXS+g062QG9uIb8U4vo3ruNc5OG0m6FZDGAkE0xHEVyXdMBS7HZrxTTHMq+Va12d9Sr7hKIay9W+SPboHPcSBaT7aZ5nbSOtyl6qStVKfB8grx7/9FldyTU1ACzzB/dskl2uc0S9VxMuFc+tIuspA5h7IBPtThOlQ0C/gOU0EKPAKIsx9wyEXhMD18eWFyA53sHjX/wcQhgYI8QiI8ibA9sDPLP8OMz7Ccp7KbZefRfNaYx130A03hZrYsN1kQcNTBptRC6wdLyFJ555AqtLLWTbI0yub2OxFcIY7MKZjmDEYxRZLIrzsCgwI1jt5Fhwj9MOkDT7uFNauN9swj7Ww6PPXsT6mXVxi7h9fYArr9/GrXcnsOcNZNMFHl2nFXQJMzPEsp6Lt8sIA14zDDDZo+GbCEisYixT5bJAQilJca0G88mHWCwG2N25iyTeRSOIkGZbcLxEiJi1c0Sv00DQCBAlIe7vTDS2RdbIA8Ktzul0gtBcefYZrqU3bg8wT2JxY2Af8BxPyHJ8Ng/8BkzDRSbzpgHHdGHmJso8Q1YQ+I1RJBo/wD0AR06cUE2vQLCowbl/SlUBTJK1R+D7IQBYep6moOwDwPI8J7/78RTAdZlC4po4P8geW59SZQ0jDv4RCuD6eVbSWOrvxpEFdN0uR/8/aoGjFvj4tsARAPzxvbdHV3bUAkctULXAXwcAPgzqfZCa84dBXVrPfTBQWNs0HTZxlg1n/XZBV1j55Ob3wI7ZqK2NqxP46wLAzHSTB8QPOT/9TlVKqQK4Bp61wGTvS4f5KKpA8WLfArpgLM4DL2ac8bUPgNPasMoXOgwAs4T0gFqvUvzun6ecBh9f+fphALhewFjgks8YdYZyBfhWqJVYVlcWWKzT899UlYizNO3ZVGD1wOuD2qqqN/7QuBIb2x/z9UF96bAi+AEguFJGCw5VZW4q+KbZORV+KxZP9at+6Nf2V0CLD936cKj3QQBxMnfrzN+HAe6HM6I/7MIP2UwffL+qfistgmYTSwGuAdtpoTTUnpM9yXU6CPxV9NtnAXMVhdGH4TbwzHMn8eIvfRalb+GP/uAvsWRvoJjMMBvcwum1CCfXPcTz+7hycxs376fY2rNhtNaQ+suwuisYJA3sTJnr6cO1AmRUlJUW2n0Hnb6L64MIw3kmloosBHc9Cx3fxHKDDPocu5MY50+30O1ZGI4Tsei8sxWDOpMsNdBr+Gh4BA9NRMzjsnN4LQdB10FvrYWF68LwHIziAnduhCjvFhjcDlHGBXynxFrPkyLquVNLCOMFticxdieJWDtabonlVQc/9xNLML0S794cYDRNcGUzxAsX12m4jrSwce1+IoxtFs3PbrSQFyYcFmNNVb6MxgkmsxS9losgMDAKY7gocXzZwpl1wDcjeOUUp9suRrcGuPvuXbSyKZrmHFjswXEjk9NJwwAAIABJREFU5FahmXiiclVlAbsC+yCB19ryOYtzLczTQpMWm7RP9Wyx9R2O5/KULxamlbWzjObKAlOA3YogIirOQwSRWvGxyJjpqkV8KbRVpBbNA6YCobbx016ntsBKhuF7BKylok6K31rM1vxhS5QnouKVv1FBpQpRmZGrDDXPZ8a5Abt0Zc6WPCyjrJQVJZKwRNBQtWhCYMVjX+jDDFYwNnu4mvdwpUyw8nSGL/wnX8bcsXANE4ypTpvcQ5PWpzs7+Kkzn8CnglXpZ+PNES596y1c+csbOBkn2MACPUYM5qkAwLNZKMpuknwky7EoxYqfIIDLou+iEFCKNt6qkktBoF4VNgTClYih2YFUvUg5SpcolapVbaH23ARYeH/YfvwzVUdsJQI2Dvt79SH9qN4HVdtqrqUWU5UYwFssmcWVgk+yf7NC+gsL7HwPC8My+/M91dxcn7vM5aLQ1HmXADivW629aRdJW1u1sea588r4fZIF6jIjugK4q7gB/sx7J0SVChzgd4WhnvcB4YbZvRz3jqjpWHBnVqAAE9KWuVxrbb/Kfi1ADAwp3tXKYKphonmKiVi3UmFdq/EUJJJzrcBqUfOUVH+ysKr9koDXPDExT1xMFy1Miw5Sfwlms4dxbuDTzx7H8pKPN97cxP2tDCv9FZw71ZciedM3cWLFx5uvvosr715Gzx5j2Z+j4SSI5lSQliiZuU2wMC+QxlSS896ZrIni/2XvvZosSc8zsSd95snjy1f76bE9BoMZgAR2CRIkaJfkcmlE7t5onaTYWClCNwrdSVe6V+hSf2AvNhiSGFQoyBXNYAcgQQJjMdPT02jf1eWPP+ndxvN+mdU1zcGQxPJmh3XIRk9XHZPny8++jxsOXckxLfRcrFXnpY6g1cPKU1tYVi7+5Hs38c9//SK+8Rv/SsbH99/4E7zxu3+O1y4OsGZEcIs5snyO5WIu9oe9rq0y7PUKuUYQn5amtOQmESFDQsDV0bC6RmtYE8EyxNFRhJ3dmdyD9VUCGC1cvnhOWFLz6QIHRwvs7c8lm5rz0SIkKYD3zZHvQUBVrLYJ1Fgc2wr4JwhCMoMlecEKKCMAzOdzfiN4smChFAYGww4GPQdpnGIyn0n24ZWnVzHcvoT7ByF2JiYOZi5e+/IFXHx6A3Qx2X3/IfJZAi2cIA2OkEVHeHh3H06LBXiicYpQ4bqesmymyj5iPiCk37HfD/otAU+omJR5tc5CJ2C4utrGchEL6YaPxtK50/fUfkxIE+xfBJzVeG4UoPxli58rNu4kMLDXaqIYpMtmu0fnBZUZzOdQGZeEkYwBKqGPxnM4LR1628KM1qNuF8u8g+de2MLVV5/B1WsvI9gN8K3/94+RTlPJqI+nI0xHBLZiZFmIkjnrHIcWiTYc/wqA4JqccY9HENIiQOwopa9ryfgZTUNRF/L7Ut3a6bWlrZihye+6suapNYGxA5zv6mxtzv1iUc+cVM5LCiUBE235/8yIDmkPvtpBe3sTx7MC82iB3/6v/xFevPaC7Ejf+v1/jzd/7y34pYG2HmIyHiMjYEKFJhVxtE13qPhnf67BF0l/aFS2CgDmyFZZ9gXaLU+IMPz5bL5Ex7UwGHiYh4l8J27UxV2joF10WfcFOlir/Z7vu4rswjmRoE+iCFQKYFYxIgIOcB21qCg3VSRDvRYI8FlPfJx/XL4vIxhI6qK9Z57DErCtdp6QSb9A16fC1oRnqzV1OmFeZIZ/8BMvyGb16PAAe4cz7O5PJJ6m21NK9qPjBZZBLIAv+3dVqpz3bqclY3w8Uf2ZhAwCmRynAgAzWsR15GeNcrQhgIlDRJzIfFKKnTb7rPreAkCKk4VyAliGifyc6xXXh+ZM0KxZyk2CSnsD3baHXs8Voin72WIW4O7dsQJeLacGj0n4UQp1ki4IoJVaJQrgwG0jGW5iv+vjulnCuKLh+W+8Bq2rrPpX4SO5sw/z3gS4cQRnf45Bcox0NIJhEATMkachlmEgwL6Qqup1i/sZRZJSexyOcd4jk1bP9bxBZTazrwXUhgK0N9e6oqKfL0gqIclGWQJTBRwTWDFMML0lN3VMYGFqdrHnefi46+C1X3oO9kW6lozQR4UL7jbWYh+PvvkurJ0JtooCnXiCcHSMIEjlPoq9POeQkuCicqlqHIrUOmwIIYfXTgdnlRPMsdNYIDdkBbX+8zVc2ziWScCiM0nT18UavVYEey6fQwcX5T5CwstoEogNOfsH+zfnR9fl+5FYxD2dDtPWEMyXqBiNw3GcaOj0SMbpCHGG+15xG8l0jIIY42WGjNfdNhHaJsJeFw89G5OL6xi+/ioSk5m1Y7SSDC8Or8F6kGL6nZtYn+box0vowQHKYCLEy7xMxIGGADDHOudEAV8l61c51zQEjoIAcMNqrkEwGcdim67ylrl/bvY/7Nf8Gfcf8qj3fQ3xUnxUtFJAe4LwnKUaQluz9xeFPHd8YjmucsOZHy/jS0gWNpZhjm63Rcxc9qoaf1bkogCOSTDtDjF2HdxMSzzyMnRfuYhzr78q+wTf0OBHKYa5jae7G9AOYsyuTzH68B70oxF6ZQoDjKtJELNPdzoI/D4is8T6pT6ee/kl9NoWgv1DHHz/LvLDJTpBCjdcAMsZSmbaVhUilAjpjmVpyFs6Mt9D3O5j17Bwz7DhX9rEyoUh2sMOvE4fxzuH2Pl4jJ27MbKxiWyR4ULPhMP9Z6LDqiq07RKeUYj619QZraGjzXWL94/ks1pFnYRLFEUIhzbQxQRZOIKhz6FrS7TdGI4diwOL43rI0gTj2UTuAyM5aOl8eLyo3ZhURJfUBU7VX4SsRgcVcckvMZ4GeLh7dEKW8D1f1hDGaBgGFcAk2aiiQ8tyZd2sshJxxrESII8TIZMoYj5JFFy7VD2CZEx+DtXA43mJyZz0xb+qAP7bAMAnOognyiwNBYSq4kb9+xgAfmwD/ddVZ84A4KZ6c/b3WQuctcDflxb46+bFvy/tcPY9z1rgrAU+xy3wm7/+2RnAJ1+9BjqfVHR+Gmh3urlOlKtiiVxDX6cAxcevVzlGzaMBgLkplwKdyC0bC2jWRBsrZvWKU7rM+i0aCesPt4DmRp4ZXZ/2aDbWGit8fwMAWJTJmmJXQ6NVpgKuTwPAckB8AkCsdAXsNDbQ8l1q62f+fQK2UuV0GokV4LEU8OmzFMCSUyRHkVPq3xrGkWLWCYCglLT8CDpJNgcWFgKefHwG5qk+65Q4m6q6H+XxZL8SvKSmtZ7OEBZnbtYmCYWz/UVVp0BgAbGVjymanN7H4Ii6Lh7s+LwTK/K6QVSGFu/LE1fPbni6z3xKY/ww1bOoWiSguH5THiYrqt6G2BhsI8oLHEwWiENai7bguivoexdhWpvQ7VUkcPHCtTV86es/JaqDG+/fRBtDjPeOcevD6+i3pri8lQF6gNEkQZAZGC0cRFUbeWsNnc3zCLQ2JksHYWTCMT3ohg2Ltrx6hVma4c5hBJM2eqIczdCxWBzOsd61xQI6KUs8c7mNjQ1fSB037hzjvR8skMcl9FJHr2VjvijF+lzuk17i8uU2gqxAq9/C2rkOVrZ0zAIdh7sprv/FCPFRLLm8LYsFACq8NAyHDpKkwsGMChQqNQuYToVzmwYuXfbR6Wr4999kpmAs+XiW5aDjt3Bxq4c7ezlmEeBZFnzXwSzIoZeVgDS0f+56mvwZL3NMoxTrA1tAjourGl645KHt5CjCEdYcIN4bY3RvF9ZiASQTlNkIthOjYCgyVSrCC1F95QQAru0RWXiNw1yUpSqT2ERLFFy0aS6wXCZSaKCyhv3ixLaZBexGxduog+t+1oDCjWqB8yKL1Mr2VNkCNpmwkltYq4qFZFJfJ5/DB4ETVfAiIKzUyY1qgfegUWGpuUBlp8o4kfGmAGdROrM4DFWwpppexg0L8Rx3FYEEznGlAPs6FWd+H7q3hqXdww+yLq5nIfznU/ziv/lNTHoW7gQPoHk+VvQVMEF0Ewa25Y+NIokxufkQ99+6j/f+9CFeNUuslClWfeaIZZiNaAEdoNRYEE7FMppzh0PrXl5rqSFlwZCqM7pD0CqOgKoUypW6qVGB8X6wCKtw38fWnyoPTgG4vJcKHKCzhAIOmvxmAl9UnClL1jpjuSYbNQpW5iSK7bNJdbsjOcm8njBMld0gbSBpR50ys1BZC9JSjoVdFiebe8oiq6hCY0X4UeQhZi9WYpUqgGutYhOlaMpcYh2KAEV7wro4XtvhN6o3KlFPLBVPKW+lzeq1ip/H66NyjJ/Fa2bRSzKna8JBk58sxbMmh098d5WiTc2ZCkRmoXq+SE5U7rwfbEa1JijCBJ/PgvwyUNbYnBv4HUqDNrUalrGHRdbGrOggMLporayit97H1kYbQZThO9/dQVVaWBsMYdkOdo9y/MLXVvH6c6tIZkf40///L5FM9nG+n8A1YqS0ROSYLFm0JDiisqWpyKPrbsvS0O7SxYHuoSVs30TV8rH6/FUMnn4Fj46meON7b+Nf/LOv4Mtf/xlERYn3/uibePN338SXn9rEqh4gnR1gMR8hSUOx4PAcAlAGTEeDQeV6SltERVYLE9qzZjIfD4aNgoUqtkpsZOdzZQ19YbuPldWugITTaYyDo6UAgrSLFWJBQlWsI2CRtKlkPVMpRpWpDuJ1KgdTEUaoiGHfVWrgCmlcIs0rUcNR/0uQeG21jY5nYbEMxVLR75hY3ehifXsT9w917ExdvHdHxy9+4wK++vXnsTIc4D/+P2/g3vUJtrsR7HKBKhtjfDyS3F8SMmi1zUK67dgCQpcpSRFUvyvla5rkAvJ2O56QBxqgjsA022FzoyN9lIqghkjAPt4dcA1URXrOubR4FwWxACXqZ+zHvY4vOacqw1opuzh/T49DtNo2WCi2PJVLzUJvSWkhu0uuYbaMEJc5eustBJWJcayj1duE2WtjZbuPF177h8iOF3j/zXewc3uM7Z6JxdE+tHwO105gaFQdq2xaWvzGSSK2+mo4cN1hdqQugKpuktREi1qV0U3AezQOcDwKJRO3P+xIezZ2x1TLsh+lQs6gFbRynqCdP+cU3lcCx7QslQxMqkwlqsBCZJhYf24bl1/7Ou7e2cFfvncDP/XT5/Dzv/XbMMsKt779Pey9cx1OUWJ5+AAf37iLNEvQ8g2Vgy6ECl3eT7LtxdpcEZdEpVTHJkiGO3kQJOigtuauXQ4GHReXLg5kfDzYOcKc9sq0pxVQLMUyUNbE3Itw3mQ/59zJtpA1M1IEwBO7XQE5lXVsk+XJdZRzhprz1NzKyYhzlSngEe1BlVV2LPEJak/J7+OJJTfQbnEdNOCJjXYq2eucv7/4+jVkWYybH9/Fg52RqIPFnajMQaw/jhipkGLQ7aDfawkAyPWe/SGKaF1N0oVS/xKZpwOAzO20LJX4Aq4/iiCm5mu1D6DbDYFYEmb4egJUolAUVaiaYzjOF0GsrLJpnS+ODmoPoPYhBFiVC4QCj5W7BEFkjhkhMmUkVDFrl6pzXfZ0Ko+zdjvhRGMAUaEjtH3Muqt42HJxwwa6Lzm49otfg9UzMTAH6NKx4O4egrduY3BQwXo0Rmt2gGI5Focn9i0dVDbTgpVjQu1hlJ13HVfAdZLkmZrosDrs4uK5VXieg/3DGUaTuaz5eVZnnTtO3Te5RhOuIUtW2eITss1KDQnV+JaJhe1hbnXx0LXxvmvi1V94GsMX12G4EXplhg1tgO7Cws4b76C9v8T5CuhGI4x2dkXNzXmK+wCu2wRPeY3itCGKUqU8V/EU6h5wDkgSXoUaP6cJxPzuDVjJuYC/W9RREsqOuM78dWhpSxKEWv9tgly1hT6fL/2AlvhUG2ucSy0hIHCvSCcCw9IQLwNEYSFzMK3Gu30Hvt+Wa+M+V9q+MjBPM0yCHLFeCgAcezYODQ8fMRv5XAfPff0rMFYJxiVwlgGu+pdg30kRvncfl5YGvPkRitkOqnAKrSwF6CcplO3VxFgotxKOxcZZhH1d7UdEc3uyd1N7dr12TGj6vMoef4wQqvgPObXVhDdF4VPnxYaQzhGkXKLkyFPPXyS/8VkyLugao2lod0jecOVzOUccHIUyPjRbucQYHNd5gZkeI/ccRH4bD/IS024fP6iWyC67ePorP4b13jY8lOghx6Aw0QsrFPsRwlsTZI+mKB7twQyXcI0EupFjyftAALjVReIAW1dW8NwrL6HVNpGO5nj07k3kezP0owJ2sEQ5O0aZRkJGzghkUllv6lg6QNJ2kXQGOLAs7FgOykELVt/AuUuX0Wr30ev0MH0Q4c73HyI5jJAHGdoGYDEKJdXhVAVckpiqFB2X80wFZrEzRoOAo2szfoKklALBYoI0WaLMAuhViCQcoe3E8AmGt3RsbPRlTq3KAkf7O7jzYEdFT5BYryn3GhJUGmtvFT8CGWtyHmu36qgb7n+o2I3x1vfvoOP7Qsbguso1hKROiXkoSXbLZH7gvabZPkm4YRwgjBZImVPPe90o8+mEVDuqmRYJF0oBfDSucDwlZVnVKFxbWUBz7yDz1mcogDmPN8T4uryjihSnSi1N2YIE588CgFmreTJ263TFg/fj9O/PLKB/lGrW2WvOWuCsBf5LaoEfrWr9X9I3PLvWsxY4a4G/9y3wnwsANwrPE2viJ1r0SQD4BPuq/4PqkycfoqJrMLInAGCxWhbg8m8GAOu6UrAJgCybZGXx9/h9Hn/6E67S6nNqC+jmtZ+mAG7A3gYArv4GCmBVjFFZv6JkEmsu9aV5AKfyRx30GwBcXWdzyFcHUHXQOKEnn2rIpv3IRpWnNMCmfIRSS8mjbkZ18FCgKYvIfPDeKnD6k3fodDvxoPJp7da8QrFef4Tl9AmldPN+DfYqByRaRZ1kLPNgroogYuFcW1s3Gb4CmAlmo1R+cm81IIpZPFEWUfKd6+wmZVum2qm5/pPPPv11nmwcAmdPqL7VZ9VI9ScAYKrjWlhb3cT22gZmQYG7ewcCAGsmFUcrGLII4pyD31rHNLFx7mIHz77yHJK8xN7uFH1jBcUixI3rH8I3x1gbhiirJcIsRyBKuDZmWVsUwM5gHWHVRlT6opBrtaiOtZCUGsK8xChOpaj1yjN9sXQmuJtHKXzmsXUNeI4qzFZ6Bd/X0Bk6yE0D3/ngGItZiYHn4Pygi8Njqo4IRhToeAQvdDyaZ9BcHU9d6mN1o41JXOD6D+ao5ik6uo5VWq1lzBPT4Zk6srTE/jhB1yGwXyFOM6RFinarwGBg4PJFF+/cHiMtCwGdssIQ2y/X9jEPgSWZ5qYlh3aCTHMe4pMUYZJivWegTdUYx4Rp4trVLh49CtD1c7x4xYWtx8gWI/TMHNVojtG9A+TTY9jFDHo1hWlFKA0ywksYzIOtbY8V6ZvX+9jCssqVKuGkIFfPd2J5SVVvSYDOkqJ7k+/KYgVVuDIf1AVbKbDWyuKmMC6FWU0VbvnZzeubIi/bvwGc+TkC2NbgBQuGHA+NmvRxYZnFFDUHELTjtVNd0SjmBSCti8H876ZAadPMTGpiudwTrQaG++02ipLqmVwy4ArOaWYXmrOCsdXBfd3Dx1UK59kCP/Pf/Fd41AH2iiMBJ7ftNVyGixVa8QHoQEcapLj15p9j/4MFkrsFns2W6GUR+nYJJCkmoxGiKBRFaF4xX1J9B9c0pQgkRdWUBuZUj9LSUNkgmoZVWyKq+ZHzHgvpfL5kfoqNt8gEZP5ge/HfbCMFXtTWsWLNqkAipSZ25W+CmidrHyoBk/hzglWNYnx9vY2N1baQEfYOFgJE0Y5SkQsU6EubW85HVNPKPc0V4C7gTK0eZp9psvtYVGqK4E2RWABrIQFo6LaY66hUR82axN+JXTMLW1Q3k1RgWuh0qBJVih61hiqQg2rwMFJ2lcNhW+pQCgRXtovsT3wPPpd5k+zWSn3E9lTKc1HfaQTf1XcjuFZfUG1PTZtSXqtS9YRBKipWZn0L4G1ScW3B8mwGUyPOfQRlB6E2QGt1A+6wj95qD57fwo3bI7zxrQc4v9EBqhZM20EQVdhet/ETL7Zh5DN8+80P0DVm8DGTTFrHov1vCkunmpxjhIAQ+xOLibq0Iy3ydRswHQN224ZNgO+FF7Hywo/h9r0H+IM3v4X/8X/4Dbz4yvMIywrX//xdfOd3/xjPr/TRLiZIp4c4Oj7EbLmkZQq8Fi1kNbEYpmU07xuxYVF7VbkoHsM0x3CtLYCW7A0qVewPYmVXzLxB9vG5tKe6xxwHnkc72QJzElSkb5tSKCegKxmQNVBPRZeyB+VcyigNBQLRHJ3Xk0VKNqnTLtkkoYQuxzaGXRcxwcVwhijP4bYcbF48h3uHNiZRH/ePXPzSL1zCN371FRilhj/4d3+MWzeO8NRqhrYVwNMjTEZj6X+0adZMgrTsIwTUdJTM9qQ6nSCEoXJcCZBR7UtlrlLkG9KP+H2eeWoNg4GPxSISNex0FqpsYQJZtSqwsShvyHjcEjSuCA0ZpsnHFrAvTpGHlcx1rkMAmH2aRBMq25UzBBXSk8kCra4N3TeRWRbCqoWUs5nfpy+9xDA8f2ELtz/YxYObM2y3aXE9goUFDC2SbFOVv8q+rizmGWcgRLSKhWldVNayhsi+TZd9Ea+f35FA+WJOUFGpldlO4hohbgCZWAyLbSWzM2tiEPs4AXOul77vwHKYKc2MXeUk47gWlpWGC9cuYvO5L+HhgzH+7O17ePZZA7/8W7+NQdvB7e99BHOWwkhijO6/i49v3EJahDA5V+uGKFjV2kIVubr+E9JRnbMojhSJAp5oD98Qnbg+srDf9ixc2O7C67bwg1u7Qm7gHCJRCkKAqgl+mgLz5ed5iZaniAxUqYsLBr9/rXZuCCa8Hl6juC4wXkKs8hXxga/hHF4RWKoJPJwbU1ERqjGllNW5zEtqPSixOWyLBfnRwRzLKMSL1y4JAHzr1j72jyYyPgnskRhEgplFhV3HRNf3ZZ3g+iPAs0mAtUAi8yzBflKyeG0qg74Bynm+UuCWWtfUNrTJnlemyUIUO0Uwk7OFZC1T7dbsiwn2qjwWji1GJ/DBHzWqS64LbBux8qctvabh+IgEIoLlBKJJFGK8gbI5FoVxlArJI8qA0PUwaa/ghmbifavEhdc7ePXXfhaJHWLQWsE5+Nh9+yO88/t/geGeh2c1A+e1MbRwAa1KJMNTN7gepygFRK9JQUKIUgAniaAq75xuGDqofO22GWxaKOLMgvbhXMssDAct+J4nZ4Aw4H19vL+TvGXoyPkdSP7STSytFhatLvb8Fj7ydLzyS89h9aVtIQa1sgDdzAQeBnj45tvYmhu4oOloLQ+wODyS/R7bVwGQ3JvVzh9RKn2WUQ1Cc6XLAMeJgO2PgexG6Xr6OCJORoUigPG9uddjH26iRXifCe5yXIia3WH0jKvcJZLHGdjK1UARvtjHmR3c5V7A1LjUImOkQJTXmbYk/ymHAAW+8VymC2kn0ysskxLiz0LlMAkG7S52PBeTy2u4+vP/APqQ+3XATyv0ghLlR3Ms3rmL58o2htEc2uweoukxsiRVeeImr0yBudJOdYwOAXSuZ1R4MxaCax3nL9dW85iokgnUkaxYyyVlbKhNkMwFch9ETaz2cs0+m/3nBFA05YQoik/JDq7fS17Dfl8runk9vEa/48CrHRXEtltph2Wvynx332kjKDJMywhJy8TSaeHQcMQCejJ0UTw9wPqrL0E3CwzgYBOWECS7eYGd736M+H6Cves7uGDoaDHzNl9A1xjPUALdDiJ/gLJtY+1iH9deuyZOTYhyHH+8h3J3BvN4AmMyRjk5QBYGSIsCmU6rcx1Lq0Do6AjbHuJuD7umgYnXhru1huG5DXjdDizXgWtYiI4z7N/ew/j+IbSwQIfrN/cjsODrBRwksLQILjf2eo6qoAtPDK3K4TkOHNeWOS5LY2RxgCxZwqgimBWB4CU6XgXfNjDsttFqtZAmAR4+uIs7d/exDEI4NsmSqkZClww6fVERzIfnWPDbnszfluNKv++0WzJH87VvX78Dm5b5JpXvtqzhigRDNx+SWLjfZdxIJnnFRZYiCJcI4wgJ4zc4/0pZRtUPGgWwipihEr/CwXGB0VxlAP/nAMCfqL3UdQkpZdQ1CMbvcDpnLeO0ApjXcbp288NAYPeJjOEzAPiTtbCzf521wFkLfP5a4EeoWH/+GuHsG521wFkLfL5b4G8DAH8akHfa4vezQGAxT66LxqeVrH8bAFheV1syKzzzMQj8wxTABGnkTCeqAL6+kafWf3+KwvX0HWdK0MnnyIc2n/lXLaBp3ksL6L8pAKzOmuq6pG1OAcAEnj+hAD6lND1RqyqJSX25n1yyTgDguoBDtYWUgASkUod0aUEqAAhoCGCjgFMeYPjggfrJx2eBvZ82UlQG5Q8HgRU7/1OW21NK6dO/fiy+VWAMc0XVQ4G/kidXqO8hIFfz+acY3Hz2CYO2fl6TZSaZw3U7sFComk+pPpSqqPk+9afy+psrKE/n8zxWXMj3l/9pkOHah6pi7uYQqytrWF0Zil3jg/2xFGQs24Opr8C1z0HXNtHrnEMCH1vn+nj+peeQVhpu3trH5cEWnDzGRx98H21ngq3NFGkxxyyMsXPIjNAWlkUbiTNA6a2JLWqh+4SgsLIywDLR8MHDCFGZQ+fNMnX85BdXsNI28e239vBwZ4qBp2HYYuGuQtvTkeQVLLeC13XgrfrYmWRwKwNPbfWw2mnh+DDEBx9NxGaZ4i0eRkOqbLQKbs9FaZkgbjDZD0VJakJHz7Ww1nax2XHRtS3c31kgCjORo/M9WG4bLwh4BOh2NFzedDGJY+QSlmpiFjEH1ITv9gT02J9q6Hg2Bp0W4rTE0TTCg70F2h5wcd3CLMrQ9Sxsb3WwvdHC2+8fYTRf4Odeb0NHCKcI0TFTREdzBPsHKMZjtLQFXGMKy06gWUQjMgEiCACfEF1OK/xZVLNUIYF9mMXuKFa+Ot11AAAgAElEQVQgJPs8i3IsKnXbjjyHRQoFqin7P2W9qArZajwqFV5j28cDPQFggm1SzBJrVpVpxv7MfsRiU6Ma5bzRWCDy/ZvxwvcWhY9NpSXBLTLhVZYogcQGAORreX2SY2zTErySe8xpwihpK67uk4Ddtg7LMdH1WuC8SPCdxfGMA8jpAfYKjnUf++02vp+GGFyr8FP/3T/Fh1WGh9k+DD3FOa+HL5hbGECHJ/2EltIpPvijb+LwnRj+kY4ryRTDLMLAVRbQBI2SJBL1VFZSgZLId3KkmJSL1WKSUdMggcXwfQXEUqmrQHiCAbmAHwLCiyKY7c55Rt0LFg9FaWLomEzjk4xI3k+qupSVs5qLCLSxzaikbeY6fh5BFfYBAlQsxvD9L57v4+LFNbGwvnnrGJNJKM9R91YVIGl/yr/H41CB97Vai4orXlOTPUwbR6pguP4RQOFzm1xMIbnUGXgtAVVZqFX9iO/Hz2tsqLm+sx2oAF8Z+vLZBKZZoGZ7EqDj6wV00Jk3qCxlVXa0Us40ecTSJrQM1nW02w7aHUUaILjC+6Jyj1Xf57VK1mptTa3UeLxOAp+JWGJz72BYtlo3deYR6nBa7AguwsTFLPMxSn1U/gq2L29i/fwqev0B9g4OcfPmVNTDle4gL02EQYX1FRM/+2NriEb7ePetG2hrY7jFFI4Vi3tAsKDdoBqHSn2VieKJikvm15Fs5bRYcHdYpYfebkHb2EB76yoeTZf4vW++hf/1f/51vPpjr0s5/cM/fxe/93/+Pr6wPcCaHgjp5PD4EEG0RMo80SyDa+lw2waCiH05QxorBwnaQ3M8UZnS7/sCkrIN2Za0NWRbzma0SC7R69IiNxflVr/nqnujUUVoiHWu7AMKZREqAI2mi7uD9CVN9VPJX6bCPVfgokkbS1OHBROpRCjQHljHMizQ8kxsrLSljebzMeZRgpW1Nrz+Oh4cO5gnA4yCPjbPd/Erv3QZplbgW394Hcd7EzyzlsG3F/CtFNPxCEfHSxjsB1S3iiKUyikdFVXKVQ6bBLN6X8PraRTo7Pu9riuqN1qKf/EL57G5tS7kkL3dMY4nIWJaSNM21KG9eSHgT0N6kTmUAHBt4dKoCTlOpXhKx4Y4Rxope2DD8mDQDgKFZPoxn5N7znCeI85TtDo2jK6F1LCwyG1U5hB+fwXjjFazHbx46SJuf3QX4dECThVBL2cIpxPoZSD7SbE9p6LTMmV8Etjh4BFSiggQ1VrCrZsAqiSEiEJRWWWHAefgQtw9OI75fgSGWSDnWBeln1yzytimhTD7TpxlsgbYYhFLQhnXLsj4XXAfMOziqWsvIU46+PDjA/g9Da99+VWc21jH/o27uPPuDXhVgmiyi/lsD7qZIEcme41A5iUSdKi2tJUyuVaYUlmvCFB0aEgF2N9Ya8scTKvexYK5xjkMlPJ9VlZ93Nsh+SeVTG62AVWuAlZSQUxVdu3oQlDXb9GS2UHG96h/JwSqOn6BbSeOAlUlij2+D/sG51XmsTM2gGAZLaRVfjpzT10ZC2xXtpW4QqRK6dtYmq52HVFh7z8aybi78tR5LIMZ9vamSNIEml4KgWE8DgRIZrtsb7XR7/qYL0MEYQmb487i+wOLUBGUmNUtZ7GKVtRUciu3CCrGG6KZOv8oZX/jdlHqSp3JdiYQTNBM+lRNbuLcRkUzDwyc39V8rvoVexitwnnfOi1bxprwGwl0tRxZS8dHkcz/nuvId+HYlax415I9ynQZCYga0dbY72HZX8V7qYbvlCkuvt7GV37nH2MU7aJMl3h262WY9wPc+w/fwfx7AV7i5y52YafM+UwQxYwN4LmJ6ni1dnOfoohxKjeemZgCllKpDR3MCyU4meaZEEMkX53EvEKT++m3PLmX0xnV5Iw9IFGhydlWAHDM/7FtxLaPSauDR7aDd9wSX/y5q9h6/Sm0ey56WokVzUF48wAf/+Gb2FoYOF/qaEcKwGbfFFeYIJG2YU43x994EirnCTm3KZt6jnXuMRSwxbGr2rwB8ZtzHr8/+4DMG7SOFmcOZf0vJB6SB2piWwM6O5ZSBNOmtiGxkdQSpVSCc0xocm9lDrFNzOdzccUgAJww+iEnKKxLu7XFepqOJgTkdaRck0LaG2dITWBmGli2e5hvdHG772HjSy+hc3lNolW2LAetRYHg/UPsfPNjvG53sM25dfkA8+MjpEEE0ywEoCQArL4rrcYVEUqpfksBfOlkxHuqrN9p16/IMfxZQiJdffZmm8g+oyZU8p4oooIi0al2JZCmXLuEyMboCZmKVfuzvNDs8/h+DflD5mySPds2XNsQxwKn5Qj5gdcXpqnY4XdaPSyTCKN0icQzEXkdHBoujtpDROeHOF7T0H3hEjI9hJHM8WLnHK5oPfRQYXrjCLObI0yu72A1L9HWcujZEmWVICFZ0PcQuB1knon2moWXXn8dgzVm82pIHsXIdidIbt+RHOByvI9wtkAYJwIAx9wTeAbiroW46yLs9XFomBi3fZgrK7j87DPwerRhziQLOjgIsXvzrjhb9B0XG/0+0ukU+SKBQVvxbA7fKWG6KeKUNvdLcT/IskTA25WOBb/bRb/TU24rywnyYArHzKHnS3gkERUJfN0QFxuSPo7HY+zuHmEyW4oFNIlo0wXDZGpSW0bnDHVPuUfivWGMhrgelLSIZxxMgukiAIm7PCPQup+xFuJyZPKcpuZD7rO4jpQSTZBjESxlP5iEGXKSEdg3xHWC5z4Fvp4GgHcPChwuSrRFqf83UwDLkaUuQHwaYHtSRRG5uipKqPoHSU9/FQB+sl7zae95BgB/WlXr7GdnLXDWAp/nFjgDgD/Pd/fsu521wFkLSAv82q/+WtUUjJRKrclQVYAhbfDExpd2bTXK0RTFeOBp7ER/WHOy2MCXPQkAN2xEbr6bxyeA4Vp1qtdI5mMFrwJk9RpoEevlJyygFZBaA781AHyiGK6B0AbI5Ub/0x7iOCzFf55vc1XErsFgthezf5WdsPocHsbl9CcudmkN5pLV/cmlhBbQnwTKWYhQGW78Ob9uc+BU4E8D3DZAr7rapj2aNntS0dsAUifg6QkifDpgWdkl89G8/hOCViXL+syRoj2RkXv6Hsp1/jWvp7JJPU99jKRtnrYyqttDfqfxSPb4MC6qJeYg1mxr3gvFzlYq4EZVxr4mcZmnrKkbcJtM7ay2T2uUlTzgs+1ZiAhCAvPNPa7bqgbj+RcL9I/7nyrGNpZh/DmVlKqowLauFdV0vSPWavLQ2UevN0Tb7yJgZuJigWVCAKpCp70Nx7iIYe8yinIF86SNZ57Zwhe+9EUp9N6/+wgXBhtAMMEH772HlcESFy4WWEQjHE8CHEwyHE1tZHoPo6SN0OhiWnbgeAP4rTacVhfr6z3cPUiwN80wjzNR4pwb2mh7Gj78eAQPGaJlhL7Lvkg1C7M9VXZk5hh4VOg4v93GwHcxdB1cXOvg6DDGnftjlMwAY/5nniJi4co3kFCN2bUxr2jTmiOeqtxIFiyf3u7hQq+FzY6NR/cC3Hs4RRZkokDutwl8ZlKkjNMYCf9QFetRum6CcbrMR6RVYprbyEsbqz0PVy70cXAc4/5BgLIq8OrTHVhWifdujjHs2rh4ri/97R2qmKdz/PTrPoosgFEG2OwD0fEc8/0jtLI5vGqGKmUGVaAU+nomQ56gEO97Y8EsCgsW0EsmJqpiLccFC6KqwK0U5wqwqwt3tcVl0weVeomWp4YUeJVtIpWdaj5tsnkHHUtAuEZxKSqSpojNAijtF2t1J4t/p+drIRqI5aAqYjXKEH42gWqCbCpHj99B2YbyWkRpIUCIjvE0kkIwLaBJJqGmiAVMCrho40vrVM8zYGnAgox534bZ6qOyh9iHj0feEO/FS2y/lOJr/+3v4C/jBe4EDwUkeG7tEl7UB9iCJSAy+fcs2N/+5vdw/Q/24R9UeK6aY9tMMfQ0WHmOIJohTROxRc3KDEFCMEWx/jn1s8jL9yIASxUli6AsSFPxIxlyLHZGLAbH0o5sb2UbqJRUSj1b1G3FrDy+3lRZyyx0e1SCqpw+qnct20K7ZWMyi2rrUVspyWxT3kPliylVzsULA6yv+vLco+PgRHGiMilJbKHynoC1Autms0gAL6WwokJWqaoE0OG1tGzMZssTZTjno+YeqxzIXMB7rvGcckVFaNbARW1Z3ahexGa0BmfYj0Tdxv7J78e2rJVLonyrC6qKOGAIWBSFitAk6uIow3BIi3tLwDkC3QRQCDac5C4z97bOKW6AGaWaV1bTVKSqHEmltGPRmeAJJ9Y0MzGPHHE+yO0h7owMbF89h7XtFZzb7GC6jHH9+jEWQYmW70tRj2076Jr4+R/fhKeH+N633oJTjIFkjCqZo8xjlAXvtSY29eQDiA2qrss94S6Giqy8KtDqmdAdB5nlYKK14KwOEGkO3nj3Nv6nf/uT+Iff+AXZnbz7re/hf/9f/h2++tQ2LvkhtGQB6MxrXQhodTiaS546bQkJt9guFYcqr5OCOhbsKoI9vC+SLUfwohDVoM4873ptZ54ncyx5b1eGLZmsmOHMR5irDPGY/bdWSxKIIODP75dnJK+I32ttzVtnJtJSnZakJAxQcRwUckGaFOFN9HyGchPQmGEWxPB7Pvorm9ibeZgXQyyiFRiug1eu6WCM+EfvTVBFEZ5eiwUA1rIAwWIsgF6p065cKW2pABZiQ11QL1IFgoo6NSvluwwGrZN9B+cwEgYuXujj6tUNJHGC3b2ZzAMEfJltS1CPcwCfx6KuEEFqS3fuN/g7tkFD7FBEGK7rBkrhKBGsZxE6F7vuXseCqdEaPkVOS02OS0eTrNDEMBFWNoK8D7c/hN3pY2tzHVvDVUz2drDz8R58PUIUjGEhRJUtxcqe8wr7miIFluIcwHFBoIiuEy3Oq7TsLpTzBufpXs+TrHN+r8MjFthTDFd8PH1lVZRN42mI2TwUooEUxh0DbE+OWdnTCEhUys+ZFSuONBxzBLgdC0FZIYCBta1ttDuXsAgcGK6Jcxtr2FjfxsGtm3jzjz7C0AvhYgIUx7DcWBXCXQcRAS9xRlDEJAGgmdtZA3b8DHZCEvE4p1CRyT0Tle/TWaTmZdrodlwMV31EcYIp80grpe4T4LNSETDso8qGlfm8qn2YjUojIcl5FxUyM7CVHTS7PPsxP5frGXf/nC+Vilbty8Uxhxn1NYgmlvxUhIrqvBCgjOsV2/PCVg9+20HM9YcWzGmOzc0eNja3MRkd4PhwLNbFfK/j6ULltNe2sdsbHfT6PhbzEAdHgRAh+FmMxQhCAl0qs1aIi7kCOJmj2YwL5RSh9q5i28t2E3cfpQBu7jXnVc4hym3ElPVf1imT8wsJQnxfNS+wjYScYyqQq9dxEVFhmuRYW/Gxtr6OyWiC+/en8v6OY2PY8wQ0JEAubiQmyYQFJgGVnDYip4VlbxU3KgNvlTku/fgqXvnlb+AoeoTF5BCvP/0VdKc5Fn+xi/F3drC6iOHPHsKKxogTOt+QFMQ9LMemUmbyzMA9LQmh/HcUKccNnp+YD0xLec6JHFu0emXmMe9fEnM8WAJcc51i+4VhHTcgezsCKrRDJ7JjIzcdhIaHZb+LB7aFd8wSr//Kq7jw5QtomRY467pUoe5GuP7//Qf4ezmeMnX00xmcNJI9RRzTSlb1AX4m7wOdCriWN64jAjyy7Ug0rpidzIOOIg7yfgsRpM7yafac7LMyd1A9bNL+3Jb+rsB+ZdWtyIG0t1b3lnbdkjnMdUDnz1QUBM/VfF+u+exHQRhD57/paMI9/TITx4p+ty0gJwHzw8MZYkZVO5o4VoTcNHsWQtfC2Ovglm1gd93D8IvPobPdx3BlBWuaiWGu4eE3P8btP76Fr3Z72CpT9MsRprv7SKMEtqWiCggQsj+JdT1jZCRSBTgccS7gvk3tPfj9zDobWCoEYiOdyf61yUNu4j8aBE3O5LLnbay3FQGwOddmPPfT0romCnNhVwJzBRTL50pkBOdMU9qG+xyv44sSfryYoyg1LMJYAOC14SoCZtlGC1RdD3GrhwPTw224OBxYwAtr8J+/hMJK0TY1XEILl+HBp6r6wRJ733sId5LDOjyCl2fQsgWKSqnsM9/FxGohdTV01iz82Nd/Aq5nwExLzO4eIDuYQts5gjEeoxyPkIV0ockFAC6o9q0KLFoWop6NdNDHkeNg2R9AG3Tw8utfwLDfwjJKEExmiI4CPLzxMdxCw5Wt87j2wtOYPBxh/OAhJvv70OIQjsFOMUdeLURFO2d2d5kLscuAgWefvoxz5y/Dslwsjh8hmh3BZw5xNIFexVgcHyOPQ2gF8741GTvLxRJJlKDjk5SjYzyantRXZkGEpOCZlGp45fygiULbFMtpxtTkJNlxPaz3ToN+W9YMUyz2FblWaK60kud5Yx6JYj6K2Rcr6HQT465UXMV4tlNEeqmBKWMFzOcVxjMSgRmBoIBi50kL6Los1lTHHoO7n6zHnAZ9TwO4VOarR11f+SFVnM+yf1bf9JOPP7jBXczZ46wFzlrgrAU+vy1wNsl9fu/t2Tc7a4GzFqhb4Nf/yT8R7E/lBX2yWdSmVYEWDQDcWLSpjEFlvfRZj0bF2uhmm8NR85pGAfwkcNjglY1iVz+xcG4soBs0T/37sQrzkwpf7UcEgBtJXwMA87p5MCHC+7cBgJ/cYNeXU3992u7x+PnZALBqmycsr+v24O9qo2JlkVjfjicB4Mb0WX5/AoIry2c+/goA/FcQ5E+/y389APzZQ62qszTlHtbZos1/q1eqO9toZ5WFXX0skQxddciWA7mubHNZfHtsAf3486U/S4xjY4GnMndO+qIwZxVTlv26GQ9UvsrPqCKvs14btTZzi5rrbIoCjdU0fyWs8JPs31oNJznCKle1KB20/Q5ana4w9MM4FLUXVWmD7nmsdJ+Ca11CUW4gTHw89fQWrjzztCi6sijH1XMbiI738N47b8PzRljfSLGMJ1hEKQ7GGeaBi3HkITaGiM0+MrsHuH203S4838elyyt4NM5xOE2xP86wMrRxeByJxVqyoLVuAbvKYJQEy1js0KAZBJtsmG0XI9NBbtlSLFwsSjy72cIqrS6pLioTOZwvkwSTNEF7aMPtebhwtY/1Cz6miwp/8t09zBc5ysJA1zIxtFxss7jEQ/U4xNER7UCZc1vBNUsIn0IDgjDErZ0549joSyc5fC3PQ8dvQ9Nd9Ds+Bv0OttYdPNxPcWdniWtPtfHSsxrIWXi4m+M73z/COaqKCuDmrTk8I8FLF030WxznAVpGjnixQL4YQ1+O0NaWMKsJHCOE51EBGYuFHIkCLMFKobq2otNYUGBfTBXwolT+ap5t7N6VilSBh0qRq+wUCTry71rb9okBJMXjWhFCYLnTMgWwbCwEWfzjdbAYywI47foIYEhuZQ0qy1wmgKICoZu+zIIf/63UyvyjFCJ8KCa7AqX5uSz4EnyMEqoGcyAzUdJKMM/rfEcFRLIQ2G6bct+O5iEM5lP2VmC1VjHSe7ilr+Dt5Rjbzwf4uX/7z/CxWeDWYg8hUlzsX8AFONggyCdQX4UqyLH88CEO/uMO+ofA1vIYgzKEQzV2SABgjFSsAakIZ260+t4t0xSwkW3Vatc5zBltwZXCjf1HphCCKIkCTRpgQimfauvLGuhVNpy1LTQagF7ZNLPgw2K5KMYIkLLwHyvlHNu3UeI2Cm8pRIl6u2l7tcbQ1pf3la9r+oYAUbYpKjEBswWEVUV5hdMpAFYAXZsqPmX7yCK95ylVn6iGxZquwHKu7HIVwKVsWGvKkfysKUSTkKLmMqU2qt3JBUTodpVKlP2uURuLikYsVRWBIAhK6YcKfKTaxZR+EocsxAGdNrNLLWmbRplIwI3fn2CIGmEqT5LgvSiRYzocKFCDSwK/a5TxGkyUekfA38weYKn1sKxc5HYL62stAcJu3TrG1QsDHM9ZfHPx6DDFtastvHTRw2x0hPHOffiYoG0xj3YJPWexsoLnkAxBQgPVsSS3FGL5S+v6KElhOUCPgAIBLs1C6HXgrAxxHBu4fuc+/s2/+nH85M//YxB+feebf4b/43/7v/Hy+gD9Yo6By7zSEPNogdk0w2K+lHw8g/NBrTi3dEf6guSEMlOPxUyqpZnTSKCOlpskPLEoniqSEe8/rVYJ+m1udKUvEOhY0O605H0xJQdWOQ1Q4c3cchImSFIwlfJWAGDaYyjSA+cD9j1L01HK+CBISFCsXhsEEc+RZLEoarxuG25vFYusj1Rbxfa5q7BsG1euDmFUGb77rZuIZzP0rBk61hKuniAJl+p76rRqpoorRUYAnGpVySwFbJ2KL85biqghYGC/JX2bf7iWTiYxXM/Ei89vYjAcIAwDLJcR9g/mOBoTYFVEGLYT24DKtSbvtFHyc/yy6EvgXJF0KgFY22KlDcQcH1RQ1qpkwVCLCtGS7Vqgv+6iMEyxTY7gYJn2kBsdzKsWen4bX335AuajIxzc24eRL2CUIbQ8AHIqixI4LkE/W/JfeU0Eq4R8wgzG2qqa9y4T5TYtoksBHE1bx2KhLK/5vOFqG88+vQbP9fBob4S9AwXQyR5LLKAVoUKtP80+SFN9TJSEygKZfUL6mG0hyjsosQHLW5G1typ1XNluY3o0w6Pb+1jvxDDzfVjmErqeoNXhgLUwD1OMeV1ilU+ikvpuatuniE+8p1S+i12trexnJcNcQFpNDIHYJo5vC3g/nwcoCATW2a++rzKZlaKddvVMClDvJwQsOnhoENU+51shPQhwrHbFDdlF5mGQlOfKfWjiBCISKWoFJgFU7o8I5vG92Re5P+B3WBvSdtvC6HipANC0xOaaj2eevYrxaB+j44WQS/hckh6mCxJOcllzaftPNTuJIMfHMUy7gmu7mAcxDg5DOC4BDAWec0wpJbDaKAn4TQCYVtUSXaDWiIaYm/BYoTFbVmU+qygDteMWALEm4SiipgKz2LfEfp3zDRWlhiHOFEppDDz//DlcunINo8NHuHfrgfRVKn+pyCPYQgCftrw829EuP0hzjBYpZoaDYu087ug23tdyvPIzl/HKr/wURtEE8+kBrp1/EeUPFrjzh99DeVvD86aG3vIhquURYoKoZQJDpzV67T5Rk2JkH08AR8ikNViqDkLo9XxxjOE8SdIN1eUqf94U9xTHUZnR3PryvtBiW7kBqTNEwUxQaChtF4HlYe63seM7eMco8eI3nsbFrzwHt2XBTcYYVj4GmYu9N96GeW+MZ9wOzNE9xMfH4rbCK2qcN1SWrVavhc0Jrw774X2Uz1fzTXOmFiI37d9PRfeI+r22NiaQxTzvQc+Vz6KSnfs8ji+ZU8WyWZ1RCPQLoMp1mirVjPshlU1MZTr7snKkAfptGxcuXEAcBNh5cCyqXFoxO54p5BS2JyX4mqMjKkosyhylw7XRwrHn42PdQPhUHxe/9lVY6z5sLcM5pw0vKHD4Fz9A8MEBtudAL1zCT46gR3MUSVLnrKoIJH5v7kc5h3A+4Ph+uDdT+fW1e4q0DQlEQmxXRJlmvmkcUfidG3eXpnbB92rcA+RO1Lxo7i9LcSQTDFjNGbXLQPO+3KtJ3jLdKTxT1nEZZ1S908HFAiyH+55Scrt77R6CJMaEWQ9tB2lvBcdWG/cMH7edEuPzOjZeeRatlQ5cPcUwS9BehHjKO4/Z9ftIbocI7hxiEJXolyn0gsQIOhbpSHwHy1YPedvA2qUhnn3lGhyzQjY6wL233oc2zdBPTThBDG0yRRosQV5kVuaINQ1TlIh8WymABz0cWAYmvof+lYt4/qUX0PM8qVO4MBCRxHjnHvLFBF23g+eeex5ICjy6+RAPP76O+fExkniG9V6GqgzQ6bTAiG0S6YNwLorVi5eewtb2VdmDZMEcyfIYeh4imh6gjGdYjI9wsD9CMFvUOeNcl9QZxBXiaim20sxTZ1Y6XRtC5vcWBGtz2bvxKCWuSkICpMMK9w1qfeca7jg6KrqbyNmJfz92LJN6guLRyfOpti1TOtqUQsyTuAEhSpKcp57HOX65ZAawAoDJhbCEUMvP4t81YPu3AYAb8vyp6Km/KwCYPL7Tj9+jPcPZ46wFzlrgrAU+xy1wNsl9jm/u2Vc7a4GzFlAt8Fu/8euq1FGDvU27SGZpfXASkJeK1/pnzeGmOSB9Vls2aldlYvn40YBrVHN88qF2sQ3gq6zuVNZtA/Lx90ZN0RTVz98BAHw6tvW0QpcFk6rMxeJJrNAaZTGzhQX8e2wJTYWwJplHdX4h//04bVdd5ycAc2YUsdCiLPiaz1VgvDpokF1N4PH04xNgeW0Py1N+89afUPHWL/zEdYiaW/3i5O/6eSevrf/j097r9LWcAPUnr6/RhU/pFJ+WjVs2xIPmb8bD1fmZUsA6UQefQmqrWpUE5rjyg5R1KQFgpR7hYU3ZQIttUpN7VitweZATW6ZCsW8NU9l+yf2prZ4bBabvK6s1KarL+zYWYI/B87rUdnLdj6//dH9XjP0GmJY+zkzTnAfVFpyWj1JjkZkgBk3NbKz0LsB3LqPtXkGebmB/5uCVl6/iC194CcfTAIf7U1y7uIZsfoDr1z9AXu1DtydIiikqU8N0WWK29DCLfGjeOuaVj9QZYJJ6cKw2Ou02XvviNvamLDgCy7jA+Y02fnB3hge7c9jI0DMLXBwaSKMMk1mAeSi+Z7i41Uar30fe7SGCsh+9/oMZum0dz295MAoqKUIEQYhCS1FYFbbOORic78Lr+RheasP1gDu3mP+kyZ+joxD7ezFWLBsd5sgmKXb3Z3A0Ki9KOLxPLLyzkKIZ+PjhDJMoQ5xX2Oj7yCsDaWHBb7VwfmMgbTvsudgbRXhwEOLFy2186aU2llGFtz4c4dFhgC4t4QjkzFOsdStsdgsMO1TRhei1KgwcYHZ8jN27D+AUU7T0qdgRrgxYKmdWGm0BHwT/Q08AACAASURBVM+NAiKeyuTNEmWvrsgHdaZvrZpnMYg9XKkLlG1zkwFHkIaAGYtzfLAoxeIUVRtUGjcPAlJUmooCuLaIbpRa/DgBRuq+zWKygH0S5fd4fm/6ulK914X/QgGnYoHHgmJBUFPZIvN5Hd8WJQmfQwa8llss8QlUywcVwHlZwnc8dLtUsxQ4mgRwuh5a/VUY7gATbQUPjXXcCBfYfGGMn/vv/ykeacAdBCBvn/m9baqYixQ9q4MOHLQKDdH1CRbf3kVxa4bN+R5WqgC+VcLMMiyCmQA8TFdjgY5gA4urVqWJai5NcgxWW7Ia8TlKEV2JtS3blo/G7lPmA2YcsmBuKjUYraE51bBNRelLhUSdY8m2bizaHhfP1X3k/WfRkTdaEaqIjylbwubBYhFBKBEV1Vbfqj8oMJcWvvw9HwQRJB9Vox2ksvCUOeWU7bLKoSQAzJxsS0BXFu7Fzo7F+4KqNmaAEkxS+ZjN39IPKg1enU9NJwNeL69bvYaFOyqeHQE6CN6ynwgoW4NTLDATmGDhlbbDzBB2XUOUTlSV8fMIqFFNJPa1VFKmqo1IgiAoJKAfc7ZrQIdrI5VZvBdsA8fylEMJ1W9lhijjdzIQFz5ivQe0VqF1hzC7PZgt5m+6ova9cfNAgIsktVHCwoTklcstXDtn46PrDzDZv49LwwQ9c4mCFqNJKAQwtjeLubaAnYoUluc5hr0W5osQrq8LyOZ2WliWBlaevoT2uWdw9+AYb31wA//yn/8kXvvaT8uu4dY7N/Cd/+sPcWm4gfTRXdy/8wBpskQOAiaaZFoaBEmowJPMZBOOaYv1MK0SOX9QaUpggkA9lYpUAjZ5zrS4Zv+UArnFArQn4CgVeiyGPnw0RZApJQytR5XyT62tYnWqWyhE6ct5V5ETyLiRPL2cTgYVbAK+nqNy2Em84v6H+dkyL1KZnSGMc9gtH4XREQB4UQzQXbmIlYGPL752AYO+g/f/7D3c+egRfH2MnhXBrnJxYkgKghMp0pL2zASe2G9Udp5pA0ZlwDYtUYWzP/OzCdCxDTi2OKfyu7I/X7m0gpXVPhbzhajOF0GK/aOZPIeqsabQL/2URXlRObJgyz6oVHINKYb/TWCu6zuIoxIR66JaIYBMQVKJaQiAlAQ5Qs6PZP55Box2G8vCRlz1MS88hHkLL72wiS994WXc/+Bd3Hz/HhwthqUthdTiGLT1jlFodA3QRG0uueyRcqUpC0JBivShrI6VVa+4Ebg2LFeXeY9qZ4JcNu1lOXe3HIzGgWQXSga4KJyUUlPmEU0TS18CKiTNcE9FIotYx7KQzbWLCmiuOV4fR9MOgqSDRWyj63v46usXEE8O8ejuLlzM0bZHQDFHWcXicNL22zA9DwdHC5nTONbZh5Ry7rHKVs4HsqVUJBl+f65r7NeSP14rwU2XOY4WGJ2SFYTkqNJV+e/sz7SylrmaRX86CbCvs51YqBfSlalIKXV2L5/H+U32bAIAcWxwTlLzqFj2xplY33I/WeQqK9h0ud6qyAAq0NquKWOLmcr8eRIWyjo0r7C26uPK5W0EC8ZdkPyhXEQSquEWkWQcc0xL7qvFvQBJP7SUZoYu7U1jsUj3/RZs5p9LZqVysuCcL2tHqRTVDUmyIQk197jg+aO2hVauFY8JvRwTYVqTAUhO45gikSrOpE+ILXkdOUFyiewXLAeXL61iY3MLR4f72N0hCCccPTh1jALXY6rsDLsSVwMSR3aOQyxMD2F3E7d1CzfNCq/+zDP48q/8FDgjhlGAbuXA2U2w88ZHGL27wIuegUFwH+XiGEESotJIzmBfpT08+5AiLJEwx3MZ24HzpJD0GL1D0pXtyB6nUXjSkYP9pNsmMMy1zUMgLgJU+TFXWM2ROgzZ3xRkIJo2QphYWC6Cbhe7voM3ixiv/uxT2Hz9Geh2inYZ4UrnMoahhp0/+gtEHzzEy91VrFVzjB/exfE4PImN4HWKZbgwSWsnLvaLOpJCCCgC8pOwpkiH7KcCANeEvWYcNYRERd7RBBxlP1E2z6qP8H1pa82+05CAGiVsQ1LjWGuyb/naFl1dhPCgo+WY2FhbRRyEODxcwvEMtFxHHBuiSNmK0wK6MIEwy7GsCqSmjqVrYtRq445tYnzOw4Uffx2tdQdZcIyn1y9i2xqguhvg/hvvYHWSYpNOActHCEdjmGJLnsvRTzK39cahgWQOS+7p4XFY7725r1ZzYmNRLhbRJDfUzDk5w9XuNtwXCCmQ+/aS5EfleMIXyxJILzDue0u6IahDJmdh2ftzMMmZU+3pOVcotbHKWCYhR06sBIDjHF7Phtd2FWEprmBrLbHbXlSJZPWW/TWM3C5uw8N9V8fssoPVl59C6RUoo0Nc8jow9vZx1b+E4Ad7MHZ1FLtztOcxWiRFRBOVscu96UoXx1w0By7WL6/imRdeQMuIkI1HuPv2W6hmFTaqDnTaKS3myIOluF8t0lQspBfc7/SZ/2sj6LfxyMhx6GlwVjp4+eXX8fT5qyiRwYcJh60U5hjv3oNRVdjcuoLJ7jGOdw7w6O49LMYTTMdH6LciXNhqYfP8OQyHq6i0EqPjB5jNpzANB+vr56GVOYQ4n0fQwpkAwVWyEFvo/f1DTI4nMq4NugSZJPSpKJoojiSjnMAulcm0hWc7hyQUkQCRJBKjQZc5ibDg2pOpuoG44HNbLfsZvkftKpbVJPJazct5jdt6Pt9v6fBtBfqGC0YvKOI4HXaiWLl+cexSAbx/XIPPXEsZAWPSgefvBgCu48L/WvWvOi98SqHm1I/OLKA/u33OfnvWAmct8PlrgTMA+PN3T8++0VkLnLXAEy3wO7/1GyIAE7VaXUCTYkG9MWTeFDe/BGFPAxt8G5UR9NlTJQ+LAgg8Ye3bAMwn+OXJdSmLU71+nbyeNl4qfarOAH4MEJ9k/PJgJh/1WAEsh+ImA7iRutaAcQPc1gTeE4XpkznGRp37SwBYHcZr8KV+YQNA8+diES3nQUX3JLD7OLNWfUE6kz3+jMcAsKgCa7RVMblrkKbxIjp13z4NAC5PAemnQdsTQcVpIPqUAljY459471Oo8Cf/81PHzmMAuNaNfRKr/qHjrelfBID5OFHbspwpjaZ+XuNRwiCX58lRW1qyblD1LwIdUqyrWDyvD2k1+1Yd3NV7ChAn9ky8PwS8TGGzC2jWWHYxE4i67CxVjFyNwC//sNhXIRclsFKJnHQrAfLUtfOg92kEh9PXJd2a/0eLNZrbmp6IFDRTWf+xxL3au4RuSymAZ7MhjiYtfOGVS3j1tVcQM19tf4I110YaHOKjGx8hxz7s1hgwQ2i0SoyA45mDKPeRaUOMyw6Weheh5qLj9GC5Hq49v45HkwxJZiChRbFm4GgcYv8wglVmuNjXcWHFwnga4NFegHlUwvM9PHWxh/ZwAGMwREIgO8nx9kcjyft6ftNGS89wPGJxd4nRPMJgzcD58210NjxMab/XtiWTMV6WaLcI6AAjWlHvhqiiHC3acIUp4og5wZkc1jkWORNsdBxsDX082o+xyHIcLWhlqyHJTWSljqyycWWrLxbQ46DA3b1A7Psun2vhmfMdZEWOP/32I6yvuZIf1TIMeBXQdnOseiU8O8P6IMezl3po6RWOd3fw8OZtmOkYZjETe84u80bdUsAF8ZE8KR6pwo+yXSyRCgDcqKl4Xx+rqvhzFhtYvFA20U1hWxWb+TMWqSQ2l8UjyahVBT+CEwTabMn5UzZ1LHYTbGZBu5mbm7mCRQml4K3tzWkDWSuTFeCp5p9mLmBBRNRwYjFMYFMpmgVEFrs9ZalHcgr7sqPZUuC1DWWUzzEihUzY8NsEYgoswhSd1TZsf4BU62JcDTB1L+B2tsS5LyzxM//6N3GIArvIcYwKtw+uizqu53XQMXxocQZraWD21l1M/2wB526M5/VjrFYLdOwSesEsrimiMGKpB4VWyN9UudK2l0sD26ndtVX7OmruI4AWLAk+KuVQU/wUoLfJXSYALNbYCkiQonoN9LMYzkI91TWcZhqrYhZ++Eey4GgjWWf5UkXG+a9R3hLk53s2ayk/h+/NIibvOwu1BFh5sSzSi2WproApDhzXVaBQo4IkIYDXKRECOfM2CRg0QL5S4hKgkD5aFJjPaUuq7r9SjdsC9oilndhKkuBBta1a13g9bCteG5U+tJ+lKpdFU7YFgVn2z9ksRhJV6HR4fYaAN1KArxcdlaVGBa2ymlUghVJhC8AkKplYAc9ULAv5gepUBUqycD3s90SlwUI4i3vziDbgFeK8hdQYoPJWoPdXMNhcg93xoZtUEBa4fmMXy5DzNfNzHXQ8Bz/xpTWcW2vhW2+8i5sf3MSzWxlW3RBFukASEwhOJaJA7CJFIaKTQiA2s33fRRTG0MwKq+ttrG4MEOk2rn7lJ+BfeA7Xb36Mv3z3u/iX//rX8OzL12SM3H7/FiYf7eDK1nMYf/gG3vyjN3E0OkK3T6DcFJvbVKwKCxQGRN3naZaQEGgLzO+tFUp9rqzmaWVMBRQV7gT7VZuIio99idl3LRvbmz3Jv/3+zX2xQ6dCsLm3fB3XRa1SasiqtsggAUR4C6I0fBxn4OhUetkY9FtS8F+y/YNE+ofMDyTycI7SLWS2jyAbIDb62B37+MKLW/jFX35OMk3vvfMx3n/7ByiWB3DLED1Xg1XlUgxnUTnOCJCozxdlaKkAM35vBWopxShBqm5H5Y1y7LKvEgBlhjD79cqKL/1pZ3cmfZEWmFQ/s01FIVorQ1kY5WtdseCm0lbNzwIAMdaA4LClQF6qg9NcERM0sxSyFAEJ37Vh6wYWcQLH0xEUOVLDwTQ1MU87KKweDK+NL7/6HJ66fAXXv/sG7ny4i/UuUMYLrqrwPWYKk6qSIZPscjVDZ3Ei4IppuPI9mrXBclXmfJP1yT0FgV62AccphxIL4r2uL5bDzEvlXEYQh+A+X0s7TO5zaEVPMEQR6mgFbQm4wnFqeyYGPU8kpYvQxs0HGnRniFJrodfx8JNfexVGEeP2O3+JlrWEVU1QpjPM6KhRMXu9K6rw0TTE0fFCPpdzTmNNz8mO6w7BbbFWFlv5UrKD+V3Zx7g2KmJNKUDixQtdIcPQ9p4KUwLByj63Qsxc99pCXpGx1DrKAj/nzgYok3sojhfq9/zDfkWwi++lCDgkqKg2ssTpgOOB8xfEep2OAJwzxSWiBiDbri19KYuZM5lhdeDj6rPPYm39Im7feBezyVzuB90OqNbmeGQ7E6znGYNzH/caan7me9uiys5qApNlKXU4X8Oxx+/K68tStd43RKPGhlS+m1j7KstS9iE1ruuDn5CODOSkKeok/SgQjH2D7y97AN4z+rcL5qVICASAVwYtIVpMJ3OMR5E4D/CaxaZd3APUGsFrafkmkqrC7vESkdvBvjnAnufivgVc+dI6vvbbv4ppRPXfBO3KxzDyMP3uA9x+4yGe0isM00fQ4jGyIgYYyaEz7zNHqdGuWlNrCzs9rb5r9xJ1lCP4WUl2MnPr+RzeW65f/J50LiGBghaw3McuaXEvThxq3qdWniC2cPlsF1FlY6I5WHTa2O/a+HMkePkbz+DiV1/GYvkAfa3EK6svw1umuP8HbyL8cBevr25jWEyxPNjB8SiQ+8vxLe9PtS37t5AxVLpQA/KeAL4kIdfEKHWGIkmosYlXfVcB1kq1rM6kKoqE/1bRFyQacb5Sc4go3eu9B/t7M8/J3lDIEHKSh+upbOE4K9FpMQPalzM61d3trodeb4BluEQUcC+QI44rBCTRGBoSE0hNDTNLx4HrYa/tYLTh48KXX4HT06Hlc1zoreKSex7lwwi3//jbOJfYOEeUbPIQi8NDJMsYulbI/Mq9pQJo6cSg4jSo6uYc2BArqeDm86QN6j04vw/vZI0By/eSEwbPcLrqr7IGPsGClnVA3B64L6EKmOd6BcrzvjUxKWrfzLZXB1yOf6r1+d9N9i9V0QSAxUUirKCXJvIyR6BFyFoWis4Qh4aHu+hgv2chfraLtVeegdGqUMVjXGkP4c0XOGesIbs/QXRnLn8bx2N0K0YQzOG1K+Qcwy0Px4aF/tULWLkwxIWrF3DO95DMZ7j37vcQ7Y7RWlowFhGMMEIZMX86wTyKEdIthmdi5vwOXKRrQxy6wKxrYVIs8eIzL+GVF74Iwt0d6OjCFPtgxjikJLLpPh78J/be7MeS7D4T+yJu7Hffcq+1a+m9m2RTIsXFokYzI2i0UBLGhgE/GDBswAYM2IABP/jFr370P+BHv3kGY0uUOJLsFodrk+ymeq3qrq7KysrK9e43btyIuLEY3+9EZFUXu8mmNGNDrbxAISszb8aNOHHiLL9vu3Mbp4czhIsYhwcPgdUCljbFestEu9vClWvPQbOAk+N74hwSLZeyvk2jGK5hwiERJo/QMDUYeopkOcGH772HZeALsY0RUASbjQoJB3RQmQmxhup1FV9EcgyJzpEQa/2A18WxknOIus9WsX/nnoZjI7mVZVyUkL+L94rzelFHkTlCp2OPjqaQc5SzhL9gjA5JtwT7eV6azL8EgPeO1XrfpSuQwbU+CTYKAC6MVmRf9UstoB8rv5VgrgKAS0LoJ5ZgnpBkfPz7xEn/sde3b58rgD+5Rc9/c94C5y3wWWiBcwD4s3AXz6/hvAXOW+AXtsC//JM/zs9Y7o/luZYgsFIR5VIoVIxkZR3JFzfX5c8+6UM+DgAuN6P8G3GklA3WYwrPwlJJ/Z4WVr8YABbr47MTKC3MCmvoTwEAf5L6l4csAWD1HgUAy/mKlRhtf1iYKoBhgssiRn2kAC43D+Xp8XQebSipEFZAMYu8jwPAErussehYIqoFwFqCxKWCV+w4H13943tVKfactctjdt3yQ3WACnevj71Ubf7Rqv+XKYA/Ch8/ytktj3AGQH/CjEr7SOlLhYUp5QgKCFEbIQUA076tUCaxzCD9UL1P7JlFWavY+VSBqQJfmcOkFEmySxcAmAV8WgYTeDWkkEb2O4/FvycbWNmbKXW0H8zlnrNoxb4oILC0ubKDFiQnK4Hf8qsqRrMgQMs0xcYvFKB58TwVVmGWYyPPKqJC02mBWKEdsoZcs9FrXIJlXETVuYxo2cVo7mH7wjqef/YCNLuGwdEEm66LJBzh/Tu34FbH6G8skVkLYTyPZjkmYxuJ1kKQtVDtbyJx64grHmyjimBloNFx8dauj3BFa0+2hykq23CZYDZaYKutoWpkkvV6MgqhVUyYroVOq45arwmr2cQ8oc1kiN2DubC1r3UNdLwMx0cjLGYBTmdzLJMITsvCU9d7OI4znC5iuC0P1YqLhkMLPgOepaFeMTA5maNdASx6mGYhxpM57g9mkm/I3LXtbhPPX+ogCHIM/RjTIMFskWHkJ2LJudmvY61bw3yR49ZDX6y24kWKm081UK8aCKIY77w1wAvPtnFzp46FH2M5T2BkSnFlGyEubmp46fom4skQ48NDDPYeYDU/gZVORMmkV5hLmYh1G8kH7LKS6VyCqoVSnBnjBLR0TWV3lnmGJUCrbMAV8KbUF0rFWT6CVKcTaGBRQQq6hdKXfZ4WwKnY+zI/VdkaS6Gu6Fs8ltgBiwV5WfhSheFS7cCvYg1d5CxKEVv6rhqPqWRTlsLqa8mDKRVZMgcQYNSUDbBJO2wClbQKlGKcBZPFDX5OnsFrecidJkI0MFw1cYwN3EkC9F8mAPyHSJpU09CAW8N7D1+HbbnY6d+Q2WF0soe9n30A46EB/T0P64MM1/IDdPM5vEqKfEWr0zGms7kUfWIScMwM2UoBHI5kfVHyX+Q2mqqtprMl5jOq7nOxASVAy3smqhdmNTM7joCpqGVYzFT22mxUgm0s1rOAzmI950oWtxU4wQI8HQZ0sfCUcSBXNqJi012CtCmL+yoGoLSP5lcB1QobS/YBFogJ7rJPEOAS28iE45UhAAXPU4r1EUE4EmEU+EEwsVQml+pQ3puyv9G+nX2Hn8m/4bHFjpnFsZUChHl+BIqlKMoR2dAFsImZGSrAo8qEJdDEscAyLCke8zoJupW2imIDrSlrS76P6wspQFd07Oy0BMQmsF0WdPkeuQ7e34KD5bimgM88/yRWDg1UCgvJQfqehjCpYokmtHobdmcNZqOF1HKwuV7FYBLirbePxIqv0eyg1azh+qUWPvdiC82ahtHeGH/5Fz+AlQzRsxfIVnPkWShtSZUJZx8WfGUWrRCUykHYiFZ+URqj1a1ibaOFQDNR3dgWAPjO0Qnu7N7Ff/5ffBM3XrghAPBb330Nez+5hRsXnsbk9mt4929v4XBwgn7XU8SEMMZ0vlDPr1iOGzBoQUrQKaNCkdbxql3IR2PflfxDUXpZkplK+2O2NYFhVeyPlTLUMHEymUs+O+9HaSvPuZHz4HxGAoEOr05bR+Ilakzg7yW0osgLphzU9lxUXQPVuo1VmmI4jZALSaEifZwxD/MoQ7XdR6Q3kdsdHE1cfOmVC/jab9+AkQPf/9YP8DevvocNb4Gdlo468yJnAZptWhxTwbMocs4JUANJOFcOAa6yxOb1lc8unzWOxew7U6r+JXNbEVjW+jVR7g5HgRA2NEMT8hLPkyMkVVnjyVLWXfy9jG2WgfW1ujz7k+lcxmDad/J5tQ2uR2hnTkDUE6vpeBXJeNWo1VB1PMwJhCQR/CTD7mmAh9Mc9dYWwryGtOLi5eev4PLFi7j3t6/h4N4RLqxV4GkJlsECjsX5gzbSkShyF8FSkYJkfZNhFRsyTnRarnrGBczMMGFGcJKK9Tft7Lle2VxvoCI54RmadU/612LuC8DF8cvzHCQrTZ53stHYw0fjQMYAZXdPNagmxfZOpwrLtVFv9TGaRHj9XR+pVoVm1rC52cRXf/OrQsi58+P/G003R82i+8IIx8cPMZouAM0RItl8kYqKlfeP941WwZI1qysiCNuaYyydNlSur7KClixws4K1TgMVQy3vOC6kaYzBcKbaqEKVo1JupwT8ZJ5V+wJllf64VT5BAwWEShZwMSeWjjAlgMpnSYACSzlCsEDOPiJjPcfLnOMhC/oVRTAqiC1r7QaqNRfhfCm5oxd21vDiK78Fx2vh4N47mI6GODo8wGjkY5UwhzKV+Z33gtaxfCYJTnK5aZlcxxZzvQC+qTz3tMdWpESug4vMYpn/Vf4r25LPCu8hLf2pYGTfXsm6V0UOUCnJ9zCPVNShqQLRJBKCbUqQS9YIao1L8oaQwlZqTqDjAx0GLl6+IP13OpwVKuxcwMEgWso8pWzk1edHaYa9wRxxrY6B1cG0Wce9SoaNZ+v4yjd/D3fvfg9hMMbL134T7aiBk+/dwvEbx1iLY7TCQ2TRWMZ/x+F4zvtHUotyO1kuCWjqYrkta6yVir0Q+2lGEEQpmg1XQCDGKogFdkY1n6ucLWwbw3GgSDayF2YbkGinxslVlCJOTKSmB99ysZvpmPRdvOsBN75+HVuvPIP5cg+dCvBC73lUBku8/6d/jukbI3xps4sOplhOB5hPQviLsGh7AxVNgbHMKpVMYJJNSBTU1XxJa3tpR+5DigxgWbvxuSn2RwowVpu7Ejzm3/B54LWr8c0Qchdt9FNmSi+V44yyg1a5wCSB8JBKPc/nR+172cepEN/s1tDrtQVMHQ8nAqp3+12xLB8OptJvwiUB4JUAwLlbQWprWNgVPGRUwloHuPkULv/6i1imS9QtHdtGHRuwEIx8PPjO28juHaNHt5PlCbTFFIf3xyBnxdTpRKBIiXyJkpbW+IbKRFfEavW8C1FIHLfK+etRdnC5rpG9ZDEuiCPOmaJa7YvLdYms3wUgFq8ZKWQUXHVVF5DnhMQ/Rc7jMyMuPqYiSnCA43lO/KXMm5pmiXuGrdvIjAw+fCw5Z9WbGGgeTt0+Tusmxls5Nj/3HLrdFgxE6MJEM8mwTuv9kyXCvQiHr99BdnCEhpGgkvswzByVmo0FAf7OOtzNPpqbdVy+uo2eaYEuv7EfY/j+LhZ3H2BxcApt7iNnvMsqFBIWnQJoAx1XTSwbDpJ+G5OqhXHNgNNp4cb1F7He8CTr2kOCFjyQEsBXigxRnuIH3/krTCfskK6of6ejA0TLCaLlFLaV4cpOHzbnZGSoOCbCaCntSgCZimLPzOBkK/Q7NVQZpbIY4eDD2+LQtrGxKarzZDGHPx+Ks8VwMJQxfRGGorBlP45FjRtjHkRYxEsZZ1cJFxQkztIGXYkfqAQWcow8A4p2LmN8pBS9ohJmdq/L8ZcuI0rhu9mtoNd2oaU65n4gx6AS+HSo6jv8nnuC+4dqXCWozb70cQAw247ED/la1mieEFyU334k//dTAMCfFuAoBOtnSuE/ffscAP5Iwez8m/MWOG+Bz1wLfNrx8TN34ecXdN4C5y3wj6cF/uSP/ihX7PqPv2YpCkuFUWXeyYK+YNsK6PFYhuvHHaHcMH00wfbRO0sF5ZMA8KNs2dLimZtZSrjUkUoL6DNL5uKQjwDTJ5S6ZxnCH80IZvGxfD2p/uXPySrl58qaWhSIZQ7sqshHLg+gFMBa/lEL6I8DgHlcBfZyU6AAQvlaLvYJfJa5tmdn9/EAcEFqlnc9Cf7KD8/ua6lgVoG6JdhsPGHB/WQbECz6Ra8nLYQe3U/1Vx8HID++hykBYL6XMFXZx+Q9BGu5kRZbU1XYZsYg2dkKBBavcAFmWAAqs31K8Fe9gbIG9mH1lQVs+afzKy01q4WVt7JLpXUXAStR82rM6pkCopLh/Sb4qxQCtIOWoxOwFqtYBVizMKb+r66Fm3xlG11kB4lFeMHOTykeMJHmFuEDMQxnRVHs0nITncZFtGtPwTK3sfA7yLUWXnxpC5//jc/JRvaHf/MhLjdqyKIJDo930VufY/NSBXE+x4PDE3y4N8feQ6p1eoiNDq7euIbYqeF0ZiBKLCxXOg5HEe6cxqIIMk0X/XZVimIkILAYqaUhDIINJCnQOlyzME80Q5QCBQAAIABJREFUKVx3ew1cf3od+5MVjga+ADebNQ19L4eTxDg6GmN0pECGmluB3bCRuBamuY7EoYWejk7dlSLgcLbC1XVPFM1JsMTkcI44CICUYPYSs9USrm0hTnV4lour/Sby3EDF1NBqenj//hyTIEPTs9BqVnFxq46aZ+On706o0UO6Aq5fqSPwE+yPAownIX7vqxvoNyvYfxjjeBCg5VLp4qPmrHBtq4LL6x0c372Pwd4x0vEptOUQlWwMDTPpB9UaVWIqO1OUIVIAVQWes0JRYQKvMvqKfMEiF5D9h0pMFnBLy0alIFdqM/YrHpPFXfZHAo8EKPh/KdDRBtcPpTDIYlw5Nj+uWBCgsniJyl3IElSAKMC6VPAqBegj+/XyfBXQxvlBEnjV88njsEDOYrKlKxv7pCLFcBZaRJ0p4GkOjRaJWgqbiilmXXk2cpPqtzYmWQN34x7umynyp5b49T/4HFrXNmG7Dk1wsf/wZ+i11rFW3UEEgqRLBKcr2A9TjP+fPSTvTvG0PRQA2KZaMFhgPp0gTiOZJ+J8hVUWizKF58aCP+FLFqTkPmmJFL1nfiSFHYJEbGtayLItgoBKAdojKlUNi4nSnkU7SWGosEgVa2KqO3IWfMqMSfYFBZhSeSlFb6rVqKxiUTRK5N4RdCBQwSJzSbjiHKsK8oW1a5EJTABP9QulvCK4XWZS8vil2kdUiatUlFclkMJuwH7C37GILKCGWI9T3acAwlIhznsnCmMNaDUdsQSmSvJMpVzkDAtQREULgXLJSqSqN4FpWNJH2N9YYFfFL54PwWVLAB2CxVQjCaEsB9bX69LfaVdbzgP8eyp2s1zlFJJgIWpj2utGCU5PItSqBhyP5uMJ/IAWf1TmMgO4gXnWgN3pYJq68DMLX3x5HY6t44MPBzg6jlCxGshyB9Mgxx/85hqe2mrgaHcXP/7hO7CSAdarIfRsgYoWqUKgnol9a0ISQJoi12mHacl83eu6WOUpKhatYh2MEg0zzcPa1S0czHI8OD3Cf/ff/6e48exVAYB/8up38b/9r9/CKxd7yEdD+MNjBKu5KFgrhTqLQOoiYu9X8xfxWj7ptEGWkrRko6piPfsFAYIye7rfr2Hh05I7EhCI94eF8qprQa8YopScBpFcQ5n9aBrKYSNNFaGAcIDEcDAPmGCAQQtVdY/pbmBTMczxKktRbRJQ0ETpz3Nljh+zReOcALCGaqeDSK9jllYBo43rT63h8uUu2lULr//gZ1hMJogGx6gbIfp1B/EiRrNpIQWB3Jncb2be8sqTaC7kPNoNc95VCnxH+gf7MhXBvO7JNCxyqFVfZwZyvVnHcDDGeLxEo+UIMEVAWOW22mcqez4fnJvYB2kHOxwvpKgryl+X1rwa3IoiX8hzwHFCJ+hEZwYdnXYD/c46JvOxzGHTKML9cYhBYCLVWjC8Flq9Dl5+4WX02g3cfv27OH3wEC/e3IIW+Tg9OoYOqu2XiJJIsm1pO0wlcKtmC3EhWKTyPDC3mADkgqBusBLHDl5/VNjMc3whEYPqcloSsw07TQtVV8fd3ZHMEGu9mjzntmUjjHKYFR2DcSCLOH4mxySOBWtrLryqB8euotpYw8SPcOuDKYLURJDa2Nxs4ctf+xo8y8D+W6/B1kP0myzsL+HPDrB7/0M8PI0QxhnMii3jAtVZYjGtKWcCpdwj8SyQsVqIMEJ+UmMn7zNB2G6rLveDuZkC9idUztJulQ4d7KuxgFoREUzp14Vlq4BaOupVZfdN8I1Zpey/pQ00xxt+Np+vqqf6NttOgcBqaRkHBGUJFCmwSLeUowfnPPYDWsLK+EqladWReYhA/sWtHm4+9zKanW0c798TQGQynmJ/f1zsM5TNP+eNtb6rspBJpshzhHGMua8U8JKlCwjo2ijGWV5XskpwMlycOdVwPOXf83hU6EZRhpA214wTCGMV68Cs+pjONwTd2Z+UylERLFQ+O/8pNbxsIsTamgS0IKBdegX9Xh2dbgdrGzvw/Snu3rorMQJsw/F4imWk3DJKFSsVk5qhYxBGiOw6/EYLB6aD95MYN754EV/+vX+GBwdvIwlmePrSl9GMcjz83gfY+3e30V2l2LYnyBczzJa+7NO8Gu+7LupvAUqDBLZpFUpPHQs/UntWXRG7ohVBaI6fjClQJAOObQQQ1/p1bG31MZ3MxY1BwGFRiLLvqP1IwLUDtfp5FQvTwW5uYNJ38I6b47l/+hw6z15EXpmjtlrg+d4LaKwy7P759zH+0V282O2h4u8jnA4R+LGsAdQ6Uln7K4BcxUxEBVnMktgCpR4k6SOkhX+h9D3j7ZI/WFgX09pcEStyUT1yf6OIfEqlzvGcz5VROCtwX1HuQ6lwLgFj9jGej9iRS6Yt7bQNWI4Dx+CaycHSX2IyDgXk5LPMReZ8riIGuH5cMkOdJAlLg+5VJAN41PAwbHoI1zt46ktfgV0HLngNdGGgBR3+2McH//Y1pA9OcYmuAdEIy8Exhgcz5LR+FocmBfyWDkzSPqCNs1o3K0eWx2KPiv1XuTct41XKayzX7nwmSnUn96EKSGYPKNwJhMtWOEKRXMD1ZV6SgNW6j2Rivl+pkQkaq8W4XUZrJIm4F+RFlj3nN1gaAt1HYOaI7RpmdgMjq4fTmoH4Ug1bX3gaDenTIbpwUSekSovw+z6SQYrJ+/tIDw/g5RHydAroMaxmDVm9jrHtwmi5qPZdvPi5z+Oibst6gj379O4JRu/dhr9/jNVwJMrbVRRilUbIDUOyrgNbR0CSU6+FKceLThNWu45nn34R/ZqDKlIBgPtoSkyDU+w9Zsixe3yID27tYjoOMR6N4c9GiBckbyiiE63t6w0H9WZN3HtM24bDuWgxQzKfoMIs43CAhmXA0iIsJiOkQYC6a2Fz6yLqzSbyaInF5BjRYobh8AizKQk3gWSfk9BI8g3JqdMgVPE6JPVVNLiWUuKW95xrF8nHprEAh4tc5fjGIde0yqHNtDQ4nnL84rRC+3ybxM1mBR2P8xLt8lPMF0vcuReICp7HYH1h/1BlAFtCmuU+kIp89VXqCorj/isDwGf1mF+iAP60AEdpAV0e9/988xwAPttQn//nvAXOW+Az2QKfdnz8TF78+UWdt8B5C/zjaIE//P0/FISvLOyW1rzlJrBkDpNlW26YykxJbux+GQBctmKJI5YAY3msRwCh2hmdAScF7kimMV+EHz7OApqFRzn/4oP+rgDwx4G/PGSF2cO6KqxzsydKXVGAfhQAJkAmq3XiLZra9PJ8aQXIVwnKfDQzl2XdAlwjSEhicGGHLDlPCgU964hyL57AYz8OAP5IzHCB/6jPLxtVzkiO+/8HAPz4k0XlhuRZUVBXWD8/rgYugQCVJWlK4Zr3oqIxczITZbrKs4pUNuGZHZi6PjK/JeRMTOp4Dwl0KPUvQOCsVtwbxeZ+9KJ1Gi1+qUck7B8K05ifJ2BZ0X6ltbT0UfUxUmQpX+yeAgALYEKWsfqLMwUVLcJMD2bFkWIUFSQ5qwS5jUZ1C+3aVWjYQpZ04VY7eOH5i/jcb7wgipc3f7SHnlnDfHiMo5MPsbUTY+1iBbHm496Dfbx7Z4LhyIBu9LEy2misbWCy8nB3wPOoQjctPBwHGPkZmq0m2o0qNvstKcySgLF/PEUaceMawrEAi8CYbmES64hyC9VWDc8818XD2VKKp/EyxHajAjdNsDhdYDVbQqO6j3aLZEzbJhLXQe5ZmOcVBHmGnY4NGt/Nlilaro6+a8LLE9y/M8Dx4QimQTX9Cqarw/IMUVtUdAvr9boUotZ7DWz0q7j14Vjsn1nAZgF2e70Gw65gMklxPF5iveVie6uK23dnOJks4ZkVPHeNm/QcDx4yg492sgQ7A6y1Erz89CY22xZe/+s3cPzhIaqrKZrmHJV0ijieIEyWcGsS5CpFZbFNLR5XURAU5Ji8eK5NypQKNac8d4XtpCh51ABRjBOPQFgWcvnc0tZSlLqFTaFYuhIYpj1wyKxN9ecEAEWFa9LGU4G9pbVzOcbzeCrrUxW2VUFLWVhy3FBuBjwH9ZkEIdUcQOWdKhyqz8pEZSN5wsyry0zYtNJ2qJzNECWJACIVUbcTENSQkhRhW9CdBuB0cLiqY9/o4Z5l4mAjwTO/sYmNG2u4sNVDT8xdA7ThwkAFS2SYRBGCaQJtL0L2nV3c/84RrthjrDsR6kYqxaqFP0OSR6oAHEdY5SukLL4R9M4VcK5TMcbCs8xpCmDUcubiKhBUKUdyKeBzTJJcveKaqU5jAygwTNlgn+VQFn71BHY5f/K+EXJWIJ1qP6W+Vu3HzyBYxYK4sklUAPCjvqEKjTwe72en40lxnmQB3lteSxIpO2gWiZnlK8AIMyoJrCYp6nU+LwURhUoH2iovlYUnLUNZdC77Aj+bd5/jGIFcAsCiJnVZ7FbAi7LIJllGZQGTTKPaMBF7WF6LWNjzvotldiKgL9uIBXZRadZZkFbKNX42rWnns0CprQvlkYDJop5TwA8JFwJOF0A7z2MZMIsScn7VGlWYGWJmvoYa5ksbk5WDWdrExvVtLHIPR36KG1f76LUdPHgwwIMDyjbaCCIDt+4F+Bdf7+MrL3Tx8O593H7nA2w1Fqhqc+jpAsiXQggizMxpYsX5hiQHFpotDbR4JQBMvgNVlykzpzMLaHbRvtDH3jjD3ukR/qf/8T/G0y8/gzjL8f0/+xb+l//5W/jy1R4a2QJaNEWcLWBZyhaSawBazBLIm0dKyUgAOIlWAn5KAd4iGKkIC7yXVLPyvlgmiTCuWJ/zd1wXcYwiQYmAIcelqe/j4clMSEemqcgGpfVlnKr7zqKlqKgyBQjTalZZka8QhZoU/6nqWpEIQ1cErlsME0xI5z3WDcYbGIgzAyvThQ8Pw9BDtdnB5kYH2xt1bPXaePv195DOxpgdH6BpxfC0CrJVJDl8FYNgIUHQGK5pUX8MLV3CdSuouVUECxK3NCEasO+x2M7njf2LfbPX8UT1y2eHgDSBQZ/5qcMFbEe1D10A2BcJlog9utiTKyKHyqhV94H/5/xCFayMm3GMatUVAMlfroR0ksYpTE0TMLnfbUv1+GAwQ2bqOA1ynPgaIq2FequDRqODF198Aev9Lu68/h3sfrCHZ640kZP0NJohotVzvECaxWKlzjUJz4HPEZ+rOFDuEQTlOJ74cXSmRhUnAAEogclkKfe9t1aV54qkqeeevypq8IP9+zg8nCriEscrsTE1ZHwJlytpt3LMcmwN6/063Cpt7A241T6izMDJMIDPCAbNxoWLF3H92ecR+1P88Nt/hYs9Cxv9OqoeMJ8fYjwd4N7+KabTRCzcqabk2MP2L++fyt1V1uRCbDCZbU0bcyqrojPAhw4T/NtlEgsAzDVctUqr84q0EVXAo7FSepUOGeW4S4Co5pry/NB2+WTgqzVxQWoVxSDnNLa1a0kb+EGM8YSqaKVAlntNNwTmKjN72lF2/yQrnQx9Aal4XY5lCaBetR0BkTvNGja3N2EZVfj+Qqze/fkSuw/GMof2OrxPanzkuM9GCBahUgKHIWZ+qMBp5qFnmfR9l+QqiaOAZHArW2GOBUrtyfGX/Xtza10AfYKHwSLCeLYUVRyvlesRXk+nU4NXcxFHqeQRM3OY7Us7cY47vGfyvkYN9bqLwYDjd461tYacD90KgkWA46O5EDN6vaqQNLnQJ2hH4hzJKjR4yjUNkyhG4FSx6qzjdhDjVhTh1377ZfzaN74mBD5eV1MzUcuA/e99iA/++sdY13Rcbuowkhlmi5FYTs8CGtVmCmjjPBYDVdcRdaBYHC8V+Yk5y7K/YqZ7RcUtsK8RsFEq4Aq6HQ/Xr12UzHDalJfxA+w3YoWsaVhGzFe3MQ5UBvDAc3BMC+hsiS/9/hew88p1ppFC94/wXPd5rKOCvb/+Kfyf3sE1r418eAeL0QmCxepsD8t7zn2jKFU5hhVWzDx/xmyIe0eWo1l3JNtagelFtFDhMsLvOV8yw7jdcuUYXB9ItA2jSQqwmes6Xr9jOQWJUBEWSMySjGDurfjscEsC1U5cN5DsLJETpqVijRgjErHvqSgKzj/MI1f2+MzoNRFpXOfHWOo5KlUDc7uCUdPFqWdj2nHw7Fd+A2sbbfScGrrQ0YIJ/3iGd/7tq2iHBtY0A/HpLqLhEFaiI5iTQMa1jLLxFReSgnRLci/HLz7zvFbOY7xu9s2yYMBxhWslzgnsy3wpMqdS9bNdSrczlaGs1selEw53gaxPUEGvFfeAwD3HBR6Pf8/+xM8sn2USJrl2IQAshExRmJL8ayBhJBEdgcwcobFA7OTIqi34Vh37mQO/4aH+4iVcfPEaCNuSCpUlE3SMBrwow+zOAPMHc8QnCywf3IOxIrCawCJI6dlYuS5O8gytyxewdmEd169ckXU2jZHFYedghsH7d3D87rtYjXwh2XO9s4iWkiU+J4BfyeHbOrL1OoJGE5NqC5kLvPT8s3h6awc2Qrh5hHWtixYgXmhsWX49iAPcu3Mf9+8fYDpZYTwcIvJH4qpSqxtotapwalw/RkLkqddrcBwH0XKMYHCCLJ4gmh7DTJcw8iWWvo+OY2FrrYe1tS04rgttFSH0h+BCaXhyH7v3T2TdwPvHezCeBypKJEsx5/8zjtdAq6rJGMH+Q4CYTjvsU1msAGDO9VT6Us1LS2c+DwRrqzXew0cZwdQnOI6GjueIiwDXU5zT7u5NMJslGE0ycA49GtAemg4Sf38A+OfUv0UxQhHTH6+2PPr/pwU4SgVw+ZffevccAP74Fj3/6XkLnLfAZ6UFPu34+Fm53vPrOG+B8xb4R9gC/+J3fz8XO1AW50X1WCh+i0xdlfeoS7GcRWXFdleMfP6OFqGf5pUUwEG5eXqkUiuHWgVGlK8ye4TMTQEvBFklSljYTxcIdcYwlgIA/iTwVxKIy0OfgXyZsDrl9XEy1eJXTwLAPBaVGAowYWGeK+zSFpoAsMopLgHgAt45uy5uFB+9UlEYl+rfxwFgLtzFivWxmejvAgCz0PvRF0GARz8rE3XL9/x/oQB+/HxKB2rJwy2sb0u7UslkKoA1ZtNSVcbCkuT9SbYSVXkpknwlBSWCPixiExRXakXaoZY5TyoXVW53ppR5VNo6touUAUlF4Y/XH69CUfwyb44gGxXAyshK2f/Jv48AwB/3BDwC/sX+mQAorWepHjBypCsW1mn1rMOwbJh2DVGYYiXIFAETGw1vA3XvIgx9G7azhSip4cLWGp57/pq87613HuKlnXUMjw7w4PB9tLoz1NpzpGaA8Yyq1hWmcxYX2ljpTYRaGz7q2B3lcL0aTMvESqsgjKlcMmC7NZiuJwXUZt3GYDRDnkY4mfiYLViGq4hto1erQrNsxMziE4XXCnVaZyUrdO0M8WyJo70pvCTDpmOhyewrswJ/pcPXLVTbVRwt2OAQBRpt7C6tO3h4GsPVIwwHAdw0hq1FqGjq3uYmC4dUrjFX0UDVYEHPwLNXemKh9lc/PhAwbhnnOBql6LRd9Bo2jkcJLq172OraqNd13Lk/x97JEo5JZS3PC9gfBiqnlZ9hrHCpB/z+Vy7i0pqLg5/dwej+ISqLESoxCxanSJKpZMsyA9g0FXiqhhCVr0bbW9ohlllQ7FO0XOVbyqxXFsmkr1KdXthFC/gowKLq22KzLLZ+igzCn/NFe18CdCxwE8nMUmV7x5+V2YN8Hwt4JdFDgTdFznABjMg4LnUt1VfPLJ4LugQ/U4HPSvEjhcHCKpoXw+th8YsvwrU114VrK6URVbCGbcq9oqUliyU5n1lmIdbbSK02bs8s3M26uEf1yFMmnv/GNdSfqqPZdrANC10AWzClQBUgw8PRMSajFbyJCe17D3DnOw9wyZxj04vg6ImAv7PJDHm+kjFhFoRwXIIICaoEWi1TnmfOc7P5QtTLBEkkL1MKhixsqgw4XjsLnyUoyTYor19yQsv7JGp/9btybOC1s+0VkFsUmB3m5arMPQHyCjUw+wAL6gImFLmTAjgXdoZSBC5U3KII4nhUKIDZ7zj/8u9o48xiqzgPKHFWAWYzZ1GBJLweyUQrCshCSJHid5F3V+Qfi+tHqkBdUd3x+thPM4LGpmT58vgExEpJS2kzzOIwz5dkHSojh0NltSuA7VIp2Nj+VI+yz/J4BAeowCN4SYWaUqkrAJqAoijxDFV4VWAXz5f3h/O6ygquUG5CJQZyUQBPFwbGCw/22hYuXL2ImeZgHCtLRgqf9x+MkSYagpULP7Lx4cMl/ss/uYxXXujh6O59vPvGbXjZAFYyRSXzkayWYkUsz7XB7FAW15itawppp2qacG0WoIHZIoJumTCqNVS31tDauYCD2RKH4zH+5X/yW3jpSy8IAeFH3/pLvPqvfoKnOnUsh0fIllOMxmN4NSrzSyWIoLdYsihJa1y5SBKFlBMALcDJBuKzLXMVv2UuY80WxWe96olqdTpV1sGOrZSMIVWiUx/D+RKWSwDLlb9juZbPw3SeyH1iPib7aJQokJhAGFVonGP5vjjmpMa5LceMuYEaJDfTc11UNEPAFnrhxlkFB7NUgPi40kK7v4YrV9axtdEX6/a7t+4hmQwRDk7Qs1IkUYaUYKa+Qr3F4xPoUFbheZJAzyJUXRJdbKU6q+hYXyOZSxN7VCo22Xdof8wCf6vhCHGCz11prc7GMi0DYbzCcLAQ14LScYTjHp9TtSYlEYagD4EEFTPRqFUlDoIAKeeaHAYWK6Ws5WekUSqAH4vKHC+CJEJ7rYlRpGG41LE/MpGghjj10Kl5+NoXdnB6uIfB/ikadgqLtplBgJqrC/i9jBYyL5duAWfkIKuC6SISBTq7DJ8Jg/2Tc424CrDoHSKNEtSajlx7u2WLsvHCpSuIlpzjExw9PMDByUTGrcUyQ11sSRXpgy9TUwpU9v9W3ZY8YMOx0WisITM8TPwMi6wCzfFw+ZkXsX2hj9GDI/zp//5n6Ls5nr5MhSrXXSHG/ikOjyaigHJMV+VKS9yK2nsw25Z9ns95CWzxvva6VVn7UbFNa2px89dpZ07SAbN1Y6y4HxBRIMEvlfk4WwTSP3hNfCm7b7W2JkGFQBodCQhwihqMNtBF9rGywFWxHSQXss9zrOVYWKs7YkhE8Ffy37kWklxllSs/mvhy/t0W7YRdFTliGhgOCSamsCsmal4dp4OFfCZVk8rlg/3LEqCYoDLHb/a5qR8K0JaKUUwG0zawsdkVoFVZ8yrwMmHWKokLK2btpmg3HbRaNQE8uK5od5uKWCBrLw0BnSeEg8kzpKJfqZjbnRYW/hIng7nkPfN8Tgcczx1UXUYeOPBqNYlRGRyOznKLSQakHbWsVfwYzbqFtY0awmWIyYx23xXUaxbW19YR+D6GwwUeThdYWlVYO5t4Z7rCu2GCr/7O8/iN3/3tgiCXoKkZcOYJfvavv43JrVNcrDq42qsijwaYTIYYDieSO0tFt24om2yZK8Tth84Xqay7F8vlWXxMea+rVUeucziiDbOKbmAbrPUacg95T/gcC4FM9sgEbggAZ0JsGwXAwqli5NZwXHXwahLia797Exe/+DxsJ0FL13DT3ES2DPHuv/5LZHfGuNlowg2OEQwOMZ1Hkp8qBKcCyOR4LGQFWj0zY1qIEMpWP4wjuU7edhWzVFBRxaClAI8JABdEIv4N40q4fuC4WEZUsI2EdCYPE3Wzag2kgE7Vj/mV95tEP273+b1Pe9s0hWM68lwRqOZahOMST6fqkeSlsqsXJLCRQGjpmMUxUuZkVw3JAJ60a3hAVfNaFZ//p7+DdsuCqydYQxUeNAzuHOK1f/N/YT2t4YJTBcaHMJndOonEjYM5rtI2krHL3Pu0cBSw5F6pGB66MD1ao5fto5yclMqfgDFJBtwXck9u27bY8vL7ZLVCkvCekwjDtRnbm7ClIuyldEYS5XQu1t2ci0UlLcQ7Fe2iXA64x1JrPYM29mkmynLTUiQpXVegcFTJsNB9rGwNsVXFvOJg7Haw7NRRudrB9nM30ak5aIoxcYJ8NoU1W2H4wS7Ckwyan2F5fAQjCWBVImjmClazAaPVQdLpoXVxGxtXN9AxLdC4m7bNXFVSETu9N8b7P/wupgdDgERgjevFSFwJllqOuaZhUMkQNhxMmM3evwitZuH65XW8cOMmOqigCV2Uv96ZBTQjXRiMpWGUxrj3wTE+ePc2ppMZLLahnmB9s4/L124iy2ibvICpG9jfu4XJ6TFWQYjpaAAnDxHPRtDTKWpmBD1f4EKvia31TTRb66g5VYSLMUYHd5GmIebTEd6/eyD1Dto/c1ye+0u557xvg8kEy1Uue4SWZ6JRs2XNToKUP48RkHRHxxWVWiJ9YLEgMUzt/sWJyVHKYOUuRIWwsohmFnC7VRGCk+dYOB35EqP0YF9FVB0OVBSPnnBf91EFcAk4f1oF8CcBwE+6s5VVil8F3DgHgD+utnP+s/MWOG+Bz3IL/Cpj5Ge5Hc6v7bwFzlvgM9wCf/TNbz6JEH7karn4/UUvKcg9AaA+DiKWgLIoHgXw+OjHEQB7/MWikwAKT3hSEw75xRbQj9Sb3MgVkEZxaJXb95gfsqh5+GJhu3x9BGAtgGZuh6kAVi8W1lShRb0KRrHGDN/y+AoAVuAyq8RFrqfUcR9du0ZLVZ4nw9zOjqeOqpSw6jNY2JNPLtqjPERZmCwE0B9pw8eb7nFQXeGfj52DSFGLP31MmlyqAOUKnugdJSBdttonMUzP2rRUIH/kDB99c5YHffY5Z0eWN6nNucrvMQ1b5anKdpWnziJFJCAw7cpY4BDwV471xBRe3OdHgLr6fZx8BGE/U8BRRcCXqHmlbYo8Lf7/I22i3icF+8fuMXN85e8L0PlMYS+gvioq00VP0y3YrgvDsMQGjnlEWqWKVeTBMrvoNC/AcS5guujDdtbgOW1cvdLHJGAFPsFLF9uYjA7x4d7for8ewF+cmyVFAAAgAElEQVQdAXoEnyBcYCGIHCxXVcR5GxFzV2MXuelg6OeoNh3YZhVBwjamEreCuGLh8sUG6i0bi3CF0dzH4YA2WglWyEXx4TY8yf/jhn4Qpah5OrQ0xWIasKSN08O5eGetOzqsVBPAYKfXQEYVScT8LxchKhiHOUw9RdXS0KiZskFeBgFcgzmSC1RN5oxRUZdIrmS3aTEpGcEyxVrNFpvNi702en0Pf/PmQwRJjmrVw2avhqMJBOjNwhzPX6rh4rojhYb390bYO1ZFzHkEbHQdyYHkuOQYBDECXOlV8OWbTVxo1XD/rVtYDU7hxVPEsyPkyRieGSBJl6jotClTts9iWUmlRkzm+COglKpYsRa2VXGHRRYWf1WGLkk0yj6yVPFSnc4ihLLAVH1OqX85plHBqgAysZSj/axNtVEsf6MygknYYa6vUu6BlrRUIImNtBqrJUOUKr7CJphqBYJ1PEcCocy3JBgnlnVkLUhuoAKPExZMbFPZE+cKdA4TFsg4VjG7jqoVfl+oNV0bngBjOTI+SqTbu3VMMg/3gxp2V2t4j0XImzo+/3vPwd8xoLc0bDtt7MDCGjRUi7F2MZni8O4DpPsBxj+aoj7MsZWM0TVD5MkSwZy2bxNYFdq6USfIcVmdC8dB5sVRyURVA0keSbJCxaI9pbITlkJ+3ZECK78XG+Q5FdaK9ERrQ/6czy4L2CyIcvwiyDWfR1Lo4/1im/D9VB1ShclC6GyuCj9iJVgorqnIIdDEz2exmcQBpchVc2CZe8l7TSCHBcRm05EiK++PAM4s9FPBLGo1BVSwD7AISaCWmWZ88ZoI0ioQW+VVEtyoFHaN/Hsen4CYANGphrkfYjJloZmWjwpgZPvw73huBM+jQIGwimwAVGuWXA8/VamjVf/jtUqer5DIVLman2k6qs1pv8/rZ9sQBOGLf0P1Ia+j0WARX5dr4EvsjGnpNyMxhYYJGnSHuZu04rWQxjUESR2DqIGd65exv9AwXgFrfQfJMsXD3ZnkXHqNOgYB8KOfjvA//DdP4+krbbzx2rs4fH8X1XiMprFA046gVULpM8qiPUcerwSUdWsWdKqumc/LihvblgXAdh25aWHt8jac9W2cLGK8+eER/sk3XsLNF6/D0nUc3rqL3Td+hsv9dezdehsP9/Zh6zGiKOLDJDEDumaiYipgIFipPFcpeJOXREVvqkuhlnM+z63d9lD3mJurspwdx8Z0uhA7c3Gh0JjxqkDgwWSOwTRArhEYNkTFxPvJsYYKUBb4GQ3geA6WMckFBIqVephZsYsFwSqg4ihSk87nY5Wj066qPNkUeHg6R8UwEeUGRgsdcJrwWn3017fh1FpwmzVYeoL92x9ifnCE2jJAugjg0X46T2DXM/mn6Sz40zJRh6WlCKZzpASCi9xqAjlUQfIekGjAFxXpnIsIkPZ6NVy60IZXM+Ewu7ZRlzalavD0dI7pNBS7YWb9bm40ZOz0qHLVqJ5dSIYoVYMcD7ima9aroqzjs9JmDi2BWH+K2cyXeYCAO/NGq44D09LhRyvsXNmE19vC/skUr9/yYVU7iMIaaq6HF2524I+OMT4colNL0W8RSKCyjDbWE7F0pkpTVKamAS01UKvb0J0culHBdLIUEgVBWoINZeY284g558RhLODD5kZT5tqq6+LypUsC3vnjEU6Pj4TMw/xOPve0jqZ6iQriimkIuEN4aDQOBTBtiQLahFVvoOK2cDrM5Dk68UNsX6rjS1//BjxNw93vvYrpwUNc6HuoN0w83LuPw9EEpkGCjInhJJF25jUpW1qCxCr/mm3LGAcC2RwXPv/5Z8Vx4PTkULJFOaYxq1HGA0NHEDEjOcRGvwbPI/lAPa8EOKnw3lhrCF+FGc9sI85hURyr/HQCvmKlq+y+SWQ5Op3L3EelNdVgbFsVI8KiPQHA0rVIqcR4HAEPxVpZxSRwDNze6aNapR17gIVPVW6E41MfvVYdN64+JXbksxmtttUYPp0vYdgkKSk1N+85x/GQdrFcaxiazN22pQhj3EdwziZwyGc7jCJFStMScChRqk2VoxwJoEF1uiPgE4GvRt3DKk5Aki63K+pZJylYl+eLylgqktk+M5/HoK2yAlRWK13IgiSlsZ/R6KRetdDtNgXwvX9/JC4rbFOerx9EQsZ48ZVfw4Wbn0c4Pcb+7nt4853b0Fp9OJdu4vZ0gm9/eIjuU2389n/2x6qfJxn6pg17tMTeqz/E4Ge7eP7CZVy+0BI7WH98hNPjPZw8PJCxp9ZoYnw6RsV0UW024c8CUVDznqlIH2b3UilMQhhRzUyswqlwZl/h+W5tELwhyF0VC+ZlEIJEVM7jw3Eo7hq2qeNgusAoDKH3mpg5a5h0WngtDrDx0jquvHQZ3V4Ta3YdjczE+L0jfPg3P0IvtLFjWljXA8yP7uHO7kDIHpVc2Ze3qraQb5itnLE/5Zko38fThSIruopg2KjXZP3HCYDzLp+JUh3OMUxU4mZFFP+yNijIAWwHmb9D1V95/5iPXnddIVFxHKULwmymCJo6CYAkHVAZayjAmG5GJNiKul0cO0iOUAQIfi8gclZBrtEBxUJmaggywKdrDgkbnoMHnocHWoZVr4Kvf/OPsdGpieV/AwbqMPHg9few+/038LmNp1Gd+TD9E7jpCuFoCo39nnboAdcW3AdmjECXZ8ItyHZU75fkSRI3OKbwxTFBMpyL9Qltwg2LIxznsJUQnhQZiI42ai3MZ577QS6JSZQqnXjUOkyRjksyvai4BUxUESKy5iucgcqYjjgjOB7DtC0hg9Bdg2PwMl/hdLWAVrOR2A3MDQ8Dw8O0qmPjyy+icaGLtXYdDlK4PP/5Ajie4OC9W9B8F1WjicnRISrpEsliKA4VSwKgtTrMjQ00dnq4/swVtG0HLa5l1RCq9iPTCHd+8hb2395FsFhiPpsIdGtYGSZJjKVlwnctLDoe4mYdQbUu0S5PbW/gpeefR52OMYhQhwEmAnOnTq7vEAlCrumyBIOjBe7e+kDGHDqcUDF76epFXN3ZVgEtjFlKcyEQvfODV3HnzgEafO6iAEY8hpEO0arPYBkLXN7qotffguf2kNMhaHCKw4f3EEcBZos5xvMpQvYXxkcYBixdg2Vr4gA19ucYzgIZT+mU0mk56LRq4m4yHi0RhHTyqci8alcMIc/NFgssAqW4X4bs1ypPnU4GAtymSilM+ovj6Gg11dqec+nMXwoheTjks0w1MWBrEBKychN6ZAHN+yHOLU9WMp4oa/AZPEvDKlOxippDeYzi9qp7rITsn/pV6C/k/Tyfb98+VwB/6sY7f+N5C5y3wD/IFvhVxsh/kBd4ftLnLXDeAuct8PcFgEtV5eMt+aSKVIADZkYyS7JAMM+yBH9uOVooeh5HMZnDW2auVgrF2RnyWWYEq69igXamGOb/CsXwozDc4lQVQPFpAGACugo4ZLZQecwS+FMFaW6W1evTA8CPFM0/n5CsgOHHk5EfZRgp0Z1CIUugsWz/n8ty/jl1c/F3BbJLCyJ5fQwALLDnJwDA5ed9Esu0/P3jFtWf9LRJ2xYAbQmYltsUi+oO/p4bbwFPH21JxFJV7LYVMMXPKm1sFTijQLRf9GKE2uMqa2mKcgNFy89iU6XeU27HijzfwjJM3X/16zOAvvhYwtXSH+Xv1bWUn5dTcWc5MExb1FVS0EwItHmIYheu04dlbsA0t2Gal5BrfTSbfTx9YxPT5Qqr5RI31+qYTfZx9+HbqDWnsJwZXDfDYEyrwhRHIx2Z3oLlrGGZ13A4t8SmcbBMxaLSdRuwDdpqGphwE2u7uP50B17LBYXRb98b4nSyxGBMFngFlzabaHeqUuQfRwn2J0pRSCvMBRUmLBIMaJu6wnqjgizMYFUs2IaDVruGMDfhrypIKjZaDQOOZiFOVrAqCdbahHcJ2EW4fzRFzTXQrJqyeX94upTiZI1FJFE7pqgyc65ZRbdj47UPhtjZrOHXXtqBU83x5q0Vbt/3sfuBjy+80MZ234Rnp/jhW0fYP1kK6LTVr6FRt8Tzlvf8qR0PtpnDSCKYSQg3CXHv7T1Ep6foWTPUKz4cfQZPJ0vdh2kpxS/7YZmtK8UvAmtFlmBeKKiU6qC0/lbvF0JMqsBV6UPSiVThqLR8FhC2sMHl75lNJwph2shRRbCKJcOWr5KMw8+RQhTPQec5KmBSjlkoScrzkaK7+QikJgDM4jiL3cqmuMg0Kx4EDrssiHueLUAIC7qSL0e1SsoCIUtozMKi7SSLp44oJ0I/RLBKoVs2UG0gMOrYX9VwkPbxbgp0XjJx85u/jgftBMPKBFVDQ9cwcN3aQA8aNmFLptjo/gg/+bO/wr3vJ/hio4UrmIt9brLysfCnmAx9yb2tOVRREqSjQoTkED6bVDgR0Gbbh8iYW9pwpV0ITtIKlIBtCW7yeuazRAB8iQAorNvZXlR88bppp8wCLAuovC81AoKiglG2z7Tc5P2YzUjuKIBayZVUVo5SmJJCLsEmFttpLUwgOBVFGoE5qmIJ6ss9Z76kgKTq/tDSkkVGySN1FUgqYLepLFAJcPD4YuU5W8rnsUBajkduVWUeK2tEpfIl6EMhHY/PXGPebyliFQQCZe2sVM6hr/qVgN+6VoDOSnnDzyFQzesU280CqKZiiNdL+0WJ/xWLSx5P2ReXFuWlbSuvw6VVL3IBh1VeNTNmE4SLTABY3TVh1kyxiofuIAptzMM6JqsOzE4XE93Fgb/CZs8TclkyoWVlDrgmml0P81jDlz7fw3rHw4+++zb8B/u42UlhRUOkKx+rJEDMHFYtg6VTh0ugNEZ3oyEehyz6sUhu0E5Zp6q5gUUCeL0ONq6/gMEiwnff3ENMu1bPwD/5zS/CTFaYffgBWo6Fwd4dPNh7CD0JkCMWsIdgKt0qYPKYBKcSUVPFLKAXRfmaZcEmLUbXEIepjAkEzNkn5PklGcBWKX9UfzHDle01n0aY+D6WaSrADfuXWEpDZd4yI5TFf7fuCukqWBHSylF3nUIRmQk4kevMoeTEoQlgzKxQ6bNVh7i0gBYawT3DwsNhillcxc6lC3C9HnK7gavPXEISzrD7t++j4g/R1xNEExJsUnhVDUklhNekajzFahlBY4YxZSlxKKCmKG8M5bBA0I9kIyoVqSAmuWKxWCGIYvT6dVy60IJN1RKBvjST5/zgwBeVG0kRLI5evdrFxmZH/D7oNkKQ4OH+KSajIgO0IMP0W1V5H9cjnbUegtDH3d1d7B0MBGzLqS5frrDeqeHSpR7sWgOmV6VBJg4GU/zgzRHcBi2wr+LatRvY2a4jGI1xuvseVv4QVYdq97k4cMzpbOAHMs82a1VRc1J5Z3kubM/CYHiMg8OxGjdCZqVHovQloMNn/uh4IopZkiwE5GmYCBe0Lga+8PJ1WfoR3K7W6qg2mjgdHmFv9wRBvMLcZ065gQtbfTTaLQHSmq2O5P+ejEYYLZdItDqOTi0cTHMcRyEMD/iv/6s/xkbXQ3DvCPdeexWrxRRaEuJ4OBX14uWdGpqdqgCKnV4PURhiMpnLmBIRSKKK27WwvdVVsRq6jivXnhEwZu/ebTx4MERIK/tEKZ2pciUwRWvjlz93Hc12H/t77yNcRmKxTHtnKmnZN3lvOY/2+h3ppyHzYxm3kNFJIUAUxgL4UXHbqHrY2O6DEQ6T0VjGKAKi03kooSJ0FCDJpdVwRVnLDG1mV3I4PT0+FaCXxASOd3ymZ5NQiFD5KsXNm5fw7Iv/EY7u3cHrP3kH9aYpLjCHpzMZc9d7LiazGEmunmtOwey7HIel/8bM7uVcokg/fH4JXPLnkhVdgH1cB6QpsymZl03AkwpF2rsTjPCLdlOkU9dW8zotX6nqp33y6YhAuC622lSM+ouljA8kXvLnLbEY5skpUL3T8+A6NQyHAzx4MBH1Mp9TklOY176+2cPLX/rnqN58GogSjO++iTu334O7eQNpZwtv7e/i3/zsHXwY5vjCl2/Ca9bR8iw8e2EHV+segttHGL/xPm7uXMT16xdgUG3MOfz+e7j1k1eFQLWxeVUyQCOC11uXaZog80W3v4koWuDg7ruYzieSx0yghwQZFZdBEEaHayuni1q1KuAl1dKcF9fWeti5fB0xY1G8KjrrF3BwchfTaIqo1sYga2A3z/HtvffxzNdfwo1XrgmYqWEFzY+x/9P3sPf6h3iudRkXvSra6QxYjDCbHmNjcwc110EUzBBMRjL+UFk7OD6We1ar1WRsdmsumu2uOBDMxmNRkJI4GYZUxevyfypV1zc34dWasi7i3smyPUzHA8ym0zNbd8fxUOE4l6zENrzZbELn565oh70Ug2A6uKSrBLVWQzY6jMWxDBIPQ/hzlQmtMqJJPsngkkhWRDnomQ6DhCPDgp/EmMUJ/GSFTNexIABsO9jVgQMjwO/8ye/iwqUtCf3gKqcLE4vTKV7/V9/GtiiAa2gihBFOsRwNReXPFTOfb85hYkNNUhCV7FzjkNRJNXjhokNOLhX6BPplvWxy3a3WQhyzuR5hPxXCzIo22Io4eBaZUiiKSTYpCZoSCVKCdVQTy7OlVNW8F2V5g6QqzgcqDoRuPCQ4cTJRcStV0xWnimUYYJLGmOspdGbhWi0McwOHmgm/YSLatHHjlS+gWc3RcmxsGE10GLgQR/jg330X0+MlevVtpGGCShIinh6hQrKcVUVsWYiqFdhtE5cu9/HU9lOiAKZa10Am5Fo6r91/ax+3fvoWRsczRIspoiSEaWeYrGLMDROrXhXaZg9H2RJar4cgCbDVXcPzTz+PraoDFzrsot6ygoEhAozjBIenQ8xmGfLExnQwEGJDEM4kxufytUu40O/JeUgs1ipBPI6wf+tNvPvaTzE/XcFJE7G1rlsT2PYpXNvHxZ0ubJIqYyCcLnB6NMGS/ZNEujxCnC4lCsYPmf1dEQcuEkQ9g+4/EaYRXUY0aFkiZKOdzRYM08B45Mt6db5I0W01ULM9ccSiSwYJyGpPplTyXPtlK1p5a0LY59jPKgUBXa65SPhWY7eO0XyFk9MU06kqEOgrwPo7AsAkUTLO5hwA/oUlnvNfnrfAeQuct8Cv1ALnAPCv1Fznbz5vgfMW+IfYAv++AeAnwV+x0SuUkY+DcZLzSoukn8c+1cJYcsj4pgLg/Q8AAKuN2yMF8pMKYCkGUK1ZqIEJACtskCf9HxYALj/zkQK4BG5VLyuBdBZqytfPgb9KZ/ro94/lRJVA5eMW0HLvnggZ/uUA8C+eKn8ZAFvi+Cr3V4EcfJVAKRm2vC7mCZbq3vI6pV9J1leRgSU/KP9WHYeF3cdfZ4rj4oeyCX/i9QgQ/mjGtSYgOY+r8nyVAqLsB3JX5Fz5KgFhKQIUzHA5bq6KB/Ju2pZ5zNIzxd54FbPgAKQrG9GKmXlrcJwdQN9Ekq6jUlnD0zcu4/KVbVERaasYnUqG5eIYi/A+2j0fa13CJDHuPRjh4DjG4ViHbXdh17dg1rpIKg2cLFK8ezCH49loOJ40YpjoiKEjhIlmz4XVctDbqONgFGDJzKSIBX8dns3kqQq216vwV8wzjLF7uEASBNCNDDt9U6ygByc+soRFCD7LBlzDwuXNJqLMxDzKsYgqePZaE+GcBZdEMjV1PUXL4aZ2hXbDRLvJdkjhByuckpG9pAImx3y+woPjAAazl2Kg07Dwwo0m1tbrsFlsMoF3P4hx9yDA3n6A567W0KkbohC6eziFv0zRrDnY7rmiWhsvmEeX4Z9/eQ2tmtqUa4sFhg8OMd47Rjw5Racyh4OpZABbOQEh5uJxkFLPovSMwkpfGP4sKqgucaYML0FidrnSMpjYiVIIKDUnXypvXFn7srOU+WRKQaCsoQkysWBFVRyBQhZ8WQBm/6MaiEUmqnRKdRArm5KxKCrLRxbGVIgQuBRVk+SemQJ6ENCkPSYLxaUFtbIupqJI5SyT9EIAmEUO8ix4xcyoI55do7Vvp6byNpeRFGZmVKF5Hqx2F4nXxMPEw6Taw30DaL3cw8U/+ALeNmPsJwGiZAZtMcWNagfPOtu4hAo8FpbSHK/9H6/ijW+d4EXTw1P5HNWVD9uKYeiRAMAsIBGgo/qNADCt+lMqJamYzJS9c0WnspcKIALFuZAKeE0EJ1nkp9KXbRUuC6vtIoNZZT9SXWsrq9wZdfDqxfanWksA8YhAJhXsSj1L61i+2NZU5IjiN83k7wlUESTg98cnc/k75n0q8F9lOqd8BmMqUdR8JcCXTgKTUptLJrRTAIFFdp8iZ2UCHrDYSWUkr1MRatTYVWZJl8oYzsnM1qV6U4qZZkXuLwup7OeSP1jYKfJzV0vV18Wmme/n9RY212KjzVxayd+sSKGYPZzHYvvxPE6GBNZS1GoqB5TAT6nYLjOTJXOStvlC5lHXzXFVAPkoRaZXsKJCnbafsqbQEcVVLKM65loP3toGFoaHeQZ02hbMDDjaWwgg0Ntw8NJLfaxf7KHT02GkOn74129isvsQ3YqPah4gmo0RJqFEP/DZIYjK7NtFEKDdVwQCqvWoYCY4SSB+Y7OF43mCBRxUmh34qGGyZE6hje3NDl566Tn4B4e4/cPXkS9ImJnDyGhVu8QqpU3uUhR5VGhJhjaJJbZSVkk+9SpBuuJYpdpe7Nwlw1cpX6lU4vOZE8jPadVMJbUt9r9UHU2GS1EZwyJhoLSsp1JFKTFXK1ppK+IEwWaVqagAL95fla9LsocjNv5CXiFg5JniUkC1DM+fQG4u98fE8TTD0HdgV7sYBy6SShW//Y2nUXcM3HvrNpLZABtmiiygYjmA7eTI9QytNkkQGqYzZqqmcKwMtpaKUpV9mi4IPG8WXKm4ZWE3DHKQawJR8CxgmTaaLUWeoUI/TpRV6HhOO1jVrny5Ht04dCyoZiys2EX5SaIMxz2OhwQUoHJVEVNFr2EeLjFfLiQv1WAObMUWQMKzDLS6VQHBgxWzfx3EFRu3HsTY2dnBs8+9iJ1LF+FUNEwOHuDuu29jcHKCus1nncpjqkBjaBUqo3LUXFtUShoUYWw2o6KUgB/VwQTvFAmSRJZ+38Pw1JcsWF4DrcA5J9CymsVrxlxcu9pFt98SNT2Vp3y26PxxcqpiETyXhIEKNtbaaHa7WMyX0k60vj6dhtifZ5ivLFTMNfi5gY0rVXzxq7+G/noDwdEAb/zFX0meZB7OgWQJj8sNJLi800CjUxUHFNf1MB4NcXxCpfNSWbdSGWUZeOnlZ0CQqlzvjobHeP+DfSEn8OXPVA75tSstrK13ZL/QarfFWvju7oPCBlvlq9eqJi7sdNFeWxNwzfWqCII5To8P5Rn2vKq0H8cFAnx6xYDnMJeyjngZ4MH9AyEXcGzn1163Jta4tMPur/Xg1hvQSWbJuJ5JMDg9xcHRVM5za4MkPEtIC1QdTqg27zbx1JUXMJ9N8eMf34Fpadher2M4CeVcHY/OGQYm84UAgOyOcz+WftfvdwTs5s95LcvlQghN/NzT0UyeC84rF7a6EtvBtWW3v1YoGrnSMzEcnODDe8eyn+HzYTuaxDhQCRkuaYdLchGttfmcpWg2LVHEMsuXgC9BM1FIphxfaPesspHrNc6DDoIwgs/5zVEzpFgb6xwfDdx89lk89fLXRan8cP8O3vzZG6htXET10jO4Nxrjex/s4ii1cBga2J8EMBDielPDf/vH/wztTEe8d4hanqBXN7G9dUmeyaP7b+HN778qKtXti1dl/GN7tNe3Ydgu/NkIrXYfSRLizts/QbBcMGBcngWC+rynnGO5JhLAnZm7lsrapo00Ven9fhfXn38FpmnDa67BqVdx+/abGC/GMLpbGOc1jL0qvnvwLp75rc9je6spYOYyGYAT0Pz+DJMPjrFt9dGv2NiuVuBVUiznp2g0O6jWGpiePsDuOz9FzvsLDYG/RKPVwubOFVGL1tpduI02Th6+j/u33xEAkW4mYbhEs9lGq7sGr9HB2vY1GJaHo9238XD3lrLBXtIuPEGt3oRbraPRXofrNZAlK+zdfVviBQzHQTDzBejt9zdhOq6s5dcuPgWzYuHu7dcxPj3GbO5jPFqptSbXGLIGoXK5Lm0/n87k+bQ8A5lWwYpEBLOCmHtMuojU6zh1qjhxbZy6CZ7+ylfQ2qyioqWowUYfNmYPx7j1599DcwzsWC683IeNBVbLKaLFXFwwSOCRMRwqFoJbc4PpKIWKl2sacaQRMrGaL+lqohbnihxH1w7+jKvjhLm8jEmgCw5Xk4WSX3LWxXa+iOiQNVlBMBfFfPFP1u8FVTzNZBzlnMNnkufC55djBsfzkR8IEdQxTMnE5rM3yWL4Zgar3UHmdnC0AnbpQNBxMG6mePkbv4V+w0JXt1ArgPIGNBze2YM/CNCt9ZEFKdLFAtnsEP5shrBiImZcRcOGWc/Q6Zi4ceM5bGmeAMC8IvmXAcP7Y3zwxt9ifOwjmjM6gu4sIQZRgMDVEXeqSPsdLEko6TcwXZyi5Xi4sn0JV9bXUKerlewlEwzzAEMqamMD79x+H/c/HKGSebjY35RceIKs+wc/g+nM8NJLr6BRbyM4eYho4mOjewEe9xyTMd7/0fdxsj9DTAeY1Qy2cYxeM8RWzwSSAOEiwXwcYv/BKewKCT50dqB7RSZ7AJLUmFsutQSue3WuARKJidFNBaJyXXrjUhfNuoeT4QxBkIA3/ML2urh07B+N8OH9U5wOfalHCKibcK2vXF9Mkiwqj9VDWNMoHNa4bOcabRFnmEzUP+79uD/+RQDwzxcn1E/O6iTkO54pfz/6O9knPEng/3sogHm8v7h1rgD+uXty/oPzFjhvgc9UC5wDwJ+p23l+MectcN4CH9cC/z4B4CfBX35eqZArM4XKcyDgICzK0oL4iZMrBanMnuGrVACLGpcbrY9RAKvF7qdXAKsFclFQL5XJxYI5L47zJABcGHgqO2oB+j69Alh9XnE9ZMyr7eajc2jxuWsAACAASURBVH5cilqAzqUDdxG1+ZjCtGwXBZA+/nr8PhTiQmUnROVbVoCl/F5sUZ+Y6p4EgJ84tuTS/Aqz4ycIkM9Ol/ZJZd6xEKY1ZfkspyV5WATLCOQSsPgYRa/JbKaP7nSUHab6iLQAgJWtdvlSSkvJc5YfPQJ2BUBWmK28aIFXYL6F9dejo5QscKqXFXb3GABctNuTADALZ+W5UXxt0RJXY+4rc954Twys4gqimOrUTXjeBbjuDvyAts8NfPWLN7G2swmfGXP/L3tv3iTJeZ+JPXlfdVff03NzABAACRCgSEorKiQrQlppV6IcXvsPe7+Bv5sjHLGOtbxeybs6SImkAAIEMADm7Om7q+vM+3Q8v7eqp2cIgDodsXQXRPVMT1VW5pvvlb/nOh3jbs/FZLyHst7H7vUaWzs9hOEJ7n+6h48fRJilNAobYLB5DZ31bVFdnacaTsMSuq1ySWlvFUUVjicVDqIC8Gzkjo3u0IVNFWGtY63FDEUqDyucnefY7geoDQPzosLJKBWlkt3S8drNAP1Aw5PjCaJFBhc6DvYT6I0jWXiW7qAbeCgbE/euB5jNCkzmBZ4cTeEbDWydStICG30bm+s2krTGJFRqRxZl+ICdpyXmUSo5bQSAdtd89DsOGt1EyGJObaDl2yDRfzEr0evSQrFBIbbIKpOsrGv02w76bRtZXuOnn47wva8H2B1YMMsUQ6dEu8lw+PkBtMU5/GqOOj5HnVOZkcDSmU/KYGeZnVTeKoHUpb2yZPIS+GJ/Xip2Od5YCCLwplSMitggR1gJ8VfgFgGcpdpn9W+Sx0irX6p+TFrtGuh3admZCwhMoJiqBVrnsohOoJKTA4tUPMYqf1aEB2IdxhzsZpnzq67Dcx05Lyr3RJHODNvl2JF5pdHh2gY8n3bstITMlG0nv4DvJT3A0uCbpmQaUh3Egvf56Rwh7QFdB2anD70/xFETYN/o4eMmh3vPw50f/CY+adU4d9g+GcwixlqW45bVwjutaxjCQHQe4eGfv4fTvw3Rn5Z4TYvgxRN4Lhn8NU6OZsjzTABgzq1ZlYpVNq10OYdSGch21GTerlAzg1uyesngV4CnKGvFApoDkhZu5tJaWQFpHL+02uRn5otc5qsVkK5sQJVCl/dZzWnMoVPzxgpQ5XcpoFPl11G5xfadTGIB49l2fCnLaYqrBGFXoK8ox5XNsxCsamXrSQCYfUKUn0v1iuTaLRXBkv2aKatlOSYtf3NaNKsCKQtUBC/l+nNVBGWhkq9VG+WFKpDzPAhO0jKY/Xuleuc8K5l3BKEJZLc4vlS26iq/mO9ROb66EDt4TmtDT86dmZEcO+xybCv2ZQKaMlfLNascZbax/OSYqiokDcE10Y4gKyzUVQtF00eoDWD1t9DeHsLp0ekASKMMjz+bo8xy+B0Lb77Zx517u9Jvk+kUf/vD+zAnZxhqtLSfo8lj1DozIAuxyN5Y8+EaBk7PmQXOYjOVyZUUeHuBieGGh+2tHs7CBqPUQOH2YLT6SOpAgJHN9XXcvnUdxfgc//l/+39Qh1Ns9Wv0ggK6liDKQ5yOQwFQ2f7cQ9Hu0neVUpzrOAFKknKypEAaFWJF6nsGPIvZnI4oHSVPNS1VvrJYiOvw2yqTlvnNvF4xNBdba5UzmeQcEyyGOqJSXyxyAUo9Vyl/VwpzEkSY6W3oirhAG3gB6tmHXFusE6V/VSUikiZcH9NCQ5i3kGhUsrUxTS28+84Orq0FePDBE6TnI2zaJbQigaHl2FxXYJPtNPBsA4t5KEBnXecwzArhPBVCB6+XOXsE42h/TUIB1aGKsFKJup9tyfFBG1q2jUGVmmng6HSOiMpiyfVkPqjqZyQG0RKe6nghozGTmyBCo35mEYEPC4HTgh8I3QRpmWO0zH2lRWpTaLK/kmRlx4HZcuB3etC8Np6eNugP13Dj7qtw3QBNvMD50R4+/3Qfjhaj36rh2SRsRCiKdLlP5H6NoBRL9gaSKBfQrdt1xGKSACAJIbxuthfJLLRkzTLlTsA5ieMlCDhHqOIwCTq8Vv6ZfYTgHP88nhBgZZuRhFXKOba7zMpVujs6rpSmgeO4Qaq1YNibmBQavv6NPn7nT35blsXHf/cz/MV/+Bv0tQp+HcHkXGyQRJJg0FP9VO2BTMmkph3nfJJIHw2o3LN07G52ObkiTwohGhBgXRBETdVcTBU/gZlu10erTTqjJjbEnDdopc65kU4QedZAtzVsbfawsd6W8+ezxHgc4nwUyhw46FG56sr959rtcQ6mw4euVMZCzqk5b1cCGG6stQTMYX8iwYXkQs4v80UqOcb8/URslnXsbvdlLJ+ezQRA5vpK4HqtO5Rc4NE4FvLEG2/ew9H+vlAMF3EiWenTRSiKS6q6+RoOWljb3kEcLZBFsVgYLxZzOSavm3O05zATuy05z3QqmI6nMsbzIhdiws7uTUzGI3zy2Z7MK8NBW+Zf7kUZ18AxQyW5WFLPY6RZjW+8sYvN7ZuYjk8wPp+g3W4jiiKxO+eFy/6kgdj1E2zhd7GP8nzYp9jG3Y6znMc13Hrl63D76wKUv//hQ/jDLtZvv4K9xQIfH+fQ+wMUZht7Z5Go+qw8wv/6P30f5jzE7OEe+paGNRcY9NoYDDcxHx3g4OFHmI/OcevuK6LqPjk9Eltz2uuOJyO5R8w7n07P5FkjaHeE4MI1YTxTGcB5mcv8x/mBfZQ56v2NoQJa81oAVtdvw2v3UTQG9vefYDQ7hT3cwmnh4tQ08GFyinf/6Ldw7/YaYjpHNQm0REdyECHeG6M9B1pZgb6ewspnqPKlA0l/gGh6jocfvAeXYK/XRlMru3S/3ZF5oDtYw2BjB2dHT/Dk84/lOlqdHoo8keeIjZ3r8FsDOB5dNto4eExSyRGCIIBpuZicH6M/3Mb69g2Z8zi2RRX9hLmsE/QHa8s9RimAdNDuCRmit7Yjk8b99/8KRwcHcGxPHAbYTlwrqCRW+0xD1J1hmEgGdbfvCUkr1RrZ/zUEWnUDVaeLU9PF4yrDlLnkb70GOMzhzrG9voNO3UJzmOPgL36G9rmGNc0GkkNYzRxVMROnIJoMV0sQloNdAGA+8116jlXk4iXJkQ/EfI4g8SlfPguXiohHtxZGYqyssxXhbgke04GF45sfXxI8lUPOc1ezi6fL5UOvkI2XFtxcP2TvxDgWR7nEJFmOOOf+UQcKgtclBnRtYHtoBbzNDZidHRwWFT6PM4wDC9WNNm688XVc3+yhA2OZ4dvA53w8jZCNc2SMAzgbwyob0FA7jxdIdROpYywBYA3tToN7d1/DNasnGcB015HnXZ5nmOPhzx5idrzA6dMTJHEuZIAZ/faHJtKOiazfQf/r9xBc30CcTdB1uthoe1hjJjtJeqgRokQIC4/DER4cjfCz+0/x4GGBJvPwB996A6+80kLCuTAOYTpzbF3blZinKg5RzSNsDtZwrd9GAA3Hjw/x8//6n/DBe89QpDGS6ADr/QJ312m3nELn3mWR4PRoBKMp0Go1MMwCKZ1bikxlPZNoW+myn9Eb1p8qjKNYiDUtnyQGC7d2uthc6+PsPJK5lOSkzX5P5rP9ozGe7I8wms6FICd2yhXdM+gEpOJ6+MhlsJ+QyM19es71SREPWCPIKrrdNJhNG0xnDbjL/3sDwMv9//MKhKpVvAAA8z2XCjT/VACYivDLz6dXAPDl1r/681ULXLXAr2IL/ANK3L+Kl391TVctcNUC/39ogV8GAFNV8VWv1Wbzi2yf+bnVA9KXAcApCzGrh49LG9evAoBZDFYKYSljy0Os0hbJN6oN61Kh2zTqIY4PJC++VtZN/zgAePU9DVRl/+9jAc33vQwAU93zcgawOk+CFi8Kcl+0F1YPr9olBbA6jxcpn3zevVALi/JwleurwMplROSX3mI+OP0CRvxibPNX9g85nV8U2V58hiCCgCR8kFna1q5AE/4UNZmcN0EPxd6WdpR8XoC2XqvDrxSUquinru9yhvULp8F205e22goLXoJ5q361vAtLYFeBfC9e6spG9QXgd6loXwH2zy2kVRV5pRxW16DDsCzUMODwwZef1SwUBUETH53uFnRzB932HSzidbFy/vprN3Hj1nXM5ymSeIEd18T45Cnm0WNs7aTYHBqIkxmOz2J8vpciLlvI9QFKYwA9WEd7bR2ZYeM8KdEYmhT/WDaNowbHkxwHswwZi8W2Db/rYFLoMB0H79wZoqk0jM4zPNuP5GHacww4vodCa1BoVOLVuL3rYdi1cDoL0VQVsqTGkycRyglz5Vys931sdn3QRJVA4jQmmJvhcH8muWwG88DmKYK+LdnCBGzJ3Kd9V8tWKjQWZQnm5kmJNK9xg0BBBTw9oTKHxWoT1zd8DPsOikpDnDUI8xo7G1QSqYy740mKjq/ha7sdUT381/eOoBUZAqNEW8vwxpaGd297mD47RjMbQc8maNIx6oL5hQSAOa9QQaoK7it1LkG5lUJALOQIArLCQLtyFosISlxY4fN3zzvwhXJYClZUQVHdQDmyAhhXqnilplQAWrdFxWoluW+CzwqoR7a76qzMoSJgsVJT8r0EAyQzWCzzaik8izK4Abod1UYsJisQUeUArt5LCzW2LwFQKpZopyefZdGj0qTwx/vqEwilistTBfIiS0VRXFKaEXTQBGs4QoCP6xaOuzayHQ3XfudtPNuwYPU9Ofd4cYZessB6UeLV7g2saS6qsxyn7z1G9VmG1mmBrcUJ+uUULb+CaRU43BujqQpYxAy1ClmVQzc4l5riBpAxy5qdpc5VVrupspFX92cFdAr4TQAz8KW4SZWTApQUQMRiOecrsUuWXDmSVZSyl31A7JGpbC8UUEGbOLYrbSUJGkh26RLUZdvynopqZpn7yOOovGZlJyiKEuYoL3OmeS0E8ZVtsyo+CcBFG8NLa0CSsJCv0B5bVC8qL5OZm3yxGMbv57ny2qj45pSnAHEqkxUQzf7HwmiaLC3Pxf66EAU+v1OySQkgUCXMaxbrZyp7CZSvrDUNmEuAXc6H1tQVBGTs9wk4GhfW1rwudS9UnilVS5JNuwTACWxyfNH+lypujdbYFnOpgbSwkaYusqaP02SA66/ewCvf2EXjOsirHE+fzvDos4nMTyz0dwc+2n0Lw74Jqy7wd3/7CG44wc1OjrYWos5maAyqdwgMNhh0A1HKHB9PpLDIjFcWwZnjadvA2mYb/V4L8wKIGg+aP0DpdgUArhoDiyjHt1/fgZZE+OH/9QkGRoJeK4djhUAdidp4niUyX9CiXJTPZQnX1ND2bbluFtaZzci2ZmYdLddpP24bllLgWaYUMJUVrCKAUMl2bbeHds/H2WiO07OFjAkBimnHuMw1pkU0gTCxMm50sSVnzrPsrpb7DZIbNNOA32oJOEGwh+fLvuSKvbkmeYZplmOWlOhvdFAYDsLSh+b1YdodzDLg2k6AV24M8fCjfRw9PMduG/DNBK5Rod8zBSyLw5SJi2JLWhUZwiyF7XK+gWQ9cgUTBRoBampjTWa6ErRTY3ilkGc/8gICxbaMefa36STBs/0JGkOXDECmzfL9tktAXKnN+eKRJcaE7S3jupa+vdXrw2HebE4FcIKj0Vxl8GqmFJnZFpwd3JaHzrAt4G/cmDidMZohwK2bt9Fud1DMZzg5PMD4aIT1TgnfLlGXEbI8RLhYSAYorZipCKT9+UqJLUClRwVoiekskjmm4Pyna6JQXR8EAiRyrIrSm4Xoijn1VKMboLiZu+MWQXuJKFDkEqrqeD8JTlIZaXu+AJhppsPvqBzi2nIwbUyEpYtM62JWW9i67uM3f//7klF6/4d/hQ//8lN8c9tHdHaG6Wgkyivf4zpFa3qC8LbYcmcJ8zwLMfxhTm8c5mKVTEtvOl3QkpcqrhbJaWWFJCpEkaliEZZ28xXXrAZrA7qqKOCGr5L54uJowGK5chOQ7FKSAAzlzsC5SlTs0s/VvBu0bQGaSWJgn2Jbs+25HvPYjNDg+knbYwGeCKb5nsylVGXz91wfSKQhcYPj7/g0knmUA5L72W63BZPXllBlr2F7o4vj0USAX+hU9AJzuqvQarznqX0XnSpaLsJFhvEoRi9wZX6MEhXHwYxmOuew3bY2u5Jde3qaXNjy8vvv3tlBXeV4+PRY2oHkCXXehSghOS9w7PG6S1rO1xpeu7cpQOPx4aFcx/paIARLAbnFjUKtcd2OLcQMjgP2I4I8vDbaaA/6PDdTznNtawinv4XT8QSnowh2x4feCnAwTfBwYqJ0O7A6fSxS7ikAr87w+//qLdTjKZ598gBOkWHNzTHwDAyG6+q8owiPP/8ErbaPIGjjgw8fQZNoBlPmAtus0e25YldN9XGvN0CURpiOIkwXMZKMa1Up+fDcY9E2vNXysLG1DdN0sf/0idhj9zc3EbSpOA9wNDrGIl3AGm7iySLDgwr4sIzx7X/zDr727VtCHqGVrlM68CIg/HyK6vExenmBAWIgmaIuM7FqXut2MegPcLL3SOxkaT/d5KWQXzhPFwWJmxBbcsf1kC2oRqzhei2Ei6lYnpPUITa0lo6tnTuIwrEQRYbr6/CDPp49ua/agq4eQlxkoDyzTHPkWYrh+pYQ/aaTc7We53TlKLG2vgHH9XF2cojpNBQg03M8yXqm/T/PgzbQ7AeM2lip+Nd3dqA7PubxDHFVIa4KeWou2y0clMC+Buw7Fe5+95tobfrQ9RyuXmMzuIX4s3Oc/PghNpMONk0LRjmChRkWs0Ok8QJrXgCNfZWZ4VyTOD/Kw1cjZDbJOk4L2UtwX8T5jSgn5zXZR2t0RzElU5zz4YroI+1nqr0VX6bDZw/VTsoho5Q+TLWwiv5R7jwSfbGMf1H7w/zCXYJzhoxfOS+1p9QtCw5JJ1mJ2XQOj3naKDDVMtjr6zB713BUAY/KGgdWDf1WH7tvvIa7gz5c1AiaDF0YaBca9LxBfLbAk48+wmT/HD23jTZzkTmGbRcpr6fvwFvrYLjVxrWNTexqnoC/sl2WVHdFrvvkRx/g6f09LE5LJDEV0gUKq0DSKhG2alQbPdz+7m9g89o6CuRowUCL64jcAVqHG8hhYQId98MT/Pj+5/jJz/ZweBIgqNr412/fxt3bHSRo4HcMtAdcB0yEsxRFnECvGrRMEzevDdCHLVTtT//mp/jsZx/g7GyKo6N9IJui3cxxvVML6dgxK+iFikww9QJJxnwSZpPHsldSUd/MIS/EEYFuGNy3lHWOXpsZ5cqJZ2OtK6RgKoADP4BvkTQHnJ7NcXA6QZIypqVEkvE5QllA57IvxnItYmGC+48aphAVaUTC9Ujtq/n+ybTBaNwgkL745RnAq4rDRe3hJfb9/1cAMM+DX30FAH9luevqH69a4KoFfgVa4AoA/hW4iVeXcNUCVy3w1S3wTwWAv+jolzFIlY/J520Ctc8flFagInPiXn7xwekLAeALK2YFAKvXKuP3ywFgVcBTRfLnr+cA8OWCOYnDoqjV1XGp7RCgQD5MSygpj1987z8UAOYx5WFxqQCmrSSvYWUZ9fL5XYrmXapMV7Y+KyWxuqhfAOCX7coM0NVLBG3Lv67ezweUl1+X22N1e/6xIPAvywCmEmMp9lVWs0sg+GWwVSkllVJXrJhp58oowKUVqrQBC9BShFaAMfubJSDJF7/4XasI5OfveF705e9WFtJflHUsVqRL1Ye0mfRzdaRVTrOo1ASs/mIAmNZohmlJTi5tahvNQFl7KHMPQbAD27smKuBFsg7LWcPbb91Cf2sHDx4dYb3looca07NnODz9HL47huNEonihTfMBXeeyAJneR2L2cRx5SMwegm4XZtvAPC1xNiGAVWHg2Rj2HCzyGmFdY7jTwRtvbuOTZ7Eo2dZbLSmUTqmQSFn8yOV8qZrZ3mxBcxpMiwKpUcEwG8R5ie2Bi62eDqQazk4KlKmGoeNI8TWKGsyjQhR75/MM0dMpXv1mH0mY42Qco4gLrA9ZYLKwPmTBsMY8LqXAz75QUMlIsFNUljqu9zx8ukdmeIFXbvegM6vToe+WjnFCZZSF7c22fGYWZZhFBbSmwTAwsNGxEFgNqixGMpvBzBJseSXevmWiXadYnBwhGR+L9VhTzlBVMbQ6AxEIw3quqmd/IlAmQK7guuwQqlhMq7OVTS6LoUqJz56hlHJ8iWL3giSicoRZ2OdrZSXM9z63ZK4FEFBqzFL6u8oPVn1QFF427edUcVsUU7RQdalqVRbE6j3MAyRQRDCYxWQqnAop6vq+p9SELHRQyUMLZTn6sj8bzAstYRKcNyxpU9di1hbESrSpDFiuBkurkJc1vF4LrfV1zJoWPostPHP6+NQ0cNLP8J3/4bdwsqOj9Ex0YMFDjW2qHOoCXRKFZjHMxMZP/8N/wfHfmXjHcbEdHuOml2PY5e2IsX8wVUQCvZasyZC5eASAJduUA1oV6RyLhTHa/WmqkCc258zHVfePyjnOIffubilrYmbeZsx/zBBHygqYv1+BRMzp5f8EoKTF7BIoYgFcAGem6VlKwdnpMBdZgWWSebn8fhalJCeuaQTMoyUdbTypNOS9EvvRlGCGWi+EbEDwU4qOCtBSihV1n8XqNlOZwnwJkOKaAuSsVL+85pVaWIHZVB/bAuqyeKrsllVRkH2EQMUKcGafsHSV9+cyf1inukJl/tJWkYACgScWPNmH2OfY99h32D5cxDmnUH3DIhgBNZWdrdqK/Xh1fmmqrFdF/U6geTnf0xZZZ2HYd1HphhTwZ7GGRcjMwR5m5RB33riL196+gUxr8Nn+FGcnISZnERaTAm2/haLW8dlBhFdfCfDuXR+Hj49gTM/wxnaNVhMiDccotByWU0pOHwEnIkpUoFLpSjVRq+ViNJkL2EHVGIHGXLNhd4eo3Q7GhYv2YIhGMwWgunXtGkbPnuAv/uNn2PIb9FsZ9GaGopwjbxIpUrNoSBBVlOkc27zPuiZqybyk3bKDEhUms1D2E522xTRAAVgIFLNILdwEVGC2NwugnAP9tivFzMk0EcIG+3mYV4jLXAB5LrVUQolStjakiC2/BBXDHDu0Bbek3Rta0duKdDAmAEnL58pYkl4UnhZmpQCgleMh13wUZgvz3Mfd211869fuYdjr4+O/+DF+9Nd7uN2x0fNLaDUzulNRK85njBOgnTJBjRpxkcl94Lxl1JAcbF6HALRZLTbXm2ttGRMkJnD/RiCbRWwqWtm3lb29jm6basAYXsDs0oHkvB6OFrCZx0hAPFPvC1wSQRRpieSNgq4KMMW6k2rs4/MJHF+Hxrmd5AbNgmcrG2guBoZro9RNzAodjePD8vuYprRj3sTO9nWUiykOnjxANpvD1WNUeYgim6Plcf9ANLAWq2vJtpS5R0UEHJ4wysESsFlyk301fzHTs9fzsbm1hZOjYzzeO5Pxt9b3ZX7giyBXkihFW7flI0sznJxEMr9IfndOoJjfZaHT8eC3fCHM5E2N0SRBY7vQum08PG2QN10sNBuF0+AP/+h7qKoEH/zwr1AexrjR0lAuJmiyWDIbeh0DgWug32dapCWq85Dq1TgXy17eG7HkdFX2OXeIPc6ZS1CGcybnQhbifZcZpcqtgUorm2tHiyQ6qu0g4CTvFfcZat2FKKNdyxEyGRXEBG9nc1oApxJhIHOZkCBIgFAkGZJn+JPW0wRQeQ6ca/vdjlhvi4U4HRMsW+a98TQWEFjFLpC4ouPaVkfIEoyh59zOvcvpmNbNyuo9ynMEDu20DTQkBdkGbl7v4/hkLpnDfNGZgechY1N8/DUMup6o/zlXjmeJuJ/Qfnk19/Y7rjipcLxwTqU6mfeVDzqTaQjP1zDs+wogJvAi7hMNxpPkQrXIdWnlcsHr41ws2eyOJfdtRXxT+wlDlOqWQScbkvTU/WF7EVTlvMXXNK7puY5JDIRJCYNWy4GJRW1iVrnI9RZSLUBSGXj1ZoDf+N5r8JoGB598jp/99Ag3uxYG5gJGEwpxcNCycXw8RRQm8G1LCGpn40i53HgcO0DLgyI96qRdUi1uIQozyWqOUgXWcd8j58r5xTCEKMks6HbLx+HJXACcfo8kNQN6E0CzTUR6isiwcQwX92sdfzqb4fd+8Bre/O23hRi1ODlE3+zDZeTvp6eon5yhODzBnRbgNpk4pjAzuduysbu9g/PjI8znM7ggQbTCfEKmRiX28iQ3r621sLaxiSyOJD+bv6VtPtXnqq0hJIGbd+7KtQiYSxeDPMdstpCID94/IUXYhuQLS3hMloli2tAsPH16Iuu17C+zEhsbPfnOaEF73FQ9s5bsJ6FES7Bfq+/WRcHPPuoELlrdLmyusw0QlQXG4RQZyXStAI/TEnu0cd508PXf+nUMr28oq33ODHmN7EmEyYeHuNb00SXZxVggcCpMjj/H+Pgp7IokZl3mWd4rRgDwHKq6hOt5KDPu11I0GseNcoXo99tCaKFLQ7ezBofxBEfPEIe00+c+QzmQ9PsBbEbecM8tGdwcyyQi0VI+VeTHqpb+wn7Dfibz83IDzjWRJBXZLS8jjqgy9QIfnucJI2U0GitnnqJBmMTiylF7QOpoKH0feTDAcaXhwA5wYGQ4bVf45ne/g51hF34Zop0vcK/7NQzhSPTJ/HSKz97/CU4eHMBrHHR1gs2Ost/2bZibA/Rv7GDj+jo6tgGm7trIYFYVLMOCMm8GPvnJR3jw/n0UkY0yM5HmKXIzQznUkARA2NHwte99H521HqpyhrbmY2D4oBU1w4Q435K2NYGJUxR4PInx1z/8O+w9KhFNdAzBmIQU7Z6J9Q1XSHOdVkts7ZNoLjb8cXiGe1+7g3uvvgabKdqLHNFZhkcf/g2ePXuE+588gD07xZ1+ja2hhq2+ha7Hvd8URZbg+OQcecX4g0j2aJz3ea+m8wSzeQnLImhcI0ozDLrc86o9Z7vVWsY7Ab7TkvmWaz2fbTi+Ts8nmC2YO81nhqWKAeSSeQAAIABJREFUPCdxCnB4TEeX+hRrBwb3+XQwExIv972N5CCPJw3CqIYnc+KXA8CiMl4VJ14Gf/n7r1IA8xn0pfraC8dbHfcrfrLk9pzEfgUA/z2a7OotVy1w1QL/jbfAFQD83/gNvDr9qxa4aoFf3gL/3ADwy5YzCohYAnMXyjd1XlKsvvjAi1OuIRY93HwugU7uZF8AgF8MD/4qBbDaJ38xALyyYL3YY38JAKz+vWSN518EAH6+x1+1g9q5r/DbJUb0HMBd/uIlx2b5jAKwVwDxi33g5ftDJdPqpQCpFxHhlZL14sFheXrLKMpf2sG+GAC+BEpfuo0rNbk85yy/h4AqbQMJdFEZwswnuTYWpOk6uzofyb5TIDAfvGi5KrGEKw/tpWL4F05YbuiL17xS/cidXjX8pdydy8d4QQEvGcsKeVt9TNmUriytpdcvFdUsbNI6V+VmOmZXHjRFy64FqEsfjrsJy72Jln8Dtb6Jo6mDf/MH30S7v4GjsymqOMWaDkxO9nB0/ADd9hTDPhUntA1s8OysxKxoY151cJZ1cBS34K5tYGt7gNbQxiIpBDQlJtPzDAy7DmZpjsNZgf5GC9//9W08PQbOZyRcmKLSeXIQQmtYoFWkiLqxEbQIwOho9x0kBKTLDFld49ZWAFczwcpPOC2QLipkYSXcCgJE7Hq3b7UFwJrzO30TU+Y4nYboewbWO8yWpdqSmZ45zqaZ3HAW8wm8tWh56tnYGXjIIw3PTiOx5iSwV1DlpKvcRst10Bt20Gm5mC0qjBdUtjQ4HkVw6gav7bjY7hvQsgwOYiS0N2xCvHPLRxONkZyfoFicQ69ClPkcZRlBqws0WiHFuBVItrIRlXEr/ZIdVAGvtMHl+GIBVIG0q9xUZdkrn6FtKFUKy7+rXF4FXK4UmCyOi90vC8AsZkxTOabw98XOTynhVEZnIzbNVKvxzxwfBA2UUpXFYAXuKSvgcqlIVefDorVk4dGGMHDk3FhoZ/sTMGJfZbHYsqmwagQAZj4crfptgqBFjUVMYM+BZjZwCFwVBTZ2+9i6dQNnmYMPx8Ce1ccT18BoI8F3/5ffxV4bmDYRhrSLTBZ4t3MLG7AQUAOY58jmBT77Lz/F/KMM3XGJzfEIt1olOkGNIotweroQtSBVwFmZI8qSJYGH16tDr5X62TZpfUyiAsF5BboSXGWbsG3YfmyHOzfXBTAiOEqQgta5VFayHSVLeAm8DgeBqHt5f2ifucoQZmGQx3ZspTr0fFtAWBICWJAkcM+25/sF3KRKl6oByR80BcilwrQsarHkvsjq1ZRClvdCMvgIyInj98pmnMdlH1DjlPeZ18WiNl88DskQVJLyM/w3njuJWuvrbbFd5p8lM5iFq0wpfpUtubpuyfwloKGpfDP+GwFyUdMtLUGpLpdM60uzrFJRq/ZlEYyDpdU2RLHIaxHyzjLbmOQFAZ5FdVELiEWrRnmfkCHUJF9pBtKaipsSkwiIshbSuouwWcOdN+/A6nYwyRocjKioTDE5X8DXDAR2T443TWvcvu7i117r4NH9pzj67Cnu9BMMLebLjUXlwohQ5qFyQm8IdKcFwlkh2Z48BttqHnOOMiTflFmKvc0tpLqDs9SG1++gN/Dw9rtvSaHw2c+ZWXmENnNufapsQyzCEdIikgJqpTeSv85CPedRz9EEtKDlO+34BTB3SpxPQhG0U3knSva8xka/hU7LwSLKlI2yaWORpjKuCXZyLuBdofKIsukwrRCVGQqN9IlGlM3sf8zAk3mE0LLg3gRGLFHrUJEZZyU8j6AJgWKlPKVKkmQQUdazwJoXyFjk1wnwdBCVPhqnhz/8g2/hG795B9F5gvf/j/+Mn/7tKV4d+iiTBGF8jiJNxDGizAvEUSK5jppWoNYaUa5KwZ2AA1VEtsrrZCaf62kYtl0Za0J6o9qvhoBWVPiIFe+YyrkGt+9sifKK7dIddpHGOaaLRIBjAqCPns2x1vewtdWTcVNkKkNb+nDO7Ebm7lbYP5nQvENsiNk+ylfDkHtBdVy7G6CyHeyNEsSNg3Z/HecRAcsObu3uous6ePboPiqql6oEs/MzNAhxbcOF53BMc5wq0FG2wU0lwNvJeSwqxfUBx45Sl3GuzlLOe8DG5iae7R3g/uen2Nnq4Mb1dbGE5raHqlICg1xLA4cqpxIH+6EQaJhZ63mOqNo1wxKHDe5VgpYr9/PJwQJev000FUehibTsIaAl8lYH995+FfFihr/+sz9Hdhjh2zd9rNsVynhBw1Z0Ojajp9Fqtwll48njA0ymscoH55xX1mgHVBmTiFMIgMi1myQczkkk0LAD87x7PRLnCCCnMFl8dy2xK2WW8OZGIHPxKsOTx+O8S1t6x3KxWCQCBliaBc1URCl+D/v9LEwVwcCiAl4BuexvoczXtGrXpU0CtyUA+So2hHMSLempxuV82glona7iGKjG5bibLKjsVhtfOm1wvuSabDoGOowWIK6bKhtbgqW0I43i5yp+ATI43xY15lNGUWjwPPUERCUtxz1Vu7ye6ztdrDEvOGfu8ELWEIJ/p6MEtqMJWF7Xpcxf7cBBmnP/qDbN55NYcrb54u+4hgjQzSnX1NFp8R4Z8p0EulbRAHw/AXaSnURNniqXEM7pXBdEeW0ZGE1TOO0euInYP6VNbSPz5llSY1Y60Lwu4HTx7CTH7Zst/Pb3voFhW8PRo2N8/vEhOnqJjjZHYCQ4Hy1Q5zkcKo3NCp2Aed90W1DrBu8L24T/RqKA7+oSRbLWV/nXJ8djHI0WylFDVK+0rSeRxhfb31bgKleHWYpZnMt9NBsbyG2Yro3CKzGxDYz9Ng4DH38WRhjc83H3rRvYuXMTyfE+HEaZHGWIPjuFO6rhnie4Zqbw6hRc9jnHaXWOgDEO3B+T0GHyOrjeaLKXc10qrRltsVy3CTwahpAVOF+djEIhP3DNYN+hbTjJbCQkyJ6RNuA5SV8N/DZBS/WMQ8cHXjfvN+d7qtVPR6HMg9xfxjEJFgauXVuT+0gQWdxsCshYYdtyD8Cxy3+nywL3EJxfdEuDZTuoTB05SQF07TIMRBYBcwcHRoNFv8Kdd17BG+9+Bz3bEziTbh3TT+d4+qNP0I90eEkMD3M45QLJbIo6jcX5wtQVIYaEEbFw576K2a465w+StNQ5cA2gindtYyiuRvF8JvtUAsDzKV0WFNmD+xvaz69trIl1uCLRFSiLQimcl3sncSAhWcDiOZDIq6z02f7c2ylHFV32T1T8ci/NPqn24uqZczQJhbDMQa/pFWxPg9P3kDo6Ut/DwgxwDANnQQ+ngY5pq8btb7yO9cBCpwyxBeDV1tfQFhUvIeASJ4+PMXq6j2Ico5wsYOgmKttAZuuInQbdaxvY/dpd9NsudnVHcoT5SVJK8qaEp5l4+ugE+/cfYn6aiyp3Op2gcip4N3uo11ycWSluvftdbLYHSBGhSmOsu310oMu9o8Y7h4MZSozrEs+mMX70o/cxOqhRRhZ0kiizDGlFm/4UVZlhLbCxvdGGZbvo9juYLEaAVWBrexPXtu9I/0XaoEwisXs/vP93mDx4iC5I2ErRbzXiBKQ3JIRxXzRFEkVI8zlaJPquezK/c66az3KZ3yv2scVE/sx9OQl3YuVsUBfNfQ3duBq5fySBcJ9A14SDwxOQRxUnyqmNdQrJASZZ12F/WDoilEuXsSUJgORnWj9PzmtESYPA/GoA+AXi+WWHvKUbmZDLL2cAX7aA/mcCgNWz6ZUC+JcWu67ecNUCVy3wK9ECVwDwr8RtvLqIqxa4aoGvaoF/aQCYe1ZlLceiryrsrl4sZj3H/34RAOb7WKQXKOUCAF4Bo/9wAFiOc/E1qxzEF7/3yxTA6pz/4QAw1apSQL2EMX6RAvjyPVIM4ucA8JeBv6pdXry7F4zP1Re+2Ey/kN97galfKA+/HAB+sf2WWbm/ZHj9IgD80gm/ZGF9+XAi2BMbRomBkwdzUe0qx1X5WYsKV5EJ+BJ7rpLqOsW8/TKg+kLRfAkgXn33i2pnBV08zxAmMUHZfcn3Lbuzykf9EgBYCujLIMEXAGANNUE214Zr0qpPeVZbho+89GDZG9Dt6zDt6zDsbRRo49vv3MD6jTvCph8fn6FfFDg/3MNk8gQ76xl2tggK5Xi8H+LwXMNp7OMkCZA56yhdAr+b6G8P0O67OA9T/OjDERyqXUwdQwKuWo2nZym9rPDb37kpgOnppARyAxyKn+yNURQZLKdB4FJxZiKhzMsBbt5sI6xqPBmnovy6c62FugQOj1Igq5HPC1SnCdwBizSA6+v4zjsb8P0K86mO8ZgKw1KKvnd3PHRbBvZP5jgiosMCGa03SaVmIcewsbvuod+zsN7xMB4V2D9MUKa0yuSNL6WYchaVyKmKcwPc3u3jeKQyLQkcHRws4KDCpm9jq10jMHI4WYz56Rg3ByV2WzXC0Qmcag7fiGE1MfJsjjJXRXKy1XWTRZ5l3xRQV/VNAd00ZW97WVG/Uu/y36XQYCn75ZVCZpXLKnOGqMupJqadowLGWLzlMWgjLMrUSOU7rqyLBbRZFpaVSlRlO0rxloDh0q6a7xfLdVMXm0aetGKoq1HAgjTPj4APQQVO2wRKBYIi8E/wTZSCK/qEqaz/tAa+o+xPWWhkgd922J10UTENtnu4fu8mzgsPn8w0PKhbOOwYmG2HePff/1s80BOcRQe46Xjozs/xm7tv4zraArRToULlyOkHxzj64WeIP5ngVhxjW09h2wyETjCZhKDtMcFiGLxHORqL1qdKwcEiF3/qGu9LhfFM5X8SUCTYqoqhtOdbzlONIW3Na2GxfgWks/3UfKPcBvgeKoAJ5hJ0UAA8pO3U8VmeU99DQFlAdgIFIS2qVXsKmEy7Y1GVECy2FFCcs/C4dLqgVaMoupVifAXE8v6u7KmVXbQiIXD9XFmUEzzl+6l0y1Jax1pIqOhtGmVnuiQKrK+3pC/MFwQnFCjOuYl/VsdQ38Vz4DXzp7JmrhHSunWpWuX1q/zeJdlLFM9UWSt1u+Qsa6aAD8xRJQhN8JCKTJ6TeG6IHS2LrqySqpxmUZBpUBbUpcoyZ6ZgAQMpbRBz/rmDXOsjxhruvH4Xme1hljfotU2cT2OcHM/hajoGQVeqW2kNXNty8NYrQ3z24ad4/LOHuNnNMbDmQBGJAphqetpvUp2XxSrfMl7kAvwHnUCuM4wIWNdYG7ZhBz6C4QDnqYEnIyDVLXzrW+t45ztvo7/m4PD+I/zln34KfnK9W6JKp5iH54Ceo9Rp8awpIJZKKhITCJzoGmYLqiVV5i7tf9NM2bUz/5bnRoeG9V6AQd9HkWXYO5kpK0wC81WNGzd6Qow5H8VoMiqAa0yiVGygdWYjmiSAKJCf84nMQ+KqoQmYQztonhMzWcnK8gPOHYbY9QqsLCClJeOezrizNIbh6Chopei0sCg93L23i3/1e9/H7Tf6OH5wjh/97/8RP/mrEd6+0QHSGFk+QxKFuLbdIxyNyZiKWGbhKgt7RgCYhg1Da+DaOjq+DYdEoYwgN0koSpnNfiyED4J5uo7BWkfAgqdPzzANE1HyUQHKvtjteQKKEgDf3BpCt0x8/PE+8pLWw5xv2SamZCnTGp9K7B7zlm0Tjw5GSIoMvq+yMMW/uDHQIwiflNi6NoTV6eHTpyd4elbBaXUxSQ1opo+vf+0aXn/t63j26UeoozF6toZnzx4iZjb00IRra5I9KvnhFvt9jqZWFujjSYoKOtaHATxf5Y/zNihL0gaD4RpGZ6d49HSKrfU22h0X43Gk2osKs0zlunNMVlmFo+O52IdvbXUu7OsbjXmVDeKyQovgo2Vh72wOWC7Q7iA3OziaOGh8H29+5w5uvb4tY+Mnf/6fMHkwxa/daeNGP0AZjlGmiVj1alUG3aSiO8CTJ0cIQxIJdGxtDDBfELSgghMCMJUV1aYeRmMqDytsbwViHZ1mKRzXQLfXQRRGCONQZWsmmdis71zryTpWLRW4lm1hdh7KfEswhgDw8elclJKbG12xm6cdLufXk9M5eswurelQQqDJxHCtI307IpGCtv6VhjxWqvhGiEWK6FOL/Ivq/UrcMHQhAVFRTDC5wvl8gbrU0evYKEXtTCIAFarcEyir/XBRXgDAsjcA1yc6dNiixmYfmM5TISxw3RWHEEMp1K5td2SuZEwIQf8OFZiOj5OjI1FOc/6gco1AeFecYAicKnv0aJ4hYYawZWBB4Jb57ZaOjX4gri7MW+WqTuIo25r3chVtIbEIy8gWAaVdW0iDE2Zw5zWKmse1EDBWgM+CBkHCNpx2B0+OT6F7JrobPTwjSQcenM4GFpmHR4cp4qzGt98c4s7uFsy6wP6DPRhZjM0gx9DXcHZ0JHuyQctHzezhOJZxTBA+CglOamIbz30f9xI0Zqfae9jvyNp8dDrC/uHskvuEcsLodduYM4s55+cNFJkmRDA+k20Mu1gLhqipsEWEkdbgyGzhme/gvqkhHQCvfes2vv7qXclZDQ+O8fTHH2H+YIp+HKCfaOhlE9wZ2GJFPhlPEM4W8B1dCCwk5wjIKm4aag2UOcBVCnQSo2hbTwU6Bz4VqSRCKMKgcgTguFY28cw/p42xUrJzz0JVd7dtIc5TAQn5Hu43VvsKgl0hnXIEELNk/8Y5lO3CzHu6IXDen81TIVxK1InYp3M90BUxstHhtyzkjY7TWYyEThUDjxt4jKFj1u5i7Gt4hgj33r6Ob373X2GtM0BepLBKHScfHuDTv3gfvVTHgJEITYh8OoWWpLBQwdIJ7PMclTMFAV7ayItdO2MqUu6XqbAke1g5ZXFPQqcbKpd5fly3+Myh9mVKXV80ak/H4wrxcbnXU/ueRnmAkXznKfKlihxSe60VSY9zscSrCFDM2A1D3qPupQKPk3S5d6LTgs0ptYHRsRCbBTAYIHG7ONYMnAZ9LNZasG5twxv62PQ9DOoYd+0OriEQG2dfggo0jMdznD1+htnxCNn5TNwxasdFammYViHaW0PcePVV7GwMsGm6AgDzKngMetsQwCVh4OjRGCcP9zA+mUjWd05nJ7eEsdNGNrSx+613sdnuY4EE+WKM9WCIgW7Dg4lCkq9tzIocYQOM0gKfffoUk6Mck6MI87MSIR1IigQbLUOiWSazFIOOL7E1O9dILAoFdN69uYXBeg+doI2O68HRDWTzCdLDz7H33t/AiCaoEMLUE2RFjDbHOcHZOBK3lnk8h6XnWOsZWGcsUJkjZTZ114WhlTg5mwiph45RnHt5v32XBGwXpqbuH9d7ib3RDTzdH+HRsyOUeYY4baQ2QQCYZAfWU2i/TwCYBFnGVKjoAToNqeiBOG4wHdeYhA06JC19hQL4iwDgy78TPvyyhCW/vwKAf0lF6uqfr1rgqgWuWuCrW+AKAL7qIVctcNUCv/It8Cd//CcvIHKXwQpVuaWKTIEDK4CNP1cPeZJntXw4ermxVBHq+ef4kMRN8coKmu9/CZ+8kH5SAczXLwOAVwrNVeYv0SFRti2PXHMHvrRyvmyzzPxOvi4rgAXUaNTD3IXauCzE0lZAA71cWkHzmEtV3TID+LmKlOBTtQRma1SsnEoc5fNmlnYhrXxpL/3FGcAr4HsFeD4HGBV5ePnvv6SH0lpKvX4xw1Z+dwmQX73vxUPWF7lGKzCfH5FMXoIWvyQjWiyU1f9dPKgQTL3QOau4phde8tclsn15IV6BuSIQXvUrk8U3qiaV+k0+Koo3BfarzGOFyr2cESzXb6q+vHpdPFyt8B/aSNtEm1lQqVFXZLPznHXJ7JR8xl88+0vHW2a8LvuzAMnqAiU31bB5PBeO0UORs4Cdo6YBmtGBZa2jMW/AsK6jMdYQNwF+73dfx8aNazg6DRFNpti1PRw/+RxleYQ3XvUwHPgYne7j80dzfHZQYF53kdl9ILgGu78Bo91HwCxC18DeSYy//HCCtstCeQXP4c8as5QPwA7euNXHzx9EODsrkYe0VDOwOJpB80pYAxMbfRdm40nObkH7xUAXFcd4RgVmjfaaJwqynb6D/YME0XEkiADVNiyQNnqDV7+5hus7AeIFpVqAq5so+RCelWi1aM06wRmz2RY5dE9Hu+NJcX8W1vBsA31fl+JsoJs4PCuglSW+81oPm1sN7KDGaK7hL38+xf4RcG2bRV4N40WOkpmnC1pI6mI7Svvn2fkUPdrx1RFu9XN0jQxNdI5AS+CbMfRqDtQpTCODXlfIikzshdWco1SQonZckl7YN2gbJhmsYrmp2AYsIq2IKCy6SZ7pMpORwBgLvSxc0mqRn1F5vyqzTFTiotikuqKQaYpz8HNbaBYkFACoinmqK/IY/E5lr6kUocwU5M+9g9mFPSQL1SyA8bs5KtotDxrzX5e2xsz5VTbJihghOWYChqocTp8gXlkJCCVzM7OMdZWdqRk6gkEAb7iGedPCw8TAidfFaV/DyUaIb//7f4dHRoSz6VN8u38ddywb38AQNghQK+UIC8HHH+1j9tM9LD4c4W6WYr2h2iOFXqWI4wThLEZZ5SCJvyxzVHqJqlRqWbFtJbjdZFIMltVhqYxmA7G4ywLhCnzUNVobK8tiFhUlT21pryzA+zKjUs01VMSoLDy59GUuL/sEHQlWyhsCzN2uJxahvJdUJF6ogJcgMIF5AnwkspyPo2URV1lx856tAGgem+sJ25oFYd7zFcjMaYbKBypGWSAWhd0SfF4RDhZhKfeNxTAhH2Ql1tYCeR/BoPE4X4LDVNnlUiRWeXosdHFNpH24AmdZ4FzZjKvca6U0HgyUcoL5xmK/vSQpkMxAJQ7bg+AVC8s8//EkUoplx5Lv4z0hyLmyTRdLcrHjy1BrFdzAQ5RUsH1mgWvIKgtZTeeDNs6TPm68cgup6aG75uHVO0PJkX3wcIRHj+bYHgSi9nEDB7bX4I1bXRw8eIL7P/4c94YFOlqMpliIoiXJWGCEzDeWXkth3qD9ZN3AD3y4AQGPRtR2LpVTfhteu4tRZuDzwxrHiwrfeHuI3/vX38bWtTaOH+zjz/7Pn2G3T6PPEEU0w2Q2gmlXkitLDJFAvRSuCQKRhFHQBpwZtWq8icJaQKMCLnOkswqj81AKlVTg2TJvUFlOwoAhxefhMJAs5qfPxsiXOaoZC9KWJkp+AgKmbV/knoYEeitDVGVxyr2NIoFwbfU8X8YQ76/s7VgoJemhsSQHlnN5YzWIigpTAnFBD7rHyIAOfu8Pfwe7r7Wx9+ED/PT//ikWBwkGVg2rSlCWM1g2XV8UoEwQL5zHMExuPmpRAA96bXQDEjs4z3KdLxEtEll7qIdkwZZjwbLUuGef3d0dyFz684+eCRHAc1zpYwQOnCUwQIBsZ6eHrCjw8adnAjZTUUhgxNRtUasLoYQgEvu5BjzcO5MMYEtsdjVYuo1O20Pb9wRAI2/Jbbfw6X6Ij/YjVAYBrh7y2sVvvHsb33rrGzi8/znmJ4doWzXOjp/hs8/2sLPmCMBeMi95s43AMcT6WGsKUSiORilOJ6GAmLQB5jW22xZ830UUxVhbHyKOQ4zHiTgXKCtS7sUMyfDsDTpgDAeBy8Dz8OjhESLJIVfzjCJxuAg6rhASPLpB2DYe749xMithdrpIjTZO5i7ef5Li+7+9id//k9+QLOxPf/hj7L33FANUuLdpokjmiOcJel2q2akSNWD5VJ1m2N+bisKx2/YxXUTQGhNb221RdNMW1XV8jM7PMR7TohbotQOZM5lPSfC74XikcrjtI0oiUS/2hy5ci24OBMYqbG32xE6ce/luu40sS3B6NoPnE/ySTR10nUSJXIBUApW0yZ4tYunbfa5dniuZylmcQbdsxIsGlsv1hJbhGUzdgt8yoNUGwiSTnF5frO0JjvJ5SMc8TJBnzA42xfqVClSOZQJQnEsIVnJ/SeUxFZjMciUhg2OA7+F9WWXP00GJ7igEq0j4IPhNFaZEGuSV7BG49u9sdQUM45gVh5BCZWIyYoLArMwttIHVdUzDVJTIW9sdsdYl9YrPRTNa6RLQsHSxv6cim99LW3m1p1XPezy3VdxFHpcIswIBLZk9E3yuszxmr+pYJMAg6CGHhk/3R3A6DoLNAOO0Qe2uo3bWkDY9/PwR+y7Bzhq/+fYmNgYthGcnSMfHuM7szyrG4vwcelPAYzZ1QwVoJipw9o2iVmS8VjtAnZeYzxbgcyHXFDo2sD0YZcL2YSbu+lpbubHINsrENIwxmWayVtPRJMpKuebdzV0EjYcojTGuQkxdHYfwsWfYeGCU0DZMvPO91/HqrevowxTA8uThCe7/5U/RDrvY1ltYqyOYyQytIMDh3iM0RSag7LDbx3wyxmQUyXrCvQNJjTwv21V9R56/FOXmYrxyjNOFg4rgFlXQAsoq5vNq/RSTIkaQELgiQ1Ml58o+hN/DvYsiwdVYLJSSnHM/iUD8nXK6UfE6HF/8Tu4buK8n0YjzIfeHAsgynsEykdE1BjVCEk7oPmPqmGoGRq6HsOMjGVrYfesV3H39NYThGc4PPsfO+puIHo/x5G8+xE29hy7JecUMs6NDaCRfRanY+nN+pwKZpAKScSQighFBQoZRYDT7ZtEoUp5Qy8Qdh9etSztxb8frWDmciJKXWeN8DvEd2Zvw+hnxkOfq2V9Id/zJdnCVqp17QI45Hk/t5en0wj9zXbTl3ITcxjWChMxyGXUhjjN0LcpR2g1yr0EduCg6Q8z8Do48H4t+gPYb97B1fQNDTccmdFxrMuxobdgoYIuBsyH5zAf3f47jx3tYjBdCmm0sF2a3g6PFCYa7W7jz2pu487VrGHA/TMLnsvJCBSyvc3wYYnaW4mxvD+PTMY4PTqB7DkK7QUMC746LjTdfw/rWJsKKrkmH6DgOtrtrWEcPaT2GpQcMt5J9e0i18zTFYlRiflbhZG+K5HyOJw/2EOg1CjocEDzPanH4iNj+HnCOCsMNG2vrNu7d3cUmnpJlAAAgAElEQVRbb74KPakRn51g9PADpEePUSdTJNkMSU61bwZDHEwAR2vIM0BVxtCbGN2gRr9VYzZdYDFPcf1aF1kWI4pjxDlnIZXRzO9nP/aCFlzDQV1Rxa2IRHSieXZ0jjCO4ElWuopmoWNDmpFIBiFKk6PI+28ryzjpa1yDkpR7bGA8qgU89qR/qvdyXVNkdw00FlHj8tLrC1CJJQ/1onTzHBxefu9y+F8+zAsA8ksW0S9HXfH58rLz9FUG8Evlnqu/XrXAVQv8yrXAFQD8K3dLry7oqgWuWuDlFvjBH/3gBQTr5SxZbgi/CgDmQ9LLr0uuuRfqtwvwbZkDfAE0L3ecz793CfzK07fK1xGA5QIqflEB/EUAMM+HmVB8/VMBYDLFV2CwRgCYm3KND8EKdCkr5rMtUQR5zKRV2woAps2tOg8+FKzaQJ2Yuq4afAD/xTa8AHhXltQiTVYK038+ABjQL9+sixt5eflTALCyEVVvWAHAAmR/gYL2cn/4pQDwF106D/AF3taX1bwr6+XmHw0Aq7P8UgCYllzKwfciR5jXwv9WZAi5NkGjL1/xi4DwBbYsgD/r2UsAeOVzTQso24GtD1FVBlIW5BvmK7ZgWttoBXdQGdtIqz4SBPjvf/Au1m+s4/A0Q5Nk2LYdfPqz93B0+ADf+1YbnkmFxxxPDnM8PCpxmgfQgm1YnR20tnaQ0FIs1CHCH5P5ca4AfGfjGNNFLEU+PsgGnonXb/RwcpJLVqbB4orZYBSGkntbWDW6LQfX17qSBTzPCpwwa1djYYmlcSmnouOYuLfbRts2cHAS43icq0IiYyWtBg2LILTYsm1cH7bQ9W1MogIH5zFaQYOkybA2ZFFVw9dudBC0gL2DBj/+eC7M/Z6jYyOwcXyWoS50aFWN7YGF3R0LjVah17Pw3sMYs5gAoInzSY1iUWCwYWK3Y8Mravh1hYPDCWanE2w6BYImxbaf4ZWtBno2Q5NPgTJEUy4EKNa1VNqCY103qKZQRTRmSLHYpNwOlsSYig/8qpOz+LNSkErfWlrvKttyZeEs3UkK71QSKGWPmhuVgoCFNh6P3yWOCmIxxoKFrizoCBAyN3FpY8gCH8+JR2BxY5UVy3OkVSTBu+OzhQIyJYNYKTGlr8r/U9lmK9WvUryrYiKLH0HLRBQWkh3a61K1bSOOMilcCngQkMygwCsWVxsCkFYLodHFqRHgyGljvKEjvpHirf/5f8TnxSHi6BS/u/kOvgUPfTGfLZFRzQPayTb44M/fw+nfHmNjZmB3NsVmQ5vKGEmyQBonYgGo5uwSzIitdYLmSqlBFSPPXasSKcjHy3uzssPmfeP4ZnspwFiBKizkKWtupdRl2xBEY+FeNEXLwhnBeLYp25/F+5UzAJdJpdalrffSYnOZ/0gVp9hT6+wjptxDHofFfhZ/mdXKYj7vsYBQJsFSR/qG5EFSic+C6jTB6DxSmbzsi5KByv5DWzra3S1VJ0mOKFJS76U3gdiqrt7D4jGLy2dnoRSAxTp1CegTHOZ3ExAR5VejlLyrnEuVK60KaAIUAwgCB1laSGF0ZX9IkILq+KDtq+KyQaA4kGuRzMtZcpEdzPdSbS9joqbiXl0bi/dFw4xcqtBMAQs5/8AMEBY2zpIAs3wD3a0t+MzM6wb41hsb+Pn9Yzx4OMFilkm2KC2RmX1+94aHX397C8/uP8DD9x+gU4XoMnPQyFBJpnQq48EkKFmpdaBixiWzrZlv7LmidCMQz+q6ZnhI4aIwOzjNHCSaBbtt4bd+cwevv/kaHn7yAX7+3ilurdswqhB5NMcsnMB1a5iWiYiZvGI/yExNKiFp/cy+pcYSySwEQM0lQMr9hWeQgEHFuybW7d3AEaWfG1DFXwv4NKeVeVoKyEXV6nDQUqomWitnOVyPIHAhbUsQlcqvptLFIpYZy45u0ZdAVKEGbd8N5phTOcN5T0PL8+DYDhzPkIziWZxgVpaoTAPTyoLjd3Aa2vj9/+41bO2u4/DhfTz9aAKXoFgZwmIGcjMH9AxJpjLKCaZmCa9fKcypuFRqfSrsOWux2KpsVJmpx3tDJY6AHhxLJkGISgA3bi3nCy5ADQb9thANeEyC9mzT81ksY2M8S0UpSrvrTuDJWOaaz/7Kc4oXKWbTVFS/syhGUmaSu9vq+Kh4eJLFTJUfTvWs03IwSjTsM1LB7cDyfKLy+K13X8PWYAsfvf8+0jEtoFNE0zNoTYyez3tfixKWIJUQ+uoMdZUJwMh5raRVsEf3AYJkHhxXOUKIYtCkJXIhWbgkZzBSQGZwRk84BnY217BIcim+s88cHS2EfMW1iuCeAB2mg97AR1rS2lQjFwCnZzFOFjnc/gCp1kaYd+D22li/7uPW63exud7C9NkzvP9nP0F5vsCWXwlIQW3+1pqHVssUEoPfopo1xsefPJPzoxsAgTuuRQQtWyQgLeMSFotYbIk5v/a7nqjUtNoWkI+fM2gD7toYnY/xZG8M3VaKbZWxWePO9YFyETCUFWuaZNg/GskunEQJZfXriPMC+43jOXLPWfQfTzLpP8wcFoW7RhcOAmwOTEf1QXGQWFrCcA7guKGinMcTMIA2o54jJL+VtTKoKI2Vqwf7Idtd+hfvW1rInC77hoqgLe+fykAnqMv5mlLceZTImuF7uiifaUErishl5i/XJ56ruDM0StnP8yMZjMgo1zKOIzoZEAg/P4/kursdRzmY8D/uJ6gkdUlsUP1C3Bx0Kn0tuR7+nddI9wyOJ4LeBLPFFrhilAfXs0asugn0E0jLU5J8HBxMFohQo/B0HGcGFk0XMYY4jlrQjECIwGG4wL/73WtoWxWmxwcI6gQ7dgG3ShDN58iTHJ7F/TpEPTsPc/T7LbFqzUtaP9ui9CQ4TOIfiWsku8wjzoGBPOPMmdu8zACWMVSvCMEcN1SPegIukpzT9wPYlYM5s2ONHDPTwCkCpIMh7tcF1l9Zx7u/+xa22j7a0OFCw2wc4oM//SGKQx27bhet+Bx+kwopbXJ+giZX6mXaQHNdpRqT67cQqyqugZUQDAhaip2/a0nf5p8J4PK+k/AgDjNLVxAh5wi/kn2fxDJLnGd4j0goYl+nZTHX7ou9XqOICCR4cc3hfZds8Uo5RkgECD8XldIXGfnCn4O1lhAaZtNEZacHilimkYnIfaTjIKRdOPtZVWLstXGo19B21/C1730HvWttsVs+P7iPnf5dYFRh8uEDdKMGm6aHvm8gPnqMchFienaO47MZArqHOAoEX6lwqVBfgbkyXgUDVs9mXDuVaw4zqhl1oj67sirnPprtJ3t4qpnF/n0Zz8J9T6n2OJx3mcFKwibf70j8yvP7pQh/KnvbXka2qLlXPVvK2dQ87hJQdzTJeE71Ein3rf0eUqeDieNh33ExcjXUGy3s3NrFbuDjtu3jLhzswBYiAOsJKsEXOD0Y4en9D3Hw6KnE9IR5Dbc7wKKKEVcR1reGeOc738fN9S6YZk0QmC+quU/2TnH87AjT0zGiWSikMhIoc03DrKlRdDX037yJjbdeReXpOJ8dolhMMOj1sNvfwDVtKCAsuafsc1QVJwAeH4/w5PNjHOzHOD6gBbSOYjYD0ghG3sgalNISnyC6WWMGDWVLh9HW0TgNdoYWXr+xgZ6poV5McP7sGaw8RMlnMitDUedIskhiM+pCEb77voWeU0NrIuTxGFaTIpxNUeQxbIN7OCKcpCao2g3HGvc9vGfMdw+8tvR/rvskDfNBZkoSEZ2OPActl9EEEZ7unWL/qJSYDjo5MBvbI0Fy2a4vA8DnI5J8GwSWmn8vA8D8PJ2V/jEAsNQ05Ev/eQDgyxFhPOoVAHy51nP156sWuGqBX8UWuAKAfxXv6tU1XbXAVQu80AJ/9G//+AKxWj4fvfDvYl/DB8GXZkRRkS0ZwS9jiJdVxBeWxEuZ58vvfYmAuAQ7lCURX/9YAJiAscooVeCMsVQGry7uqxTA6lFKqfYcWmjSTEyK3erBWtdZSFeZwhXD9+S1fLh8CQBeAZlkIz8HwRWjXh45Ghbi/yUB4Oe382V2pzwmvMTwfFGOq85RAcDPj6MUZyubwa9eKl9WyF6wSZeOyL8oQH4RQGV/ufzdz62YlUUuCzF8Dy2YLgPsYhct90fdGgHOl51v9Z38qzysLZ+XVqCy/HV5oquHdf6O18L/5J+WecMX4O9FM7x4/qvrpeL74tx575feTbSPsywHrrWGqqDyMuezIwyzDdPagmndhOXsIqoGMIIufvDH76K11seT/RG6Tgvrlo2nH7+PH7//Ht64o8O1UmHzH4wq7J1pmGt9ZM4AWmsHwXALUePjNDUEpGUu45v3utANCMjEjN3DUSwsd4IcG8xRZLZV3qBOc1FTztNUwBCvrYvq6NpaB922h7is8fAgxLNpIgXAbssV8CGUApGO7aEjBUcpIKMCa49RnmMSFqJq2Oy2ljmTGiZJgfGY9qQp7JsWvvFqB4M1G7u3mdEFHD7T8OCwRhyWuBnY9C3D4+NEhhFzEnstA7ZTCjjC4vA0yvDhowxGo6NIdfQCE2/c6EAjuHa8wOHBFPMRc2dzBPX/y957NkmWpedhz/UufZbt6mrfPdPjdha7s1hihYUhAEJciQQYohTUH+Bv0A/SF31RKEKUGAwCBMAl1s/suO6ZnvauTHpzvWM878nsrqntnd2NkD5wohLRmO3qrMx7zzn3mPdxCTbsFFf6JW7uGYgWY0TzEaqU6l8WQyKgjkHBkEPRkE51hpoDWFjjGFIFA8Um51mcgK0ohFfKSaXCUgUmsSulOndlocvPIYBHaz2+2GYCqkkOH613qXZggUIV+2panVcKAObviRXdymmBxS2SUfhzFqmkqL2yIKZ97hrwI0Cg1IT2C890gpT8LFoD8sv5nWLpzHxPyTFW10c8IQqpIqIa0BbGO1V40TIT8Mj1HCmsyAOoa8h1EyEcLIwWxlYbg/YGHjdK1FeX+P3/9X/Cw+IAVpngD3uv4w246LIIhAwRNCzzErO4wKd/fw9P/ssxesclvmFPsFksUBRLzOczpHEiQJBpsV0KaFTicPLVlQU0C9Cigq6oGqZd8LqorhQcLJBSJclivgCmmnUid1f1myq+q6I/+4Pv4/tl3uA90jZZ5/MhNH4FHEkmuVLpij1hDfnfa5toqhAlo9diLmcuFp8CMq0yMFlAJ0Ag6mSuQWKxaclcwd9l3xHQOz5eKpBUQGBT3Aosi9l/mlhTi1KYJIKMWdI6XOZXEixsOPIZJHQxMzBLFaBBG9G1YwP7d511zIIxAYW1xTnnRimUWsr6kYVkFj3X8yRtpyUbmMVgsT43RBlvWrYohKlg5XikpfTxYCHPP69JAHmDzgjpi/w8jj3ec5gwF5x20bSl9ATMphrPdH0scxdPJgYyYxdao4+wdHHteg83r3Rx6+4I/+HvnuDcZgP9rg/Ls/GLL+b4Nz84hzevbePx7c9x+xefo1VO4WVT9ALCmCRzFfADT9bMmNbdVNlHiRS/PfZNwxJTD9rYFyntym0kdYB54SN1+tCbDVSuiZs3N3HxSg/Hzw/x4NYBNj3m9i5g6TGSaCk2kCxC0mKW1DfOn56loyaAyTGtA9nKSrLB3NusQpUrt4BLWx10W448f5J5uCIbULUq80murMxp97xIM0TM7KYlrxC7qGrOZE1dJlQ4svjNZ90EXeL5npbvMhlPMts1jUpo+vgqAgPH0TKmhaYF3/Ukt2EeJcj1ApleY5qWiFis9tsojSa+9941XL1xGY8+fYg7Hz+GtpjDK+cokhF0I0SrSdUNwZsKLd8XNwUS+mrGQmgqrzFOmeetwRaSSwV35XhAJ4uKFv1i966J4wqzeJnJq/IzNaXIEnCMCk0Wbk1ESSHW1lxnMq4lzYaywV5lpZNbIpa9tA1PC7EhZ3ZjoTObuEKnG8gYDmcqozdwbMkVnMUppmmFwnblT20HcAIP53c9fP9P/gKIa/zoP/xH/PKDp7iyqcGslnANKichzhxlomzXaTut6TkRLqUWIqnHXFnvrjY2tFJOxaqUc9hLBxT1XCqVKccVQSDmZi64LkeF2NAqwFztYZQymtmWtPl2xcqXlvlUMxNULEkECFrQvTaWcQtbFzZQuIDXdnHzjZtYHDzDh3/zU9iSD1lDy2JRaLkO0PBJNNIRxjE818Dh8UIcBUgyIADMtZKEIpu5u5FS5CqFHYkGJc7vdjCbUwWYCsGEyj+6AcgYz3JMZ7Gsg5xPSbBh1men7YsqsC5IWinlcyTPk9EuMJFVVFZaaLVfZtdyLHOwjcaJ5AVT3U67ZoKZJFBxzua8zniEMGVOqFrr2YJsS1pV8x5kXdbVGklAjpnHeUrXFWEoydzL9ua45NxuaZpYLh8dLkRxu050YV8ThCZoakmuaYkoSQTkV8pefr8i+jR8W+U70+7btTAeL6XNuOZwH0DS2dplgcA3LU/ZZs+fj6W9ZT8jAK8p+wt+PgF227FljCyXIQ6PFmiIza3alyh3EIKMVEUq0JCA93TG9ZYqZl0yuje3N0SxGYdcp4E5M+EdDdOqwueTHAexj8jowgzOIaULh1aj4xf489+/hnI5xqNbd7DjlNg1YnhliCSOkcUpmq4p44H/m+sY7cvZpgmdZwhLVVSm6ui1HHGM4PQ1GIxhOKqPRuNIxgXXL66faV4L2GrbnCkMsXvO81r2y+yvnV5fMp2zOoMWBDhKHcz9Bj7LNey+uYMr376K7fMNIUK6JEvNc9z6jx9icXeOfbuFRjmGHk4RxSGyNFHOMnGCDY59S0Mi87iKwZGxXzGGQVnzc7HxPXflOqPB82k0DSyXS+TMql2pwAnactzw+aHdNd0qZK4LQwGbSWTL0lxZQrd9BA0fcUS3AE1ybwXEdG1lh0wlshIUq7/HBdrtAHGaimKdZAeOL0aT8OxOi2U6KxjMMvZdFFSIpwkYJjJnzIRt4dA2kW33cPk7f4Dtq02Zp7PZENvtbVijHNOPHwCPR9gyffQCE/l8gIr5seEUR4fHokLmffE+6WixjiKRvdcqWkOU0KKsV89mLYWJWsBGkpb471wrilq58/D3uGdenw/VuV8Ra7jWpWUh3yMOX6J45jpDgFzNT2tQj3sePvNqD0418MoZR9Yy5YLA/QuBdotzIs9MTNXVCxStJpaGh5kXYBA0MfFNzL0Ml65cwNVWE1fcBt7U+9hcWTjLGWGl5iXg+uT+U9z+4KewXNrqF0hqA1mV4fD4MTQjx9tvvYndrT3sX9hDr+UhCTM8+ewRnt99jOOjGR4/GiJaRuK4dH6nh8KwMOcJuGNj/598A80bm8gcDaPFUtwENjpddGGgB0OIC6y5mHIarZFCw72jAT79+D4++OgYH3zuoel48KsFzDJCxy5h15WQvKZhgYjOSYzW6RmoHQOTMoFj1rjccHBpw4UVTTE7nqLrlPLcNDo6LJ+OWqY4cYyWzC7O4Oo6rm25sOsI+XKE+fgYo8ERynAK06Q7Qg3fNWTOJbhLtyLuvbjnDfwGuu0mlnQxIDCdZmh6BPkN+HSs4XhmfERW4O7D53j8iERaVQhgFFEjoOpbKeI5f1MBHEY8A9Q4PqqEQCcAMMcPSQkrBTCV9frvAACvUtJeFGi+XOd5NRC8fo96ml++TteIzgDgUw109tezFjhrga99C5wBwF/7Lj67wbMWOGuB/+EHLwFgtsZpC2ja367BsDUQtwbF1gDw6VZ8paj0tM+vWAKrg/mrXi+Ykysl7++qAH75/rUF9Es7anWAXVtXK2bvi9cai9WUFdZJAJiKMqXQI7isrLCKUwCwoFAnLKBF+sYDGhnJawayWEArFLH+/1MBTJDyxA7/1wHA63tXYOUpAPM08s9rPpF7exI0/XVPk6i+1v94wlr5le8/ofw9OY5eDQJLzJ7K4czVgZqvdSYw71d+tgKAVZFbgdd8vQCAV6v9+l5eArWKmcv3v1Cor6xdBWRb2d69uI9XgMBiL60kWysA+KUltGZwlLLw7ME2+pTECgCcZ8xm9WG7O2g2XoPhnMM0a8BqdvBP//Q1WM0m7j58hu3uBl4/t4XbP/kFfvTzD3DtfIWtDkSJNFrqOJrZOEiakv2bmdtInQ5SvQXNDsRCbpYTnNUkF4lFZh5knw0SKVanjFTNSry+G6BpaghnCWbzWIqgi6KQvMyA9n9dZZeXV4YULAVUoO2g4aAVMDcsxacPItRaJYqSa/tNdPsOxmGGowntlCEFhrzUkWQsUlkYLjPEZYYyS6D1NfzBtzdEKdzZJPMeePQUuPMog8OC4iRDnSmLdvZTq6mj17Zx9+kMxTyGxgIux1/IztHx+pUeru24qEsDw8MI7//yAFWYomeV2PVKlPMFXtsCrmzraOgRwtkISTyGUcdwjBD04tQqFkVYUCxQCwBMjjvBVQJttPtValHa4DJfWZSkq2wmse0TQo0uhSKCMSw0EvySwrF4B6u8TY5V2imy+LouSinrXRbylGVlniirxzX4JkNN+dxJQZZ5lXy/ALhk8hOscpUqbJ0LrAqMSjHIYhQL1Gs7OyrG1kCnyshVeWosmCkggQiDVMDE9rKmSqzIYGm6FEh1IsQsSFN5R7W+bSMxfCzNJo6tJp55G3jgZdh+p8Dv/c9/jbuLB3DqFN/tvo5rmgdPoAqIgmCW5fj01gA//U+fQr/v4B1Tx/V8iHY2EQA4nM8QLmOxvSbwyYKgbvIPrfjZDwqsFnvrikQJ2t4qcJRAgaiwPEusinmvqmBNoJ7tofLzeDFiF7tS1FJJKAqYNJfPlYw+Kq9WKhPJTxXCjAKW+dkEfqm2IlDEAqFSfSl7QH4vC6ksXosCnMoRUXSrfifpgkVG2ifz51Sfsn06XV/6nPaP7D8BlpnXayprZvbVweHsS5EMBGsbrv9CncZxSACBGaFJTLUTVWOJAr2FOKAUajI2qOBdJpjOcvnZWpnG4rsUQ0WBaQiAzD+8JynC0grXMdFsuuoZMS2xVwyjWEACjn9aY3O88vpZnCaAQTUj20Ll+qlcQlr45hXDHjTsn+vKdbGgn7O4XTp4OnWwKPuIBYR1cfPaNt642cVkFOG//PwQm50mdNuD6bm49WiO7397A2/e2MCTzz7Do4/uo6uN0UYIV0sQZZGQtVjspuVyssxRcUCVCvAx+Ew6BGlrxGmCiuoWzUGhNZDaHYzLNqpWE93dDm68uYPO1iYOH93H+PEQRh6iyEJEEV0NSsRl/iJrdRGrgrRNeLNUudU0KCeISdvLgOOWedAk5dgmdnoB+i1fskGXC6oBFRGOhAiOlGbDguvbGM9jHC8iHKclKqsSog9JB3RYJmEjyQu5JwJiS94nCDoogLuIa5QJv9OC7zDDvIRYSJskJFDRQtW8gcrQEFe5ZKLagYEJ8zjpbuEH2NvdxcbGNnqtLTx99AQH947hlyH6FnNNR0jyOTbbJmbLBIHrInAsybgkMYbFZhbmmfdcFYYCbGQ+zdEk+JkVaDhUx6dCwKEDQihjiqCvIunQKpwgsUkg2LUEpGPxfxmVCNNM5gsqobnBIOBHkJ3VdaqfmaXMZZ3zMsF+sfS0SiE0ESy1OE5zfn+FpmshKXLEVYVM12EEPmLNwaNJiUsX2/jG23t47598B+WixPt///f4yY/u42JXg01bzXiGtquh3/KAgspM3g9BQw1pPFdOM6tMdj5YjYYhpAyTmcHiQsH9KoELRdghcCGqPyK4dDIgKOMq23bOG8RP+fyuVfosZhPopUW6TsUsowoqtbPmvt1ybcQan58OwqwNt9FE3SjhBBq++c1vYvb8KT7/8S1sGkDXJrC1xDJijnMB21Tqq9ksFAII+4hjTbLHlwS3FdGGQBznA+bdEqjnOk/LzX43kGyUcMk9hJpj40K5BFBZzDEZ0d7XNAXAU3hPjZrKMM7HhQbPMUVpL1mpYqWvHBH4HZzPuUb6K+tvkob4LFHlv56PCcRxfiWYlBaKVCNz2poAI5mfypkj4Z6gpApVraecZxn7YNXM2NZlbuWYLlaW71RulxX3FsptiPsBPu+kaigHCj5jtJVQ5xo+AxKXs8qE5BpBQghzJ/lf3h+BdOXCYKBLlXpFpxdrtZbVYoFLQhNV9iQKNOgaUFNJrMIlZT/NfNVCEcFomRxHtIHm82MJ0YptQ/tVAQh1RVri+2jXL5niXDtdE61OUz5rMU1wPE2Rsw16LkJTw+1hhsexizzYwPe+/z2UGomEM2w3PVzf9zF7dIQnn9zFpa6Dbj4AwjHSKEaSJOgGljg6LGdqzeF+hnRiuSZwPNHy1xHwhgp45oGOJjNRWBPMiyKS7Tg+bbX+sO1MtS5S0c8Jpax0zGa5tN25/R0BSYfjCUrDxTT3MLUCfF7YODIL6N0M++cDbHY97G3uY6u1gQc/+xzlswRX2l3Yy+dIZ4eiRrcMkltyNH0L/V5HAPLR4UjcCoQ8qBWKYEDyoWOgGbjwCEzzHErQUfYrhewvFBCvnDK49hO059+5l+F/OQ9MJzMhyRGg5Hv4b91eF47jIg5jmdcW86XsNzhuObfx2REw2ab63RDCUNBoIIoiHB0zS7VEk4A57cyZWd0goKxU2LbnIikrLOMQ0zBBSMeJIMDIMXE7r/HOH30fe29uCYnL0XW0aLM/TPDsh59AezbFXtAS8iYB4PnwEHXJs1IuGbdrs1ySpHidtuy76cah9h0qkoIuF4roJH80EiA8UczzRRCZawAVzJw/2abi2sL8XpsEQSqnVZRAlNCVpUBe57In4fv4+5xZVSSL2gOtnVEU4VMBwKIs5njkntt15L8SRcU9ls/9cYU5UiS2iaXhYx4EmHY3kPWamDsxXrt+A9eabVyAgUvwwMRvngbWaUzK6waYZyU+++hjIStMGCNSEo41MZ8dYTo9gF5n6He6uHThCvYvXEOV5Th68AR3v7iHONKRxSUMZEgWKbqtADXvr9mAvdNB/xs3UG2R2KbheKiTaH4AACAASURBVDaU+Iv+xga6poU+LMm8JmVCPX0AZ/0nywUePV3il7+4i7/9WYx5aKNj5UAeoqEn8E2gH9iYhhnGXGvo4NDSxW3KJAkqr9C3NLx9roOuXSMcPsdyukRYJOhvuvA329i7+joKQ8N8OkK4WODHP/oEO4GJ800dbT3Cw7v3MB8cwSgW0OsFdC1H4CunGhKBdEtNXuy/wPfFml3IPXQOyFNsdgJR9pK0xD4ngYUq9IPDIcbzBGnEYoEG1yDZR8dWX82drMPMF9wzlwj5OwcVwqRGU+prLwFgAYJp7PBbAsDOVyAVJ5XAUhd5hR00yX4nX18FAPPf/p9b2Rk2clY2PmuBsxb4WrfA2ST3te7es5s7a4GzFmAL/CYAWIqaq8yaNbB2MhPkdCueVhET8FAvpdg8/UopYVq/48QvfzUAXL5gxP86C+jfBQCWq1t9t1iV8pI0dSjUyQY1lMUTpYYCItaFKA2VBfIaMV7fx5cBYJWxpBig6++Q35OdNy2mVJ7wr77U54lzFf/511pAfxmwfeFHvPrxSQD4hRr1ZDecEB8LuH2qi9ZFHwGrV+zpLx0YvnKlPJkBrX7rBQi+vmVpmC/f/ZcIBCeaZp3Ve/IaXwDAq2xpaTMpPinV8hoAXg8tAa1WoLAUy1YK4JMHHwXaqCKpsgKjukGx8HnoW2dbKlEjv2x1A19qi1X/rZBrHoXVJypAWI7GPPhLgcGDrW1KbiJBJBb9DNOF6+8i8G7AdM8h06gA9vEXP/g2Ghtt3H14ACPTsR908MkHH2JwfA8Xz+Vo+ZWormaRiYdDYFK2kFmbmJR9GI0+3EYfs1RHlGti3/1oOMV218Je15dC4CIuMFhkmGWFZCB6eo02833rSlQBLAKz2EJ1lgA5rgvWxaickrjpVWGj5dhoN20cj2MMJhnSSofr848Fu2EhpoVwWWHCzEZ2TuVIUcl3XUxWoESq5WhtGHjvbR9RoQvYRQXS8RSIJgWQ6DAJAuQ5DNfAzqaH8+ccKewkaY3xIsV0WkjuWzTJwEf1z76xhe12jgdPaLkX49YnB7jStVAuYzTrBI0qBZ0id5sVPC1EHI5RMY9Sp+0zs3+p0kgEQKQiOskVKKMUviwKKIBf8s5p8cxMuhXoqyyI+V6lOODcyGKdynQlsKaK0LT+ixOlKqV6iUVwvodWigI8SCawUuRkCQEzVfiWIuHqeRFGuzI9luIXCwtsbyqfCMSz6M9inVgY17V8ttjXEVATJZQqLBIAXmdBCqiQKwUcr52FslqrYeqGAKkEgDlfUj1u6bUo6Kjw5PUy/45TTU31kNdEZHZxaAY46PRw4Ka48l4bb//ZH+P2+BYspHi7c11y32hPZ1FxiArDIsWPfvgJ/tP/ew/BowDf69h4Ux8jyGbQtRh5EkrGY8VC+cq5wXKVGpg5gLSqTlNF3DFBoJQAviqQKoBdqd7YJ2KhyQJ6QiWIAsTZR2wrBbYrNRrbcw2c0laZfUjglB0p6jIWEsUWWWW9rclTLIwL8BlmLzLi+F4CxKKE9Sz5XirN2JeSsacBrZancscWibJkFJVOKcAN+3+tMBFFLq0sDaWg5aA8OlqoIvwqR1I+zyf4ssoQJDEBptgA8roI4CrwX32GAA15LT/n36kIT6hiY6bfytZQQFqSD5j3KgVQZvUq9S8BhbX1IovOYulc076ZfcJMRhbgWbxWY5dtyzbie/NcXY+QxlKqaCpM5glHN7iHuHS+L1ntBXNgMw2LysY09TBNu5hkPgy3AdsP8O7rGzgaxnj/k2M4dgO7uzvobrYQFgV2txy8frGJyfPHOL5zD319ASMeoU6XotAiAOMFJjzmWRJMWj0zMo/L5K6sT1korDNDAAHN7yA12nieN9C/soXMd+F3bVx+/SqeP3yAn//0Kc61LJhaDMfNaYIqebk0y62oOLItUdFQ4VskKayqRstTFpYkWxTchzD71LWx1fHFdpHKQk1YSyxmV8pO3DZhUhHu6Lhw+QrGo0P8462nGFKdo1XoWRYCR4MW8x4KJHku1sd2w8QkKuU5p92wAGeGAVczEC8KNM1ayDARHQZ0kpxMxKKqNNHpuJgwK9XRYHjAhHmjpotZSrvsDlqtFpp2A1mYopjN4CJCg2nL4QJalcKxuD8iWUNlk4rxtKULeKvbLNoaMh8xZ54Z4wSuizwVu+ymZ4hCvOPZSDj/x3yjmjNFzSgOBhVYQKWjC8ct5ysqf0ParYqLN0F3TQBd7tcCAl2GIQQngslsW7OiWwMtOyrMs1TWsO0NKk1VNuZ0ngpJjaANi+BRbYsK+v4kx3//p9fw7nffxdZugGe3jvEP//4/Y3w4Q9cr0dBSFOkCxKB3NxroBG2MjiMh/Hges6GXkoHpU30tm2XarSrb5ygm2KYhJYi/em4JArP/BNzlfK3RpBPIOFeyuC4uBsrZRgAKIcWQOLSes+imI5QZZf1KZb7jIip1+M0uZmkbgwVw/loD129eQb/bwWe/+DF+8rdPcK1rYbdVwzapas/F4tV2uDYqhSP7jXMIFafcW6i89bWNsSE5nFT0CgmFakEC8ARPOEdmiQJC+YwQEOdzuMrepPW4ZxPss+HSAjzLkTJckvu6isQSd2WZS7tOQ9SL3N8QJF2vr8SG1Nqpnm3O20qNWaPUeB10hZeds6hxc4lkUFa6nLuVMh4yBhVIqyvHD+4xua+MKsl557ouCsMVccjQCL6SZMIvIMmK0RIKPFr3Ka2rTUeTtZrrAwFjXolaB9gW7MuXe+s1OYzd22v7skdhOxMEz1OVL04glEAjCEybtE53JHebhDn+nevhPAxhifV7CY3977Ff6B6igC0+R8qqXjlRKNIliUjsYw2WZLQqlOponOJ4GKMwDFi0hXYtDGDhqPawdFt469234LX7OHr2DOF4gr/6o2/BWCaY3HkIN1vAjY+QLwZIwhhFlqLZMOBatRCY+PnCL64MIQnxWVbgvCYW/ppRy9iYx7G0L0ljfFjTjHsDKuRJjigQBL7sCUQt7bhy6dxHkNyW1YbYN5dpjtp0sKwCDCoXR0ETny0L3FpGCMsMVVzgL9/bxve//XtYPjxA+XyESw0PQTFBNj9ClpJYmMs9BL4Bj0p9khpCgk+Z7DFo0c9+rkg+1BivocO3XOlDIbXJGFKZt2KNv1rX6R4ijiU69xGc2FTb8HPZFRyjXCOYdUuCQxTRLp77QUWG4J6C8wYJQFQCEwjl+Yiq6yRUynw2CgkGeZFK9rxjewJqtxq+PCvcXzq+C7fZwXg2EbIoVd+D0sAyCPDE8ZE3POxc34VNG109xzdffwedXMPtf/9jWEdznCMgZ3G9m+P48Fj2mDqJUCvCIu36LQG9TYmAojNPvCKwcf1SERhKxcv9Kse979PiN0UsxBR1FiXBgXse2auIAwZdRQigk8zIuTfFMoylL7iXFtcEKLcB01JKZKqv2X/83+uxrvbTL0F5UWZzzy3nAqBmvAfV9JaGyCyR2DZCw8XM8TDpdlD2m4isBG+8dhNvBF3swcQGtNUeWZcc3zX4yzHKFY8xHh++/1OMjmP4/haMvMZ8OkayPBaA1LVJADSwt9kXUmkWVRgcDxCGXEsrNOxMctstzURtGvJ86n0L1rkG0o6LotNGbgHtzS1s7e6i73rw5Zp0eAI3c/8OUQ4fJSHGixwPHszw/gf38ePbKWaTGmWeo2tnIIfx/KYvY4XK7GbH4rEQpVHA4f6Eee7zJb712mvoumK/gk8++gkWeQKnacHouLj2ze+gvbsvttMk3d/95U/x4U8/gJckuNYzsDh6imx8BCOfIYuG0LQUDZfzRI6kyMT1hPM5Lc/bnQCuTRcaEnFThGGMbsOVyAeuXUIwiDXceXggsSUcM0VSw3dIrFQWZxudVfRMxX1whfm0RBTXODxidnCNNvdccqZTBJuTALCcu06Whl5Ra/kqAFh2BacI/KcB3t8EAK9JBetV5AwAfkWp7uxHZy1w1gJfqxY4A4C/Vt15djNnLXDWAq9qgZMW0Ot/Pwnisqj6AhzVeLhUf5TV6Nqi+eUnn84QZuFEvdT7T78kVvEVL9r9yQb2Swrg9ZtfAsBrxj2PUeql/vu7AsByhQLMngKAeTyj5bMUuFkYUQVS+SNgwPp7TwDAOguw/MQSxQqBJTn/Jfj5UgHM7MPfCgA+YaGtmkZ9n0qrPPlaLV1fAQB/6d2n2v9Xrb4VMKJUbC+/S2xIhVR9AsB/RT+y2CK9slb+rtS064MND+bqPla9dwpLPXkAWluRyvtXvyAW0C+ub+U0K0DtiSX8RW6yeu/JMUoA+Evg77oBpEaiCkYEIjiOCUyweKwykKu1q+3Lu1Z1wNXrywCwMgNe9ZbkC2tiCajbzKr14Wg9mPBEJci8TMPy4ft7CIKr0Kxd6O4GMtPFv/o3f4TOrov7D5Y4enAAK6owPx7ArA9x7bIDx8owXy5w53GKW89K6I0NDIsWEmMLG9u7yLUGHlI0kVLJWGIQ0nouw3bbw+6Wj61+E8+mCe4eL7AYLmG2dFRFhi3fIaoDi7mTnoF5SOCPIgVNlL60bQuTUizNmoElmddSR2YBqSgxTytUtHOkqtG3kPN8bNFaMUQVFtCbAVzfhec1YLkmFnWOOI+xuWfj2r4N268wnhv48JMRUNrY22lhMiiQDBO5DrupYXfHw6WLtF5VgNZsZiFPaphFic8/n8HIKvzB9R4CU8MvP11gPIrw7X0L+x0Tj+4NMTqgyqDGTqPCdrNCx6fN3ARpOkNZzGEgglHEAh7qdYqyYPYtrfIUgKhsRBVoxmeFwB8BAxYQpOjEguQqP4x/l+dCrObWGcFK7ck5jdmfL5TDq6Iwx4yAeqsxSitIForFXjdX2bVShBD1sSoskE1OtaZY1xFEzqnEdqWwSVUOi3zynaWyka5rVeAn+Mk2pDXdOg+Nn0uIkIVcZWddI80zsTcmCmHqhGprAWtMTVmtek4A02ZUIW2ia+hU3rQ7iPQ27hUuHnltHDghvvunO3j3T/4Eh/UMtqbjIpqgKbgLHTTYXqLCEjk+/tkD3P3HzxE8ctAfxXjdjhCkM7hODh0JRpOF2NYRlNFo7+Zr0M0acVZjOmOfqTxcQ0+RJxnoaMgnVVTZLA4T9BD7VNWneaaK/bIWrbIBlZWiss0lwLleC9fzoyjEJFePhVfmLbJwr575tYKWbUrQlsVbFmI5nxD8JGjE/tncaChl4WquY4GX7c1iP6+PynGlCqJlqAIZ1n3Pn7MvBQTQlWqb44FKXIIPVB8TRJAiJ1iUV4o5ISroltjaEgDm53AccMyswWuq1ghsqIzRCvN5qoBZURqt8pP57Av4XaPVchDHBFWUJTh/j9/Lz2Uxdr5Uxetuz5EiN+e/deGLIAJ7h9/H4huvQSmiCbrRzrjCdFEgL0v0Ow1RusVZinFcILNcFEYbo7CFYeIJAFzpNr51cxeTWYqHT5Yw7ADtjT7One8r0LJOsdMG6sUEsyeP0cxG8IoZkC7ESpwAT1HXCGgzygzFjOp8Za3MtiYEaVDlTvIQleNUrmkBiqCLqdWEudND2bDhbzno7PZwfHiEv/vREa5ueGi3SvS6BpI6w+EkxiSn6pIFag8OCQxhijLOYJcVmjaBC2Y6l5LtSr5Br+lis+kij5j3msLmnEQwiGOOfcj7o3q6KPHa9T3M5xP87P4YWcsB46DPd2x0CDokJSajJfzAhN8yRZW0zGgXzfvXJJu0bbkwoWM2WEh+OgFoy9WFTLFICTAy71FHs+OJ0isqc7S7Lu4eL5FbPnKNKtwWkkLHZuDh0oaH5XiCeBZhi/nTSQZdSAcZXDORvFtDnAsIQtnQbVfmhMEoRWDaYulKdTABFC77VIXRYtizFJiYpMzM1WV8GZqBKKcFvI5Oy4JvFrBslSXMdSqWjGAFFs2TXBTB3CK1Gx66HVf2AnOJLdBgagaMQgFcMeNBzFoIJFv9BtJME8cMkikMZvJaQGLoWNB+2LBx/7jEX/zT1/Hme1dEiXrv/cf4u7/9Beowx4WeiZaZIAqXcPUSO70WWl4Lg+MYWUgwMINu0GWjEECOADbX2XaLOnF1v9zXEPTmsy/AkEYiklIwujYVscwmLsS6lddG8IJW41yLUu5Zaf0rRBH1/MNUbghLKp4Zd8BxbxgICcs7LWRFBwks7F/t49qbN5CEczy5dRtf/PIYO56OlpWj2zSgO8BkFsr+2TQqtF0d48kStqbGm8/QdoPZsJWQOQjUxkWGcMHrygWIUOsJbTi55iir66xI5ZoJxFBtS70791ucBznnUWnHjGNas1NJxrcLSVCs62lXrOyuqfTl/ESHFM76/F4S5SrO8xqBYvU+Pkucd2r5fkUqFFWh7BsJBhmiHnVNW549kq3UOqLWFeG8EcwlKMl5g+pwZj9yjSHQLopMLk4EgFX/ru30CcgWuY4wSUWlzjHH+XWdUW8TNBHCoiIvMpeYFtfr9Z/zKjN4RcHGvHIhd1DpS2IXf4drDRX/SpmoFPec85n7S6Avkevi3sLh86hRdUnCkrIL5vVxP7je3xDkIsDIlyUZygooJmBH9fNkkSNMgFjXEVk2prqHkeFh6XTQ3t5Ff2cDh08Pce/BEf7tP/sGGkmK4d1nyAZDNPQxzHIuIJJe53BMnteUAwZJVGGswCSOd7b+2o5brNurCu2Ou9r3qDVLcnO5Fse57JEIjMt7NBu2yzxugoAknvBsx4gFG0msSKeG7qJwGhhUDubtNia2iwmAw2mKD27N8PvX2/jz71yDlaXInz9Fu06x7SZAMkOahEjo3pGmSNNE3HdoMV7R7V1TcQ8kAnAvkZcF0iIV8pVr2dLP3E9wDMs+j3uV1fo+F4Klct2QzGie2UURS5sZ5WYluadJIftu7tuZ/27zPjmnNFzpS6p5xeiFI5g1gFrtawiyrp1BOOdw7NBmnwQZOlOQ0MDxV5UGvMAWEDghaAsNUQ3MDQth0MLQ6+FumCK1CtwbTPCNSwFu7l/BtY2rePKTn6NF1b9eITAi1FmIw4MpfGZ+S7OobGPZl6xcDqikFsv8VJFFlIuZIvTS7nsNxGq6IvKpTGNFrlDPHvcdSv0re/oVaYNrLp8fifIoKvS7pCgq8sY6/oNEk/X+UZFAlD6ZzxAjUUiKpGo8jkg8KIRMIwp17qPoGKGXyC0dVdPHHCaioIlZp42s40FrG3jt8lXc8BvYgy1qW2ZL66v833V0Fq+Juyeukz/74U/w7OEIvr2JYpEgHA9hVonKh0/oSmChTWeK+UScWOTsUtBdKIMJWjMXQvzSLBOpXaNo6ogaFWLfRN1oQ2810D+3g/65bWzvbImbiAnOOTpISeNOmUeECdTehnu2wTDHF3ee4v2Pp0LW6HmMOqjhOZUicDFeaH9X3FmKMoNlmJK3Oxsc4Oq5PTQ4V/Lefva3mNM+na4YFnD+7XfQv3xZEpZYWjDSGh/8zb/D/NkA1nKJbr3A8ugAejKEXo5hI4brcI5IxKmk2/FQayTg1Wj6rijYCT6zvyezSGyoSRaivTXnh+NhguFkjumU0UkVtILjRhNiBR+sBvdF7B9NE/VvFCoL6MGwQhjXaEnMxvr8QVcR7uclsebFPvhFgeEUKsG/2r8BqTitAlZj9WXJ4jQATDLZyY88A4BfUdQ6+9FZC5y1wNe6Bc4A4K91957d3FkLnLUAW+Cv/sVfKTjxFegsC9DczLLYQSCOh0Ye5lW2rgJ0TytGXwXyrj97/Tsvs3AZhfrqqVbpE6SEIP9fAbqvBoD576LC+JX38we/2QJ6PRLWALC0xyoDmIcRYeDLfp4KYLYFCyQ8OPPA+BLgVp9Tiqp3DQAzs06u/wR4ynbQlWRIse1fYY+9VpXKgVtuW32PZNn+fwEAi8KVh6RfReVPgsBrBfAa8ORliOphxTY/DfiffqpYRGJBfK0+WAOwvCc5JJ84sfKKTgjG1f1y3J0YIqdB4DUArApd6ttVXpOKM+XR+6XyWn2e+lzFgqdd4vp18mCkhiUPZxrimMogMuB1lZMnygn1TKwiFl/e9ovD1UvQSFTC0t4KAFb236oYa9J+rQ7g6D2YuocsoYKngGE6aAR7cL3rgLEjmYlUT/31v/4uWns9PHw0wOxwBjfVMD44xnLxCO99o41Ww8JkPMCHd2b4YgBM6hZmVQ/tjQto9bbx4NjAowGt/xzYdoGiDvH8mHZYzLB08MffOSd5cfM6x2dHcxxOQqTLGCZzNokHlCZ2mzaihVI3UiW12bFE/TucZZKNu9P3EJA5XVUIoxJPRhEWWYmMBVnfRaNtQ7NstLo2vjiaIJ1l0Dwfu+fa2O4Goij+7ChBOpmKysTYNrG/6YpV52BcI46At84xv7HG4MjG00GERZpAC2pcu9oS69HpgrZbGjY8Ax2zgBaW+PT2FB7tc+clklGJty67+Ma+i82AeVljfHb7EFs2sN+rcXFDR6/BIuAEs/EQUTSBhhB6EUMrUvgGi+RU4LFUoAqaJAiwgMSxLm3D55xG0aIUVMoDFo3W6gJVbKICSIEzHGtrta/ki/FaI1XAYkFZKYVVgY9FSsntM22xxBR1Ea24RT1FG0Olvm81LRnr/H5VAKaCzEJGtaXk0VZil8d/U1nEShFcUbUhwLTK9FNzTw3LsJSakBMji4XLWBSYmmmqIjNtl6FJFiefTVEY0IU7z8Um1gpc2J0uFmji88TEXbuJeTPDX/7zG7j5vfcwRCqzfE90A4rWs0AECx4WyxjhkxjBpET/cYjBjz+FM56iUUVoNqgSTDEcLRCFzJCs5dm2bAUkhIlS11LhI0CQniGOqaKlwlYppKVoSiCPdq1sR+a30aJPLBbVxLFWaytbXapgK7HOVVmTKi9YFCFUQtEy1FWKNc4X/K8Cj1lWqcXSlPOBAm5LJDFtpNdkAKW4pf0xC7vrMcU+4OesrZl1y5DisFLRqkKn5Dy7zPjLsQgjKfJTYUfwimOU9ssCePEeEwVWsJjFvxPEF3UbyQuc70xapCoAWFTonPdWbha8TwLWHA9UPSuSA+3rlY04FTL8Hb6PltZsCxZBqUJS4DJzfCsswhTEfUSZubJ9VWC0GudsL+ZI8vMUsYefyXbWoNF6lP0HDY5rIMliLNIKmeEgMVsYRx0chzYKUglsD996Y1fIDkeDRH5mNxu48toGYFFhn0DLUtz+6AE2qgn6xhJBPgOyCKahwI2YqnnTRoPtItnfKsObtqBiP0tLZsNCpRnyfZnVRNVsSS7k3HVgnbMR2SVG2RIbW32YtYPRdIo4CwEzx9a5DTyeDJDptI+m6kspXwvmW+qAlccokxz9BhX6JG0QXMpFldtrd1EmCZ48G8GqNezvdtFr9zGZDjFbhDKvUyV54dI1AY8/fPgFPhilkpP+zUuXMXz2DOODBWbTEO+9fQ5Bt4VlleHnd57i4SjCpa0mLm500Q1a6DktPL77AFUUwzdMbO60kZY1HhwuJVGVWY/MM6RKUnN1WJ6FT5+P0W53JILg2RgYTBJc3DTxnRv7ePbwMe7em+P6xgYQG2jYNjZbGh49eQyjjuCZGfZ3m8jgYJ7qOJhXmC4zeLqOG3tNmaNoc4mKivwKnZaN+SwSu2aCF66rslMJaI4ZZzDL0Wub2N8glK3ID3zybMfCxuaOqMLuPDrEw6fMIrZxfreFVuBhNA0xHBcCRl/c6UimPdWdz0YhPLoSM/s74JxMckyJhq1Dcwjm1zACC4OwwDDTMAh1/OEf3MTlS5titTl+PsLh/WdI5gm2m6SChVhMp/AsAz3Ph2N4ODxMRfFM4LfdIGhbYbxM5Hm1TKDXsaQdojjBVOyyFQBC5Z5km5NUVOvoNDyx0uYcglTljXNO3N50MA/VPM15ggAUc3GpwBWijKwLBE+YgWxiybmP5wG7jSRrI6ktXL6+iRtv7aJMKzz/7BFuv/8M5xo2dNp8NgDN1DFeRmLTT2drT8uR0zKdttRGBcewZS4wSTwyaUFbIEoTUXFSoUlgXqUfmGKFncWxEM5oE02HkIKJ8SQwWQQwFYmJ6AqBO1qkm5op4B4zSvM0lwJ94CnLTzllrOZRkpgWEdtbkTrWxCeC4so9o5B5iWpIgihsZ+4tSWwhEYVrcSEadQWYCeBL0JjXuLKApbMygXBdXITUPlXZUytVsDJtV+QekmxcS60JBPxJKCKBS8TntC9nn4n1jVLdihMLgYyCYA73EPQRYB8qshevkVvgouJeoVIAsKMJOMGzDZ+TIODVc2bleLDELllFU6hsaa2uBIgnCMh1VH7PpnXqKqu5zIQww34Q5aoQmNRaxjbxmUdrugj5LIcFMsNCYlk4rBzE3ibyRg8hDW5tC1EUws4j/Mv3rsIN53j28QNo4QSuNoHnxOISQLTUFJvkTOY5yWhne9dUlNIBgaQQS7Lcw0Umbh10i+Hzyr5ZhIn8l2sj92EkIynlNQm7huQJO5YteyWem5JEh6cH0GpHzrHTJcTePfZ91FtttM5tw+ts4PhwhL/5h0MEtonvvNFBz9cwePIUbjLDXiOGV0eS756L8jjDYsG/15KHTcBaCH/sK0Z+cH9CwL4uBIj3TFueXaVWXYGXtHym/ThzVOlWwHXdVBbr63HOMcEBQVIE2yFPK8zDmCbZaLZc+I4twK8czwjg81kn8BnR0h9ouIqI1qBLhGSkq4zrNbGQALaQjzRL9ga6TqIrreNr6MycNwwsKw1LWp13ehj7fTh7+ygsHc8On4ml9F63h5sXr2H6+X3Y8zF6egJPi1AsZsiWmexba7IPZTyq/Q9HK6+BJA8BfUWlr4h9fIol535lAaViY9aqcN6DIoWsiXziYMI9/Ir0Lh+3+nc5b8o+TwHHYvm82ifLtaz2iiT5qUgOpYD3PHdFKub+M5Nnmt8hITIkhZo60hUAXDcbmOsm8kYbi34P6DfQu7yP65tbOA8dWwACmGK3zBcVwCcdfQm68vXB+5/i0w8+mAE3cQAAIABJREFUQxW5sOIaZlahiqdKCc/9Lc+5tL5OIkznCxlbPDxrdQmPROW0Qh7TetyA3Xfg7bWxdGtM6DZRuqhMC82dHlr9Fs5fv4ZOx0dJR4JkCdvyYHBPRGvnNMOzoxjziKQaXezWF/MK8/FC2MK0kNdl7uEZxcH+xW34DQOzCS3pdSSLDEaVIh4dy56IBNzHT+5jkicoPRsLo0Tz4nnsXb+JpC5QxEt0vQ7K42McffIxvvjwIdrJBG4+hhYPoBdTuNpM1ObMpm+0HezvNWUcz0iwZORK4KLT8qVdh5OltImQ/8tcziOLGRW9JG1kyLIEJZ0USJStmO8MlJki4nFPHEYVRctiyz8cKQC4TZvrVwLAK4L9VyiAhVSwqsecrruc/vuvUwL/tgDwujbyf39yZgH9m9r67N/PWuCsBf7bboEzAPi/7f47u/qzFjhrgd+iBf76r1YA8CuUuGIryk3sVwDAJ7/iNIgsGbqrgyjfJ58j2akv1cCif33Fd/+uALCUb06AwGoCZ2HlVQCwsmHli0x39VKArFBxlZuj2ECT8U9Ws9ix1TxsSslePnf9GWuA+CWQS8Mx9d3SJszAFBD0BNj6AoikRGMd1LuWvxK8WQGIa8B3reg9+feVyudXuvnE11BEsF7MXoW1nwSTXzTfCkSVViGrewVG8bYFJCf4IQ7GmlhDvlLEvboGFpXk4L0qgLGvWcgQV7tV9ugLe2t+4akPUzbL6g55WHnR5qubfglQfwUAvLL2Uipm1c9rsJhqkvXr5CFpzRgn4MCDKoEPqvnEppfqvmytgFfXRba7iDVWUL0QBXie15TyQEBf+UfxgV29X4Pl+ag0TxTAluEKCEPViWG4aDR2YdvX4Pr7SOsG7FaA73zvKhzaK352H7bmoW/5OH72HMfH9/DaJRaqImHwT2MTDwbAcRagtLfgdM7DDvp4PjHxeFCj6ZpoOBWGyznmVJeVBtJFhf/uj/axtRdAb9W4cxxjGqeIkgzTYYKtwEQyLdHRbdgVFUYlNlsqY3QWFhgtEynK7nY9tGj1TOZ0VuBvfnqsgPzAgr/VQLun8qS6fRtOUCJBhcfDAg03QK/tSoHmYJbL99Y68zQTGL6Fhm+hKmxUuYEbmw7S2MRiUonl3zjPoLvA1hatV4HDEdU+QIfZZVmG46dzaEmOnqHj6ChFFZd4bdfHXgsw8hSz4yUGB2NcahnwtQTXtw28/bqHPJni8OgAy8UIBlhojAQAdg3mJ1NZSvWtKrWw0KlsclVBSpQHNQtSBP5YkFZZcgK00YpX+e8puskKGF4XC1hgUgpIQ5RZLAQSUGD+KOtMLDizyEc15GJJIAoCsIn1sKhXlQKYhTkWM9lHYvW8shVmkYwvFsOV8nfNQlcAsNieixJKZbqKpTVVRRqvR1nh8X3MGuW9mrarrPJo9cj/SjYyYDmOPDdaVYj6UHM8mK02Ir2BB7WHp0EHsyDDH//gLez/3g0c1RkSFiUJeqHEaP4ED2/9GP3WHrbcPTTjJqY/u4PGoxTtUQptOEFTi9HrsnaWYzSeCwDi2rR+BqbLUO45zmmTTVWbI1afbCpmFTOXkW3Oay3KHLNpJkADlb9U8O7ttl6oZdkfqn9XFoGGWqUIbhJU7bS9F8A/55ckzqR9RUHHgpWA9rbkSpI84tPuj+2cs4iUi8pgTbRhnzcargDT7FfdUEV02r7yvfzfbG+xVXQJ/NO+miQBKkMVwDoaRQpYzlKxKlzPTixKEliW+ymVIpfqYCpxA89bWT8rMsN6bKhMUaVS5tihHSz7mddGZZFc68qqmmOH+ZuTSSyALsf5WlVOMJvKIY4dZswuFoUUlgkucIzunWsJsYGqaL7YJvw51WUkOnDu1XTOwQT1HBi2LddB4oxhUdUYYVnUWGY25rWHed5GprcwiC20mi1cvtiVzPEv7i6Q1Cbcfhutvg/Tq/DX//wKtLTE//l//AO8xRhXehWaLDiHc2RpjDhK5Vn2aR3pOKipyq4KBC1Xir85ATbJ5tSl6Gk3m6icLpaui0M4MPYdvPb9N1BvtvB8+QzNnT0G6SJKS0znQ1ieC6fXwpJrQFFKMXwxDQVs0NME+71NeFSbjg+w2eqLOoWkPIIYi/kC0WKElt+Apzswc9pTdtHoOFhMEsRxCL/REHDJ9kxUpo5HwwEeziaA62FvexfZeA5tOUVQ17j55mtSmB7HOR4+f4C7T+5Iqt/u5kVsb+1ju+1ieO8xvDSCZ3kwGz3Mk5AzJGJDxxeP7iNME1y7+hpa/Y4ohGfLAnFZYxGX+OL+QxwNR9j0gHfevImDpw/w+MExNt0uilDHhW4H+9tbiJdP4Nkl8niK7d2L0P0+FmmOe4eHiAkS7OwgWS6Rp4WoLZ88fIzNtoPXblyHbtSYzI6RJTG63V3ojqPaKYqwWMxhFDkubvewu3kOruUgTpZ4MniM7va+OFs8O3iAhw+PsL3ZR6e7QZYhqizFYjKSzNGd/hY6nR0MJlP8+M4TuJ6OXqBhu9fD0WiBw3GMwqwRBMw91eE3WpjmOWaFjkGki1W0b1cowyUczYOeVrAqHQ0qXJM5ZmMCHTl2ugH2tvZwfDzHdBhjo+1iayPAYDzCcL4UsqKQcmzg6qVtHA+PcTAKcX63DVNsxLmv0PBstMBgWaLd9NB2XdR5AkSpkHh6DR2XL2zjYDjEaJ4KQNNrebI1I0FpHKqMc2aJMvuUFrXcGx6OM1RGE/OijceLAhfPe7h09TzanS7Gz4f4yQ/vYD+wkUQxgiYQNDVEWaJcdaoMTpngQt+BUelY8DtWlsttnwCvLQDCZ49HGC8LbG36aPq0vaUFL9WS9E2tcP5cF3Gai7osZR62ZaIVMMPVwcFwLFndzAlte54ogWlvynvhJjCgYlQsz0s0XCp2degC+tDBgWQgOkhYkg3MPuSaPhzFSKIS2x0fva0eposlBmPOtWpf1WorQDBhxIDYe5qwaddPQtciE4t3Wn62AxdaTQcN5gurfa7KM+baUyDJcgSuck1wOPZEqSiGsYpMljNPlXsPQxRy7aYjQCjVyrTa5vowj1MBh2lZyhfnc+7bLc0SYN+ydVFkUqEsRCASwrjHZaa4Y8IlgZNrOtW5oj5XWeBsP+LYdGhiW3nM3K4q5NzoGRVq2QOp/HHXs7DICvm8DnOFxY2gEDW+q7tI4wqDSYGY4LxpY5j7CM0eErsLv9dDRIWnlaGjp/izdy5Any3w8Y8+RlDH8IwFfItZ5yQJkGLI00WBUi9RUnkq9rwkdnhKqeqoXNZwkQqJg9drkqRRq6zpKCW5wxLlK8F3Zn/O57SBtgXEIbmtJrhJfWNpQc9t2KaHrDbB+M+4cjCsbUxNA3uXzqHV7uPRowE++miGG+fbeOedcxKr8sXHH4v9c0ufwywjGXPcr1RVJqr8wCGIT+KeiZJOK+QbSia3IiQTNCLwxD4juUudMVT+LPuLQCPBSq6jBBq1mhb2KgOZJASSwrinbNiuqBUJVB2OFrK329hUhBr2Eb+D66uoQqsScawOaIFnyz6g0wmUZXxZCIDNuYLv5bNDoKtBoqlpwdZtAeGZIU4nGIuAXa0hMizEfhMTt4X23mUskxy0bn96OMS71y/g9Qt7GH3xDEd372DHKbHRKhFPJ3ALbUXA4l6ENtB04tHEAjpLcmTxOpdXWbSLQ8rqDMqsZ6WEVhnjcp41V9nweblSLtOCu5Dniy5dEp2xcj4hUpzT7p3P8coiW5GF1wSN1d6b38vnJuI+E/C4BnDfwH24ZBeoPbRkM9M1iD8wTeR2JQrg3POQOz6iIEDWasLYaODqO9/E9UYTm9DQRIGGeLgoNSx3eCdf/LwUwCe3v8D7//hzLEYl/NxB1/CRz0bQtRqG48hcmsUFPLNEliSo6kwB+txj6SYMOhwIkaKC23PQvbiNsuFjFEeotTb9kFDaOtJyiaDroNFpo0llMNXpmgXNcVB5Ho5HA+nX4XyBOKVrAE2iCZDrQiRR1vgFkniBMFrg6uXL0OjywnztIkGVR3LWOzweoEoV8cVmbnzDxubVy8i5zjRtdC5cxDjk+jnEZrCJC+02ysM5ovu3cXT7AyyfP0c4eo4qHqFlhdCQIE5itNou9veboLlFUubwfFscnGhjTmvzZ4cziZggAYcKciEy6haOjmdih87dX0ZXIa7j4o5AFyo+G4oovlzSQh/IEmA4ZaRSDd8lSUKdvXiuI/FKKYB/ewCYff6qfN+TY+HXAcCSMHDijScVwKLgPyUBPgOATz1kZ389a4GzFvjatcAZAPy169KzGzprgbMWON0CP/gf/8ULuHBt6ytnzBVaqHjjv/7FItv6tcY3TwPBazCC71vbpYnVGbNDacW1sjaVYuaKCa8UncreTja4rJhrhQCpPPDRgkcQti9tXgmAvbSNJvBKxqa8XgCqKqNXNsQVmfNrdJG7bip3WYBZoZAaixT8DlpO0wqQhzaRFAA8RMrnrnfI6nNfBMyKaljlAK1BaHUfpxS3FQs76hArRTHeL8V1BF0JkK4VsgJcqheL73yx6U+CtvzZqSYRpr5Ku+OBjmUsddjg5VExwY8VtWCtiX2iUqquXgSYqV6QttNUYUxdnmKGM2coq6HbLHKpviCg8SL2iMUvWiDJYRtSPGCfkwXuOlSSk7W+zktloUlZ6ClLZ/X5LCIIQ3b1pcrWTqB1eQ8PWXzJz1bNz66VrDEpdijSgQJ/Ve8pBZv6vdMHnHVe01qUvVawSSbgKl+Y17N+PtJcacXp5F3RKk/FiMEW/13VRxmLkmRUm7SNZDFnVY3QTdhmG6ZJ1jGVmgbq0pLiRV348Pwd2OZltLqXkBot7F7o4/ob59Dsb+HvfvgRdtpN9GwfD+89RLh4hO1+jJxWxZaOeW7j+ZxKIx+p2YXXOY/ezjk8PNYwmlPNa8BGhYMjMr5LLPIai6LCzqU2WrsBqsBEf8tDVOWiejOqEk6tYXQQwkgrGLTsC1NsiuqRAA6VQrRErtD0TGy3HAF+RrMSdw5DRPMK/l4TFy93kdouIqrZ/ArXb5iorBqfPUyQlczwcoUVb/K5rUuMwxgJs7xSjkUqmTzUhYlzbRfLeQG71LDV1LEsKqRaia0NhXMdjDVoeY1t38Tzg1QAlE3m9zEPcpliOEzQ94Ceb0Bj/hqzKqMU54IS2XyB13YNfOvtFqLlEOPBESajI+TpAqhioA5hWSzs60jjVApFHNhK/UtrMKrOFEFkrfyhQkDNeYYqJK5sIHmbogJezXeibxSrPaX8UZmqK1WQKHnV80l1qigzKa+liaRirKgcPnENUIVPKSqLqlIVrzkTKHs6BTxTRcTXWuXAGWKdH0vVkW05q99bqepX2XFxVK6AXpWxx4w0AnVi3aquQEBKL6CVuSHzMO0Ya2bo+U0s6yYO7CaeBF08sVO8+4cNXPnzP8TtZIhBGcMPNrGYHiKdDWAup3hr5zJuNK+geDTB0T98jOj9EhcLA9b8ABteAt+l4i7CaEawLhI1E9cmEhDCZaoUIFRlqiB7UUbz2Z9MqaAjWF0hS9VapNYKlfPbYzDZal5jBjaLnUfHCwE+d3daoqLj2O92fFHCEBxm+65zaqdTZvqqXDrJQyypOLNf5EGyiCgFU7IVZD5SFtR0lmgRWOQYogX2Utm5TiepjCmqc/let8G8PY4VgqSq0MjCFNVL/GwCvfws9jYLWhyjVCrzO1gYpkqHIKtYSxIkaXmS4SfXsAILaC8aEnxdzZksaNIqmoA3C7n8HtelHl8pfReLDMulsoa+crkvRS1aq3LMEnRmIXUyjYUEwb9PpwmaTUfsoll8p4KEL34nr01sfAm6E/zQlcJ5bXdp1Mz2LGA6tRRr6Z5ATGQUGYDbRtXYQG62cX8AlKaLyxf6UoC793CMXqeJxGjgeVhiY6vG//Zv38L+hoF/97//EMd3Bri6ocOqU0yHQyznY1hmiY5vokkbR80S0DFNEji+ymlmNm2WMxeSebhchFowGjuIvCZmtLXvxfiD/+VbaH7jIh4vIgTtJgZFjEUWSnFddzx0rAARKkSS4VfjeDFH03VAnY5X1th2XVH8sHRKe/S1f8jjJMJk/BTnunu44DXQkxlEaQgP5gMEfhN90xNwJC1KzFBhnOV4Gi2Qe77Y7PYaAXYNS7IFe9BhQ8MAfG+Jh+MjhLTn1iw0nQBNz0ZT13FON9AwbSk0HyQxItfAAsBngwmOjp/i7Ruvo2XZYlPJa13WBRZxJurf2WCAzZaHC/s7eDYc4uHnHyLILFzsn0fHbWB7oyv3wPHDcUoFUkLSianji+dHyIscly+cw+BggLJ2oRPEuPMRrp+7gCvXL0jecQwq24ZodnZFGTqdLGE4tlhqz59+gXevvYXtpodN20WKGndGI5RNH6WhYTQYYPz0ETa2r4DGx2WVibOFU+aw5xP02jtwGi08Phjj7z/+GSzXw/VegGuvvYPjg0PcPbiPCV0Q2l00HE9A1RkJHLWOcZxhOHyOZj1H19Jx88o3Yeg2nhw9BDlp27oNl4DffIJmo4ne5gUsObcNpgLmmE4DaTKHZYTSp5rlCtlm5+JVHB7exsHhI9x85/uSy17UJnLNxif3b+MX95+iGfjY8APs9tqoZsewyhAtC7h46QbSusLg6AmFweh0dlGzsJ2rfMSwSFFbNpqtHgLHRctpoE5yhKWJW5M5fnbvMbabGq69+S4OcloumyiePsZ0OMJgUcF2gcv7Prq9JoajQ5TpAhd6LfQJiswise5fpEpdyn3d/v41WFaAjz7/Ag+nQNAysNuzsdtrwK0qzEaHWEYpLr3+BhaLEJ8/PsTTUYGL5/rY2NgWBezR8DHKIhVniu3eBurKwpMDGvNSoWVJ9jWVuNzdT6YztMwcvaaHbqOB4+NjHJDw1mmicm24zYbs40aDMcLDDJd3uzCbHpbJEpN5JEpzLs+b/QZaG30czYY4XizgBRY6FrMkmfFaYRamsl85v9tDx3Awn84wXZaiRI2TEpu9JhbLBSbzGN3Ak/nG0kmKiTBb0Bada1uFwGf0RoXRnPnqvrT3TquF5XyGwTwWsHNGZZvP7O5M4ipc5sOKWwdJXcy95rzFs0YpecKWaSOmghYlGh4QuDrKNIVR6LKHK1IXe9sdpHWNeZSgKFJ0WgSzW4iyFDPQHjdBi/shWupqOgpDx3zlGrXbasreLo5n0h6u6Ug8Q17ZWJQW4Lh4NjMxzXtwGm04Lc6HORJE2LIT/OU3X6cHNX78nz+W/NemsYSnMxs9g+cw0zpHihypHmORp+jxhwTvLR+GacJr+liECyEMyfnQYuYuFYtcuyssylQUte1mC9E8Qp07WIg9siF220Yeow5TBKUNs7Jh67z+SuWjahamRYDj1MazpY7+dhsu4zI0HcMhQbUK7717EVaZYXznPrRwjMCbw7cLLOlmQCKXTvJFDUcvJV6D3hYxwU4CcbaBwLVl3SzySJTZ/D/axRZp/gKMdGwHbtAW0gLJX7Eoe6mO1uA7dOuhdbkJvarRb/Xgajrmw4kiM1aVyjwXsisJWuynCr6QjUhC5JqXCXHMJbDHqIksgVGUcKieryr4ro20qjFZZnL26QYNmIUJFw4s2IiyEjXdOuhKYFkYlRYmuoWocjGPDIQxiQMVvvvmObx99RomDx/jwe0v0CUxpozgWwUCrpd1jkJnf9PZhYTRXADWlu9jPs4kSsd0memq1lIeXLlnNjQFGHfbLspcR8LYAu6LSBKgUjnKES8rGfuwcrF6Z0as5IIz2qDVEBIHt0NZlCOlA4xjCMGAqmlmRWcSw6IiVQgyi6Vykcn+nUdl8bbhWbgggZY2yYac3QtNR0rSNV1dGg05KyX8hUaAYKOB115/Fxc6TezDRLACfXnmVL4oX37x+hICwAdH+PDnP8VilMFPXBiM3FmEsGqSCwhQp9DLDGVSQi9p787M3Qp5mcq18mzPfWhMcJxn26YNv+XDkCgGT/b0aVUhypbISE5xHXi9TbQ2dmD5LWgkI9gGHjx+JqSv8TwURwk5c3AtMwxxSOM5lDuW6WwpbjiMDClikmPoblAIUF2XXKUT1EUB27UQdBq4/Pp57L39NhqXN7GwNCz0GkfTOT768MfY33wN33z9KvRRiuzJc4xv/SMWzx7g+NET1NEEVhHL3FjWiUQS9LsWWi2ObQtBS0fL8+S6jscTmePZrzKGaKPOuhBJH1kMrSykRsE9dM0/Wglb10WJTvIRFfajSYbRqMJ0UmHC7OOSjghUp9NNiHOvInmI+41Ehp3qU+ngL0dWnc4A/mogWI2Qr3qPjKNVWY21JTp1nHz9X2cK4FNP2dlfz1rgrAW+bi1wBgB/3Xr07H7OWuCsBX6lBdYA8BrQ+rINribs0q96sch+EtM8Df6u1WiCt0ru1QrYZUGPG+YVULLOtlwrgtdK4a8EgIk9lLRu4jUqwIUHK7HclYCjcmW3K35lavNLi6F1bu+vAYAFLl0pgF8CwAVqXSl+FAC8Vuu+BIClECc/5s79twOAWaBj8YWfS7tbsUHSWZBZqW3JxCVg+UIZqxS1kjO4sphbYT5fAn/XuDarrqIEXGXfKgtvJWKOaVVkMauwBl3oJOd4BQCzOEBwmHaABDwFCCVbGbT/U8Azv1cA7hOAKK+TCk72Na/B98iiF9hVDuC0FI9iWpQRpDXkc9aArNhbr4CrtVo5CSvB2FkEVsjSSzWxdCht6F7YcikQmGNYcjCtl9at63Eph5vVkBY47HSE868MdqXcZvalAHOrtlh9tSoqvLCuXqujeaBT+dgEsKkeFmtUaXiVyybCcBrb2huS90sVF1upKkxkKYG0Blx7F3V9AVbjPAxvUxRl//JffQd+T8PjuzEOHh/jyt4Wbn34Maaje+g2F7DdROyvlpmJwyWzdluYFU3ojV10NrcxST2EoYY2VXumgcMnS4zCFIUJjEpgaWpweh6snoObN3uwfcB0KnT9WpQLycDA3c/GGB8lUqCmBRUBnKNxooB2jdlqzEx0pKBJoITg4FFYoLMR4O13tvFoDozzCuM0wltveNjdLzBdavj8oY4wBJazHFsdKgVZNCvxrTddxCVw6xFb2pb8xnCpoUxo7QzJwGReZmFQTUiguEbX+6/svdmPJdl9JvbFHjfufm/uW1VWVnV1s/dmd5MiNRIpzUgeSdA+MMb2wIafBn7xwzz4xfD8Df4DDMMvho2xDcMaC1pGtERS3NnstfYlq3LPvPuNuLFHGN/v3Ftd3SKpmQfDoJDRqK6szMi4ESdOnDjn920OXKPEOgGqIEVBtV6cI/RjlEkKpAUso0CFfdQoxPrZSVJ4aYh05mOpkqLdSFBGEySzEbJoCGQBcgRIUh+alcPzCPAzL1LKSwqsIwDM50rUsspCXPU9djz+PVf9zscPh6v+haXuPGebChkFDAMVWxEoVG6gKhrI8ebPmWnaotTjppwVVP6dsqdTlosECsU6VxQizKMlHUTlklEJwv2kGMMKxjwDWNnmseBF0FD1W7FJ1mmJThUoLXo1JH4hhAev4okSlQQajZlhcwtp16sIAMyrl0KpZcNodBCbLTwuXDzQG3hoz2Bt9fCP/8v/GB8mp3g4PUW3s4lgcIGWaWGrUsFXV76AXdgwohjn33yA4288RfzIx5o2xpLNHMsck1mAXr8nKppanTbVamwRwNJgFptyoZCMZI7Pc7U2QXbeKypaFABMRbBSeBDEbNCrtCwl05NtRCtl7qZASA2jkfo+C8dSCLSZqatsnQlIEnynkoznwkxBWiJKRKK8r1QhkepjbmxT3keC01QVE0iV87BssXWmWkq9YlTWdDnPjRQ7ZyrEaddI9XicCCBLNS3HVIJlPN9n/Ye5gK6JMGARv4DHjO/5RsXagjQjxeac9tmRAPpsD6XmNdHtVpFkJqY+rTNV/5QM0US1DwGKjfWm7Ms2G49nokjidQ0GLGArS0X2JyqjqSLmvgSoBUQXi3KlmKcaTgpvooimuwDzXDWkUY4gSBEWqdi/khCRwkCcVZDbDeROG2W9i2/fmsFtNfAv/9N3cX4ywP/554+x1K1Dc5oozRLfff8Q//2/fhs3dyr4zp/+AA8+OJbsUkuLEfpDIX90GiXqlgmHFtcpkIRUTs8kK9NwTBQ6CWUGxmEmY3DJ/Ov6JsruMvaLEgeVAX7vv3oTrddfxd3gHGm1LbnW43go+aJUKNWdFYTIcDZVAGeSpGg0l1G3KoinF3CSCDdXbqAmcQKFgLm5aaAXB8jyAOveCpZgoEvAmEX44VOE8Qzt5StwDAdV3ZJUvvMiwoQKX43uCSGe9A9Qb7bRdGpYNT1clb2YvZ0hLGNMwhmcSltUSmHMAmyEJdvGy3YHFeYBo8CdaISZ68KHjodpiP7wDNUswN7GLiooEI3PEY0JWNqwq0uiyK5RVQWCxgUeH3yMa8vXse3WwWRFNbNSNqR0BKA5/CCN0Y/G8GnrXGuiKUXoArMsl3z64nyK9VYNyzWH5VmcpqdIaNuKFgIUmPJ5K4AaJwl+iFXdwDWvIQA1n5gzWghDk+vh28YT4JowC+eqKTqWi6bYb9IsVam2hkjx2A8l43JFM9GGiQkKnCFFHwXCokBLF8oiZlmBlBEFcYI0SrHXqKCtW6LkYmm7J+mYJdZhogVDgH7eZ11SlwvYzKH2U8RZhlqTziHKYUS5jyjAm++aEInkL8byVEDIXQe9KQ57FyhdD5ZRokNg2TLRsU2seSQWECZieZ33XM1lqvNP5p0I5TiJPOfMga7TnYIkIuS4nYQ46wfoNFyUloEf7g+QJhre2mni/vsfY/98gCiP8M5Xfhnt1arY7TpljqudluRYmiSvTBKcX5wjCMdw3Aq2966JBfZHH5/g2x/+EH6R4ereJm7efBlbnSqScYTjh7fQ7G4iLw28/8F38cGDU7z++ptYXb+K0fQMlpmI0q1eb2Pqj6BpVdz+5EPYjidkpbZbQadvVIjfAAAgAElEQVTelDk4VeZUX1/duIrV7ib6J/t48vQRUsNE4dXgtTvwvBqmvQsYfoat9WvQKy5GgyOEwRCnR4+EDPfGm1+D2+ni7oOf4MHBQ7iui/V2CxsrV8RJ4PDgEQ5HQ2zvXEOz2kSR5OgP+5K5GfsxXn/1Hdx/+CEeHp+h0arAcz1cWd5GFtGdwkIYjHHv0T6++kvvolJr4s++8Q2cBzpe2FnFazdexk8++DHee9xHtWbitRd3sL66jNngBIdPn6LIYmyvdOAypxsmHp+MsNRtCvGHc4eLwQj9SSDWvp2GKYAQQRAtKXB4NIUfOHjl5RuISh239x9jPBjh2kYNO6urKGwLDwdnOB1OsMJcUdtCd3kZoyTCE9/Hw5MJ3tlso+NZiGYjeeckGdc6zFitYJqUiHMdpdnGMGwg0zw4XgWTIsSt0xMkYR//7R98De1KFX/2F3+NMs2wWsmx7PLhnCFNY8nw7qx3MMqmCPMITa8J2+UOJuIsQq3TRJ7MMJsEiIMJLJukpy58PxeCiF9EAmg2rAoazQ7SzJHc65R5yIjRIkgzi7BstuGUFvTcxtnFKcIsQ2bYOJ1ZOA4sjDQPL15fw+bmpsyHv//eXZR5hpeutlAhm/SsBzOeYKmVoNQSjKcRuqttRFqKWTyTc6hUbMmL5bM4zfleL1B3LdRImChC2HzXk7qQxHDIpJ1HVWQcKTRblN0kpcSzAC1XuVakCRWeGsI8E9Bt2WvAzjKkM7rbKLslq+Yi1YHRdCDE4VkYyPzJ8TxYdgVxGEo2seHa0AyO0gXKICIUCFtio0yJAEg43ykg6l87pKwyRRlxPqEhp3075xJuHeNSwzCzcTLO4Aem2JE36sBbL+7g+vYOTu5+ggf3D9GpmDCNhLYgWHE4/ySztkRcxMg1OobksA1LFNlFRMIO2cqFcJoLwxKSlTje2Jz7MbqC7GNDTL/YZiTR2cRlUw1aWGAWRag3bVieiYDqZpl/6Ki3mzCcCmZcrMSJOAwQGKWSlyQ8sXyXtrRQr9SVFfcskPklHZLoTMBOwe/T1cc06EjjwHZcZKYFP4swSRKkXCTXqspmn9nyq6tY7bbw4u5L2DZd1EhimZOx5/TPz6xe1bsJuHX8BA8e3MXwZIiG1oE2TXF27xhr7TZqVgOD/gjpLIZGF5aS4D7ZzorYSjt3OuJw3uyHMdJY2YtTEW+7DgqrIixq9gNaQWe6TnhWXEW8Vhduoy1fB0mKo6MjIUuarieuB1meCaGh1WqIjXzgjzEYDHFwNEGL9ud0fgnpdqDs5qMkEGUw+zDJEQlB1loFN19Zwcu/8nWsfuEqJtDQR4bzKMb3vvNN2Fodb7z0GuxpjuLkAMHDj2BOLtA/PEYyGgDxGEbJd1osz52h0TkhQa2qY3nJFZIAb4NEP4ymooinu0OrURV3OEsvUauZSCM6LZA0Q/pWIeRA5tOznsI5bBRkeHo4xJOnAQaDHL0eibgKYBUAmGRx3uc5s/7/bwB4ISxQ9Y5Pu9UlAHxZRL5sgcsW+IfeApcA8D/0O3x5fZctcNkC+J3f/b3PSFI/zw4k4/3nbgv08WfsROar2MqQAU67S2YkzgELARznI+2/LwCsfJLEaFGBHrkqEz4DihdAL8/rpwDA5sJjWCfCwoLt4sR5nWQwPzf061Qcq+MQEKVCmPkvC0WvskN+Lj95nhVMpGVhAb1QAC+soBefthBOW8xcZKaw5OFSISsQuBTvBTBgVfjzIPxzNslKEPjZfZ6BvzzSXEErwC4ZnbpaaBQJrfgKGI4maiUjV+Du4ngKXoYw/UVkyEWyZGHNbYr4rUypcxafL/dSQGHmWqrFv+QqSTYqC6gK2GATS1kzoyWrUhyySikKXqqU5+QAXhmt9qhoJU7GxubtoG2RYKmsKSTMmVStygWVHEtKoAp8W+Q5kQWusosVg3ZhK81s35+3sf8+u2eLDGwBnBXY57i0yFbXK9mZVFxS7UlLJ1qi0lo2U4Ab20D9HhE/ZunR4rAKw6AWl0prKgRtpJEBI6/Cq2yh0LbhVq/ATzu4ureGL/+jLwjb+lvffYy3XtrGeqOCk8e34Q8fYWudtndT9AMfR/0MJxMqgT3kVhe1lS049Q6OByZuPYlhlzrqNuAPIrhVU5R8Rs3C/XGGomrBaDt4+YU27pyrDMTdNouAGRDE8DRNlDOJH+LewyHiuMDFKEacxkoBzQzXui2Ze5pmYRyXuIhKNDoe9nZXcehnSLQSZ+MYL7/sCUlg/yKGZZsYT0pMByG212tIshz1Womb13W4VSpd2Fc0HF9keHTHBwxmcTqoWDp6F4k4BHgsQOdkYZdiQ0jVnMV7mBTYXXbR68cwyhzDSQzTyNGwdTTtEnUSUyYzVLMIDTvBdhtoewn8UQ9ZMoKe+7A06vJCZPkMpUFrWqoQeP9Vvp0aOWjvVogiXPWBT9W5qi/ORy7xMwfqnuLvK4W6UgITOCRznF9XXVM9E3Ngj2AZx0oWGpinOJ0wE06NiQvwUhFg1EYVhyj+Oa5wPKH94jzPVo2bi325z6dW1JRNEPxTylkCk8yXVOM1z0uU/7QJnFErRJU+FcB0CeAYooA6yTwsCIxSgTMvtJku4NWRWC0caVWcVVs4dhNsfbmOL/zWr+JHyQinszOQ2b5U7TIBELUkxoveCnZQQRMajr5zDyff/AjacQxrMMFWTZf8Tdr/XgyGSNIQmk4gvBB7RKWGXWTYqnYi4CrnlzBXVt0LqRcy943tz7GOZWOqH57LfSNQyUIgQUn1GlOqV7FjFotAlTe3sMonOMmN44PKb6YSmCAyLb5zUSqrz1dxAYpswnuvwFYqYnv9GTxPZcclcTm/fyobkAQegqYCvMaZqI15MbzfHvsIHROyAlM/eNbPFoSbatVCFCRyHlQ68zyoulVjJC1GVdso0Fu1Fwt//BnfV5JNbDjwp9SZULzFrMZEgFu2kwDOYgmuQGR/rjbf3Gyh1/OlDSUTXvJ8VWGRIDfBXbYR7RN57gs7VKqIuS/bl6oaIVeICyzt9qk8YZtYmMZUp9mSM+2XTZjNFla2N/DFt19Cq2vh4f0R/uz/eSqZsI1aA36WYmMtx6//8hWYcYr/6X/4c7SLFOs1WvjT4DCAV8lQr5TQWOhPUvgcw4ISZs48aVssR5kR6Sc5xrTdRAar1oDV3cHEa+CkYuGs4+OP/9U/Rb7RxPujQ5xrQFprITMMhAkLrsq21A9GAuYRAG61VqVwP05CUXzacYglu4rN+goG509wPBoipgMB35FFhs1aCy+tXYcTjHDx4bfQMD28+dZviAKOMxfa7UcIYcIRP5NxWeCjpx/ifu8R1l98E4EBjEc97NY3UNEMWEUOKw5FPbzW3ELK5292il4wwXqjizecJdSg4wEy/M3998TC3Vy7iiFtwCMfXT3ClVYLxqSHRpahXRpoug3YJhVENdhuHSl0nJcxHjz6IV688ho2zJYUtgnKaqWPpsZSd4YZIhz753h0dA9MyV3fuo6qW8Xp4BD9KEG3exXW1EfbctCg0k1L8fH5LcStJWitF/DJ2X0cjkZi2+hFMbxogre2ruCV9S+gBgP9Yob9wROYnVXEusrADCbM4a1ifPoUweAUb7/5dWxaHIcMAeEFrPdPMIh1tFptrBsEUgmI5zhEhgfTE0xHF3hj+zUhJ+4PT/Do4BEq7RVc397DDgj+GiB8wcL5KXJE2Qh7ZgubBMqFJgYBuUnGbIhpJvt8Bke3Yc0pJPxdjsN8QyWSlGwLoM053ZF/hicH95CbFbRWbsBqurhIEnF02XAcdKFjR9R5ah55no4x4vNsVeXzufFesL/MkGHsn2GttiXXybfXGCUeIYFfptjWHIyQ4U++/zcIwxj/7Gu/CS3LcTaLcdg7QWdjk/G9mKZTLFfa2IQlgDrPoQ1D+ucgjZBoBVom4XdeU4bHPR8DLUNaI7HHxopuo0qSAwo5jzpMnPlTnJ6foLuzDRpyDgY9rCwtg3NsTplHSBDRgtwPUYQR9CQRIlyn1ZV3I4lXBLHWqlXJoBcCRJEgpmuLpokyvwITCVWu05Ae/9hYWpL7wmdlRJv4cIJ2i1djIKBymu8XXUPVMtE0baR8T0PHRRyJOq90DPhxiqpjoQhSmLNUrJLPxmMkjgmr05Bx0qJas+qBZr+TUYBgeIaV1S00PQ/9KMTdwyfILAeVahPHx49R6CacahutdgNNz0I5CJH0T2CmPlZWd8SHdDLpY0ZXEdtD06uhXm2p+T3JO7WK3HstjaSPZXGC8aiP0/EIkVnBqd+Xd96qU8P60g4s08JgPMStww+QFAl2t15ArbGEPMtxPr3Aw/5TTMY9vHXlDWwsbcj77PjwNvzZDJbbhGYy09yCYzdRWh5+8sFD/O0npwI8mlTJVVM8PTrCf/arL2Nv+wWcnp3i9NEneG17By/feF3OeTQ4wSd3vo/1G2/CT3wEcQjTrgrgxOeDucDh5ADNmoeWRfv1KtI4gV1pS0b6OBzi9GIfbsXFztpNtJZ3MY1y3Nn/CE+Gh2g06rixuovS91HT+GzYSKYETjnHi4XoMU0LHM9i3B9PYTdbMHUDR6c9nA8i1CwNX755FRtuBebpEexgiGZdh+7oGEUJ7HYHqanDcCtip1xpdzCaTTHJExS6AwaAW1mGqq1LDrbFLOgwFPXmUmdD5jR+6GMcx0gpt3c8kfPN/CHMLMVyqyt253xHno0v0G0uC/hrhDPYWQ6TjlB5At2xYDSaGPh9+GkM1+MIxTkN53TkzfiSc0rSZbXeknztzPdRMS1RN3M6YzmuAKslTGRBiEoM6GGGZDjGNAgxI0jqusjoZKBVEFkNiZEJIuaU5+g2HOztbqPTbOHk8X2cHh6K+rNbdxFNx2jrOWqOC+gE6EMk+RRujXnENhnIoobXxGo8kb7l1drQTKXWZy59YdKZhc+4ctqJChIhc+nrtmbI756enqPZ7qCxtIxxOMNMnu8QVFjX6w1lQR1FKJNEwFIqeavViiJ0cz1QAK16G1pOl5VQQE6uPXOSjLJIFrw1rwqTnyfsZ5KpSWAjaSiD5hCIN4RAMUkCXN3ZwgvXbuLtvdck/5fvyM8JND+zlOWYNwBw7/wIk5TEXBtmoiPpjRCfBeByxi1sDI4OMO4PYTCPnGrYNEIaxjCMAq2WLWpWEiJnqSINcD7HdqZyl5UY2npz7WpXOR/UEZAA6NqotVZQUN1LUDvK0B/wzcD7q4m1ueM5WGp3sLO7J5bHJLtNBxfonZ/i/Gwo82ySYgQkFbZghmA2wdAPEKeBqNX1qgmtbmPtWgfm2hqM1TWkVL83VnAx7OP8bISm00A59JGenqHqT9BKfSTDoeQAa0EPWkFSWoo0Y/b2jAwAaFqCRs1Ct81oF659dFG/j/1AoolqVRc1jxb5OlbaHRQFXXRmQgaQ/s/M9CgEdcJcf4xHMe49PsWjx1MMBnSvYBY191PrRNZFZP00B4CllDRPjXp2UyXS57PQxH+YAphH+qyC+KfVPqQ+Mi97sGbx/PYnty4zgH9uwejyh5ctcNkCv/AtcAkA/8LfwssLuGyByxb4+1rgd3//swAw938+k9f63ITz7xxvDrguvv/53RcKYDnuHACWzKC5+kfZos6taQguLGCUZwpbhdAuLKD/LgA8RwKp9+CxCLXJ4agM/bsK4M8AwIRNaMcri1s14xUAWF9k8hYwNQVYEwDmQqgU6+eFrTSB2zn6+Bz4y1Ic7YG40eZMXcBnw22f/VMUr8xEVLuJAG2uJBSV2MKLWP1U/q9AZQW8ksS82Od54Fcm+nQajgnOMCNI/S51JARreA8IGGgEgCVDiNfIvwlqqWPS+jktNVHg8uxp3bwASSQTNCmUQlGyiNV/IiIUi1qIDZhlaKJs4uJGwDAUYgVLVQYLXZ7tinVeThY6gVLBqUoB0EgcCMMMNi0gCQjMW14sugm0mCpnjYDX8yCNIrJTYa5Ab/4iP4//XoBjC9CYYMtP31R7MRNtcV/4eWKHpX8KNlM9zdMRbI8L4YX6WJSTzMmick1Zgcn10/J7/oAxd0rTTOjWs16JkgBwYsEoa6hWNmHo12BWtnAx7WB1ewmvvrYEeil+8zt9fP2dLVxdrmFwcg+zyRPsbjsotCnOR2e4ezDDo9MEudWG11xDc2ULmdlELzDx+DhFFhdy/1hM3F6vwnRcTDUN98epSGrXrtRQViwcTRJZ/C/XbZjskEGGNRdoGTr2D6byXFxdcxEEGY7PZhgFKruzVbOEAU/w2Ku5YqUY6ya8ah3THOhPWAooUVuxUPF0jKYJllquLLL7JzHcmoOszFCrG7DcDDe2XWztKsf1B491/PjjATyvirbhiArw/NiHbutY7XpSSAnGKfzzUOK1i0mCTtvG11/rYuLnOLqYYOQn2OzamE0yZFEEL8vQQY5qEWGpWmB3xUC3nuLs6AhJNIKWTmBpVF0QaI6QlJEA+hwPkkypaNWmrNtZGCeAuiAkyDOtlt/z3RRQV60oRSWfRyoWFg4JC16NOR8fqeTlR0wmoXwWs9VIc5jOEhS0F9eVOkHGwDmxRkg3LJLIv5VyVCz4JUdVPQsKeP6U5MDzEMJCqY4lts46Czbsq4r0wKc9I3GCRa5Ul+INi1/yvFEBTEt7cQEgSKzASRZKTGYHajZSqwqt1sXIa+GhVsFxNcHe19bxwj/5Eh4jxwVCKegvUSEvVrcl2rRFhYVWWqD3/cd48o0fAfshOnGMDc+AUykxDQL0hkOkLK5pPAcSCOxnhBSOrezLtDZmMU6AQ1FVFzL2qBwuVbDhRqUuVR0EWFnIHo1DUbcs8HUBkMXBgvnP5jwrWGUfsq1sm/eMStYMYaQsO2mpzZGF1vEcf4lg0qLboJR+YcUt2buqMOQHiSiMeSxutOhkH6GdpWTXucp6kJZ5g+FMgQWmLrmjzPql4wML9WGkQFp2AmYdjsdUGFmSL0tr5mbLRb3mCuCq+iqB7VSUGjyzRUbw8lIN7Xb1mQ1znBkYDAI5Tx6P4C9JCo26I4QOPgOL9pr6BJeBleUGzi8mc2W2IVnIbEcC5AR/xWmCwLOA8YXYaYdJqiIM5qQEXpeQr4RolEKbW2KXuoHpTMMotDFJXRSVJQzzKnZvbuHtL70E17HxvR8d4tvfOxUrWZJwRrMEv/NrTXz917dQTHP8m//x36H/qI/dNQN5EsBxEhiaj7JI0amZKAVQzxBOC9QdT+wwqT/mO4kElWGSyjmVzSZSbwNRp4tRq4IntQl+5b/4MsrrK3ivd4ILqsd1ZuS5MGyqiqnOpxqlgJ1TSeUy6E4plAhehCPYaYJKHGNVd8Suclwwn3Uk9ud128aG10Cb2X3BFN3SwLXOFja6V0TJexyfY1REQsCqFRa63qo8y7dObuHu+V0411/GmWXiIBiiZbegT32s5MArK1fwBYt6VCpjExznU9ztH6Jt1/Gl1lXpVPtlhr++/T6Gto2i2kDmEFDM0Cp9XKnW0CwK7Hrr2IEnCmVuVI72UOCUip14jLRM0XAqsMoUDlXmsY9Ns4ktZ0lskQlo7mfnyGBgzVwW4I998zC/wKigKrUtY8UKbAFKWdb9Xu8neBCMUe68iqczH4M0hWtYqAYzrBvAplWgzjHNsBFEAc4nfZitFaDelazKoN9DPJ3CzDIBSFutDmrVBjqVJoq4jwZJgszZRh2uVUXDNNCqdNBHjo8m9/Dk4lyAtF/Z+4q8Ex7PejjqH6O5soFlp4s1GPCTEXqJj4mu4TTzEYzOcd1r4d2lV2Ejx3D4AKGWYb21hzYqArhznubOQUoCsH3RN9sYZ+cIEx/L3hU0RJ9L7lOIIqYlcBOabojK+MPpE4Qa0LVaWM01vO510YUp50pF89OsjyfDfSFf1BvLqFXa1Oni7Pg2tDxGu9lBpdpGkMZ4Oj7HhUGV/wxv7Lwq5qT/yzf+V2Rpin/5m/+5qIjv+n0cDA5htZvw6svoBecyTnUsA62iwKpWxapB3XqGcXAMXytgO3W0DL6VSzDpmOrs28ERhuEETcPDptfBTaeLFQGAqY8u5Z5TBX2BBHE2Q9OswYEuv/8kPUVAtwO3iypVhoYBXhX13QQI/XCAMo2xUlvCpl4TgD9CjhnBPS0Fs0NdzUFazDAZ9xEO+3hh5y3UzQrhA6SYgbA0i/48F/7N9uf5K+oPQXSuDpjNKX5BOEWMWTGDzrkSXHk2uF8fKXpZLKQE124K4YCAN4/DsSaPZ6g7DVGOq+vlNSifkYs8wsDvYam5gbBMUdE00Ezd5jhPVa60CJXeOWYopRexb6vUWwX21+ef5aAUpbd6XhXYT1X7j57+BJ32Kl6rb4hdPK9pigwPJ+dIigxLrRXU4Yhqf4gE4zJH7+gebixdw5bbFBJDTGv53iM41RUhFXFsNmEhRI5vv3cP/+bffQ83t1bQ6TYQJzNo5Ri//PIb+MLedYxmMX7yrf8Lv/L2r2Gvuy6OAROkOOydwaq3FDluSreWDLllYzwboqAiL+lhb+dVdFCVGCFXyBclhnmMwfACjx/9EMsr27hx9Q15yni994ZnuHVwC41WG1dXrkqMSM74hMKGZ9DlhhEwBO90jNMcR+Mz3O6dIiGxk6rTqY+Sg3gUoWaY+KWbb2I1SVArQqyubCDNQhwPThAZBiLbhlFvIp75yE0bJ34fo8iH21yFQRXk6FyyrNvdBvQkQkd3Yec5OgTbikKex4toirMoRMjs6GoLSThBOZ1gtbMiNtB5luDp2QGWltZQNSyYYYAOAXGShAPmrw6hN9qYZDP4ug6r2RWtv2V7kgU7YBxAEsuagdEeNtWfWSE29wgmqLkeqlRPp5Fyg5olsOME1iyCGYaiFg3KEmf+CFFpY1ZUEDkd+DMCZQOcDCa4st7E3vXrQs44efoAFkNfswj1ahVaEsKIAlTtKsIZx7cUpRFDp42ubap5B51sCLRSmUkyo91AKapo+jlkyHQfRRmjWmmoOdncRSzPIxga18IGZoGPamMFul1FbzYVgiHnc06lIkrjMvTlvcC4H4K6nCdzTZLEU7E+55SuXVtBSSePGaNGMhi2hTgPMZz0EPljXN24gm5zBRXLlfGT1tSyfmYdwHBQ0Bo7maE3OUOtWsNrr34ZL3TW0ZEYiIVLxk9fwfI4FwAOgrF6H5smzKLE5GiKZJhi+uQMdlAiGo1xsn8gVu8kExhszzSFbTMfm52bc/niWewM1yGOoYh6nO+wTQzbRMWrINd1jKehEOEs24ZXr0jOcKmZ4gBDgFvskw260eRotDx019ZUfrNtilODrht4dPsjXFz0Ec5SIcZZeo5Gg/PwWEieYTJDoiWYZBFi2q9XajgrdFTWulja3Ub35ivIrRqmswjReIbwtI/x8QWWkghePEMlmqBRTFEEJ8hmIxQgOJ/AsThHzSRGBnqKdstGrWqh0yJR2cZoOsVJbyxrP65XV9ptcYVgjFfC/h5zXl2BZ1dw3juS9ZofxBj0Ztg/HOD4OMVsVsKfkACvxBELAJjk0QXgqtzV5tFXi9v7UwBgzoue4/v+vVnAlwDwzyj3XH77sgUuW+CyBeYtcAkAX3aFyxa4bIF/8C3wB3+gMoAX+IVYFz23qYXRz96exeUucFCCcc/9ytxVSg6wsN/k39wWwN3zR1/AcQtQWCWsKutmlk4U3vypAjgXa945gCwAsCpgC2Spcb85bCgAIBfq80+gAlgAWiKOn9IcnwGxCi6ZK3KVBRGL9WSKCkw9t0rmwogb88akHcU+mhZTcxBZobh/BwBetDOLEKKAWjAuGegkJ6asQLlIegbIz9uVSj21lTCtzwfFfHZBQKtKZu1KOxQ6bEMBk1y00ZJKMqdE+UvVIgtAzEEmjqOAdBapqOClrWaSMTdMVqZyTrREtO15HrMUn1TOJYFoKu5YfCGgohm6KN0IYvBamRVLBQsX3mbmoigJjKbC3ObPWQTUCgWi0PqTltO09V0o5ERhLYCyJkVaBQaoxlE5wKr4trCuXfSvhWLvecCLeVs/bxOga56LQ1CGIAUBYB6Lqj6qouXz5t7SXOhSEWaYNlNEkReWtEORa9Btpfpln1uAwBad20z2GqbQkYigo0gcmKijVl2HoV2D7W3jYFCHVW/j1762gyAtcftBjFd327jadXFxcA/T0VM062PYboj+xMfJKMPTXoFMb6K9vIG17V2UzMQ0qpjMNBydzPDx/TGiIMLN3Qai0kBqWHg4yXHtegPd9Sb2xwnOqBCcpShp/2oVsNIcHoul/QjRMMTqUhVf+cKSFDweH4xxMVamkwKU6RY6XQ+7V7o4HiR4cJZgMNVhOAYSf+5dRiUACjiejmZVF6Z4nDBzzMYsVtnYRR7jhRcrePuLNbFrfXRQ4P1HU9TcCuzCxOAiQTyNBYh0DKUAoGUhLeeSSYb1miFWza/s1bHc8nAymOGjR2P88ustNF1aR54jnYS41tCQT2ZoORlurBloegnOjo+RhEPo2XQOAKfQDRZpEpQGwb4UWZEqxSgX6KLiVExtgl8E5BRVQ4X+8kmUn1OSrmliG8x/E/yl8lTIBCKLVL3SIYOe2W0VS/ZnEYWgGMkTouT8OcPzM1KLnBilkosM9k9V9rOYeWiKbk4FpjzzQtAxBIBjf1djtRoj2XepzJSvaedW6FLoIdArI5JgmikEteJza1gC4JGo4lYdZGYFkVFBgBrOKw3cgYWzJQ0rr5f4pX/xR3hcpriY9bFVXUZjroxLswD1KMOWUYdzFKG8fYTx9+7BfDrDehmjbaRzC+gZzi8uUJTJHFClpf7cck+Y71RiKCCU58T24TUvRgBR8FoGmPXLLC8Cq3JNc1Uu1bEEhak+teZWyFQQy3vtWeYzM8Jo62fIM7CwXaZKXoGalgC/wqUIElGP12uOKF85VtK2msdmBh7vc38QCPAZxUoR3mxU5R5QGUwwlKQHjt8cy88vfAGpqeZdXqrKz5nny/5DwJsbc3+5HxiqZEgAACAASURBVMHYpS6L4Op9QbCYNqAcxghYMxdO8nz9WPqAEBMKAmAVrK400Gy4UhCbBCWeHo2w/2QgucQEkW2LOXnqcwkus+szU42fzWIY3/uD0UwB2KaB5W5V3huLvOvxOJRz4DPBZ0hy1eaW2wSLWXjk9wga+0Eo9tS0YGa7Vaq0JHRxMTYxK9nPmjgLXeRuE9de2MBbL23imz88xb07Y6y2KshCQ95HtVqB/+6/eRl1w8BH3/4Af/Pnt9Gu8F00w3KXRboI/eEA68tVyXQjyC08A1rOswOZdDq0YJgOhnEmmalFrY28uYlidQUHtoN7zggv/tY27FdewLcObmFWraOwmRHbRJSHUvhkHl3FdLBdJ4xpYMYM3mQmikk9CeCGIXYrLewYVaw2VjHIUjw5fYRxMsZKawnbrU20oMONZuiYLtaogANBvxwfXXyEBxcPEVIxptfxlZd/U6yGR8UMT2cXGNVW8F55gTvjMxSljVZhYn0yxlc3X8KbdkvGsSNE+Hi2jx8cPcHG8g5+tfWC2G+/Px3hw9OniN0qVjY3RU1p5gGq8QDLhgEvLXG1uS3KVqr4OYKe0Dq4THBa5njSO4FmA55F14+BqDO3LQ9vVtfxWnUL/PQRAaN8JK4CV62mAKGEPZ9Mn2JUpHDtKlYtD1fM9hz61HCnHONW0MOxU8XTKMA4DVHRdFyttLDnNrBHADAbYhCNMJr5sOtLiC0XUz4HaQwtTtCwG1hxG6Jeun9+H/ePbsF2a2jpJV5bv4KrjSuooIrRbIzQ76O+sivZyXf6n+D47Axdu4bfu/5VARlvTw9RVJpC4CA8yzznUTzBJxeHGNkGymYLwWSIzazEu+tvSs7j3f3v4jyd4OreW9jUl9CQ2U0imZojgR01nFNxPHiIOPJRRj5urr+C3coyqijQzkrsmlWBJglM3y4D/Onp93CMBJ3GHl6oruGLqOAKCA5qApbeLy5w9+whDkZnSOn+wHGehf8CeHH3C+h6VbGR/fHJfdy6OASaS7BNHV+68jqq8PB//NX/hpbr4J9/9ffQhCmfdRpN+BLANKeWm5BJienkDHocoJrmuN7dwJ7HHlmin0/QG51hpXsTLuiQAuwjxnd7t3Ho9+GWJq64Hbyzeh3rpY5NoyKZ2D4KUV8/mREIn2CntSekR5b437/4CaZpjnZ9BbuVNaybtgDH7NdP4zE+efAjhFqOTqWBN7dfx45ZEyKMH/URBD00a0207RpcrY4AKab+EIZhYbnSlVUKdf8El0gHoUE2QWBSQfnGGSDDKPNhm/S0ULEhQTkT0PRsfIDR9BxXN17CnrEhed8Cdg/v4Mn4FOtrO9h1t2CUPmzNY8ItzkcnqDgNrFc2RT1+ihkmyQBtu4OL4T7Oh2cobA9hQZtSE1e626gXOew4wNXOFQF1L4oAF/EYXqUFNw5g5bHMn+gasGLw+YKA4ASHqQAdoZQ/x0jxg6c/xubKFl511wS05iyHKnWSCyR8oIxhaBWV+y0twNGsxBXYAhhzBsHV1LjwkQpRjE8D1dU5Ehh4/2KEv/zbP8dX3/01bKw2kTITtATWaw66GrWPwOHTB9hY38KaRR14KVb157MBKtVlIZDx3vH7PJ8xLWOpfvY66IC284rkxHcnIUGeO4fxaTJExSbJgo4JvA8JBihxkPQB28GGQPEEu0mOiuDqDjzDENCclBeq1alzPMsyzIpCuYKwbYIEZZIhuDjCq1du4IbjoFoUqNM9Yq5yH+QZfLp8cP2kkk5xPD7GyeAclaVN1OpdxNOhGLXXSaqBhht6W/qwonrQ+h1igfswGaGfh7AqHblGjjNNMdIXbylERSJq9CKL4JYFNp021qTXkiQ3Q2ba6OczHJUxMpt9mf1AEZ3G47Gs8WgvbUj2MgGwEjbdRqYjVEQhWsFgdITSrKDutVHPNNQ1HU5MeL8U8slZ7wK51cD+2Skenk0RU/5YRDg/2xfHmJrnodlYxjvvfAl2rNaZbM9kOkbFsjE4P5K1EEOQaaucJGNRlnY3d8FoqjieivI21XWcD6e4GPRh0bq+VoNuBEjCMWreuszLbVmjMreHDiwkyIaScVutr4lN+WA2lezouCD9iBE6VZhpCjOLJJ4jJbGqTFDxPKSxD1PIkSk211+CntJiW4G7nGxRverPBsgTH6udDWxtXMdyZxvGfL1P5w+OI5puQ7cdIe+N+kcosxA3bryONaGZUP2bgZSJn7VxVk8F8KPJGTIC425dCA+RH+Hw48e4890fw5vZWPJa6B31hAjrmnQ7y2QeYuiML1HRS7KGkVzaOYG0ZJbxp8RycQSyWCswxfWAZHGuZTUhILIuwFGEUStqjcE59CRMUFqMGFL/7nTa2N69Iepx2pZ/9JMfw58kYhVN9Xu7Qy/oFMPJCLPZDLM8QOlE6CclEreNyKkjrHZQWe+itnMVheuh0lwSvr5/cYbp4THKwQjtMkOLxL7Uh+X3EE5HyEt6Z8Qw9BksIxW1uaanQsR0KwZWluqoeToGkymOexwRMnRaNXQbntivM0qHdQjH1GA7thDbJ5MxDk+GOO9P0LuYoNdX4C/jc0YjFfLLSJhPAWD1NTeOMZ8HgEX9+7n13v/XAPDz4DLP6/++c6kA/rkFo8sfXrbAZQv8wrfAJQD8C38LLy/gsgUuW+Dva4E/+kOlAFb5kcpOUf1b/eZiQvozFxkLy925ba/YRz4DKmmPSrBBgbT8mgtFFnbVfgoaUe5H6gO5aFGKNWVVwwI5t58GAMs5z2WvCwDQmHvXCEgqAPAcEJ5Lbn8qAMwPeA4Elg+U81mAyQR85xZNsnxNPwcAL8BfSYOd/1GWRUoI/Mxn+pn9Nb9LVR4zztgetNdSyj2aUpkCGPJehJHKEpZtDioLwDzfTOt5BavK4322UZ0sCmWCT7SZ0mEaLmzTlXuS5AmiNJRMZLaT5PpKWxO/McTSksUYgr4Ziy4alaoERSh9NKCbLCWw5ECwdpHFrPoSMSUCSSzgV2lfSkEoAQH+gFbaYpNrIk1MYVvLfRJgnZLNBcjOXFmCYZEwbOVryUgWpE2plCUfdaEA5rfmSmexCNWhEVCdL1rZngK+zjOeVQaP6oM/a1NZqgSyVD8mS1cBwAqgp0qLmVWKCc3sLZZJ2L6uLOAJ9Pih+lxmwRG4oeg4inJh/rvMsjJyyaciBMwVcVGYcPSGFCccZxeJtoGLcQsrm+v42j95EW7dxXs/OkXLsbHmAUf7D+APHsKrTpGVYyTMdwwNDAhu5FU4jRV01pgl3EGt2YHlVnF2NsYPP+pLfuf6sosT3xC7sdWtFt55Zw2JU+JiYuBPf3gitlRUCzsMig4TsY2LJrSR1uDZJt641kLFNHB45otl3jRKEGQlKlUX13fbqLerOOjFCBINNbcqfWU8ybD/0RCaq8Fu2dhecuEHGfyIpbgCL1yr48qGg4NBhI/2h3C8EjsbFfhUV1pAbhkUVACRjjBI0XAdUR/6wwIrNQdLroFgHMGKlD83M0iZU/ylV7qoeQaqdRM3dg1omYa/+VYPZ09HWHZyaOMZjMLH7pqOpSqtHgewWHgFLaBD2FR8acz5isVhYJbGn45RVNVSTTZXoLP/EaRS1RPFlNdKpfjlc85/Vz1aH6p8WEX4KARMJDtcgFhRqDP3VD1fBMa4M62NpXgp45JSzcs4+dyKXUqC8zGWY6Hk0jL/d54pLIr0+TPJ7y3Umkq9qxTALGqIM53BbDZa0hPcnAPAZPnrptidcazg6QocWWRS9LQ9C5bhIiILhfaFrg3DqyO3axhlNdzPTfSXG9j3UmAvxZf+k9/Dg9THzGC2H7VuBi7yISa9MyynNq67W4h+/BDpB8ew7/lYC3LsGCFqZO8bzImlsmIkyhOOlcpGmZmyNmjlLllcMTP+CsS0My+BWs0REJ4W26J4NpnjxhxbpWKmYpgAOYuDfO4XGcD8PSp6CbjynUZVrRCa+Kxw3LMMASpJehGiSqrAdzYF1bJUOxGE5vuCatlGQxW1U1GAAnEUYzgO5R63W4okQ5CURVECyLyXvBeDCYFD5a6wONfl5RpazcqzDGOqm8djZtDl8owo6+UC3Y4CgJXNNwk6JBUU6PUCTKaRFOr4bq5WLAF+WXwlqMxcYQK9/MzBJEZ/EMnv0LK63fZU0ZvMFirxg1jUw+x3PGdRYLNQ5lChbMNhjprFnPhY3B74c9pNS6YyQXEWZm0TTsUU5bbYbyfKkpDEmjCMBFjurlbFltBxPcmZ7o2p7PLwsG9Aq7Zx5wzYu76J/+hXb0iW5e27QyAy4eQuzs84Xs7wr//rl9CsGPjhNz/CRz96gCurGlZWNFSqKWbRBGdnQ6wuuRIDEYa55BkT5CLUwNHbpFehZsGPCwQkblVaqG1tI2y2cbfU8MAa45f/xZdQ7HXxzUe3ETs62std6MxizmPEzDFOE3Tra1g2CfOVohQcpVPkWYgaFYt5hh27iZeMtihgmTX78cUjGNU6lryOADYEBKgOYjYvwRYmlxPUO8j6uHt+T5QqtajEl25+DRui6yRoUIqN8zfDfdydDRCnBZYKHa87LXy5ew03JU+2xEMEeN/fx3u9c2ytv4R3nSX4RYoPxz3c7h2jvX4N6zWVUJwEx9h2HKyaTQ4cKIMpNlsb8lzTjncADX/x5H2MDE+eySgcoluz0Wk3YVsVeFGI3dTAOys3BYzi53/7yfdR7+5gr7aGFkxESPHk8Bbyag2eY4uV/436FVE8cnuMFPfSIR5mMY7TALlmoO5UsKQbeNFsYxvMRKZ6kOAVE5krAnL1RJnpo603sAJlk0zo4kE2xLc++AuYlSZubl3DlxsvYFVGO+C4v4+CLgztNQHKn/buYXoxxN7aLt5p7yGCjx88+BgPzh/hS1/5LRCSpRZzihIf+vuios0qHb5ssalZ2NGqYvPJ+78/PcVwNsa6qI8bSEfHiGZTZFoVk9LCU4If1SqcNIUVTuFlGl69+go23SaW0hCv1ajUNEQpehsJ/q3/Ph7HARyri0aU4EXdxNtLL4kVNAHUc2ZTU7kZ+9L3a05LgOVV9k3DEdtmgskfY4Y7wyN47W1RaV8XGLbEX333r1A1NPyzd399DjwrlSrzlU/l/6ZYKnMEzGgbHvVxxanhizrBOx47w/3+x+Drc3vlZbmbVKv+GFM87j8huxBblQb2rCpawRQ3l66jofMtXWBQJDgIz2F6NbQ0QloEyGe4c/oxgrzA9fWX8KLexDKoADaERHCAGKfJGKMsQDA4whfXX0NLN9HVPEyCE8SzAbaW90Q9yx7DqQf7I7OiCQgRsCMA7IpVN4F9zgKpRyf5osDfHv0Qt85ps/6OqLCNmBEUtIzdwARTDJO+/N4X7BvSHwlY35o9xJPeEXa2bmBX78gxCf72ojMEtFbuHaHd3kS9uYsDf19UwXsEkjKqIT2c+efwLQd5aYrFbz4ZwJiO8OIL74qSeRT3sX9yD8vdNSw7dVSEuGTD1iy4hom2XsU6LAGk+V7nc3GGHA+TPj54+AOsNZfw7sp1XDWX5FkTkBsxQv4JfRgWXRh8mAJCqozpbZjSd/hHjZpcY6g5ToCIswbpe3/x4Y9x5+ghfvef/jGcvBR7YhIPu46LtjJBx90738XW1WtYd1flPTYpfPz447/EjVd/A23NmyvlAT8LMJM2sbFqcGxSADxXHMqXhWCa+joVuDidQ2w6jpDiFBEO8iGm8RS7HikjwKAcon/6GHWzhkalKfB/rbYKHQ56fPajPkrDxbpFuJnXlmLcO0c8HeCN3S/gZVTQmlv4sn1VXmsuzxSVzCTcMoubvelp0kOgE1xS4HOWE2BMsWzWsI2qtCXJHRzvqYAnGeRe1sfEZH9Rd48ANZ9M/uFxg2KKKPZRdT0saXVswQVbkX/YulyBkcTyQXyCPkmYTg0VjTAyV3tcqfCcacl7gba3IVb4pLzSeYGUI96fSdpHYXlCVCGcvoma/JzAM23/qQxnuvlhEODj4wHMOgmaDoLpREgHecJ+NMOL128IqYlqdD5rJHQIeSAMMfAn0K0qllo1BeQzC97kapLuVVy/G3KvD4cXODo5kPdKt9XEcqsmc/U8JjGSWb1VIbrFZY5pOEKSkEhHg3qlig/zAmHKHNd7ODm4i7W1a7iyfk3a06HTT8l390yAaNs05ftFNEOzsgTHtIQYKhEsWS7OBFyWu64HLRqh7XVFLc9+QlpMlBH6p9UyW1K1V5JlKLMYDVfZ07PHKQ+hn73xumnlf+v4Fk4GT1BpLGFl5UXU3QoObh3hG//7v4UztrHRaCCczjj5hGcUKNJEAOA44TxVkVM5dxXys8QwcZ3Ce6HD1Om8pqI6OP83be5jiD0z55hlSfKtIXNG3guuXzj/rFddiTIiAU65aCmCZKvpwXG4r4aDwz4cS5P5oB8wHIAuDDPEaYQ49hFmAZx6hkQHYrMNX28ibXTR3FkHOsvIqnVobgW7166AZZLg4hR3vvc9mNMAbpRg1chhTCbIQur8qfgNkScT6AYn6xE0PUEUEghmREqV/A9MpxMMg4lEjrUaLprVmkRbpRnbypJcajpb1GR+n2I8CXFyMcJ0FCIICgQzRhBwjs2+qXi5Pw0AFgcoid759P5+HgDmesSkzuG5TvD5CLe/2zv+wyygVZ3q06NcAsA/54G7/NFlC1y2wD+IFrgEgP9B3MbLi7hsgcsW+Hkt8Md/9Pul2IA+BwAvwF9+f6EA+1nHWFjoLgDdRd7vAvRl4XcBCvO4C4vTRc6rss9dqDsV1Mn9qT57HgCmIlRl+vJMFGD5PADMH8hnU8Uqk2Yq1WjhPAf3Pg8Azy+Iixu1fS7sZL7UVS8CLmS4gFPAK9WaVBSyjCDnMFcpCxDKw4m6mF8oRR8tpZ9Xncqkeg5UkmHKzCN1aEOskbjp+Ry4nGccqvNYAJVzUImW1HKwhWX1wv5ajqCOQ9C24AJNR5nTWtSDS5tFzUSuEQCeQNfIap4fXzKVWQqxkWk24sJBkhootApMpwJdI5hCJbUBw2UGZY6SqxAWBLigTgnyUq2mSivVmoGVThVrtA5tuhiOA5xc+BgGMVzmZha0EeOVcyWTKqA3D5FxEZxH0MoESRYgTVjaYNGMWclKvce+J4Wb51cozCA1CGZwIe48yxUmsMG+SACBtr1qPT6/rz+1c88LQxbBXWXrS1IBLZoke1MszdlPaclqIiuoarAlb8xzq/C8JlyzgvN+LKpWtj+tkAn48XjTSYog9GHbXGgWKLRYRJPSjrkJ16qjQQWwuYuwWIGfLWNjZw1f/43X4VY1/MVfPsFWq4YVK8eDW/cwnT7C+tJMAGDNKUVxezEBvNoKhpGH3O5Ar3ZheA20GlUMRilu74/Qqiqb5llu4cjP8ZW3N7Cz18BMBx4ea/j+wxFMs8RKjXmDKR7vjzE7nUr5zrM12AWw3qrAs3SMQ7WI781i9IMcWztVODUP9YaHozELAgZev7aE/qjAoJ/g4CRAdu7DbFl4fbeNR0chTC0T27FXX6jBrem4CBK8d38kYJLkh2sZlq5U0V62cTqK4WYWXttpiH358VmIPCrR8SwpnE+HIUaDCFZZYDyNcfRkgtqSgyubHva2G7ixW0M0LfDhh2cYXzATK1QWdeEUexs62tUUej6FgxmqegCzZB4ei9c0L2SRhrlRCrDTdWVbK6CZDKAqQ1Zys0mAmQ8z1ADLXaaXNYs8BN/mahRFNlD9mhnGkp86D4IiOKcUuqrvKUZ+iRGBuuf6rzwLzwg4n2aj85TEZno+HhPEJaDm2JAMWD6vi8dI5RCrZ8M2lVuASethUSkXAhTyGSMIx+tybReaqZS0zDsriHIy09U1UXGqiPMUKXPpch1OowlUqaBq4MBwcNRoo7dUYroV4Npv/zru5ueYVTSs1ZfgooKT7BzxYIy12MK1tIHGozHKDw6wfJxgJ8nRSgOY4QxpwQzqSHJH04xFG1rylegPZqJM5T2iTbItymmSSBTJh2rzRa4t24bFQ94XjmEEfhUpR7UNgVfeLxmpDVq5k9BUCJjJotYixz4KM7GsJ9ljMTYx+5vqYRJnqOr1KoToSlHE1uskhijgOUoiKSCR5DP1E9TrBKjpJPApuE+1QRgUAjb7USr9hH1DFeh0URMTVM1S2vwzW7bEdJoodwVNE8Uxf0es++ZgbJoU8vu8h7R0ZnvVagRoDQGqSTjQDQNJnMs5NRueHPfsPJDzXTgasG+IMtdnprdSkY8nkbQnVez8PPYvgrtCbHCYKczvFZiFqRA1WCRlQZHtykxjAvhOxZC+5/uJ7MeN5IQiY9m3QL3NvEMJRUCcm/AjC6XTwKMeUHpNfHCYwa7X8Ie/fhNRbODkZIpsTGVqE2Zh4ML38e6rFeytWDh4fIrx6RnWl5hlGMK0Eoz8Efr9ocwBeE5iDV7R0arZ8nBnouomM8gEOVv8QwvCuNrG2KngVpph2I3xz//V78C51sbHgz5GyRiba9vICGIOHwhonDObvbGEqtPFcHIKf+bDMgzsLl8XTeEWLKzBwqoosmhRmuPRrI9EZ5vW0IUt6sqzw/eRBSO8dfMfS/s8Ov0Y9bVdJISZ8gQt3UNdM0BjZyrdCBAfIsf3x0/weHwiYPr1zg5etztzZSiBshK3MMWPzu7hznSEK9uv4VWniWka4/2ju0i9KjJd3S+W469UO9iDKwDqFAXuP/0YXqeD3PFwPO3jJI4wsJjx2UHaG6Hon+PVvevYaK4IIHsxeAy9f4439t6CkwW4f/ABjglQtJaw17mKGueO04kQkZba6wJM5P19XOleFTUblZFDFDhBgvNS2c3OkgDbmy+hViZY0+rYljcFra1zDJDjk/gcR8UMZ3PS2UuNGwKSE0jnk/+0mOBvP/gzGNUWXrjyCl5y1gWc4GwnmPVgeW1E0HEnOkR/co5aoePFtZdxA57oQx/GY7x/73t49dWvC4zBpFUCicco8ZT22mWKOJrCC2NU4gRXl3dEyU1r/A/3P8ZSvY6NRhfa9BTRjCBbC2fTKXpI0W428UJ1GR2bJJEQ4eQM8ayHDgq8tXoVSzUqkwn0h/j28A7OswSr7R2UkyHSs310nApev/aPEGU+JsEQDaeOa25X1IOEzQgiKUN4znxzMOHwdu7j3ugE7e5VsUunfrdtV/HtH/0YehHit9/9qoDchwSeR09wURSI3AoS2wS5WRWjggpJJukM1ytVfBUN6ZMEwu5ffIzBxMfm7utwaM0PHZ/4VMuO0DQdrDaWsCEZ1Dmom+XMmW3J+/hwcihA13JjXcYEApMPTz+SMeTlrdfwRYFc1LuUKnuClwTie3kf094+Xlu6iSsG831LMQtmH+HxqQkmAMV9D5DhQiBZDVE8RZlOcKW2KediYza3Vq4IIPfXk31858mHiCs1NBtdXG9uoO14AiZPEePRxS1RlN7ceAM2XPQLH0f9ffSDMVabS7jR2hFbdBKqqKg99k9xMZsioNVsa0VUtHY4xdvNPVydXxlB5AMB8jO5B2E6gn9+gPXNlwRKi/MEo95jrNRbuO7tiMU0VxJ8Vi/icxThFNdaGyDVhL9PIPtRPMDdo084+GJv9RpecFpYEmiWYFOOiyJEf3omavxapYuTuId+NEG9uYVodoZWnOJm+wquwhMlOy2i2a5c/gQF39smHk5G+J+/+Sd4Gozx+7/229jqbsAhoSaeonfyCDduvCPzojKJsGY35GpJPuCxbvXvSl/siA28sgZXNBpHQEHqk2nmzj5yHhzBNgw0LBdXjRWBLSXqRu6oLTnSYxI7OO8te3h8churnS2suRsI4lNMjh7j+upNdKrrOJw8xigLEVWqmFkuRlmKExLXGiuoOXWMB6cY9S4wHhzj93/lD/Gy5oKwOEFgKnPZD/lW20eIh4NPRClf9XbkPpFi+wQh9s/uy7pztbuFhsV4DCqmA0TDQ6x7q9h0NuUazpHg1uAxhkWG1KuInbBNW2aNpvC65ISfh09RhjOs2RUh0+yijqswxZKeGnXez1OU+MF0H7dGxyiXNlGvrGCYjjHtHUvePOcomZXDrnVgWE3U7brY7y8LuSNHPz7G09On2Fjbw4bDn7lYlh5Pa3UFeHNMPC8SfP/RY7jL67jSJOmFamoNszLBo3vv4+2b7yiSTRnAoE2E9BuOQBb6RYTe6BS2XYPjNRQhUkiLzAGmnTr10kC/SDAc92UUr5rA1TqdFJTiXOa58305q6eCmytrEhYIRPNclI+GhuN0goeP3kezu4Gtpatila4s0kvMyhB5PMayS/tzRSziTwjiqj3UGpu9kdA3qcILy3W2Ce8dofU4nyLXS1Q0Qvt8JlMhBrJm4Jq0c68ISE+Tax5hsR54fhnL54nvv+ncEv72x98UUuNy5xpWVnaQzzI8+O57CJ4MkYxD5GkGJBlMxmnkpGXQtYoRV2qtLPp4ugMJIbIQ4qfrGAKOGqK2Vs5NAmrqrDkQ1C1h6AZcaxGPogiu3KfmVRAkKWK63jh0ACMwzKevlCiRMFLRTpxvEoiOk1Tym6Exu5nHYJRLjCCaoLBKaE4DM6OGot5F5DVRNDpob28jtU0sra5gqdtF3bVwcec9aMMLDJ4cQ5/EMIMUScA5Voy0mCKNxsiKAEVGXw3OjHheCRp1qsML+MFE1hq1aonldgP1uidr+TihEpxvC5IzU+RpjjAOQf0CgeC80GQOftHPcHqWo39RgKkuDq2vqYJmzJUJIaLK/SQPntFZ7O7zaBi1cPz0Li8AYLWeXOz3U4sZn/nm53OEP/8bPC7XdZ9X/3K/P717qQD++1v4co/LFrhsgV/kFrgEgH+R797luV+2wGUL/Hu1AAFgWZbMQWAF0H6qyGUB9+dtC4CD+4jdLyePcxUw/ya4wKLvs0L43DJ38T2VwTjPYpScXbXv3wcAM3tIznsRfPsZAFjZP3OzFgzKnwsAPw/+fvZ6RfkrM2yCuUoVLBmFCu0QlZna1OeRYLGjRwAAIABJREFUwytfzy2mmQH1aT7opy25AIBp+alASTY6C+ZKsStqQYJHc0voBYC0uFfyt3z+wtL6U7Xyp59iwJTFmI40oZUmYJsVVCqeqPY4y0/SCaAnc0EtiyUEcpiLRls1D16jgVlEgzEHrl0XBSPvKf9mAdyuMfeWYDuFliUSZlsmXASpdmw1bezttLG63BDQ5eCkj9OLCcI0R8010bRcyVlmu9FOt0hDyffJohBJ5iOJQ0TJFHFI/UEKy8pF7ZcJqJQLQ3hx95SKmrUpAxXXU9ZclJDM+7ay01aLULGTJhNdFJZyMz/3t5JC04qMNsRsO8k8JSuXTlRcuvPzSmYZmUh4vaUDp1JHu9FGp96EW/Fw2gsx8ql4NmSxyDwhflxvFGM8JpN4Bs0g+MviPz+E4I8J16ihUV+Dbl1DghUkWMXOjTW89e7L8Fo6Ht2N0LJtVEIfH7/3IfTiEK3mFJoZINNiHA8zjGYGsrKBi2kFM62JUV7Fw56BZqtGBgLStMDGkicL7klSwi8M6K6Hl292gYqH79wfgQT53c0q3nrBQ5kC9+/38P+y915PkmX3mdh3vcmbtrJ8VVf7Ho8ZYIAlCGKpBQM0oV3Gkrsr7YtWz/rLFIrQwzIUUoRALSkaLEjCDMa2N+VdenO9UXy/k9ndMxiSoYd9mag70dPVWenuuece8/vco6dj2EUp9tF7LQ96SfCLWYYEeWycTWP0Zzlu3G3CqPmYFxoGUYk0NvDG3opUJmbTCqdnoahp64aGuukinDMrltnQGlIjFbs109NxdJaiTga5WJHTWi+DXstxbSPAVr2Om5s6RkMTzw6nYFRY3TUxHkV4+GCMwOV1YgaXUpWbro6aa+DaVoDbuw0M+hHOjkNseuJ9i3lvAo0Wmtd0aMUcvhHDzFjcHcMoQni6mKEjLyNkKQuWJAQQ+H4FAKvxjBnkVH6q8YPFI6on2W+4yacVsAIa2T/pjsD8ayXNVVbS6v6p2ZY8h0UXjjsC3LLARUICz2hB3BEiygLUWyre2c9Mm31W5XOrPs9xWhPwl+/F8YngJa3Ol8SGpVU/hyRrQUihjdsyP5igIK17xd661OHwPqMlelZCzzVRQ2jM8PQsuLYv1udGWaCkHZwXIDI8jIs6+rUmjtwGJts68jvA+o++h/tFH3OXCoIZXLclqq9qHmNlFONNrOD7fhPmRzN4j4+wPo8QPnuOfDIVJ4OyjCX/knmBZOjzO0qxivcw3RSiVIBHjgmZqMKVFTOVq5JLtlAAc5yQPHI1M8q4xt8tCVF8nK9hgYpjCdXBWaYy4HgQoCSYSuWqkEeKEs1mDTevd+DYDp486yOKCM5m6PXnCGq22MxR+c02JWmG14aqB5U3rhTjBHnVeAWkcSVALIcdfvYya5r3NIFrng+/I4tRKquY7cCxhUChqiqR0EJFBtuH7UQlNPuKUv9qQlbh+Y/GsfyO4wTbjIA5lS5j3ueDWAgk/L4c9/kd2Zdn80ydl2PK+83DTH6W75Izm9lZKNHZ9poosXkOEkuQFWKPrb6rylFmtjr78DKXmteR5xNOE+RUx+iMHLdQViamiYYotjCHi4vQhN5o4mCqoTfX8J23rklOdTQpUEOAetFCPtfxeH+IP/03m9ioa9h/eoLZ+Tk6jQy2pwDgMJ2JMmQ8msN1qfghyYhKZg10SVcGIbyvPeQFowuoKbFR1Vo4JyAYxrj93Tr+8H/576FvBTihJTcBbipGRW2VIKwKDKIRoHuyBrs8O5S5Z3vnDfgoRXm5bRD8NUTNSRoKVVqnk4nYJtqO0itN0zEmg0MhIm22rgkQddZ/gvoK4WPqsZQlaFUWiNJUQNtI0zC1dDyZRxilI9RdB5tuA9vQsanZksXNgv2DaI7Hsz725yP4tTbudddRFgXO5xPY9ToueifonT1Bw7bw7etv4w13VUBpFr0/fvExzNUuUOviIJ7g4clz5HUCRW3ol1NsWj4+3NkSNRvBpheTI4SXJ3jr1nfk+w6yPp7MRhjPJmgYOrYa62hpNXGVaDILvsphhAOseS00dUsA4QgmBlWMcZ7CYiZgPodn0kAzQRGfY8XwEVhdzgzSln9x8gnOHVOsX0ku2ExLvLN+F12CSbaPOdVgbPeoh8HpI+ytbGOjvg4XJlydGjylyv747FMxlbnW2sSutSagJvvvC8R4cfkCNh0EvDqaoLU0r3+FB/M+juIphrORnHdDM/Dm7ltYWdvEcZzgiyef4NrKOm6t76CpV7ComtJtHA8v8PnZE7TqTfzuznvyWQTjxnmI6fwUq66P205bIIaPek/wOdVwpoH62jZW3RY8w8RwdITj46e4fedfIJoPJfuYdtr/cu9bL1WBBLmVJlHYMxiiwkfzU/z6xQNs3/0A45MX2Kgs3N59A3/5058B+Qz/7kd/IK96mozw0f4XGBoe9M4a+tkU8yxDy1lDrdLgxQPc8kz8TndXLHo57h+ePEOuOeisXZcYkHEywdPhEVZXr2PHpEUx+2QiysC2ZNi6cm166QiR7SFh/no2hWevYIQ5zs6eIJlP8Vu3fogP4InK7iK5REZ3C9PHeXiE88k5tjrbuGtvoSXW0yoeISGMVEXY0gjbKfvyX51+hBdhCm91RyJLApS409oRFXVDNJz84+MCJf4hH+NXl/u4zFNsrd/AezZzcLnqLUFD7EfPfi7K4DvXvydQE8HHuIpEfV1M+7i3Rs2oIuhwJTNCJEDVs+klelmCkMqzKMKPN78j14tg0iliPI3PkOo6Vm2qUzlGhTA0C1Na8WpUWXKNY+CmtyOvoRaOfedgso94PsVeexUdlxCwh2kZ49HRFxiOz/H2W98XNe0aDAEwpyhwMr/EWTRCnITYWb8jpLFnvSeYlDm01grRI6yZHoLZCHeCLjq2h7q0FNGOFJ7uCfB2MJvif/2vf4bHlxf40be/gzdvf4ANi/dJjr/++/8dN+9+iIbfkX2DbxpY15mISsvkBBNw7B+hpelia0xlK8EskjPFdhup2KYfE6CMewL4dAwHb9Rvi8KaACnJALzPCaCzHx5UYxynE8zCIbpeC5vuFsxqhqZGsJMQM0HXDOeI8WRyAL1BINbHw4svkA362FjZlrGYBMaf//wv8e7ubfzoje9iEzq2Kqr924tdY4Uz2pcnh0jEkWNtMd4A5yhxMtqHlqbY6e5hVVfj+DGmePz0r7AbbGJv/R5W0JC+c4RESAqDZIJJHsGrrQhteo656IAn2RCYj7EG4I6/ilt2C2+CIK0mKl2lSAY+q6b4+eFHCBstWK11zKdD1KikdleVMhYpesUEE7rBGA5WdEty25WN+wAPnn2CNYKlfhubdh07OpOuOb6TdJEiIbg9G+L/+NVP0d7awwe33xZlPvv5xeAZHn369/jxD/4Ub5hsZ2phc8mYjnXajtsYY4Yp82TMOkrdxoBjZzxF3fMkPsWzbURphH6aIUxT6ZM1S8ft2iZspMjmfdG4G3aNntZCPBlVCZhHQIDViifiNLEn56uU/sMqFKtvR3NlrlKp3xWmo+eoRj3sbd9DywoE6GZOu9phqlgVRTBgNnIOW7eFWsF+x90Af8c+nleEzyGKa/pzcH/L+TMp6UBkgY/SaYCkDB6viUTl33wfjhEEgAn202khKQocPj3E/oNPsLv1Bla7G0j7MS7uP8LBgxcS0WJrlQDAJdf1BffYKco0R0gLaxIcZY2sAG3WFbj+ITjNeTaP6VaWyfqMf7jO4/P9hZqXjkYElDnGpWkG32brV8j4flz70kLa5DqVNQSqipXbkbgo5Xwdv0+MNI8UURwpHJuONnNxYWq06shNH/bKKkqvDXttG97GHmobOxiHI3S7K9je7qBB8uosx+FHf4/ekye4fDFAPomhGRHmUR/jyUhUwIz+sB06MeVI8xjdtoegrkvfCpO57FHX1gKsdzj2ANN5IvEyZZVhOJ6iPxiJu00cpXAcW/ZIw8kcB0cJjo9LTEclar54vb8EgNm2SwDYWGQA/2MA8FLpK9z7/0YA8Ovvu6wpXQHAr6prVz9dtcBVC3wzW+AKAP5mXters7pqgasWeK0F/sOfvgKApdy9wDsX2lIBCwgoLH/H+vMS0OTjDlVDr6l4+TyVdfhqI7D8uK8z2hWAbqH6lc9YACDL15QCihEQUaCucngmQ3X5nb78rszqFQXeAoDlVlJEcQslsNgcC7VxaaP8FSMlWiW/Rn1cKpa4sOf7qs0NFXqlAHYaNzWGsjpWSjF+H5Z1skVbKgD4pQJw2cBirUzllo6cYNEig5OghSqE01KKoLPKSbR0pQiWTF+dIBDVXgQYSsljUqZmqm2W4LfYPgtIQXDSEvtnnYrVUkczUNv8JJ8gSmJ5SSnnbcG0Ahi2j6xy4bptGEZNymvkQ1uaBc+mZZaNKEuhuQVsTxd1FwGR3jjB6cVMchWppvNdS+UmMpttSoVeIbZSAqKYObI4kUJZWWRI8wRlxk0e7agSsTpj8YbZXUU6RanR7pTbRgXO0DaKCu+XbNXldSN4VimLcbYTj2UfftkXBWwjWE11YyUZtpLZxloUi5wE6QRZVsAwheLLfq/ICyrnNUtodUp/a273aedLYIP2zyxLUm1lIRUbdGZXEuhxBXBJaPGbx4hDFu+5oa3EkltABM2BY9TguRvwarcEAC6MddRXu3j3/T3ojoeHD/p479YmiosLPPviEVYal6g35jDsOXqTEZ6fJhjPTeRagChvovBW8OBCQ9BawfpGS/pFf5KgN01E0TnPDSSVAdvzEJM04DjY3gwwTkq8f7uDGzdSJHMNx88z2GWO2ZC5VCH6l7xmBQKPdpyE6Pl3ia0dHxPaIXsOct3C6SBCGRliw9cKPFHeJpMcgathjRa4mo3BQNmJp7QANwqYlAZBQ6dOm20dl6MElBwXRg6rRgsuA5sE3GsOfvZpD8NphnbgIBEASS4k7q5ZGIxiHByMJRe20bDgeTr21utyPffPIpRJgbstF10fOHp+CTOb4809Azc3DFFtZNMR7JI20BGQhAI0phnLbDxbEgLYh5TyXIg0VNBKzjP71dLO3pD+QgCQfUuoImWFy/5cCsoyZi5siPmzqSmwDgQf+bimiioqP3oJBAsqthib1TgoNsNi9ZwtAGMZ/F4qhxeCYlGPyrhKQoOhv/q+uikAXprkMu5Q5c6+QrUvv69j29J/Cb5R4VqkSgnPqFd+rkYgmeMhkXGd9sGBAu+obtRNODUfmRtgWtXRc+vYN+o4qaeovwe88W9/hBNTx0E5Ri8ZoHRcRKUJM8vRmST4MNjBO6mB+V8fonk8RXMwg3F6AiucIitiKcyk2Ry6yUJUJQoFsdQuqFAoxIqYSgJVpFL3M4Ftnp/K9qb6nqQY1cbLrO+vY8ILHClZZrRs51iiAHxRrxZKJc32EfA+K7G21sS92xti+/fw0SleHAxVnl2Wy9zB57PvD0eh5NcRPCWQTLthgqpU3xJ4pxU3s3mpHObnM3tR1Mm8ACwauspSWSydF8A3+xhfy+8ZRjlWOh7qgS+EBLohMM+W3YjvEYZqnuM1Xlkh7KbaRD6rKF8WAhsNT7KEw1ABwgR0l4fK5k0FgGYXJqAufTJXDgFU9irbaV4DXT5/2f78mfMf/y1km8W8yhmVj3FOWVqZi3V3pfpmo8WYAVuA5uGEsI2LflhhrntILB8ncx2ZbuPDd/ZkLDk7CVGMTazZW0hnBnqTEN99v4G6WeDi8BwxLY63MjgB56EIpR7JPFmJKhxI8lzuS9tUGZm8V6h8IQmIZKAk0xCWBjKrjkGlI66Z0LvAH/+nf4GN92/geBihe6MlcylreCzwEmy4zBJEtCe3DLnObHu9rFDT6UhgY8P1RNnGAjstLi+SFOe9Eba3VmHrauw9HfVEerRa7wg8IfaoSSR9vWOwsA15fMYifFXg6VkPqUGQFtB8C17giH0qYVKWN5mnyRlqEKX4/OgUZ1mC5t62uHgQRqNCnWQERzeRVDnOTk4YEI43d65jV6camIqvCs9P9+Fv0i6U5VUNH18+EwDYNQO0YuCaZ2PPYMmcwF6JCd0/4hhrXiBFZ5bFj/MU0zRBoANtOm3IrKuAGzHCj+founV5nAeL36NkjEyzULOp31T3jGR1jp8CzIld/Y5YmtLO9+M8xP3hMSaWhTwNsWu4eHNlG828QiDWniZmyAVoPOs9RhGG6La3ROVXt6kpI8hU4snFI7Qaq1h362JZS/BumU/bT2P0JocI6m1sO6tSrD8vUpzHCfi74WyAy9MnAszduvkOGs0ufv3wEyHFvbVzGzdX1tDSCdSYAszz+9wfHYh16DvdN2Ut2UeCUTyQXMotbx0bMOW8P5+e4v7wHAcRHRMSvLW9g432FkbpDE9PHmJcpDDtAFuNDQS5hh23hTXXg8UcdodKT6qW2QcNyan9dXiCn93/O2zuvYOwd4HrtTXc2r6Fn/z5/wtXL/Dvf/z7SKsIT0fnOJoMoXd2McwjXIQXSGknmlmwywobBMs9E7tWib3WLUxmlygKrq1stFurSIsMEWJcTC+w0bopSniCsqcVM2QzhGcPsNm9ActuYZKMUTgtMfTu9w7Q7d4Ve+HJ5BKXLz7D77z7Y7yrNUX9d5pOEBUFbMvFePAceT7H9bVbuGWuCxhJNexJco5BOpU9yK2GyhS+KCN8dPQZjosStbUd1EwbrarCllsDdYE7ULmwXK0S1HuMDPejAT49+AKtVgcfrN8TNSR9IOYEfQpCNRznSbbkikCp+wjyEOyg/4ojpquvqIpU5B8ixOeD53g6vYRm2Phg59voLhJhn0we42Byge2tu9jTCQ0S+lPKwUk1w3n/EBHzOW0Pa/6KgFtjAqBVgeOwhygJoc/Gojjv+Kuo0jnC0QCtWoCb7S2sSE9QlFfmCT87/kLIJOyvm8GWjGvn8UByhica12ubqHMfNzjCtgZs1rdg6HXMZj3o+RxbK3ewAktyhP/s13+BxyfP8O//8D+hrnMsssVG+Sd/979h5/a76HZ3cHb6GFkW4cb221g3OjJGnaRD5HmCa14d25qLW6BCWEVTUG06RCj27mcwMKwSjHoHsMMIH2y+g7VF1m0fGV4Uc5znEU6593BqGIcT1G0P17wuGlWFRpmjbXhYhSM6wVPkoramlT49Yjj67F8+QnJ+iLfvfAddp4NhkeBvf/VfcHL0HH/8nR/ivdVNvO1RLUoSqyNjN5XJ/SpEVObIDV9s0wlE8/E0mWFV97Bj+TJ+U/F8hAkOTz9FoJvYXruNrrYq7U4gk+MQr82wDDEpQ/RpS23ZopbNkxh+CdSKGNuGjXf9XVyDB9KF2G/Z9wcL94TP+vfR43LObyBOJugGHdzUN2RMo9p4Pz3G034fhuWg49awFWwhEGeJQjKudRLg8hzrTgPU1PNq0Ab+eNZHaTuYWjb+7Bc/w7xK8d2338JebVNUtWfjfXzy87/Gj7/3R3insY4VyZomsDxDLMREkmrEh0uAct4PfaS4PHuOjeYKOraLNaMhMPPpvIdId1BYDgLTQxOlRIcw/1hCECoboa7j48kLHIVj1Dauy+MrJbChObiuqb7OeZr5z7S8DqtQVNWcK9lmVj6Bn8boOAHqBvXDjKDiuEuqCe862npHkv/LRYTv1NDW6zJ3MQSJZ0TQlqAqZ0HuL5RHANcHwJhuN4aJQHfEXJ6f+dVCtQDkMu8RSnakH/FZJACevRjjo7/9L5hcDrGx0sV6fQXD0yHC0QxZmMLRKyHPOtzXxjFiksOSDBk3v0KspouYhkKUumrfExeZkGptzcR0HgmpkWRdlw4PcQ7fV45mihyeSv2Cc4ht2DAcZgSbiEl+ptJX4r7Uuo9rQNnLcC3I+CWzhGXTFSmR6KQkC5GXJK5XUocpJeXKhlNvwVvpwG6vQ6t30Ny+xRBfhNEQW5u7uHFzE2ZeoffkCE9++VOcPO4hnSaoqrlkRk9nPSTRGFk2Qc2vUGR06MrRrDOCpRIAOqsSuNy3rtSwvtqWtSzXxoyXGU9nmM7mklHMfehK3RG3GLqmTeeZ1Eae7ycYXJaISeJ01PpdRA8G17uqriCtxja31RWW/0vN4eUyW34gv3lpYiduc+JA9eo53Jf+U8c/Zhm9SFJb1EBeveeVBfQ/2ZxXv7xqgasW+Aa0wBUA/A24iFencNUCVy3wT7fAPwcAqyLtq/dYCJDkASmgL6rjSxtnlYPI7EiVF0PQYHm8DsItwbSlcunlc776dRdK3v82APBr4O9rGcBUW706WMSmFZJSyAkQI5bNtFPl4wl0sQam3SeVsNxyLy2tlUU0j+W6/WUblKo4rjE/SKtgabRkZe6PAobzlIVnVXg3KlNZTS9yJMmilZxFwxbgRR0L2+nXpcKEc02LcWliIUq1iGF4woJ2LF82TiwjzOYRcto+8dxYfjXIiA7E9lnT62gELeSZJZsY37LQ8G0phs6zGLmeQbcVIMXvOwszRKKs48amhO8yz6dEfxThcjiRTRPBGR6eXWA8HorlM8pCQBxK8lguNjSCEgnKPEZRzlAWCXQzlUwcZhZLG0uGzqvdjkprWh5qCv9q/5K81Nc79CLnWoH+BNj4ewIVmlzvRUdX/XjRlZdAnWxU80XOMmXBLNBpthiYkZ+N0sScO/eShAgqWAnyOYK68a1ZnmH/sUxaG1cCKqhzYAZbA66zAcO+hqTaQG6so3Dq+N6HGyh1C7++n+B3392A1r/E8ePnaNcv0WzNETQy9MMxDi9SnPa5YQ0QVw3MqjaeTRysba9jdT1Ao+EIs/uzp1MwipSqwKwykBk2evMKmmvhW2+u4aifYK3rYnfFEaVhOk+x23YQzVJcns7w8OGIidWitqHcvtm0sbFZR25VGJDIYFEp7uDxwUzlRmke6jUbCQHgMdWHFlZqZLUbiMJMyh7zPEXNAzptC75jYrVj4eiEBeo5Gg0dFQE+hyq7AlZiSq7SLMzh+gaubwW4HKe4uVHDtTVHsovvP+nhs0d9MB98e81Fp07Fj+or5/0UTqXhZttD16kwuRih6cV4e8/G9e06Hn7yOSaDEbRkDBcxzCKCJvagiSjRKxZDFpbvyz70+hBmLhT9HAGUwtR6mdWqsnWXKXSLV0nfpLJcgbm0Sefr+N4K3CXAqNS/EoW9OA+++ks2/jTrpALYpFpYWVETiJMxR4oNVCirMXpp/SvvaTB/XOWsKkCUYzlVnWpMI8glFmEa7ehMxCEJMBz7FHHFovKWgGWlISO5gqQHl/nBvL81aJ4LI+hgpjdw4fg4sGrotzLs/qCNN3/021JAvV+OcBL1MM4iGH4HelYiGE1wI/XhPBzCeNiH9kzDe8ycnZ4hyCLJ65pFJJ7MYVq58jCrSoQxLVWpYKDFcCrnRSVrrUbglvc5izPq3JZz3dKKe6n6XV5PpfJkYYpgr5oXCaopUFMBm3wPpTAuhQjAjG2KPWl5d+/uGta6dZycTvB8fygWycuM5aWF/nA4U4Bmw4RGezyjFEtdFploJZckr1Sy8n0WyuQliL0ETJd21JNJIvm6ylZaFYi6K4EoeMXGO0vlfbOUltOZ3ONUNFP9y9xfz6VlfaFykZNcZR3rmmS1EaBkYZNAMzOMVVuqnGFmI7MAKP1vMW6KKlpsnUlGWhILKpycTQQEVjbTitxEcFdsrRfq5DBJpcjG76zsBgnamOjWfbF8XOk0YFqmkEBOziKEuYFxoiF3a4ipvsgs6J6Ht25tYjqrMOxFiIYGVvRtzEcazkcR/vXvb6BjVxhf9BCNzrCzXsANEoxnQwwnY0xnkfRjUVIvXE6avDaGoeZtWj/HFeKEhAhTMiBj3UNFxlPgYKin+P7vrmPj9i2Mohm8dgNBOwBTF3KeFwv30zFCKqmDlhSJ84iEBR2I5tDTCJvr68oufD7FaNLDyWgE221gs3tNVP25VQoA5tdb6Kw3USOhLMpwcXKIZD7GVnsXJseQKEbueBjbNg4Hl5hlOcaTuThndFotbK82UIUJXBIQqITUDYzCDI/3n6Oo1VBb38QknmAyPkfNtXDj5h3Y/L5zxh2wkKuJujnI5+iurkiY3dOHn+PGt78Fv+7j/lEfx5MB0rqPWs1HLSxQz4AN14TvmZhmBXqDAZqdDtorNV5ijMMEvShDlBcI2D9rtmSD0o2Fc8fk4gyd1hpWWz5alilrq8E0knmJ/YoRC9NJpHLm6ayQTVFv0MaR8JKOyyTF5/0ZepqGk8klPNvFVtDAzdUavKyEz35v2AsAucSs5PpJWSWy6Mrx2CcITnAgyuHaBrqGsiZmDnpMdbttIKpKzFOqmoA6SSBJIedbWgbGRYE57SOnY3GWaLdW0Kx76E1jPPzoH/D+7XdwZ72DTRa7UYGpoAS2qGgk2K2nJHS5OE9jHOx/hp3r72LNImCr4JIzeW6Og2mEcDrErZVVdBzaCpc4zec4CwcwvRbalgOv0nH62UNo8Ry+qaHbquPa9XuwSU6iSswy8Tgc4cnJU9RWdxCP+rjduY62Y+P/+j//HCtBDf/mxz8UwJRg0rgqENGJQSsxK3IM531cnB2hU+9id2Ud11yqAyPUOdPmMTyTBtlUx1G5mGGajJCbNlaNulhyE/jZJ1A3eIbZ5XO89cYP4OiOKP1G8RijeALNctBs31TK7KiPeHiBu5v3sKVRhwic5LFU1VlIz6YDJOMz3Nh5C4S3CPbQPvxx7ykenT8RN4zvv/HfiTJ4AuBxNMTHPPe1bSCcwEtm6OgV3t15D5sLS2reBwTjqKwlQPjxwWfo9Q6w0+xgd+0aGkEdgcbrYwu8y1zUqIihFykadhsG9xecbySCAaL6DkxqnZW1LUkL94sB/uHgU0yrEm9eex9JOMdF/xDjeIrUoSL7Lq5ba2gDou6kdfAUEZ5f3kdkWHCDtsRkXI4v0ctLTD0fc0dZqDtlCjtLUS8NNJ0AZpZiw63jLY/G7opcQsXwYXgqedGd9k00YImdNFc2JH6QKDBL5XgAAAAgAElEQVQT9SSX2FO0yhL3DPoCVLiY9zGfj1BzHWw0dtAUml2Jvzn8NZ7t38cf/M6/g1MyfiHF4fEDnM5OcPf9fwlCoOfZMXrnZ2gEXWzV11EZBp5ND1GmIe5Rxa2tYlugVbXGIsB9jCFG0HBOgLOIEEcTdM067rrKEpjA3uPeCzye9dAzdVxUGVY27wpgtam5aFUFOhqzbmndTCBOF4D2fnSJF+kUWb2Ji8mFAObp5RG6ZYUPdt+V68V+8NdPf42nz7/Ab7/1Hn5r610w8ZkkAFoiE7AdI8Y4jYn8CBHz8+E+zqIpppqGlfoKbgfrYklPYjOBxQmVvmlP9qC2ReN9E+N0ikkcoxasSjSKZdoYVHMcXDySNmg1Ga/hwNVNVPEY9TTBt1Zu4rbWFvcABdEpQJW7sFOEQlLguEYyQgPMhvYX+bTAMUJ8OnguxKOdrevYdGnAz/0NDePFrFtAbir7SQYi0elpGeJF7xB+e0NA2T//4hOcTy7xwa09+FqJze5NjC9O8PCLX+AH3/oh3hHCAQk4vJ9ynKUjFFqOmsW9Fj15HFE+n8djsdm+3t7ADY/6bIJpfA3btsRh1EOezXCtsQbC1NShtkDluQLNn1RT/PriIS6MCp32JjaNttzLe7S2l1ZX7T7CFJfjA0z75+jWuthtb2PbXpdxideThCUqljl6kZigdqnc2aZixc4NuU8gX1fEOU3jmak+qpTDytlKnDoWil6O7xzD+buA96banH7JF5hqevYBUmnFDeFygsHJCFrpwMh17N+/j9PDAyHxNn1XrKDzKEdJ9W5VwGUkiMR05LImTNP0ZUSXOBjRTYxjP9fLJOnp/FsRXWnbTBeYmmfIml/iwbhO1rhmpoJXESuX5ERdwElDsoD5noq4rxyKmB0sqv6E7lIVNIsgMFs+koiXTHKSc0CIrgqgrrhIMGyUNiOP6kgtD1a9AacWICnpRtbCencNWp4im02QT+bIJymKOMNkMsYsGmM+7WM46CFNx3DdDJbGPh/BdznBp2L/rLHmYWloBA5W2x0hOnK/EUWxgMDcF/I6pVkMU+f+jfs2DeNphMPTGZ69oPU+M5MrBJYiA4v6l+dOsq/BCoA6yCmU/Z/qPuqx18ocC4do1RMWALDsBZfGcF+Vhy/64XJPQ9vprzteB4BfB5SvAOCvb6+rR69a4KoFvjktcAUAf3Ou5dWZXLXAVQv8Iy3wH/9EKYCXOO1S+asWkaK1/NIrWXB+/ahUcOnLgwtY2hhLAXoBHr9SEL+yl5bF6mvHEkAW+HQBfvDXZF3y+McA4OVbLEE9KoDluy8UsUsF8PJ56t+vn4PsHL6UAfwlALhSeYzyHQjcLRWlAgAnyDIu+Jk3ZAmAq7bOiw2SKEd/U6nMc9UrxQgGmcxUkom9EoFkBe7QLinLqSKmhEqpAYtsmdtIlZcNU7dgUF7HQ4DfAsXib/WgIZmCBHF004ZhqQxfx6KBlLJCJdA6Z25mlknBUYE8tiiAS81GUGvDo/VhRGCDjFOqMggT05I2RVpGCAkiEGhZoNEs3LuOI9fOc1yMpnN5f54PN0tpps4rp4qynEjuK1tDE0Ca6m5u6qgMLsR+iXayhs7MS9qY0nJXZRIJmLXcqahGUNd2YZ8rLfDV/voV8DdlbtEC2BelLy+XtIEGzaiE8cztu1K5qyIvP182amLXrPqrgEWkIWsEgZQ9GUpappYwTOZcsnBMQFplkFqmI/ahJBLQDZhgcMwGrljydOEYDXgOFcB3MYpWoLtbSM0a/uAP3oLl23jwcIx1z0Zxdo7jZ8/QrffgN6ZotDPJZD7pZ3hxlmEa1ZDoDZyFdfTzGjrrqyhdF9trvhAPDi9oJMomI5Blo9508cVpgvmsRHsrQEoQVwJkgWyWCTD1hx9wE13gk8/PcfBiKhbQJa24bR3r6z7u3euiMDRcxAn2JylMx8ZgmiJLNfyr99aQJTriqMQvPplAK22Vh50XMI0cvqj8gFvbNax1LORlCdcq8cXjPp4cD9DwdbHLdWsOXhyGyE+U8t1oOmh2LGyt1dBu2VhbcSVjSc+B47Mxnh+McdqfY2/DwbV1D/1xhEnIvGlDimR3uy7qWokXTy/w4Rsufvv9XTQbFkZHj3F+8ALji0tksxGycArwntcyyaKi0lUREhbjJZUbHBtSNXJSGUmFHGWwVIOSKEKbWwJF7Eu0cWcHep0oI2rghbLTXkh1hWwgmbOLHK0l8CA3wbJk9+UxVRTwks9KZTvHE+VGQEBJwF5dE3CUZBL+zD5NoJFvSfBW3QpqzGHXXCpDFblHqThLUfzSpldXyleDmcAEfKk2pRuBAvJYxGG+uebVkNk1TFHHme3jolVHulnh3o9u49q37kqh/JhKmmKKF6fPkFKxYbiixGiNClz+9AvohzqGH+v4QcvFG8YQjWosKv7hZCL5kIZJYg5By0xs6SSf1zDkO/FnZvESAGbOLPkjtIaWPGOOwwSLCIyLSlhZ3i1V1a+U3cpun89n1jjBSoKaHEcKFpcWxSyl2F5kiBcqe5c28KLEDdW1EPttyUzPlCI4TaWQ1miaCGqOjJkEb5fWzHG8tOJj7mSOVocwEO0ildtDFCqgdglW00qZIGrNl7R0AfipNl6CurSt43eQiDdNF8tlfq5YhLPvsGhHYs9cnRfbk8U9ZgDzM5ltzPMhqM7+OZnQGr1QwPsiO5gANn/PdYH0KZIJCB1rQBSXOD2bgBnE7Q4t8u1FlrEq2vM6TGk1PQqVTbVYPysLcqqaO2SKmASAm9BNQzLX9w9nCAsdYaFhplkwWw30Mx3rm1206g3EEXByNEc1d1DT2hj3DRmf/uf/cQ/rgY7JeR8XB/toNUOYDjOl55iGc1HVcy5SBTtD7vGGa8E3bQGj07TCeJYgTjhB2DDcGiwnQKw50P0AgyiDUddh+iZOhymKqoTvkyBjSk5jXJWi2BnHGRzXR6vuYa3hCcmCKmBOdXVPw3l/Ivey39AxnJWoeSbqFu/zHK0VF6WVC4CvWzps10F3dRUH+0/xxWdneP9aB55p4ePHfQEdnZYHt1UTUPbojI4OMWZhgrduBlIobdeoROa968gaYjhWSn7dt1BvWZiEMUbjEG9cb8Kl60bK/qILSanSKzx6dowbuz62Vtv4f352H//Tn/wWau01PHz2Ag/OL5FaOrY211HGBfoXF2g5Ka6tr8p48/jgFDvrq9jY3sV4eI7jix4qv4VhnApx6tpKA4imCPwAms3cwAiBU8Otm7fQtHTEoxCXw2NYtRqc5pqMUftPvsDHD4+gOwbW1xq4cfM6zEqDVXkIcw37vT6cbhufPXkCx6PFd4EbO5tw9Qo105RMT4LZM7pbmBr8Jh0/KvT7VP0M0awH8KyazBc118fNW6uSGT08DTGcRshJFGMmuaFjTtWVzUgNqm5JujMwZ3i0rUg5lstZQI35UZQjGs1gzsf48IM7aLs2aoZSmSZ5gUFZYJbncD1bcjCpzj8/O8NKZx0rKx64jDYcZkZX6EcpBpEiNd7abMjak1SOQZahF0UwbTqZ6KC95LNPe3jw6cfY29vG3s41sT+v17nupGMJw3vpMqJJe548P8OKXcPWVhOf/fwF5sML/Ksfvo+g7iJSbpfyOZKmIT8rYERBhQwZUVaqnlilFuo7E2xWdxxGSSSWogS9CTARrBuRzGBomA+OcWvlpihnCb5Q/TvLChQmx2mlsp+Ec7iajq7H97AxzRP04xh+zUOdYz/XZRpzY/n8TMAv2lxfIseQNvt5hj2vLspHWh4/PjnFxK/BbzKtHrBIRkhjrNYIEaus4LwsEJYFNJOW9MBlHuPo9JFknxOIq1mGgEDNyoapGTjPE/TGh7CqHNvdO6CZLomakVZhPh3ArIC1xroQ5tguVK5TfbrPdTgBo4WDR28ywNHpU07GEkmyblno2hbW3A4C1CRH+Gz8DMRo1tp3FUiWXeI0iTD3AgxIjhudoRW00HKaKOd96FGErVobO94aaHLMXRNBKToJ9MtIgM9WcxMdUUuq7FTmD6ei+MxwPDhAPr7AOzvv4K7Vks+UrO9kgrPDz7G9ewcdp4OwTPF//8N/FtLaH/3gf5BznaVznB8/QZhP8fadHwqoRuvhB/c/xfr6HWyvdjDNc/zlr/6zuCpQKf9O9x3JAqcqknpqXrMJ5rhMh5gwmz4NEQ97eGv7u9iTFGHuPXQcR33sh32MPQdj0xOiK++F2/V1bJF8ks7hUZVIwpPZFmDxF0ePcRCOMDG4pkjRdZq4GbTxYWdPgEuusWkt/ZPHH+Hwch/fe+e7eLuxLQC1cjyIERaRuCoRePfctvS/h7NDnExHGBYE6HRca65jt7EqwKBbVVjVCICqe4FOAD3McZr2JXt3vbOHNW8Vq0ZDbMaP+4/ICMZ6gxp1QtK85kMgnuCa08aW3RFAmzbZ/fwMlenCFw8IBgPx4F2aQKsS1DUbTbTEaYF2zveTAR6cPcHK5i7W7a70zKSaSiQDs5pX3caC5KAIER9PD/Gsd4Qb176F0jDxk1/8jUTu3N3aRGAZaDV3MZv08fz5F9hd3cDdtVXsutuSmztGhF40wGh6gZV6CwWVo4Ynf/ojOvaMsddcwVsrd6WdlJ21UlI/n5/j9PARbm1ew5vNG2LYTxjYQ01A03MUeIQpPg330csi+IaPTaeDzcrCmmajXqbSRwkKxukAWq6hprvouk3JwqYdNMMZeO+TOEWXASp62f/MxT3DkZAjDLXWPNjefAXHRrF+lsxhBfKadLnSqRzWRMWdFTnWrSZWAOmxL48FDsy/OA6wD5FQcH44wvNfP0D/cIrDgwFubLcQT0fQ8wx5nMDlup8OLVyzpjmNl2StLvnOmVp7sv2UAxD3OybKnJFGgOMaMsdLJBbXvhKdUsjajHsvcSeT6Bou5BYAr6HI4iQAmkIc5bqJOb+5rF8Y8yNrb02tZ0mGUwpZ7v9Z36DNcoq8IF2O9syRqs9IjUaTrX9hWEg0B6nmYpb7KIwAjttGrVZTexy9QqPGqctCk+O5aWLQv8BoPMR41MPJ6RnC2QimGcLSIxTFFIZFaD6W87Utks9zmJaF1U5Hzi+MQ6lVeLYB3zNQFRniJJW4Id41JCKPpiFOzhIcneToDwiGy/T5ZQBYzv81AHhZ3pHa05f3d/zXK9+dxe++gly8Dt7+5qu5f/l6qGNZVvmq+9EVAPx1rXj12FULXLXAN6kFrgDgb9LVvDqXqxa4aoGvbYElACwABoFXTQFrS0CDxaTlIYDFAlBbgqjFaxbOXwV/+RwFICzVaQpgUznDXwGWF//Ov/ywFPZ5GFzg68yc5ND89RbQouJaIssL5TD//foi9h8HgOVT5LMEAK4USMJCnNgRLTI2lwor4QFXuWTUEoRUFq4EE1UWJ8FM1aYLAPg1wFt9T34TUj1tKaxSObfMTtY1bqSoxlIWkLQ6FjsgTfFCRQmlmWIrzPy2lwczvXRu/V4dScbP0WHaNRimg6pkVqAvG3Nm69BeOc8j5GUMnVZKZQbb0WAZNuLMgEEVhukhitUGjgU5gn+Oqaym0zRCmETIUw2mpcvvmUvKoiLVXgQJJlMaPlJlqqM/Gi9yiyvJUW25VEFnMBb23jzXqspQ5SzaUCHLIiDbhgUXnpe6FpnYQ0GKtF+2MVpaJi3ykV6byQWS4w5xYQeu1HyLDrcE0peEB37eIstoCf4ubWGVtTQVwnyrhVWv6jmCEIs6kGzk0pAMZ+a9Mn8vlyxOIC91eJYrSh2ylw1aSKFAwiDVygRKH47ZgO9swXfvYJx2keqbMOst/N6P3oDha3hwfwKPgNtwgLMXT7HaHqDWnElmpd+0sH+W4vA8wzSuobO2Db2xjn4WYKZ7mOQGNjcIAPNaGYjyCk8O5pLZemuvg/vHcxychShTShwBq+Wg1XCUojMr8M71umQpPXs+Qu9kIkCf7+sYZSXqbQe3bwXY2mphkmfY78eYxCxl0fLMwodv+phPdCE1nPeBB0cZwkmJeo39NEU4K2CZGm5t1ODZGsI4Qd3LYVQJkpjFUSruNdzeaaPfzzEbMacJeHZOQ7wcVt3GmzcCsS0bjGM0bA1NH2g4mqiyWr4h1mEvTieYxLxXWdAAvr3FlLsCv/7kFH/wYR2//7u3YVYFfvoXf4FxbwQrncIu5rDyCFoVo6L3sZ6jQetzEgUWwBaLUQLoLWyECWi1W74AgeNJJBa+7JJxosaJkIxxFtAXgKMQC9i/ZNBiNUMxDF4nrYj9uBKsI84U2Eer/GVfVgpf9T5iw7vI+xQAWe4vgpoLTQItx1mQIeFhYdvP3xPM4nMIBLCwQ8Ca70t1HgE49mnLMiVnjQBEHGkCfNsGSR8EEBRhRJj8vOVoZe8YMGsBYiPAKK/h2PbxgMDpNQ0f/uFd7H37Tcn+HEgqIG2Oh7AMH3XLwzpMdEod1kWM+ec9HP/tAczTOa7nfbSZ9upqmIYz9IZDsYjjdSAArMZz1Rb8UlS4EgB1bDWuEwAmUElQfplfpiz2FQDMv4UItfgjltIC2KrxmkpatgdfKwqIJJHXEMyV/LJMKQRdh/b7/PyFwgEGxuNIgFECq3GcoBY4sMxKbIzpJEEQj+fB13Eeku+ZVLBsBQjPZqlyX2BEgAD3FdLkVaY8Vci05lfZbfpCPa76BA++H90fBMgmace1JLdM1JJSuON5qjxrKokFtq14LiQM6ALW0o2CXZHnQcXvYKiAWh5i46xr8jyVX0xQXvU/UUlL3yUhKBdwmJ9PoFrZYSvCA4lFBJ3DWM1r/BwCymKLTRtvEZtqaHfqMG0X02mG014sdva57mCYQ5SuM81E0Grh7vVNRHMNR4cThCMDVuZjMCyRaSb++Pc2sepruNg/xeXhAdoNllKncDxmfifg16JKT5w5Kh1pkiIcFQgsV0ge7BNUdpL04HgBHJ8kKh/jKau1LgzPxySqRE0bk5SgmwIEUZGaM0fcMZDTVUAU9gbSqESVKoCMn0eyRVDjvCoLIoR5AdfjOoVW8Tm4bljpuJJRz2OWx5KxxzXbesuHkVdYc1w4poX9iwmeno3lXhVA0tTF+twuTSRxAcvXMI1iuAvr8Upjf03hGBYsgq0kN3ACrFjAzdFtWogmKZyiElC+cBQwP2V+us6ZPEfvfIbb6y7ypMDpVMfKRoARbSYJfrOGr2Wo+Ql8m5YFNopMkQk1zrWGhkkOZIWHMCvgMQogjVEmsZA7mh3lsNHrZ1itW6gVBcJpzCh7AWpTQ60ay4T3AbPIXSFAeaaGOKxQxgZC5hBaJoKmjSiPYXoZRskM9SbXrKmAI9uBL9fmlEQLwpIO0Gi6OO4NpUi90fHQsjxMBymi2Rxv3WrB8z1cUok1TRFT7m2ZaDeamCURMhq/CskpkPuDVvVBnfbxJOzpODq/QDMIcOfee/j53/09zo9HeP+Gg/fevAs9DZFGI8yTELO8EkeP62+8i8uLCwz6Q9iWAxKIOLbT2th0fBSWj8S0MC0SpEWIrm9gdWNbCApfPPgFepMxuhu7qAdbmM8LjEcFBqMQq+06bJ0xHhcSW8IxY6XVhuOJZAuwHPQvL2CWBW5eewuj3gy9s2N0nBj1loOCcSDtVXFF4drI8WkBasDzfcRFisv+KeI0gV4ZaNbX4LP/MKed7g5aBTcIMB6dyb1Q87k2amDUP8NkNsHG9XuIxye4de8tIUxQS3s5mmDQnyAm7OzVoLs2ppdjVFGCdDbEtZt30Ls8wa8++RnuvvFtvHnnLnxmVroWbIMWqDnG8wSnYYiJpiMzDRmvmC3r6jqyosJxf4i5bcFu+rIOyOchAteD55miquMYenrwWKzp13ZuwGu5mEe0qB/AabTh1Mj8q2DlOTq6hcB3cFnlODg5FcLB9c1dAbvncYxZXmAyHSGw69hYoUGuGos4t0+rHMdJinGSiZKv3qoJoeRs0IfbaKLjuwIm2VWJmmaiBku0maOUGk+gY/MRWiTTQjeXrO9eleF02EMzaCGwbQG27LKEVwLbpoeuCm7BnJmpJe+THKcX+6LaXlvdRED3p4yq0Uq++2US4vhiH65l4b0bb+GGpaA5BmBQ4Xp6/AirGzfQ9HwBwp4cPZQ57r1r74orDNfuBPC57tqor4o6dX9whP7FGLu3b6NuWjifzXH/6DOsb++ia9aw7TXFxn44GCBlVINrYZwMkFk6UlNHnEQYXRzj+uoN3AioaSX1tBK1K3csA1EvZzi5OIQWJXhz/Tpuui6ccASUkfTbyGphqNu4yEoM0hipw0iCGbTpDJu2i+9v3kFH9HwV9hHjJ7/8r3h0to/vvfs+7mzdxKrJtq8wmF8IiBTR1tYw0W5vyzVk+wzLFP10jpOTF9DCGOvNVWy0Otj0O2JRz17Aa0fA7xKZgMCfP/kZ2v4abrVvYMcjIMvVNUkNVONSuaz2KxdlglnYx4odoGM3JVd+lA/x4vwh0jJF06xje/UGumYLRpXBFKeoEpa4Vhloi5U6cL+c4+f3/wazKsK9N7+PhuFDqzKMRufwTFtUssoNx8AUBn45O8DTw0e4e/t7CKw6fvHkU6x2N7HeaMDTdcxTzvtzHB09RrsRYMu3sde5g7Aa47J3jEb3uozDNJqej88kmqjbuLYA20KYyRQb9Q0wPIDQ6wVynBcznMz6mI/6uLN6Hes+c8TZCiECNGV+4PN6qPAQCb6YPhKSdgAX/nSKbg6s6hre3nlX3rfADDXQwpmALe3ahXKNMg/hmLbolTn+ENJnD3YEaLYkWZztb4KxCxUu8jEuyhSJSEB11DVXrLJph0576aiIhLyQlCnCaIK1+iq2tZqo0F8eCwCYMChJFdzz9+MIg2dT/Pqv/g7xQIdOJ6oqRhbN0PBMVHks5F0ZRfISKZ0xkkIczkjE5jqN5CWuH5dERWb/5nRgyejAYiwI55XsA2hf/HKtTNc0if9QxHS2csE9PgFniwCwcnqxTZKkc1k70z2GE4vUUliDIagsIoRcAN6S2b+VJAcL+b7QSV6nnpz21dy/lDIVldxCm7Rm91DqDZhuF76/ClgekkRx7psNUj001KwAzUYdOefQ0YWMFUdHRxiNLpDnY2QpyXZDGCbpSjEsx0DNI3BNda4Ny7FlXmC9RgBs0l1Y1hGHrwQN35X5K0/paDJBr5+jPyoxHJSYTiu0/GVE0GsKYE6nX1H7ihvZ1yiAF/oItR9clCCWfYJtzX3cV4/XwQ3H/XqoYxmrdQUA/0bzXT1w1QJXLfANb4ErAPgbfoGvTu+qBa5aAPiPf/LHL1eIr4OV5YICmL5msSuWzlRyLVaFki/LAuWiwE7rZzJBlfpXDaFLZa5sBkrFBhVQeJEb/Aq0UFeDBsCviza5qOfxzwPACy/kJdD6EgD+cubvbwLAatW8+BRllCfgiiqSB74rmx/+kc0MXYYWiCN1CkkyW+S2LG2DFbBDVioL5rRKknaQD+DJK4WdnCvBVNOHYVqyOVZMWtpql1IMjOJUgKCcjUyFwSLyU2yUJHdQh2M6MF4qXl/l/6rWIPhiI8t1FLoLzQgko5Cgrm56ojobkg1sRjAq2izPoZcRah4VflR9RQijCo5VQyo5wgqMJcPVk0JHhoI2UYkE+4jSjIrwOGMwKARMIDiRsdiY0g6UAGgqGzwqLDwyhamCJdgrgMMrEMtgtq8AtWyT5Z1K0FjZOqcL8JYA8PL4OiD4FQP2FbHh9ft+ucFR1riqLyxVf8vrxm/xupW0Uv8uQDvGR71GZlD9W70PD5sM6opECA3EBvgzFSksXei6A0N3xbqURAtaMWsVraMdOGYbrrsNx76JpNpGpHUwKT386z+6JxnAH3/WQ62ssFOFGBzvo7vSw43rGqb5QFjnT45jnA6B0czH9Rs3sLK7h/2xg+cEXx0H1/faqHQdZ4MEtmNjHhFMMGFYNj55McXlLJFCP4HUet0W22+P6kha6No61gIbo16Eg+cjRHEiYURxBayue6i3Tdzca0k29dPzOV6cTaWNXMPEtbUa6rSbTmh7beHRaYI0N7G76Yilc3+YqsISN9lVJjbhdbfCeocceqA/CEU9XLepWEtRxhrWmj5eXMa4mCWoBxb8GskIJbIkh6OVuLZqSqG/Kngfk1iRoTeIBXQ3bAe+aWA3cGHkKR4+OMeNVeC33q7BMzL8w8/vI5tRrxrCLkOwPFmzczGdIwOdQBgLFEtgVegWopBdqMKZF1f3ZCPeH84X150ghOqFBDaWNsxi9bpQEotdc6ms5JTygvWQJTuegBALAq+Y88vxVYYYUVeq5zKDS6lBlXW0UqWq4g4PqlJV7YjW9grwU38WRBMy9WlDTcKJrnJl1Rena4EjNtCTMEFIeZP0d5I/mFluQDNpA6fGBYI+BIo1NwD8JuZ6Hcd2DZ8YLnDdxBs/2sTO997G42yAuIqwYtWwrbXQhI416FIQo4aeBeinf/UAT//qPuJnETaLKdpahmaD2cUJhtMx5uEUYRQtrkkFx6Xds1IxcGBaZgDTtpf3JQG9l6rdBdmHICkJLAQslxldQj0SEgcBY9WetPQm8YXtJ6AwLbAJfEK9Ly3OZ9NEwBgW05i/ToCTj0v2rqiGWQwK5fOYT61Uy8pqmdZ5BFwIDnNepQWzsqgmqFPB9tX7sXhG8GhpT5/EtIouJJ9X1N6LQZT9UAB8g9m7KfoDopMcq03pK7S05ljNC6yyhJUjwnhCxYV6Lf9QWUzVM8d4/pvgLV/H3OJlVjDBWv6bgLEiFeSi4A0CV64NM5mpAOHPS5IVFSd8L1GNm7qoiXluzLtdjsEK8KbilWB8LuNMvR7IeFUWDs4HKcJMQ1RayCzatZoYpCZq7SZ+77fuIYs0PHg4Qf88RiOoIQx1dLo1/OBbXTTNEs/uH+L0xQs07AlMawbLjlEUVGuylGzIXMXPz7IKveNMrGEtGj6QlETQ0jIF9HM86uBMzGNGedNVwxEwOGh6qPmOqIj5Hwc2uiLFWy4AACAASURBVECERYoZc4b1UkAmKr5YO+WcQTDUttQ97dhKM6lbFTJK05g/LSqdBHXdgO+akk1MkCcyK5wPInQDH1udGoLCxHAQi+W07WqwmM1dFhhEMaKokPMzbFvyKEk0oMI7z1OUQr4DPF4vKnwtZvwZ0AsTrsUiKDAfRQjMCusrHqYJrUipSNYkY3UwSxG4NkoSCfIKhueJCj8uC6S0Bs5TUc5ZLheUBaqkgs28Q99HlCtAhmVpWlkyYqJmVEiyTJRCfA+/RrUV1ww6qriAz9xJV0emZehHTI+t0G44cDULeUJA2RFCFsv2ZUp3Bohte+DqSLIUjl+icvi5ISqLhV0gD0uYdPBgtEOmo7B0zHluVHabHC9zbK4EaHkmkkmJi+MZttZJiDExmRUwXQ9xoSPKKqy2ArlPJhG1e2qcF0cWKmAF1FcWkcMx3QAcvHGri/tPB6Kwd6wSu+tcpya4pD35NEWluXA9F3ubNVz2U2ShhuvrAZK0FBUZyX6abSrSk2NSZobUTBBXnP8NNBwbvX4ihMNWPRBHm8FEgy7kBgMdhi7rGc4u1FxO+9JW0xXVEwv6VLCR1FCzSnT8AGFkIYtLyXatKoIbQKPuYDZVarFWUxkE23Yh1e6LMEdEwlzmwrdt+OIikWCWRQhqFlzbRp5mcm2otjcdD4PxVLInu90WLvrH2NvZwvWtW6gyWp4foT/sIaYFiGmiu7qNNCYpIMLpZR9vvnkD8yzB58+O5X55c+u6KLyFhFDzhXR5cPgchV1D5dagB4Ei/NDtIs5RlDrMeh0nwwv4rQC6mUtmtLPIyaRi23Y8cXqZDi5lzFvf2EA4mxC+gF5rQCN4kM9RpjG63oq0wxjAi9MnaHg+djZ24eYVsulMsrWTJIbjePBrdXmdaVoCfNGhZVYB8zQWS9p6ow3D9+QeLxxbxtGaBjQDG7auI12A03mWoCwT1BoN1DxFoBiHKXrzGTc+8NousojkO973GrS0QDmK0Wl4WGt5GA9CDHoTJFzbkmSgcS6y0Kw7KLMceVYiShL0JkNUtSbIbyyzBKvtNjZaDrSiEnV0mMaYTybY2N1G4FvibHF0fAytzPDOnXuYhZE4YzQCHyVJhp4vyuMnR+cIwxir26to1VycDWYYJyn8gAbHEDKKnVWYThJpo8yqYAYaglZD5mix3J5MUDJnvNECjVwszsGGqzLPmScbMiu7QD6fY2+9gxuGL2sS7u5IL+uXMY4GM8wZpkM+jG+S24jJeAgnmeO9nZtoCgCs4cWgj7/85BeoDAvfee87Yp1PsqzY584GyPMYua3DcR2seGsL5a0uYxf7xVE4xOX5IbQiQzdoY6+7i65Oy2FaEDGnXROV64wA5tEvJYf27sodrNlUZBMqJUDM+7FCQDUrbFEvX0ZzieCxbAejcIDCcURhe3lxIIr562s3sNfaEjIC1dj0KOJ2Ni5DNHRPFN4vEOKLk08RFTl2d98SgJNEDKr6qQSnuTvHUJXDXOD+/BzHvROsr+whqDVxfHYm2di3vLqApkeDKWIq9Icn2NrcRtc20HQbmOYjnJw+RbO9jW6wI/NelJxJLvO6uyPjKH0FpvE5HNuHo1Mz7AkwfhZdYpInkjl+r3ldcswJ0iXlWGJGNLuOWKNVd4Wn2QjP+sfQa20ETgM+59YkQysJ8cbWXbmmBE75eeocFX2cn82MWKr2C94TZYY0z9Q9RDt6nVpjArvsfdQflzhNeng6OUHEmA5a70PDNbeLLbMhuccxckzKFJNogOnkEtfWbmPXUDn3pFHw4M6B14R9cio6bWD/6QGe/PQTRD0d6ahEzdQRzccCAjtUqjO/V9ZRBZglRdcxkLjKv2V/W8G0VRyHEJdzrp0hrkHRXK01eWKVRpUynZt0cUQSEuzCDYygqOTzcgG4iJ2RGCeJrtHkdXRSoQJ4WV/hnsimgwjjcRbuSHT0ERPynERfpQKGlokzi2bmcMUimvM/n0ewmOOiBcvrYmP9GnSjg5zJyQbH3BKOXcG2GW9CENqGSYJYHCKcTNDvn+Ps/BizaQ/z8ByoxtBNXtNIzrEeqJqN5TjISGhiLYI6b65hctLCclh6Lk5WDgllvoU8S3F8NsDZWaYii6aVEA/p6LLM/VUW0GrfSA7f6+AruXasr331IAC8rHtI3WxJDl68+J8DgK1/RgHM7/P6caUA/o1LcPXAVQtctcA3rAWuAOBv2AW9Op2rFrhqgd9sgX8OAGaR7PWDAPDrh0YL1UXu7xL8ff33L9XECyvRJQDM5xDgICjM4yVgLMCFegcBmBdKWoOblH9SAawgTwIjstn4/wUAU/ksPrgLAHix6q1o5+PIxuclACwfsjhD5sMwp1KnmocM1CU4rgAWAirKMvI1kHCR58vHSs1Ayewf2isuFuwsLBM8SfMU80ksFpFUPhK0YpFZgHAyaQ3AYdWxUjlc6nglM1Z4rQnTdBElDJKpQbd92GYdcWYhCJpIihSj+QgVVU7VDEU2hlGM4TsJDC3HfDZDmXObS6UoWbvcVGWySQkCXZjAlmxVFFgkhXpa5TFbU9RzakNIhRezZlggJcjF7RJVntyIEdSWveFLG3IF1FJ1Jjar/HTa+PF5ZANTPSZNqvKC1LGgPy82TUsg9/V+tQzwVf3xVR9m91OKyIXt86L/qccXuaAL++fl6wj/KoWl2pQJiYHvIbbYSmG8JFMQAFa5wsxTJXmA11wTNnZWMguzBtuuIS3Zx/ihHqqK+Vxt1LxtaMYNxNUGdG8bhe3hgw9WYDgufvn5HG90XawXc0zPT9BqXuLb39vEODrF/tkJnpwkOO7RgrAJK1hHa/MajmYuns10lJ6D3e0m/W6RZiqvabWjI680PDpMcHDBtK8CnY4rbR94lmx8pXgom38W1y1MRjEmvSkooaU6a3XNxvpmgNxUVl6+a+NiFOOzJwP4LCSwT5g6BrQ/LTS0Oi4G0xLru228d8fEOLQxGNHuskQ0z2RTbyLG3oaJ3Q0LRaphNonR72XoXeY4Psux1azh7VstRFmB/ixHq2UhpS0k7dNZQOrPkSe0KU3wwe1ACAtU1AzGCbY3fAT1Gpo1G4x4KqMIF4cDeEaM6xs6PC3G0eEJrGSOOgtnyRx2FsK3WEpLwAIqc1qpb2MHYG8lcUEpLlVuE/sWc1DjmMVQAscLeV6lC4hku7SHVk4BSnWp+qYQR1hwZraoAH6qp798X3mM95oim8jdv8jpXd4VvA8k31eY+Oq5iryigLylu4Fi6avb4pUzw8LSWSzNmB1OEFV9CZXFqgpDhGUJAGepAgZZUiPAQ+6GQUtjibMzxeo8ob2DGyC3fURGE+d+C5drqxh2CzS/ZWPtd97DJ6OnKO0Cu7aPu7Vd3IZS/zK7kKmPdgbc/4tf4pOffAHjvMSenqGFFL6nSYY47exn4QzzMJJcPAKmdQEcCfBwnP7/2HvTJ0nO/L7vm3dl3X3NiXsXABfcXZFLyhK1MklJtGyLsmyJshwhv3A4/Cf4j/JLhx1y0JJt2lbQERQlkrsLEMDiPgYz02d1nXlnOj6/J2umFwRpiX636kJMdKO7uqryyef8fa+9lXZrwCnF5ptOAPscLcBLrhsA04H7z+/BTcIHALcBulSQLKcZtYIb/3sLaOZFoEMH8A5MOc3nYV3Z3zNcElBFMN9bG3eVFdCJFQAY4kH78lrY1gPM+X6rdIKTQGBgMsAxlrLG/M9xSOhsbNvcZmpwrtcBS8y/AMa8L6/J/Tw+Gmk8Tux99/nH2PoD3AL4QhxAzT6fD+2zO6UuRCCXeUruL3O063OdJhO3dtJPeB5FPn7H3/E3PH88otzpLGAN2CWzFmDXrr0nRFiAvcs1M5CMAqHZTzeqvd46H6JTw7w80moNoBhqVQTKybQejXWWB7pz/0i/8YPXtdl4+ul719rtWk3HsdLxQG++dqRf+d59+btOf/T//ERffvCxwu5KSbxWFGYWZzAdD5QGWP62qqxNuIZCEaoVst5wPEHpHgGMDw0IBpwj/71qiGOQtltIGYndZ4BTgO71qpE/xFKXnNNSR9NQkyQ29TPPoS8tt6XSMXMF6mPmx1wH84FWZaXpYapoAOiQK6pajeJQXteoYE1OUF63puQ9GCY6ilMDREgYBEgOsbUOAGlrrXYV/omazQY63dUKIUEAOCfS+XZrto1x4ymirVtfBSYITaCUXNwuNtVK0GVW8MyqyFTNRAbsqkpXu0YHk5GqVWP2wYwF7jnCbrPB9yvlbaEuIV+vk1fVBm7F2Dk2nqoAsliipmi021QaJU4RA9DfBoGqtlZeNzqcpw6EW5UaJb6auNXFeqMm9K29vE2nImsVJQMDsonS6NpAWKszNYYtBC3UVrkUl8raXLXfaTgIzP6yArxm10M2diAVUaBNVmlHXvIg1oT+3AG4BVpdbDUdo2JqtM4aU5NlFNG7UIeToc2Tm956fjiii5Oh3mmzzbXdog1jvUTBD0HMORiYiiqozV4yjmv5aW3K3yQYmCtMh+qSfRmfYcC67cghkEXol8tNa9cTDqWNClVxa24qcZMoaAOzBkUd1pTsQT2VHhbElZKINYN1AtKjr1Eys3mIwvYg9nRds0fDNr5wcQc5MRaRYo/9YmsKbCO6ZcYEVRA3pvgtUfjGnsoIt5ipwmpkuY9JCCBTmbp5OgxVWWQCYENjJilB0l8bEb5AAs3OZSYnAzsDbDe1WcqCvV1vCtuL1DWuBUOt80LjsadFXigaDvT0rNLUizSJQm03O01GzCOdrjaVJodjbeE3WvGdfE7LH5HXDZSkgRZZLi8BN9lpPIL45KkuOl0tPc2mqe6fjPTkdK1BBDkg1uZ6q5K5Ox6oCYEN2GnVmoeozhutulYXO9asSIfME9jCGrHH6KRGzKy7Vpu6NDUa7TIZpjbP0Q6JrfGdlnkmfxRpy9jpGlVlpVHsa5TGSvxQIQ4GFTBnYy4AxGyQX3m9LZVDuLr7guaHdw2EuDp9rOPZkbaXF8rWK7364kO19UqLq3OttlzLRJ0faD6da3aC4XGnxeJMWZEpSlKdXl0rTCe699KrKvJc1W6jLl9b5nsyHWqTbXRxudTrv/h9HR8f6Prqib784kNzR/il7/+avvz0J2aT/sprf0W7i8c6uPOy8tjTT3/6vnabrSl+ITBt1isFg6n8KFWVbe1sUq238oJQw/lcq9VCWbPQZDbU0dEDA4pXi1yLs0eaTg7ld5XasNLhvRdsb3b29FybbaV4CPQp3T0eGIlmFoZGjOSMdXmd6fI619UiVxOEaqJG8TxVG/vKViu9MJnqYOJcDx4/WejHn3yh+y+9rldfHAn3rB2KWrLbsUDAISQAOAo0A8Q2JmqnFrv4wNOmaXS9KrXZrBSHgY7HY40BFunmkG/ZB4SAgJ4en10qaUO9MBzqKI01CB1R5ny9M3LZJIh1dDjRoih1udjper1Ug0sIcycECMYLmbBhoEEnHeKyEASaMA9zhkFxvMs1SWPJi8zi+9H6SslkZhnT9EWs0gE6eTaG08yAAMDXXaPTptb1rjSAmf3pxeWFJqMDffvOTJuy0JdPN9rg8NCVenj3RHenzux217TKqkxhMNAwQuUJ4brSMRnJHsA/u0TptN1av7dJ3YssdxggnVmVHO0HvlO1s5PnNYoyM+vg1ve1bho9yjY6215rcnJfw8BlWttYvLrS8XCq2QCgliurDei2ecGdAPu9H6Q17i0uLrh4NYoB3oNIY5w/bM9DLravUxX69OpzrZgJIE/WtV4Ynej+4MDsw+l7yyrXV0/f1XZ1pbfe+Bt6IRorqAuNQpdlvreDJksaS/bFMtenb7+jP/29dxRXUw0qT0zfUbTTbrvRJGGf2GpnkSWt2gryF2uTiyViAw/4a+42OGgU5PHWNqWatTNENyKvIOhzNrcosFZJyOjnSEikiosPQVFs5xfWAHKEef4eFG4hgJORy74UF5P+HAH4i509Dmg9MRyXMjKo27Y0UhEkcjv7eJUUFj34u7Nx2bSB6i7VIJnr6OSh0uGxBqMjI8Lv8tztOSBF1KG55rC2EHnhVaW2m6UeP/5S18vHKqtTtQ0k+UJtB2GRPfVAUTzQaDRV1UCQZf9Ta7XZqCoz+XtHM5Uap4mODoeimR49vdTnn6+1XDYqd9Jq0woFLmcSd1brs4BJBmsdMPzsLGd4uSs83SS6Y9n9DADuc4T35GOeyxngzz7+PNL882fezAC++fe3APA3NOftj25b4LYFfq5a4BYA/rm6nbcXc9sCty3wTS3wT//RP7B6tm3ab6hV9wrgm5nABtiaxfHzVwICYENvlj698vdmsfx5/m+PMNzIG7af3FBP8v+WCXaD+ugSw55nADv3Xkpp+9xNVxzfv44p46xU4/6O57vXe6aJ7f9/vzHuwROzfXYUSpcB7IrPWJ26Q4i7Zl6K78kmxS65a3KzLzbwGwwAC2A78PDGzirUfX7395YT2wOQqIKaYCDPx5rZWR8N04FGiWPBL5cbJYmv3TZTWe0Uo0DyazsUUygkZ8crnVW1ezTP4m+dlgRzsYGKBpvpiZL4QGEy0XLT6VuvPLQMn0dnF9rll+qqtbz6Qn51pqhbKQmwny7UwfytPCtawe7HIrzqalOF+GGrfEOZ0oGhBkahMLzRP0bDwK5lOHC/5yAJ6308DqyAyAfeW9rabSJTiNzdzqnFYeWbiywM3V413plNlDv4UGxz92zfBg54o0/+7OMmgNPfC9j3qCRQWfUAsLGaDUxzql+srM3W6hlw/Nxe1w5egD79IctswikA9OAxfwIuZNlEjVPFY21Fbltbc40UuI/MmrHuKhU1KEdsAHASzJUO7iuKX9UiP1aX3NEPf/iaHnz7gbKi1R+9/Vhv3ZkrvbrWxeefazo/11u/ONO2udTnZxf68qzR5xcUTQ+V61CTBy9q0U70pBzoaeEpGGAD2VmOdOf5un+YWpH7w0cb5Q3M9VbjaWR9hEId7WvFMDC8IBLOUWcXO20WOx1NfLVxqO+8PtVwFut8m+m9RwvNx4lmA/KVCl1ebM2K0lSNWIsBCgZSOfB1cmeio6OpHl/BAodBLm2uNpoNfb1yEuh4Hpqa8pNH1/KqUE0uXV/AVg/McpzPfbUlk8rTGy+PNB/6pi5UXentn14q2+6UXaz18ivoF1ohYl1vS43GoSo/0cksUZCXmnCALnPdO+h0/xDJ6M7UO912qbTZKiy3CqtMgwBwLjf1Ex2/NWuzPle3n5esF/auXU5h6uYo2ntfDbEDfxDYvLu3FXYuAL4i3BQAkntFudnKm6q4V2Wi0jWbNVd42atUb/Z5Y8+b2pcxSRHKqZOZqylwArgtrnfWfwHl9nbHNl+RccrPo8DZSHcOiN6PD1MDxxSSo96GmuzWwIAnQHbQLorCDdnBOB2ghh0kCidTlWGqVTvWk+RQb2ui95NcL/21Qt/9J7+l9+oLbby1XhtO9Z3wgV5TqLvyNbdkbGyQS73/f/6J/uh/fl8na1/fSUvNOwgypRbrlYpqY0rgLENd5muzLTSdDEzZCnhIkQllLJZtgGCAoM4COVQyCK1t9mOd+wB5xQpeZoXsgFQUzc7y36OLubanHzQUEpk3O8UJ9r4Ana6wA+HB7OwDZ6ENcEx7AoQxL+RF0Sus3bxTNS5zl+vCErrIKwNnUd0BpND+kDLyulVNXnyFys8B1fucaO4jgIeLLZABjwBBi8XOAFjArNHEOVLwj9dGfQuAxHsDngMs0ze5Vj7/yclYR4ejnuDD9be6vt4ZmLtYZAbammKPbFzAhiR6BiaTeQqwtQerMYq4d29u7QQoTj+jf243hVZrZ41r5CDIBkPITA7cpv14bPJMi/XawEuy06s60nAwUefFaoNYyzLUtk4UzsdadYkevHBHP3jzFX34yU6nX5WWWV+1lQ6Phnrp4YH+6nfvane21e/98x+rWT7RyYjc3ytFcWHq0clwoIFl4LVaXme6Wq+1bXaKIs/IWChWGc9pMFQ6HFv2++n5tidGYavtGbnFMptDGdDaNSiEK7WsQxSTQ08H01gjrHuxPsaq2+t0nWWKRliUNsqynZp1oZNjlLaBXn7p2Ow6ry93alFco8JRZYASE4jtK1Bej2JNUeEWFOQ9dXmn5bJWNEw0mqW63hVqcl/zg4FWRoyo5ded0pGn84KiO6SYBOMDNY2bx7BGpmjbNKmKBkeFQgdYKFchztKaDaRtVmqVewaaBk2gjvziEKIIm6mh7SWiABLRVkVa4SasLitNXTWLUl2tasvOxfp7fU0RttV8hnrY067oVGOPTdvFbo8SdZ52i531q3gc6Wy7NVXefJgq3HVKiM4Ypva5usBlMXctyvtW4xCyi68tttzkbvqN/LjVbBLJH/mmCNy1lebTkYLUVxu68dtVOKXEmkyOLNrBIgLINrxe25wNcPv4YqPT80yDONDYHyjPUPe7NfbOg1RxzDxdWiY2tsuMhShib4jatzNSlYnCUVyFbC+x64SswRjGTrhV4jFXsC61Lq8QlSE9roxN8bTbeeoAV5NaGXaaXqwkTmx/ErS+PCMpwU5hskIx3BjADCg6HJleXUVOPvDUYhcB6gGjS0DFlPVmLc8cMBKlMAcAuCOZopw9BX3TZz8d1JbZDfGN92FdHMdjefnQ8sa9QaZ0LF1fb6zftju3oesS1JyVOcDMp6l2S9a3RulUKkyBH5qDCCA/8ysqdy8gFxgnGtSWLrey8Up5uIS0oBGR0ia1PM8yo/91prgFKOczbogHCHCf6WzsY4kcNqnKqlPR1EonoancWbObsjYgWcQVJJG6GBJSZWrX0EcRzfnA2YeiuH26WNtrTyPWlU47CGUhGZ7MC7WmoQPQhmQiR7iH4/JSa9G1lve8zVoHcKaBWfT6u1Jx2NrYL8mqrvEqcYRDAGoL2qDfeewxEoFe4wRT1zuttoAcvtIBubmBrW3M5eSDlrtOB2lsFvRFSV7tWrui0XQ4V5qkurgAgJHixJ1Lwrg14AhXG1TQvhebEwLgJmvvCNC/qhQmvp4scm1KXyd3I00mpVk9YzFMjMbRONLFdanRdKRZmmqzAIyRIvaL55l2u1LzJNIwIn4i1HXGvDpU7XtabQpNQ4DUyKIK1nmpXbPVCFJG1Wk2Hmm9gXjn6XA8Uhc3qtNMWbkWqFAaYZZ8pDAYGvAUhZVGg0Kq1kr9WH6aalmXKutI5TrUYpmZc0Cbhkrv3TXL7mFN7MhISYj9t/Sv3r/Syy8e6c1vHSE51OXFlQHHnKLqkAgfF/8wG3AOTHV9eakwTpVxboAI0kD4yBWPWVtDFevcAP3UzlGtvOHYQMTFcqmoC3ToJZrGiRkWt5GM0FIWucrrte7ce0nzwyM9ObvQpqm0q0rrxycvvKww9fUHf/iv9eqbbxrpIC5zhVWugyTR8eE9ReSVb6+1ujrT/dd/QUXk64snXxn4PkhGiltUkNLduzOlEOQC3yIAVptM0XSkZdVouS5VlfS5VtvdtSbpXPPRWJttrYvtWlvWnLbSi3fv6/XXD20/vcKdJAq0KyojOJFzH1at7kWh5oPILNgBQb8odzpdXAvuXDhMVXWd1llhYNuDo6keRtiiOxXqUqXOyLLfbIyw4EHq2VRaZTsdHE2VhIHGKJBRE3fODWxblCrytUbxyPqdAeX2zzcwGCCYcy6r/f48aEBtEGjooYxmJnWANIrti6bQoiIKAmUwtuxYQMdm80zvKKpau91am/W5Xrj/Lc05gxmtEI4LJHB3DqfqsWlqPfr0TGcffqwnb3+ubiGlNXM7e9NMVZVpluLQ02kDic4xoC3/lzIJ8VasaZD17GNCaqlac2gCyITUbedtTyq6xuZXi6ribGjzFesAp1zZHsslGzvnBwOAI7dPNUeXhrnH1UnI1aXewnPY53HAh7y0J213nlP90mrUXliAIg9ye6XaA/jFwHxngH7dhCpbxlyiVR4aWHtwcCg/Gmo4TDWd4xgzVFH5tg7XEMA4G7aVFleXOn36lTabJ2YEnxdn8oKtOq8yhxHWdxx9RqMDZWRAj4YiVeVqda3F1VJFxVm3VhS0RoabEu3i+bq6Xur0yVYXFxDGOCs4xa+rG/XKXy7nBgC8dzBzCmBXS9g/TDHcG9/x/bN/vfsUf0Nt4y/zuAWA/zKtdvs3ty1w2wI/Dy1wCwD/PNzF22u4bYHbFvgLW2APABt8+A0AsOGVPcBKAZjNtQFkABWmbotsY2/ZLj0V8Wdzf38Gkvgzn+XrVtGWEdwr4AxYMVC2V/faV2d5yHsb4/aGwnYP/lJKvQksG/DWv4ZtoZ2vZW847RQoQMqmwfApzwbyWgcCU8Dnq0+Wa1/0xzoWW6catmdTKiT715R/qEhRuIIoOmWgFeRpKwNFKdjtkUlPNQhYgInTQK0XmjXzZDIyFQmg6WK5Vl1ulO/WCtpco6Sz9yrrnQOTaATzkuXzPm9a9xaUjQCXBmraoeQfqg2m8uMjna08/eZvvqHDe2P9+KdPdLl4ooBst/pcXvFYQXmhJCo1CDtlW8CMTuvcKasp8FMwpWhFgRKBNjaDHFSoe3FAMqsoitwDqchQdgH6wZx1yjCzmC07xVhNmwLYqWgdENGzEfp+Z6pqQHXYrNi4YZPM1aFeCqUa3+H+ULQHgd3tdYrsm/yCZ69/4xxF391b3vJ3FPNNeW4WuABjDvh4pow05V2fAWwqawf87FWEdpa2Y79TuNM9XXyPyxTlP3PYMkANO9RDhdHUVB1kE5IUhalYFB4qTR4oDF+Wl9zTopnq3otH+uW//poePz7Vah3oQTrQdL3RJ+98qOPja82OyBTcattWenrd6NG5Jy880ejwgeb3XtbjItHjLNGXO6xjI20aaTpOVdSoATulA1+fP92qyqgL+nrz21MDmBRgX93qyVcbUxmlg8AsnMsN2UudYr9THUmvvjBWNPRVtI0W60Lfvp9akeL8Yqs/+TdnZhU5m8dKGrWbLwAAIABJREFU0lCHB7GuS+n44VDzo5GCYacPn0iPLxo1WanpyNdL81gvHQSKg1ZfPs307sdrzWES1J6uLmsrtlL6wJqVfkcrv35/qHuHoc6vMrMoPL9a4TuoAPV5R4EBuzBPQzJVG+ki63Q0iVVsSj2c+jpOpOMJRd5STbGV8muVm6USin7dTpSXYr9QTdG7yRVGFF1gC7jxAaseoArglP5ELqqp4xuXZ8U4NcCkV3wPRw4gs3/kRvUMe1jx9DkKB0757oAcQD8DhnvFL2oOCn8B9pVWBOB9KbAw1lxuN2Uo68+oU1vfLNvogw5MdoQeA3PJPjRVKv+Y+5wqzmW5O+UmmbJ8Vsa4FbKxgzW1M+9Pdhf21OBOnhWA5cemlqS/+FGk+Z0jhdOZLstUH9Vj/Ukz0SfjQm/+sNUv/M5v6kfZEy26rV49eKCXNBFGiADAg2qnSTvU9RcLffb7f6zP/uVSbwWxXqhXOgozs8s/u7wURSLPRw2bW7Gcz4iaF+A1ywp7HsUsm/O5X+aSgMoZV4TE5jQAys0GS1ysmHEzcMUwa3vsna093FzlXrcy0NQ9HBlgOIw1GDhnB5S5KCZqLMiLzsDiJI5tzgR05n4CthkpokNZg+UlhUYLgLX7yDQ/HoVmo2rrMS2Omn6Vabsr7N5wneZWUTYGppr1MuARypmsMkCcz4aNOq8HuWg8SezvbJUjxzirtFw58JU1iL7L7+8cjCxLFmVSnAJ0dHZdKO14f8tE9xypADAiAezr522spq0tyz4fGzAkAmgAPKPo7+ytmdvp6zyPTLh9BjWqavqSAdl929FO602mi83SlCpBlFrcQToeKgpHIrH1OovUplN5w6keraVf/qWX9MqDF/XBhwt99ShTtnOLialF2ki//RsP1a22+oP/632NvQvdm64Vh2sFXm7qTo8xSd+pW202hRXT26CUj+oLtSNAA04ZXqLBYKgwSPT4bCVuozl1GEiMYkpWIByPY2WFpxUWvpY53WqcYuEcKKgB+CFPNMqbSlsULxEqGad68UvcN3xFw5FeefnYCC3ZrtQIlKhplFW5Futci0sAtEAP7s10ME2drXZWa9o6++n1rjUF7fx4pPNlrmLbaDyClNZZ/2uYv1ijU6yMIwNPd9tGke+U5eTvmUV1N9BiWShIC6VpoPW2NZvY+/NEm1Wpry63Sscju8dNXplV8CSOtd3FmqSJ0kGrZbFRFgNI+2ryUj4gTTLQaoNOMtB4GGtx5Uhx6SgxW+nNDiAMe3XPFKWodL22Vld6RghKRgOdr3NrX9rVW3eaJBAphrraUDTO7HnIeXmtoGPcOOtyyB+sPcyBaeopHPq6aEqzFQYkDweRkVzowyo9rbLa+r0fB5rPpsqXa1WLVgeTWOP5RF988UTvf3JlRfsRxJ9MitNU6SjSw4epqWIBnZ+crnR+tVZVkXc7MNKGketwDgk7U0YCkpMnqwI78lBlJQ2iQMOo0TaDBFMqTPGgZF8eqS4966N5xR6XpbJ06tOWaIdEdUNGZKth4KnYlUqwf2edCQJdbwsNx6Gwi8y3lQIU4PnAiGAgLBYvQCE+qlW1G4UxaxwkNpJlW63JNGcLyj6cdbCuzTIbANRjfWDMNDiEJBp0IwOcaz+TQhT2W43jSMOYdkAhV6j1K+NnsndpCvaEEA9ASnBVgUyQGHjI/DUB6EA1W0rTaWJzLlbVmxzrUKdyg5x1hHLUyHdSXlQqsTH1a8utRyHP2sraaMQhQOMy1DBObF9kKZceSnmnwMYil75aYfFNJnzsVPioPC0fG1KlzYGetlxrU2kQeJY9vclrjWdDLXe1LlaFDkaxAoheJTECEJV87QABWWchVTZAewDbAOulxnZ+Iau5chEzSaKWqAMAaYgzWOlXlRKLuImUJHMwelNRQkJicmLdYL/CRbMm5NvG7iXrE442dUfe8FYB825L1ikkv1LpgNdpNcDdYATJiZNQ4O5RGSiNI9vnAhihvQQAxLYcYsjVlgz0VmG81Q7lsG1wHOBOf19kUlN3ujf2jXh6ScQBpKVkoO2mtPlwMoq0zKQB+dKpp6eLnYGfXeUrDSPVLa4GsnubZ7UOZmM9flJpMuUM5qkISo0Pap1tljZHnYxHiuu5ZfJmZanRsFLXblQ3mSLIRijTI857kYJqqOWKuahREbTKosAcCdqs0IAojmCgJJnpehdrMPSURpg6Z8pz9mPcI6n2UbhmZsc8jT0j61yvKoVxpB0Ke0hsdausLHRwt1M4CPXZV5kOxtgKy2x3x9NYBfEKO/JNYz1AvdxK2W4lPypURzjRlDp/WuqtVx8oiSJdr5bKIAbGQ9WMUWzf04F+8vEXevGVEwmnK8DYutAMkgtrbBzbHurzLz7W3bsPzGp8VxbObSKMLVs2ClCnJ+rqUuloovV6a2SneHRoOe5RNFBdERlRqSh3GgzGGg0m2uVMZkObw6pdpqODsZjKsvLa7JC7PpomqyoF6UBD39ch9sOMo+FQZRRp7Qe6yokwyhUNpkaSWK+uVRYb3T861J1BrIPxjIOkNuVOizzX2RKwfaLQi5Rv1prNjiwbFrLnMIl1OJkbibFuCmVNpazcaTIYmqMF+/QkGiiNYlPB1kYcxJDZ7ROpMHAyjCAAJgCIkYHX5NDXEPmaVpertQXLhOTpVoWGYaiJfI0i3BTc3q3c7TSdT+UVxCTsLCs+HaTqdjtVRanOT2xO/fynH+v8069UPN3IX0sj6gU19sMrwer2m1pB5KmKud8Qjz1VGYC8s8RyZ+7GeEB+BGHNnd15noGz8GPbWgXkQGIoehKhAcAeewcXkUIshTMzcgBwFHc2nzqgma7uzt9YZe9JrKwT1GCoPRnhn69WQMGthPWG1zQatZ0FfVDQeKfOL81+G0v5XR4oKyCpj3S17hQlY3kWfUV0wVSTGW43MyXjqe3/8k0mc5nLKztfX509UVWdy/fOtd2cG0yvqFQQJgpjCKXUamba1ZAbcPVhXSu122213ay1y6/VNBtN2MsF9I/OXADW60KL60rL61bbDLIMxB9XkHhuAc3MzHU5Irr91h1vXdv3D9zl7Jx1E/zl+xsA8N7R6M8U3vofPI/I+tlnGADsloDefc19/WfvlrfYyJ/XmLc/v22B2xb4uWiB20nu5+I23l7EbQvctsBf1AL/9L/4+x0bcgq9tunvlZwUXCk6mZXlXr1q2b17ANhpZMnm+osevIZ7fC1MpP/pzWzVvTLWVMeAENhCUlQ2xqgsK5aTA4UTHjUUdUOLb9Ac2RT3tr783PIY2RAbQ5rCPUVU99qWdUMBx6cICvWyj83tXD6P10a6XnYajSYapM7SEfVr1Wwtg8tDQVFRzOTARJHOWSDDhrVCsBVcqGPUptbAos6K2HB6OyxWOyU+3P6h1vVQ4ehARyf3dPfegRV/f/zuJ9qun0rZue6khRKKA+TlFbm2rVMeJi5eSmE9MCCV3zu3JRoBlWWsTmN5wV1t6xMVwT3Fd+7p+79+TydvvK4/+vE7+uzDLzRefazm/CMd+GfqqguzmgbCdqCq4/CaQPcmGGr3oL+Rexy2/+qDgWP5ZEDs8x7yDKTlfgI+cTiEyWrKaZc9ysOAJ35G/+lXYytE3wC6rVfhgv21n/WOzPY6lpfcv+n+c9zM1tkLey1lFW7BTfX5nozwNTXxzYzq3n23b50bdkv9t3kBSASG6gAS/gNcs4MvFuPjiQJ/rKYODZRDjVE0ZMcdaTR8SVH4bZXhka7bRLvQ09/9rVd0tSq0ugr0vXtHmiw2+uBHH+jg5FxHJ6XW+doUPuvC00+/LBQM7ysY3Vd6+IKu2lRfrKWnha/7Dw/UUGgIY1N189koKD++QIGBtCfU3/zBkRUOpxOnknz3M1SWlTG0L84zu/kv3k0U+p0uUe1tah0ewLquNB8E+ptvHclvGv3rn5zp6WVmqjdsgSkOUkDKo1BHR0PNT4aaHFb66DTQk2VhFpAnw0R3klCTztM8kOVWop7aFb7WKCNbQLVWoccYCixLapxEmqeeJgn2e7k++HwpHJanI8dCN6i2KjRPPGff1nVabNy8RxRS7HW6Nw11b+ZZluXi7EpJc62oXSqol1K50DDINYgbU7GRR2jFZeahjuKsy411illnV0ufdgpglzPL/3vd3ubMNwXMPkOdvprtKgPL6P8UXM1KGetV7lVfkDVXAYomZGAaqMe4oZDgLGiZh+IwtP/Hdher180O5WBugALWuVnemDKWz8XrmdWbJ8sBBXhzVrydOqzjTC3cA88oFIyZ3xq4zVwHsJsksdmh23h/puqH1EKGOgBw4wqzo4mGR8dad2O9n6f6cnaoJ5NC3/pV6Xu//bf1vgr95PKnqoKhXpjf1XHVqXnykY68TofeTB/8/rt69/9e6ZXTVL9xONRhc6aptzGL69OLS1MDBH6r5YZMXYglDtym7Zibi7KyXFmqogDWtBfzBznB5CFzL7BgxXKXa+QfbUM+7v4eOuWvA2B5DUBcctHW28LGBj93ALlTWzvyCAXxVgOsZLFjzOi7Tnk8SiMDC3aZy9nl4TKG674/YWNaaTKJbBwCvNb44LPu9VZ69DleF7XW3iLZCTsAjCLrB6h03dzKRNorTFHQp5GpK527hWeEDUCV1QowzymZR4NAQ4Ba1hds4XGpyCut1pXyzNld8xqo9UwJ3hehUBGvUfOaWpS117mF8JzxBBDR2DBmjb1Zc130t0irHcW21gAPK59C3jDiQ6AtfTlnbXJthMouxpJxMlQySNV4A11vQy3yRJk3V3J8V91wol/8xYdKR1P96O0n+vjDpQ7SRAfjiXwKpk+kv/vXThRVmR5/8rnyqw/1cLaW167VNai+sJXNFQWOFNF5oQrAIN8pt2nz0O/X9YqiHOMEe2fXDyBeYBVoIHAUOyt3lN+MjZ6lZHnffmnF3hH5vNjzKlPd1VoXuanLjeiC5WcLiQC75lhxGirbMV/EOjqY2HgmS/hysdLpY1IeG7320qFmk5GpbgHDml2nlD5d5mZVOZ4ObX6CyMB95Hoo4q6ut4pwgRg6AAgXByMylG7c+Kb+6YlypmaBNCVtNrXNhyhnmcOyAgATsJ35wTGjTGFk6lbssKXlLjNyAVnZXCTEqkEUmho8L93YgRhjIChK9bK3kDY7fcYXpAGs4lv5nq+DWWIxG5tdoZLXigOVu9askckpRRFGtMZoQi6ws4hnE2h7ViOBOaIbcy1zSZL6usxZU0Ols8hICXUVqGjIv0206WqNT7hnWFkOtDwtlG48ffvuXNPZUJcX13rn/VPLcp0M3JzetoEmKIhS9jEujxmnDedckNg+NQiYixtT3LJXZY0x0khbmaKe6wJsYx0CuG0hANh9bZUMIb/4irHWjCMjoGQVhAoUSBCo2EC6tRCqiJGMrKCMitdVgIuisvdkzKK43GXMMaGp3iGEmfW55Yyj7HUOFuzdWE8gS0CQsvXaVLDueiwmo+F5FPrJiIeu6GmYDu31cnKnvVa7dWHzK8Qp1I9RAlDauybktdIoUJYzb7J3gqhGDn2sQRzaPEmUAsRDLNoBVuhbuD5AjuAzcX8BfGfpVKPRwJR/REjQv9ivx72FPu+BzWngOzcSr4UIFxngxTgJA3IkXaYlBDkIiqxBEGY3GcSXQEP2M3EsD7cf9tZRpyaqbGwkgGa0RevOLID/ANPYrDYlpI+8z/6OVFjuAOQBiHu1IwIEEABCjRMszTttdqUp48ketrnJSJgQ0gB6a/usgEfko0KC2hUu6xbQAWKlxcDLkafIMwb0RqkPycVcbxifZi3N+Hd7FfYD/D1Kc9Rt/C3nw9XS0YaxAocsgNJZXWEgdZiObK+JCtHdp0ZVA9AKQEg2tyNgMYWyhx5GodlsZznK6lqTAWmz7FtyyyxHze4PAiUAj570+KtrR7gYQax0JxlIXnXJ6wZqG8g/jH2ILriUoJDnFRsD6oOOmBQYbW7+wSqbfVcOccZsz5nfmMOwxGVv74iq/iA2F4CWPVp/FvP9gaJkaoB90V4rJNIIbS7bOcuybcxuH9cMVNpGBC5Ls2gvIA3YOScxAD4abDQYA+ZynowU4gJABE9X2bwb+qmaJtbQnxkwXJsBMvbjWxvbUTAy1X/BnsXIVaFzoQAIZM+URBYBQK4p4woSJf2GuQErfezkixyHDHqCr20JGIgTlhtnkOWIHSjLSqtlaeA8r2muMIzvttVsOFa2yZRtSzsX8Dmw44VY4IeRge5AgaORb0DuapdrNAs1GOJsBZHF0xbHAhxCOlxTKlP5sz+pWL9MleppOGK3jxMVOfPA9TglNJoMEiVkzFdE3rh1AmW+WfqWlQ7nB6YCborS3gP7dEdYdpbw7F3oi0kMKbKz9meeTbGhZ4/MAPZwU6qN+OA2X5w3cJtxxAcIJdF4rLIqtFlvbM6mpoCTzghSW13pYDTSbHpiSuByt7HfRcwX1g8YZyMV20yL06emSr13/w1dfPm5Tr/4SuUSslgrj/xwr1Lio4KuVe06bYvKonO6sDEHBoghzHHsK9ij0V7M1dQZjNNusUsumsnWBg+SmiNDUlNpqH30DH4c2Ixg6Szb+n0tp+yezP+MuO9ATbdmuKftyZVofYkdovdanAprICnHHutyn1EcVkb6xHbZC3C1KSziZ5PjIOar80cq6kSbkv4yUpqO1foQ4RINxyMND0YWLcEyn60zVdtCl6fnKnaX8sqFgu5KWX6lrFiYy4gXx/KTRMlopiTF+p4Ir1QdkRd1pZj6VFCoLrGPv5KazFxELG06z8wq/ukT7KJpG+NWCx7VECB4bwFN7aN3ymOqN4B3X0L5GjIR98UI50b2s3bQbq//Z6GMZxbSex3EPkD6xlfqPDzMRMbsqZ1S+X96+xYAfl7Nuv3utgVuW+DnsQVuAeCfx7t6e023LXDbAj/TAv/Vf/bbnVl/oimyqm3/aywfAS9u5Eru83sNlOvzIgexUyR902NvC+x+980A8PPMSaf+saPCsyxKZyNEwcDSdkyd5ooM7nkAEHsE0m12KYzaRhg7rP613P/vp3Rnh4odHRU1396TjDI8hSkiOVUYyja1iapqID8aSVFqBzbA6KbDRoni8E5eWaipYW1zXAE0gNqK0ofCW/RcsaPSFD4cqDgAYvULSNxVieSPlfkH6oYnevMXvqUHL94x9vCfvPe+rk4/V714pJkWCsuVK8CiHiSPzq+tAA3gEjWw2PuG4UDUS7d9L1RWo956oHT6LZXhKzpPxvpb/+R7Cu+d6NGjJ/rpj9+V/+WPFZx/oHH3WH51btnFWMk5W2OOc7BNLYbZQGDrAB7ZZ3x/w5boBgbqDiBO/bp/fN2Z2fqdFQvdH34jANy/xdfiqP/cbvUzALBzsPqZx96+at/X7NDZAy97Ffn+d88E2zde4ZsB4G8YAS7uzsAQFBpmn2sZSxRcyVT1FA1Gpvz2qsTsqMjdypuBouBY48lr8vSKcu9A0dFQv/lb39XL33+g87NGv/e//VS/+sKx0vOVTj/5XEd3LvXSK9Jiu9D1KtdVVuvT00ZVcKAqPFERPlAzPNBSgd69aDQ/nOjuvYm8EIVPo1EKkxnGNEUfz+wsD2fSLvcNuE0HtT57gs0V/bhntbeN5iNI07XLGEMd1/laLApdnxd6YR7pztTX+bnLj5yOIs0PYmWtr9NtoyfrWl4aK50n0sBX5Xe6ezLQOJU+/DQnglEDbEovSmOwXy8r3b+T6ug40bKs9Nnjjfy6McB3NAj12p2xxrH0+PFGTdboZEZxrNViW+hiu7GiY9C0irEyJhORQmnm8lDTxNPBMNR8GOrFQ/IAO51+da6wWGsWr+Q3C2Wbc7XVtYaxU/piwYyd6r6oYQAwik5sHJljevDQKYAplLq5h3nKrNA8QBanFneAEFOSy2g1lTuF+/1p3ZTkexILxSZnS4yKyeyHKWxFzqbZva8DJykwUbw3RVtRaT7DapRibdXnBztmvwMLyTZ1VtOW5wvIUD1Xu7p51AGNjAEAE94rjGPFSdybKtjkbWMeYCdJAJlRApQajoaKxhNTAC+7sR6HM32cjNW96OnNX39Rx99/WZ+r0ufVpT6/ujLb6DcO7mvWFLo/GGiqqc7++Au9/7++p5MvAv0Aq8X1I420Vd2W2mYkvVHkK7TF7g+L8aq14vTe3howg89Ncd/syHsLOr53WcfYMbs8Ua4BIIa24B/3kWXDiunmceAZMEF72jzZZ4ZTFCerb7ctzeaXewK4YHO/q5uprtx84NmahrCiswI6lbbDQ1SsgQG2DsTudLXGghc77p4sY/EEqPQa+zsryhk4B/jlwGm7n3Wnk+ORI21cbl1OMCSFvq9kKCgHkYG8fKUAjEW0Iyg5xRvtAjiJYhC1/3iemCLmfLE1BQZEFnJwISOQD8haQc2Q54MSouhBrc9cw/zPPGF2iQPySSE7eBqPU+1ypyxGebi4zg0wns4iKz5Z0S/0DCgpASBz195FkVnbdZGvaJRqOByZDeU6j3W+idSOT7SoprooU73y7RO98eqhfvSn5/rT9y5NPfbGSw80Go7MeeOl+5G61UZ//Afvyt99prujlUbhTk2VqS2lPMssy5NCpRclrn1KrMbdWOFh/YnCM/sHdi0o9KyIRoE7svEDAcjZHvroZ238035dQ6GzVDLwdTAJlIx85bx3gB13oSoDCKKzQE5zbhXDVNaOfjjQ0eFYk9HYis2QHB5fLHV9tdR6t9PhNNVomCrxEm03lS7OCiMUbMuNOSgwXzgVChnFkVOgl5BGnLodMHI6HTgwHutGMAFbaFkv3HONbAcpEEJE6YgI5JoDjLh8Z1+7nQMS6K8oMnkwPhkUgJm4UDjyTG1klPkBAAxAE6CcU6Fa3Ejoi76bZYyDwMh2DQAECqT+fUfjxO4N4yNDxZi4ec+RdEKn2g9Y21Bt87vCgCtAFMZQlDqrdXtvFFBkGgaBCogHMdmqEBQHSkZTNfFcL7x5T8dvnGh4eGBK2c/++N/o0z881Vt3D3T//qEWZ5d658MnVuDHHhIwnz3vcIgiLLB77JxDWC86EZ/BNo7rpU8BcDvgzin2yTJcrXYaDfvPWbM2A+LUtkfckwz2641lb2OZ3aDSdBbeENSMmGGRFG7N2bcv78W9oK+6PRrgeE/8MWIJ5JChzTNGFjKUAMXsnjjo7DtRf+0BA9ZNm3f3sQdGRImfRaUwRsxNxSxDfa23uQaJq4hD9uBng9T5+VR5pWHim0U+18SblaVzqQHctL04NvjjRAkZqXYecI4MzOsGtsZOkcw9YL+O7bIREpLIlLkWAQIxkXXaIhAcAMxhgfmSfWtOtrkgwoUGOuLM40WeNuQDh55Z6eP2MhwMNPCdjbaRFKJGRQhYjzMI5B5PFPQZV0XeGLgOAabtADkA6phgYgOAAZxQ0wGUmpW5FekDxTgVALDlroI/HzFP9XER5gQCUEY8A/uewPadNmebos+p+bjXZZ/byfUyTjhmGWHJZ60YWB+BMEJbAMtYVjfkI6ylo0BFDqAba5Akul7tNE0DRUPPEUqiRsmg0/mC8M2xraUG9AYQBByYxPUx3plPAMXsjBMFGgSODEDMBGsFzw0ByTsXE8C9BrjEFYDHR5+dGuAJUcDiBCyv3e21mDOMMNc4kjOgEuPN7fldH7XIHtYe5hjIpmxvepcN7tkgSB1ZC+JOGhhJAzcdiz6wCIPS1nCs/5sW8HJgwGVeZhqMQhXM60YSBQjGbYn5cKDt1ll7Qyfhc7kYCpCgkYFgbXepIKkVYMkPLcp3/Z14IPKufSXa7VhvJwbiKMCimwRe1nYubyi/C4z0CMkgxIbartet32bDCyBbNba+0ie5363HWk3Uga+yKDRCYY4gHgAYYh0ZsLQze4I4VMVealNZ/ITxoDgTmYtVayQNQbzp9y/8nn6AOwjIGLUHIy9E0hbiHpEZKfsBF81hICtOJkSLkAMPeGrnyNZ933UGquM0AljPewLY2loNGcUIfBBhKgURUU9uPbPPWXlKmFcBmm2erI2Q4ohGEHUcKQgCKsQDyCvMI/TTmNe3fbiLZGJcErODCpgsd0aMzV/EkbTkBDP+OSgyd0AmLO0MNmJf2eAaMNB86pTc+XanFgcFrOzbQrtqYeMsCiZarwqzIr57fEfVttR2nVvmOmf2sCsVB7Wmg1opBNW60y4vdb7YGIgO6Yx7zrWahTvnOQiePenfsnbpNpFrNzsf9Epgt0ZAfq+cG1Yfv2WKZyMDuv0C7iUthJGe8GYEITsnuDG5X6/2rmmu1gMBsOZ2GeHR1pL+TITTT+NB/IBw1ajpyJRHhU6+PFbpkAASRclErTfUrgpVaSif2C1s6dlMD1JFnEE5KxWVul2mq6fnKrcX8puV4u5au+2lCgjAIUrjRAoTpbOZprMjKR6rbgdqc0gbkJJ38ru10nirJMoUerlWm4VKcoe72vbWH38EwbTTdOTIeH8RALxX6H4TAMzcSH/e11n+nQDgfU3kz0E6bgHgb6jn3P7otgVuW+Dfixa4BYD/vbjNtxd52wL/frcAALBtIDnd2zcOjLDcMGOv7kHZ3oZurwLuQVqAon+7xzcDwPu/RRG5t22m/OMeroBEocPYr1ZwgAHq2JN20DMV3nNwJKEwzyHPwBKnEnbFK3d9e6tegDZO6zA/UVUAMWPHZICknQApkMGiHqv2hhpMDhRjP8tn8mF17lRulwqrrfIN7NBKEaoK/HO70AA0K15gh0xhA8Y/eXKGngEScUhHDTBQ2Y7UDu6qSY702uuv6Re++6Z29UY/eecdPf3iY+UXX2pcn0nFUgPnfa3CmLEUyzMnXG5guJPByQGzUADQSIEcBml8It9/qGD4isrgZS0nU/2N3/meZq99W+++/af64J33FH35jpLlRwp2nymqLhW0tVl5AhpZZhroL2AHPmUoqPuQGHOSu/FwVtc3Hr398f4n3wgAG3jhIFjUBNZ7QtzsAAAgAElEQVQNn1nP9ohyb49786UNcNn322fauT5idd+DUCl97U2fcQFuKIr35IOvK4D34LYbJO6z/IUA8N4zff9cs8fdW0DzfWS5j2RW2qX6AwXhWEEdq6jITKuVNSgnTjSdv6L5+E3turmGd2f6e//4h6oT6eqq0WfvPdbdaKzR1VLnX3yil17a6ltvHuvzRx/os8fn+uK81CILVASHqsJjFf4D1emBNl6iLIr04MFchRfqdN3obFnaAfzewchyeykKX68pFLuC8ME40OE41qPTra63qGUod3hm+daFdDBUtpHuHQ6sALtYVTp/utXlZa6hL90ZBWazDDh6dDjQk6tKWeupwB439tVEgU7N2izRKw8SzeatPvikUbaqtT4tJGxIs0bFeanv/vKxXn4wNPvm3/vDU01HoRVhyrzVSyeJwrrRZ19tdJT4uj9zYEDnk2NYaLHamItAjDKq9VRuyR5jXLaWSQdY9e2HY/3g9bHuH4z01aePlC8WSr2F2upc2+WZyh3KDaeqNWKK1YJdsck9HOhhhbO202SMAr9ntRuL3QF0Du2VqSZsZupZ9RRAKXqYqopCuGNYWNez4nxvQUymIK9bo2hBkdPbtu0LdXu1MPPVXqkECIzak38U88hkpdi9z1Y1ZTHOAnuxAgClqftg1rvPTaGSz2CgKkpXFAQQWrDLx/auaMy1AUADJSdWglikbjc7A4qj8VTtYKzzcqDL0YG+mk5U3G311m+8qru//Io+2j3Vos11ujhX1Eq/cPc1vTY40YGV4lplTzJ9/C/+SMNPa72K2ubR5xp2G5U1mZ2FzX11TRaYs4jb7igUOicB7gmKFL7HQtVAeGGr6PzoKGrti31YnzNv8DOKi84pwIHtphz2KIBTmCZD0IEqljzf5/BC8rEMSlQ0FUrWyIqfvD4KC3IRzSJ8jYVuZ/bopv7Ocx0dDk2xRI61A2AjRdhNGsHCuUwYKGNFbArODlDjvuzz6vmcBuT39wpA6fJqa0Xag3mq8QgrQ1QmDuxD1cf7NJ5T+fXdTiNU2wFWnIAGFFB9jSYkanq6Wu2UbVqlo9jUZ1gKskZUAM9Fo5yMbACHtjGF9HgycOqtstYIMlUYaruhuOwJIpmB7q1nqvgtOaAovrh2A6uxmXUZc3zFTg9ghL5JobAD/Billu3qxUOttqGeLiOt27nOqoGa9EDf+c49ffvlA737wbU++OhSvkc+6oEiVPFBrjcehqoXua4+fqwXhgtN/Ssdj3cq860puUqsSVGZoJSxfDUIBIGp7shEdOPeqUfZz6Bm5v5TpAZcohCNHS8AAeMJJluGOoc+BbBred2NgZzj1Cl7UYbTs7Bn5VppYOAvHEUAaw6OUhvLqH9P7hxaW0LIofC6XG11dXltFt2DlDEbK/ECm5e//GSlOAmUTsiGjqzADXjCZ0Ttu9k45TZqSZtDIcsBitJ3e3t7t147wgh9ECCwLFDuAchiGc/c4pxOeC6A4uLK5XayDzo4dGQUnoM1In16PmfP5eZTiqVFWWh+MLR+yOvZ/LYnZ6zpV7SfA5gdkQA7aNw0IHnIyAuML8gU3B/GEGC3KVwh4jBPAbp4XHPuIg98B3igeGf8MD6wZCSjMJmkWtW5MjJKPV/Hh3fUhmMl82O9/ksv6Vu/9n298b27urrK9KN/9n/ox//iXX3vwYEePryvs8df6MOPz0RJ21wIage6OVeAULstIA3Wj46QwzW7Yjv7cMB47IJpXyz4GxsjkJdw/aZ9KbAbuEUkA3s0u2duVTLwLAEkYh7EghmgBgUp+2PWmx4gNSDXAUD0IebMvYsFKjHmdcAP7pHZons9cMRahULL9p17Rx7nPmBTZ0/YdHs71qvGMmbL1hGVIDZwTwCD6U/0etYwiyEAhDVAxTltQJCwvHDImp3MeYE53RwQbN52dsz7/fdoFNv1Mfftbeid2tvZERvwyvzcQrho7bW570SbOAIjAKPbCTq7fggYRE/QZpUBvIE3tLaxGAT+JuxMxczFMD4x9RySHUx7AeTjupJIa3LjWbtB0YzUI5U5+eStxrSv7YPNZNrtj1sAaOdoYkCzGlNy4/bBWHJkCmm7cSDVENtlAGDWJ4TXRuRxzk62L60g+Lm+gCLaQJ1+v0w7YmdOXwUQMyILkQoD5nFfO8v3xP46NLUnzr2xDzgI4FkYVsJ75OVWRzOiAzpdXe3serCTX+0qI+swjph/zEzZbP7dvecesq5yTzCKoA+jOgeM53Nz7ZC9PDuD+DafEb0ASTZIHOB7drF7pqazvT3rMyQVVPS25+pRSSB5i8MI1Jileb+bM3IJ2a2hPHKgWetpD+bfINJ4MNV6Vyirri3yBr98bO7jMFUHgKXSFKzMY6wX8WAAZ8rAcggexCPkeaNBkvYqacZzrN2WbHPGaWXtCPmj6WLFwcy1b7mwHNS0d9vAfpjxD+HN+o0XaLEAkB8a4dgP2KcTjwEZgX7EWRFFtwPpsLk2IgcOEdYPyc52MTi9IYJZPtOmxOIYMYaxggtAr9RmnYeA4zjVkAkAmEO7t6zvgJ2WN8vf2rnMM+ANd662AcxzBA0ihoyg1p/hrbdz33zmvtCs4xnHrLVYLjPu6aMQcoiXibBg5iTvOWKSEYJYq9n32bXikuDmK6ybuZ8OhOxJW71LD+PAHKT6/WNeM/86coK5V5B5m2LtnVgcgzlQ9EQU3wgubh40ogGOEl2rkjoH5wUDhGsFpgIu1BIlhWOYIG8Qb0PUcaD5JLb5grEBkMt+E5AYLxRsprc5cSHMxWObZyBuj4n08DpVeasiA6QmA7xQROzEsNV0GFu2PNnLlyviBlZWB2EfwKHUOcEQGwJo+fzEbXUWwOGegGXzOBbe/XpghFQjUjjyvQNrOTO416ia0sB+2snto1EQu186paqTpBqZyNYTQHY3z1tfsDqNI+JAvgVQzeudwqgyEogjfzInkEuPVbqnbRmp1kDpZK6DwxN1wUjXu1ZL2gYXh/lY6TDRJAxNDV9cb3V+dq5me6GwWUrVlapqoapZGRGkZd1JRpocOADYT+aqlRoAvNtWKrKV1Gw0SpYaRplFae2yrTabtTabldabUlcX5Dk74ifxILiYDS3SysVa9cfBfpy6///LAsD7u/d1JfBeRNEfWZ/f5P67mwAwt8gM8rxbBfCfaajbH9y2wG0L/Ny1wC0A/HN3S28v6LYFblvg6y3wX//Dv99xqCULyzLdLMvWd2zwPsOPvzFnHysqUfRzmS92uIG+eONx017XbWT3U+nXob/9Rre3/q2fA8D7l+PAzQGEQkdEUauh4NtYUZzPxqaUYgkqqL06LuocwxexJQ87bIC33EDtOPxxuLYCPWJcs02G+dxagQPbWwPo2onyYiQ/OVIyO1Y8TJWmMOh3lu/SFgt12zPl6ysNBlhNYUWGiqRyhZ7+9BRQpDNwubI27BryERMFQaI4mKpoRir9Y6XzB+qmh/q1H/4ikXR6+90/0ZcffKDy6nPN22tF9VJ+QCEBSz1PRYNNpstJDizrkeJPX9iCAU2JBDvr6ERV81D+8BVV0avaTub64e98V0e/8Kr+6F/9WI8++kTJk3eUXn+kavGhxv5KXZHZwY2DN41iqi5AKIe/G7OZn6N0uPn4dwWAKQg49i8Hvp5hj4Vab6vpGMjPwVfe62csn7/2/jcPrDyXwt03KoD7D71/vrtXDjRxvqp7VXBPHNgfjEwo9fxU/NwCun8CAHAP/vITs/zm+Zad5KxXIRd0HcBgoroFGB0qageWxVs2pbIm1DC5o/nhK5oOX1fuzbQJE/2n//mv6aXvH+j6qtajD0s9SAPlP32kD99+T9//bqWD+9gvX+i9D7/UR19l2jaxWaB2gzu6Lo/VjU9UxakBwCd3ZmrCSE+Wpc5XaDACHYwTLdaNrlfkV5FV7OlwlliBamYs+kpPv9podhhbvi+FqSe7rdIhRepID49T1wfbTteLTJ9+viG4SwdpqBxr4a7Tyw8mZikKAztnXE4joUv44nqr6TzWdAwZRTo+8JStQr3z/pXOP1oSQ2a5juE01RFA8b2R3v54qcmQzClfV9el2Td7ZaMvvlwobBpTkP7aL851fIxtXqW3P7wwRdHJINI0DPT4dKfZCOVNq+tlrpNZoEka69e/f6AXjyYKmq3ZwRarU+3WT9QUF2qKtZoKNU6n4Qir6cqAYMd0dwBf35X6LOkblmn7LPUbRBT6p6ktLIuawklfpELd0DSmJON3qAoodDn1CoCR61utzZFOnWEFGQOZnTrLqUBdAYzc242BatJkTKUSC0UUhRTL3Rzu3p/77hTL/D35fg7ccUUvFFrMYfRls4mleGZ5XS5HugV8AiTsM3CjOHGWyFWFlkUNhdF0pstmqC811JezifIT6Ts/PND3/6O/rmtyiwFmzIehVnb+oV49+bYONDLV1PKrrd7/3d9X9nahb/uRRstTjTqsCAvlZa66pWhV2vJEhinXzGc3NazZXbv2AERwmYgU7iiQuyIgzzX1Yz8HYWlMIdo50ff55QBUHsVb7I+dBeFsynUGBso4NbazjLaClimHndrbbHFnA6UJ4FegsOu0WRfaZKUp2VAhktVrecRWeGyctfJ8YKo1QG0UbOT08rrjsbM0ZcoCLN2DZM4tw9m88rqs2QbKReSTpjo4GNmaOYxD+8xPTzd23VjnoTqL08Q+w2zqFMxGpLKCuevPXNt603+GUaJ0COHJreH0RYq+/L6ssRwE1PI1n6aW3wrQG3qM20g7rAhXqGucZTqW2GQC00/j2F0PiilAFj4nQBGAL/br9NHDydCKqcwp2D9zXxbbTk9OpS8vAzXDIzWjQ33rOy/ob/7Gd61t33nnsT76aKVdESrzh/r0Ktfl9WP9t//oobKnOz1576m+M2v1cLxT3C2Vby6V5Zn1L9/Dor1w+m/f13Q8M7VZ7PnaoNxBeQcpqfa0w2oVi08DrkOlAIrytdxUZg3hR7HlkbI3iW0haS0/kEIwwFrVNGprB3ijXmpQ84fsz1ojoVCIH40jl5moyDItd/TxqtXBQWr9P4pQL5EsyL6jNUIJgNDiIjeQd4bbwTgxoI9+aWBP11kxkz7k2CkAlmRIu3uDspb7g2J3vcrNQvfiYmv9Yn6QWp+xAjlgkymDXB4gj8vLnWWCD8exDubDHrB0meL0M8YSoKTtRc1Bo3JKS1vE+2zCfvkFDzw/z821AHIRikHGqmVa96otVMv87Pxso7NzXCCkw6ORga4Ul8teTQlpxcCYgrHfK47HAGqAh63trwB4dli1d7W2kAeHQ82O7qjwRjrNRnrwaqrf+oe/ol/5D39JRdXqvf/9D/Xe7/5rvfXgnqm5Pv3oY3386VMNUWyTxY56GlIHESTMDyVWlsyrXCDRCxTqneofO8v1FvAcp5nGWdd72Mg7gqFZrPdzPSAie1nIOfsHwCDtCPBZFK2pQA0wMNtI1h/nTuBy4W1zZ6Ajn8v2x72dvQNA2bNF7vUIYu2zAvfqZdYf3psiPcp3K9zvbc5DgFMsnPuc+QaSpFvDAHdQ0dpaZLtX7j9kT8dIYgdtSs0etDJwvqi12UGCDDQckXnuFLsuasXFMuydMcwFA+vfvm9CAI1SR2zi73CqwKzTFNd1Zy4So2Fk7et1XIdrTdqKNY99IOAMltqxPzAlYsRaCIDJnrnDFrc0UNFWUttQo74DAEZIFqiOIhuzgBp8jkHsFNncZ8asWfNz3bbnB7lzam87R3isZ6jGaw1S5+rAGOWGQO7iXjfVczcR7hm31SJwepucBGV+4NaqvHbjzk5DEAAC38aSIx71TiF99AHjC+tqVKoAjFwb+0VcLpwCubB9UU2fjlAdOlCcnEzICVhotzQo7AWxnqCehBzlxrojZzgCQMZ1QKJBGMrM2wBocXdrpVg2+xCDnXcsluIGJfXqdcBY7ifERB7Mf01Hnjl5z44gAVl2v++HzGbuF7bOoLr3LDfYAdNOXe/mMmxzE41HEyMX5sXaiLLMd3yGUTx0efEd6zmAtlPJtyhM+Wz966EMNNv9hBRfBziawrUGkG0URM7e1oH42F/PeoI2e4FGvjl++BolRBI0ynfM01hAsxehr0JGBol36wvqa+4/7WL71bofKz5OFX08Eg4TdnhhKSOtuc9vddOqKYZdH5TyDTeGT9KPDSPXQHh25EsIXUZQCENr95Kxzn60d34a0WeDwPa6tt5YG3DmxAp7T3pzEUv8lrahT9JORANwzqbPc0+47umBa8er1cbWYyNkGCPDAYyA5wbsUgMoG6VETBD9yr4HEh1EEF4LAndP3mC+wJaaedBs0q1/upgO5Jsp8RM2SbcGTPccbWvPMkfty9i2nCPrl5yZccxJ0kTrXaYcErtfGgAIyQJSGXsj2+OH2GpDvHP9FNtuE9RaCgxjG6cY+lhi5GnAVyZJB4LW8ltHXOCYHASlBjFtyBkjtnkQ15zFEicXHA08i4jgb42ciqK/Pzw/I+cHjnxP29g5pCfrO9DWkVmZ2x2B2wG7zNc8qN80pYucsVO2EW/2rmV9rejG+Yk+y34QQpNT5bt9fNO5OIEOAmC3s2xgbJYhagAKM57YE+dNrNaP1QVDzQ7v6eDkRG040KaQ1pl0XXUaTYcWPzIbTNTmW2WLpR4/OtPl6VNtLh4p8ddKk53abqtNtVPjhxpOpprODxSmYwXpseQPVWehNutS2fJanpZKIwDjldIA14pcu91aj58stF6yF6O/dbpY4ITj6lj/VgDwXqNxo5TmaE49yf0bLKCfbQC+bge9X8v25ZuvIR57ANiGIn0vZB6V/scf31pA32zT2+9vW+C2BX7+WuAWAP75u6e3V3TbArct8LUW+G/+8T/oKKSamsvUJk75m1Mo39sl9QCwAzf6TOA9uOn1lMU/p2X/vwBgrIxc8copRdzDFelt498DwIEVjJzN1N42EqVMlbtiv9FjUXEZMvnclPjZ/pbCdc/kNcaqZQGTpePeEVsmewH7gkozVddNVbbHisb3FM8ONZ6M9eDhUNt8o8uLM+3WZyovvzBgaDoJNBp5Wm83ZuUX+c7KjoOvbZ4pyHHIRRloGcOJAp9c4VRVO1OpY41PHihP5/prv/4dy5D64P0f6aN33pWuv9JxcCmvWqjpdqZiQ5Fle3+/Nisvrwnsa+c7hNbVzDw1pti7o6y8r8HsTa3al/VJO9R/99//LQ1fmumjjx7ps7d/LO+LHyk8f0/t8kNNw7XaLDcVDeo2OzADYHMvrPiC+gXmf1+/6Q8hNxfN/QGCX938+dcJAiZMsLxfB+xaXeoGAPysT+wVx19XGP//BICdrMLw2V6n61jo7uFAYfvuZw5fN2jRzxDk/gk3wGGzZNorl+0NXAYw1uIeIW7eUG03sCyhRLEqFDl1qaLxNRydaD59VWH4grzkWKdVqLf+yh298t3v6PJiqfd+stR//Kuvq/3sK/3kj/9Es/mFDo9Ks/Tc1YU+fpyrUKpSB8q8Q12VJ4rn97TyAj3OfEXDRONJaodk6hhV41lBjzy2DPs5LzYgz5STG4pztU4OsJtrNY5aHU0iBVGrRV6qiVpjpW/KVsMk0f2jgT79bGuKpinXW1c6PYflToM4m+SHJxPdfWGoKvW0qFp98GQhL3bkDpQx/8mv3bUcvI8/X+qzzzZqyJGrPX3vzWPLo3v/063S2FfdBhrEKEgavfVgoEno6Q9/8lTbs5Xmo0B357HuHsVmXfbZ053ioNOdUaxx6Ov0YqMqb/TSvYHlCzK/kL32K29M9erJQNOw1dlXj7S5+kqb1am68lJes1VT5VbgTVJPXdE5JTBgK2qe0qkzrTdZ0WWfnfvc4swsN5lrmW4aihzuOS4rmLnPt1xj5g/AHZuHDSB2rHhTplJIB0joB9QeALa+2qvHKIgVRWngDqoCCsKo8LDj43UAMBl/Lu/XAaQGOprPoQOGsaR0BeD+8/eWqMzXVrRHXWIFMorvWCDWNofyPoHZeQbysOelcBQlKilCp1MtNdUnSvR0PtPFrNPdNyv95n/522anN/ZCjNosuy/bPdYgSpRGIw001vXpUh/88z/Ul//ySq+2vh7qWlNl8vxa51fX2mzX8v1au8KBqYCu+3tA8RAA0dSy3DMsH1HskM+MfWJvv82w96yYDijiVIWOyOEyF7nHFHlp092mtAIkqlpmhc2msPbE/hDAcn8/UU7TrLwW4Hyaprp/MtFsFOv9D8708WeX1p6mavM9ew7316ltfFNinV9sTFWEepS5mfcdjhwQaSrwXuVsChKszmNsZZ2dral+UffnqIwrU+aZDXPkAH6yybASRQEJQIxdMwo3n/tqxXAHftNmKGzMZi+vTF0eJw6UMMCuJw8AQFCgRQFPe6DOophnfbJstEb5DIgBFortIzaUIeo+FDyBgcRUoMfD1IFfm1zX61yeV1k27r64SIZvXgDkYbdI4TzQckMGJvm/U9XpXOnRHZ28eEc/+Kuva7vN9Xt/8JU++3RtNs7JyYGyKNd338r09/72W9p+dqb/5X/4Y73s+boXlpoOVsq2F8qLXFlDPi822zgAODV+FKD8i63vYL1fZlRtHUcI9xTAPoq+A5RKqOmKVueXO3fNfWY4fZ7oCp/MY7MaxRobq9paVRn2JCunDE3JH1clz8hfDpQosacuW8v3piRLG7/68oGBnOxFwtApBp+crXX+dG0qW/oC882LD2aaTuNeleuZ9fbp2doIBocH7IEoVtYGKL/0wtzFGPSPrx6v9NXTS+vj5EXTHi+/dKjjo5EpKJ0SutXj05XOzjbPLF0dqBmapTSkBfo6hfnLy60uLnfWHwGVebz28h3rY3sLdz7zYpnp+jrrCTaOOHN4ONLxITEYbu6hcHl+xRpUGmhNX0SVC6jw4gvzZ/NcMmitP+7WpRXvt5ZrnWs8SXR0gl0kVpu1BkFs9+cca/emUEW+OmrEZKZtONW6nen7PzjRD/7Or+qN779sdpB/+ru/ry9+/z39B6+9Lq9e64tPPtTp2aUGASQb33JMzUIX5Xgry3jeZ2OjhEU56LYXFPS5x1gX56ZAZy+BEhhyJGsRa4JllmNtCmBp2YyOfMLYHA2ZwwDmKrteAyX2+2EDl5hDHOgCEGtZyA1Ww059z1ceprgnrxXVG6AOYF4PHO/fj/7AnGr7dJSTKG17MMBZgbu1jXkMjgzqPH4PoBxRxe8/G/Pe3jXBSDwoPiEKWAYmfchJ1ch/JbjFrKJNifd8/WX/Ztam5sYDsE/7OGW6gWI+SFhP+jTw1xGcsGWuUVj2Ns/M9+7sg/14aOpJCJ1EMQC8JQFZksC/gIeo0ThJVQaWuXWR9gRwMy9UIx8wby63ngJy4AfYMGO37sZqVaKIb4ycYftIbONxR4Aggjq5gFuH48XOHEiSgdsjWJ6r37txkAW+dbbggGwQavb2x4BMKDZN0fgs3oA+4Q5EqFvJ/GXvgB21Eb5sM/scvAFwYm0nFxnKlimjOYMA9LGXCCDU1grYNpKHa04roSk1i4z5mv2uU5xDWgHoRxmMLbcBTIBZKCW5b5BhDOSVqUoh0tAPiBAmo9SBtfTjftdO1jivARBpwK37/K6/OUcO81BqXb68ex7tg+LQjc/Css5Z82zb6ogAjDXmNXI9cXLyIEj9v+y92a+t93ke9nzztOa1pzPzkBQpUqQkJpYrybFk1y6cILEdOwmKNgjqXhS9KdCLtv9H/4BeFehdERSNLxqnRhEHsBRbI8XxkDwDz7DnNa9vHornfb9vn4GSWiR3xF720ebee+211vf7fuP7TEBSqrWyKkQtDGjDzLxrkgFaNxcSKQue02yI64D0yUpzaSOSl6gQ5WZcHoxj4LmcY70Q0+CGJISalutcb3kNVI7ruHfaGCexDucaLftJ/R335lT88h1p2MX3ETt1QSoVMGc7i7JSgDwlUcg+iW3HNucejhhnqY4PHQDMfaE6hRHS5R6PICevWddxKlK5jtE9gCAes9h5pJRIIZ75SsbH6BzeuZrIlGfUsi6QYMczs9QRuK4anMuohLZE+S8HRyEiKug4HAdyf5bMjReLf+5XTPlcPIKpoldfh+PLJ9DKqI9NKW3G9xRHDYckbTpvVOKWwvcWC2whpZRIRAXOPqHOHnSakPM294YS+8N5Uw+W6sZgilW2zJF0WCCZ0uX+nfnbKQwrlv0Pp/am5PwSCGHLsjJEgYleyLnRFrA6iSshvgiJQ4g8zP8mYG1KRFXJsUYlbNW5puka4XmqimafIxHZE0cIBd61nsB8ZM5rmjcvvZDnmlaNKwSGFvDtYp0s1hpYm2lrQ+q8pvP9RT9pdD8qdR0hj2vb8W84N3eP7rykamzdZ3CN4OuRN/00DUddKQgAGw4ddHKx1bcddVChw0ySkHBpIDcDwO1jONnDcG8XdjRCbYVIK8haX0ssh43A8WAwe3yzwsnjIxw/PsTJw/sInCVCL0WNFHGeimOF0/cQ9EawvD5MbwI/mqJv94Q8Fy9mWK6OsFk/RpGcYXfMOSJFnsY4W8yxnGVCeiQAvE4bRA5dVUgQfKoA7jjovH66x/AhK1ub83vRXkpD0t//igzgi8a9eF5XyGj/7v8HAMx+yTFzCQC/2JqX31+2wGULfBlb4BIA/jLe1ctrumyByxZ4rgX+7J/9cSObaYpWWgCY5wpm6OgBoLW/bFVrF3/cAl+i+PsljxdVl78qA5gHblEYVQpw8KEHAT1oqiqTtoc8VREg0sKSWl7SmpIHeFYi9FBglgqStJ6dUrhXdXCrImitq2mpJ7ap8h487fBIQzUtBZy0QopQNVNY4TWx0R3tXcNwd4DpxEOSb7BYneP08X3EJ5/CqWbwA7KrS2y2saiTfDJsyaJvEWZTDt0tw7rktp0ncQ+uH6Ixh6ixh7q3g/DGVXztN99E4xn45OOf4sG7HwOLB9gxzlEmx8irGEWZwDGYa0m7Mc1ds+v2Pli0Rpdr0iEAACAASURBVOL5mcx4ArW0fL2CbX4VlXkbifMVUQD/k//ue/CuBvjF+3fx8bs/hfv4XfRmnwDLO3DLGRyyz2lz2DLnWbcS9ncL0rLVeKAmuN2BpM8BwC0+/RRC1U7yBQCYNbiOoC0qRO0DHcu6s6PljXlO+dv1uWcA4BfVv3Jnf6UFdPtp2/ejglEeF+Dv852aP37eSroFgZ8FgFvw99lr7JjTVNLIoVrsv2lUTsAogO2O4Lo9MGWTGVclUqSVhcCfYtC/iR5tu80JNqaLl9/cx/TGdZwez/HgfoVv3biC+O7nOH38KYLoCH5/g7yhjWWJ8zVwtKTgZAoz2seq3Eftj7EwXBwnBlaVib4AwPTCdTCOaJ3p4GjBQpuBNDFRr3MYHssjJq4f+JgErOMVODrfYto3MV8lAoSYJGJUfL9SrGuv7vh4fBzDKBtEhgmzKhEvaoS+iaPzAlVWI5iEeO2VPryxixgl7h5vUBo58iQF5b7f/NaOKAaZE/bhvRke3FkLgPitV3awXjb44N0zRCMfVJjSstQzarx21Rd75w8/PEW82CIwSsn1HYQ2SqOS4j0ryuPQE+u39YLZ3cyK1aL5Nk4R2RZuTV385psjTH3g7p27aJJTZPEpyuwMKDcwm0xBWClKaIGd8w0LKSw6aR6hHppZQOlUCJ19sCpw9DlJVkg+Ia1VO/tm9rzAVlCE4IvMz222r2TeWZ3CVvOG2RMlz7JVT3AM0c6NgBtZ91T/qkWxFqA6m2ItVmpBmd24ex+dP1vgsQX+WBTk5xG1lLxQm3latkoAKdxTQcDClKplOdiZSUhdMYVJYS9CYftA2Meq6eFzK8Rdu4fFToXJVxv81h/9fQz7LqawhTiwAwvky6/zQyQlFYYjZKcGTn96F4/+7RMMznK8PYoxABn6BT57cIz5cikqF+abiV1uC9zys3CEqxktlUutwqx1ntDr1ywzuX4WDVtbul7PFdUaC8MEpliQphce53Mq3VmsIqCmAAjzflk8pDKDilFVnbAgyM/CAqPYywYBXn91F9NRDz/68X3c+3wm9pVcizrQmJ84ihQsI3divtgq+Udy2iwM+r6oIdT6tBIQj8VWKfrapoBrBIBZMCXYxushKE0QSJQ07B8Z+4XmuMZUilLVOvAQZ1qMNgl0MXqh9YTulOVN0YgqhiQRFjYJAbCwT2tyuocUaSOFuN0xwWRHiqL8np+J8rf1IlOigXirKqDKTD2CBuyXccYCn4V+FIgKcbWlyiqD49Iu04TjMS/SQbxhRquOHcmBrR2sUqqhAhTOAGv0EE53kdhUgfQxnUT45N4Gi0XOsEXs3dhB4m7w/d8P8Bv/yUtYfDDD//o//9/YXTbYNVNMghXK6hyVzfzDWgqtbGvHaO0gDV8XwbLBhgVFur46hoDrVHnRbpHgHgv1VPAlmxyrmAVLzXLt92y4HoEToBIFvarYqPShPXRW1q2y2xbQwKeqrqQdNZXumlHJgjCzBQ/2RgIQ0cr42tUhDvZ60mZUx3PfdHK+QrxOcP3aEHt7fbEcv3lzB34Q4ujwRK2/iwonZxvM5wlu3Rxf5GdzDEymI6xXawF7+d6zeYwVrd0dE6HvyMiiqpf3WPMoqaavBVA+n22wM+1JX+SD/e/gYCDzmgBAZSPPOz7dYDT0LzK3R/0+wohF2k5NXONsRgLeVqzHR7SMAHOue9jdHYnV6naTSR9/fLgUG3WOTVX3A6OBj5df2ZGxHG+3KKoS5/MVjp+QOAJYJCgUpZAgdncHUhSnPTUtbjk+ZtsM3L4FYw/ntEv1R1gYPeTuLvZu9vDyO9fw9W+/idOP57j3g3+P0x+d4Ldevw1kMxw+/AzL2VzcYDhiVssc26wQJWgtFsWZrMF0E5CU2KYl7hQ5d6YX6nsSlThmCQDTvEH0iJVmMMrcwYSJNnNRSDyOhfE4FJXrckk1Ui6EPnE2IEhUsUCvFrtUnApQRnvmggo6hq8QcBXkSMgjfPi+L5+HAKEqszr3FrWJfXa/3zkrXBBICBIJOaARS1QhQVGh7HmqkqxJXnHhivU193AK8BG0EgDHIIBKpTxExUdCDl+7W2vV/l5B5YSVfrGX1nMMAWyeaQjqOD6VsiSVUOGuz3HbbO9YvlcFLgkAvB5mazMjneAWiQEEJStev0kb5QiBG0h7idVtTaee9l4ISKP/CO5w/WbudOAxp5UArIFeSDW42klTFEuVPC1YqXYkQMF/Mm4cEn64P7OwTVNUFpW2VJBy/NEuWxWdVOxLXrPsC7jW2aDalwpbglu8X3QqYgY5X0+s3BtW+nUuZaYurdKZKUoQTFyRmLPZrgPqRsKpT8EaAQ0JuoIAuu7jFchRNTfPPxZJV3wvo5L7RuW0rsnQqBna0AYE1Nq111RCA58veyaxuGUOvGauihNJoAAw96gEsdgfuQbxPNnNsbIHIGBPEmtFYJe/U5AeRiaZqoypoBLa5VoFKuVV4Sn9u41F4uGHbUJXBSJZfJUeowvSWq/FtFqHqhrDHvdVEviipKcEWG9aJTWBSMnkbUTVyXEXRnJFKEpGDKgKVAgHQobma4u3LszKQ1Ko9TkBetd2hdDBZ0pUg+QO8/ysinm5D+LqogA9ATo575q5nrHlifxZe9/bfakQ99p5Wsc/93+mRC+I0pOWxiR/0KtFzvC0mKa6lXsPdRPg/ESyJudiktRIKuMWg+OjS8qhYwwjzVW5X2oMh6g7FXDip5dsVo47DoE2q1mVo43sU2hBLTnXda227AYtt3U/LJbuDgF3W075dNxgbjcBYe49TMY12SbSWF1z+pErbkXsGrJv6yzru0xooxY7fpkzqY6ulJTB9V5cxlh/4L6a7ddGTxl06hGVu5JF5Gwr0UUGQj/Ear1B1ayk3xP4bwjw16EC82YKz2EfUsIZHQQYBZCJQ4C6sZEI5plUzhMAZh+gYlzHvbynnDdKIR6QlMLf0SlF3C0k+sSWfQf7Ok8TEock52bGALRRCe1XQuASpUASYlVKXrE4w8hcwCzwVvkt52VdH7hf6ayzXZ4hnnEq4n1UMPf56KYOQJYx2sZ0tax26X/yNxLHxfMb1fj6/p3ddJIZ2CYGkspD7UQIBjsIJyPY/RGsYISSURziusH1wRBreaPI0CQbbE7PkSzOsFwcYbM4hNGsYCJBYzVIJZPcge378KIp3OgAXjTBfjQWkv98do7HR/exXR7CwhxNvYFj5UCRIM622KwyrDYVki3Jwo2Mx18NACupU7rB0zKL1lFaYroAwC3RXL5euFQ8X794+p3eqwub/+fY+c88qzN/acFltivn+n/50+wSG/lVTXv588sWuGyBL0ULXE5yX4rbeHkRly1w2QK/rgWoAObvJZtHjQK1CEN7M0HvdCrsQK1O0XshBHkxBPaFN+sAsF8FACs7maqaZ/MTNc+QBSa1zVIAmDY/3A9LFpgcTqke4kGnPRAIRtwyYy8s53RH3FlEsygpbGPJNlIbNbGwQwmbB2faGlcsdkWojF3AvYLYPsDtV29j58oEUc/FcjvDanmKe59+AnN1F24zB4xEQIiyoOUbD7IKAHu2FiqkeEXAme3VsABjoap8uH4AwxkBxg621hSDr1zH1//eO6jcBp+8/0M8ee8O6vN7GJTHKLJjZPVa1JhMEKa9pNjn1SZsOVE3KCUoiCA2bbyoMggEBFxsD1CZr8AevQVzbwff+Wdvw7nRxw/+5if44BcfYjJ7H4PFpzA3H8NJVohEWaKFa3aDloiqAHCrwuVbdrZ4L5xPLnoBD5jPK4CfX1olV+w/EABmXyDznY/qmTzfZ7ugWAay4NIykp/25bb09NQlsf0zfT1NMXr+IXhQp0TufvUC6qzjowWHW0CYxQspilFsQvU3c1dNWpWxuL0Dy+rBrFg4LFA1OTKxLpwgjK6h593GvBhIdu9vfe9VXHvjNXzw7sd48tDBAdV5R8cw00P0xqeY7CRYxTHWaYaTZY157MBwp9hggtw8QGqP8GhrYsP8XhYaqPLw+wKy7E0HuLrr4pNDRcwfnNButWmtWhvs9Cz0/QajCHj3o1Mp6BVZKYo42qityhoJM85cZhsbcKmioMqjrLEfWbALE+ukwOFpJmoYFhycPR+/9a09OKGJe8dLbFhgj9fIt1uYYwdXb4T42ld25bD7b396jHTW4J3b+1jPC3zy0yVGuyG80BHAbX9kYn9oo9husZrFMOMUdV7hjRt9VFWB2SbD47MYx7NC1LV9WoaaBuarFZoql+IbCwt918K3Xhviay/1kS4XeHL/MZz6DCjmqPNzoFzBNmjrpaoQOhOwQE2AjCAaCx0soEjxU7LHutxYBU9ZROPEKjBky6xXu3MlqkjUdmuFyuKIFrfVAlILLZqbxUJZZwXJv5OMXlOtVAkGs0Cur6tAp4wR5mcWChTyhwJqXlhlMjdM/76zgpbPl2tmHkkBHYDdqQBFuUXnhtY2X2ANFWRoQQdA1KPDQSPKYJd2mn4fTTjCCiFO7BAfZz7qmw52v9XH9W9/Ay4tvl0XL8HGFJYYP7NMvaljzDcxFg9TnPz8MRY/W2Mwy/FVf46pm6Gqc9x/dIrFcqlZYA1z0ViE1VxIArcs9lD9IvmWnhauk0RB4i7/V9VragHd2dCy6CtgCX8mqgzefC3IZ0kpoIJab+o6SRIEi4KqxKUdKud+XYd473ivWGy+eXOMvWGIew9mWG4SAYBZqOP9YZGN96vXUyUNC8y8V7S4E3hdCndalO/sEGkR3Qs9GQ9yv1v1n1hdg9eqhTiC82wXUf9uK/lvKm9XtGymypfFyXZOZlutt3mbMwxEAZVNhhZMI0cAfxKNHFpvsr8TOOJ7EDDg2xYW/MgV4JOWjNNxH9HAF8tBFirZXgQr2GdJf+H/8eKoThH7U4uKnEY/G8Ebt8vuLCV/sCxpkcpyPscd+6KLtHSxziOsCh/2YBd1GGFRu3B7Ib7+1X0strSJj1FTjR6FmFyv8L0/2MObXx/h4Q8e4V/9L3+NybzCuEgQ2keAuQHCGoXRwLc97Ue0HN/W4trAwj/XdVH+0SHDMRC4ntwvthdBMwJM/D3nPRlRLHAT+In4XNo6WsiE+6LgleYyZ6L98kPaMyogE7h0JynaHErmjQObuJI81pdf2hWS1IMHSibY3aESl+ScVOYiggtUxQ8GDsaTSJRVnGN4D46O16IAH/Uj2RsR9ByPfAFWCWB01uZUdq83WQvUOMhZ3C0rAdZ5D/k+HAtUHlJJKzaYoiIscOVggMk4kgxa5guPRiHyjKQFWjiq9fN8keH6tZGojzlOVDlZC3BJVRfV1py7qJQkUMyCPcEFqp17/RDxNhW1MV+Tn5V9pt/3MR37ogzm+0x3eojjDMcnC/SHLjbbBMt5LPMClcQ+sxAl21TtSKnqZ0bwNsuxyRu4fQeDaYijvMajLELiT1GG+9gYKW7cKvCb3/0e7v7kQ/zl//kxrmx9/MGbuxgGCc6efI7TJydCXOQ9ni9IfWrg+qrOJGAoIGxI8J+qtFiV0EYFx3IlaoHKff49FY1UUhGQI1Ar7gW0z2duIl0DHLYn3Qk0w5wEEKr1VutMrK6pTuf8L+p1yVPUiAHJ3iRwmKoKm+CAKAodRiUoQYbrjWT1msxYJxlA3SwEnGnXMqop+TzJQOfeIFFyCp8kWblUVpPIEnhyf9Wy2ZLn8N5w/0zQg6o2AjZinUqyFb+3lLCpQIfu52Wv0s7jvI7uvMIMeJIgeO0kRHFO7cgzUWgLUagySmQbtRGmApn9ldmMHHNBRFCa+zIqyqgI5fsrAExbdiLnjhci8HrwmONqOEIgyAq1vxfFKDNOZc/Ma3Hkc4pds2Niu6GbSAnfV0U0bZTZB5htyzODmB5zo8HzgijwaNPMrFFH1jiTDkMuVEHMeYETsEHiBddAbR/GNnDPyagMEsts3vOCinK1r9a1ot1XiGsHA3FoHcx9hqMAYxsBxP0Ila2S3WnQ2lf3HVT8co8gqm3u72qS0zSLlnbjUWDRLVciewpmnzYVNlkmoBvvFcFoNhK/J7Ap6mQamdMZgWQGsbDnXoa254Qd212NxbMJ92M2qhaw5fom44D9vkcHCSpSHeTcs4qym+s4z7j8OyUW24YnSlkSa0nSpE06M9zlenkclNtHS2aq5Kni1XNyYDmi5iNhiX/P9bMoc0R0Z7FKhFxbHQ9FQrtdVYJSISu7/IqqUwehZKZTEc19DPcfVERTIkxQm2cBqqEViLZI1qog455bCi/0ZM2RpB72NZdKXhrAE6TlP1WeEzgWkF4UvAR0mblLu2oCo0okkv2LHvp1v8fxK3bpSmRk7ytlDGukkkZDEBhyJR9dCH8UrMsRiPsIXkcbbaJyUCE0NYIW0nmF1kNUGXP8c7+qyliSMwV4596GJBs542s2NNc3mTfanG6Sykie5H6jIznqiVPnWHZv7oHpUEPgNm0zgW1P91DsX+I6QNelwEEv8JDReYNnlxaYlDnY0poEc7LZRdgeFM0SUOZnE5qsWCIrmZLrOT8D7aElAqVmFEOpkQ/8C7sWwkXg+khjrgNrsXu2LR9N7cJqInVJqGOEHqRdObaaggQv5h/TaYZ9SZ0cuFiRDMqpgm1EMokobG3q3HVdEGtnnmzpBN8y9KnQtkWKrQCwANgk8nG+Ekt6SwBmzlckNJArQFCZa7gQ9TaprBskRci9kwiBjhPO9uYemAC+qucZZUNgWNte52yBclt3IzoL6b3TMzTXAD6XggTJoG6tprUTEsimRTrHEV19IKRGZkTTzWobW1ikFuxojNoZInN92GEfbq9PqxmUhq3KcZ5TbFfIw1aeIV6cIiUAPDvC/OwhqmoB00jgBrRDt5GUFkqSRaIJ4B4gDKbY6w2FSJCsF3hy9DkWs/tAOUPTrGGbMapsizhLZN/GOXm7poU5ozyeAsDq9tPWS2Q4/scDwF2t5nnyOgkIeib85cFszzvoyXC9BIC1wS4fly1w2QJf+ha4BIC/9Lf48gIvW+CyBf7Fn/5hIwf4tljMDGBuUMlQFUWwCLmegsBdBqXs8cU6rTOh+eVtKUo3eXzxeZI/SUVNC8h2yjTJfxLlnBYtxRqKhXsWzsgKF4s3MqN5kOdBTVVnUrgQtYCCHvK9KMAUAOZD1RKqMhLTqtbqilt7atVsg/lFLIr1UBl7yOp9xM4urP4BvGGIV28PsU2XOD87w/L0AXrFI3jVDGWdoKwSmAYZvnwXVTkwy1KA4UoLZ4Rt+a+uXJQ1T2IBSvThOgdYGiPYt67gd/7ouyidBp98+AMc/ewjVCf3EOSHaLIjlPaWUiF47WGehSC2rQDAVCWZPGDyIMqMLaqLXMTZGLV5C73JW1hVt/He1sJ//T98G96NKX78i3fx/i/ew/T0I1gn7yFM78HOlwhQY7uuMQmpJKYJWXsXW6XHBW76zEr5xUWTgNZTAEqONC9IgH8ZAKwMdj0Mdd1HIbOnj5YY+2sB4K4oKfbS7YFKDj3PnnoubMe712b5SMzMvtChXwSAtf8//7meuzwyzUVdoYoIKapQZcFipN2DYY4w6B/w+CnFJhaOKuRIa4IytPC8gtC7jU05hDPp47d/9+vYvXEV9+4d4vxxgxuDHrLHDxHP7uHq9S1GU2ZUbXH/cIZ7hynOtgayZoJweA0xdjEvB3CHEfaujZCzaM7QaoS48ziXDM/p2MZnR4RhDFHzUh1Ke2WPBbo0EbD31i6BolislslmXs8zJFmN4ShAwaIoTORVJYx4ZmqlcSk2rwTK4rhEXrKERyVWiLdeHSAYmpIJ9t5nC5ysNpDS2HoDY2Jj/1aAWzf7sBxH7OxW8xph5eH0sMDjOzG+/uoQQS+A7TWSbRU5DVbzNT5/sICTZbjWt/Hq9b6ARyfnMebbAo/PcynyjSMXVyYuArvC6flGQBKqUELbxLfeGOLNGwPMD09w9PAxzPIMFjO4MYfVbGE0qWSAssDF3sKiuKhFRImhFoFSjOG4ae0o2Q8EwG3zs1RFq/MTC4kyV9Auus2Bk9do7aMJDLCfaQavpI/K67KgxCIagQ0+CFLq7xTUk/7ZernxeZ0yWQpUYrnZ5i1KAb4FNDNVd7i2Ap4sEEnWcK1gdve3vGYCip5D60KOVVrdE6BSxbNkFtJq0fNEFZLFVEwAXn8EZzjEyhhgZkcopmM88VNUr2Z44+//Z/j8+H1c2d3Ha8NruGX2sQvOb2rQv0SJJ58t8O7/9UOc/ijHcJHitj3Dy1OO6RKz5QqbeIM43opai3mzkqkmSkSuEVqsluJhW2yZz6i4MgW06hTAcmsEbNVx2+UGExThg+AalR/Svqxh8h6IQkJV4GqXSfV1Z51M8F7XP7a5WEkntGO0EIrdb4W0KOX+h6HabnYqYBKcqLBcxpkU5HOxf2VhzBaVt6gHPEfAtvPZVn5HAEGVzBAQkMU7tWxWdwghKogSxhHVKfvKZBJogdBSm2v2LeajsmBMchhVz9wXHOz0MRxEAlJ3ZAH2ec1q4zxBkFHdO3zPl2LhdBJivaGirRA7XpJE+B6dzTDtCkXTYKrDBxXEEe1KPS0E895pXjUVWFQesbip1ul0UuD9Y6GbxTxW6/Oqh/ONg89nJvzpnpBn7EEfe1eGmIz6eHyW4WfvLfD2m7t4tC1hDTP81ncr/O7vfQNn7z7Bn/9vP8LerMJNv4RVHaHBCqVXYZuxT7lSbKVlMxWbQjxqST+SHSkFVBa1mR2qmX7qXKHt3NnuEpxkGw4HjqiWAqIMzHJ0Vf263mwE9KSlvxO0gJFnIPICyQM0WoW+3MtSi8/MdadC6+xsI4Cf5DfLm5OgoNmyBG/TPBPXBKp2OV90Ch62tWcT8KqxXCVyf6meZVbwbBZjf5/33pf9kyj1Agez5QaLZYL93b58pdprSAtxg+rKDONhKDbYG5JOxFpWcz0J5kYBQUVdbanIpN3t549W8jx+TzUkgTgSKjj/cb7p90MZJ+wPYaB5pwRN+H6SZZyzX2VCHgg8C2dzWrNWGPTU9n65zjAdBQJgrLcxBkOCVJyfcqw2mWRjH1wdCmljvk6039WmADmSLx2nGOz0YYU2jjIDZ94QSTDFnXMPwwMXb70zxfXrN7G4N8OP/vX7MB5U+N4rfRwMMpw+fIAHnz1CFNJe38KaBWFR+dWisJVZTtaEBpukxjZJNAPY4Xh3RRGntsgNspI5h5msqwQB2IckYraqEUUOwogZp7RCV/IGxwrHvmShimGFIX9D61K+nu6pdR1SJwqeA6jMpxJXvFdbRadaS4vLQ+saxHHJF+3WOI5F2etJdAyBQb3nHNu8d7R6FjUb5xUDalNv0hqayj21lifATDUbwTOxDG3VkAI+y7rL8wltTlVRp4QrKtbYJ0hi0vemLfBilchnpmMCwXDuLQOf7iHANueenUBGiTwDAp+EEn2w7zOPnmsA1b7bNAeVZQSACfalhYnQ8xGEIRwnAqwAVWMhLgqskxSbNBaHIrobhL4nbekwCqDdi3KclUmCrFBXH77xznAon4FzC+8XXQI4r5QF3SeYKbwR4M61PXEjMJmTTiUpVYzyWswTLeXzst2oOCQpiOpqiy4etBFuSNTRfUJMq2mucQVzcT1EAbPnqfzVPO14q+C67AHEtlvXS+45uBbRbYOAM/uYEo5IbGUHc2AZBAZp++9KvjhfY7laI00TIVKS8CgqYrZxay0eeDYsR/PTpd+GBM8EmZT3tAkEMbeWGcq2hZiOF+3ZleOBeykCv+xfBJIFhqstsUTnWkQFt/R3nnEtjQASRTkdm2hTLMRcZgUrcE0gjGQKkpxEZUuVocu/be2EawMUxeeZ2gwLwdMB+gSLylxOewQhy5zWvZp77QcGbL9CntbwScJ02GNpBU3qJ9uR6wgtqh3JgBfgDYw6qhEI8K7qZMY1EMBlBr0Aaq1CnCdb7mdlKLDvlCQhBHL2kP2JwXinFDnXUBJPOO6Z+/vM4YVjVmcJvT+6P6okw5X7HI5jjgtRMdKauM384VxEwE/aV6lOak0u39ElBLB97hUN5ATOl3QZ0LErNtNiJKNKWvZPXmf3e92LFRSpi9KUNYqEObe833LObsmTVNhC919CkuN5km4BVYWMe10qakmyYH8mQM1AJosRTh48W51deG9ISCK7kVbgQuRkRAMdkfjxWiILgd2G+0paXrfSSiHBNHRO4PlPyXc8Tsr8K/uoQljJzDu3GkZk0ClgqwQOOtIwu7YK5V5ZVipgMUkwUhMxXJnDSfohMaCoSWJgu6jVNa3L+Xa6b2+QkOTVqod1/8vXJCmsEpKUJzEAzCxX1JaEXVmn23VA9/5t9Be/ynqtt0j2DQRNLZ5LdEHgeV8itmodlyRYKJCuNvKEo6WftVFi3KdK323B9s6CvSNJaVQOaS9le9bWz899A/sanddI/uTnFUU8HQsKRucAcUECdA+b2kdDG+j9PUQ7N5CZFmKpcXlYLTfYrFLYTYPIMhDZFcr1CuvTIzx8dA91fA4Yc1hmobbtnPdrG4XhorIHCAfX4Qa7GDoRmEhQJitsNsfYrB6hyE5QVxuU2QLxdiaODrwH3NMs5jVmaY0J3WxaC+gOAO5AfFHZd45o3YLark2yb2sJ+r9OAXwJAH+hjHP5g8sWuGyByxb4tS1wCQBfdpDLFrhsgS99C/znf/gPG3Ew7Wyu2nycVrCkLPdf8ugmSIUsNLv12Uen/O2yXCRr6JkDptZMWZR6xo9GMZH2oRCjWACpQZUUgCW3Sx6qBJIMp/awIdaXAh6akqXHAqywjOXzqYVwp7oTKyNaHMsBgwfgHL4omRq4JvPxIuTVGJlxBWtM4Yz3sXt1B9Mpf0cbxBm2s0cwFnfh10uxEjOsUopJ/GxS8OfBpuDhkXZsZOYzi4sFJrK2mX3sIS9DWNYIjnOAhT3E5K2b+PY/+D421Ra/+PFfYfb+HRhnd2FvH8MoT2B4CSwCvVtVAbMSwaJFXVEZQEskN4yyMgAAIABJREFUKnd5ILNhm74o2fJmF435MsLRm0jMV/G38xr/zf/0bbg3pvirv/kRPvjgDq4vP0GwvINh/hDF4hABWfE8wBL0IbChN+Oi+Yk38+ck6nZ232KBJWrrpz2hKxReZAK/AMCyTzwFWvRwyb9XJQnt5zo1rb5me069eIOn/asrtLe9o8VvWch8+pla+yP+QFgBtL3T4tLFo/Mma39gk4H8fM9uv9Of0lm3JbxfKH+lICnj6envxWqR2E2tqhvTCNDUPTTGLiajHSnApXkqypGSOVfRDgxzBz33NlblAOhH+ObfvY5XvvZ1PGZG0YMSrx/sojy6i/nJZ3jjLSrtMpwvjnH3yRyn8xrHKyCtJwgGV1G6V3CWRrj60hTT/REq00bW2Dg6b/C3H20gmg+fh1sH26SB4diSx9oPbVybMseoxGqZoc5pb07GNXB2vIVT0RbOgNfz8dLtPs7WFe4eJxj0aSvtShZivCkwDGzMFpmoBRYxi6Ievnq7J4WZRVLiw3sL7I2YVVpjS5a93yDzKjqeiRfc6zfHKBILhw8LlMsa8dzAXsTiqwUnUGvHgPao2zV+/Itj5KsE79wM0XOo8imQ5mTTU3Wi+W9O4+Dmno9+QAvQLdI8h9kwo6rCjZGH1685WJ4vUCzP4dZnqPJTGMUCnhXDQCZ5T6zFaQaWgoAK/qnUvFMkdapcFnt5mFdyi9rrSRGls0okM76zWG6zgTl2WBQjcCfK35aF3wFJLJDSDo4FEnE4aC3nuoK4kltUEUxwh0U7KbyLewJZ+woKsODOD0RVT5c51SliG4qFJQtaO7pmJKqSmAU6o2aBmhei+a6e5BmrtS8BEzoUsHhj0h6SiqIoAnpjbMwBjhsX+aiHwWseDr7/GsZvvY4Hq3vw/AB7Zh/jxsJtZwCa4bHgtkGF8ydrfPQXH+HkB2fwjpbopce4vdsIqLLcbsQCOk1jUQyxbEqlmeak0uZRAVqCsKQ58HppBcyfEzASwL7NDKaUmfdY9TBa1GI7EkRge5CQIMozAYBJmdCwc1EP51RkegKQ8fVk6mxMUeZKDACVE1u1Aed6RVCNNssEQsYjT4qMBFKpPpLcexbD+V7M8HO0WCoZwZ4C2fyeCjva3Uq+Z6uoY/4uFY28X3wNfjZeD9WcSZoLuCJzkWmiF7kKTjcKuCZpivNlItmTnlj66lr50su76EWRAInsEwR1qFTdbqjEUOCfYBb7IAuqbH9RqxsGFstYMrdJNuC1SoHW90VpKko3AqYl7Z5TYf5QoUWLVtqz831cz8BkHCJJqY5TAD7PVE3i0l4yazAa9hE3IQ7nLlbowR0NUXk97F4d4vq1Mc6XFX7wiwXevxPju7+xh/G+jau3geE1Gy+/fAWzDx/gL//lexicxHh7F0jXR7DdBPAtZEWD0A2lz9epquxKd4GiIZhbC2mCijnTdCTTkevK8Ukshdk40THKRVQV2gqY0U+Y9spOw7FHhbEpa8Fys0WaxUKeIGDgEVAoLPQCXwg1LKXy5dI6E6CH/U9IOHGBPC2FpDDs+/A9A6dnW1FR8XlU+UoR2CWoaMGzbfk8HN4sxvKVqd7dbjNRiBIEEvVvZWI6jSRLmv2Sqliu3YvV5gIg4PWwjxEopiUtM5sJ2g76nrwG+yBJC+yj/G9mEUsRu1Uii0V5zN9xLwNRCfeiAINBIECYOiMoUYVqdwLkfEhmo2djOg1l/qHqiH2CBWGqbEWxlHMOpO2pidsvTQQIFAtTmVeB85OtECioxqVindfO9qTSmFmTV6cDyTQ/nG+wpntFz0VwdQLz5ms4NTz87EmMwY6Dd77zBr76xj7OPlzgw3/zM9T3Yvzd6330jAWWjz7Hg7tHsGjbHmmW9zKhsqnLjOQcxX6hyjr2897QlzaiwrIoi4tIFmZAMndTyEM0rSUZwlDyiedTGcYM6UzdT4SEx9cguKT54tw6qmsEyS8EvQjOKgighXuSrkjn0iiCjvgpezXm0BskM+geiMAKf64uO9z3KMmFrybqX2aAktxCO+V2N0WCBN+LawhBNe6NxGFBrl2jCajqFvvaztWHimdx8FFAWBSG8rnVnlbOFzWzdJU4QBCCRJxO7aZgehu1UBI0N7HJSRDgRREIoZUz56v289MZiDnodDNpaqzjAiXjYQh+FVQ7+rDsELAimG4P28xEapB4STv4HIZdYRhRRacEqtmiwLX9AR6fZqrAqukknGO+3MKwc+xNQoRuJIAnST8EfVICiwZJX9yrbTCdALVZCLDfc330PQ+LVSbqV9cmaYB5yCW4b2X2Lu8px47ccJJWEsbmGLCZAVwxo7iiplg2+H2Cv7yvvDOVul6cnuVy3dNpIIQLKi5JrCLoRPU/zSIYf0piBdczcdwRVRvHEEktJLg4MAWQdfDkeIGT2RaDiPOeTRd+3euDcRcEQSFr2oxjm6BOoIAwAcV+z0FVFAJu0WpfXJwqBYvZP2mtzr7ANZPKRaK3ohZ1VNVNYqLEYkiMEEHNRhyahIQn3Au1aiZ0GfBvCDTzk3GR5hhlVIhdIxVltqBkcr9IgBTHINvENislxqIfmliuE4nQ4ZFVCFnsv1WNIFISAn/nm64AwFWVypxGVTptkq2axBSilmwjG1Uj5rMIAx3rcVxJFjoJ1BzkoR8h6ruiTk2KFKv1gkMBJmhhbsExPCEF50kJ1yMpQyMyGB3AvsZsan4mVXIrUM621POR7h3F4YVZwS34KUprIRBZaOg8JRbLpSrPM2bS26Jg7uYWjj8qYLmXszxLzgUOFeomgTySorm/UaU75w4SHnQvwzVCbaQdApbS5yxVWzN7WIBcPffyoqnE5FzCfiXW8Mz/bdnAnDO5IyMJRVK6ea2FntfCwBdlNcFu9l0CdgTuGRMgryEkFDn16Z6DgL/JfQeV8HTm0H21EJgNziF8X11nCVYLYF4SyFcFtZARLV88bmynENv4NCEwrPFQXDNdp5Z5RKJyxZbdRpHztTj/F2LpLJy0Sl0GxI3ElF4Ly7Zau2aN/JBzMC282LapEgoIy4t7TRtbw/lCxlWhHljch4oDREso7cBgsftml6etutxRBYQF7iZ4LKR8BZz1ofs0AsAvPiSDuC0giRNSW0CQ+9paZlemAsAke6nTBN0PCOwTWC7EzSbgXMH9bVohydiqHhaxjcSIMJzuYnLtCia3vop5mmGTFfCjAQ4fH6FMC6GZcuDZVQozi5EuTnB2+ghlfCYAcEPFPtuOBAGSDGsXmzyCN7gGz59i4g/RcxlyvcVydYjN6gGa6hyr+Qmqeo0yW6IsMlHAp0mN5Zp78gaRa4gbkW+pI0yX5SvkqWfc1rqayItt90wC1wsRVfrMp2T3p0WZ5yygv3A32r9rf95uty6e9a/eyy+xkV/RZpc/vmyByxb4crTA5ST35biPl1dx2QKXLfBrWqADgHmYlfrkfwAA/CL4y7f7ZQAwf/4cCCx2SU8B4OfddJ8HgMk0lYpJCwBLDgyBVioMWgCYByye1eVg9QwA3IG/3efSg5yq2UoywlHAaAphcBIApl1YUwXI6yEq+wpWxkRyVHcOxhhPmPSSYb06R7p4hGb+EL6xAIiU8JAiFmyqopBiGG0pxf5ZQQIWg2kBTQC4rGnF1sNoeoDzVR9psIMb33oZ7/z+93GWnOHjn/8QT370Prz5fQyqEzTNGQpjTY0lrJSHN7KctXDWUBXF/CcBgC04pgODKgrXw9k6AsxXYLivo+m9hvuNgz/5b9+CsTfETz74CJ99ch/Tkw8QLO4gTD5HWJ/CYtZlXklxR5jLPOjxYMviM8/ZvG08bVEA8MXA5xdsn9U5+ZctqjzUi7Kwyxp9BgBWwKaFX7tsmxde5Nn+9GxGsBDYpTjc5TzrIV+BtzbHlG3V2p5fDJEXAGDaeXaP59XL6nn4bJ/t2LbPqoC79yRIVhKMrmmtF8A0PdRVX7Kfw94AHhwBFOJyi5IqAX8Ey9hHENxEXAyRWgF+5/dexSvf+CpOjjd4fGctVrnp8SMsTj/DrZdjuD4zgDMczRI8Oc1xurFhuDuonT00zhUsyz7G+wM0voeEqpzSxtnaws8/XDMKF2bowgg87B704flkwrN4pmqGvmeImurR4QI3djzkcY7ZIsWOzzxjC+HQw1deHmOeNbhHALhn4/qeJ0z6Dz9doufaGPVcTCc+FpsKZytaJ1JJApyeZziZb/D6tRA3r9oCGG5RYtUkuLeMie7gndf24MPG+x+lOHucw69cXO17UqyjUjEKSQQpUGc5Prt7Dr8qMHIMNEUN3yUYRetDFkccKfokiY29AQtjORza60lGdwGrKjCJTFwfWPjg/Qe4NS7hMAM0P4VVLtELYgHDmUsmueOlFh1FudiqOCWDsFW7sXBEQJCgR+dwwH50ka11oawicKp9TZQMbV44S79SIJFCJp/T2RVrUbGz1RTVvxRPVCUmBXgqc3LNheSDhcTuPYStL1nrqrqSTGPaExda0GfRmXN4HhOw46fQeZWFLj5UjVFLgYzFwopzrsMsNFUH0fZSSUQEj9Vy0Q0c+KMBam+IRdPDk8bFieXgrd89wOt/+F3Y4whnKJiCjRA+em0OcCgWv1RPFJjdW+H+X97B+mcrlPdPcau3wsBNRAWwWq+xjTcwjELmQQLbVEJKNqxYaENUl7wuqi1EjZi1alXfkYI3n8eC3iqhLTGJPNpGBE14/bST1etXS1AWDPk+vGedfSrvN9uJwBcLgrLuUM/DAmiSS2EziVuLO8n5ZTFSwRLajhLgILAv7gG1Are0r2QBnZnA/ErwiuBakqXyfQc+y/zWKuLY9wi6sC9QTcnn877xv9mnSMKIAl9ANmYQClCcpEh57bkCzwSCWOX3fE/UVvsHE/QHUat413V0vS5EzSuFf5v55VQm26Kq4edkAZTvx+xYTzIsa3EDCEJGIDhwfeYo0hZZi6e0XBTAsMikAEpbfJIKqCJj/1rFBULHxWydSsGaawQt51kcdb0IvfEY62qAWeGhDCJM9qfY349g2K4oQz7+bIv7jwtcvxZhfNXBm9/cA4ZUtRrYfHKKH/7lx5gs1th3EwTGCo6doWFucVJJ1l5dmAgMAtFrNMEasNj3CrF7pOqZfSMKCabYkqU7m/M6KDUjdqQZywTc+TfMtAx9HydHMVyxa9e4CCrtwp4phWNmxOraY7C+KOq8piDJpETtlPB7akFpWyzeV6haQOTK7kD+7t79M5krLLsWQl/YUztWAq3xOhcAmu+sY0PV8CwYczx06nbeG7E+h44hApDsz1Sp8loGw0CVkpwD24zV9SYVoHg4CNQysqxFpcuiLu8vCQejoSd205onqXMJ+5DaSGeipPYDtc3lNbBtOX6F/JJSoaptQzU9+x1BSV6XuMaIBagqrjjfMg+Xf0dlp7orKODB10u2ifRprkkEq0je6A8DeI6NBw+XGEchev0As22O820GfxTg6hs3sfOt7+OT1RY/engKK2rw7e+/jRvXRlje2WDxwSGKjx/j7f0B+sYCq8d38fmdUyRJAsPPZX6cr/lV+z0ftOzmtehD/Evl83GO4Vexc5e9mNrwintPoVbX7DfdXNXNf223UVeGFighUMttDuchqrBVqa4Zulw7OreaLlZABFtEk9rogk4RyPucpIlaF3M5NKls5r1qQaGGc5srZAISgXg/6DzA6+DcQwBXnSq4Pqg7D3OyeY/osEBgQ88HSqwS9b/s2TUvluoy2i2LQpCuCwICqx083QB4P7v5uyNQMTOVYyvPpZYPWBoZYxsCmcgcJFm3QnIqxTpWrPkNUzK5C9rtUt1HBx6Da8sApRXC641R2SGS2kBhUF1YYDy1cX1/oErF9VYy4TcJ11tVFQrARvV6k2M6dfHy7VtItyXu3DuWrGwqExcr2rL3BLCM0xjTMTCcuFjMl0jSGumiwXJJp4ZS1HhNU2Bvz8PunjoJxFkhylSSGGbnHLeAI0C3ixHJc34pgOTZWYrNqkDoqnJcSGe0SGWGaF7h2pVILWjR4GSZyX6B8/TukGsXnW0qUT33QgK/zKf3sKWKMld75B5t1W0L54tECBkkL+2MPBjMrOa8V5HEl8n9JMhPC1cCPL2+EhFLEpOKCgPfxHqTIKB1MUGvigS/SuytmafOA4m47VBxaOmcwj4wI3mxaTDuewri1cwwNtBzWzVtRrCJpAn2UxIfPelroevIe7P/xJkC98sNiYwN+mGAfj9CUZlyzqLweR0nQgBwmBfKPaIcBxn5oEo/IeuJGrWGa5jwGB3AuaomMYdnFVWXS2YxSXOVK+RhkhsJtLluJcQW5sRmcSURSD7JazajH5hLauN0PsPpfClOGj5tb20fdUbynwPfInGJymtV08aJupewnYQsEPhCAKLDgxA4JBu2kP0bFcW0S6Y6k3tJ9q+c5yv2Y67pGceVOs3QkUfObjUQEQC1GLJUyN67JFFAgDo6WfHMTSU9iYT6Gfjg3Mz5iXtHmV/Epl5BXq4bXSxBwg4tBBW1LmcskqiOOb9zPiKZg5QIyYVW8FVE1CTrSVZvS34X62/+v863vDae50hU4xrI/Z8Cvk9teeX8J/tgfkadP23bFTCb4J6cPSUfW4kkEt/BfTbPJbzXJGobtljUM96KNsZsszLVeZh9oSiZccs25txqI081m5iEP7YJawG8L+LMw8/WGAIQEwgOqLS2lCAlYCrV1BIdwmsv1J1LnBM45fEE0SmBIeca2f+35NOLs0lb7BFLfqMWhxj2S7lnnKPbdhe7ZiHrqGONukR8EQBW8vdTAJjtpW3WRbDo/rwS23+R88sXvjctpamcN6xCrKW7Psn7sc1spJWF2cZBZffhDXewc3UPw2uv4HwbIyHRxAuUoJ9kqNIcdlOg5tqcrbE+P8b87BE2yycoiwUaI4ZDQhId6+CgNDxU5ghmcF3WgLE/xChgjjDn+UOslw9QFafYLM9gVCvk+VLanHMYY2eWW1pUN+g5al0dytfnLaAvzPPaaB0t0D3/+HUA8Iu2z9L+nbFZV0/5wivqD3S3+fT5XdTXJQD8Kxrs8seXLXDZAl+aFrgEgL80t/LyQi5b4LIFflUL/Bd/9A8bHhxUhfA0FERkwTwAkhn6Sx7dBMnS469S/+pGXZ9JZnn3uADSxAutLZA/j/4+85q68VcIQAFgHuQ7BTBPaTxYafYmGfV6HQSAxZKyU5B2mZttoU3NqVTdRas7AsqWWcG1CKzSCixAUfVRmLtIzDHM3j7Gu0P0+szaSrFYnSFfHsOLn8DDGjBYPCUTVotTJm3HCDSK5RgPsjzkaZFKCt1UKlQeXHuMxhyiwi424QSD167jt//o97ApN/jBv/s3SO58CuvkHob1CYx6jph5NGYDT6KPmUOmGcMEsJlRxUzjxrThwAXILrYcxEUPRX0bbvQmCv8VZJMefu/Pvolm2scPf/wTPPjsPpyHP8doexfV+cfY82IkywSuWSN0JR1VbMJ4ILHVrVPBHdLD2/vb9QH+6Flb5I7Nq31B78/zDwWaRP3xTEdSNeMzivBWbfL0b9seePF6bOtnX1x/TwW0PNoDsvbFtk9K11Mgl49nD1wdXK2KFgWMVd1JG3L9E1GzEOiSDC2CdgreCeDFr1Qh+WLWJBdf5tSzMO+LrG+q6iIk+QST6RQHg6H04XW6QcpDdRnAMncw7r2CZTFA5Yf4x3/ybbzyd/Zx/06Cj35yjJuTEc7ufoTjo0/RH89gOgu4QY3VtsLD0xzr3EPYuwLD34UbXcfpNsIWNjJIJQeV6SErAsziBqukQlwZmAw8vPPGSMbrkvaSzEDcVrBQ4cnRVgr3e0MLDosDZYNh6EoOJrPobtzuISsNzDYVhiMLNw8KbNc2Do8KJNsSg8jF3p6F2Qr42b0NVnElQMLByMMktBHaNSIK5+wSZ1mOB6sNMqcRu83ffvsAxLnu32vw5FGG2WGOceBgu6lFvetHZLWnGIcGfKNCWFUIzAbjwEaaqOqAffYKC7KmiSeHuRS2XENVOhRFZWmKzSLBmy+FeHXPx/1PH6GJZ7CLcxjVMQJjg36QwjYLZGkuNqFU8EomIy2PW+vlZxXxasdLkKq1iO7mJxbQRO3XqaaeMt9FSdParrEPCVFFVFmaA6rAIMeLFrnFAqwtgsvXlkXPcUUFpdofa2YsC+6dpZ5aqSmQ2SkmCABLTi6fR2B7+9RiUxUV+t5i6yZjRm0NWdXk8z0WOlnQFRWAAgH8OQtlzNYc7e0BUR9nRYCHlY3FdAD7ao1v/ME3sffabcybFCmlFGYgc7NJ8KbM4dLGN2lw968+xod/cYzip1vcajJc651hGGZwXAKbZN+vYFoFLFHJZAIS8R5ojiWLrbp+5GUu10EAtBvrktVGRWtciOK2s1LmfSWAx9egckTWozYrMU91fWKRTYAoKhAJYBRq90w7XN43FuQIEHP8sDBMO0h5nZrAvCWAjALsVLWq5bGCcGpduc01J5UW0VHIuUOzSVkE5BzF4qAquLUALrNaWzCV6ybpIVVgTAAW9lXLxWgSCQDMIiPt2nMqSEVBqeAMMwu3OeD6PgzXxWDUQyU2n7QuJ4mJMiNblCIEr9SSVc0jx31Va/Lzx9tMQAUCaxK5x2Kkx0y9BgHfn+orggXbBoMeLRCpQmLRPkNRMROZxXcDke9gtSEBQ90hPOYLb0tMBrSwj1A0Hkw/wroKkNo9zFML+9fH+DvfvIH96z1UaY0f/uAQP3mXql4bwchGHQH3Vhv8vbfG6NcmPvqbhwjm59h31xiFMYKAebIFFqsULIuHloMq0fzlzF7DcFmIZf8g2cFCkshqISARwVLmt1L5SoByOgm0TcoCy2WOzYZrN20fU8lb7EdUphkCyKtFJUEU3ccQ4F4tMikasxfavomw7wqAQ1nwZhUj28ZiCUt1481rIwGZjg6XmC0SsbAUVTat8jexKkKZoeiwqM6MWNoTajwG+yqB15Q2pT7VWZrR2ynBO4Ibbbtp682+0gHABI1ouaz21ATWNeaDfUOUV3UjoCCfz/fgcwh6sv/K3qklsUhubFLJ71jcZUfn+O3mRPGHaYvsUiRu7RJpLyrFafatUAEtvm8YWJjR7UH6qrLBWLCXcdISaFjMplJQSIQ+PxtEGRzZPjwSpAgIkShDldXOFJNvvI1zb4C/eXwKq1/i9svAd77zO/jh//FXuPujM/wmnTuuTzCxN9g8uYeHHy2wTRPpMw2tSD1LbKCFJJQRbNC1guAVbX11z8iNk87rvHi1vNW5gW3BuYdzCskitA8m0MTnkMTBtVH3uVrxJZDD16Vtqzg4cD8j/VHzh2XMy55a+x7BqI6597Qoz3aj3bIlOcti8crXFNt8BVB0L2ZgOFArU7XD1zlJ412oqG+VbZJRqXsyfV+mVvL6OJey0K/qebG0peV3RdcGBXjyWiNXBNQWpTPbTC1Rk6zQvGGC360VjSUOFpopytcrBTCsETi0aG5BN1l5IEA9LaB7fU+AX+5t2FOKhiRQE6vMhhXsYbS7i/H+Afo7V8VtgGvHKp5jtDsWNfxo4iDbllieFjh5cgKLuZ9pjOF4LBnhtHvuDwL0BlTb1/jsk8fwfcZb9LFdJaKm5T6zLDNEIxv9CYGgHJvlFm4dos4bzA6PBEh67bWX1RWlZ0ge7DomQLyCwfFJ0sRqjZrECdNFbxhiuj+AH5nYzHMcPX4kitLteo3T4xkm4yGiKEKcJAj7PUx399UKO94IoBbnKY4PT0VtHLo+JvskM9LVxcJifob56lzmv3tPFhgNAkQ+CXsOPMeH5/WwvzPF6skjxOulgKBK5K0wHYcCpFZmLTnhlkfAK8ZsPsMrt67gwf2HuHNvhut7I4x6U1F5k5REIGu2mGN/bwdJnuCvf/y5gKfXr/Tk3k6GoQCFmzjFYp7Dd0x4JtuHGc9AL/Ql65n9mgD8knMU175ArYbXBEZ9HY98DeaKR2GA+aZGnNs42Bvgs8czUf5u8y0m7DdpIznl/IxiJ48CO7u0t09lTdyjS4Nt496jlax7O4OezLncJ0SBLSShJq8x7HHtNxAFJCtwHAeyT6GqkOPW8Rxx6vB6Ns6XPEPk4nZDxx1REZuaRdtINASt/hv0fEeIjFSQE3jldXmOIy4PtA6mhT/XheOzFcq0EgCM9vmcKwguqjsE917cBzAPvBDlNsfcwW4oqkyz3RfL/rgqkOS5qIBdn5b9Lko62BAw5v6q3ddKFm1LiHNNgvJkhyhZhSp0jmfu68RO16hQNozJUJcS7tPE3p6TYBuLQkCbewhGHoRC8tP5kge20OhccZhPTLCbkRd0ZSCgqCRYtovk6QrQzTbUOApRLLfZswT1RD1P63Qhz+p6REIL+40rBMJa8p/pjsS2pDsKoweKTCM/OAMKUYu6bZIADENIdLI3byNJur0ZQWCZxxqqXxuQqCznAongoZhVI6d4cucUzjgenj1pde47BrbrrQD9jpj10CKc70kRuzoUMWebYzHZ0umDS69GNUgGL/flEtFkiMJbf6L7X/ZNJR0piUZk0bryyP++qADW6AGd94W0yrqNECzbDObWhpwAsJJ59Hms16gNNHPWmfGtaxKdPVhWSlIH69zAJvWAYAQnGmN67QD9g9uYxRnSVuXuWbYQMco0kfiwJl5hc36Gxw8/x3z2CHY9RxbPYJgp/J6NmgQinp+tEKY/RGNfQ2UQAO7JWdOotljODxGvH6Iu51jOnqCpV8izjThTcG1gX1mtFQD2KTrwDARtP1IA/GndQ/dCbVbvLwGAZdWUiLOLY4y2c5vx2zb+xS8vuPpt+aQVhH9BPfwiACxvYwKXAPDTFr38r8sWuGyBL2cLXALAX877enlVly1w2QLPtMB/+Y//kaJfLzADJVKWCor/DwBYGPMvPDr1r2waLzatrQVR+3338xczhJ8Hk9vDAzOueOASmit/1qqDeQiQ7Bi1wpPikkTR8CDCwxoPQoLU6RH5a8RHAAAgAElEQVSkBZnlgNECkuLCSBspFpIE/NXcnqbyUZQhkmqAyt6BO9zDeDyE6TJ3ao31eo4yPkaYncI1ljDMoj34lMLe5iGORTrJXCN8WtPmSVm/YlMntmABer1dGM4IRbOD4zqC++oV/PE//2MsNqf48Gf/DsmnnyJ/8BnC/BAoZthUK7X+rAxUKVBSrSwHuFQORGSh0zrMaGgz7KJkYRRjpOkNhJM3sWhu4aHp4F/8999AszvAu+9/hJ/9/GNUn/0Yt80nCJKH2PVTbGYEvZiNJYFCbQYWYBPUIZuaBVYWa1vGtgCgcqna2FKkvbCDfrqcvggAX/SD9t68CAK3oqMvyIc7RmrnxiZQ/q8AgPVA1RERWqV7e/+ftX9u042UZNw+n20qB+n2YKZ9WvsTf8cCsVyxAHUsztLqmQVINkWNXmhpIReW5PxSZWKZHv3kUFcRvOAadnam6HsBzs63WGxWUtyE0cMgvAbHuInG2kHi+fj+91/DN773Ko4eZvib/+cRbu1EOL53F+enn8Lvn8EN1vDDRiywjhcVijrEyaYvGcCT6Us42no42TSIDRt+6KFsqBDvw3E8KRiwSO6HNphrRZvCo3WGndDC7siXQtmTk1hATypNQhZ3qKisNT88Nyxc2e9hm1dYJLxuEztDG2Va4v7hBleHHg52HBzPcjxeUglgwHJZ4LAlf8mj1axZ4MrERuBb2CLF4SZBSda1b+CVGzsYjwwcPmzw6HGGmgfodSmgldjeNjkGIwcHQwseKthViatDF7f2ejg83uDu443w1N9+Y1cKVA8eJXhyFuNK3xKQuxeQlFGg5xn4yhUHu6GD4wePcPTgMazyFE5zgtDaIHQTgdAJALOIFLQKccnXFWtlVbSzgCG2aa0aWABbjlOCgZLVRoa/5qDJ+G1P5upU12XtEgwSpoWAdp3qS/qZ2GS2pIU241wVUKp+kKIN1XpppgV1ggZSRFcwtFPzCcu/+32XYUareldVeOlaAUYp9vB9GYvWWllrYai1hzc53xhMrZN8ZFEL0UbQ0bxHKhOpIt052APCPo5TH5+bHh75fYxet/H1338HOy8dYI4cCQysUGGZbOETiCkq7AQDRBnw6V98isN/f4b8pxt8LawwMk4wCLbwvQbrmDauc1hWBctVAJjtLoUoycbVYp+onotMMp+5fnUqXVGFFCQ8UFViYTTyRTVLhaIWtdQWkY8woopf6pKiCqalMhWuHTifppXce6ofOV8zB5FAGO8jFbjLhYKxQatE5LTJ9g0DgjOWKP74WXxP7zFtJzVDU/tYpyzxfBa7qITUgiw/Bz+zkAZE5av3kcVSPu8iB1p1MvLPoLJF8p5pRacguNGYkq+d5EDeOFhl/Gqjsn0Mpn1RCp2ualhegMD1xe6X7au5eTUWiwz7uyEmPQfrjSoUJXdYrKEdiSw4nyei9Hr77X1Ru/D9P7u7kft1Zd9HnuXw/AplnUqBj6DeZOhjmxRYzKjypgW2KwXwyGYmL4keNpLGx6YKYPh9zEsq8kxc3/Nx61oPRmHg5x+s8fBeDSP08aQssGJOXVXhT//RDViJgfd+9ASj7By3RhnqdAbPVdtTAvN1Voq1fbKpcHS0hj0oxdpzMIjEdpb/WBCn8IX3vOsPVJOzwE0wlfeYfYf3Y7lUa4ydviX9wndIPACiHvOPgU1MC0zaXSqRBJLZbKLnaq4zC+K9AKK4KvIEq9kctlWKlT0L5oGjFpXM3PUDEzv7oeyXmHtOldx6mcrc0OuFonASu2RaKrM/+SQVsJBOZTjdBFRhKrmKAsSRGsa2IbGBeaDad0TZ1OaVi1Vvq+jp3Dw4liTDMi0xHFM5rApPLYAT+NfXoGKJ6yj7LzOL1b6VxXJV80tEhDgUKCmF94e/0Ixv3YOwnZU4Y4jyl5bQy2UiYDz7y2AQqtpKiDlcM2v5x72E6XBN0EkuZHSHbcOLItROg9NNjRPmnL50C+dBH4eGjeuvenjnN27iK6/dxs///K/xr//39/Cbgx5++/YIB70Ei4cP8OjjDUzeS79gkIAACXQ24Byt1vq6z+XnJ4jPqUsILMz4JQGn1rmf6leCCgq6Nohbog/tn0XBWah6rpSIFD6fykK1QhWCEAlgBGXaTHG2OX/P9+py5ElkYaZuN9eookvXKyXV6OvxvgtAT2vRRPuPgBZst1Bzd+Vv5bmcj0jEgVjCi8202F5z3lPCEPdeBC95v7nGUkXWgdWdjbpa+3PPTvtnrkkaZSBzpADMamUtqjw+tyWg6h5NyQEEinPJXG3ESpkWsLSB5trMvkXwkueEoEeQtsGGyIrJbGLmZJuYZy780TU4oz2kZojrr7yCYDrCyTzGz+/ch+WViNwG/+n3vyF75nsfPMKduwtM+gEW6wL7uxGuHOwLee3wyQKGZSPJcpwvUvTDCIbj4eSMVsjq+nCwH2G6R9JAp6Q2UG0MLOcpHn1+jpJK3X0fYRhgsNPD0fk5sprWxyUOrl1BnZdYnS9kTxY5Doa9EPvX+mLPk6wynBweIvJ8bOOtgJivvHRdomTm8zn8XoT+ZIggNPHhh08QhD2M9vuiLuYawX2YOG20+Z+278oaTFX6ydkpAj9CbzSQPTD3bb5nwm0Aj2eY9QrjaR+zozOx0J9eGyqxwLMRDhwdDw73HxUmYw/rZYxHdz/DZp3ArALYboTBeCSKQFof98cjeIGP8/MTnJ6e4iuvf1VJJ6uNZDL3B2OcPH6MJM6wM+yL6wWBUo5tPryQr+lis16LdT5Vtty/2KImrdEfDBBv1wj7AfYOxvjoo/sC6OzsX8Xx6YlkOl+9MZE9NjNb64zAGcHcFeaLM3iBhaxMUZYJ9nsjDAdD5ClJYQkcK5BxvZyfCBgXb1NEjoswCtHvce7OkdPG3whFvbjZnqgldJFjFacYTnlf9mE5dOzQnHm202JVoO86OF9shZg1jgI0hWYUc4yQGHF4MpO4FO4ZVlslBr10Y0faJMtS9Hp9xBndVmrMV3TGsHC2WMu+JgrpJBLJPBYGAWqSPrJMQO4N3RWKQiIIxiMHvb6PvFJCtG/6WK5jxInuD2RcNobkt5MQNej5MDlnMR5gm8k6I+RCIYlwb0AFtI1e5CCvTMR5gXWr4ubnplqbfYcgfBSZ6Puapc41gOHMIY+sKccII0sMWDzXuKwd2AKqsj7BqIvVhkQaAy6zizMSAi2ELusLOYZD2mwzvoA5se0OuI0/4VFumxN8tgX8JZfDjzwUtOneZCjzAra0Q6AgKM8Gcp4sJS4j4n2ijXap+xuCnQTweVaT+ZXEP2ZSmyVyusXUldRsUu43bHU1IdfJp+y8NtFkJoyyQcaYFDrcUHFclgL4CpGgzVfmfoukvqIlEBHAVYv3ljhPwJJ7V7G55tlGVcDc+4svTPszVQ4/tYFWI3ElGElNpv1Vd5YQqr9kOWtNR4g7HHWsATk6t3fkrropZH9o25W0Ic/oEgllEAR3sc0trLIAeRMgM3oY7U3Q372CpG5wvi2w3lbiHDMKyQSi8jpBaBQ4fXKEo0ePkG0OMQg2KMoFGqRwubYSADZcwA5g+RNY4TUkiY+eHWFv6CEw6A53iPPZffmaJ2doqjXyfCukv6wmyVEBYLoN8N44vI+uKsM7ha7osYVArrUGOXX8RwHAT4nv+oq6N7pIVHvmZ/JW7ffPqoD5oz//4NICumu/y6+XLXDZAl/OFrgEgL+c9/Xyqi5b4LIFnmmBf/4nCgCrAphK4HZj3s6ABIN+2eNignwBAH4W/H3277oCjGw8n93INk+pii+CvxeiYGabtdY/LDg+PVCI/7GwQeUw0QHALCbWLcBCRO65S1DVm/yIzFHJdyxQUVksGUdqAVZXVLAEqMoRCmMIozfBcDiSw3max9jEC9TxGZziMTxjIztpFqTQkLlLpasyeAkA05LUZI6SAMDqOVUUtCf04PhTGNYEs20f63CE3leu4k//q3+K08UjPPzob3H68w+QPbqLYXEMs1wgrmKwJstCdpFTPaIHJtfmwbgm9AU0DsyKWWS0rgPWSQjDvo1o8gYa/xXchYE/+x+/g3rfx09+8C4+/OAOvEcfYJrcQzX/DH61QpHGCCTzSnODTP63APFEfBopLPFsxnwu6T8tAHxx/1vs/nlV7bOZNNo75PVasKrrL90hk993lmDdiaQDfrvnKgDcfYYvKoDbCGB5umbUaaFZ/ooHoLbTiaX1U4epi9e8UAC39tHts+Qes91ZGJTuLC9ASzqqbxRI4nWwkKEFSc2BAxxYBlVgLJa52Lv2Mm7u70nW2Kf3zjFfLcWqzTaH2Bm9hLq4AsvdxaK28M13ruDr33kbR4+WeO9HM1wbuVgePUGW3sdkdwm/x5TUCmfLGMezAovEQ1ZPkNZTOMFVHG0DLAoLZhjADajs8RD6AwEqtkklReHpxJGxQTu/v/1gJsrNl66HCGwHSU4Va43AMyW/LBOmvIVUFMAu+n1HMg3ZwAQk7LoS8IxK8htjZpsa+OxJjBktXJmHagDXdyI8Ptlie5TCsmp881YP+1NHbE2P4xSHSY7GNXHtoI8wDCWz9bN7W8xOclwf+pjPabvewIpMvHLNw3hAReAW52dbzM8TfPeNHSnMPGAWp2vhra/siJLufJnjfJ6hIahSVhj3Tez0bdze9ynBxMhtsDk9xZP79+EWZ7CNUzjVCm6zhmlq/mlZFog82rDXokxT5a0pRbRCsvJ0busUuZ3yVhVsbf54a7X27OFe+pMAErSS1fvRAYKqwu0K2KKRledpEV3/6fc67dHdQFni+jMhoBC2KVn814KbjFky0duivk6O2m+TjWbkWrTWlMKMWqsyi1MUwrShFUsAvVb+L+djWvGxcM0CFv+egLntOhjv7qD2+zhKfDwyItz1I+x8rYdv/oN3MHlpirMmw9ZosEKNw7MHws4feSPs2z34qxKnPzxF/ekG7r0YO5sl+uUxBu5WCmDniyWOTs7geQ0GQ1/ywni9bDvN09VConxcdKoLFtfVzpDXw3s5m20R56psJHBHEIIFvw4IYfv7gS/tQOUKc3aprj0/3wrYxgKp5Em6loDDCuxQlWldWCR2CmDPUEtDZoNRcRP4JobDUAgEG2l7AoKmAkBUbIvFrWbjyf22FNAQkJn5cC2Yz98TwKGVIx8E3JgbKRnIHkkWzkWBM6VqmGCP6YjihNaSaclCZYi0dLFITFSWh7PEEQeBqzd38PIre/BCD5uc/Z92jarMTPNKlDG0MuV1v3Slr2Bao4DneqVAIa0wP3+0huNZuHVzLDmZaQKcnSeafUY1j1ei51MBlEoRnpawO2NPASgqVGDgdFkj9Ew0RSpW1DVsOFEoOcCpGcCMTCy2Jc7Pl7i148KtLcRLZi8OYfgWHuY5XvpKD719D6+9vI9HD5b4wV8/wTBPMPETLOYzjEaGqKVIEmuKQmz7SOk5mcVImRnoU71K8JO2tWpXTPCW9196WlnidJbIWhqFzIK2sDP2kWTM5zUwGQVI4xSrVYLQbcQKkA1WVxaCyBX7zNWa+ZgNPKpguehRqb5MMXQMDEJg2K8x6lXItltUxRqUSBM8sEUpQ9DdQtj3ENAmtamwWLOwSdV3IXaSak+tVsBUKw8HkSpkLbVNVltezUvs7HT5e1FYWqbkT/N6VZ2jqlR+r2BtIyCukE0IorVrsfTPvpIiFJhUK9//l733bJbkSs/EnvSZleXNtX1vW6DhzTiM4xgOGVyRQ2p3FSspFFqGzEd910/Zj4qQFLFUrBRckYrlLM2sOJbjCKCBbqC9ud3Xl6/KSp+peN5T1d0AwVjtV8StCKBd3TInT77nnPdxUuOWudUEirhOs5aqcVXAMesdyTFCtlsCkfI5U+beLtd5KmdI4BLg3UKnU8ViEeL4eKryuAmk2pYCJONCAGQCWjr3aSR7MKdyoe5lNtBJiLArFcyyBEFuIG/U8dioYlarYd+08K3vXsK3v/8WajDx+NoT/OX/+u/QHgHfuVLHVi3B+NF9PL7JDHkDiVUgKmkzn6h6viSaidqddvmSQ0nyGEEIyH6L9xEVUELekTWClq0kdyinB15HfelGwRKu1NZUYtGS1X5qxS4gXamcH2gFy+uzfEHYtiXAjrKqpAuBup5PiTSlAvdZszjXuZddubewZkmUpDi6qHWCimSOP9VkQhziOiSW09y/ktSSSg2TPGqCyMv9rHKyoMJXuVywfsu6QuWxxJ5yjhTSGed9xX0X112qz/mzjtRrlckp6y/3Wzlz61UWpezfOISGyjEnyKaIMgQ2VK0XlaBBhwJX1rJxQNKJBdupIEk1zLUKJmYPodnCSWjj9TcuwKi38dFeHz+9dSKK3Ze3XfzxP31biEw//dsb+Dd/doS1blVA07i08P1vnhdXgGu3hziaJhhMQ7x1pYkotZAWJj74aAHDY5yAgd96o4VeV4EC4+lU1rfpFHj4JMDJIBbyJfNUz617Mo9/+eEpWjseFmmKr77WFp3ewf4CwSxH1dDRqRh49aIvMTqPD2d4/+OhgEGdmo7z3Qreerkj+bp/8jcPsbtRw9fe3kS718W//vc3UfUsnNupYutiR/I0CVofjWMMJnR6sfCVt7bgeDZmsyniPEaz1RRb6uOTFPcfnUgm+rCf4iIBt0WBC1sV3H04xrkNBxvrdYn1oJyw06ujMApU6xY6PeZC64iCHIOjGT784Da0zINr0YpbR0CnEMeQ+zTNMuwdjvDC5S1cfWUNcZjjw/cfg44d3XYHx0djzIMUl7cb6LSa8l7Tufjrw/ZsRHGytBqXWQLPduA4jgA2cRCJanVjx8fGTgV3bk1weDCH5dRF3e/WTbzwUhWzeYbZIEZKADhXe4lFOEej60M3MkRRgJrnY3O9hmhRYDQIYJsOsmQBxy7QaDeQhjHCaYCq38DmtitZsPNJhklfWeCW5QJ2zcYinmI4HqDR20RzndetkCMJa/ywv8DB/gnOn9tFNJvJGrG+vgY9T1B3HWyfc9A/IQFghHkQwKaddZ6L6tsjQUYjWSMQUJ2UH+7j+oMT5FmC6XwiIOi5zV24ni81iasjS0ownWI+GgtJ+3Q8Fnefy5fOw61VEKehIrIY3NPPhWTAPSIJwrZpwrNsISN0Ol3oRYFoEYpSnPuIyXSG0ThCp+qgVmGGvQ+nUoHpuuBeJkwTUWhTyXv3yamsJb22h06zjlrVQ5YkGHFdd11YYYRwPhfXJJqZuJ4j+xoSHAzHldoznk5wOlyo/XPJHO0MTd9Bu87YENZgG/OQgG4I1yNpjvtNjpOEMEufoVJ1ZE3nPK3UuSdKJUYqGE9FEerodbTqdbHCLvIIcTDEdBbCMSpCIiBRVBTIrJWU7YJZ5axZjFeIkGkBkmyhAOAyE4vybqsijil6niHnhi4skYYFsjmtm3lIzeBxH0xLcCGH0seEa7D47ItFN8/8ci4GSRDP7J5XjkN0kVm5EbEHwtcRNw5RCnOd5k8/A4A5Fz79UODv8gy/PGPIz4v9Ny2kNZRc90xFUuKeWHKKyxSWzegNRbrj/UAVtsboEc1FWtoYTC1kho9cryI1PUSlg3mhYzBVdb/hO2hVLKSLDNPpHCZJdONTGMkIWXgCrRzA1pnRHtKrHLA8sYHWHB+wWjDtTcRpBS23hm7NAZI5puMDTGePMZscIlkMkNMCOgvEPYEKYLrcjIMS8eIZAOzSlIs20Mt22GqY6CAm+6XlGe4fjN3zts7LxsbzGb+rvdbzP/e8NfSnAeDV81bE+08DIX9x8wwA/gcT+OwvzkbgbAQ+VyNwBgB/ri7n2Zc5G4GzEfisEfiX//wPZUe+ij4lACwNn2UFpD3QZz3+UwHgldXz89iv2LbJG31SRaxAxBU1dJn5Qoo/AdanhwkxJaY49SkALLDF8uNqhWoArWwB1XdQ4K48BAhk3m+KlNZjzADlX5t8TSqAHeQZLZSbCBMfpdVGvdlAzWc2FNV/MySLY2jJE1ggAJwuLY+WCgZpZKn34oHF4OHIpIJGKQEJCKSpB9NZR6a1EBRN2Gub2H57F1/43u9iEk9w69d/g+s/ehdWfw89bQQPcywyWjmWYk2W0zYzZe6dBpsgM9+aJksEf3Nycala0ZCjjjQ/D7N2BQttF/UX2vju//A64pqJX/7kPdy/uYf66W3Ywzsw5nuwkwk0SpjySGw9mbFjmMpqz6JUjYrPgpaOpag4ZWSfmybCZF5OIB7kPiMi+OmU0peK7ac2RsvXemrnKFZTn7Q3en4+rqwD5TN8hgKYAPCKcKBUkQRRni3vZJcLGLeamEvl70oSz+hGeW1REat7YwXg8e9j2qwtFZXMjhZgl6qzZW4rr4LKnuXveIEInLExS2tXC/XeNnbWuyhTAw/3hggiNmBcVJwO1psX4Oo7SFDHODPxjW9fws7VC7j+/gMM9g2sV01E4yPEyR52zkforjHrbYqPH53gzqMFJpENx11HULRg2OdwsvAQaBZ0x2GKNGaRhivbHRwNcwRhBsdlo5x2csyP0vH3N/tKEZyXSnVOBZRloOYSvKYiUKHoMxlkS5rRbCz3WhaYDDwYzhDMI5xrOtCZ0+sZMB0dHz8JMAozNKq2qKxG0wRmkqNhaGhZpSgwu+uOAFRjeowxQ4ws/4qD/ijH44NYgEHf0JEH6npcOl/Fqy/V4bolfvLuMY6PF6jQbk0sjyGWdl7FxGavJkxxZr/y5yzeQ7S303K8+UINLtWjaYrdtotZ/xDHDx6jCA6A5AR5cgw9ncOyYskto7a+YpvSiOZ8XU0hNs4JOioAWM1fNpXZ/BGb3pzW1yrTTr3Os4cCV1WDXzK1CJYRAIhVFqzUas7z5b/ToldqjFwKBQSrmrP6lXVy2d5f2qDzOQRz+BmXpVCM1kQJIhmQbJKrRj/vT2V3pzrmK6toXTdRit2C4j5ozF4rqS7IlS02FZ0a7TMrYi8nALlpSj5r5tZxEnl4VHo4abbwyInx5ncb+OIffBv9eIF+coJJMEZ/cgrXraPhdbBhdNHTHIx+NcLw7w/QOkrRmkxRTQ/RdUkeyDGcTHE6GMrvK1XeY+q6UD3Gz83vK1Z2bDI6CmDwXFcaWyuVMMGY2SxClFGtoWyfZZ7wOizVbwSudFpAF6U07AjY8ppRbUPVMRWqHC/aJNLilnm+sxlzbFUOJ0EzjhdBD88wZJ5w/eFzqEKs11x5Xyo+wjCSa2SK5SLXFHXdxE6SQAutEX2qi1WG3krhxzlGAJnfR5SaS4WxqEZopVixlGW1Y6hM4pmaj8wsjAINuuXAq9dgVxvYH5Q4mGv44FGMb377JVx5aQM2FUktH169gWkYoOL70qRijaONZBKmuHW7j/k8F1v5ls/x0jGX91GgIPMHT8cLXN6tYa1D1RDrjCkN2v2jQFREBOpNjbbVKbp1C5s9ZVVM1dEizTGZ5Tg6DREvFtilulXTEcPGo1EJo+qit2ZLZnc4nWOzYSKf5Xi8R4cLS5Tma5c9vPjWBlrndZwMCoyPc9x/MEOHSlwtwd7RAJZZihppq+fi9q0TyUS/erGO0TzDvYcRDMvGbJ6i1XTQaxIcYja3Ul+SkELrxyiNRNXWHwaYhSG+9eVNLELg3uMMl8+1Zd4cHc/RqivAniql0TzBlYsNmQsngwW6bX4XgtA57u9NcPRgCn2YY81nNnWK7TUNWTRBGk5haQvoSJGz7tk6qlULmqXAZVrOjmahjCOBEVqJc26qbFxlgUq1vmrMGphNY1Fwc74Q5Obfr/L2VpboVObSkpRECtYqFgvePyvCyUqxRIU6m+qcp6wzzBKU/YutMhYJ2HFeEyzhezLflg9RjlKRu5zHrFVsvBfLCAy+5ioTm88neMr39Cu05VSZvl0hasS4fefkKSmHmybeP+JqwlxE5uoSUGRpMxUgTdUiEq5dNgzXBu/I3DShdZoY+E2MfB+PChfr5w38/r/4Fi60mpjuj/GL/+MHmN2Y4Wu7HrZrIaaP9/D45kzW/pAzm06Ssmcj+XC5L8zUPcuHynJXqrDSUHnGBP9XNv4C4C5t/KmOXCnIqLRjBjeJHjOCVczhtgjscm+omudcpwmoriwnef35b1R88tquMsC5Bqz2d6xdvIdXwCqvh3K4WT6Wri8ropC6DspCWlwuljIv1i+uH9xjxCmt+AuVGy4W/cryfkUClOiGUlmJSwaqRaCY1vQkMSmwR5RodMOQvZkCpEkcFEXbMoOdc5eALu11+XwC2HykyJHQ4p+UJVFTq/WXYx4uLbIrde6jKpjOU1HiU5lLO+jYaOBO2EBc6WBeVNHdXkOg2zhe5CgN0lNSbNV1/PY7V9Cr6bh3bYB/9Se3sd2uwDE9DOYlKo0GBpEiZRVGipd2HHzti128/3GM9+7PEZxo8Hp0WaDzEJXiXHsSaHqCRlVtRoejBE2qTVHild2a7LfvHAXYH0UwCebuVLHZs/HB3ZGob6uGhrptYKfh4pXzTeRJil9dO8ZBfwZLK2AbmkThcO/PMXlwQvCDed0uPMfB3f1AbIVRKdHa9dBouWJffDhIcdqPsblRxfe+uon7T6Z4PJjANEq8fLmH3qaD9z58jFv7U1ESX6j6OLkZ4+BuqMAbWtFbBjY7thBtPU/H7k4FURoiTlhDY7yw00Qax3h8OMFilmPdr2OjWZG14L17A0xJKuBuhkBtCZxf9/H9712FoZX43//tAwxGGTaZV54Aw2mKdk3DO282Zd04nQRY36yK29HtJ32kZYlzPWpExQRJMlOfHC0E2H3rcgOvv76Fek/HtQ8OcXqiwfXreHBC0LmFt75cxc2Phrj+0RFORlzrLLSrHpq1EpcvtdBssRaFON4f4uLulpBafvruQwj3R4uw1cvx+ssXsJhF+NX7j7Feq+GVKxdExTo4meLJ4xCdjodOz8bOi03YNRN/93fvYprk2Dx3BVFm4mQwQRhH8Ot1eLaHbEnyKhl5lMYYnZyi41p485VdicwIgtA4KjsAACAASURBVBwff/wY5y/uoOLrcCrM6aX6tUAUxkiLBH6jLurMStVGo2VhMsrw6NFDnDt3XlTd9+4dIQlJAqij1eB+WtnT3rlzD7W6i5df3ZEzAC09qFQlEWI8zHF8cgKbe2QqZwn2BiHqjot2o4G6V+H0Q7Zgbq0mIGOSJNDSFM2aLzbYVM4bngPNdmBXdYQk4pYajgcTqT21VkP26x6jV2wdcZRiu+2gWQCjozkODg8kFJwgsl3jvscVRTAJ8NNJqKyqswzhPBCVa6fVlprV6BIsLzEaMnqEa4SD/mCAwXiK85cviHsA7cOjdCE21MxIb2800WjZKFmLwwJ7d+5jeMq9QgftVlVco5gZGwyHmA94z+ui1mX9pIsHleUkIxgWiQ6MnJijQIC0nEksBEFEzUjQaHJf1YHv+kgHIxzcvYPjB31ksxIe11oq2xcJtEyRREnAtbRlFE2mzhskvak9syJpsQaLk9GSZMWM6VVkjaxZzOYVAFipfPmaav1YEr+e9m+eLRsrAFi5MyyjoJYNBbGyJiDNvPhl1rQiz5J4yv1GKnWC9USU4Zoua1tROqLULY067EoLlt9DkOo4nmSYJsDphCuLgS732igQBQmyKMbxwSnKaIyqMUO8OEaWHMOxFzDMCBrPQ64vJDCrUofpNRHlHSwiDy48uFqJJJggiU+Rx8eIFico0wmyfIwki5DmGWJa54clxjPlqkKDNYfRMksA+JMKYEZX/OMA8LPnLsfyMwDgT4gtngeLVz+ycuh+djnU3uO5Pz9/RD0DgD81UGd/PBuBsxH43I3AGQD8ubukZ1/obATORuDTI/DH/8UfLRXAy9zS5wBgafj8I0P2WQDwZ6l/V8Dg8wrgTzjZLAGMpz2kT70h2z58MJ9lBQAroI8n8mJpOazUBvK81RvmK1B5Za+qDgjqkKJgZOVOFILQL/8vucACEOtAYgkAbKCBQq/BtDuoNRtKxcWDYDhFmpwA6T5MZgCL+peHFzFAhVYsLZcEmElh8nBlsWG3VN9RQZlWEJddwF5DYnYRei185Xdfx86bX8A0PMWHv/ox7v7iQ/iTI6xjCFcPUZipNLqYjVZoJpLMkEOXS4CWCmAq9XIDRULloAadyjC3jUW0A7jn8XiyjnNvd/Ct/+51RK6OX//sOh7fPkR7eAf28D7y8QMY2QRGRvZuAcfguMQCcJdlDJvKM4HK2bBSoPmn82dkjJ8CqZ+eQEsLqeW1yCKl2GAjdGVpy0vIQzW/5zMF8DJ7V7Vjnr3oc++zyp37xDsu/50A7/PZrMJUF3fr1YRjQ5St2E8CcjzkK6BFMZJJiODhdqVspq2lZdDWkMov2sLSe5JqE6XUZBObilOxwRXbQZquMddJR5LpKO0GWo26ZDYzfzHOyDR34BpNOOYm6s55JGUbg1jH7/3+S9i8uInbN/awGFhwUSIYHiKKHqG3HWBr28B8McfdvT7u7keYpy6ysgXD24Dvn8dJ4GFE5ThzpXQbYcZmgSekAZdNVWSSG0aVGrHqjx5Osb3J5hqVvszQNQTkDWJmgDHXTAEE1NHTMs81LSwI9DJjapriuD+DW+TYbVmoUEHOfCnXxEePpkgEwdRQqVloeBYu1E3EQYzFMMaT4znqvonEKBChgOXb0kipNlwBEZOIIt0CeqqjCJTttlfT0WiZ8HwNtx5NBNjoVHQM+yF03tOGArHZdGb+VhYDraqLTrUuagXHKrDTNTEaLNB0C7yw7iOfDfDo47sIp09QhscosxPoiQKAHclTo+0hM2+VVac07pf2zFGiLNFU051zV5OGPBvinE9UjFIRSQsyMQVYgrpsMkgG19Lmlz/LRrfK0FT/iQKPQAWVVeptnj6e50BIU2cZ4cj3JCmBzW2xAhWQRWXBrtRQBDvYYFdAg1LNOboCBjjeCkhWmdf8NWcWuWuilIa5mvNlkso9pRcEdgzYopqhlSxBHhtOrYHUrmKQ+AIAj9pd9JspvBdTvPH7v43SjhBjgmDeh1WpQXdaGA9HqCQ2LtbP4ehHDzD+TR/doxibyQKtYoC2S2A3wySYYzafIc9jsb2czyNpKCnFIu2JScBR4I7rLZWMpi2AKpXtbGStLJJp9S8KX1dZoPL3BJhWdtwEjgRsBYEzZe/MMaUKj9lqBIBX4IkogMljoL/eMktcrEZJTliCyoTpxYqWrhS8Rst5wEangDYChLCxxtw/lTdN0JoNIoK5VP/yz5IRxzoloHYhQHEUptJQr/pKBbhSbfI5c6praQUbFZJLXIR8zQoarSZMv4YEVRwFFmalg3OXt3H51R2cLjS8f2+BnUt1rJ1zJUfTtGwsFgvopYGdrQ2p/9feP8GNO4FYT/aaPlo1F8NhiqPTCBYV5HqBJ8czfOHVJkwCrgaw3mEdobpFx/sf9p+qh2lFuNaxcX7TFaCwUXeQZBqmQYl7j6bIwwW+8cUtmK6DJ0dj/OZOCKdmo9W1sdbQsd2roGVpOL53iLs3p5gMLIyDHM1LLt751g46VzT87c+OcfteLvarV8/VBTy8cf8QcZrh/EYVL1xp4f7dY2iIcOXqpiBO9++EuHWf93KOnS1f1G9sWk5mBHtjrPVI+iixiGO5HvMFwYwU3/vmjtg/3n4UYL3rI080fHR7jLWWJ/Oo6vPeAXpdBylV8dECly9sodGi/WWJOx8/wM1rQ3gDC7P9ObRsju112hgOYWhzuGYMVyItVNYlV7YopaU2CWE5pvMIupFLljLBdQI73a4v85xgBPl2UoMME+MRPzOBRwJtSuGswF2Ckqp2cV6JBbqoOxXhgKBro+7KeIj7ganuQbHWFXAfAiTw9Z5a4JOM9zQzlqQNBU5zPnDe0kVFkV/UZ+HnV/aUSl1MwJjfgbWe9UvZKvI+1iWHlLXr3r2+XA8+bEcpXu2lbT5jG+gGUzLjWrKUmUetoYj5LgYsz4VesQUAXlB1trONQ6OKh6mDrLrAH3z/Jbz12qsY3hrivf/nb7H4KMXXdjxsVqcYP76H/TsTmq5ixnWCdpuWcrQh+Exwj0QQPlZALceN873C9yQYsVgoAouoZdVYKOCWY6ScI2QNYB2hijVVVvO83ziGov7l2NMys1T1jrWZ6xQBZdZs7nF5vZVCWF0bZeXJ91L7JNmFyVwp5Wc51qsMz1X28yoqYOWAoVS+ltQoUSU7FhYR7WETdW2XyvmVGlzeb6kWV7ntirBkyzUlI49OBZkAdXy4dFsxSLBSIMQqjkFZW9uibiU5R8aUxC3WVVqO0zmISnL5ntTAKcCCr8uXdn0LMBwEzGfm/l53ZO89Nxt4XLTg7+xCc9voJxZOE0sUu7ZTIKMScTrHa1sVbFR9BIMQv/zNGJ7pwdYsOHUfgV3DaVhK3bhy3sHuhRKaCTzZ1/HRowAPnqQ4t1ZDs2bj1t5c9sO0PHWdBM0aJILi4HgOSzMFrHnrUkvOMfeO5xhEKXobrtRKugZ9cH8IncQk5OC0a3kW3r60IXP/2vUDcEpVXWA2j/DgcCrqX44lx+HKuRaiQsciN9APeDawEc0jvP7lhiiaez0fDx9PsNdPUK84+NLrdbz78VTAXnrYfvX1Kt7+cg8HxxMs4hFqjQourHVx8PdjvPubAT6+doq13bq4Hlzc9DGY50Ks2ei6OJ7EmAQpTo9CvPNGA/WKjfEkQRKk6BpAu2rLnH08mOHm4QxT5qnqJoJpgpdeauE7X7ogCts/++GhONnUHVsiDoazBMeHc1x+2YNbMVDxgVdeXcM8XODnNw+RlAXeuNTAxlpH7KPDIMLdh3M8OljgG1c7eOv1dQxmEX56Y4QnhwY0zqkoQvuCiW+83sHByQD7p7RE1zEaFmj3LLxxqYorVz1ErPcfDbDfL9GkZTKB/EkgStIkmuAPvlnH1avnMTie40//6gHKtIJuw8V6nfWWxDwPnqvB8wNRIr/xtXU8eBji5v099KclKn4XJ7MEpZYJcbLXaeDoaArfrMocGg1HGIzmwCTFGp1vdloSH/Gbm2O8+UJD8s8j5tQHKY7nCSZhilpVZfBOF4kQul6+0sP2ORc/++U9ZIWBmufgzuNQ1uW1qosXN1uoezaGfc6LEWwzx0uXmzh/uSu15eBkiFBzZO2cTuZo+hU0fB+z0RSPn4xgQUOLkQncK5DUoWly7agQzpJYSFM1AwjiCEFSIud9XXVR69RQ7bRhVTTcfXgiOeGtTl2IPY6pMsC1IsMrlzpY03Uc3pvgg9t3YHEN3NyA5rlC/hiOJjL3XddDvVJDPAtwcjoSy+huw0e7U5fs6aRI5bm0CG+RFDQOcHB8gtfevCS1haYX/VFfAH9dz9Faa+PS5Q7qHQeLRYZHt/sYnzCX2UfV07HWM1Crm8jDEv39AONBIARhZp87nga/6qJZryFl+yMr5fxi+xpybS5uJK7HXelCYh163TY6NQ/lLMHJrYc4/Og2pocDlBH3ehmMJIHOszYJNnkmziokY9C9iXVbXCWYXczeglhAL4HgZUyDY9GRhWdbRRBjz4CPVV6wuKKplUPtfVfn9aX0lLVeOR7x+ynCpvo7fg517iGHh8dq6d/odFviZ+GOOIVXIbmphOOpcw1Bf8YQxanNKgev2oFb7UBzWsgNH7O4kNgskj9o6+3wxbnvj1L4Von+yQDhuA8jGSIOjlHmpwDmKPQFNK47XgVetY5qswW/1gHMLgZjC8ncEHcYKoBdfYYyO8JodIgiHSPPJ2J5nlABLBbQSwB4UYIcYRJuXK7BlorakbV1+b+VIvjTCuBPqHhXp7/ns4CXbYz/GABcqiX1H2QAf7IL8uw5ZwDwarDPfj0bgbMR+LyOwBkA/Hm9smff62wEzkbg6Qj88b/4o3LV0FFaMdVX4vZabeQ/+/GfCgBLOsxTVdryNZ8Df0VPRyHhUuO72oAqUI//LQFgNhdFFaFASDZqRP22Yj+uPvASAFaRMPxH1chSzFX+JIFTNvoIEhSiBlKiVV2lWLKhl1mIYgfVahf1Zg/1WhVJVmAWBJjPJyjTISzjiFpKlfVZsilKNZcBS1NNImHs831NNlDZ5GezkrmlBAV8wFjH6aIKu9rDxKhh55Vz+Mb33kGYz/HzH/0I8/v3UZ0coZqO4eiZALopdEwigQzE8pl2T66mDmD8/JJblCkljSiOtQqScgu6s4P9eRuntob/6X9+B0bLw69/ch0fXXsMb/gQ7fwETnICK1ugiBNoBbOm2CBjVlsguUVOHoqiyrLZoFHqCdpSidKRsNBToFVTuXpyIVcNw9XJ5tmsot0or8kKAJajIvNzJUdVKWTEqvmzVmSCuM+peZe902cT9ik4zAxf9dfy/CX4K39+Lu+XfxY8TeycFVjj+8yFIwDMwynV4rSEVOCLiifSYZsWHJssdf5He2eqBalup61rIg3mVeaqUtyYoipK8xJetSVK2jzkAVBDmIRAYaNVW0OZdVBxLiIvOhjGBv7Jf/YS1i7t4mDvBPHEwEbNwe0b11AUx7C9U7jVhQBEszDBk9MMRxNahnXh+VtY37iMGFVMEx2HsxwpwTnPQhLrolaLaLmZZVgkGbpdV0BSsTC1NMlpvHM0R0xVlEHlsBrLMCrQadSxVvfEgotK2v4glkZStIhh5SlajoGmQ6VZAd/TsbHm4cMHc2S6hmrFEqUBbZRf3/UBWgkeTnHtowEmQYhKxcSUTQ5meDV9XLlUlyw0wzLQZlOWarSFhodPZjicRXjUD5ClKbbWPfSqVCEDtk5rv0TZGScZBjPaOAKn/RA7G01c3erKvHWpNh7N0Kub6LkFtmpskEwxPTpAOj1AGR/DLoZgOrGlRzJJaU1LQFfUl0ub3RWbnfmVYazy1KhoYpEimYBAIT8LQccwoK2ryjGXuViqPFaCDgKKGJqAJQlRFhIutBx5Uohqk8pT3hK0mmU9JKFAXkZIKMsMYb6oQdvMZ/OPimPJ18xpR5ggmMfwmPNIxZyobtigz0XZTkUGH1QCULEsStjla4n9M23t2UChNVqxVEJT3ZfSiFc10/n3fC5BPcfzYLo1JGYVx4mHe6mHJ9UqKi95WPtSFVd/+8uSoWYRVJU6DAQocBz1UcY5mqmHj/7052id2ihvjtGdLbDlLNDxSIoh4DYRa0wCA6yJpKewWcSGONVg/B78LLwn+WVoF0vVotzntEW3eV/m8n1I2iA4YGqcowQ3dAF2CVQS0GLtZTOLNZaqVb4+AX3a/3EyyHcH0KgqC2iOJ+scATDOEeb8VujlybzcSSSv02z7kukWMy++LGBXLEwGCylHbL49y2pWCoysSOEzPIyEJqlHdJXIMZvH8nrMHyZwM5lEUvcIAPP7C1CztONd0N6ayhXDEoVQGhuoVX24FR+LooJB6GKa12B3uvj+P/si5rqFv7tximt3Q7xw1ceVq1Vs7fYwny5w/cYj3HuQ4Dtf2MD25gaieYkf/ugxBhNgu1MRu8394wi37wdwba6XBQJaJ4YpOg0Dg0mEr75Ww+/+1o7U1z/98zs4Oolw794CL+z62OhR0amh0zZRqzDfL8etPZVButEq8c6bHWzuNvHoyRg/+PkpxlGJVs1CqwL8/jcuoGUB139xD9ffG8AqCegAlU0Pb32th+6lJv7iJw/wb37Qx85uG29cbqPbdfDz66e4c6OP//yPLuCNFzs4Op0ijBf46lc3pKF890aJ/+X/PsZ628CbL9aXBAsNB0cx3r09EfUyM/q6DQ07Wzbu7PdxYcvE//jfv4gy17D3oMTp8Qw37szxV7/o482LdSGU7I9CfPUtvl6B6w/7sIwS/+0/fQOvvOmKbfPR4wzhkwBrkYGf/81DPH54hF4zhlFMsdlj3mOMLA2EwEVSRJmWiHICAonM56xkXipdGCqi4iS/jms3lVFUhJelIgrUGxWx8ee8EoWkEBd0IRTw+QS6qbAl0Esr/pXF+HgcwiXw3/PVz+e0hFbkF6p7eRMYS8CS66A4hZAgZK0UQ0unDWnjKlWmZP0u7aV5H9GymTVLFPAVZUWZpsoqWzWJC8kRJkmHufKtZgXtVkXyj2mZzDrH94wj1mfulUis4/rAtYruKbSH5n1RIksIKNrIaSnPfY7tIK3VkWysoe80cTe0UFlL8Du/cwFvvf06gr0AP/7f/hr2gYav7jSxXlvg5N6HeHK3L2D7nLbNtKXPmS+uiD3Mw6VtqOsxd5nNffW5uI+QPHkNWCRLG3eXzgEkndBKNlWqV8qJ+HxWJ4k5UWQhji+vpShsl9bwNH9g/WDzX+W9M3dc7SEJzHLNEcLQkvyi9l+q3gm4KusTbc/VWqOsnVWeKOcA1xaSnAydGd28HgrEJwjP+UOAOc2VU8YiVNnp3JpxqePnrPqOPI8KPFEnF6nUX5Ix+N4kZwhga+mYhImQGDgHPMdaZvwSFFd7YLHzFoBbfS4CYHwu93UEhLmHYxQJjaJlPeN+TABgukBYYv88oyK9VPnsMF25/mNUMPR3sPXSFRi1Hj4+CHEcWigdCyFzy5EgmszRKDW4kYbbdxfYqDjo+FX5fq+8uo0hPDwYlhhME3zlFQu1VobjkxKn0wyabuCnv55ie6cm7gPjeQHHtVGvUZleoN3KxB6XIu0Hj8YYjWP4to1208L+PMAcCV57dROtdYIjJX7z7ikeH88RHqfQcg3duodvvryJZsXGwwd92QPVK1zHU3z0YIi6zz1Tget7Ab76Wg+XLm4IsPMXv+qL84JZ0fD1L3RRbzhy/QbDEA+PZ5Jx7LkO3rs7RhJlKKYLbL/o4btf78pa1eoZqDQMVEwd7//wFE/uz/HrvzuB7pjY2qqL3fT7D2eyX3rlYgf9cYy7+3PUXB3ffr0nr2lkJR4/GuHxwyHWarq4L5SujgfDCOM0g2YbaFQtvH5pHRtrVbz7wQw3PpzjrZfbePlCVa736SjFX//qEDBTGD5w9YqHF1/ooj+b4cO9CXxXF4X0+d0qyIHN4xIHT2b4yx8f4eVzdZzfrOCjgxkOJznikYHKdhMlLWmrvDdyqdmX1xqSucvIEdYhv6rBdoH5XMPjYYQic9CfFWKhX6vp2CaiXSzwzheb2Nm2cf8WnTSGmI0N3PpwgjJeoLpRwXff2sH+MMC9kxFKK8Z//Yfn0diwcTDI8X/+9T2stTax2a1JJkcQJwgkY5ibOVtcIa6es9Ggq88ixO07A7Eer9g29k8TXL3URFgaSLQSp1TdUn1Ju31DnbeZ6dvuWPjSS1u4eMHET395jI8fLuTe79YdVCwNnaqJZrWO4WCBX/78cGlBk8HoFfj2FzqYhRPcOuYMdbDZrooz13a3hZ2tBrK0xPUP9nE6iDAdpmg6JhqmBZf7oLiAxf1LFuP2wxF0ZtYnMUqyJkgG6PmotBy01nzono1rexPkSYbOlotuVcNOtyF1Y3g6xYVmHevQMT49xS8+GsAjEH6pIaTTfpzjyTiF77nY7dWw1ekhmM1x684Qt+8MheTxjdc62FyrSZTN3Sdj3Nif4e0rHRmrx4MQr13qwqv62O+f4lc3T1DQ7r5ioNG28NJ2U1xq4oS9hBh1ZxNV28ciHKNRNXD+IrOhbTy6M0H/aIYiJlEJyNOFqIdrfhVBEGI0XMB2dGxuNWFXShhODtcuUK+buHBpF03LQlUCWUpEwzn2fn0LN395Ddk8Q9uxUCfJK02QLKMg9IJrUgajZKyILusnLaF5f9NlgtbnacH1ZunMBtrmczlXvQZ7Zbkvjlk8nyii1T8GACvnHVqkq7VJnLOWewHu4SXug/wb7hd1pSrmvkXIthrdb7jG8UxEApAF7sypWl+kBINdLPIKmp01FEYNhVnBNNZgOD7YNaIDi0sXo4LOKSQul7CyGHfvPEQSDFCmfeTpEcLFCdJ8Co1Zy44Lt1JDp7uORqeHMK0jjD0YuYMkjDEjeIwpzGKI6fgxUIxRlEr9S0IJzVGCoMBsyrWnFLI0v58rjhWfBICFAL90IHseAP6UadQzOvx/BAD+9M9JZ2YJAEvn6znU97MAYD7n398+s4B+1mA6+93ZCJyNwOdxBM4A4M/jVT37TmcjcDYCnxiBf/lf/mHJTbgozFYqpGWzZ2XDJvlfZNWz4bJsCIlacik3W+VPyguL9fHSRlr+XVkxs4v9zH35WXklxCC2p1SQLZVwZM3SJJPZYGzSUKlQ6sqOiGxyPo8AMP9eL0VLKA9+XiGT5rqoFVXLSm1ldU0pVlZqLoJw1C4yC4fKjlw3kAoLVUdSsDntoKSFEHwkpQW7WpMcqIrNpucUerGAgQnC+REckworW8A/HkSZ3ZXnNtKSKk8ydi2xKBvPFljvuaJGFKWZ5gNoIyprKFDBtHRx+dVdXHhhC3mxwN2bN3H7vQ/RSwN0DIgNnF1vYl5q2J8vVAObdr5JDsciVmdCzzQ0PA/jaYC6R4VUiLykEmcTcLrYG1lobtbwe9+/KhaHf//LWzh8dAqbrHxthiIao4wWMBPaVmfSkdONEHnOpukASTRGxSHwk0ielevy39VhUGynab0tDTdD7G15aGNjkwdAXhJiRcwKEifppZ30akI+bxW9mitsBiwv5NJCcKk4Xs4bWiqJLlFk3c/mlWIVqz/T1u+TD5Wrx4f9nIW1WD1yJhoWKq4ndl2ST8j5x8PvkgFd8pAsc5zNWQu64cB1qqh6VcnUtQwLYUxLygLTWSQ5UWTUmyYZ1ABdLVWOK0MKqQ5mBigtt9h4z1AaFly7Dd/ZhlbuwHW3cDj18NbbW9h+YRszKgwXGi6v13H341+gf3Qffi1EVsxh2CGyMseTfoL+2IBmbqDV2gC0dehWE/1IR0QLNYtNzgJ6YQu4dzhOMEsLyWkrqQa2DPTWPWxs1BFrGm4dBmKtRdVSt+kjiDPsn6Zomg20fQd11xTQam9vinDO7MwAdVtD0zPg6KXK5qN9o6Njb5xgGiTotV1ssWFjadhqaJiMprh16wQNZtyNIgU2JwUyy4Rd90V5sr3dQK/jYbNTwYWNCoJRhtkkxPW7I/SnsaiSPdNA1dExGici9d9omZiHrA3MtSowXVAdmuCFCx28vNPFaFrg6HQO3wDqZoGml2HTL5BMB5ge76NhzVAzxnDKMbRigTILRA0vlugKfxMAeAXCiYWyzBVIxtSqcS5KNMcSIIPKzNk8hGGRIMLmOB0DOC8JmpKwoBSozPAVk9AyRlqmsNmMYZMFGiiIYh2jUo0Vk/83OdeXpAY21TL+mzQGlg4JOdU7zMtTTP6c9q/UpNsEUSwhBYj955xaeF43BZqKyo6vT7Wcx7lMgDYXWzyqllkr+X2LpBAgiEojEhmYDc2mOVVGRW7CqzVhN1rYXzi4ETp4XK3ile908OLvvYrabgNTZHBgoqXoJJIFPI4GaLkNuFmJyXuHiK/tY/h3+2iPF9h2InhaJMAN6xGt1sKQczWF7ZEIQ30q3SIUeBET+A6Yaa6jxoxMatHZAyK4URiIikQpFjULlu3I31VJOpAAONaBFIsoQjhTOaRV3xJQgdZzHPYoz1GvOmL/zGvsmbbkBIsl8zhaZleWklXX7dRQ8RxZmwiSFbqGimNIBqmBDFEeYz6NBShkjaFtuSgirAyupdwFSsMQQEkBKSTmKNcOquQIdjFqgIA35zvXYdskUKZAllrNEyIEvxutzAnMiV02TIS5CcNtIc67GCZV1M5v4c2vbOMX94YCCLx+uYfvfPMyNs/TthUCQgTDHP0nx+j3Q2iZjVbdR7VSFfDbdR1RorLRTQtKPl+p2ansVOMzHM8EDHrpSge7FytIwxz9gznef/9EGrGi8MgLbG5W4Pgajvoz3H+UYmvTwztf3RByju4Ci5hKjhEqlTrioES5yODrJk4fjfDXP3gAt4jx+gsN7J8uMDNcWC0f3W0PVt3Ek2GG0jSws8PMcRv3DmbYPwnxMgHhlo/+cIEP7w/h+yZeuthCWdgChgzHC2ytuei2meGnicXoOAAe7UV4fBJJ1MRXvuBB0+fY3bXw9jfWbxY5XAAAIABJREFUVD51UODx/RTvvneKv/3VCHmiY61li/PCO1/s4fBkjGt3+ng8yPDPv7uDtW4dH3w4wuP9FB1Lw9fPWdisGJhNhjh4cIInD/ew1Y5hlmP4DrOTQ2R5KHcT71feJ1yTGesgGYwm1fkEw0hwiKXBy0pBK16pB7aN6SxGteIK6BssVD0g2DgchbAcG1lJ5aAt1p++Z6HVqmAyDJAxB91m9mUm6heSS2jzKlb2VJryc88j5BodUgjwKpcMEmoIFisnAuZvUu3KPHOuV0qxzHuWqr0SCfyqLaBkuKCSPxewNM5yjMbM2yW5w4bJeUZbZNeShjvXZVpHcu3lfZFltAXNkBSxgKF+xZHvnmdU+lPpysY3hHzD+WG6FcR+Hff1GtJOF0elia98o4tv/N7r2GzUMT6Y4ud/8jdI7kT4ztUdNO0QR/eu4fjxCdI4RJCkIAgrZB1NNa85PqsccpLNVMa6IurMZgv4viPP4Xfl8wkcB2EgawSJHARt+d1J9GCdZr0Wq3RavDPmQFwNdPnuVLI2qqaAapwbdIIg8E8RkxAJmREsOfZUzpYwlsprBb5aT4FkkvS4L+Jclmxgx1zueQj2KyIM904kgPF68jt5jiIFcb0gyWkSJMpdgk7by4zoVeY6QWqSC4R4pOsYTxey9+I8JXjrOYrcx9rO9+d9yc+wshjnXknIU0JOfGZFLaQd05AzT5bkyGIdGdcukocsTSICNEPli1LhFsYFFrQ5p2U0beY1GxOjgY+iFvztbTTWe7g9AAZTqghraDZKrDd0XOo0seVVkBxFePDxKU735xjNMpj1Cl576xzGhY9f3okRhjkurXv48MaxEJhee6WGta6PDx/OBODRdBsO7x/Plc/nVQj2cw4TsHOhZ8D9u3P85O+HsH3gylUTl9/YADwNVkWHY5Q4eJzg7t0DNBwPvubDTHV4ZY5erYbxMc80Ja7fH8laH2YJ3ny5ifWNDj56cEKKHC7vdjCZa1jQjrnIZQ9xMs9k/LlDqLklXrxQgV/TcPgE+Nl7fWg893F9TVIU4xCNHX4voNXMkeQF3r8RAImOcp6h2XXx9pUmHpwGeHRIi3oNX3iNgG8uYO2lNQtrNQMnB2McPZ7g6hr3rjEsW8PRPOEBCcNCx/kLVVy40kW1aeCDDwI8OKB7hwbfsND1bVQ9DVXHkJ+9++gUB4MZ4BRobFmoNCwsqEAsdPgma1+KIirw229sgQXg/oMJTk8ThHNmUGeIykCskP1qHb1eA0bVQEHrbMfG7b0J1n0DW01L9iOcg7++HyCcA7WmB893UKt7Qr47GNAVo0DVpfKeK7CNTt0Eo2PbPuAWJf7Dz44xfDRHa9PBP/n2FsJYx29uJjjoR7BqAS6d15EaJe4dhigyAqF1rLUdRHQW4j4u1zEZa/CMEi9slriwZqHtFPjNL/cx60eIQtZpBhq58Lsd1LoucleDbhPYY/1L0CXQrkWoNh2cO0dQtsC/+8s+DvcT+E0L336rg1ZHQ7vDcyCw9yDGv/2/7gJ+XRCmxlqCr7+5LkB4EM5h2VWpUcf9DKejIdrtuhBI7z+aIQ51zI8y7K7VcLlXkWs3HcZC8ovCGT5+cIp8mKNXd4gFqrxyR8OFyy1MbQ2haeL+MIZmkyDGOp7hfLuKplvD/CTE+++NEO2P4BYZbLdApQ6cv+BjlMcIHGCa6fjCy+ew1luTSJtHd0/wwc2xrHtllqOz5ov6/J03z2MYLfDjj09krdnp+fBtBz6tgm3g3tEUN54QqNdg1m3sbPqyDzwcTFGkKk7GMW30qo5ktndbJi6/0BBC4/5eH5rmwTfaEs8RR0O8eHkLZRrg0d4TTIIC5LCwN7Cx6SHMJgiiA1zcdPHmKy/jwqUrqBkWoiBG8HiCk2u3sf/RPs43emjaFow0RDoZYzYYI40iWCS9aNwDKpBXejOaLqC7nCFIZixSmU+s5+L+QRBTogJWbjuq9yJOILRqFrBY9Y9WMTOr/pE4MCyBX7GcXhKM2PvhvpS/krCj0YlMXovEGEUKlzO5QdeRXMjTzP9WhCcNceYghoN5WkWu1QCnATg+NBZHuyJqfX6eWRDCKjR0/Ao8MvrCBU4PTjA5PUQaHyGO9pHEB1hEfaQIYZgONMYpWA0Ydh2l3oHt+DANF3mWokxDlPkIWj5AFp0gjk7BSIa0KBGmBcKwxGxWIgxKyXXm0coW0hXJb2oOS99KSJ3PAOCnRPdPtTKe/+PzAO4qw3f1ep9ue66i0p6PcFjFQfB1Vq/19DV5/NGBP792BgCftZDPRuBsBD7fI3AGAH++r+/ZtzsbgbMRAPDf/Fd/WIr1zjILVTb8S0/f5wHg1e8/DQCvFLVszii0TTV2ViDwU+WvqC5VWVVgxBKYVXpb6LQuXoLK4my3yrjkIWNpA02Vl6iVeUCRTJkCRqHARbL0BSwWwE8BIgTzaD/67PF81jCbKpo0pvi8wrAExMhKeqZSgeegNCty+EoM5pWxsWHDKFOEcx5Ax9DKBRbBEDaZrw4b1AQ8qjSjE4tdNu0JLJvMFiLb2jWIjysmL3LEkYEgJHu+Kk330vTw8uvnkbABE09w48PbGO09RrOMsOH66DYasBpduJ0q9mcJUlrm5UqtUXdteLQhLnSkYQqLeWkmea60T2NWWgUwq3gy0nDlagcvvbqFNA7wwx9eRzidoe2laLsZLB5IywQW1bcETKIAUThFWVJZN0MUDZHkE7HBhE7wiAogNvRpQcfGnCXKGyoACTRReaDU2ynKgg1mHi7VQY9qFTadVgj+ZwHAxPw/67GabgTr5cCkdOBPn6r+rEDgT6rYnz2HILDnreaErogDnDMGLVVtASbmRNkJIRHQ4+cuyD5WtFlpRJZsxNqwjAoqBICdOkyTTe9CFDBUcLLZyGa1WO/SqjJlpp3KQaSqiFZ3cZaK5ZpO7b1OQLmNirMFDTsANjAMfLz8xjmsXexIfmPTqmF33cfjW7/C0f49eC6bgTGgzzFahDiZFJiGzKrroFnfRIkeMr2CozkQlDoyG2ILWLcVgtmfpxhGBfy6KwBxqGtotj1cvdwBMfj7pwuUhimkBua95aBiqISNKmZjCk1zdPwSH92esEuBPEywVjeVOLTg/QpkegnDtOBVeL9p6E9TbFI9khfwrAR5tMBiGkAvElF8sgbMEw2L0sTWThuGZyLTdVR8W5QGUZgjmsUwCw2DUSTNCUdnYylBSjArSZBmJbZarjSomYXJ3LHDIcHxBP/st3ex2W3i7qMA+0cL+BQRZAVaVoaddoloPEI02IeZT2DnAwFVHGMBs1yIJTrBQ855Zd27Isc8syOQprRGZe6SQCOWwsquVzIzIyrjaHHKxogJQ2qgxf7vUwA4Z4ddIwCcitWcTaY9M5ELTRRiSUplMAkvPKHTYs2UhoJBe3H+2WNe88rCvIBO+0825IW2T7FJJkp9nZbDrgKDCBLFzPOUz07rVoVwy50r9qqmgKFsxnCcCYowk4y5uFSUERCkwojgGMk1BKkdg812A061CafaRj+r4HZq45Hv4NLXmtj5rcuovLiOu6MjaLaGdbeCrtXCMJ4iDwL0qg34qYHiYYj+Tz7Ayc+O0Q0i7PoJbCzEFnkeBoijOcIkkGtPlaOMv57JZ+T6w4YHQWDqjDnujkuLa6oe1PoRFlRGck0yYRIwsn0BsaSe6ByBSFSStIOm1bWhmXKfq+xQDUlJ+0ULPgExqsBnmdjM0VqPQBgBD44lQR2v6ghIS7BmNisEJKNFoUFFEu15WRMISiW8rlRmK4WvbRfwHKVSK3g/eK48j7VGPuNSVVGruQJkcX2gVaCs86nKJGf2sWEY6PcjqUeepdQVlEHSCjHMLaR5FUHaxnFYgdZag7dRR1bJYXkmvnR1E7VqBVo+RTAZwNEN1N0a9EJHvqBSnZsA2jyr+sJxknzl6UJlFzaqUlNJVPKrNcn0o/VmlsWiAq3XSMJxJO92Olyg5jVFpRrGsczT0srFiWM6LbG27mPzchcnp8dwqw7q7SYW01ga97ROnJ8GmPcDjE4i3Ll+inA2x/kNC0lWYhAZCDUTVsvG+nYdekVHZ53ZxlVYnicq09NBAJNAlgCfDh4ezTBb5NjZqIiicTgJZb51Ow56rQYePDyFZ9vYOVfHBzcCTGYxem0L589XkGICy0mwcb4J19fQPywwG5E4M8BoXEqWp1810Wj4WN/2MJoUeLB3LNlxG+0WisLAv/rXe3CMCrarOt7eBX7nyxtYawP3rt3BD//qOhwM0fHnaFZjOE6GKRvmBE01TWoO57vtsGlqwDBpn8r9jiI7EQTlr+FCKWcJgtIGstOqodX2EVNJTJVwRMv1SIGkBXPslIVwp+lho1fHYh6iP5hLk5P3k0YCGwFOk8BugYy1UfLNScYonubtrkh8vE94T7M2ca7yHuJz00gBollcCChZqZawHGU7zfkvlr20eF26JxjLHNM0VsC2ZExnXJszIX+xec3nk4i1iBLMIqXGp2MB70vPqglRi1b7BZvRdBLQSByrIGu18NBpIet0sJ8AL7yq4bt/+A4urq/j9MEI7/3ZjzH6cIJvXuyh7SbYu3UTg+MjZHEgDfSkoMKWeacEbKnyVwRGzeCmR+1gMo2Nb7oOpKp5zka73KYc70TuAVEOsfakBMyV8pUgqO1SpU2njgyzUBFWNF3HggpKXROiSqtKAhpjQ0osohzhgipbEiNVTjDBdxJ8qlRYlyoygAC5iung5yJBSWUlc6zVnokguimZ6Ss75jLj76m4pluKIVmvXLPo5jFhtm6qMs1XCS7qCML1klnqllKHG7qQKMVRQ9RlVIBLAL2A6JLpTsKZrdRkHOPJNFTnjqXFNwEFsazmXnkZdxAzrztSNqjimmPT1UGXfZnNIFQCwEmJGUF7LUVIAhVMTM0mxt42Ktvb2Lq4hVnh4M6xAd22cPFCU2ydLzQsbDLr+CjHtV/s4+7NAQLattKefrONw9jHg4eZrPnf+UoPg9MQ1989xu98r4tex0WUpPjxjSH69wPovTq623V4VZIFDCRFiDCd4MsvraE/GOPkJMXpaQGrquG1tyvoXKzi9uGe5D/v9tbkXjo+DLHWrGPWB4ZHY4z7M3zr5W24uoaHD0/wH947RmnS6jrH73/vPFprHXxw8xh7x7T1rSLPLWz0PBRGJpa7B5MMT47mKGYJNi55eGnHQ3fNQP8Q+NGPj6DBAtchLS8wPU1FoTkaRyiiKeDzLFJHo6LDSgv4vAl0Ddf2ZhhOFIHrxa26xG2QqpVzTQ8D7D0ZITqZYLdpijX21RdamKQFnswz/PrRFLtX6njz9XVs7NRw/VqIX3wQIl9oQuIh3/P63TFe2CaxYS7uC/NohjferOKlN84j1IDD4wGK1MRwkOH0NMR0b4HzF2qoGDoqMFCzmPjJjPQMN58cIyxzVKo12HULCyvHS1d6qLYN/ODHJzDiHLus/ZsugjDDT69HyEeAd7GBF3ebyOlqoAPjRYGTeYQiD4X4WEQ2TM9Er5Zgk/EmpYn9PSqeQ4Qnc3z1O010Oh28d1fH4WmJ0pjB38wRagG6ba7fDibDHJWGLyAT9x8dt4JsYcI3uA+JoMdTjE8DnB5OEfdnaPk8L7jQvDo8AsCbDYR6gSBPsbumYTxP0KsasCrE0kr53I1Kib/4f/vIBznsjo3XLlFBPoVhp7hwfhf7BzO8eydAkXryvdaaOb7+lTZabVP2r1qqYR7kuHVvAM0y0e015FxyeBTj6CTE4YMEb1/tocszQwoM+gGavgbPCXH73hEG+zG8FEinqcTYWJ6OxmYV84qNqaFjkgGvXmlja8OTs/7kdAwzLpEMdTy6OcVif4B17mmMAgZB4K6FyAGqmxXU11pY292SaIrZKXD3dh+P9gMsmBe7CLF9ro5Lm1Vs76zJeepovMApSX6GgV61ijDMJIOFtr+xVmCYZShtlX8sefcknHIvI/b/VLkPRYW/27WF0EayVbjQ8PHNh6hVeqjoDvr9U3z9S9vwPQ2zSS4EhelkhrTM0Gw50J0ZkugIu+s17OzsolLxUfFIpsuQj2IMr9/F/NEIeqBhs1JHg9f3ZB/DQ1pbh6iagOeQiJwjTelgRLt0ZcvG/a5kry/7OzmYHcxz2jJeiZyU5fF6VfsdUfEqsJbPk1gJZvUunYoUmUc5h3CtWIHOdEsjUY0EMMviHkFDQQcTOjrQEpqkc41rKPPQSaIl6ZFnWkPIMmFmYpG4yLUGdK+F3Koh0qrQHA+WX5EYJDpjsK6EYYyu10CvWkfNNDE63MPeg/sYDvawmD1ElBwiS/uARhto7me51+c5nxE1XQGADcNBSuJsPAOSCcrkFFl8jBJzsWFXAHApROTFcwAwvT64bj0PAC/1F6pX9rxzmWp0fOLx/B8FGF/+6/9fAPj5CKFPKIA/LQFevvYPPjoDgM8ax2cjcDYCn+8ROAOAP9/X9+zbnY3A2Qg8BwCLInWpqlwBtasBUg1l9VhZnK6aNc/bKivlwPNALu3iPq3EXTEcl78uLdoIAqvXXCoD5DBBZQLRhFWwGa0+Ce6qAwppv7oo5D4bAJastKVET16btrxLlXGxVIVSLcTNu8b8VrsCw3bgmjUBfNkIt2xf7LDi3JT8vCiYImYDbz6GaSg1DUEYAseuXYHv1WB7FbYaJZ+XPfl6vYJ2m+qgmqgu2UCL8wyzIEMWmaKUOhkkmCcFts41MA0XmM1HuHH9AYz5AF1Lx6X1Hi7snkNZaaO9fR4n4xlyy8GYSl3bRt2vyiG/iBIEkxm21usYnh7BNDIMJxEOjoFxbGKRO3j9tS5MX8dkNsTPfnIbejLBVgNYqwJVrUCFB6m0QB5nCOYBZsEUhTaGZQaIkwHiaAwaIZp2JpZUhlXAXgLtecpGP6211ZzhQY1KSdEf5RFiWjSWGej+yB9Z9vn+cRB4OfVWjcFP/0pASuYllenP39Er1e9KBbz6t0+pgdX7UxmuTldU/Ik63FBqHGafUsKg7gGCK6kQEp5+DtpwZ1QRWXCsqlhBMwdYLJ7Z5BUVjQnHY7Odz10edJdZejrZxKZF92PJs6M1HQ+ZttOD526iTLbFxjkzG3jzC9vwNzt4cjRA3azifM/H8cPrCEaPUavSAjHEKBji/tEA0xBI8wYydGFa60jTNnLdx+kCGNPyyiqhOTrqVIfYBgbzDKM4F5vMat1FwgExdVzYaUsO5JNhiFnCQ6yGXqsCx7KUXaPmYG8/wWIeo2ppODkJYGkFdCohab1Ju+M0EfZzpmnYWffw+tUWdNPEe7eGAiIncST5WJ4Ro6LniIIFHOby6rqAm4vSwPpmHesbTQznCaKiQLfm4sHeFLNhLkAlFS5UEps6c1hjZKFIk+S6tusqS26t4yFMM/zmoxFufDzCH/3OeZzbqGMyL6TRt5ikkjV2Zc3Gbhvo758gm5+gDMjmPoZZjERVZ1kRoNETMJX8YcFexV2AQLCaaE8b2c/NX/6dynZVRADWNlFhCylEEVUIuCp+gUjlpbEuirwyRyaAgbJDFUVcVggITq5LSWBR02BpVAcTvqSlPdn6TP8kiMAamsEQx8sCBYEEkwAZm19soC8zsTVlZUybRYI6hijU1ZfifJZ2P+3gCipVErFMtj1T1A7MgbaFmq9JpiLvo5hoSaHsZDXYsL06NL+JUebj0LLRb9rwX3XR/vplpDs93AxHGKdztAyg5VZg5zYqcYYr7XX0MgPJnRDX//yXOP7VCFeMEpfaIYwsEKAuiALEBBHLGDmVwFkIh8C6pWxO+aD1PhtQVFzQXnSVsaxyItlZIvCqsiGZJ6YVtHemDSjVCJkALawDaUbwX4Oe0fqNYBTV9lQeFNBt2pqzwq1cDlR+nVjbLfPRqFYsdComDVGaphmvFwEn2omTAcC5ReVurqxZQRUj8+tIGingUulLxRwdq5nXR0BuFklTWjJTTSo4HWm+C9lEmmzKKrxWdeC6LpIkleZ9nCTo1ZV6rmBj27AxDXSMFnSuqCPQayjrG8grFXhdDdvnqri8tY6DR4d4cvcAJ08GoszcaLnYrtfEEp8Z21yiWRuHoxQWgbc8l9xbWvYx59HyDBzRKrjqYbHIhZxR6jEm0wUsPUOvZaLpcz12pM7M5rTNy2TtNGwSZXLJ5Wy3XKx1HRyeTsUJo1YjASdHvChQc32EU74v4FJB2J9jMAjEZrHZ9DALc4TMVmX+KW1hbR3VRgXTKIPnu9BKC0VJ1aqG8SRDp13FLE5xeBKJlef2uotgQUW2yu1mzbpxe4ytjSreuNrAj35xjEZTw85mBa6TY0F1EbOSufaRnFC4cl2P+wsh1lza+f/Ye68fWdP7TOz5cqivcnU+3SfOzJnM4YgzDLukRtKaK0uAActraPfKgC9847/KVzawgAFj19BKS4pLShQzJ/CEOTl07q5cX07G83urzpyhKe2NfUN1zzS6T3d1VX3v98bfk5hJztwDqvwscfBICqr+aflNsoGOn/48xmtXNiS3OpzM8N//qy1cv+bh6PPn+C/f+wzh5Ag9b4H1HokEGWaTBRaxIsoRUGLerOctrXYDD5pmwqZKKM0lx1fsfwmwMuvXcWTN6nYCtNue9B8qaKeLBGGYQTOpSFfXrgBWC4MOiXOQdqbalApUtiHXQfY9AjsrRwIbVJOq7GwCmJLDLbmsaq602aaWLQCkKEQJUCcFasljLZCD94EFdRZ+FQlHqU6VUjhOlL0w35tY0dM6mEpyWofmdE5RKmBOolTlpwUJbVTlqNwJW6daiw4dpRS+SSQxfc6JDWTNNk47XSyabTxOK7TWI3zno1187Wvfwez5HL/493+Lo5+P8K3dDnZ7Gp4/uIdoNBZrbrp0FBq5UpKWKKo/7kOo4Bd7d44F1Ggy956W/QXJTCSOMT6EhJVaFLtBoAhGfK8rpx4V/aFDtxQpTpxK+PxLBRavhfb1nLcJ1JKcSJ4e1+gkzJCQ8SWFfkMIPSQcMUeWpEuSA6i4lBWq4nuoROHJ5yagwbbnY8S+uagERFjlB8s1yZ5c2VHz03EdhGmOMFIAMO+VZJjXKjqFQLbKRVRW++x7KqtYXS9tR+XcYaooET6nyv6lQwKzrlMFnC8fRzCbry/XbWhCuiMwVCS6HDPkpTi/ktREAgrJfcv92SzNkZslUsZKVAZCo41TcwMbN27g9Q//AKXj4eHTBA/PFnjttTUhUI6fHGDDa+D8aYTv/egIGwGQazW4g/YGHdjdLs6OC2ilgT98v4dXtmv83T/M0PZKyQH3PQOfPpziyT6dIAxce2cD/Zaj4iWsCnGZYtA28fe/Oke1AKxGIFmzr7/jwmyb+NHdJ0imGW5s9bDTbknf7rY8VLGO23dO8PD2GP/6q130mhbuPD/Fp8/PUZolelst/Ml33kJaavi7j09x9gyoQ7L5DFx9tY1OS0Nck6jjYRKnuPdwhFbPRkbra439FcjO1LlMy3VYHDMwcHnQxrOzGPEiRW8d+OY7DXHIcSo6wMSYx8DhJMPD8xR+w4Rn6djuOhh0LGhFip99doBoMkO3yjAdxrh5pY+3bg7ENenx6QR/9ZsThHWJV692cPPmFsKJhocHKQ7OCtzYbInT1KOjBSajMVFDmFaIq7sa/uV3buLyG01ZCw6ekcCo49anJ7j/JER0Fgpxot+xsNN2cX5e4Zs3d8VK+Rd3jzGnFb1P6+8c/UvA2+/uwQls/KcfPIEZG/jm61todSyJTvn1vTE+f5Rg52oHr19pYBIZGCcGpgljiFJYboFmQ8fplHNdjioaMegDN3ptrOsObt1eYH6SoX1JE2Dz+dDA8YLZ4QU2di0YzRhvvtPDaAE8OZwDJdtfw2xSoM4suFUDbY97x0hcMvKzKXZ6Nap5IeDX09McQauL/qUN9LZ9PJ/XOBpnEtdQF4yzocqbUR4axjEtknU8HYYIwxQ7a46QbQ9OZzBcDbVW4dp2C1GSYxEb6NKq39TQbTvY2GA8i0SmYjye4ye3z7A1aODaKxsYbBqIYg13783x8OkCr13qIHBcnI7oEJLjrVfbaLZqDA+OgWGOs/0Qh09m6JNo61qIeP7qNKC1bdSOga+8s4btXRNpCDy6PcbocI6TJyFaSYHOYgxfS7BIM1QWkDkmgo0WNl9ZR3NnD5pPwlKNg8exuKVMR+zfJRZRirUOAe81dDYamKaVrNOzOMGzk0isdZNYOY/R6vnGtQAHswzTnKpx5tryvFDgtatttFpAldb40S+eIRpF2Nxy8Sff2ENvQFIW8PEnh9AZReI0cHw6xI29TQS+hiSukYSQ87dj52g1S/R6HJM6mk1fSEonp89lLhwMdtGwLJzeeYSDz+6hnuhopga6dOZIEmYfoE5D6HkOvc7l3rHGImsJyUiMpxHejQIz+VWO+HRkE+ISlbrqbMOP1VxviWuOAoBlzVids18i+7zsnLSqMQkArKk1mvvd3waAeYYRJzGJT+CaXco8wvW5rEwkGV1sHBR6C357HZXVwaLykGs2NNeB6XvwgwDJfCrOOh3HR98P0HU9xOMjPLl/F48e30WZHSDND5FnYyFNkKlVMm5HC2CYTRjWAEG7BcvykDCKIJlBL+dAPkaZnyDLRl8GgJMa0YT7HaUA5lJqS/7vFwrg/y8B4FWm8Bdtr86nKwXw0sn75crJl75fnWNXxZW/ubCA/kfb6uIXFy1w0QK/Hy1wAQD/ftzHi6u4aIGLFvgnWuDf/o9/Xq/s0ohxrRS+Coz4xxKAv3hCASiWYK2y3VXqAGWXywPQlwHg384BlpxYEa+xUMXXVAUtPm5lgUqrZx4wambPrMBfoaSWPMku7aDVwUOUyvK/eh/MHZP3s3xelY+p8hJpcmrbHnTThW67sO02XDeQfJ2W34TrePCaPqKMmbvMb8kwm04RhVOk4UQsqSl0ItDhew0Mum30uh04pos40xEmGhICZn2qyKgyUcVH5palaSoHiVYQSDHdVvVMAAAgAElEQVTu4fOxFPQKrcBoNkWRhSjCMVp6DD2rsdHq45VXr6L2+gj6l3Dr/gmOJiXMloPXrm8iTRJMJiEC28Tx8QwdjwWEBaI4wixMsYh0pHBheS1ENXAchUARolnPkc1HaLkZWnYBHyVcg7URFtBjASLKPIRmzFHToLWYwLYSmBYBkASGWYjiUNcNaXtaR7IPGFQhmsz7o2UTPeCoTkmlaMv7RkCEv18ttNJ3lv94WQlMC6PVIWWVbbpSo1PBK8DX0gL6dwLA0pG/+I306Jf+TeBE1Js8kIvv9FJOslSoUyW3IkCIPbMcjFfjQllP0/ITogS2lApcd1UfK1gEYXaiAYOyb7EJVraPJEZIHycjmgXGwgTjkkQ5bTVguwP47ibqbBs52rCDNv7oT99D/3ofn985xOw8xaV+A2ePPkc0P8SA+Y/2AvN4jJPJDCczYBLzkLqJuhogzlpg0NkkN8XaTG+Qya+h1WbVFjifMx9Sx2tXOthYbyFKKynEsYDneS5GYYEnpzEWSY0be8r2OS8NAdI+e7QAYSsqI6enCVpNA+9dbSNwLeRpgeEsxYhZs56Gq5eaWBt4SApg/yQSAJMqndFigSt9Hb2AmpEC2SSRwgXtEo+ntVhSdzsuThYl2g0bb1xuoc4qzMaFWI9aVMlSMZlmQi6o8wLDcQrbqtHwTXz1jR5u3tjCIonxq7tD/O0vT7E9cDFdAK/vNiXz0a51NG0dPVuDkWdYnJ9DT4dAPESVncHUxwgEAI5RVTGKIle25yxmLEkyq2K8ABy06lzmEKo58cvzKf8t1uAEdGnVvFQ1EWitCtUXaSUsJp3ivsYCuQH+hMX1VSG8NipxGlB2bbydBGA1yXEnWM7MLrFjy0toGfOrC5R0mtYVGcUhUKAZcj3M/uSYLbNSbJvFepM2sSAIVoultFovyHbnHJaJxTMLIFQ7uLR2tU2xwKPyaBHrIFnfoypPZ65mA4XTwrQMMPF9HAcGtr+xgcEfvof0coAf7e8jcwy0PQfrXgMdKvjPIrze8rGWaigeJHj2/VsYfjbGIIvRwBBFOJGssryIxQK6Nqj8zREXOVoNghxKrUYbZBb7FUCqcptZ3KMSz2EuZENZyLF4laRLFasA6RJUIHZ+Du+HqBroaEBEita3CsShrTRzpulZ4bE/0bKfSgOCwst7TzUfwXPepbxIBVRpBATaPdiWo7KK6e1dsrBWSmGV9qCmZstz0o6W6w711FR9MJOUADAVybTqpXqQijkqTFzXRNBw5fWpjuR9dSwHrRbdKiwpYo4WOeoyQb9boUm72MREVhC4dzGODRydAeO8KSDH9qvraK/buLQ7wN3bh3j28BStYobodCr2fFRwdV0bPnOvYxX7QEBoOEylD/H1qdLgXLvescUCtKDykVbIzJjWmflZYDqbQ6sSIXNcJTOp1KWYWhRKQUJCCVWfSZkjItJg1Oi0GYVQyNjgnC6ZrYaOtbYrFqK8ZuYxHx0vMDwJMVjzRH1NsgOV8izeLjhnRDlmiwKjSY5+vyGWuHVpw/OpjqrRCFzMI+Ug4LhAu2sIeDloB6hLE8+eRDJW19d9UayQUED7dpIHbBIDAmUrqlt0zCBhxBEw8vD5BJ2uic31NopSE7CRTslUflZWBd8zYVoW5gsLjx5peP/tV8SS+f7Tc/zZHw3w1ZtrCE+P8A9/dwvR6AjdRoSWHyHPUqRJJDnhavapYDu0rlcZuXTuoIiT1uC8PwTYOAYsQ+Va27ajlsRazUFc2zk/ieVwxsJrJf2StsCcB6ZTqXqjT7UwgfLzhTwfiXgE4kh2EAeBZWa6o1myVi6mObIyU5m73NNpJloEHWW9rMRGnWttEvJ1C8nOJsDXouU2/T/Vtk+RZSoWhVXBmeOH+wmOWxkXjgKiSYYgOF2SkGCx11hSTGZf4n0SAk0FFAkt7C1RRBK05XptsI/7LdT9Ds7abTzXXUwdG9ffaOODj97D5bUBnn12gp/8+/8M76jGBzttXN9oYP/zzzA6PsdiMZW+lEOp9llQ59zuUwlJFHXpfiPzO60tbaXujWOqkyHzqxBaOH9bhuQZ0+KZxXWx4lw57dAOk9avJCfJPltFoPBDIig47Vu6fJqMK6krVJxH2S9ZxGfeYkzXhxJNj/mKypfSckmMWVp8FuwX/FQANl9aoj2WkQh8TyvrZa5ZovCmE8gyQ9ht2LJP4vjnusL9OudfzoH8nmpfvmfHVvnBVGkTBOJ6y+flOiSvu8yOXjlx8DnYnxMS8Cz25aUzkKjv6HShlGhpmUsGtFaYQhbSdN5nWl5rcG0HpsVzgY0kA6ZUzxslEkMXAHihtzA017F+/Rpe+cr7eHwS4VePMzw7L/DtD9ZwPpzjs78/xs2rPfilgbPTCOPpVNZeZlS6e3189St7CLMan358hreudPCdtx2ai+A//e0B7t8/gxVYQuSZ0poeBr7+zUvoNV381Q+eYX1g4Wtv9iQC4vu/OkMec0/tirKtsaPjG3+wjqBb42cfD3HwaQjDcVCXMba3PVzte7j/cIzTB2NYNvs1PzN4beCr763h3W/cwCTV8OBpir/7ZAaUPsppDYQlujs+rm87eD4M4dBe3a4wDAu8c6WJMckhcYpOw8N4niIMC9njZYsarm3ig1cHQnJkRMmVNQPdQYZoGuNwf4pPH0fY7LdxZa8Lbj2PJglO7g9h9AzsbXnwnQqfPxiinoeozsZoDzwUuYVm4OK/+9PXsahyrO1a+N/++jHGIxKkDPzhN24IaeXRIV0QgCsbLRknaRlio1XDqCdY32yiuUbLWCDoOjg6zDA7jPDjj08wO0qEGPXe1Q521tsCVv76zhQf3tgRkPtvfn6KikpPx8D6JR3f/bNdXHuD117gxz98hoHTxNuvt/DkaSHOPWHh4GReC1BJ/aGmm5hnBs6THI12CccvJApiHGpI8xR1vcD7N3rYo+o2BR58StJzLS4a8yrD/jTB4+MIRsNC7VfwOxW2LncEPCTImEc1nj6Y4+jzBRDT696X+cVbAzaDEnaW4vWBD4aThtMM3//5OTqDDjpbAwy2GkhrAw+OYyxOI7S6LmbHE5Xf3mnI3Gs3S7QDkipqtOmQZdV4dlTgcEaib4bL2w7eet0TP64sqfDsUYE7j05hm4ns0f5gbxPTSYxf/Wwsyljrkoe9LRfb21syxrnuj8NQXKwEaPcsXN3xsXvZgMn9c1ijOJ7h8a0DJDMSF3XUtovWThfBWguPJ1M0uybWuoyiSFCQQDpOcPtnx7jS0LBWTrAdFDilOjbLUPsuCt+Hvt7Fxu4AC0YzpTqeH+d4Z6eFgUcXsAKLMMThaAHyg9+4sYlUKzHP6KzAlYPvTUUKnE1yua697Qbuny0wyQp4voodmKUZru24uHHVh5ZX+OQ3Izx7QmexEt2Bg5u7Aba3uxIP1FtzMJtU+I8/vCeONMqyvpZYjfduNHD9Wge7l2zcuNZEV6KrgAg5Hh88xHA4xPrWVWwMBhLtFJ/E2P/5bZzf3cd2pcPlmYkbnTSFwVz4mpnKPFyXQjZifUIAYHJqCfzy2ZcxTgSAGZnCGg3XJZKJV3M/vxrL87LYNa9qM0vwd0VUWp3ruW6v1hCDriC6UgabnJu4L8/TZWRCBZ3PywoOnXDKXPYzzQaTjoFpWEj9pTZbyLUmcr2DwmxB8wMYboB5ThKXg52tdRRJKnudhumiZXuwixzDw0c43X+KZ8/vA8Ux4uwQWTJErUUo5SzATw+13oLtbaDVbMGyPUwXEdJoDqOOYFQT1MUQZXaCUq+QlnR1q2Wuj6YV4lktbiokQawAYMYOrOyXXxCI/ysKYLbxixrK71AAvwwAv6jaaZAzMj/4ei+DwGq/9UV9b6XovgCAL8rIFy1w0QL/XFrgAgD+53KnL67zogX+GbfAX/6bP3+RASwbwiWY+3KTvKwIfhkUVtY/K+WY+vrbALCxzOKVjapUgpaFxOXGleCJApAV8EsFJg8KBBC/yMBcKi41WgBRz1ZIxibth8Sbj/nAyvtZHTKWebSSAMwLEgD4y1O6WNhJGd0ETNqXBrCdAJ7VEduklteE6zLH10SU1+ozYxZuhIwZuVUorOgkMWBapmTGug7zuVxh6uc5FcDAyTDB9mZH1IGzKEOn5cghSQ49LDj4rhS/5ixGljkyHqyKGLaRwCxD1Okcek7gpwmv1ccoasB0Ojg+STFNqVwq8MpegCjNkEU5AlfHwcEYgVWh31SqW9oh0tY6ym24zRYKy4JD0EGLMTw7x3R0ChMRWnYJX89hMQ8uztTrasyOzGDYCYpygqqeo9lgth9VE8xuU2oS3veliFxsZKkQpcqCRThmENK+raSHF1gAVMVZAYZf+ljl/r4MABMs+EL1S/BpCfLzmV4AwL9DAbw8sbAPrfJ++VLqub7oC1THrQqjVC6IgJH2usuuJbbN7Gdf/LHS8C2xPKph5PFicW4RevvS67HQKe9BAEr2cb4G7X5tKbBLWc8ykOYO0kyDpROcacHyegi8TZj1FuZZA731Af7s33wb9oaFTz95hsOnE7y5t4lHn3yCyXAfG70ElT4EjAhxWeJkamAcNVBUm4iyFpK0Ac1sSv5RpBlotBzUtoZWzxQALGKeKDQ0XAuBT4VJgcmswMYgkFwrEhmen8aYLJhd6qDj2WIJnVYmHh0kUvhLpil6HU8VrNb5HMDpMJU85OEsEaUPM1NbLVssr0jqWMwqzMIEtZZjo6dJjlyVZ5idzTBb5NCYyV1o2FgL5D0fnbM/agLszWcZ6qRCwCy/IsdoksIxSmy0TGRJhtNxJIdy5iVeu9TB3iWq93hdJcZUHDJTNkyx3vKRJRp808LNvRZ2qdY4m+Hk8AROPoZdj2HVYzjWDJ5JMCVCXi6Q5xnqglbMau7i3EOBqAIYV0qk1fymbJRprfmC4MKsVscT5ShV5bTKLnIqa3PQMpOPbziOKNRoD63pBCgNyQgmyEVAwHJprV2JFbDM3ySkSF9UxfaEKrlKWZdXZPdT+UYrz1r1aiozHarnmF1O1KwyBEylWtPWCewqsJRjg1Mti7ecuahA4+NTWvDLcKItuKbyrFxXLOlprZpkNFvWBVykkpzM+UjzMS7bGLsNnDRcbH+4jp2P3oHxWhM/O52ibprSv5qEvmkP+nSO646D/gKonmSI7x5gfvcUQRYinR4ijyYCTOtGJmqAUmeub4mkSEShQhVsGiUYjiKAebpyDSp7lvl7VIUzf9u0agEQaXVarfLAqb4j6Cpx9lQ4GGJRyIIXwVyjVGpX2k0rpR6V7ip7k1mmzLMj2EIbS/aLFSGGikta8WoCOBlAyftM8gjBnhQ61zfJPSsF3CGYShCLmehiWV2XotTMqOSjTatGMJsgkLI41TXOs0pBToUG7Qj53LRtXmXpMoO00Di+QvhuKtnZ41mNLHPg+R0ktSvF3MbmOtDcRqi7eP+Ddaz3AxwenOPOJ4doljNYyQLUDpM45JNIQ4ApYY4ySQXK7i/NaJtrIIlzrA9cAdgSoiosQGkEvTWxu2XfL6oMLr3xqhItzhO1IfnqnmfKdZwOZwKKzfMYmkNiFtUfFizdhM17wNeWfQaLkgayIoPrOHADG+NxLO3JXFGScNIwU3mkmokw47igzWwCz1WApboaTSy+KZQhWEY1fkIwS0qhGTptD3XlQ9dshDM+Xkc4juEFGoJmISQp3VIZ2tyH0Nax0fDh2q7kHHI/c3I8FDD18pWOyoReLKt0NTCOae+vSfExzXzcv1ti99J19Dc6SEAVKPDKhgktiXDvNw+gZ+foBTF0ZpZzrOeJIo5Q9sE9m2TRp4gzqgqplgSCwJeCO8E1rrm062S70F6c3IUsVvm6BPRXSlOua+y6zHSlXTofP5oqsLnbD6R/si05DlgcFvCPGKvkv7K4q1TI7KNZrAgNzLMWZ4FCk3ukbCFrUdRzD5XGtMukwwjth0uJAyDQwDVenBGEaCabQbWui5W6AkHF6linRbTIr2XPFc4zAbBdj2pPTXLWOQ/rVD9xL1pY8lVyYZm/axqYJRmCRhP+pXUcNNo4chwMDRuvvL2O9z/6CjY7AR7/Yh/3//PPkN6N8PWtJl7dDnB07w5ODo8xn81l3DGvmq9FxenqY75IZV30qfKMM1HVEvTgPptArwC6dO9Yqqyo9CfYzX5FjpnKa1eOEpwXmLEs+w8SghinIoTFJXGtKuW5CWzTdUL23SS08dklhoAqPVNAUlrp53ydohY3E9lrcw/LtuEeWkABRU7h67HN+SPbU2pcjpnlQ9RWSu0AUdOim04fy+dTBBy1Rqoc9eyFsndFKiBoLqozjcI1WoCq15Q1eJl3TzBBwAuN+eOKZEUwgZfGtZnEQfZ3IdHkgKO5svfhnJHkqaizGd1im1TS2WIXP45SZFqBjJb9hYFh7SMNtuCtX0Znew+fPddwf1+D7rj4429u4Phsgo9/eI43Xu1jt+PjdMiogghux4LR99AYdFC5Nkynxi9+M8W6beFm18X0fIpHj85xdLbATs/B5nYDhW7hNwcxNlu+OCvsP52g2dDw5uUAezsBJlGBpyclHh1XaLRtsVd+9XoTmwMTd+7EGB4w/9THyXCKebrA9U0PR8cTHD8+RTvgGlIjJ6GgZaK90cLb713BKDNwOAUOx4wKacheLYtiIfsxgmN/vEC/z2gbDWFa4Y2rbSRZifNZho2eJ+edusix0fbRCRiHABwcM59WxyIC3r/uIw6n+PjuMY4fM2ZGh7few8agg+tXu6DXzo9+8Ry6U+P1V1vY6bp4sj9BxwT8OsPd+2O57lKz8MGbA8n93X1Nx//+V88wigxMzwt87f1LWOs6uL+/wKOThRCIui0bl9ZdtBsarm0xk7rGvUcn+PjJEP/ivZvi5jB8PsX3fnyEnY6LtcDGRq+JdruJcB7jk/tjfO3mFqazHH/z07Hsmejac/2qiQ++0UB328D+UYG/++U+0qkGRzcxms/htlzoToCkcGFbnpBO1ro2wqrA2SKDFZTYGLD/6DgYEcxMsLup4e1rPspz4Nanc4TnlZB8B30bdgCc5Qs8OZ/h8l4TdsPEaZJA9120Wx0hPWy1NcTnFZ4/WOB4P0EdOXA6Bl67oWF74KGMiBTm8CoDWZzir35wiN52gNSy0GgFWIgjQ41LHQtrvo5nx3PsPw1h9VoCotHRyfBqbK9b6Lc9ec3jcYVTAv/jCGYf+KMPmhITk8wrnJzPoBEo1Qqsuwa6RgNPni3w4EEIo2Wjt85JTEPDc8RKmY4tdKsZxhnFzEL08hrA2paHk+NDdLm7nMc4fjKBT+JUaqPQXKzvDLB9uY3Howkej6cqGzbO4OrcV9Y4fzrEFbdAJx+hUcdyLiCAm+omQtvF1tUNDPbWEZoNHM017D+M0FkP0CJJjbZezMjlPgDAB29uwg4sHA0jcXLgfKIXGgbNBkLGhSQFRnGO43EEnbbefU8R2bjP1DP4toUo1jE+yYSUOo9TzMchml3upRPJmf5vP3pLwLr/4z/cRjdoYXhC8NMQws6rVxzcvN7G1R0P773ZRt9xJUCA+/RplWIRxjg+fCoOBxuDaygnMZJnxzj+7A76iQ2bGeyLFHUWyS5eBwmjPLfTrYVEZvVZyzqzdHvgGkQSD11F5Ixfyn5JyKyyNqkZnhbQ6uis1mWJw1mS8Pnz1eNXjnJ8tNSgpDagzjAvA8DiVMdNhOymSslqJxnTcYBGkwBwhemixCLVURqM3GhCM3vQ/S6sZhe14+NszoRjA4NBUxx3fDeAp1noOC7S8TnufHYb8fQYk/Ez6PUpkvRIspeZAF8bPNcxMqMJ3SLBeg2u30Stk9gXYzElWWYqALCJESxjjoL/1aXECIRRjTCskM6YPa8ygCWKRjKAuUdZHqeWGcD/NQvo1b5BaPC/AwD+glT/5frXSgG8NJ56iWSvnnEFAq9+v8pd/r9/c2EB/aWi1cU/LlrgogV+71rgAgD+vbulFxd00QIXLfDbLUAAmJtq2ZSzqLK00VOb9i8sn1e5LSsAeAX+iirtJRB4ZQGtAJEvFMBS7hEA+OUsYIJtZHOqnymVnFLsKkfT5c+Web8stq4AYFVCKhkE9v8CgJWSeHnwqKioUHmiq/ewArRrKW6Zkrla6T6MugHd8GCbDfi2L8Au1VAJFW88J2cEZpmnGCEwMwESylwBn1TtsLAhQLNuwzUcUcTdfTDE1npHMsWo0GJRU+zvTF2URK2mj4zXXLHoqiEqC3RaQJJNxGZ6zaePJsFDBwU8TCILph4gj1Qhz3J0jBehAGIsmp8cM6c3xlaXypoERRaj0mgH2kBpNjCKNOiNBq7sdWCazA+aIlyMoNdzmKwG5LFksSZRJCpdmwqtMoOh8wVDFOUCjkXmsToMmhpL+SxCqkK/xgxS20Tg+VKU54GMRbosnitl2/LwRlXP8g696JK/SwX825a6y3jLF3/D+yL39bctoF8CgNUJ9Atb3lXfVn+pwFweOgWslRoy2cZKycLnfSEvWqUJE2Vb/i3VQiw+EwBWUillgavEMkrpIsVS+TfVwlRHU+lHQIyJv5XkMGYFLVktGFRpWx1YHokIm9DKDcxTH7tXNvAX/9NHKJoWPvlkHydPR7i21sfkySMc7z9GO5iiqM5Q6QuxsjyemUjKHvJyDQX6QM1DagO15UqmdbvvwaBdGnIBPtiHaRM5WdCOsYBn6Ag8E3tbTemvaVrjcBQLSN0SW7QK46SEFwQ4m7FgQPDaRNu38Pa1nhSgT4eJkCBYtJ5GuSiBM7ETtbDRc9GwdDw7CkV5urlJm90CplZgPF5gfB5iMU/QMA30Ah87W00UlYbRPENWquJzOM3RtIHLay4Wi1gUNszQGjRF4iRW0LcfjNEbOHAcW9R3E6opLQd7zDej6m+RSz7ifFajZTp4Y8/HG7tN1HGIJw9PYKQjuPoETXMOx5xB06YMzkVWRFIgsUBLMFVM5pzDMSM2lKJwUrmvMp8JKKxsJtW8qqxKcxbQpd9xPDF7MRcFnKjZmK1pWSpD3LDFQlEIBjUBvQSLOIHh6FKsXnU7idsWKFaBygkLOTUVcySWZNAlj5lKXgVIJVmlVMa03l+qrUQ9JdmOyq6TykNRxOW8xwQVSXQAioq51VSdkomhcqGpPOb10G6O1smaYcExHLQkc9ZCXtkI4WGct3HuNnHq9+C90sLmu9uot9v4bDJG5ujoN2lVaCM5jTG9/xR7tY3LZgsbWYByf4TR7SP09BB5dAiUcwGKqLRkJhiLapKyXqcC+nQ7zItOMBlyTjMl67FMyYWgqs1ATOAblagIWHcSpZoMWPYzAvwyOYjNOwlNvK9UKHDN9AxlsUxAfaXyZtuwD+gOQRcWq+gCwNxJU8YCFcAEgKmg1AS0MVDmtLslCGyIwpHkJsNUWeEEgliQodWuWsPU7CNWsGBuuZrD1Lq2KrSpNY8gtwKFVL/kOKA9MoE+qr5TAkN1Cs+K0Q5oOeggjEmKCpAwXx4uYlNZQI9zG1//+jquX91CtZjh1i/vQ48mSIdjpKHKg/dZ0OL7KSohjhBsY456nCgghips5opSGSJF0LQUYJfvpdaZL1tiFnEcV2LP67u6gLlbvQ66HQ/TKMXBwUjmU657lUkVtAL1HCrMiTNJbpyqhtGinBlsnN8Mm+Atg7GZu6ghnKWi/JDiJkzEVMibGibjGP1BQ8aqayj1ZUa1ka2AwDELpgC6fc4rCqCcz3WYuo9ormHB4l6Ro9s3odUp8jqB39CFCENwl3bpzI03NEvcRuZhjDhdSFzD+joLiyYmkxJhXHI7JeQuzaT9NWB5XSwWAbRqAKvZRuloaHVNWHmGo8dHqGfnuLLOrPAxjHIGz6UKNhSCHdW3Gm3h83RpKZyJqp9rXLvZkGuSvieEJQWY0sGFQCsdAZS9ri19mKCjS5DAUwQn2kSTUELbdILujmdjNIuVNb7grWosEFLnWGD/4NwY0OLY0ETBzjWFQDGzsPka7D+yNhMQIFBG4I429HytQj1GjVUWlQlbUtGsC5FDiCsWCWjMK1b2wvzgOFXkHEMK1xzjlm3BsEncqkXtKuAxiYYk9pSWKFRpg9xoW3B9R7JyoVkoez2MBl0cOz6mjo8rbwzw5gdvYGe7hec/P8Cj//IxijsRPljzcHWg4/TRYxw8O8ZkNoPlUT1nwHWpaE9VjrgOTGeJtEt34As4zDZnzq3khIehWk84b7PoXpCIx+xdtc/gXC1W0CS5cBtqEgBOlbW0oUgioroySfhR+xMWnSX7OSuWr2XKfpyAMQcQrbcFbNVrRFEq8waV5wITa1wzlM2pLAhCtKRlpyaP4+s6riWkDt4fcZNYEvpo8czriDJah9KO+Yt5jIAxwX6q3tl/5P2lBRoNpVJX/YT3ENKX1X5O2fkz9mCleuKaQNIDCWB8fl7j6kxD0xau32woHQZ800fgcnyUiLJU9lB0RMlzS4hMVN/SbSDVC9S03IeN09xC6myj7lxCZK7hIPQwnLnY3Gzi61/dxP7hCP/wwxE2ug1sdmjfX6Dpl9jcDlB3m8hcAyHPFXGF248m2As8XOP+7uMDDI+ncO0KrYaNb3/zEmrHxd3nE4wnBZ4ezKGTwJbE6LU0/OV3X4UTuPjs7gg//TxEq9MAGjo2N5pCyPr7n0xwtRPg/WsdPNw/w6/vnuDmNQdlFuPo6Axtj2rZiosWKsvETLORWD5uvLYt4AYJYJOZhtNzWttmMl9ynHmuhlZHFyeRqMix3vNxNuY+L8drlxxxBeCen24eGxslpsMK/+F7T1FPU2hOE9/91iaePD3B57eOJLpA4zms9OB2m3j3tT76ax4W6UxckXa32mK5f3aQYtC0EQ7neMT2mCc4nOQoIh1vf6WLt9/bwC/vPsPxrMY80vDNty/B8w2czTOczuY4PBsLCMf15sZ6A1+7HgjZ6uPbp/js7gR//tEN7Gw4mB3m+PHPn6PfcHXBZLgAACAASURBVPDh29s4PgvFsYIA9ycPZ3jzqnJ6enZWwzE9xJmGbg8o3TE0t8AiASYEPJ/lKPbnMHZIJilROw50PwDKAF67iW6LZAyCnIwiKNDvami1TNx5liCexnjlhotLfQcHD0J8/sNTgPuEtQYqs8bmrg3DL3CShnhtN0DQbooS+GgaYxxB3BzevtTGwNaRnRX4/vdPuTNBc8PEu+804QUmigj45Dfn2G17cDUN9/ZnaAcOxlmFeVLK+LabNv7k3Q6ysMJvHp7h5DTH5tYaGoGHaVbgfBRib9fF7pqFWaLhZJ7KnvLZ2UyIvx++O8AxoxfGMVqmjqaho8xTXOnSxcfAZ/cm4rixu+PB9zWcSya4jkVM22kCrglq34De1LF1uQm/pWNSxDg/m2HNN9HVa9TTENm4xOmQ05CLK9fWZQ6NigS394fisNNtWdALHSn3IHmEej5Ht56iZu47wU7DwDSrMC41XLu5ib3rl1B4bcxLE7efxZiP6Sago2KMwjxF0HYQFQWu7AXYWW+Kwns8rxBGFcJ5ib01T2yvp2GGR6ch8rSE27blfMT885NZhMPxAkVSQYKHaw1/+EFXstRPpxO4Dtf9BSbRBN/+zldkTfvFz/YRRgaGYxKbaGGfoRPUaAcR3rrWwFdeHeCN65dlH8iZjWeGGAWOj0/w7NFtbAyuom11oA1jnP76U4SPZ2iXOhzGw5QkneeyZ+FcxTma6yfN1jjmSXgXANhkFA33UUwJIhFU7VNXNSHlGKLWF5tnA+XLIf9Wa/WS/iNkHAUYq5rN8qAum1yusSoDmBbQPJeXBR2H1FpEoo6qyjAeg7n0VNXT3UEDm3ORGAhTRpg0EfTW4Hc2oHltZIaPaVJiFPH9aOh3GmjS6aEkeVFHNBzj1q1HMHI6Khyjyo+QpsdI0nNFhLccOL4P22nBdhjp1REgmATaMMoQLuaosjn0aghLmwOYCEkwryrZX8ZJjXBWIV7UKCR+jOcpOpRwv/VlAPhFkWNZ31Cb/5d/+sX3KwB49ZBVBvCXH6/+WGodyxLGy7m/Lz/zCgCme5L8jTp64P/65AIA/t134OKnFy1w0QK/Ly1wAQD/vtzJi+u4aIGLFvhHW+Df/Q8KAFaFam4OlTpg9aE29QpsFNXsEugQWzmy9YuVCnipAF5u5lnwUaqM5c6RkMRLIOxqJ6vUcHzdpQqgVAAw1Tlkn6pNr8rz5EZaMT+pgFKFdfFo1L6sAP4CAF6ZAqocm9VmWNkMUUlsgLW8WnNR0fy4YjGYKiwHFov9moGMwKZhQLMJZrDAWIC6TYe2jnWJnMoVWqOmqnBIa02qC1i05gmJhT0W5nidzDjkAYXWnBZVLwXDP3lANCSbxmk1kRoGOm0LeRmiSMboWQnSRYgkS5FlPCTZaHkuimkFz9Kg0x6woFKESgse2KmO4WuyQFcgjRMBmEvmbzZbsIMurlzdRtDycTyaYXh+jiydoi7myMMRdExhVinSlGA3i3amKk4TRDdyUYEw24yZNWwfnZX4JWNUFMAVbbUdNBwW/5Vqh1mWSRoLEEwWsQKB2c+YYamy2170t6Xl0eqgslLartTBv70wZ0vxzMvs12WnUV1n9XxU/X3ZgVf195cUxSxOKxBFFatVvusyH1gEmcqO8IV+hc+9BHhfPHWl7vWyWdR1Ekkgo0GUhCw0EwR25b0VWg7D8lAUDSEbGFoDltmF5XTQaGzDNgaA1YHTbOG7f/HHWFga7j14gsBs4cpGD+PP72D/weeoqiNAP4dhRZjGBVjzGM6b8Bq7CIJNeG4PSW4hZAGkNrC51UbQ9TCMCpxM4yXYyNwqKg8qWHoN39akz1IBwHs4Ccnc52HVkFzHMDWQaTZK3cSg6eHqThuO5WIRFnh4kAgqudX3MY+YS6qhFai5gKCkaxtougZ+8/lQAJa1dWYRahi0NQFz94+mSGaZ2N11AxvrPQ+RWEjqmMc5ojBHkedidb7TsQXsZfHcrEo4egHPJimhwskwQrNhIdcIfnlY5MxV9PHGjb4QNCajAkfDGItFjSwq4VQV3rkW4PqagSKa4Ojpc1j1FG49gW3MoGHBUY2Kc1FdwjFY2FWZvKspZlXHIMmB7UWggh+0HlWgirKyZfYnozlV5jSVmqroIhnaNZn4ECKFsORr+hizLym1cZrHAt7S31js7vkQ1mSUFYIUfzhfcQ6lUrfImE+ViVVvVeYQ22jadqcFfCqkaJGfM8uWhXQW/1Kxn+WzmVQPsvsWzBhmZrRSy4kdHIvodCOFK0CckStnA+YHM7fMtVxlCS2STjofuEiNBkZZC0N3gEN3gFnQAZoujF6Anz5KKRuAZhW4vOWgYZi49bNTtOsM373SxUfXLqE4OMPBrw9gzE+w3p/BsyIkeYHpYo6sSmG4nPsI0KZwPNogE9jMMRvHAvhwrqZw2fKp+LIFIHQ8NiXVvszcJUCm5gYCIbT5dm0bhuHK9/ywBfjTxPaXra3mJQXEkMij5poKmuRwVgJEEsyRtanMYOm2AMAgoYh9JKFFpgPfcWU8KNISVd4shirAkYQR5nILcaQqEYc5mlQtCLDBQhnBY2bMUiXJgqaO9UGgYgeo6lS8CAGAyZsiWFcw+E7P4JmpAKzQPEznOuLcQlQ5qL0WhpkDs7eGb33rBhqihPJx/uw57vz6Mbx4jnI2R7IIxWrY05kdTVJYiW7XF+teAsAcI5JlzH6Tq9zYgvEAWoVu14PlupJVPWURdRLT5Fz6LguMtJLf6rURBI6AP8fnc9kF5DUJK6lYnDd8R8Aqqn9ZjCRYa1o6xnOlICSAyxxd2njTjp/2mFleo0rU/WVhknaxHJfhIpPnIlDNfGSu13LfDEXyYB+p9Bpew8Dmhi1q+Of7ieS5arWDJKKCnsQeEqQqhFmEILARCIDFbGmOfRetoAETdABJMI+mQtRYW+N4NzGblgJmUaHPcZ3WQFIZiDLuU5ooijXYjRZ+eneO//kvX8HA0/CDH9zDdP8Ar2xXMKpz1CnjGipkcSQgDjOPDZISxBJeKWmZG83CMsF5AXb53tjHdJLGLLHHJYgoee+mLuOfe0Du/yzbRK/dlPkiCjPJlCbaK1naBgH6dAnUcU+gVKKkjkjmb0JgNhObZwK2WQKknLuXSmKJdZUcWfZrDY6xzIIVJVGFnDbfVAeL0ldZR3LPKRVqarOXaiNJKyTwzDnXouOLIiyScCf7TGYUkpjF+ZIqYVfZDVNdRJJIkZpik11ptGOmc4YL0zVQliZGpo/5+hZOHR/7sIF2jfff7+PrH34dz37xHD/+Pz/Ga6WJ97omtv0E4/0jHD47xnwRw2zoMHyVKz6LYnEnaDVd6JaOMIrRajrw/SV5Q+MaXArQQuDX9ZSDDMeHBpV/KBadslE3xFqc15Sxny73045HIJPztuyKxMGAOc/Un8s8L4pbRdgQkHgZq+E5nCM1mLYmdtW0zeZ94ZzCdYn3Ub6XTF4SCDj2dJm3JEOZlvZ0tBB7arVOSRzBUonMDHNFkFLnCQFx5dqoaFakBXndBck8BHFJRiQ4TFW5gbLOZfYlmKsypNUcvCLeEfCnGwPnRok2qJQTAtdmArqWbcAyDDQsT9YqngsY9RLlzFzmeCMxx4ZrW0jKUqxenaaH3HJwHJo4jHuoW1uYGeuIzB6GqY1ez8O3v7GDB4+G+Plfn8NouKqAXpf46nUPuVljWHmw2zacgCBFia7rYDHOsOsbuPXpMdLpAr5dwfAMfPSdK0DTwyIpcev+OcJpig7dFRYLPD8a4d999zJavS5+8skRPnuU4Ma1Hq5c7SCtdPz4swlG+xXMysZHbw7gNzI8OeSeK0OnkeH20yN4Zo4615GVFr79tcu4c1zi3n4FnQq5dlscfdoETesc4/l8aTfuoN00ZUykSKUPr3c9dHwP87CAb+e4tunhyclMQMUrO004donbnxxIO3S3uvjzDy/h+GCOv/3JPoqTCfSOB91oiCuK6dh463oDX3nXpzsxDLGsB3768ylubHbAXc/+4RAPj+bI6hpr/S52tz3sz8aYS9SMju1BE4HbxijKcDZPkJsh3rrp4pXXBvjZL2e49yiDtTCgZSSjpEJm+W/e30Sd1jh/PsbjZwtcXrOxt+3hJ3fPxOaaStEiysXF5903t+A3W2g0G4hDOlLk2F+MkSLH5Q1aVjs4eJ7i6HgGp5sjTSOYPQNFZqFOO3jl+jqKqhKVqE+LZxtoeczbBh4/BU4XKa5s6JLJeuvWHNW8RLWoobmA1taxsesjJQmiLDhR4fW9Jm6+00ZR1fjxr8d4en8OFAZe3+3icsPCX//tIXRPx+5uAztXA0zTWPYed+9Psd4K0JA9KMRWmHvt/eNQHK3Ipfr2TWptaxydT3E4YpRDG71OgIaX495hjuubNppBjjDVsT+e4Wga4t0bHXSaJN/V+MlvTlHMSryy66Nh1Dg5X8i80g8CPDwJEUcxbl5uIPBNRFwLIhJeANuwJRu51a0xKwt4bQu7l3qIK+4QUrRswK1zXO95yMYFbt05wS8+n2N3t49Ox8bJLMHpcAHH0/HutS63T3JOcOtMnLJ8Og/5Bg5OphIlw5oC7cfprvHB124AjS5Kz8FkUeFskmKv56BIavzDx0dYTDK0NzzsrPlCKNs/j7Ddbgip/cGDGdyGKcRY2WsUKtPdsG188Oa6rDsPTuYYx6nk2qO0xSXkT97vYu8GnXLo6lPD7xhyluytuZiNM0zOCiFSJFGK4XiOT/YnKJGiGUR4fQfYW9fw/vvvwnWYzZ7At9ewYfZwGI5xcP8OkvkCb9/8EF0YOPjpM4w++xxuXEJPE+hFKp91nkuUCudKWuzLuZhztKwcfF/qhM3oBU3O1ZyzFRFr5abFpUgtxbTFVnvgFVFrFYWzynhfkXJITBVXL35lbYc1GpKU6JBBU4olAMzDqgKAue4xH5guWpzLlfsNz+RxrmOeW1ikDehOB5a/AbvVhu63kNUWhjFzqSu0fA8eSZ1cd6IE0WiG44NjaOkpimQfljVCEh+jKKbiMGTZLiyXSvcApt2EbtCC34FFImFVyNkhjaeo4nMY2hhlSQCYe1QFACeJcr16GQCmcwedxP7/B4DV2s8PweVfZDJ/+fuXQWE6kKgHqi8XAPCyPS6+XLTARQv83rbABQD8e3trLy7sogUuWmDVAv/2L/5MWUD/EwCwygVWhZrfBoDzTAF5KxWvlMGXbHx+pe3najJdKW8V3rfMtXyR+7JU+7IYK6pilccoxTqGYrG6pLFQxRLeFwAwrV8JxMrH0oaVh5HVBwtLUohfHl7UTnalPoUoFKnYZeG7KslAZ5HeESUflQ20OSp0Q4Azxr8QQAl8wKuZO1qJ8kkOPsscUL6/VRvwcKSuQaldqPawNSpTqD7JJXs4KQ0sch9uax0ntGge9NFoO2LfHE5GiIZHQDyGpkWoskjUa2vM19qfoOXTctoQiz62KYv/LLTqtJaitSBL6lK45mNcpIUFp9NHb20NpuNLwdvWEzmwxOE55rMDuPoCrQaQJjEqWnUxx5dZgSyWGgSTKliS30scVyl/5bC3VACzwmiYOlwqUqisEbtHFsQzUXfRXlaUaczZMzWlinqZcPASALxqxxVAvMKJXzxeY3TVkk38kv2Ruveq170MAC+7yEuDv5ZrkaLjUskuRAe5LgV8KvUcT6UsEKvXeuFqTlUT86lJKFg+K4E3YTqL9TgtTaulGolFdQNVSQWipZTilHdZKwWwh7zwYGg+LLMFy+nDb24gcLdgej2cxAa+/q3XEHtUggxxqb2GK1QgPbqL0cEzGDiCY4+gaSFG8xhHEw1HYw9b69dhWgPUuos0Z5HBQW046HR9FKaDoOtLkSSLCingMzORXxus4ZNZX1ORl0rhhIAf7XLjlHa3BgbM1SpdFDUtKvlJK3QHSalhRsG4ZHDyeiyx/+Z4IHEjzlSxlirjcE5woUTtAl0Wyjdssc09OJhIIcKBhnmY4vJmAD9wxLp3EWeSSRjHMZ48H8HSMrHY7bg6YoIVWYlByxKQejrPEOdUeVGF0kJWWWg0PbzxWh+0wJ1OSxyfZhhPUwEVXtl08O2v9NDzDTy+9xDPHz2Fno6BYgKddrfaAqalbF1ZFJHcQs2Ua1VFDwWgCoGgqND0V6olKqNYTDZlfCi7NFMAOLLHmR1GAIOFAmbDMv+VvarXbcrv2W9omSpzql4o9W1eI60tybqTvm5QH6zILaKI19i3agHKCZATBK6IahCIsRXBhu+xQfsx2i3nNRyLpIwckwVt8RKZIwSMIUjC4rpmirLf1Kn4LVBRVSxcF1qJ1tBkHSFQTGa7Cdv04JiW2ExLvjuBYruBOXo4M7s4tDZwZnSQ2QH8Th/3RraA9VWeYn3dkvv67PYJ3hgAH11t4Ot7m5g/fY7x56dITg/Rdobo9wlEFzgbzZDXGSy/FmAgTGl/WotFZZGVCCOSdjSxCbZNZisSGGAuMbkAVDVUSCvmu9FqVakWCY5xbqMjhA5HMoQ5XxBILHOCaboUqx1h7xMcp222gbxkDhnnOt5TpWrlPaflHOMNCJDTFtX2mPWXYDrJ4Ri2ZKXSWprgCouEWcosPUVwKmsJP5CCIK1Rh6MYDcNW99C3BeDjnC+g8RLM5O+Yo0kwlO+N+XSWzbnIFGXzTIhLQJXORbGlgwoJDZXpoXKagNPEk6mF9s4W3nx3EzfeuoGGb+DzX3yKj//hCZrJAh1mR7Lt0oXYCDKAt8hpu0yAy5I2Yyeh3awiAujI4wIh7WkNZtJysjGkry2iTEDAtYEvtu55lsv9Uoo/Aj8eJrMIYUjLYLGgwGgaS85nv+cK4YiAvowFKnqmVMBT9ajDdld57kr1TuB8vmCRUeWBsq1k75KS1FWhFTgIAo5PqsJVMZLtWuoyEIWoMVhz0O/5cv+4voULjjVmg5M8Q5IIpJ/xrfb7VPuySEjSBZWvDibDRBSuOcellqt8ZpdrhC79kus4nRpIRJtGFhaZg1JrA1hHXHlobjXxrz+6jt01H7d/dQsPP30MGxPYxRRZOAJqkh5KeLYD1zMFAGYuPcHXxTzGPEoF4CY5hfMW3Sg4N/BaCVozv5M2wmFUqkJ1BTQaBCeVLbHkJGdKkZrElRC6uNeRJHKShTxbnoc5plxXqACnUkbso22qmmkRrfqEKIZoR0/EgRbzeSnAtFKscH9IgJiTDRXmLAzrMGzOuVQqMRs2QylxGcvN6pJ0IwVnjVnmYiuDmqiHpggTo3EsfUs32K6l2GPL2DNoi6yhSkjaEU9KuZ+0urZ8F5bjIW+2MO1vY9bq49x2MNZKfPUPNvGtf/EW9n81xZMffQr74QzvdnQMrCkWp6c4fn4mc4FOENkqUBuK7HM2jOBxf+iTMJGIrXbQVISRVb/kfeD6QHID20bTuO9LYYich3MOC/Aq35aRHwTIdZPAPtX2SvVMjJ5AO/+Ev/csWnOThEeClHJ3IGGICm0+noAwvSSEIFBwDs3FlpqgOLmdES1naTtP8LZShCL2Jz6O+xveT9mPL9fHdNk/uD4REHY89gvlkMC9Ot+rOMksN3v8e75PPkbGbE7AVwHG/OA8zEbKCgJsyjlDFN68h6gRF6UQnPgzzi8s0iviqnLH4L1nVr1nukJ0YgcXElCRC8GqAvdkpqiA2W7zIoMdEMS18WxiIrM2Mbc20N67ju6lSzgj2HV/in/5wTruPJni5E6MoOMjMAy4RoEiKZCQYKX52NimCtMQB5LNTgPRNEUhIM8CXY2xGCU6fQ+XX++hDjz87OExDg5i9HwL7242EU0WuHXvCF+9FsgY+/T+QnLDr2y38c47l5AbGj67vcCj5zkW54DHfYeToRGUeO9VDyejMe4dnKJJm/ykxtdubqLdaeF0ruPOYYE5HMxTE9kwx403W2gFFe48HSGNKvTWumj6Pp4eR6hoMd8o8PrVFhzoOKVrx2yGlk/yrIbTcYLNrQYaTR2WzoxgOgxp+OP39rDZq/D4YYz/+IOHeP1KB2vNJqbzWsDuvU0b02SG/eFCIi4M3cbJUYVuyxeSDdc6y6VtvInL2zzTGFiUMwFg6bZxOiswDk3ktLCfpzAHKd57x8CH/+IGHt3P8PBuifsfZ6jGFXSHzks63r3ckDz2w+cLRLMYnSYQFomsw82Bh40Nqn5TvHu9i36vi5OIxBxLrmcUFWj3DMly39kyce9RjIMjRaat6hBvve3i2o0BzqdzHBzQPtlFWtaYzFJRN3ddQ1yikrBCnVpwfAPXLxmiPp6PS3QcG03PlHzfMfsxiY2mWv9Ho5nYi7//ahvtrouzWYVbj+dYPM/RbPrYa1h4uj8Ry2Yr0FH6OhpdE47P6IMSRk4ShIXhJMNG25Fs29PjECgYqwBst0hqpjtNJerirAzQDhriPPX0dCGuG3SYKRZzIe+ZbeBPv74LL9Dxya0xHjyLcW2rga5t4NnJRNTANy41cPXKAJ/vD/Ho+Tmu77WwwWiG0kQcWrA0Bw06M+gFHgzHyPUcs7rEzk4b7U5f9p+j6ZmAlt99bw9GUeLpvSl++NkQO5sB6KMyCxk7xL1AJUTASqvE6n2zQ7J3Cos28GmKk+MZtDzFeJwqopjjIeg1kLs+NNdDqpk4m9fY6rook0yIZp2GiYbnSrzN2SSRKIobm22EcY6792ZwZI3UsdF3RHZ5Nk8RhZVYQPN8yLkwzjJsrrli7X5E55F2ge0dD62egbSaQLdrOSZyfg/DDOMzunoZsA0Tl7a3cDo/BfQYr752Cc2Aet8FLDPDzloHZTqCmaa42ntXzhLzLMbZ/gF8vY38JEF4/wCLh/twY0BLQujMXa8T6CSiVqmQvUVJzHNOWS9z5EuZy+lYxCMs11vWh3hekWgGbsm4LpNkI2THFQCsfqciHViP4d6QVt90flrSJ5cxAHJ+FocIErd4jiQYDOQZY6gkSEPVcGruF7g0q/MY9/AEh8U/pzZRah7SqoVxxpidLoLeAG67i8ryJb7ItHx1tOdemTDtfIHwfILD/QMsxs9R5Sfw3THS5BxFMRKimm7YYvduGA0YVhO+3xdnNlMIoowUiTGdDBHNjoCSKm6ShWMhK3K/+U8BwIw1+e0M4FWx4oUo459AJl7YRS956S+VQV6qeXwZAF79YvW6Ut9gPW9Zh3lRmrkAgF9qw4tvL1rgogV+n1vgAgD+fb67F9d20QIXLSAtQAD4BbC7suZZ2kCvcrV+u6mWD1M/FqXr7/pQoMTL6s7f9SiySQU8lgIgDxJK4WbUCqBQwPOSDSqHAub/ZuSTKvanGA/ykLKyfF5JQqWsLcWhmhao8sHfLQG95U/4d1QC11Q7VVSpMNGMVq0slFLaZiIuDZQGFcAEA2jfXAhAVqaxFN80OTApO0JmbRLw5RunjaAor5jBKRZHijHLDwWq20hSF5Xdw1HagdXbRdrq4pXXNmFqMRbDc4z3n0ALj+FhBBRTaHkCVythUWFR1kipCBQBIouUhbBmBafk97QJTQm0Oij0BpLSRqW34Xd6CFo9ZbcYz1ClUxTpOYp8CB0T6HUolk+8JhYTyUR+4Xr8ot2WCrmVLfKLjOUvK21Vno8iEBD8U1aMKt90dUf49QsIVf38d1kTvQBzl/CuqMlekvUKyP+SmpjPQxD3ZUW76pNf9ET1+GXfEUDvC6voVUGawBzxdFEYCbDF98eCJfvW8vC67HaqBPnFB62+5Prkzat+zrxUnYohqnbo/FVbyApmH/IfHhynA681QOBvIsm78IM1zCoX7374CvJmA58/n2A+tnBzzcHkySGK6SGa9ilca4gkGwpAO0scpEUbnfYODLsj5IZZzAMmC+zM13LQ6nfg9jwBEqmwOT1biO0ygRfLIDuaRIUE22seem1XVB7Pz+ZKheRboClxFDOX1JTC42yuo91WmcGjsBagsOV5aAWqSBXFxQuQh1BgkTFvmuoOA5VVode30e6zol9gNpkjjVLYGnB0HuHGlaZYK9K+ksXgfstFnCZ4/PgM8zDCdq8h4LVBh4KS1rc6AtrQHYSI80re18ZmF5pp42xaYGe7iyilmkyD67C4kmMxi3Gpr+OjD6+g37Lx99/7HsKzU1TxCHkyhlYsYCGFzTdNlZmMeQXsUpUkTHgWq3OlTlvNfwIkmjqChgPXNBBFVOCxIBUgaLbQbgaIEh3DcYI0L+guKkVqXivtYAmiZTnVU8qeU7NyHJ9NpeBJa+go5jhVxXZ2R7GUTXL0O8yZZuZogiSOoLH4ntGCVxXrmdfGOjrVPS4JN0mhLN1K5pWNBaiQGbdmdrAidrDwL2AZQVpmdtJyVQAHC3FRoEppV1zL3MLsRK1mLyHxhWQKC4CLzPIR6n2M7S6GbhdTs4dU66LRXcfT2EOuuyjLFL6lodsieFKgsQjx5kDDR29eQnJ4gme/eYLp0+foWXP4NnOIaUOZilNCUiWipszLGFG+BAY0pQolmKjx/TmO3I9uKxDwYDoLEaWJKKNZJCVg1O4GYmN9eBSiyaxmAgG0a0+YU13AYQ51VEO3LLFPJmkIRQ2PStQ8Q0i1kE6bZohCmaSXTkBKQy1qa1bWvCZwcDQV0HGt1xQVCjOFadXM1xBFsalArTBhnlsOv2kJKYNjKjAdySBkp2+2PKAmqJmKKoK/J2C5KsoRxBGCkJhhsLCqYTxbkocWC3XfvAZyzUXG6zSY19zGqPIlB3h/nuN//V++iV7fw72ffopbP38OfzbDtsf2SFBRNZJy7YgQMuSxLBDRTcA2EDR8Uby6zILm5L4E+CaTKeaJyuHNBTQtsbPXRb/tY8LCf5mIGwGnT7YJyVq04CWQxX2IwyI4rVmTEm5DFyBTgKKUClfmDOcCHhCUJ5CulKXMS65kbeZ4s1wLNVXDlkzGYv/PYiuV0lubTSls0r6R86rHMbZUX3KuZH5fM7CFHLQII6QZ7xFJEQrE4vrTaTfQ8Dw0giaSqMD5MHth5Z7TkSSeKQAAIABJREFU0pZZtk1GSZRCvljbaMj7JRBIUMt0LYSJhbh2UZltzJIGkixAo9/Dex9u45vf3kO3YeKX3/sM3/+rT7HbyeGB6/oEcTiHZdTodqgaJrBViOX2NJzj8Ggs2a7sF92+J1/psMB+EGVK2cm1URTcmVq7aRXPvyc4zvkppWRHMwRkm0wylVctRWBLisbtticZu1z22B6cu0MSLDivEMQUG0dN1O+S00gXAkeHz9zVjAp4xn4Q59fEDpwEOCp/CAATgPSbBJ2VzbM894IuMbW8HwKRnKsIalaSYV4KGYGFd5JTRGGcFaJANy1X8uCTLILrG3A5RzLfPabduyVzq2FzLgRyjeB4U1TxR/8Pe2/aZOd9nvldz76cfesdQAMgQBJcRVHUZsnyyEvFsf1mJlVJ1bxIUpUvkS+Qt3mRL5GaSpVTkxlPYiu2bFmSRyIpbgBB7Oj97Muzr6nrfk6DIEXZM5WtRtVdRaIb6D59zv88z3+5r/v6XeYA03oXM7sBq2/j2su7eOmVHqKjGMd//xDx7UO8aOfYbYQ4fvAYk+MpuOgJHl7PxfW+DEN4PlHNnDcr4ZziK5t32CgoKGhLF5crBSLuHXkfx2kg8RwUQSWvWPIFKpyyadhyjTPjmQ18HEMhENCly6xwaawEmjVXGhlEGE5SuI4ljTAkbNBlyzEMgsoZT8QmoyDYfOSwcYaZ3ZkP2+Hmrmq5i2Ki3nXkzO4Ul3W1hyfpguPf7zVFVJ56kayJYRRXjuD13k2iE57RhqrGSV43LToJ4wpTzQ9pshLUO8eK2YpV4wiv2fkylFgYuvj5Pfz9ddeS64L7HIlfUBWs4kReI792dFJ/dCI0UKp0a2WYLmN0Gl3ZI/B6oZjskzZAp6pVw4FnYFEMoPavYOvll2BvXcbT5RL/8HSCb33tEo6OJ3j0MMG1dp0yMhqagsUkxCdPfJR6Dd96c1OcgRRRed5p2yYGlorFcImTkxlGvodXX+lh/6UulqaOH3/CvUiVG/nWXhPe1MPd+8e4PrCk+W5JZyNKvHylhUtXerDrNSyWJe4/iaCmOh6f+TjyAgw2ClzaVbEIQpyNAiynEV7b7+GtlzaFEDHxctw9jaHbPDNYePzIR7NPB36KVeDj8m4bYeLg5X0H944sTD1mny4xaKqYjjxEJz6cToGaWV2nsHX0NxuCpK43StkfHZ8ucGWzg9094PBRiv/trx/i26/28cJmF0+eBiKKkrR0NJ1hOPVguWbVZFiaggfmvtum07xIsT1wYRo1NJo6hv4SrY4q+OLRKkW0Ir1JgWorgO3j21+z8PZ3r8FbZbj9boaf/u+8MHmAitFulUj9EJHnQQ1TdN1M3Ph+GKA+sJgHINm0y6TEH39rH+1+A3/90RyH8wxNy8BoHENzXbx4jeQdFfeOV1ieVnhhxQ7x+z8c4Dt/2MPD+x5++vdzzJc1OXv6IZHm3BOkWD0JoJkGCl+XPOareyqWfozpsES7ZmNvy0KrZ0NtFSI+M0P70ZEC/3iGkg5jp8B33txAe6DhwWEuucF7G3Vcamj49MFYYkO4x7F6Dnb26lgWkUSqrFYK2o4j+bU3d+tgY/dH9xbI56RsZei5JbbaGiK6QwsDXspzii1z73S0RBnTra6iDCPkYQS9peKffaMPy9Lwo/dPZE29PGjg+nYdf/3eiUSdbG1buHGzg4PpEvc/eYJrL/bQdxswSx2LmQYzsyrUf5kiKROMIh/ziY/O9T6uXdnG2SrC6XKO0o/xn7++LwLw/YdD3D320emSpqKjW3fkXicBhFE3GalWporNJse+xILkkjgWF3BdB7xZKDjqgKZczUR/s4lAMTHLFHgp148UuR/jjZstXNtpIYsV3H00h5JXzcz9pikxOg/vLNDcdvH6tR50U0XEDHE/kWaPk6OVCOZsMupeMvHCbg39Zh1Pz4jupmAP3LxWx92DR/DzCI0Gz41s7LElnockno1WF6+90UFWZNi+ZGKrzwZFFY+OH8G1TdzqXobJ3Xs2RlvflKpGxnWzzDE7XGH21MPZh58BpytYYQY1DqAx672IgSJa11w4/7KRh8cdUiF4LiklJkNVC2myy9cN2JUge36U/vwMHEc8L/FsUj1MRZ+pmg7PHcDV+fhzQpxky/PZShPseS2DZ+2KVMFGSDECyOdcm0hW436FY1qIq52NmcyCTos2/KKBuGzAaXRR7/WgWMwG5t7AEpqRrekokhiIfXijMQ6eHiBYnCANT2AaM2QZz9QLKEqFgC5gwnZb6Pf6SJU60sKAZdXkOlsufMwmI8TeCEl4ho0B11sPQcK9cNUkF/oUm0lBYcwJ9xeMSqgcwFJbWLtun/MxVI3sa3rHV9VHvlwvOa/XcEl7rtqxPpM+h4A+r+ecC75f+vMLxQwA//oiA/jLQ3Lx9cUIXIzAb9kIXAjAv2Vv6MXLuRiBixH49RH4/1MAFsGEQofsbiuHmOTDlMRerTNZ1wIw8c8iIDIHWHIsKQqn0CSXhljm6oP4JflThGF+8rz4+/xeuKhEzXM1m2heKXBWOWp0nPA55XR9scBu1cQ9KQTjMhf3r5LHMFQ+LxaxWBjjgYtZVkyWZK5WDnqqxAEhBxb+TIUyFGFcIVSrBi/rYIQtJK3LGFsdvPP1fcnhybwRpg/uQ10doo4h1PQMSrqCo6QwYhb3SkTseJU6LRGAlVDOwxFFBrKaiIxmviFUGxnqKI0GDKsLu9YV54Na+MhTD0k4QZpOUGZTlEWILKUTsUTdpahEB80XjxH8VdU4fwVXWf7hXPj8XAAWAfU8G3r9cOde7S8LwNJ2/KUGgi8LwF91P//HC8Dr17EWks+Lls9QSRT9pSO5QhNWIvN5l2zlK6+uu7VDfv28z5/bOXKRqotgedcCsFIShqlLcZ/F6TRzEcUa8oxurDbsVh+2vQHT2EVhdJFaDXz/P/sOtE0Ht++OcfuTKW706gjOTuCfHaJtjqHkY+k6NvQS43mJOKuh0drAZm9D0LLTeY4VWaJMrnVcdLp19LaJCiwxnAaYzX3MZz6GkxVhvbBMBY0a0OvY0ulPd97pjPm3VaGariElJl6XHdeUdDU06jUUpYmnw0iuL8OwpQBAgVUEJuJhK7au5DkmYS4CbLNnY7DtoNkypEhF8YdCsAkFcz9Ao22J4ElR2bV1bPfq0l3+9GSKhJh15jf5aZUvWiqSR0fh+clhgMOzEN1uE06NHeF0wyu4vNuBx9zJtMRWvyZiZxyGuLpl4+Wbuyi8CT749z/HYniGNJghD2ZAHsJWKeSxTszmg0xwkVWmZHVyTpOsEoDX2ZQOHWyc49YZjZZWCdi8ngzLxPbGJtqtNtLEgBeUOJ1HcnFRBOG0o9ma4HGTVBdXhsFMVFPD3POk4NKu1zBfJtVYprn8G/HaCwaGEp+mUJTO4AhmNRFxX7IV6ZqK6OxOUTdUKH6Klq2jbhEDHuJstsCj0zPB3jLPlEh7vg66pFSdqOTK7WypdM5STDAQiVCWiLgngrRZud05NJa4aZlD6SCAg9DoIXT7mLodpHYXpdXDkV/D/vUdEYAPz3x4QYp+TcNeTYG+WuJbVy28/eI2vKcHOLr9BLOnx9hyA2hZJFnEMbGyRYxcSynPi2BCMTehw41kOL1yDlJYouDUatgigLEAuPAiwbyS0pDQHWia2NjsiXD26WcrKZL2O+0KtawZIoazqYPZ1hQRuzWW+AssmHPXsuV6oNNJzNksfil0fDPTWUNKjCk0OJYqyO3j46lkM/c7LqIVC3wqGpYl94ypaTAtuq8zLJfMIaSIyUzaipxgqMRSV079RsMW3OrJ6QLU2hs1E9N5uMalct2p3kOKpFwvKK4Np6EIMkVa3Z8UwmBbyAwHUxZgnQFOIxcrw8Wv3jvD//g//T5eeX0fo0/P8NFPfoXg6RhdLUEWBcgiT1w1phrD9zwp4NHlTgoIhXSKoBSpKaYkFHGzGMPhXFDYds2W50UBstet8ynA9wNMRssqr4wxEJoO23Vg2i6SXMdS5g5Vxp/iJT/4vrBAmPMCJbUgq6IX6ORWNA1htEYFGipWbMRQCpgOkIQQhxBzuekKpkOZ84fjGCLo8pqmlcy1IU4pIol5j8+ngQiifE9W/krmNhGa6UJh7imzoEFXrQnLcBCFwGxOZ7om70vN1uRxHOKhswyLRSAYYgpbbGzhdVRwb6I3oDsNxEUHJyvOBTVYrQ4yV8O/+LNXcOOyg5/91bv4yV/exgtbBbpmiDJbIFx5iAK+x0RsE+VPoZyNOwFG4wU2unSxMJubTU4sqCrSPJKs0bnidObrWAMg6SEX57zgfzNoDlCr24LnnkwixAmFWV2ER9Iv6nxfKQiSOiB54pWjk29pnjGigoJt5cxlzwxXU36PpVfhc1EcC02A93araUv+YkGENZt62joKdU03YF4D3e9BIvOgQUepuJDW83JWRTOwkipNUGQlcB1a53UTy833OSsjNBsmXIdNFcTDMlO4EhbpLUoopmp87+pQml143ct4WjQw1hyMS6DVA37w/VeRjgp4tx8hv3eClxoZrnQznD18gOEp8ygLlHqJkE0qRQo/ieVelMxcOoytqkGQeyAROnl9u7w2FRGAie+V5oIiEZS3RExIIw6bE+11hAVduhSuuX+hYEoEfbX3pDDM/SrfUl6XbJDg/sUPIvk3XnMK/x18/8wKMZ/TBUwnbHXdc4x5XVAAdpzKoU3iC0kL3NtSpOBzJ2ZdhGfB/xeo191KpPVj2afweTDChMSF80YVQY1zslSqRgw+E7o8g3WcijSQVGB92VtQlKCAzrxzCk78nI/JsRRNoizFgc5fIMhq7r+5X4hiyUHl+6xROOe1wYZNvjdphrmXoOG2RVzn/crGgVQpYDQsKJaD08jGSt+Cb+/gRN+AsdFFf6eGvesDQehGRCFnBko6UWc+AgrKqoHPDgJQqn3n1iZGixS//HCEMlNw62oXty6x8cXHR3eHguhNDB1vvbOByFXxYBJJhn3XUuFNUyhJiNlkidcv02Gs4vhoicVwAZNzkKJid6eBy1s9NBo15LmJ4TLGR2dzjCIPO5eBMM/QsgxMRjk23Bp21+vWKsowS4BA9nSOoLLpPld57lBzQTRneQM3Lg2QZiqG0wxeOMWgnuHJ/bGgZ1/aNjCcxshUHbt7LUwSE27bws6mhcnKx2iS4ms32xjOVvjo/hT5JMT1G328vjfAx/fmePhghXYdaNUKzFcRNtommraJPFWx8HO0agZ0S4fPxkxYGPsKltx7JT5Ul+uhhs0tV3D7bLNIkSLXY9y8Auxd3sXBUYCDUw2zh+Tra2i1Vex3NHz68BRGGqClJFCKEIsowGrpo7ndlMYnkaVLBd95dQ+W4+LfvDdCoRrY33QRpQoeHRRQXRP1Nu+zHE1ej7GP1WKKP/zDbbz2jRoePw7xF395gmhZh1NroV3Xcamr4Wzm4+jQF1RyGRnQG6WsqY2uiRcGfcyWBV6+6rBHFGcJ4OUa/FTHZJIhOl5AoYil52gNTGxt2uCx7/5hjEttG31Twcf3eMaLhCzxxssDhBrgaTGGvF949lgUaPSaGNRcifbZaxT4+bsR0kWEts3zZIJO2xAMfr3WwNirmgUny1BiNcjniQM2TiVCUtjsmLLnOhhyH6ShWWdnY9U46a0SWC0Fikv9PUWyWEJzTFzu9lBXTcynjGeoSCFsdmOTnnxvFGPnZh/dTh/DKEWqeJJPf8Wu4fTQw+RogbKMUd+ysd138crVHWgGm8ZS3B/OMU9TmVt4DqMzPfEpeJb4+q0mXr48wOxsjAePl/DjVEhBFAufsJEgV+B0SDPimpTgxYGLnutiOFzi8DTGFlnUhYLVMkHAjbqq4vpOA6Wu42wRgzrq7sDGoKXi/UcexgceFLvAd77ZQ6ttoeZU6+I/fOBJ/MrL+zXU25o0Gao2Bc0CtRqbloDbd45QlAau7jPGZoJbt7bRclWoeonhYgzXbeJmo48BNPTlvCnVE6EnUGAMvQQHH41x96fvohsrqCclSj9AEnjQcu5Nq6itgo7vnI32SlWPWUdnsXGQ+x0+tCRxyZl4XQdYZ/kKxpn/5ayHyG5I5nreE5yUOf9K1AQbkZ6dotf4Z8k7qeoYVR58Lvs6ko9k3mfjbV7tV3n9aSqbcLnXIsGjRK5wn6MiKbiQdgjIhm51oThdBLkJL2NTiI1arYblIpHs97oJ1PQUyXyO05NDTIcH8L1juNYcRbFEkq2k8Qm6IfOfa/M82YFuN3lIg6JyjiVZJcBsMkG0GkMtp6i7kcR5ca3hfon7o8ArEC3Y3FWC/TEiAJPCZHwxA/g3CcBf1Rz//N9JVeK8LPOcm/e8VvGFDOB1oeK8tvLM+fsbfB0XAvBXVZ0u/u5iBC5G4LdpBC4E4N+md/PitVyMwMUIfOUI/FMCsIhbXwpP/XUH8Ln8+uu/4qscwM8/HsWvKme4EoCJY2R39/PZw+JvLSm0Ev1MTxpFYDqrUimcV0jnNQr42a656hDlwaP6WHedPnN70rnLM8zaMVv5SqqvCcos+ZMWCoX5PjYyvSlOvJTIT6JVKbRmAQzmgZZ0YvBgy0JZlSOkKcQXVacjFr7KrEJbV85muoMNKCzaGS3MsxZW5j6O1G1sv/gCvvb2DfbKYnr8APff+wD28hCtcgwtPYGazmApMZSschtGFHhYIeeYyab9XPxdJ1NKdztdwsRj1gGtiUJtQjO7kmtGbFLGw008RpKwk3kmghEPaiwIswAuMi9PgBS95RXxdfA1sGD8ZQG4ylo+F3QrQ271PeLWPTf/rlfYgqZlwTd/ecmtROcvXz+/LgJXB9zzj2fnnvXD/WMO4Orgef4TFeL22eOsP5XCLwVgyb6uftN5Jra8jyIOrx3YfMLr8aiiQtkEUD0iryy+30pJpCLdKHxfNOlAZj5zXjAPVkOZs7DVgtnowXS2YNu7iNBCbaOP3/uT30HR1/HgaYQHd07Qsww8+vgpovEpWtoUWj5GTVuiYQKTJb1FzPTrYLPThW3bGM9iBMypJCbSttBoVZg0Mt4o7poaEIcxDs8W0oHNwipff90hetWUAmhA57mmQWe2M8U04uqYacy2ZdVAu96Aqls4HgVIU4o5TSkATCa+FF5J03RcVa5fNkVkYY5e30Z7UIPpGOI49cMQCrGVWiHFFmmsYDZtCWxu1NFu2JKv5q1inI7YvFDlfPIg7WhEcRm4drkPncWXYYizcQS35qBUmV2siJvkhWvb0mzC7LF608Z0WqGktzda2NlqY3JwFx+9/ysEswmKYIo08KDkobjpKLDS8cv3nwIjizLnuYK8bwQTu86gJOJMXJdSBKk63eUy41yg6tjZ2UGz1kKSuZivSpzNCiRqAbdF54wKq2lAdUzMQxW5QhR95UALsgiuZcIoDOQZG2YqZCovToozXhQj8IgVLlEzVMlvW/oRbDqo6NwlxrNM4eoJUj9ANotwbeBit2NgtVzhcDLCaDbDgi7gomq0Oc99p6qZCjq9gEEhUvKAqwI5i3Fs0DGkm73Cu1Est5mLTmGodBAoNiKjg7A2QNIYYK42UBp9XL+xh/rGBg7HGX724QwvbtUx6LgI5wFWT6f44as2vnZzE5NH93F49wTFcgo3mcPV2YBTifEUc0s9Q6lW+OUkTyqXtvx+tcpxJPreZKyiKc5POjqZcUo7NOerqCjRbNWxe2kb2zt7uPd0hdE4h+FaMCw6AU2YliXvo8/rM41Qp8WB15OXiFuNTTOrKIJmqqwPCU2Col4seW9ErxrYHNREWBmPOKcDLh2GYS4udo2ZjFEhzuBu3UKtoeBkOMNyuRKnaZhFCMMMlu2I0EZhnw4rx9VwdrbCwiNyWkMqGOXKpc5mBNsm1tgS8Zp5nsSry/UstbUSUQGkmoHMrmGaWliqPWjtHialhf2bDfzJn76Dmy91MPpkiR//+f+BxeMhtiy6jGMoaSB5s1niSRY9kXnMIOX1QVwz8c0bgzYUVRNxJIpCzMcrEYIpTlGIZKGvavKgyKpgOCJGT4Hj6pC8UM2BW2/CTwwcnQWot2x5bKK8zwWkkK7BohCEq6Fm8KIMrYaJVscRpyBFab6PT4crdDsWbwRxBvJ6pXuYyHLSCSheUQSez0OkYQKH+4IsQ8PUsb/VkkLk4ycTcSayuMr8Nzq/JLuYObJSDC0RhmzEIIaW2G0K79wf6Gi3XbTqytptS6R6gfk8QkH3olNhvingZTBguh3ArGOWNHC21LBKHAS6idvHIf6H//4dvHi5h4cf3sFPf/wx2pqPnh1CIdkjIo41XO+rqqw+ZhcTk03Bb9CpyXVxdLYUdHWtVdEaSD4hEjyKq32UOOfX7UsUaKmd0tVOna7etODYtmT+8r0lXtwPc3hBjm6/IeNNt1Dt/LpjBq6uodk0sJj66xxeVRpj6ABmI4DJazDjfoNjYUp+NxuFOI8Q7877ttEysEqYVU4MMvOJS0QBnUB0nmaYToPKNS5ifLXvYv4z3UFxUgmrJFtw3vQjIhrZQJNJLnHNrjIlkhVQc20RgYmAzsocumPCtl1EZgvlxlUcFnUc5TU88XIYDQVv3tjEwKkjenwM7fExXmpluLqR4+zxfRw9nrBNCLlawItDhERnKtV6wfuEjQoUQLk2cR0hjpg5jJ2Wg3bLkufqheGzfYofJlKk57UlmGfVlnmaWG7e870OG7IopEYyF7Nhgo9NYZ3zeML9oQo06mzUgrhnkyyDrXOcqjmfH3ThUwCu2a7s44gQpyiTci+qFII1Fxc3i/v8PQad/gpWzF6l85o09LJErW6KyMrmC8llpiAk+83z7MfnzhCyB6uc9BRz+ThsvjnPe2ZjEtc6i00gBdfhap/CMeIcL+szKQxsYFiLDWyg4Rjzeqneb778CrnOdYCPR4cksfFcTmt2S/bPdIOHeU6DtWTUJ4qJaVHD0tlB3r6CiT3A49DAG6908fpbmzg+LfD08TFqiYWzk0Ca0+g6vdpr4HAUIzNdfPvVLTmD3H8c4OkwQN000XUoTtElH6DQC0zzApuX67h2o8U4V8yXpGkoGJ9G2O0wziBF01Zx8nSO998/gZOs0LboNgxgWia6rRqazRos08b+jS5CR8Xj5Ry5G6Dfc7G/uYVfvvsEd+6m4pZkUxKbHBRbw+s3NxFnCg5HSzx4PMbLl+tyHXzyIEJR1LDV6yNJdExnEXa2UvzuGzX86v3H+OS9A2x0NXGHWk4T7X4Hbq+NACaezgJxkZeRgr095rt64kjPMhUvb7Wx02ji/oMZ7t5byhyz09VkHiRxqW1TF6rOIVcvN2WfOQkMnM6Aia/Bqutodwt4eYaDaQq3psMySkw8umpzydtmsw+bstKUcQ4aLne6ODgMpDHslb0a7DxBESwQ+HMsV3NkSoZ5nOH33tnHIlbxy4ekJQG//+0dtDtdvH9viShT8MYLddnTf/TYxPE8R6cP1J3qPDnzPUxXE3zzrRpe/3oX82mKex+V+PQhz5IW9jdNbPbZyML1vpBmubkXodeyEcPD8ThCQ6vjzsNQ1sj2wEFk6hivUrkv2CSnJgWeHnhQNZIkUtQ2GbnAkzGbl3KE8wzhMAKKFKqh4NbLLeh1E76W4THJMz4byizopoWO48JgXFCm4+l9D+UqweVNA3Eaol5TcbiI0eo2QMq777ERmc3UJRgTHSxI/shhsgFQ15DxbGAr8JNEopzyyRxX3uwJDWUUxlgsllAt7sF01GoOdptNHJ/GyMKSjCQhqqw8xseo0jSTpyn0DRtbW120eyZqFJHTFG6g4MH9GQ6fTmHYJdpdCssKXtrbRKvTFvf+Z2cLoTtwjT8dJRgehDBapBsZ6NoFuo6Cs+ES80Uo0S2Xtpt4sshwOEkJM4G+0aiIAaWC/X4NNV1D7kUIvUjiEegAT6NCyEI8y7RbJqTVT9OrWIuOja2ugruHCR4+XkG1Crz2Sh1bWw4adRWTYYIPPp1gsUwxaNt46YU2LFeBYjPpPZF1trOl46/+9lOMlzraNRXdXo69HQsv3diFW7NwMD7F9Pgh3t5/Ea9vXsEOdNSgYJqucPDgY3R6L6DZbuDBhyf47Gfvoh+qcEidWQaCQFbzGLoSC2aZ8zLrKiStVVw0LiFsrawyell14d5eIsDWJDdpG+KZmKhn3qqs1zC+JCd+f93UvT6jcJ2WSDFx/D4n/kp0E+sYazKEWs3lilI9FpshuSZKQzlrH0oGU8uhm6T85HJOjFOuCdwzUoTvwHIHAGlDkYmw0KEYNnKSt6ICtq6i6aqwygjZcorFfIj55FAQ0Eo5R1EukJeBRLWQfESB3XZa0E0XTq2PTDFRFJa8PjY/xMECRTyDoXpQiqmIx0EYCkGGAnC0KhAtS0RcoyX95IsCMC/7c5DZeTnr3AH8fFzW89W23ygAr7+pcgJ/XmOp2iWfRfs+i8p6/nG+Smi+EICfH/WLzy9G4GIEfhtH4EIA/m18Vy9e08UIXIzAF0bgP0QAljLMbxKBy/Ot5FcP7PO43S8Ix+tvJ8SZ3fUUkM7FX25LzzOFWZARvpxgn9fujzL+NQGYDyc5ruuW1HPs8/MCcCXAfi7ysUuSxXYRh+VwQTmMma78Ph7dHUBtozSayJQGEtBNyyZQOntzKAUPTCsU6Uq6P3koEkcG804pADMzmDt4MTwye47oyypbmHkxCp1BbgsR+pioVzE2d/Hqd2/h1XfeAdQYDz78CT78+/fgLA6wUZ5CS06BdFyhndaiJI9q+VoAZtcsWz/lTCQOYAVlUqEM6XrhgUVBA3Feh4IedMuBasQoSx9KsUSR0/27gng518rluX+aWLxKAK7Gj3E7PE/wVcvHeRuv/P0z+fdZZ3B1kKm+d13Xk8/l759bbT8XfD8/LH75yvqiCPzFpfrLcvR5YfWLv+NzyZjj+I9+nJ/Ezl/mc/l0cqR67uVXai9Hj8dnqtcEla8/niGgqxxO4r/Bg6hCj6sXE5pAAAAgAElEQVSJTLGQ8PooTRhWC1azD8PehGXvYlU00d7t45t/8B0UAx0HJwGOHw9h5yrCEbMFR4inx7DTOVpGALOIBB3JDMOSogYLOtAQRXQW6SgV4sB4yNYx9WMpoPLarbs8JSqYLlcizlKMoTuPTqHKTUMEOt2drJoqcnhmFhaFbT5uBhWtWkMaC2YrIhoVtGqOFFwnswCGpoig4DIXkAUjYjbTFL2eKxhWFhuDlKjomDVWuFbVaW5YClKVTqESmz1XBNXQZ8ElFDGbQoHkq9omTAoQioadzbYU+o+OmKWninjEgiiFYAoUG/2qkD1dBei0LSzmS5SSUxyiZiRYTceYDs9glCGKcCVoW2aE6RSALTqrqPryvV03oBAdm7HLnsV83vBr5zudvhRMKJKuCx10p7EDngQA5nh1+5sIIxv3noTwcx2wNHS2dXic72wFhaMiyA3BCwYK3VOJZBGKQy0nYpkF7EKEPP5qFnCJ8UyIuA4yDJqmzHuCp1dVQWu7GmDSGaxE0InhHAdoqym2WhryOMJ4PqHfDZPVVHB9xNifo895yfP9EEd8zLmOs4KGhHOcKKmV07XKaaQrjcUVur1URJxX1SYio4ul3UTaHMBnc409wEsvX0WiNXD7YYLD4xSv7bdFVLj96Rk0z8efftPGN17ZxNHDz/DJL4/RyH10tCWaZioNNxQEKAYJCpVY/rLKSiaGjsUMOhF5LbNwRPcf30JiFynCMuuRCD3euxSy2/0uLl3aQaZ28OSsgMdCnmPB7tLRUyIzXGSCuqYAngsCMWf2aQG06ibiNBcHN7HUiqmiLqIwEPoh4jCTbLudblNc2LHnoW4V0PIMDUOFDQXxjLl8KpSoFKF6c2BjNB7j9HSMIPLhR4G4Aem8t2tcg6u8VDqYZ7MA46kn82qryUzhSgwiApsDQIGN1yQFpuFkCccypOjMpXEVlQgpsth1nMQ6zM4OErsNo9fE7/7wNVx5qYt2w8Lo9gQ//4u/QXw8RNfknZ/AUDIkwUpcwEXGNYpOeGbYKeJ8JQq6320JUtWb0xmRcEYRIY6iDXHlFOwYqVB3XTQbBhbLhRS9t3eacJuu5K2lhY3pUsPTUQLF1uE2HHEZ8/Uzf48Z4XTzijs4ziULutOi48PE8dATwazuOuJC3N6rSXPT0eFKsMRbHReOa8MPKxG53TAReyGKKJdrOBj7qCsKXrvWR7Ph4MNPHuD+4zE8L143ChHjTDcK8y8BS6XrmEIVA33PowBICoAgjSkCSx4pmxIsU8Rs4sPZLEARXQqwug3DbqIwGphEDuaZjUSti4hkdw38y//qaxi0DcFy//2PPoIeT9G1I7haCJ2EFDrhoxLTRST4eeaOGgYLkDGaloVWy5bnT6c08eIUtFdB1TRQ7f0AV9yVvGEg6GZL8mGJPlTRG9SQFwpOxhFU24BiGJgumRVfwK5XOZdloaDfpxClYzIPZM4gZj/wI1kDeB1XqG2KkaasJ8y1bNcddBqGOK2DIMTOoCGvh05g4k+Xni95s4OejXbLQcAIg5RNGQXORnNpYOM6J2sX89WlOFyKQMjv2d6sIwlyBHRBca62C7iuKo5TioSzsxj1moOaq0t+ZK5SSGIciIFAayKs78FzuzhDAw9XBQrdQr9t4u2rXayenKI1HeOldoz9foazgwe498mp3BdsCvHiGD4dUoLU5PpQ7RY4NnSssdGDNAnDVLC10cSgz2aPKpNZ9rr8PmYzS5Ytx4xNEIogxw2tcv93WjUoJHAEYZX5S9w5s8SzKntb8lHzXNC2rqthuQgRhMSOGiK+8FqoBHlFftZ1mV2timOZ1xKMQlxYKy9Di85wRpJIvIEFndj6VYLlKhRHLXeFTo1rJxBQBFQKrlxy31QNlBQdFHme0oTA7GGrEnwrAaBCMZMEJHncKZ3DKZoNuh25bwdsZozTrE8SD5hRnIqrWV1v1JifztfB5hiOZUoXscZGIArC1ZzFbRj3PrZjw9Bcadrj/SMNTiaQsZGo1LFU2zgzt7F582V0rr+Mn96fCS3l1ksbODhY4u9+eYL4MJIscs6HukXcKJsZMvT227h6qQ1LUbFaFfjkwUpgRST6b7VNmHqB4TLBMkywd6ONmzcayOkAX+gIgxyPHq/w+lUHnY6Jdi3F7Y8mePRgiCYFYJ33copVmArdJUw1mE4N33hrE+0rHYyKAJvXO7jyQgO2ouB/+Vd38NndDGVqovADKG0NzsDAn/3BC3Lf/OQXBxgOF/gXv/cSNroK/uf/9SHOHtH9Z4MZJlz9X3vNwO9/t4n7Hx7iX//bj2AaOVqujVTRYTV7uPX6JTjtHj45XODR/QBKCFy92UDpLNFs69jf2ZS9tJ4C45MIf/8PQ3r0RVjsuyqaaoHI86EWEbbaOrYGNcwjFYvEwdin0EZySwutQY5TD/jFZwtpJhls6kIMyBDixqU6Josc9z+dyjWq9+p47fIGtFzBw0Mfm3Udb19zcPB0gumYTv1Y8mfPViV+8J0biHPg/YdzHJ0GuLzr4tVrjGgBPno0x1s3+oJxfXBk4thjbAMjKRg/4aMsllCsAC9f1fDqa1vikj496uB06CKLS/RaGva2Czgm7wc6THPZP+ztGmj0FJwe5/js7gpPP1hCabpoXWqgIIp6HqHW0vDqJROuQqEeGC0zaSyxuhFMN0fNKgVt7x3FKL0cWn2doV6ouPZCG1pXwyTxMBlFEqh9eauP0ShBHlrYtBwcfLJEp2bgjcsuxvNAxNwh19hcxZJNnY4h+fNFrCAJI0zo9kUGS9dhqLzPHNRbBsZ+hMVqCbWe4NtvbUic0tRf4OFwIhQI03Gw3Wqj77bx9DSQfPqmQcIJMJonKHIdjaYBr4wEm666Ft54eQP9PR3BNMX0wRL37y2ghDEabgm7wUaAErVaA+2Gi5RzeVTgyl4Lg56F0WmM9+5MsNnv4FLfxdFwjFXADNiVxDlc26zh+v4G7p16OPBIftBhdXl2UBFHwG7XQc81QWN00yhxdrTABx+NYZJ2wWYWFTDqJuyGhRrXWNeEoXEvbOBoEuHkhAKwgjdfb8FyS1hGjtj38eipj7OTCJrlotPWBVmtmhlspxBk9/Vbffz4px9hstLBY1hvoOLmfhevv7QtRIThcoS7v/oZNooC33/xTfzuC2+jAxUeIty7/TOwd6jVvI7R0RIndx7AGoVQ6eBeJdDyCGbJc0Us7l8hokkjOxvidYmLIXktE+paJQCT3lYRFXi2rPYL5/M352iV3yduYJ4fqibM5xH/EsAklBGKxusmfjaQ83Ur3P1UOGiujUVRxUFwt35OeLPc6uyqIYVhcg9F+gFpSNz7mZgEFhS1hULvIC7riJU6LKcBw3FQEu3NaystUKN7OAtQJksU0Rje4ggqZiiyCeJ0CiCRzOnzubRWbwKksphd5KoFTSOG35A86SxdQc+XTKBGFk+QJQv4iS8CcBrkCFcFEq9EEhNZDegmG78+dwDLHmD9v/+vBGD5dVXP21eKwedljAsB+B8vF13868UIXIzAf/ojcCEA/6f/Hl68gosRuBiBf2IE/t8WgD//9edO3OefEDuEFahEMnEnXDKjjEdgdkZXB4UKBUfcXCL/FWWCvCSeq8oDBoUQ6UZ9xiReO22r3N3PEdDVv3/uVa7QRuLEk0NFjkKNRECuzJssTdVQal2kShu51pJDg2oRARagiEMYig8jnMqhIU2Zu8gCViQOWj4nPneK1uzyL3JF3FAKRT9UxUUyrRSjBbi7OIp3kHauoHnzCn7wR99DkC3w4OOf4rNffAR7dohBfgozPkWZj2GAr5/1OR61ywoBLQcpOneqbElxYhTsjmZhlRt7DYbpQFFdEYDzvCM5sJoWo1QobyyglB5LZuLSpFZAp4YfySCKK6ICHvOBS+gM2vkctP3MZ/0FJ+/awSuo73OhVATfc7WYb+0/LsA+QxJ9Kdv3XAR+hqA6z9p9dnlVSzgPo/JPz/08vz4XoQU5/tzH5w0Lv74FkN9ZEazk2pID0zOFt8JeF2shZZ1eJEdVybGWDunKjU3RklBNla6k0oIKB4XGjmReWyp0swWj3oNhbyAttzFL62judPGNH9xC/cY2Hp+eYXw0RttpwkoUjA6GWB6eIJ6ewokXcOCJwpBlzKIkelaHqRPva8s1ycxYjzmm0kSQQafLrGRHdSaH9FypGiGIXJacW2JnRbTmNcxubwpOCjyPXenMGqTwxZMsM2mZ21WKS4IIyqLQRJhZeSFcy4DvpYK9ovBerxvyOxWDDkxd0JqWQcxfJihJ6g1BEkm2J4v9zK+sO3RP00FYIA0LQfU2mhYMjfcUnUImRpME83kujt9mzZY5hg0mdGFSLFB1HVd2GoiSHE+Pp7h2uSmIrowF5SQQhGHur7DRKmGBuaYhypTOBuLjKiFN0w3JWWWRgoWBZ1hMOmAJXWeG4xq3Kagziqbr7EUW2/kYdEf0Nrfh1HpI8iaOxhmWqYbcVfDmOz20Lm1jAR+rIoKv6JgTBdrawul8Ci9Z4clwjrIwkWaKoObbrolS0zEPYykiUrhtKDpcVUWvzjy5S7j78BEePJnhWy8McK03wKV2F5a3xKc/+xCPPj7AXk1D08kRRHMsvAW8cCl5vHqeiQuYcwJvfYpl0lyRxDKfFWzgkWuECNFSRHpBiaqGiD52WUg+aJxryPQ6Ar2NieIiqDWwUtvoNi9he+8aPnqs4N2/WgKxix/+yWU0ajr+/F/dRumP8F/8lz38/nf6+PT2A9z7YIFLjRTX2jFMsMiao1zjkSnc8b3MokRERrqCeddSDFKNygEneH4tQ7CkgJSgzBqo2TZsh1nLQL3dQXewhUXSwS8fBlhpOmp7DvKaggM/xiJ2kNHFWKMIXMIqFWkmMkoicilEJiLmPZkFsujs7tSr9agosVzEcHQFHUvFVp2u0hhqGiBYrtA1gZaqo144sBIT6bJETVPRq6nwfQ/z2QxpHiBNQkRpDMOx1iJiitnUF0d6sMYw1moWNgau3H/ngu85UpW0DT7HxSpGs6XDNenw1BFGJSLew6aLA1/DsmhC6/TwyltX8fZ330RjoKEMMtz5u59j+mgEZTVBU0tgkM6RhPD9JVxmRROjbZTieuOYB37lHKEDmTjf+YwuRgWdjiWIazZQ8XqlC5dFNEYxtBoG4igUTPPVG31c3t9Cojg4nhR4fKTidKFAbTGjjzmgqrgLrZomBUCi0DnxMkty7sXotm10W6a814K5pdNPARotUxwjowlzo0tYdIM0K1ws57ouhbA4hU1BiajMYYSWCrz90h6u37yBX737I/zi/UOMxisRHAKf2dCGYKzpLqTTmfMn15UooHOO4jCz8FJxyWxvtQTbGzEPnWh2XRUHEh1Zgq41Kaia0OwGcsPFqnDhKXV0NjYxuNzB7gt7Isp16gp+/pd/iwcfPUFH91DXAjStWDK5uWaHQYnFkiIqHWC8P1XB5DZMS4RTivNeGCOIU2keomggbmyTlAoDLcet7h/6E9McDbv6ud2dFrrbm5jN53j/0wky5j13GvBypVo/6AZOSXIASEMgopeiIgXFmqUyGFay23OigsX9TWqFLgL5bByg13LQcDUs5gGiMMYORVAWUhPmlXNMC4ynC1zdbeHq1QEmZxPcvXeC1TKQteVcLBRxmSIj1+w1vYHrMteNkvm3aweqatBFVD1X3jfeOIWm6xU23wAS5lGmLIJrSM020N5B1hxA3djG3WmJk3mO3/vGPq7vdVCOJjh771e40Y6x280wOXqC2x8eIhPkuYa4yLCKKWRX1d6KulI12rGRiI0DxG2zeaHbYeMTBG+88oIKo02Mf0KHOd17dGy7Mt9eubyBVtPFux+dwbRtWR+Zr02Ur2RtU3Bn+IjQXdgMU2Vjc/xJKBAHoctxKaRozfxcZnFyAzjo1WVun01jLFaMK6jIKGwUo8jBxsHlKpAGFyne5zk8P6yQnyQscLOts1mqcpMJaadkFANdmfkzlxifJ9fPRr1qkODzEOqGRKdwD8KG0QyLVYBGnXnzbAQjJp77q2qtlYZPYuDXER6y/1crEoLGPQ8JOlkqa3GZUAAukXIfxL27qaFWqyPLTRgl56FCMOlEZxSGjrAw4BstRJ19BM1dtC5dhe52pbmTWOo//8sH8O7NyVGG1TUoc+PqTgtvvrSJ20c+pkqOH35/C5NpgX/3t8eCgOZGXtFV/N7bGwjTFIejAIenAS9SvPBCH1c2dXxwL8aIjtVpDGNDR2cAfPvlLj64c4qDh2OUqwlubHCcqsYXNhl26jaGyxxnywJl24KxaeG/+a9fw/6tNhZnMe7fXsEbA6NZjvfujITm8OY3u3jx1qbsLf765/fx9StdvHGrh9grcPgoxL/52wnSOTtBVexfreF33qpjZwDcfu8R/u1f35G8Y8cwEWsaFokGbdDHrZd30Kh38OQ0Rt+0cGlTxcfHQwRKgq+/toc0YgZrgqPjJYbDCCVFxXkGJS/QsQsYyRJlOMNy5UsDXrPdRqi2MBoZuPrSAC+9NEC9m+HHnwQSadIYGNjpmeg0FPR6Bi7taVitcvzNT3wMFx6SZSpRKH/0dg9RqOH+4wle22kIGn94uhLc//6lOrYu98DVyqormE4KTBcJdCLB0xwPT6eYriLZe7nMAa+1sdFVcRIYuH93AdVNUWQzbF0p8QffuyS49B/96AiPbjdRTk1glaL+ch2qGSLgWhem1V4mA/Zu2vjd79AtW+LwDvB//myGjb6N/mYNPnQ8fDJHu6tjp23i4DQTbH/M6BQ3wtbNAm+9uVs1LHP+X5YokhINV8Xp6RK//NjDlf0mrrzSBOqlxA74UYbNgYnxUYI7HwQY3Qvh6A76loXNho6HJz50W8X163VMQxX3jyfY6ui4dbmGYM4s3AXiIISjUszmqqNjFVlCXVikMfoDDbu7jHtxUW8qOBqusLlhwXZUnAxzHBzOgaIGR9dx45IFb5HhF58doe0a2Gy3MPFCNHsWns5msk/hmZQRKVuOiz2jhU/vjDF/TEcxsHvZwsGhB63hYHOzjjDXMFtluHKlhd0tF4t5jDsPlmjU6thu2XhCIdpfoYxDKHmK3YGLP/z+NaxiBSfzEvdnPjtIERTAjOHLzK2v69htaGC40oSkoYdLXN5roFWzMA4TzOICHVI+XAdN1xR0+XhBikGVUR0FCb72RhNB7EnG7Bs3tnH/s0M8HWWCwvYTFQfjCLBK1No5trdUvPH2FmZe1TDHMxv3mi/cqKPBTPnUQ5SFYKB7enCMfdvBD178BjaF/wP4CMSt//D2Pdx//xTFsoDpedCDCGqcQS+idQZwhYBm87wQr+jylT8rsTZdC8D8N2KhqzNmRUHiB/fXOWMGKADzMdgoSnS+wcazqgLDOV0aZdcC8LM5el0akIxhaerkzLnO/i34vKocYv7HD6FGlSSAsGmOTYSF0E1izuexhiirIczrCJIWCq0Jp9GDYrrM0pF4IjaureYRIt+Dt5hCzT2YmCGLz6ApPF9N4fsTlGoC1dQRs6EeJur1pmClY6UpzXm6UTUWa2w2iVdIgznUkgLyAnm+QBAuESYhcgrAfi77eq43xGmz6YcCsMms8rWbWuoaFNylabD6XMb3NygT/5QDmAfQ593DWkUpr2pd648vC8DVWH+hPHKRAfzF4bj46mIELkbgt3AELgTg38I39eIlXYzAxQh8cQT+QwXg84368z9doUz/cQfw59//6wIwYcuCiKSYwmAiQehW2W/MuqLgZLOQpCRV7htzcUUIjgUzVdIhlzPDh8Wpc9xydTDQmBEs2aznHtbqa2KLqw9iqyjIrjfVSoFCieXAIj9fWEjLJkq1Cz+rQ69tYLDdg9tigdbDcjmCWXrQvDMgmqNgcU2nEERkbSQCmmnTVVUVcpHxcwqA1evUVTo/a8jRR65vY4JLGOlbCDZ7+G//uz/CKpnhV7/8OwzvPIQ9PcQgPYaZHEPJzmAQcVqZzcQ5wwK2vBXCtD4XgEWyE+R0kVTinarxkOIgKRvIsh6PT1BUDxrb8XnYyVdQikAew+TBRFcQJjy8Mau5+lNc04LWXh/2zrNzn62Yzy+dFVJVsoDWXa3P660iIdOC8twB5Mv35zNB9itw0PL+fsFAXB2gnj8l/UYBeK0A06H2+e+nO7v6ithiuUp4aVURhVXn8jrrVxzYkot0/vMV2nedEiwgcX4wD1IeTwR/8bZXMrpiQyuYj1qTjMhMtQRTSbc2zCZUtwPN3kZe7sBDDRtXB/jGD9+AdrmNaeghj2K4egOzwzmGj86grzysjk8QD0/QMWKomQ/bJGYxR0YkcVqg23Dg6Cb8OJOiMV1nLKKye5sCTJzTpcJOZB5McynWE59Ipw1VLBb/eSCl45TvKbGZOrlvBZs11q+d2K2UWasVAlVnZpJuiNOLAkKRsJO7OvyLE9GtMOJ096IwJKuYuLFCMMqZOB2JQmQun2IQ8WjDYDd6qUqOKiMk2XVfZQxCfpeflFguU9huhYqmUs/sbsG/MlOTeNgorQoSOov9dIlQyKO4QcEkQRr5oK/EQgyFDR0F/555VCRd8/6t8szoJGVHOgsVLDoTgcxrhQVpyRqTG4DFjAp3xstFnFQcC6LDjA7sehfQuojhYBxluP5aH6/+8Hdg7rpIbAXjMMY8zzELfRj9NpjR5yU5TkbHyBS6whJYGnM5dWiGjSAJsZiPBaO629mBSVIace51DXc+/gDhfI5vvfk97DZM9DMVtSDHx3/x7/DZe0+xoeVwNeZMznE8OoO/YhEkEvQty9iSMa4AMd8zop5TXvGaZJ0RK8xMW1OKGboUs+s1V1CALEGxyM/sslx3MSvqOMsszFBDZrWhWbto9y7j0dDEg2MF3pmBf/7Dy2i1VBwNR2jVl3jr1brkBD66/SHGT1dw8xgdzKGlnqD3WTjVxYWcwF8FiLwQWcZM3co5wPmMwQFEzVL0sC0KEQGCFV9WU4qBlsWu/BJOo4FGbwuxuYHPxiV8R8OL39pDueFiqZV4MlqKC4cFyCT0UCY5bN7dRYlGowE/CDBdLaHQEWnqqHc60CxTRN40CDCfrqCnEbYdE5f6TbRdTTIOG3Rv+wlaZQPLR6e4+/4QW406eqaOYLXCdD6D77HhyEMYxKixoE/Uc5pgMvXF9VxhWwvJBO52mEfMe6PKXyMOmgIfb2leuVFaCFqXxe5GzUWSGRgvC8xzC8NUx5Fnwez30Nvbwmuv9mCYOawixS9/+gSdPMLlRiLrX7AMkIUh1DLBoOfCUitHvB/lktXIzF+aw+nOZ3NC4CUiRFLsqzV5/6biBKIAljCbNykEPc+vzYaKmy9vorvTR5hYOJxqeHKiYJrYaF3qY6mUsOsaHpzOoNeI3Ob8pSMoChyM6KJUsNGwhHBA8YvNAWxmaNZMcTAphoIZ3dRF5VzX6TLkjEJgh5+gZ+vYcQ1cqbkYfTaEf+rhnWs97PZrODs5xfsfPa7mNIW52gXqbbpq6VQusJpXOb5sOPAXgVx3jRpzwXk/8DXWJPM2peOGYhWA5TKTTGIKKET71mo2FMuGV+g4mOkYpw5agy1sX+2js+Pi4QFFHxunj87gj4aoFSvU1BVcNYYq7t9UhGmJ2JBc2Qwqi41lDkulu5PCk4LZMpQcXNPRkXGtRyk4bs5XlkLnKGCsG/PaNQutTh2Xdntwuj0cnEzwy/tjlDUL7Y0mpmmJwjCQ6VV2OecIjq2IeWEKx9BhM5cZuYiObJCruyaaNUfWSwq7WURnK1C3NBHMkTDnVUWZcT0r0XVNFMsYWZDh2l4DW7ubGA8P8NndUyzmPqKYY1+KQ5buzkIQ0OwWqNzudLjmzCyWxitFBERmCvNn+FyICk29ihhgmGzMqsRECqmFokOvt1E0mc/aRW33Cj6blPj0KMMff/86bl7tIT4c4vDd97Df9LHZCuBPTnD/9lAaUhzXkHl0lSTiLCWOWNaPvHJeS+QG9w6KIs7fRt2SNbPK6a2K6kTnUkiPIiJ0gWazhXq9hus3dlGrNfHjXz6hFw9O3ZGGpYykDoN5zETGs0GDizYbxdIqmsGu1kGuJ5zDScQpkur3E8PKJq7tfkvWzbPRClGYokHHLQkKFFI1ki5yZHGKTsuEa6mYjFdCGeA+g66uTKIl1EqgBUkIxppmw0gJNptVIZJsNKJQ0qzXpGGDwjfnivWGch0Xk4mLXdMqwoEQKQShrcn7fU4VEPqGoEMLEcDpKqYAzAYBNulIg2JcRbTw/iDmm40YhmmjLNlcZgqSlhn3FIAZARCWBmZqAxNnD2l7D761gcFmD0sPWMxzPD2I4dCBKJSNAosiEcf1O7cu4cSP4PZ1vPJOE0+OFLz7YITlSkEcVK/77Zsdyb1eBTHe/XgiJB9Vd+GYpBHkKPk8mEnf1rC7o8B2SnzyeAEbKX73pg5/tcBnB3NB19ctHZuNGlZeiVO/wFyzcOOVDt7+5jZMcYPquHdvhJNjHceTHMHCg9JI0NhS8fqLA+SFivfvjvDdF7ax1atBz0vcuzPBvSMVo5NUsjovXbEku/hsNMH9B2dYHY/QatRg6QoWBYXSEuqgifp2F61GD5Zq41pLQ6tZ4G8+OcbEj+H0OhIbsVoE2O9ZeO16G/40w9+9N0HpZ2gUKYIJ57YpEAdIMg2tVhOe1sY8tnD9xib0moOnqxy7Ow5iNRF883hBLH2JKz0Dt17oIgkUhOK+S3BwxjmiwCtXuvAWEd69MxMXcM/ldRvIXENk8KW9JsyGg7gEJotQmgwbliV5nz/9+KkQU/Z2m9jf6uHBBFjlJq7uNnEwKbDbLZEWK+j2Cl97YwC9LPHev1/h0zsOLO7deO+mEbZ2VQy6mtz/T0Ye+l0bUZ5gf5e0mgb8UYmffrhCHBTYu9KQnOGHT1eSfXptq4bjaYYgjoS+ASyw/6qFb397D6dHmTT+hH6Mm1e70ux1eJDjx7+YojuwYXu5P+IAACAASURBVHV8XHuxj0Zfx8xL0WroWI5S3PtkheGHK1zaGWA6jJAEJXJmvrcMfPebbfilhsfDJfb4Pto2hmcB7ny8gNNQ4aoF+k1mvNI3qeHUy4Tsc/1qC27HwIICWZbKfpbNMt2+gcAr8e6vljgdk7Cu49Y+kbp0VJ8KScDhuUBTsbvfFCVy7AUYzhawLBsdu45rTQvLowKnx1MM5xFuXGlWiPqMez5qtzW2TWPsJZgnCTZbzKgvMZmKrRU3L9lw9QKfPjpBMAmFJPS917fQ2Whh7AHvHy9QMM6lZsFPM0H98jxQY/NMWkJLgMU0wtev9gRlvQwi2SOP/Aw120HHteGFJR4eh7CYKa+q8NMIL+7XcDCdwVJDfO/NLQSrak0iLWcVaFgmOcZhALeeo7fhot3T8OT4VCInNnoNcb1ev9pDr21InAVXbZcn/yhBJ83xtUYXfVnJ6S5XMSkSfPwPn+HgV2eI2UQSrsCR0ZMIWRggDz1ZE0QAXjdNS/oTT615RVnjPod1jXMHcEVm+Nw5WiGgeT5m9AUblfjDVZwAm3SFGCTzbrW2CqxsXRjgz0htYY2Arhq00+osXlb7eD6WNOxzKbdoHGBzUAHdiKBpPJ/kSDJuF0wkhYukaCAr2jCcHprdARSrgUQiuOjONpEmKbzFAqOzM0xGZ8jCM5TJEIa2gKEH8KMpCiWRpsI0p6isw7IbsAX/3EG9s4EsN6QxzFYLxOECwXwEx/BgqD6ydCkCfxwGiKMEIfe3y1IoGNyPEM/MJkieT3jPVBFalfjL/3jmPK9H/D8pAHNM15CXdc3jiw7g593A5zWSCwfwlytUF19fjMDFCPy2jcCFAPzb9o5evJ6LEbgYgV8bgf87ArBsyov/eAH43LVZqCzw0vXCwtHzArAKTTGgaewkZuGRuS7EXbJYVYnAzAJW+HcZs834efXSzvNkKAA/7wA+R1ifC7zPRL/cBPHGRM2yCM3jIp1QKG2kRQOlsokYTVjtbWztttEdEG/Lg+opEExgLidQgjnSNIROal7hI6VbUMlg25oUfJkVSMFWnoPCYxgzQQ0oRQtKsYUw20HoXMXdsIHNN6/gn//LH2AWL/G3f/cjzB48hb04wmZ8BCc5ArIj2HouHbbUqikaPqMwU4xia+e6a5fFMoPYauaEih+D6MI6SqWNMh9IRqumJtBVH6UyRZFPUOa+HK5MtRJMEp7P1t22PJgJ7LWK4ZKTioCv1+ig8zE9d9eywsnDi5zx1t9znn9avVlf7QB+HvH8PEL8qzKBq995vlx/3iF7/nMsOIso/AxL/ayGKE8gqc6WIvyei7znv5+FQ8kQVqpO5/O/l4PZ+jBMBygxdZXjl6NT/fm5AFxdmJUDmGJg1TFNaJVWGjDLFjTFEQcliyVsiIBBNN4Auj1Aoe9hWbjYf3kLv/On38PczZEZuYgCiIHP3j/E40+HaKQx7NUM8XCIthqgbYbod3gYjbBYLLCYhYK1bLquFFYoAs1YPM8prhLjSEFGERxVRhe7lsthPRN3zjoXm665lLmaFZaRCNzV2ukrB1SKskqVtagWquQC0lXJ740DYlAr4ZS5fFKMNRlrqcB2DcFhsfbAx3bYHJGUgu8tjBxeSowzsyuJUbOgM4ebQiIR18TO0uUtmYN0LCtQRPBiAdcUUZICNcUdjwWOlAJtLnjVZsOSBhAWnZnFzPFhNiJxYmw4oVBXp1Ci0G12Dvamy4hXTvU6KbhVsk1VxGABj+8/EaniMpRu92ouYjGDnzPftFm3ANWGXzag2D1oeh+FaePhLMbXv9vF1//sD1G/2oKHAgsUWIIY4pJytMxQE6QYRyFi4iuJVRPhmblXOWYzD/PFGE27gf2NvmCgmSXrmBoOnz5GniR468WX0Fd09JcFGvMcj3/yUzx6/yEaaQRXSRBFM4wnJyI2IvehUSRgUahg4aVAJBlhBRyNnHs6/TjXccwp/gLqOieZ2aB87aZCzJ0OTXfglw6mmY1JXAclXF9pITa7SPUuIqsBL7aQrWy8/kIPg64JRfOwu6Xgxi0Hlqvhk3ffw/R4hRbbZ5Ql7DyCcPfYzMCu+jSFP/PheQFUCk5RiCymC7NyvYfEExP9abLZIZXiv44ubMOFilBcYE7dhNnpo759DWeFihMlxut//E3Ub+3BtzXceXwENJqob9XFyVGGYeUAzlWYtoX5ZIjTxRmsZkfQ3bVuXzI0l1NPhOrRwQOUqwUGhoYX92/i0t4l9A0LDkt1Qw9OpGD4wSd49Iu7UJbMKmxiOZrj9HSC5WKJ0F9JTiSbNSiAcMwjZrkVSdVYQUcsMax65UbnPSiObMHGxkIjaHcb8JNqjjbLCK7DXOMaJr6KWWJgWVg4Sy1xM4W6g62dJt661USvbmHx8BTz41N0rCWaeowiTZGGEZKQ844NhxmbdJMS/wuKO3TlscGCDSUU/djUBeR6IW5I4teJ7yZKO/QTEfLF2WcBg+0Grl7vIVENnK4oUFs4mdoIdRfXv7ELa6uD+mYLj07uIjET+GWOWRzh8dDD7eMYW606tpoObNpUkgiWmmOna2Nzdw+nsyFWAUViuh7r4LIq+aZJjiTO5Plc6zb/L/be/EeS9Lzv/MQdkXdWVtZdfXfP9PTcnCE5lChShyWZlmFJ2AVkA2tgjYUX2D9sAf/gXXtlry3ZsihSGh7DuWd6evqs7ror7yMiMu7F80ZWTw8tGQa8P4mdwLDYVXlEvhHxvs/7fC8uNTrc2LhE9OAB+588pI1JW6xgJz53756AHhOlkgO8wHYl59xWgGM0j5X1uFjzirJZzofkCnvVcr7Qc1tZcUtutQBikcjrC1uBAzInJeLAIUJZHQYhPOrDLK/TWN+lsd5mrOcEccBmxaCYT1WGXccMaJsBWjqjJpm3knE7F2WZqHcgyhJMSwhwOWZuqvVL1M++2OUKMUdySE2dIEppNcTiVVdgrNQcrrhJ2AbNqk2r02Z1bY3C8bh3OuV+f05tq8X29S7704h7/QW5jLkt2bGuAt4mk5j5NKIm9tG2oQC76TxVc5cQEWT+l7VWptH5RGzFc3bXqjRrFifHY/x5SN0zqHkWm3KdH4ekQ59Ww2KzK+ryBb3BhPlsxmg8xbBKN5bSxUTWZbHzLIFGleuY67iGpQgDiiRRiM1/GSkg94uR6qSCc4kzvyekJslflyaziVGrU1TbTM0mxuom/dilN3W4cbXNazcvEBw84fjjT1h3J9SsIWkw5nRvTBKJpaeJ7Uqmu5w/ufbj0pZaVKxSZ5lyDCVgXq+X9tuislXXjBDRJH5D1rI8UqC8KJgrjQbt5gorm6sUlstHdycEkuUpALBbJROA1jIxpS6VHGxd8mRzBZaLvadYpgvYKspwEdA7jiaRoep+DsKU0XRBo+Ko9Usys4NZxG7TRZMiSmylY3G7EdBYAGCHVk1nNp9zcDRgkSRoeqLmVqnrVVs/zXGeUWOLo4SygpaaROpkTVOZvvLvmS/3p7MEDorl+RPlc67WYOW2I2Nj6EqBGyTx071AGSMjJDchbJWuQtJ4l2otLkSJlaBnAsqUjjoK2pCyQc6xVsGxXIRzKup4cSIxKjYLbIZZjUN9g6K9S97ZJrYqjKcaR/uyj7DYqFjsVuB44OO6QhqQmsbjLEjYvGjy6jfWuT+ZEYo9eqPOwYnP4XHIzYsNdtcaTCZzfvreKYYwDwKbfKKz2vRKx6Ik5u2X6njNjEWR8vBojjhhf+9bHfb2nnD7UY8vHo64sdrBxSaYyOxicpJavPxSm8KNsGpin19lNIVPbkeqzivECagS0tjMeOVal2Ch8cHnAa9d6rLqinIyIPbF3aTK5/ti5R6zuVqSGh/dPkUzMlYqGsE8p+7Yqn4J8oKLL7dpdVt8+ihVgOGO5yqCxsN+jzQOMboddrdrHAyGvLDj8tLVGnpa8NOfT+gdh1jzBf7pCStMcIqIeZBjV2tkXhO9VufVlzZVxvBnZxmdrsPqOkwjn7uPffJxhOYYXL1QZ7NRx5IcT8/BH/vKJv3y+ooC7378/ohsnNDp2nhyrcokZGlktsXuhRU+ezIjOfUxOjavXK6qGvHTeye0mwbfutnBqVR53A+4N9RYaa0yW9hsNiUrXcDAPqsSrxGb7O1npGMXI3PVWjr0fbxqykZXCJIwizIub1cZ+gFhMaMmrhlzh8NT0aYnbHY9Cs/i8WlMPtW5tOUwKyJ6wxmFLhuaBa+80ebmjTpffjnj7r5PHBZ87+112us6g3HBX3+ywLTkep/z8ittVrY0BvMyriieawwP5pw+iPnm5VXOTnweP5xSCJlrs8LLL3XIKzALJlzoVmg4pqrXP/tixmCQoWUZL102Wd+sq+N3qhU+uHeEW2tQa7QZzOcM/ZGyF375wg6XL1ic9TLe/XhE0LeUk9ClXXFGyojySIGdEm8ic1Sr69JqSyRCoRTyQlyS+r5ruFiZZLYXjMdzNjdrpRW8rJ9qT6ARpnD/LGAYLrh+qaKA/Ok042QY8NJuQ5EUP/nsCf7+VIywWNtucvPSKuMUbo8X1FZtKh2HxBRySViuF1EJAHupQRrkfONKV/Uz+uLikRccjCK6jYZS0Q4nGZNpRrNqEWcas8GU7rbNKPDZanrcvFRTUS5BJLERGvVmodaHvh8qYpLjulSqNsdnIb1TcV+IuLhZsLFaoWpq1OomGztV1rseRpiw4dlc9Rwu4BAjzgYwDSPuf3zCk/efkI8XWPEYT+pnP1QAcBEvMKSfokDWkqwjALnEV527deVqOhWlrVR25d77WaK2smleEsPFF0g5QeSyPykJ4Wp/uHxBafX/9VgoBQ4L2iy7aFnrnkZeleufaIJlD6eAfRXrkqgsecOUujZRvSEBgAWUnc5cdLuN5XQx3BV0p4lh17HcGrbjKZKsqUlEyZD+2SnHR8f4k0O0dKB2WVk6JS18uRLVnj3VLPW+ulxv1VUsr4tXWcU0K2ovnQk5LfLJwj5ZPERnpgDgKJoSLUQhnxLNIlJfXC0KNNlfmpqqc5UN9C9l9Z4D4/+9APDTTsjfYawmnyWPZZtI0dHPVb7PKoCfvs9zBfDzrvHzEXg+Ar9iI/AcAP4VO+HPv+7zEfhVHIH/cQD4vEIUax8p2v+un+XonoO/S9iNJJdmo6lUN+cKYFEJSeEvLFmxQMyRfL2EJBfAKlFWrGku6beSc/oMAKzEdmXlK0BF+XlLhG95cr8GABfnhtBl1miZ3JqhFfKZHlleJTc2KJwuVmOL5lqLtQ2PRTrh5OyAoH+INz4T3zJ1XKYtTdKIRexjmKXCTFQPhaiDZBOldkbyPQ1MU7IOm+jpBlGyReRc48zu8MJvXOeV33yDo/kZ7/7kXWYPHlOfHrMaH+JFBxTpPp4lAFYuGLNi6GdP7Y2fsWqWDqEAZZp8F0c1tqPcwdDFumiVNBc1ldguSgNxilmMKdIeaSpyuFQp+YSRL0051ZBUILAAeyUgKsCZauKdI+/PuBM9BYDPbyhR5SkAWJQYJeP3fNen9nlPf/HVHfgVCKscwZ8+1L5xmU/8zLPLc67et7SmPgdcvwKAz7eqSwB4mUkcxdIULMHZ/yYALBl0aqNbAp9lBvPXj/0c/H0WAJbnKufn5XHL6+W/TJqLYnce1zDMisoVVMbLoqh3mliVdXRnG9vdYn9isXalww/+l+8TVDS0hk6jbVOxTcZHER/96D6z4x4recLibEQ6GrFRi9hs5STRhNlkzHQwx9aL0tqxKPMfT4ahytSTL+5HgQIlhIcRxgIsyf2nMQnLRoeyZDeEnS6MbgGHrRIYyE2lIhQbTbHMFBWQykEWJreAYaLgF7XoQjbzhmL3S36gYWpYkrPoidJOI42lo63haI66xmKxqJZcU89gEgVYjk6l4imrxELUS7lkbSntrbIkVjbP0tQ2LTKl5hILa2up/Cntil3JLowk30oyygx11VVsyW6S8ypAjAC10lCWjMkS9K3aMjyFaoirLCtNlGSl8l7uiViUxGJXuWwyPyWaiCWwAMAy1gIkLRvQAn5LU7tZFwDYYbyoYtdWlZ3YwqzwcBpx880W3/zD36X+4gpzsWGnYCz5XtGMULOVAmmQRJxO5/RmAZrlcXZ6gKkAVpOzvtjm1VhvreKaDsf7j/GcKp2VLnEg9rAa13YvwNmC+lHIemiiHx5z7+e3SU76tK0F89mJsi6bzCYKAHZUDrB4ycv4FAoAlu8m51Meco0Yop5UyqlS8S7zepoKESDH1Gxa7SqWXWOa6PQXLn4u1ocbyuJ8kFSYaRW62+vME53FHGbznEbDZr0Nv/1OizffWVNqub/563/Hex8MWPfg5U6B5s+VnbdnmLScGnVLsgznhBOf2F8QzGfqp1pTRN+dZcou0VCuBpLdq2MUVWzTJidUDSbDdtFqLeo71zjKNaatlO//899n5eWLHJNxb9Ij9sQ61znXxiurRU8pMHTmeUwijSW5t8hwsPBJxHNBHYNMyFkwpbYIubS6xabuiDaZGiaVHDq6TXww4+jHn/Den33GyxtNgsGM45OhAuXzIsIyc+ZTacLn4minrFbl+pJ7Rh5y/Xm2ru5Lab5VK7ay7VVq9Rx1P62srqqc1iKZq8xo3ahQWDX8xGQQGDzq5dw5EUDVUA3i//2fvcibb1wiH+cc3/2Ag4dfst7RlNKsSGP8aUijJq4AGaEQD7IyW1PuP3EiWPgxcZAyXwhgGgvjQwHA0gyW40oXiVIWyploNxwqVZ12p8L6dpNIdzgLbM58j9N5jaxV5/p3btB+YQd3w6IQq/iaiU+OD9zbHzMNYqWKl9mq4YnKWqfhmnS8Mi98nqUsspwoz1W8g+QLyjywGAfMTo9x04zd1Ytc2aizalpoBz5Hf/MRt//yS26uVYhGM+7eOyLNQ8J4QRjNScVWXzLM645SLsr9LvOWstU3UJaXjVp5jmzdZhYkOI7I9MUlwFK2vRYVFYchYNbIFxtIncSyOfFNeqFL5nRIbI8P9nv8yQ8u8tr1qzz45H1O7p+o+6GSzVXb11PzeEEQpGqelvtRyHRVIQ5IDrau4xiFagyLHbjEA8hxiAp46i/otCpKnSoAcK3qKpW6YRjUXJNmp8X69iaZU+N+b86npxO6V5u8/YPfZmzqfPboc95/1OPK5S2uXXtV2bYePvqCs5NTDFEGSoyFUfCoJ1nuUquYhHHOWqOi4ive/3LIr7/Y5pUbl9na2uXLD37MeDxVivnt7gbVuKB2NuPRL54QzWKubNVw9Yz+2ZjxdMbcnxIuAnRb1K5SnRbKVllsf9U8JQ4QEsBgW9jiFCFYgWorC6FQSHuSU+8tAeBCZdGneqYAmlSIWl4Ns9FiqleIK2tMqYHToNOu8NK1HYrxKQcffUAtH2LEZxiJz1SUhYXYPuo4FVs1jcNMlPlS05bKfLF2l/m0BKHLdVjUqn5UgpqiEhWgXrKzJYqk05L4CB2nWqPRblKYVSaJx5FvEJtVnFaLouIwSeDMl3xJh6oo4l2LLMqJgph6tXTDEIcOuS5kTRSLfIl3EHKJlN1zP1HrfrflSeHH2fGEulje6wWrNRMzT5QVvFimV22dqiOKziEn/R66Ud4Ti6ychxXhLodAVP9K9bW0al6qdB3bVde+zFlyP44mch+VKvRzVxnJoRQ7dXkIyCvzjPwnoEW8zLuXzxIlp/zuHGxQOZQq4kReUwLvjuli27YigAmgKo1yCYNJYoua65GnkssscRUmbt0j0S1O4ypB9SLtKzfYfvVVzuYa80VOkZm89+mQ7YrNra0qn395wjSJWe+4vHdvzkxAxE2HvJZRtAzaF+r84Lu7HDxJ+fHPDnnpUpsXr1Q52Y/5m18c8urlNi+u1Zie5Xz4wZwsTNUc+RtvdHjtDZNRoPPn749Z6+p855t14ijn9OCYv3xPXIMMNt0qCzH2MSwi00avWNzvj0l6AZfevshbL3dJY504KxgnY5zanJfe3lTODI/uRfzrP71P4XuYmkPSC/nuO9ustVwmgUVuREyCiEfHCybDgH/8rQ3alZwfvttT2d3trktjrcJM1ziLUj75xURZA9uOuLxEZNEcvBytVuEbb6xz0B9xsj/g22+uKWvp/lnB2XFI1Jty8OAMJmfUhCy00Ag1SZ53uXJzk+988zp6DU7HOn/+0RlvvV7lxs0aB/spw+GMnqg6BRr1M3ZXPLbXV7jz6IT7j8QG2CYKbTpVl/WKyd7RFK0obdInvpABTTaudBTZMehF5HMfzZUcb5mzC777aofrV1cUgVMIegKaf7yXcHCWYbspi2BOHoyRYlIvqhRDjWIo4I+jQNKNjq5ye2X9OHnik40i3nxnk/U1l1Bb8PHjCbOhRrtZ551bVdwmzIuC//jXC4oZSlkrYKHh5RxMF0yjiOvbHmsrBn/x4xMKP0eTLG0bvIaO5ZrMI8lMd+jtn6BVU259Y52VVYMfv3esasVorPPCWpMLzULd36OTGH8hKkiPXpDg55Kvm7OxatKRucQp6B9pfPEgoF2z2N7WWdkwWN0Qx5eCh3sxo1HBJIDVdUON7enZlDTMlKPP/YOAfCEbeFfVjUJ1XNv22Fytcv+4hz8MVb1dFDE3rjS4vNNhFhakhtSJAZPeFM+waNo1EnH8WHWoVzXl4PDR3QFRbHFtp0U/jpgkKW+85lGt6xyfFLz/xYSrG1V21gwe3B7w6EORcSeyDLBxucVA7OkN2LrVwG6bLMyEznqL7U2TPCw4eZIwOZnTH4Z84+oataqhaopJoKn84orrqIx0cQeKEyG9aAz8kGQ05+VbDeVMdHpWrqmiiHUsnc21mnIpqK+KK0XBJAzoDaZoaYupbzMbZORhgFWZ06oV2KbHcDFle23CH/zgLVypRbOcF9frbLmeqk2F2jI4nPHg/SecfXpMXfofwZDMH5P4IY6WKBW05I8LsUYmZYkJEbcBte9axjXJXlYcmRQh+3wv/mxjZ9mPEOD2aURSUQLAv0ziPreBPs95V3ss5a4leyZxbJA9caLIZ6m4vUkmsS6kR00RusSpwbDEVrt0YBOmjhCCxCQhz8TtyiFN6riVVZqdNQq9IbtKLLuKbXvYloNrCdkoIl4MmI3PGAyOGQ33GQyOSNMJhh0u198M7CqabpMUHpazQrW1jW6v0F1dUW4p09FCEVryaMjZyT5GPiaLR4TxiCiakS0WRLMF8UyceEoA2HCWGcBmSbp/9vH/JwCsAN4l8P63AcC/DASrbspzAPhr5+P5P56PwPMR+Ps/As8B4L//5/j5N3w+Ar/yI/BP/+gfPuUKnoMX50XneRO5/P0z6bnP+Piev0b+Lo1oAXnk5/m/vwKEy9xUBZmd2wYLx1dl/kqGpHSAxGZWOjpl1SnFqtKYSlNIdmOK3SwgbaKa5dKx0/VEWdhJI01ZwC2ti0QBrBpLSwteyRor4cGvLHulJahUAUsFnzwn1wQoFHDIIS3q5PYqvr7O6sWbWM02HUEdtBmnR/eZHd2nHpygzwbKalreexHPyURNaYomNFONRwWMS8bx+WMJAhd5lTRukeW7WJVbjNwN8sub/NYfv8NpeMov3v852aNDqsMDKrM93PyAJDmi29TJwxgtLZjIZkkB36XyVFM2s2L9XH5bW7cIUwH5aiR6gyBpUmlusrKyQ6NZYTA8IpgeYyU9tHRIkozRDIF3llk7kvOpCP7nJ6/EsKVBKw/RLT37eOqwvfylbNTOFbpfxfCWltClAvjpoDzN1pW/ne8nXcmHFMx4uSIrfFHlH0vDUMNa5gnLRlSdv+VhKs2P+luh4mnVBabeY5ljq6y/BZyXUNtz6Paczfz1q+TZ7yf7YrHHlA2U9IDLr/G1JJ2nechqfAQsFqhUgYxlwI/kXStlauaoxlO93ioz8OSgbRfTbmNXLmAY26CtE2gVajtN3vqtV9lfTBlGMwxb5623buBZBpOTCK/QmR/2uf2LRzjRgkY+p6pPcYo5ejKFJETPA3JmLGLJokw56Ytlq0eRi4WvD8JsLwJldSgKdVFjnSukFRvbyFS+pmKH6xKGrJPFYuFY2icqi1D5rpKFJBvzUiq7PK8Cwpa3wnm2pChxpOEhdswKTJQmVVYCpnIPuq7kFeYKjJDcXGmEi52gqJdFiaw6wZKtrexKy+aCVogVcXle5DxJrrgoj6XpK81+ZWG2JIVIU1juG1GDKXBQQFwBq5WySr6vjhDMpYEs7yFzTJQsFHhoGiXY6c8FDC9VR9KEFkBFGhiKDa6s0DKVFec5olAWBaQorSRfUpqgHqbZpjBrzGKHMR5nqcfQ0/nW791Av7xB/cY6WctWdrZPenOOT/ukdo15UhAry2GTwbRPqElzJGOt1cTMQq5urCvLzNFszMCfcjqc4loOKxpc2dxlrdUgOeqxMnDRHgwxj2YcfnxAetKj685IFoecjY/QDbHADtHkAs3iMo9L7H0NmbNF57QEGj0BwTUqrqEsbUXVZlke01CAJLE7s7lybRe30mQYiNu3Q28mdoAVQppMowp+4SgV9Pamq/IB9499jkepIjrsrhnsbMe88HqHqBgr63+riHlx/QJ5OKI3OmPv3gHavEnbqmAt5oS9EVq8ULZ2aehjiGW1ZhOlBXPJwRT1n7TGMsktdhXpQTMjJmHOPPKor2/T3L7KkwQO3RG//7/9DtXXLvGEmL1wyHEwQ3frFIZFHJxSNyWPrs2mtSoUCMYkHCwCTqanzBZD2o0VdlsXmPQPCYM5TbdBdrzPbq3Jm5dfoaGLBiUnmoVsVOsM3z/i8D+/S//jMddFuR8Gyg5bt0URH+M6MB4tlEJi6s+V3bU0d+W6k6T5WtVWtoCNuqesWeVeEgBHRIajSUpaONy4eYHWWptCWzAbzyl0r7S3a3YZT0M+/XLEYKpxKk1rzeCf/vGLXLu1A2HGwaMv6Z/dV7mG40mgbEsFxlZkGj1hIc3zzMaVOAFCpoMR6SxS93sY5Ur55HqWcjOQXG5xPpywhgAAIABJREFUP4iTiEFP1BIL1jou7arF+loNsyKkAYOF22Kst+mzysMQii2d1797md1Xr5NYc5pr66p+EJD+/tznaBip8x0FfdZX6lzb6rKJxQoC/mnI6E1JRPDDjEh5gCiocBbSSE1WTZeu55BK/my9SvTlhDv/9s84+KuQiwIMxaeMRj2luq80ZEpMMQTMJVVz9GweqYxb17LwxC5fy/BcnVZN3AnEhtlAN6QBibLGlozMlZWWsuyNc1PpdmaSP1wziHWbs1DjcGpzPDOJNWmwG/yTf/xdNjou/pNT9j/+OU++6NGSDE5d1EaSfRgTxHJedPzZAn8aUDci6jVRewppQHKyE/xza3AtZ329yXAaqOsoEpWTUohaKttV5j3PtVnttul2t9DrTY5ieDCfcfXbF3j5j/8Rp1rKaZJyGETYdQG0dZquraIyJE9WLCLDKGUhdo2ZOLyU8/pkMkYrdFbqHSJ/SrvZYq0rGYcWwXDGWq1CRzKJxaUljjFOQoa3n/D4Zx9SjFNqWcHobMJwOGIejInSkGkQ4gjo2RAwUdS2Za0mRBUZX1Fru45Y6EtAg4YpGdJGgiHRBrnUexpeTSPWInJTZyaWxAsBBTwywyW0aiSVdaxWm9gtz/Ot61dwYp/H7/2E2fETjMUZWw0BJGLCeUyrUVfvG8ZSf+TKwl1U6OKcIfboQpSTa6dSMZQyV1Sp84Wco1LNLG4LsmbKPed5pYW4ED2arTZeo0NsdtgPXCoX1ulcu0rSbPDhwz1+ujfkxuUW1YZDd3WDn/3icamurWp0awZVbPQ0oVE1cO2UMJoqQDsKZY6JqdZq2JqBscgJJynjfkZFMtP1gLevddiu1Ti4/YCgn1ITSV4+5Kx/TJzNlYOPmnxk9HNx+BGAQeJSyhJRkePEpnrZiT5fx1VtobKRyxpKreWWqFA1EiG9RQmthqvq/8HIV2u8rMdCOFC137L+UmQ0ZXFd1v0yjpm480gIh+Go+kPIP5LNHBXipiAKQo2qV1XENgHAxd611mwwiTT6WZVHySrty1e58eabCqiLTZcXr7cJBhrDE7FXzfns7ph5VtBecVhbq3EyTXjYCwmjENbAveDxzmtbrLd1Bocpn30xp1t12TsOCCKff/j2BpfWYfYk5xc/PmM2ynAyjYNezPpGjVanwhejjPqKgeFGrFQiXt+ukk0CokHGLz4d0Ky4uBWT3NUZxwn9UJwxZB5q0VipoVVgfcemF/sUrs+rr3XY3HLJ5wWPbgf82b8fQSRuTRlXt2rEiVlyWW2UKnE8Lu/pb12t4lg5X94f0G5ZrK7V0Dydu70Fd44XRL0Euy1uDCZ1J6XQI0w9ZRDEvHNzizjW+OtPjimSiLVrDS7srnDWn2NFGfFgTu/xGV3JsZZ8YDlvjQprGzW63RWOZgn3jud0uy6XLpi8+lqV472caJ5ycDwlnOf0RwscC7oNi+E8ZBjGJGHBerfNre2WmjMlCzjVcgXkPfFzhicZb7+2rYhlErF6+1GfkT+kUdWIUp0bmy0GoczTGeurLu2mx8PTBf2xz6XLOttbVX70fh+rWmer0SYKdHr7Po5t8vJFMewVS+GQ0WDK4eMp6WShVK6yw009XbmprLSbGJajyESpEAtdk/t3Rkota1VNdrsV6jUb087ZH8b42YIXLlQ4GYScDULS0xCz7bLSstXnOnaNUbhg8PgMrZ5z7eaKykO+exgh1jz5Qi7+hNWmxW4D3n7VIA4yJqcF/+Y/9iimHoWRsfaiwdnxGC0yFKBtuhZmRWOjC41mwdpGU5GePvlsyuGhKDcdvvN6hdzW2TuacXqSkPmZIiVsblTYWLFwK3DvIFR562JJLbX02I/Joxwrz2kISBbr9CYpXclEbtnYpsaDgwnDE3EasLm61VbRAY5p8eXBhOlE1PsZ9a6QXySXWuPCRpVBnNOf+FQrBbtNkzYuxiLG7025fX8gEGRpV183qV2tsXW1ysxMsCsVWnWXSgFP9nL6PaktNSoWtOq2sjcXO/ihXxJcV1oa81mKXohVfspKS+yHodu0mJyFPHkSkac2x6NIzfMbqx7Nuka1oamc552LFotZxr/6108grtNt1hkOAzpeRLcpoLR8F5+VzpxbL20ol5MsGLJVt7h57SJrKy7GPKH/2YDhFz3Skym6H1D4I7J4irCcPDvHsWU2FPW7uLqUgLWaQZc5wKqfoxS85XycZqX31XkbQEBm9XzlqKXhKBJs6YBUEuC/ynlXO2Pl/LZ8gdpMLy35pQYrJNpAeieiSJZPESsOqWPKTb44ERm2ELcLLCvFtiSqIS2JApkQtU16PXkfj0JrgtGgVmnREFces4Im9b8Q8WWvpkso/YJMC5lOzxiODxlNT1U/xDRjFpKnrlkkOGpPo1l1NLuJ3dpia2dXkXkdp4qW6Eyncw4fi5L4jJWK1LKnLPwzFlFP1TTixpXNxA0CdEm8MDXltiG9onMAWJYt6YGUJPNnTM6+3m5Z+o2VQK0iqJdmDE8V2cs2zS+9yVdvKSkQ549fBnuf/djz5/yH28LUfv54PgLPR+D5CPz9HYHnk9zf33P7/Js9H4HnI7AcgT/5w9//O8xifnmI/tsA8NO8GAFtl8X/L7/D3wYAi8pFmPalrZA04CwFBJ8zFQVEVRCbeGPpSiNZbgREcijooS6qFlFkiK3sOQCcKwBU1BznDNSvA8Dn03tWZtCIMmdZKReS7ZnbiqWeUgd7lcjbob75ApX1LqvrdabzHk+efIo52aMyP0CfD0ugWZPm9oIsFQC4zK6RzZ+ogFWkmxTphXBxy8ZvLu2hbBXHukKQXuNRvEJ0dZM/+Rff59g/5dMP3yO99xiv94Rq8BAnP2FRHCmrNzNQxkosxB5SZfOKOldUvyUrV9k0y2fmOklmUZgrWNVNgrRNYXV55dYtLl2o88Gndzg7fogeHeIUE5J4hKYvVMNRNlKGAsjLNytVrOcAcHl2S23jV48yo+crUW8JAJdbia8BwHJwYs0lmbdLoFa9k2Bw56Cw5M1a59m65SZHmoby9KcA8PLz1fcXpfEyb1gNhXyEPF8A8uVWSZ6nMN8lAKy8uZf2z8omWuGKXy3/ch0q1c0zquXSylthj78E/pa/e/YhjW0BqkvlbwkAqzxdZZlskUQejlUv7fdEzmI6Kg+2XrmG7VzAs7YYJh72Zo03v/cyvSTms4NTBr7PW7e2uHJxhWZVUnk1hk9m3P/oCfkswUsXZNMeG16AmY/JwzF1LyKOB0qlJiCMAC5+qCkrRtn4ZvqCtIhUw0NsSG1peIn3qDqnclKkYScWwMJKT9EyCQ8uVTnyn1KBLhXOAjQp+64l0q+u+6XSRwGmpjTcRVZbNnDPrS2leZsqcFeAV1M1aqWx7YpSVy+tq1We4xLpF8BVXV1C3FDXUZkFKA9postnKGW3AAZikZ5JHme6tJjXmUxD9Vy5TqUBLN9VmhqlnWSujkEAD5VbmKTEAmBIJuQSAJabQuym5XPEGlX6IgJgi62kel+9VCYpANvQxaVYWVDKc4WB3qg3Sc0qYeYwiD3uzx2ilSZv/oPXMC9uMPfgyeiI3PFYJPD4cEJciF9YVQFHktU4jSb4xgDbSbi41uXqxiYr2oJmu60UxIeTPnce7hFOJ1ypurz98reVLe5wv092f0ptbDP8aI9wb0QznIAv6t99ev0jYgK0IlZAqoDiMnbCvM8Ng1yaO8qSVJTU8rNQ4IdjSb6xQaPeJsxsBSAmWYVbr16js9ZlGkqOmCi7bY7mNgcDnSdnGrPEoNHy2Nm2ePG6zCGhUiWKwkSXNMtKxlu/931qa1VlxynWbdvNqlKMn40n3P3wp5x82Sc4iXDFijcIyeczktmIxJ8oiz9blLY5hKL0zjR0UWYWkjEn9Hu5wiPmolrOmlRWd/FWL3NvEXM37fP9f/oS67/9NgNb4/4iYCRkhVSypefKCnO1WqUS+Kw3ujQ8WxzamQB70zH94UO2O+tsOg2mhw9Joph2o8NWe41tr0UTcIqcIPA5evglq941or1Thj+8jXuQsis5eMWCxyenzKNxmXtmSYadjyUx15aAuwIMSda7qN5KQoKo+8QuVzLGBPjIC1PlmM2nOpnp8PZ3r2LVqiyiOdMgQiskJ96k2epSiD1xpPHkaMF4onHU97l2yeaN1y+p7OsgHIE+J0gmzGZTlTXYtEzVAJcM5DjSGQ8MnAI6tZhkOiCW5lcUERe6UufKGiMEDyGShDKYKjNe8pxFparRsA2u31ilUivt0cdanYHR5iDrcFdycq9qfP8P32Hl+ip3Hr/LhVuvY+gt7qYBnz58SGi2ldtC4vep2wU3Ll7AWgy5Ul/DwqA3HJFYFlqzziDtKTJJzWiygkMzh13dFV2nygF3opzBB3t8+e8+oPc3cK3momVPKIopSZZguZIDHhHnC2WnLPWKqDZlLmnXXZX9K88ThWWz4eBIvEVSMJ+Ki4DHaFJQb7a49eKWsk0dBxGRmTNJEryOR1HxOJ5CP9SYxzYHw5CXrlX4J3/8+8LdYfj4AeOHj5gfTolGC6XCFJDi+HTG+lpTAYp37gywcrGlzKmrZukCP/SVBeosjHE8yfw16XabSrUt15dYSJfTuICj5b0iJCDH9XBqHbRmC9+tc9uf8cI7bd75F/8rvmMhs8f9YKaUy8F0QqveoipWvWmq1L+WbZIpG/0cT7NVpTdKQkX4W3EkRzFQ6lxH1LpSC6QhO7bcKzpVoC2gclaw/+MH3P3hT5g8nLMjKs7xnNl8yCycKEvUWbjAslyqdYs8EYVeSJok5Eairj3JfheyjLhhCCFIcnUNLSaXHONMALYamRGRmAWFnTOX9UnlwNpkhk1o1PD1JkazQWQUzBch77zyApU85ujzD5mdnNAxF1haSDgLVC2hZaW6ez5f4Nmayr9WZLU4IwzFjjdlOlso1azYPwt/MBKSo9JxiX11ua4I8UmsPzNNlLomFa9GrbNOZK7xIPRo3bzIlV/7NexLTT7eO+bR6RNa2+vU1tep1Gw+++C+IsfVa5bKQxTig5lldNsrWGZKtaJTb63gz3zmkxFupU4e+NRym06tw2wSMjl5QjE9440bL3KltcXeuz/m0ftnNO0cWx9w1nuCH85Ic4lgKCkWEj+iqjJVoJ+TM8v/q+qvZR0nim21jkoMhwC/AnhZpcW9rDcCAkimtNQI8nc/iFTNILb355bOigi6rEtUVndWWlDLh6mMaMmBzi1028I0CmKtzAaWrEvBaD3bVUDBPIixhARRb+KnJv28ypOsS+Cts3XtCn9xNxE0lN/9xjauZnD3bp9P3u+h6SbumoPlOfz6NzeZJxlHg4gDIQOYc6xVjau7FW5cWlFWun/+F2OiuajuUrprJu/cbLLi5EweDrn/8RQtEGty6I9hHJkEtsXKhSapKzneI7xKyu9cq7Bm6QRnPp98MWLkJyrLNtBzHo5CRarqj+RENNAbFZyWwdZVj/3AR6sGfOPlCp1WHSMyVF7ln/7bMVpuq3zQb77U4OA0ZP9gjl616GxUcXVRkxdcXXPJs5g7ez1W2iarXZfDacI0M9W6Kopz3TLoNGxlFS1K2ziOGI7nvHl9hXih8/MHQ6Iw5ObbHXZv1Pni0RRmOnacs/f5QNndd5wqi0RHc20uXmhy0M943PeZn/m42xa3rlXY3bQZ9qW+TJlMIu49mor3ksoVD6bibJPR2nKpVR2uba+w1vAIJ3OO+2MsT2drZ50noznv3xnzwmaXhmkxH6ScDuZUqxG6mePPZf4yGM4zcrmOGhZm1SQJEla3DH7nNzpsX7b40/93wDiwqVoew2HB7MxXJKC3btQUymOT8LP391mMAqWgb1V0Et1gKPEalonXkBzwKn1f6mONardCIArqOEJ3NF7YaTCVdWFRMJlGSg39+guihi04OJ0y6UV8+6UO3ZbOYAAfPfGZDXw0OwY748Wb68rWfL+nq7RYyymUqnd4NqVdi3nrWk3VJ/2DgJ/+xIekTnO9wmuvmjwYjDkb5MTjGL1qo8n+tJ5zccul1ajS8HQe3UvYe7Qg8xNqHQFI4WwUQyF1va4s9tfaJtsbFu1VmC00Pns8VQp/iRtwLYlFEMFqzLgXc/zQJ+uF6F2H7maF1643uLc/4vGDOSQ6urhoGDZrNVdZeQdZgh9Hav7UhFATGthbDXJRYHoFrUquiC8t3caWOmQ2YzoOmM4TxpI/33ao7njsXK8TuzpOvapyb2Nf5+Awwh8VytLfMgoajq6A60mYcTaWWgblrlR1C1brJkEga6HH+opH0yqY9EKmPQ3HqvD41OfJiV/ug7UEjAVv3nL43R9cZjGL+U9/esSn7yc49YpyNLq5ISRaIa95TElprcy4dWtDqY1PnjxgMOrze99+kVs3NljRdE7fG9L7aB9tMMMIJCJFnL+CkmCvJUp5nWXRMgJKXCaWzliyZ1XtBeVfs7RoLlFK2W6JOljtuxRBWLa5Mj8L8a8kYavyQfUj0pKkvWwGKRNp5b5VrgFlNnCpVlYAsCL+yBpQAsBSL6o1Y8kcFwWwOOQLac8wY1wBVGWfKi0icXiZyz5QojRcotjGcpq0Gh3EYSJPDfJFaWOtqxo6VuMtat152GceDIniIUUeq+PQDZt55hAmNo67QmLUyWpdtne3sL0GruRML3TODkfK3judnWJmA5LokCA8Ig7PVLTOfLQgm4miGXC/DgCX9tilbOJ/GAAu20FP+y9f70yUI/ocAP7lUXn+7+cj8HwEftVH4DkA/Kt+BTz//s9H4FdgBP7nf/x7xTnedZ7L8iwA9qzC93w4nlUIn//93MKnBGO+DqKdv+6XAWBRYCnARgHABWL9LMBTCRYum0IKbMsUc1ZZ8yk1rWwcl9luYh+bihW0bETKcFrZIHwdAJZty7Llo2jr5UPZsua5avoKOFCGe8oxiWWmrRTAi7zDRFvH6lxh8+ou2xdqihl6cvQ52egRtflj9HCogCxpXCexZBQvVCNJE5BMfQ05/lLlbBQCQAlYaZIXDfJ4E824iO69xGfjKsatbf7on3+XSTLi0/d/xPzOA8yTh6wk+1jJAbk+LjN6BQ8X8EnlySq9dfmNlgpgBTMruzwd3WowD6qkRpfC2MbwNvn1b79Gd63Bp7c/5mD/HoV/hMOQOO6RF4FqMop1pMpqXb6Xsn4SCN4QQL4cw18GgH/5XP9tALDS/54LigUxVejqUhWsLiBF731qOa2uMcFOjbIRKACHMHzLxt5XN6my/16i1Ocbn+LZcKLlU5+1bj7PNXo291cdwrlifPn+X7cuL+2A1ePZAzg/7GfmDWkklqiGvgSAl0Cw+q2DqMCFBLGIc5xKReW05VqX1eYtXPcicbqOr1VZvdziW793UwFKn90fMhjPMPSMlarO7lZHqSCC4ZhHd44xQouqKF1GY1YtH8IzXG1CxfLx/R5+MMERK0BD8hd9QrFmjQMSUpI8Js5StT+XTbxYiKuvKWxkQeZ1aUKXQKACfEW1qUDQrzb6AnZL1q/8FDBZWS5qpTJX3leuCZXDJyomZe0l/4nSX6y/ZB4omweqgfsUbC1tbAWAFcC6BB4la1fUc0JWKH8K2C73tFLgKpVPmTlVAsNyp8h7CwhbNpEFmBY7TbnOBfCV61IUlCr3Waydl3lVysZaAcDlcYoCSRrucqzKblrUwo6A4QYzf6Eyd0sLT0Op6+T5cvxKJW2JMsFQtqONZovM8Agzk2FWYS+soK2uce3tW1QvXWBc5PyHn3xKfyx6ao/pxIHcxbBsZc/W3sm5uBtzHH3Jmy91eOXWqzQk93V6QHf7KlM0DkanHPR6KuPr+kqX16++ImnTvPdf/pLbPz9mTV/jRXuF0d1DzGGfhjliOtnj8GyPKCoBYF1CXNX5T9V1ky0VwKUxeqlEEwBSGnauI1llNVY7q6SZy+lE5rwKv/bOLXZefItMrCQlizYz2TsZcDgOubMX8fGjOZd2Gtx6scLFqzUqlYRLly/SWnVVjrFYudbXWoomNF7M1edUNSHqSBhAoex2e3dOufOTdzn6okfcm+GkAflsSr6YYeuJUrWrWLMl6CC5vVksijE5Rsmcyyksh8zuKNt/vb3Nfm7wcTjm+ndW6L59i8X6CvuLhGEqdnVy7aNApNWmSdJLSGZT1YBqrNbQuiZicrGYj9hpN7noVjH9KeJQoWkp9eaaUt05cu8tJNs3xB8tyEUdffuA03ePeVnGUhrz0wknvROlkhRleaWmE8YhcRaj2aX1qYBpSl1umExnIUf7IxzXYKVVVUQGUSuLyjfPXMx6ld/8o7fZfe1tdW0OTw5JAlEgSwZym2p9hTTSGI8i+oMx9x8fU29lXLi6o6yv6+0adrVAN6XJPlSNujxeUGQptlFRr/3svbs8uj+mbYR4uY8WTEijiDDRiCVgPpH1Mmc+E+tlaNRdmi0DxxJCU0LLNbl6pUO96bE3luvc5ZQG+1GH+zF85w+uc+sHt4ibFvd7eywkM7TWYW885NGJZDB3cb0qwcin7noqizoc7HGh2cK2LB7sH3ASzti6egUcg0qlQcu0uWpXWEFjDZ1VTMwsReuFPPovd/jr/+sBF6IG2w5E/kOKfKRsn3VLiB8LpuGcUBTwtgCIpVV6R9TMrSqRfN80UWBw1TGYjBbKIp20zXAqJJkK3/3NS7grFfb6x4yTEF/PsNouZqPJfJExXRSqQT6ep0zmId/75mWqbpWzgyd0K23MKOXoQR9Py6naGYPRnFs3u0pZ+pOf7RPOFrx0UbKcwdUDQn+uzrHkulpC3hBCR8VWc9VkIvaHYp9fZqy6tkZbLIAzCJMcvVZlrHtk7S6fTEKat1x+///4l5jdBh9Hp3yyf59ZoXN4eqLm5U6tqsg4miHZwmKtKxnFCTsXdhWJod9/SKvVYm11h7OTByo7ueLW0GXuDuZcbm1SK3JWNJsto84Lhc0n/+qH/Ojff8kF22RHzr/vk+czPC9TIO9QwEtfwHlpaEv9KJnvBY4r4ILUYRm25O2iqyx6mbNFdRQsCqK0Tmu1hebmBEVMKPbAFQO7ZpNoJsMgZ1rYJF6DSqNOf+5jaRlv3rgK/pDP3vuSNTdjpZYQ+D798VQ1120FaudYMoZppuYlISwlAvor0kBEf+ir2ku3TRUzcF6eCjApa24cxdi6WKhLDmLOIhPCXI3ayhZZfZvbMxvv+jov/85vU73R4k5vTKAtaF3eUGSnGQmP9gZYtqjoLFYrAt5l6HFO17OVnb2o5GVl91NRrulUNR2hRxoLOWapLQ2CUUh8+oRXLr3AaqZx8tOHvPt//4xqplEx+vTPHjP1JxSpZEInap2O0oUi7pzX+qV6aVnzP0vA02R+FbsV+c7nKqfSrUOe32p7ykZagGIB1OUh51nWY6kzpP5SuZFCLJPs5mU9VpLTCqWuViBzaqNblgLcE01yonOSQoibEk9j4xiWsoAWmN6tVcVcnUFWZeJt0dfWeOBXWeh1OhsrXNtt8tm9MbOTUHFVpXDdvFans16nHyYqi3l7parmuX44U8q9DVG5V6vUKgX/6cdjMl/jwprHy5cctCjj9id7PPrwhKZm853LbWzN5qAXcRIa7PcyKjfarG077IkaM1+wWc1Y1WOS4Vyp/gWturDbwmlX2R+GysI3KyzatQ6ppATXPXwj59Cfk9sxL14qv+9gYOAPTdpekyLRaVc0XrpscDpZ8N4nfRVFc/PFtspB/fLBlDcuNdns2Ny+31MKzlCTbNkEu1uj2nTxo1Jlv9uxmQxj7DzD1DMms6mq7YdDH62SkZoR3/qNLa6+scHxccq9L/rEU4Phnk8tc7jQaCrSTJgUbHarDCYpvWnIwcM+moBAypokRVNxCDG6J8VnpsDB1E/Q5MOkjmtYvH2zq6zuj48HfHp/yHrbYmtdYgfWSC2Nua/x7ocnCrQx0qLMkBegm5T94UKhKEmsk80z9I6HVbVJArh5vcJ3vm2xvmnxb/7NkCJzyVKNLz8fUxzOaV1v8e2XVjG0An82ZXA25c7dIUaWcXG9piIJHk2l3jUwaxU21hv0xqLKLNjdbWK6GfM0YLzw+d1vr/HkeMFHt6eKlGo2DV68UOfOox5FmOBoOn/461vKFvnxfsIPPx0pkmJhRWiexta2uLBYzMYubrVCpy7xJ6WifjEXUkiogKt87kJiq/qzvgLf/14Fq2owmcLtx6IehnZbLNJFARtgijJS03Bzi2Aua01Evx+QyxwXw8ZGG920VK66EJ50qaNWLda6HvfPJqXtuqGVtv9tl9FZzsHhjNndmWQa0dhx2OqarLcsHh7NOO4HVByTaKGz4jo4omYW9X3d4NJ2jduHU/ZnKZmpoVc8ktTEblmstXSOTqakZ5KHG1GzhVwIi0XGvMiprrnoLUv9NFtVlV0/9BOOBxFplFHEJcW4iHKcqs2FNSH1phyOEtKotK7e3PHY3rT58ItjMt/g2nYTJ4t5fOSTLiq8fmmFRQx7/QA/EIKukE1DNnYK/sFvblDzdI4fZfy7/9InD6FRc/jurTbjWcLZLCcR1Xo94MJOmzgKGfZ6nAxGfPdml1eubbBqmAw+OGVyr08tjvBSn9QfkWe+eP9LIjpFkaBpCa5RkmOkNpHa0FLObmUXRZF9xftLnGbEKl/t35YAcCHuUV8BwLJun2f/yuuyVPokX/WIMiGBL3OBn/aXFJlY9qDlWq2yrtRKISC1gL9fAcCGZmK78vkiCFhQ8aSflJJEQpCUmCAL0/Yg91jEBmkieycXz61g6DZaKg5WQvaRTOEFaT4tlcDFFIqAIBizSGJFGpeclQiPFA/MBpOsqgDg3UvbijBpWzXieUr/ZEAynTHrHxNMjsmiQ0L/hDg6IV6MmUs0zVz2nKWLmFzzkv8rOcDnAPDT/oq4U52vh6ov8vWm5FPV77Jt8jUFsGqhlGvqM6Z9y7Es3+erbthX73tuBf31Tyr/9R/vPFcA/205bDQ9AAAgAElEQVTj8vx3z0fg+Qj8/RmB5wDw359z+fybPB+B5yPwd4zA//QHv1s8BVuXhfh5wa4Kx6eVY9lceRb8lX8rVd+yyJTi9b8X/JXXKl1JbigQU7nonoOviv94rgqQyru0gJYNiiZInCYqAtlIZOolkg+jAGAFhS4BYFFTqB1HKSd9mvb7NPd3CQAr5C9T9sGlIsFUykzpIOR5i3HYYKp3MTvX2L68xc7lKnE2wp8+YLj3OfbkMfqiJwehQLFU1IwIACxfIVGbe/VQ3+3ZI5EDb6BrV/DDDdzmLY71NeLLXf7gn73DcDHki49+RHDnAcXBPTY4gfgJuh0yDwM8JLeytOWUsVLHrxSOmbIfFUVo2bqTDVGNMGqQWVvo9g6JscH3v/MGG5sdfvHBzzk7u0cxP0RLTsnzEXE2VTbArmDxhYB8S5GuACfqBH+liBUl7n/9eOaXwu5VTzhfUp99wRK0LgdIXQPqN8puSpS3mrL6PYeGlUWSAAMlBblkHsv/LIdWbRMVtrxkHAte9V8BwMuN6tODLo/rfMNV2o6X+yalKF4e238FAJ8LV+SYn6kWflkBLBvj8iwIACqoYqk4FKv0Qq6JvKo2qdKotKwKi8LAsDZYbd/C1i8yD1cZpzWuvrLBW791hXEKj44WTOeLcrOeJWx1bXYuCVjjMzqboS1y8mmqmgsEE4ppHyPqY2QjdH2kGv7KktQ1Gc0H+AIyhJECLQTIKDf3pQq2qi4CuUVkvAVELTOAFdgjIKzQr9W5KLObFI1CFFSIokpTzVVp1ppGCSSfnxsBf1UTVrKsFTBa5vTK+ItFnTRw5T0VMCu22ZR20aKUlp8y5PK+jjRylraQ8n7yfGkAC/AsDV/5XFErCgAt97l8B2lAy+/l9fKZStW7VAWVm23ZkJfW0QLiyqN8z2XGoDRELFFwyXGWwIh8toDaqWQFSq5hkqm/KxA7y9Xf5DsqUF3es5BcSpt6s47mVJmnFr7mcRTW8O0VnM1N1i/v4na6/NXPH3N/Lyf0LbLAIZ3nmBWHwo2pbSZsXhzzjbdMvv29N1ireSr/qyb275jMJMeOnFEaKbB9y3VZwSQm47OffsAP//NtOnqH11obTB/s08nnFP4pe49v0xseKEt7TUAPsaGV+15AdiFgyM0o53BJpLGX51DGQoC1TqdDt7OmMn/nC5MEjxdfuMjmpZdktiURsAWdUz/iy4MRT85SgkTnwqUuXjWju1rw1m++xs7F5nI1kDmtbO5IG16uVcOwcQ1HqTsiRTrSOX0w5PaPfsjRnRMWvZjwbISVznC1hbKMTiSPVlkhS1OrQJfzKrmRRZlLV0g2daWGZq9Ac42iucX9yOTUhmvfukC82eLMMnkwXTBciHLMZaVWJclE4VdgzCNGwwWDgwBaGpdesGmvO6xWI67vbvLaWpctpT0VrQVMJYZAsqiXzRiZ7QYnQ84eHODMDCYfPqY1g+YkIB+PmI2O6Z2N1HdorlgURsgiC8gKsXjOmPnRsmFnquuwSCQeoaCx4lCtVkEyfjWXvKhithv8+h98k1u/+WvUGzanexNm/QWWblKr2WSJ5NuFKqtsMJ7i1ByaW3VisXLVDapNnSyVHLqc7cvbNFeryvI+XsTKMlWut4/+8gve/Yufw3CCFY0wFlNlETqbxgwGPlWVe6ta1irjs9asUHVEWZ6pJnE0D7l8oc36botJBqdJhbOswWcjj08nBm/+1hYv/fYrVK/X+PJkzCTP6Cch3kZHWR8P/RntdpNpf0GeaWpeiYMJ1zfa7O60+OyLJzw4usva9haT+ZlSY7lFzEubl6jFAZ3M5PVLrxLtz3D6CXf+/DOOPw7phCZX2hAFe8ymPfwwVPVJpmg0cTn3eKg5VpScolaU7F9xCJH5ZqVp06jbSlHbH8m93cSutKnUW3zvd15n6+WbLIyYCXMiW2dh6syTCN1wcKtNlbcsfvKTyYDxeMRwMOTy5ddZaa8q9e/i9BQtmuPpKRJvu3Xxsrp/H3z4V/w/f/oBDiZv3FjBDKfMxlMmkzILNU3AjyXv+6tVXcqoumsr14JW3WK1U1ecLVEyLnQd3/bwK10+Gi2Yd3V+8C//BOv6Bh8c3idw2qSVCpN5RH/cx3FsXLuC53gM+nM+v/tIKX4vbnXorq9S9XQ6axKNkXB2+gi7WqfV3qBIMqJhj8XxCdUkp2u1+EZ7l1c1l8//1Q95/6/22XEMLlR1ovkUUw+IpUtuCrkpQmKUz+dwqc28CrhWjimxAouwJCjJOiNgn4DfFoxmBaOgQmJ5XHmxQSw5thXwJQaAhPXtLpWVNrNMYxjrypXDM3S+8db3WG02GO/dYe+Td9norJDFC7588ICPhAxRs7i+UyOd++TjiMcPBlzcXMEU4pOqpyM1Q46nAYO+r/JSTbt0skhk7TXEgUIiBWT+KpRaUdr3Y18IXB6VzjrmyiU+HFuEm6u88XvfoHJtly8Hh4zzGfWtVYyaTZAm3H3yhJrj8MKFHS62N3nUv8982Odie5ua6bDaaqvGf386ZXj0kNev3aJreorsGPqxSkwO+gJMZryy8wKeKFt/9CF/9n9+wUudKjVrwOnxHoE/JisCdEsy4lMWuU8qmcYCsKp6SAhfZU0gNYCsvarln5brveQxK7hYSihdlMAluarWsFWNMRwFal2V2kFy0CVmQgHC4lIhlEkVLVHWLPJatfbnablmZzlG5qBLCLIoivNYZc2LOY2jO0QLqW2kbhClmEmlUSMzqxwvPE60DaLqJvuLJqubXbrrHWzH5tHjKcNphJZrJdljxSN3DR6P5MqBbr3Kizumsj8P0gVWReZlqTcl+3qMozmK/PLKlsnR3pgvPn1CMhxz2bWoCBktEEKAiVbzSCoOzQsNursN/CLlZ5+ekuwPqLspbjhl1csV2WpjvU11tcGjYcjRNFERMButVTTLQXfqKhv1cDbn2iWXCzsVgrlOb7jg9oczvJWGqltbdYM3XjQ4GiZ8er+HkcCFjkceFTx6NOWtay26NZNP7/bxs4yFpRHmcO3VVZyKx14vpiKRGlnB4ZcTru7UeWGrgmfDu5/sc/x5D2NHJ6uEXH69ye/80SuMRimPH+QMDufMTyKyiYGnW0RzIdsJYQ/aVVs5KxwfzKhvugpEnMYJjZacxJK4JtnfNctRZI97DwN1PqWW3V2Viinm8fGU5GyB3a2w2rVE+s3WRpNK1eXH7x5RzDNMrSCbJ9y40WZns8rn+yP60wW6YymS0iUB9aomnz0MmU18blyw2e54/NVPeriOw9W1isKmP7s/IR4lbF+s0qmbymkhW0RoqZCIE25cqKtM4ZOZMAZt3IpHlBr053LH6Vxdb3DqB5jVkIu7tf+PvTcLsiQ77/t+ud+8+1L70lv13j37YGaAATADgoRIkATERRZpK2zJtsxw6MFyhBzh8Jv9Yj/bshUKyYqwRdISQZkUNxEEQQEgMMDsMz0zvW/VtVfdfcm8uTu+k1XTPSNQoQi/IfpGzFTXrbtknjyZeb7vv3H6tMG1GxFvfyiKxRTdNalUDU41Csryf2/H4+Wz4jal0xl6vHnHQyvqLJ0wWD3RotEyuL+R8c5bHVaWZ2mWNHUN7nQF4IzRk5j2jk82NfPzRJSYdsTMSsaptRkyzWRvOFUUbVHzypr8gdgMi8vRIMS0LZYqDheWXKw45e69Ltc+GmAUXZYWqxxfKtOZTrnTGSs7/NpsgdDIVB0a931FNFpqVWhZNoNOwPr1riKFLCyZzNVMrCxjpzthvydONWAbFnXXopBZeF7EfLXA555rcW8n5Nb+hOqsS61ZZn2YsD2IaFZlzREpe/5x2ycb+mhxqJwFxKK3Ou9QnS2x7gcEAmrK+r8qREaTRslRUQuDbsD+HcmPBne2RNExEO7FbMNCMzJqYuW8DNduT3hwy0PTLeGcEfsZrlHi9IKrYknaQ4mNicFMlMV9wZWMdu+QcFvhzk1frfEWFlzOrlYUSH7t7lhluLdKKa4jIGyGLQZNQcRyTeeFi3PMWibddw/w1rtkvT41w8eKx6SZr7JzJWM3FVQeIUpmSs0sCmCl5NWEOCnX0rwHFGdHrk3SYhGyba7clfogr8PyyllX9VvuSiNAvFIAH9ZL8nycSm33qGggJ/qkqUS0SA0lltO5C4Simyv0WFH3FRFereksiVqaYmiRiteQ1yeJZM6Lo4OpyIqOWUYzHaaBSRiJ25OjSHOprPtjCGOx3hbXmiFxOsYwphhWpHogg7FHfxTjpQ6xXlKxL1hlxlmFoNSk3GixPL9MsVgjmWb0dw8Y73U52N4i8XZJp7sEogCOtgkm0jvyCMQxQABg6TMcAsBCnjUOM4CPgFlZux89VC/jUwCwcnw+7Jt8wgb6qOXyKYL6pyO6fhwA/Gg/59Ng8GMA+Mf1ux4/93gEHo/AT9IIPAaAf5KO5uN9eTwCj0fgx47Ar/7ilx8CwAqHzYGqo3XjpwFfsTv9cY+H7P1c/Xv0/oeq3/xdj+YMH2GiAu8q2miW56M+mjec46eRwD+qZZ5bQkvuTPixdbAo8I4ygI1M1IBJbn8sKqtPUR+P8Fj5DlVGHF7pBTA93EIVbGVkBWUBPfabZMUVqK/SWJpjbsUhStuEk3Xa69cw+/fRvZ5SJIuiKw6nQgPOc0e1XC348UMBttJklIW8AFxVSE4QaceIzdPcDpo0nz/Gr/ydl+l6U9774Z/S/uAa+tYdloxd9HAHreDRGw6VNaIoKEQXqMBLhVjGqoEtGTlH+xOHAs65eHEdP52lWDmDXV7liQvncIoGt+/eJvA2yMbrRNNttOyAKPYYKVs9ydgV1fIhPi+bnfflPmaO5tzcR7JqHu7sx//K58LR+D56axUVwiEAm4cWHxYzGlqSq8BFJSbKGPmzYI3COFZTRcBhZQWdv1/mVe7i/dBuShoBR/PyCOAV9YyymDrcDAGb1fc+Yv2ckxhytfajD1W4Hn2fsmjK0Kxc+foQ+P3k0iGKBdSUT5Gsx9zu6gjAVjKF1FW5WFIIiz3rJDFxi8s060+gZSscdOo0FpaoLbc4/+xxZf+51Z7gqgZnRjSdEsQTThwrYhdNZZHdbAgTOWCwsYXmBQz22oSdtlIB+8MH1ArSHLCVzeUg3MWPJ0y8HAjNzRFFTxmRZFOVoZUfYBMtErVUrr5V+dlCzLBzAPTIelvmtYy52GjKvgpOoWxpD7NxhfGt3n/YyJUm7BEgKg16sZ8VJa2cP6qpIHoGNYDSxJXz/PB4qbxA+R45xqLezRsJsi0C/sp/8npDF6BXAF9bAcFiAa2s4ZUNt1hGxkrBqyygRdGrSCy5+ji3kZTjIiqMHGBTmeGHYK9l2sru+Ij4ItsfhpKbKMB8Tow5+hzZpyNmvDwvVpVRalIs1ylW60oFMdVc1vsFOklFWd3OLCyRWC7re6nKTwsCk5pdUCfbbMMmsiZk5QFPPBvwmVdOcfqJs8xIlqHS1uWG+mNFR8lY7+XKyzMLM1QUvAAjb8o7//Y6090Quzsh2NijpQ2JJ3usP7hOf7jD2O8j9HdpACrLTLEAFxWpSKVEkq8s2jIFXii+zVSOp0O93lLZ1kW3juVUiDJRBVdwXJdxIA0XDS/VCTSNjX7E2Bc1WYXV4wu4ZajUQn72177A7GpFKURzco40poRDYSqCQSiqS91UdwSVbu2FtDc32b5+l/0bm3TvTfD3B9jxCFfz0KTJM/ZIwhRTS7Flm8ViXNRkWa7UNq0CacFBs2q484uM7RZbWolsvs6ZF59mS4ONccKPHowZH2RoaTkfh/EQJd/wUzQZn5FIgFMqZ6fUqm2ePK/zyguf4XKzRuvwbrYXT7ly8yqZXWJpdp7lWpXxNOBg6yb4Gq5n0buyzs67e5wu2Iw297h7/TZ66lMoi9pcLEl9NCNSc1hJqDAUuOqLpWwmCkeLceBTrjhU63U0p8I0LuBNCipPd/XpMxw7fQa3UOD+rbvcvjXK7UjXVmi3u/zJtw9wig6NVonVEzZ2OWEYDXlwIFEHPq3ygNUll9OXzzN78rxSuPb215lfPMnc/Bx3rh7w+7/5OyTbExasBCPsQOjjjQLVwA3HAo7qSmVXcl1KkscquW5iLRjHdPcGzDQcjp9qYVRrtFOXnl7l9rDM+12TTcNl7elZVs4tsuOP2BsH3GwHfPbZk/TDCdvDbebmmopMEkkzzXIZdDosl4s8e2mRvc11WjNFTpw7Qae3z+7WDfb2blNzS1ipib/rM6+f4Lh5humNDvZeQLE/5VQhpVUM2Ni4z8b2FuPJlDQLVH6hXUQdD8katwpyrosfYYJhi6ImwJ9KQ1en0SwqBcgkEMv0Jj3fYmZmhp//5Z9i6cIa1myBkZYSlwzSksXAmyoyRKXkUMyvYAow6vk+92+vk2QlphJmPIWSWDULUQWfM+cWKdULOJbBqDfhz37zf+GDK31Oz7bIOh227+3T6U0VwCtCf2m6G5mhwDG5NodhQrloUqsWaFYcymVHAZWZKN8sg7hY4t6owpv7CfFyka/93V9jVNG5MxrS9RPc2RqhoTHyE0XckC0vO5ZS20q248gbUCq6SqUux312QVQ9BolkjSsrTI2q+JxnKf72hMn6PpXI5bJT5pnMZvzOOtsf3cfyp1STkM7+Lt6kS7fXodgw1TrH0Avq2i1Zm6kQGAT8lftXljIZyppNjluBas2lPl9FgkK3BykbPZeLT6xw4cUnWTh/lmkac/fma/QHGzzx8ldoHjtBZOk86E649dEPqRfLvPTC59U1WPHnwijPUY5jbrz3Jm+99SOq5Rrn1s7jJAFa/4A777xNp5som1rpXztOSBKN2Tno0RdbVS0nUBmmLGhEUZVi204OmEZi924iC7X2JCDSHOzaHFp9lXcGFvGxJdY+dwnr2DFuDfboxGOqc00CS3LcE+UGIhatK40CS/Nr3OtucbC7x6xVoiyuFgWLhaWT7A+mXHvv+zy/epzPnLosFAd2d/bY3NylZNistZqsNWbRBNj5k+9w7bUpnztRx0o26XU2GY/6KldS1ksiyJomY/W7HuXUTLknCjlDgeCyXjgsIHoD72Oyl8xFWzcUuKssRkUdLMqtOFXEF3m/zGEBgIWgJbbe4u6Tgxao807uUY4t81rWLblrgjwsJHrDVM/5Aj4ImUfmdiz3GnECEXW+KKHFi9zGKJcZaQ1uTmcY2rOE9iIn15awChWVIb+3P1Tg9UqzpCzDxxIhIed6lhKmmgJwq7ZGyZrSnviY5ZLKT+15MY1ykbGXUhH17J6HNhqh+wMcb0iLgEyyoMcZntxvzZSTZ1s89dJx1p5d4GCS8IPXt9m620ebDDju+AQTAeYsnFKV+ZU5koLF9z5sYxTF97SoiEFLMxV2BwH9sc/qqsPlUzNkYhe9EXD13X2Kq3UaVZO+P8U7GFJYdIgmMeZUo2mZLJRNPro1wMk0SrrGcBRjFDTSooEXpTz7+RVl17zZCRRpb3szINrzefJUlUurZWrVhG/9oM+d1zbR5k2ymYjKhQI/9ZU12iPo7qdk05Ss5zMZhDx5fIb1zRHXrk4olko0JHtWSGVRTLFocvaUS6gJ+Q30EkRmzFCs4DFxdZfdPSG1pTh6yExFljgB2x2PrS1PmUutXKjQmnVpTyO2DwJ00cPHMWUtYtiZ8vmn5pmdq3B/e6LGTRTj8/MOyyeLTNOMj+74tHc9yefBNS38dQ+ilPnjRX7uCzX29zW+d2WToiXAtcZoOFXzwZvmtePFtSaZYXIwyvATnUGonKEVUaVgmDTLJuv7Y8xSxPKCzcpSie29lBt3PTQBkfSI5RmHiwtFwl7MtWtdqpbBRM4BI2MUw+qJIu6SzfJZh2MnCvTaAf/iX22yUG6yXHdplHX2tiImfqzsvcd+RCw1kS7bIhfMCLdh4FZgdxyT6gktcRqR80WTaIMQ34tV1Ew4DLBsi+ONAvPFIgc7cr3skYUpc6eqXFxrqOv0xnDCxnBKpWZgF3W2xh7RKMSsFJkt2pyYqTDph9y426dgZbhmrv68vFKnP5jSHgTsdqacXigrC3Ur0rn3wGfWKfDkiSofrE/wtZSZxTKrJ8VJBK7uDJTK2LblvpkT2IK+RzQMFEFdL+rKZrraLHC3L44lGUZJ1lOOIkBpukHTtRgPU7r3xmixjl7WsSUPvqCxMGNSaagIWapVjcEg5YObHfwtZQ9Ac6ZCWS9RsExlpSzHX+6T4kAgYyJOFbd3OkTi0CEgo8TLZDFWKeHkSkmRTK5f7WJqYnltqNgPKVMlAzmaRsy6IT/15CxnZsoMPzxgtL5H3OsyW0goZB62JUT1RLlATcYjpmGo1tmmKRb+QqDN12dH12Qh7EWJqGJljZM7nDy8hkstKNdbiebK769HNdVRBvCRAjh3eDqK8HnYfVHvz3KCvxBxpRbNa3x57jCOSjnA5aJ+qc+EkGwbEaYtBJ9cISzuX+WSq+jwcv+UGkvqBema5OCwRRDmEKjMoUD23xszDSakyRTNkPuDxjRM6PkGfuqgFRtY5RqGUyMpVpgWhABWYGVhgXp1BiPU6GxsM9ztEA4OmHQ2iRUAvEU43SGa9hj0h4TjRG27kidYGo70Wn4cACwM+49bCtoR1/3jtoQYgxx1Vz6dA3x4UD7Rwzj6rCNC+78PAFatnk+1+x4DwJ8czse/PR6BxyPwkzcCjwHgn7xj+niPHo/A4xH41Aj8ja/9tGCS6qEW+FluVXr0eGgBfaT+fZgF/OhHfVr9+x8KAMt35U2aQ6vZw5/KDlqBbNL8F83YkfWzWP1Eh5m7Ofj2EADOX5eLVHNL6Nxm7uHjUQD44dJZGlC5UlgAaE1sqLMCWVYjiGYwK8cIi0s0VmZYOeEw8vfpdm4x3ruN0d1UFtBiqSoAU6wy7GIsKR4EoAwl5/BIAysA8CGgJgB0VsUwV/CCBQbhcbaZ55mfv8jLX3ue9mTMrfe+y/Xvv4uxc5sTbo/E24TCGG86xVFZOHnubc7LzQsFYdzKF4uqQtnrZToDz8BwFpT6108X2RuXOXf6AotzJfb2N0iiPXT/HqG/gZZ0lf3RKEgo2pqyKxTwVAHqCgAW5E7K1twGWqA0xUpVc0gUmx/PnEcGPbeOfnS8jwoQFcWr9uUQ/BX1r4A8h5nMYnemjqMokeV5UQCLcFZiasXu97AkUjrhR4uVwxxhyaTNM6Rz/2FpKguV4NH5mWcyy44espaPYonVLukfq8c/AQCrTOc891QG52MA+AhZPtxbBTrIc4fgr4xjfq4I0cJUALBkzyWRSZBm+GmBgrtEvXSJlBW88TztSZmFUzM88dwxuoFGu58oO7DVWZd+b8jQmxCkPk4x5PTZFuefmFdjtX7tPpO2h+5FeAcDDra2SSfbNAsxRU3AzgnDYIM4GxOGkikY5bbaekSmBQrQyIOb5BhbKrdQxik/rxJi+Wlpat9Vlraahrm6RhoIan4eEUoOVbQqXviIAS6AleT0ijWtUgBLMyF/vzzEbllAiKMGQk5GedgwEEWbyhzWcxWxHFN5jWKkH/48sorMrZxF8XtoN314HBQgrCZhnpuaN4QT1fAVMF0eqpmhbKIfNjoeWkMLEG8rAFm2V0BEGR9R5B81TFTmsWWo52V/5DH2AsLYUGzyVqup1CNeYnFnHzytQT+S3MkaniiTjBLe2GQ0zhkYonRpthI0d8Lnv1Dg7GfWWHliWYEMsRehjwPi9h6OWcKoNdhpd7lx6wqOm/CZlz7HydVjqqUiqu/dm2O87Yidt98naXdw/QO80bayYp36HQajLmk2VUoz5fYgedaWgDO2ajQmkQAUcnYLKcciFbdJU9SNDchcms0WRbdKahRAwHjTVQ1SP8jojgOltJJx8HwdLymwuDxPbabKKPV59afOUlut44cHVFtFls+cY6ZWUtQdR7XlYSz5XAKoRzEjyRtNTcTR7u6P3ub2Gzfwdrqk4z52MsLUcgW3Lcp2AU0kEzfRceXfWYbvRWSpQaxbFKoNZo+vMHHrTMoNhoUm7vJJbvdi7gw1rtzNbUM1UwB5mTIBusxl2X/JmY517HKAV9iltrjH116p8bkvPMuJUlGB8wEZd+/v8v/+8Z+w0Ql55akzPP/C82jJhGqtQqtSwfBj9t9e5y9/5y84aZcYbnbZvruOJuo5IWikY1w3Psw9g3K5QLVSVEDSxkZPkRYyLSQIApyyTaPVwCiKzaBLu1dgaDRZuvQEY4oc7ImlZ4fevbucPrPMT7/UYuzFfOt7ByS6werJCk415JnPWIR6yLX7HudOuXz5C0+zunacNBsznOxz9fqbvP3eR3z22Sf44s/9bW5cvccf/OYfkj6YsiINrqiNnU6JPE/Z3UpWotjRZ9JcAwUA1+sFKkWDomGqDELPj1herTO7OsvYLjMwqjwYldmhTvnUKbZDje/dnODU5RzS6dzrozflM8dgdMiaEeefqLEwv8LO/oQb13rKzvalky4Vs6eOy9pKKz8vs0A1NnVTHAcy7r9/g3e+c5XN9xrMTer8Zy8uE25sMqP1WJy12Nm8xxtv32E49HCKGaWyKFISsOSuIvESKEtfUcwkccxo4qsMWsl/bM4XBY1iktiYhSa9qThAlPnsi6coNpr04xETM6IwW8Waq2AVLZaOn2J1tkFJkTyU/oNJro3kg+vr/PHv/wF3NzSWS3Wk9XmipXP58mnWLpyiOVdV16G3//z/4epbNyhrDslem1sfbbK3N6FScUjjw2uxus5oOJJhLmsBsRFvuNSK4oySkcYJlWYRu+5AtcHWqMYPt2MG1Qo/8x+9ylYwopNk/NFfbuK06rRmHZZPLHJvd4uDa30yo8Dxs7McW10Uvwn29vbZbo+U2uzEvEFzrsTMQpOut6MsVheXVikaBuF+zPD+hGtv9Rjf9PiNsy6LcYi/N2SxGOPGI3Y2N9nd2SVOJlhlHUfyNEOD0chTSh+xttRtiSbIqBZtfC9U1263YNGcKxEjxvcAACAASURBVLOw3CR2C2wPde4cOPzsL77KyRcvYNcLaq16cLDP0slFSq7YwGZMSdlKI+7cvMLK7DGOt2bV+lNcGOTaKKCzaRfw44SP3vtA2bw/fVncGgo4Scr4QYcr3/83vPP2de7e21LWk2gDvImAnzapWKVj4Dg6jpNnIIpjiJ6Kna0omR0MF5U56UjYZK1JVlvhva5BsLTC6lMnMY4dY33s4ZkwuzJH5mpkRkqnfZPjC1WOzVepVBZ45+5t9roD1prLLMyJKhl6QwFVJty7dYWfPnuBpy8cU/N6Y2PA3uaAxUYDZzzi7FyL8kHI//Y//Q5PlGqca1po0wcMe/eZTMaEoi6TTOOyEJA8oigSPFutKY7cQ44iOY7qjmkoKl1R9oo9cw4Qy9oxlHudkLLSPGohz/PN77Ny3srnSUTDVJx5ZC0gqjUBbwUOkPgFda/PvUgVbSa1SbQ8JkIsoG1Xx3ELWKaD4C2Bl6qYGnFrDxKdqebQTqoMyifYjluU51dYO32CqxseN2+LPW3IwqzL/r7Qr3TspsOJ4yXWTja4tTXm5pWeoOBoTiyFF1mpgDMjpFOduaaLmRk4Wsa9m32MwKel+2jjAZonmZ2yLrMQbEAIhkPg2ZeP88znzzNR3DydqDNh9+42H7x/RymAJ4HB8vIMF588TXG2wp+88YD1uwP0almd84aTO8JMvZhW3WASx5QKJgcqw1SjOFPg9KpNZPg86I2Yb7jMFissWGWatkbZSfned7fZ3vJVjnUWGUSGqeoIyhat81UazXwNsLHrEeyFZPsBy8cqnJmrUHZ03r0xZHtjhNFKOXbBYuakS1SxuSPODtsilzO4fKyGk6bMNEpUCil/9G0BxjSeXqsr0NJIUgYSoWrpXNkZcDAdUVy2mZvTaXtiFa6jBSZ2UFD5n08dd1idF2eGlPtbXTbaPl4U8oUXFznxRJErN8fcfDDkRGuGubqJnaVcv93h+HwLU9fxhjq7Q5/d8RCnmHDybJWZBZexp3H15oTedkzWjtDEokRUpaWEr3xhIbfDniT0vClTL+TqnZ5ScAqBMPEznnxmltlWnc2ux/44pbvlgWOiuwUaNYeKbtAZTfETj3gsNtQGhUYZuRBUi5I1HxN4U05ULKJ+yL0b4xxBlmufpUKJqB0r0bd89FbCM2fkGBT4zp8/IPMtqo0Sp8SW3LAYjiLubE0Vz61VtzhzrKQ+x0sg0OHt2/vYNY1nLs2pUuGtK3vE/ZjZmSIt12SuXmFjb8B+L2KyPVXON8tyrwkypr5k3QtInHDmfIPZlkugx1RmDLw05c3bB8QDn5W1Fs1SCS1K2e8MFdFgdb7KRrvLdnvC5y8sMJ0ESi0+DiIWmzZFC8b9KZv3p0x6JmYstPFQ2XoHk4QTz81Cy2ZL1uJ+iG5krM7bFE2DbsfjYFtAe41yS9axkv8Kg0AyhDVOLdeJTZ1tb4w3DtCSAvgG2SBWanDLMdQ6QjNS4mBKvSGLn0DFVx1fmqPo6HQPMq5/0GZxqYGjF/A9nTSReJiMGB+nkNL3U+ZaDm3JCxdXEV3iggKybEyhlLK4UFQk1O72BD0wKKYWWZARhKG6R8u9TZuOePkUvLh2DLZ7TDbbFKZjXEIKmo9rJ9hGShD5eJMxQRSiiQOLkNYOibJSxx0hkaoeSsWeWuquPM5JEXgk1sDMf1duG4pIdtgQOKzPNGUR/bC/JI5MqsxW2b+H9G3pxahS68gCOifSCwCsnKbkrivoqSrOpPaM1NpeInwsW+J28jgaIdcJOUqIQIYphEkhics9IrftErW1aZZyJW4ixLwJQSDn40R9ppDL/TDFcEokZpFRKi4OVYxSXREJjXIdmgv0Q5OyW6NslYkmPqODIVFbCDh9vPYGabiNPxEAeBdv2mHc7eMPxK0D1K3rEQBYyk/lgHFIWspzlY9aKf9+APhIrXtkA33Y0Hq07fKJXpjqdx0y+I9I7w+/6d95qXrimzcfW0D/+JF5/OzjEXg8Aj8pI/AYAP5JOZKP9+PxCDwegb9yBH7tl37mkwjp0SsfsUo+eurTauCj5x/N7nrUAlqaX9J4OVrgP/pT4UUK+Dti6ecZnxxm9P67AHDO8lThio8AwAqEFFBHZctI0zUHgKUyeBQAfgj8Hm11DsQohqrCrQ65kCqHWDjMRdKkgW4sEVkLJJVFWqstFo8VGE/3aO/fxD+4R9J+QOZ1FBArLrdp5OUZiPJxkukWHGlk8+/VpfpWwKxAxi5J0qLWOEV3usxONMPys+d49esvsNPb5rUf/IjezQ8p9e+xUuiT+htgD0lEbSwwpoBYRwC3Ai/FCjof71xQK8CWSRS5JGJj7S4xyRaYpnUWFk5Qqbr4opRpP8CKNjDiHZJ0B3RP2S8Z0iyIpX11CALn/ABV5H+sEFe790lVr8IBP96ufL/z8T+UD+dDk88L9Yc850YVLhK/d/TvVCwAxd4pz4ATGymxmj0C+iQHT9i8KodTSATKCkklBX1sW51nI+fjpJQgWqpAYE2KwUPbcQEwjyyzFViv5tHhI3fWzrdV9uCw7nw490VFno/9o4+jTxAHctk+YZgrFaxYECv1iqTr6SSaNHYLxKFBIIWzVgR9Dtc5i2EexzKOcW/LorRQ5fS5RaZagWmkc2rOpVEyuP+gzcjzSQydYiXm7PkKF59tUVqw2d3s09k6IBTf6GHKxp1telsPKMUjmq6Go42Isi00Y0IaaUymgWJBi0JKwN9Y5ULJoOloqaVUkgool/E8LMTloAmgfqQCPsoCN/QcuDVUUzUHdgV8laaAPKQJKw0DsW8/AmmPxljmThRKEyFvFhx95pFK6FGCinz2Q9vu/LWq0FeW1OKel9szq+xqyQEUcFiAscPMQdt0VGM4n7M5kBynklMoAHBuP503J/JmsaiulNheNY4NBZLlecJC6DgEng9tJgu2qTLyjrbJm4ZKZSyvnQYxsdh9u+Xc9rZkM5jC/sAgsxr4SY3OxFHqYNOp4gcGe/2YaZRiFVLccsTx1Yiv/fIzPPPFJ/HIuHHjLh+++S5X3u9SS1wST6M5U6c3ielNAy6ec3jyuTOcuHiM2DXpbkw4uNph/f0N7MkEuh3S4Q6O1mF7+w6Z0WMy6pOlvlImyDFW819U4XKdlDktjgvGkdpagH9HZXaWChVGI7FarZJlolazcUsuti2NdmmiJ4zGPmkQq2thGDp4kUm53iQuVLjVjlg+O09UstkYTVg7rvH05RJf/ZVfouo6VNQR1RhlktU5xhMgWXKkRW0cxFz91ne5/qObhAc9slEPJ5vg6vl2in1k1bBV9u9YunrSCJILZgyRZARmOm69xszKAsZsi+3A5fakit1c5PqBwXv3E6JBxOqTc5w+XlBzQbJce+2QWb2AERkMxgn3+x2een7KyYsxL766puysYy9k++Z1Rj2fe+sd3rwWst+N+fy5MqdXHM5eWODZZ55UpBO5hQwfDHjzX/0exYHNzvU+7c0NjGRCzz9Ad0JMPJqNglJKWI5DuVBQlsO7O2JlFxLFYlnoq2aYZpewik28qExnWCAsLLN86SkWji/R2Y+5fXtAtz3kwoki882U3mjK+kZIQIRWSHDqU/7ub3wWu15m+8ED6rMtXnj5ksrhljNoHE04GHtce+8vmK3P8eRzX+bWvR2+8U//GdNrMWsli2i4z7izB8FYEtCVaqXsiLqkqM6rSrlAybEouwbVkkPvYMygN6E1W2bx1Dxac5ag0OTGgc523GDm7GVu7CV84zsTCjNFlfvqxWL7G5NqI7C2MOaG/Ce/+gyzC7N88PYef/btXazIYqGckcTr/MdfPcWzn32Ghark08r9TggGmrLn9kYhf/TP/pB/+r+G/PpLF/gbLx7n4OZHzFXHnFlb4MGN9/nBazdV7reux+raaTpQa9jYlsZQQG6x4U4jZW0pc14UJuJkISBAoVYks0qEZoNxVsMuLXLp0jlGU4c/fKvDxiRgaS2lMDPi3BmLl15+hbVTizjTmHgwxkh9lk6eENGvAm1++J3vcLDZRZtUefutPp29kLU5g1dfcHnhy68wu1rn7W/9Pt//zrs0JYt81GPn3i7tjq+uyXleoYbvJUpNKVEBcmCqRZNGzVW2ln1RRwURS6sNaktl9NIMba/BtY7NOjZnnz7O9c6YGwchW7en6DMNrLpNoWkzCUMiP6VUcKkUCtTcggL35D5/+8GQ+F4frWYzf7KAWUppBwHz8zaXzx5j1AnQPY2sZ3D1bZ+DD3v8/VdLLGQjypnHvBvhal2ufXiLvZ1dwmiCUdQouCbTQMPzAgqugPQ6qR6q9adbdhToEvm5E8XMfIW5lTqJU2ZnYtGOGnz+r/0sxYUKB51d7t5+m4WVGl/+hb9+mH6eMSZhKwi5ce0tVudPcWJxnkomwHlIwRS7WgEzYvw45Yff+1O+++3XefHkab76s7/K3HxFNdvf+td/yrtvvMO1Ow/wfFFz9dVaV3LfPS9VCjw5FAIKKOmQiqgwyXxbKV8FaBiHMfVWHaNYRasvc2NsM2ouc+4zT6EtHOP123vc6qWUqhbz8zV0c0TkfcQvfOVznFrKCRB/cf0e33rtfdxM47nzz1AsFHn/xgb9acCwN+K0FfJzn3tRqVl/+NZ7pNMWLbdI0Nnnq89f4PJ8gYN31ulf3cINhgza1xj1N5iGMu99MlvDLAppLFUZlyLWkiZ+HveQ32flGn205hKgNo+QeEgMy8Hc3OVDXi9/l/uy/FuUv/Ja+bs8QlmDx3mcRe6+kjuH5Op2eS5/n2RBylpMFMCijLYdg0LBJtNtkkRj6keKFJKZhlJjipZ0qM3i1dYorqxRWTjGKHPojhN+8OYB2c6I4lKRRddhR7JTTXArBr/2tZPs7EZcuTFgY1eiIqboJZuTa016SYrtyLlm0Si5NNyMH77bZToYUsmmBIMBZW2MncUEqYY3yXD1AmaxTGW1IXYPaOWCsjU3pyGjgwHTgx5FXeYGTDWbtbV5zj81z/dv7HP/wFMk0FbZYbUp9qUxN+8M2euKO0PIK8/NKcXznfaYZtPi3KUqbjMlMTNFRrMSna0P25xenOXkksaPvrfLvbtD7t6dkAUmjcUqRrnA2rkqO1FMpVWgXi5w9c6AwV5KvD7mzNkGDcfm+uZQkcJkDWbXE5581mHxfINNP+TKgz2mWxqaENqEd3Uwxp6xmG8U0UKLLDK5tFigrKdMhwZX7w3oeSGDiUcqZMczNvNLRe7tDFiZrbNcrfL2632SvRC7qfPc6TrD4ZQ7OwOl/sz0gOdfdHnpSydoj1Ju3R9w596Ui6tzLDQzbt+UnO4U39fY2Yxo1Sz2xyPieMS5Z8usnpknyjTu3w/pt3WGD2IMcY8ZjCEc4C45inAh1seiVvYmCd99/YECGSdhQrPhcOHMHFKZdocRpmtxtz1lLKQHMRYp2VR1jSQUR4WQzt6AU+fqhEnK7lBT+2jrKRvbITU5uSYh7fUR6XiKVdNwi7ZyX0mKFknZgHLA6kpG0ba58f4IQhPD1smCgEIhjxoatTMM26bQyDh/vMz8Ugm7qDGNMr752gazCxYvPLdIGMBrb+8wPpgqO9tq2eTVzyzj2hq7m4ma9zXD4ESzqOIPuv2M61sTxoMIs2FQqghql3H5XBPDTbm6PuBgZ8yJtRq1YpG9vT7dUciJmQKrS3Vub/fpeQE/9dQ844OEew8CZfVdLAUcW6zIgo57d0Y8uKmReSmmm2ceT/sJxskyrTM2RtXhYOzjOganV5oE05D+/ojd3Smpp+FUHU4u19Esg53eiP5oqoi2AgQHVsJ4GhEOTeKpzrTtKdzScUxCPydFJmFAsZzXB4EXcOZ4k5V5k24XPrg9wLELxIFOGuoQCQkrAmNMc1ajUnYV/b2jrKdjBeoWigmNSsLCUp1An1IQa6xxxrQbk4w1KrpNFgbYQpQoGWxvbdNgxOV5l6Q9Jm1PmNESrHhK0QxxLInKSUjjkCQOlDW+uK/IffEIZ1WFvwJqBXCV+ipWBbGQZI+qX0XAkRxbIfXHuROTWDFL+S7EHlUPWvlPlekuXHXhQMvnJWLJr8z6lUOW1PoCLgshR9k9qxpMSI/5a1T812HAlVyzpSciRGDbTjAPv0PuifL6cslRaxlxMhHXoNxFTK41ohCu5D2GKFBREGHsqxpVnO5ihAgj7hplNLfGxCiiFxuUW02sUh2tPkdSbBGaZQJf2BAZfndE2Buhj8Yw7OB1tpQF9HS0rWygx94+w24HTwHAudrbEAtoW+ZM3gNRjlmHPYePe26PuKipPsnh3x9VAH8aAFYE5ENS/KczgD9ubzwCAH/8nPR3PtHNePjLYwD4rxiYx08/HoHHI/ATMwKPAeCfmEP5eEcej8DjEfirRuDXf/krHwPAH9szKw+efMH/Cbbmp1aR8jJRvj1cOH4yA/gIAH5URazAmSNA7QgAlparWCOrtreAYw9VxjlQKI2wRwBgUdseWkD//wGABbcTK1DRkkmxLYCgAIo6BciKkNRBX2ZCE2dulfJ8jcqM1NP7+MNNvPY96GyB31ULcmkoicpH+LtCMpX9D4V1rSBJU4GSojDLQfIcAI4pEydzGPYpxsYCzrFjPPPScQbRkO+/cQW9fRd3cp8Vt08a7KLpI9B9td3CwBUbxaNkVSmY5GgoHFUKNcnRTcTyqIofN3HLq0yyJpE5x8LiCgW3APGIu3dvUQg3KTkdgnAT054oJq80Y4TNfwQAy/go++X/AABYZfEesnrVBxxl5irF8NGcyS1+VZ2ist8EV8qbdEqVromVpjT71M7k2ZaHalFFIFDPyf7lZAJ5g9pnmZeHgLPMJPWXVNr6oohT1ID8tTIBZF8Op5vK5j0EcwXYkof6VZS+hwLXHAB+hDMhtPj8lZ84xfJ3GyqCWh1zsZnV82MvxbQAi6nYGepSNBfwp7IzDqnl4gU1bPM0xeIpLGOVnb5Lc7FObb6B7VYY+Skn6mLZWODKlR2G0xABG7EiTqwZnHpynpnTBUozDut3Bhw82Ge4ExL1PLqbe/jtNqY/YLkmgOQBjjUhSUJGozGj0YAwmapCOExipQLLpdXCBRcFsPxU0LXaQzl7fjwAnNtdq+auFPippljhOeArdmvmx/aiSjFs5q+Xt0jRLvNa5fNKPqs0gFWOVJ6fq5q9j5AM1CxS2yjNgzzHT1ENBLCV65OWKz3jRHIu82bC0d/EmjnLJO83/1x5bXiYH/wxK11l9+YA/pHyN99WDd/PmyK51bM0nlOVSSgNh0qpoLKAlctBmuF5vsqekka+5yfqqpBK/p4AxQI2hTqWU8eSpkJSpTOxcIs1zGKFSWiw10uIdUM1OFLD44svFfjq17/M2qVjDJKI7//bN/jBD+/wnR8NqacFtLFOreQyN1OlUHFYWrFxHAFFMiZWwmgU4owqJJ2YeTPk7rXbVGlToEt/uEkYd8gSIQT4JGIPLpR1OZnVNV/GWZxS5bjklreSh1x2S9TLNQUcdDqSi24rm21Ds6k3igQqxzlWynFRl4nKKZTM6lCIQBamXeRgarAbldBnFrnnldEqJfa8IZdOJvwP/+0vcfHykhgyYqls6IyeNIDkWKQpPimT/oR3//hPuPHWNvS6aKMBZWNKQZdjk2DGOlUhJoQWvaFY32XUSjrVcoE0FPUEhIZFsdnEmm1xtWtwvVelvnCcHb/IrduiZEv54mdbrJ2pKMvvra0hWxse83Yhb3alBhuDIU+9mLF2scTCmRYaY/p79/jhG9eJIlG5Ngm9mjgiszijcfaYw7MvXOD8pUXlgyGj3F7v8qPf/RdM1jW6dzx6m5uqaeeFHYxCqLLK3IqmGsNyftQqFXWcOt0xQexTLKYEachIABw/RS/OElLFC6o4rVUWz19Gs+rcuRdwcOChJQFlJ6FWinEdHeEFSPOx0or50stVvvZf/gp62WY8DujsDDh2soErAY6iFBVbcVK2dzeYbczjOg7b7TH/+p/8H4w+CFmSTOruJuP9XUp6QFVAFtPGNG3SQCyHbUWEkKahbWrM18t025IVGmEWDEozNZonFygtnOL9Bx7X94usnLvEzY7J732jjdYs4p7QmZsTMo1JqeGxMN/n5BmLl7/8lAJxvv277/L91wPo6zipT6e7zpkTAa8+53Lx8mVqxQrRdJ+LL7xCzRWNDHz/917jt//xNr/45AWePz7PYPM2jjPk/Lll7n30Bh9eeUAQymeN6I1HzM45zM2WlaOCZCeL6jwIA6IkUs4MupPgStZ0ycKPdUKnwFgv0gvqPPvc81y4/DIbOz5X7vi8sdkmKk5oLA/4mS+fZe30cToPbjO8fxdvdw9vMODrX/86M2dPE2k6g65kdjsko5jX/vR93vqRT7WY8OyFmJ/5+qucujzLt3/3N/mtb7zGibpLJRritSVHOCSLBfiNMExDgbTNZkWB+45jUVMW0K4itm3vDBh7U9ZOzTC70qQ8s8BW1+Vm22Y9tqBc4N5gwpWNCa1KDV+cAdwCk3GENV9kbanGUyfm2N8bs7OTsd8NVHbueBIz7vqkXow7X8br+mhzZey6y8ljNW5eG5F1oFguspDYPD9r8tXLNtPtLTK/x+m5jMTf5aMrN9jd2wU9JEwjiqJaFpUpCZWyiVPOmEx9xqLMEsVZnBBOIvwopiFjMl8nMMrsBiXS4jIvvfolpkbE6++8zjf+/Cb/3d86ydf+079FxXXUPbATBWxOQzYebFAzy5Q0k/7GXeL+NmcuPMXq2klMyyDMMj567yP+8T/6LayBxT/4jb/Jky+cZ7Q74kd/9Dt8dHWL/Y7Yce+h6R1aNZssMJh4mjoeCsA0hJyVE4mKdgltKo4cAsSEjCYhcws1nEoTs77I5rRMsrDCyaefZWTX+YM3dthcD1UA8uLpKqPpLmcXtvibf+PLnF1uqhzhP37jDv/8998lHad8+YUzZLh898om1WZKkSmD9Q4vnKoT6wVeuxpSLR7DinUGu21+46dn+alnVjE7MTe+/zq21yUY3WXcX8ef+nihx1Rs0YuWytcVkLYqGQ6H8Rt5bZD/p9ZvYmNadHJwWBw4Dq1FVQzD4f1X7rMqWxKxeM6tQkuulTt2iOV3lluRyt8l+/UojiTPC87XBon4jMd5xqXYrkoGsFrzGXJNKqAZJlGQYBdMNMehF6RMU4uJs4BfXWPpwhMUl05ya3fE3iTl6p0xyd6QpVmXr1ya580r+1zf7KEX4W/+3GmVuftgY8Q794a0ai6t2SKLqxXW2+KIka9dVhquIil+951tSkZCw0oYdIe0zIh6SVPX892DCM2T7NkaUaWMX3QICzYLrQJuErN+t8OsFRGMIyquzTQzaWcWzz8zywMhX1kataJDxbEpahnRKOL9D30mE7FTDfnln1lSKuM7+31mZivMr2XMn3TIHIPr17qs397m3TcDLq00+OKzS9y+tkd7e8rtdR9/bNJqVhRwd+pihY/2PGJDY37GZdiP+eDDCfEw4tkTkieu8eYHXVZXKpi2yf1en+Nn4diZKtaszd2tEe2uxozUK37E5n6fOAs4s1hDzPArekHdJ8wgQ5+mfHC7q9ZIge+z+HSJhWMFzEaZ9njMsdlZ5ivww+8M2LzrqwX+l56Zp92O+PCWuCxN0CsJZ54y+dJPn2K3n3JrfZerHwXY5Qqn5yoqM9SbBGzvTYk3UioLRYIsIAw9Zs45LCyUFdlK1K3+wGJ/MyIdjEmHAg76ivQ6s1rn8rlZFeOycTDm/saQesWkWbWoVB1K1RJRkirrdavosC91pCNZ3ynDUUhd15gpFNSacq/v8coLc+x0YjWHxJFGCARWnDA48LH8jGlvysHumLlZDbtiERo2B1JytGzSQsSpZY1K0eL9jzqkvqyzxRY9Jpz4pAJu4XJitYHtJKwLIasq+eBlFmeL/PnrW2hOxjPnF9Ua+tq9XaXCFZsmidj47IXjrMxb7NzPeOujA6XenSmaLDRLDKYpW71IWR3v9jziUFTxcP50jczU8IKEIIlYaJXVZ7V7I5V5W3cNVuabtEceE3/Kz740x95GxNVrHqMooTXrs7LSZHbGprMV8fobQ/o7PnphilaQ+IIiVDUKKxrFlkuSZTTrVeZnTQ4OpuzsjBjK+ZU46vpUqdu0GkV2u2PCeMrzz85iiItCWafTT+nshJiJRbc/JB5OqZVdJl5KPNHIpOaxTEqOyWSUUC1YrM4WVF17Z39MwdHFMIQsNul3TJK+j1aJObVWpF63aQ9he+irfN4k8Dl2ska1bDOzqKPZ4m4A6QS21zsEXYeFgkvQn9AqwNmlBr2dTerOlAVbo7++S9wZUw4j6nZKgSkFW1wUxHEpIAyEwK6KVlWrWR/bIOWRWULOzVW4QnaTGiu/XstDaihlZWyKkjl3XAjDMI/yOST6is221GSS6S7uWEK0kT6GRFXJNVt6JbKONcTFTD5H6nCxc1b3AMkATkgE/D1UCMu/JXc4DAMVB1B088gl2SYh4qloJ5HZSgZ8FJAQKWKebedgq2W4iqAsymQBvkVIIIBwlJkEmaWy3n1KGJUWqVvDqTdoLJ3Ers+QOVUCu0pml9nbPUCPNSa7XSbtHq7nEffbRL1dZQEdTrYJvR1G4136nQO8vpB4MgqiVhYAWJwx3P8wAFj15Q7/92j34Uj5qwTWhyTlRz2jfxwILArgT8UE5/2pv6Jh+BgAftxLfjwCj0fgJ30EHgPAP+lH+PH+PR6BxyPAEQD8CfD3EYWm5KTktqmHkJaAII+AvqpZYxxZuOaFgGXlYIoUCvLejwHfQ+BF4SwK9TOU0i8zDIUJSmalppSR5sf2qbK4lwpMk/wXacdKfptAJ4qaKqxVKVYO82CE5S/WRbLS1XPboNymSKDlHLAR4FVZDYmqUbi1iWTd2grEmggL1zSwLFECFXGtOQ56VWJ7kdLCPHazjF2dEiRdpWTq792h5O1jBCPCKFUZbfLdosaS7ZCCSAGhZOqtVgAAIABJREFUsp2JgLE52KnEhMKAFQ2U1sAL6lj2cZLCHB2jxZPPL7I36fPOR9dY1PZww23c6QG1ooC/Y6LpkIqbqxyiQFPqLgHIlRri0JJYWNsCipm6izctYdgLxMYco6hBoDV54vI56nWXq7cfMBlsU0n3MLU9JqNNMm2MVcgLeEu0XZJjmwvlFNClXI6lQBQAXX5XSlzpzuXqy48BUf1hcahw0kM3IxmLIxWnJZbMAphInqBkwAoYWBASQI4xiTXbdJrPsYL4USc5mHZETEiPBNaH4KGo9+JIUzlxwqy2dGH+RgTTDKegEyQxxZLLcOTnLHchFxgCTooaAywzz4KVDCuZO1L2ytyX5oMUu8Jaz12Cc4VpqgmIa6uxPlKd2HYB3ZDMONknmac54GsY0ojOVLEr6Jfsk2pUigG6KZZ+FkKh1s05kmgFzTyBa68wDMvMLjf4/Bcucn/HY/8gYLFqMx1P+eh6m2rZoF61iNKU+oxDeTZh5el5Ln5hjlEQsfnA492/vEo0yihHGWFnwGBrh4XimKWGx7E5jV53nwebW4TRSCnsxQJr7It6TewmpSlp5NZUYvUlOX2KJCKFZt4YkEkt+6Yk3MoVOwdziwUnz16M4sMM3XyOCKAux1Aanqal41hmnmV42BgWoFaAwiQW5W4+o8TKSyxi5doi4ya2nUIWydVAAgILuCxgrqZAC6WMUudbgliJCwgjLHAp+HO2ep6fKGogeb08L3MxTg6zfg/tw2VeynQU0LpYsNV2y3cKUBxE+ffbhswDjTCOVONZ1HTyumLBUvNasshHE0+B6a4rloOZyo3riUrANjAkMFLAYKuOZlZJsjKjyEW3XDSrzHBqYLtFusNUZVslWsCLT7h87jPznH/6s3hpxr/91rf5kx928MYwI8qmaYql2ZiWC1aVS+cWaNbLDKKEe8OAze0JF5oGTy1Z6H6f6+9fUwBl6u1imj00UYinQ9LYy7PFjUQBufJQnAxlby7nlVhg58r2VqXKbKtJlpr0BwHjQczQm+LYDpWKXGdljMWmLVd+l20TR86VJM98lhy5YSL2miXGxhx9Y4W0MMtE19jtdvmlz5v8V//N32a+WVHqAAESoixRlqipaTLJEka9Ea//7jf44I09GtGUbNwn9oaYaUISpWS+UGJs6qUSflRg7IeU3IRGzSaaynESX1KHyHXpUuIgK9NJ5jHrC0ziIne2fcadHi+/NMfTT7a4tznkR1d26NzdR0sDiiWTxYUSy8suz31mjsVTq0qlvLn1gPX1Dt95+z4vXWpQNHXGY4OSXVa5qk+fq1EqjHjui69w8sy8IuA8uLHDN3/7t3nnL/oU/YTZLMKKx/jhmEIlZkofDFE1iCJbbpUOrljeGZkicqR4KstsfzBSdoJ2pUmi1YjSBk59kfmTp1X27MZGyHAg51vEoDciSUeqUVYr15mds9ALKb/+S+f40q9/FQne7rfHvPEX30MXVdmly1QWRH1m41kaN66+ybFjZ6nUGqxv9vj2b/8W3fdGNMKEoLeFk4zRvBBTy9Q13bUsNe5yjVY27akAEAZz9XJ+jU0ypZ6d6CbuXAOjOsO2X2ZjUmRp5SQHXoG/uDUhTBO0ckhm6xitMpcuWLz8mQYvvnqahuWwfmuHP/rtH/LRe1D2ElwB0vQJnemAO/ttVk41lZo/Tfr8j//9V3jp5VdVGnrYnvCn//AHWP0Gl+Zb3L3xgKnX5vhiSru9ye7uLtMgUGrr/mCs8gvn5svKqrDTGanryjgU68tUjakhALDcy8QiNRHnSIcd36ITVfj6L3yJ42e/wGiQqWvDt966xdXOJv/F37nIxRdO4jgGf/4vv8mfffOAu2/ukg13+dIXZtGdjGOrJbWOeeHpy2jTInev99l8AEUnwy32+ZVfe4W1Syt883f/Cf/Xv3hH5STOagN6B22mgbhsyHXcUvEKogSuFCXr12SuVVK2isWiQ9UV14OAO/cOKNcKHD8xy8kzJwjSFu/fD9mYZgyzhBudrlLUnViqk1gl4kKJbc+g2Crysy+e5NzJU3Q3D/jmt9fpHPhqG3t9AQBimpUKlllmcblFVqixNYTN9ySLXNRhBlk3QAsTXrlc5b/+hRXCvX3C4QFrSxpe9z67uxv0h1386Zj+wMct2yq/2JKmryXdzSlhEjCJAiZpjGYahF7IRLLbhWRWqTC169ztOlzvNvlbv/oCi2unuL95hz/49m3+zteX+MrXvkRjpqIIa2Ly+/q9A3pdT9m8fvsP/5Lv/GCbbDrmuVX4B3/v53npr31JkV8GQcg3/+9v8C9/633+57//dZ546Rm6G/f4P//hP2d3z6foTrGMCSN/m3DqU9CLhIEhjBTV6K7VDXx/quyq66WyIhgNJ1N1rzRti2qpytzyIlpxjgeTAkFjkdXzF/lw2+d3f9AjGugsnKsz9EOm/jZnLg75e//5L/LUmVXaacA/+t//jG//wFOgxOpMUSkAq9WIV794nlOnmgzvrvPG99/ge9ccDoZ1nj2zRuQZdPc6PDGf8SuvnsEY7HPlu++xUgtJ/C22N++jZR6D8YhInypFo6yPZMVfMjQKtqXWBnK/lLWBALlyHCTPtV4sqOflHir37CiMFeFGrdHU+jp/Po+NyJ1kZJ0ixDGxjo/VNcb8uIYRhbDcp/P1pMRuRMoJIg1ypbvEGsRZrGzJTUeqBoOCU1CKMLm+hJrJMIJRpDMwZni/N8vC+UuUlxa5PdApVEv0JiH+5pizcw5fOb/MvTv7/Ju3NlSu5S9/Vc4VjRtbHttDyXc1WFmt8vyTM2oNLGjOOx/1uC+KzWmIZmS89FSdlWaZg90e4WTKZ59axfPHfPe1e9y4MaFSq6I1a9izJdpxylc/v8BSK+EP/mgbvxsyWzCVkr9Sd7k/jumRcO6sAP6ylrPodDx2HgzQA51sYpP5CRdO6Lz0dIV3bw14924XoyYZ9lWe/GydYqvAH//hFd59ra3WKkgWcN1h3rUYdRK0yGS+UufCyRkaKya+nvF7b+0xHYdcuDgntyt2t1MVxXBh0VXEhRvbPkszZQzb5V53zKS3i3VK53OfW6E7ilQ+7cXjJRZmNNrdgI29+zx96QxlTeP2uz2++9o+4dUOeqlAsSZEtITATPjrv3SB5SeqHPgaW/uhWhOdWHSw/ZSNWxGTaaxU0EFX49a9kLev7qOXoTSb8uVXF/nR9X22rnbALKLXKyrv1XZ0nj9Tolk0+ea3DhQwLVbIoZmwslJS17/twZS15aYC4SYHBg/utVkqa7SKUK9VCDKb3WGglPBBHNGT/G9DloAx8y2X1cUyV273uHlzCI6BsVLk8680kSSNa7dC3DRjplRAm4ZIxdxcMBVQKHxgiWaplnUKRsZgQ8OJU4b7Ee+/c4BZzTh2zOH8hRZ9ycUuaNQXUxpzBpWaTb8dcfWjNmaWcXy5xRtv3lT3hoZT5bnLS4oL+m9eu0MsQ1Kv8MLaLG98sEs8SFRN4y47nFwq0px3ubOxwe5OiKE7PDm/QDhO+eidtiLCFl2L5y/N0Mk87vR95uu2cjDoDAKqFYtTi021rvaDkKKQJuVe6fmqjpDzXI5bd+Bzcq7E2aUai7WU9Vt9Prwdsdf2+crPz7N0rkhm6gx7ER++73PjxgDd9lk75VKpzfBgPGDuVJOFY7J+BT9I2N4fMfFCvJGON5I6vgCh1CdCQIkIZXsq/x97b/YkWXbf933uvuVaWXtV79ssmB2DGQxWEQBNCoJEEmGJNk2GJcshhx/sN4X/AD/5URG2IxzabFobCYmkSNrcAAIEAWKwzGAGs/V0V3dX116VlXvefXH8zq0CRgzSpF8cIaJzoqJrurOyMs8995zz+323go99dImlS57K937zrQknx7E6rzxx3VQxKfNJyWs/GBIqZa7YCLuSREsykM21wvHEirhUpJjHbrS4vG7jWvCd7yY8vJ/QXLRYarvKbWAwkoxwuLDqsdCVmklDLyrCvOTaLY3emqPWsLtvJ4QnFePjiMN7R2wGJh+50uXWpSZLLQMnLRjfu0N63McJU8pojplF6HqsFL+S60spZE2hwde9DImQqp2cJLKoXp+lpk2KGthVSlppt1Q1AVaIF+p5ZwCwWFHLmixkTanHxKb5g4CjrOtyvlNZwvL75FikInPqNVr2tVJ6G6oIrOPABPStY79yDDNX5G85S5by2nJik76TANXq+TU5SMU/CbisS66w1PDyOSXiqq7/BAAOk0wRtiUMuhRL7soh1gJyp4Xe6OF2FrAX1vF662ofsJoLlE5LqfaNyqSIM6Z7JySDAenJiGLYp5weQ3JEPN0lnB8QzY+Zjg6IxhKzdEYedmTsNImWV3+qSIKzf1M1lnqc9R3+VM9StgyFBSv3szPgV5onfwGCcV5TnweS/WVboY8ygP+yI/XoeY9G4NEI/Mc6Ao8A4P9Yr9yj9/1oBB6NwF96BP7/AIDP2fr1ObwG/BTYIgmhukVZ+96ohpDK4FUA8FlDR0k0JfNXAE4p/iIF9Citp1jVKnb/nw8AKxGi8i06P0hL9qlYuVoYSv0rCgCN0nSUzlhY8pL5Yhui4Gni2ReYFgFZ0KG1ErC8IfFeIwZHu/TFTjfp07ZrlZ+AS9JMnEwlP1XyZwx82yTLxVKpLnykEBLQUxpUSaxhul1MYxGTZWKtq/INbz6xRu7OGQ6PefD+O3SrPh1jjl6MqYRBXia4Wo7nSnZmzYpF7HqrmLIQi+xSxdlKoV2WPmnaoLJWSYoFcmOVoLfG9auXsQOH97a2SeZHeNkxJseE833yaohuCoAe4iq0vM7kkcskAK26NKIOVmxgqVTORbEy2HUlosoYAXeVhVM99ufqCyWulSxZVYUI4FYp0EIxgn1DXKtVo0XkUlKQie1tWUipUmfAnWe8OlIsVYVi0eq6SS4ZrIIIlSaGJQCgr5qJfqOhlH+ibDoHqEUNMotDTLH5VRa2mQIU5d+lWeYqR/CCPMswhIFcpKrYFVWGlJY1ACwpj6IqceqiV1nJSk5fnXUm1oG5CgcWAFvmnYDEtfJFFMGWbaoGgIyWY9X5byUmpbkE5UVM+xKOfYHSbKu8xOc+co2d3ZTxKKYpFWKS8c6dAXEUi/sflmNi2T6FV7H5mMPm8yvMjYpZFHKwM6SKxFM2p1VkDPdPyYeHbAQhXW9OOOszj46pkplSGUmedRSljMOMrEwVC18etoDAooZVduNnn688A4FFzX2WmKysoj8AAEvTQL7k86sM4LPbUYZHmrkCrsr9ItMtTjPiOFPKOcnord2XNVxpZDqWAoClYSC9IHVri62z2EZKk+FM5SNFvWQ9nTcDpJks+byiLpSHkDTEydiT1zOkkVE3iaUhIQDwufr3nOAirydgrrxX+Z3SiBIQNxPr4axS97WnwOEz5bhYSQv4L4B2IUqCijAS8gq4rlXbjlYVU5mXjo3h6aoxnJYBlt2ioEGheQxCjXGsY3otFjodJjFsrLa5tOmx2C7Q85FSHwqIdzyu2BukKgM2KEtaApgJAC/ZVVqXCxsbWMYC/bnOSSJ5qzntfMKiO0eLTni4tUUVHlClR1CNz9wGZrUKWO5VWYOLuiF09ikpcoOg4eD7Lr5ns9Bs0G421HWeTBKVLSprlOXoNAKTvEyoyhTLEqKMpu5737Jqpb1WoZsls8xgmAVMtUUmrKN7G6TWAqMwIwjm/OLf/hDPfeIlVhabTOMpldwL6v4RIoqmlJjf+tV/zZuv7sNogp/HuGWISa6ArSKs8EqTputR6h6TKMayUloN8fAXwoF0oTxCw2Y/0pjbPSJ/HaOxTFx4fOMHx2ThkM1Fg8WWz9FoxsHeCNOIubwoSppSsfn9hsNTz2ziBkK0mbF/PGP3YZ+un9Drynyc0QsC8lKye7sKdJmHfX7i5SU+98X/nM5Si7e//R7/5H/+V5zcmbOChj+TLD9JfS2wg4LYGJLpogSWdVH2ViGxCFmjznRri6WimTAMZ8oG1GoskFYBYRqg+4tsXLyKpjeJIoPJPGc0mPNg74SyiPAbOlfWllheajIN51y8aPGFL34WW2xhv/11vvS7O+z0TV5+eoHeyowLN3p85Od+gW99/Utcunydq0++xPu3t/mVf/wvMHYyOmmMU/Qx4hmEJfE0IfBEtdzAKEx1T8h9rqwD01KBXJayYtdUI3Ao7hp+wNRscJT4eL0VLl29wqR02B7HvH06obNssrga8Pr+nMsXHT790XU+9enn8Cp49Td/gy/96hFV32Sl0HBEjaiHyi7UXmoqQMZyWnh+xC/+rQ6f+eIXafkOd//kDv/nP/ouL1++Qac02d0ecHxyQsufEId7VNVEAXG5lpHFMaWRE/iWsh4U0ok0xsUGOq0EJM6wnVLNtcrSGAuQVFpMCNgauvzU5z7GjSde4d13jnjnXsSbByd47ZB/8Pdf5OITy0oZ/rVf/yp33k453Z0xfHifpUbGzvGpApmFCLTclezFLvHcwqpaDMchV645/OJ/+jwbN6/wzd/7V/zB1++x2tIw0wGz0YjJRM4POmZlK1cNaYzKf2rdlYxZvaLVcmkHdVTG3v5QgePtBZ+FxWVyrc2335vgLAYMspTj+UTSFrE9G7/VZPXiKi984nk0t0MUZZilzcH2Dq995wRHEfVS9o+Gap3MMotOZ4nPfuIJYq3NuwcF33onVASq7DShG1SUo5AX133+5gsr+EWIWZzSdcbs7myRxifoRsZ4MmY+T7FsXa250uSX7OxSE5vXgrhMSBDg1KAQi1ZxnBCSohcQWi32Zm3eOO7wyktPKoLN6VxyCQpe+pDGpz75JI+9eBPXsjlKIn7jt/+QV988hJnF698/oZnrrDkF2eSQ529ZfOGnnuP6Rz7FW2++yb/8la/CKORvvLLK5nrA9tb73N0qiOKKSsgR+gRdHytbSnKPItbwbE/th5IvLXNJLKsXOgGlJpanBeFcCFaw2l3k0vVL4HR586Ci6mzQu3qJNx7k/GAnoSxNVpdcdicTDDvkb3ymwSd/8lN4gcUf//6X+ePvFhz2K9ZbmspCbLVMfuKVi7zyk8+y1AnwZX2dzPmjL7/FL//mAV3vAhd6HbbvD7i6WPK5F5bpb79Lf+uYJzcN0tked+/cpUjnJPkUwxL3B2EOOvVZThw+zuyZBbiVvV32l3M3DbHQFgKpnAfOoz9k7w98R615cSLW6/W560cxFPUZS4AcOQ42g/q5sr/L68qmLPWH/JzYhM7F/jsTm1BTOTsI+9B0dAw5I+hCzKst0SVnXuw75rnBtDAYll3C5nWctSu8NrZ4+plLrF1bYHRScO/OHu2iwhgWpJOodgXyNVK74jjMOZkV6r4obJ9oUqAHJp9+foWLSxa/8+V9Dh/MwCp45aNL3Li6yEITBkclh9sDrl/skiUhb7y9x9u3h0SZxcc/eQNX9kOzYnnFoNuEb31zwN52Splo9Jo2mmOQ2RrtZYf9JFPuA1mkU4YZ1SCm4Xt86mab037Gvd0TRSCay1pcJpR6idEpefyWydpSg9fuT3FNl8ksU2fC2TzlZ166Rn9nzGtvz9jstvA8l8wymesld0+mFFmK2fBYEmeUWFexCddXXXwH3t2PaHhNNlYWOA1D7h/sY/QqXnhhlTBJubctdvcZn3txmcVlA3wxGtB48P0Zv/HvblMlBY5ust6wmU4jinTGOIu4dKPNYx9axltd4a2tXY6HBZsNn4/dvEA00XjjzjGLQYf5wFBxB5qlKYB0pmU8mISEVUYe5zx2c1E5usyTiv2TGU9ecbmwYnLwXsp4WHAwSxVYt7weiNSc/WHI6qLPtUWdKtT4zncPWHQrnr/WpdmyuP2g5LtvDulddOk2JWJF1r2c4VTCPAo+8+FN+tMZ33zrlEIKr57FzWdWWFzXkVSh/QczwpG4JZRkaYofWKwsNSk1h3Ga43uw2HC5c2fA/LRizQ44HSYqp7jT0bh2s8ud4yHbk5iVlYqLl7u0uxZxrDEaFQzGfa5cWFHgsoztdCz1ts7iosXe/pR7ewlZbKJnBfFMMp/lXFyhBSk3Hgu4+nhL1X8PHgw42o+ZHGhKre6UBk3TYTBK6a5YdC7ptNc8XEdjMpX7VlMqzvm0ZDyNFOb35LUmeaRxMkhVbSAknt1+pMDYm0sevtTT4wl7BwnDgUU+m3Pt4wH+opB5AvqThJNTm5Zr0+torF1o4LY0fudbhzS7Dq7cGxp0265wsjCFGJxDNNWYjSqqRGc8zVT9UJUZhpMTNBL8pkWz22E0jYjnJb5tsLLs0u0a4qDOzl5MkdnKYUBokwcnCdksp5hXlLJ+L5tM45RLq4YC7NtBg/ffD9nbStBsyXuW/HpZ9zPMRq6es9R1OBqInb5DHCZsbMbcfLyr3vPew5STg4TwNKccTmhlGa1K57EVi+sbLhcWm0S7O4x39mgLCTaPSadjDPFVL4SamakKVNy/xBxB6pxUiGGq8hZ2YQ0sKhWwXkdtCSlagZTKvl/qdunHVJRZDeqeE3Qcpeqt85RknVZWzmeODmrdPlMWKzt/Zflfk7xl3Zf6WbpFmhID1OpfAX/lS7OknqvfS6WVVJo4sNXPEWK6+p3y0+cAsnoNcTlR4VG0pN+gDMZ0MiGwawaZ7lDoDqnZJDYa5E4bq93BbC/i9y5iBG0sr0Nle0ySnLTQODo4RksrWoaJGycY0wHD3X2i00PKsCbWx9MDZuM9JqNDoonYVldYYgEtALA4Iqm5V6O4KgNYjc+5wXbdf/ngQ7mxiYL3DABW/Zkz5zSx0P5zH9IiOXPhewQA/6VbpY+e+GgEHo3Aj8kIPAKAf0wu9KOP+WgEfpxH4C8EgCWnUyx6snpJlAbNf6AAlqSUs/wtYWUqBcWfUgD/WeOrADPhmZZi/SlH8Vqdq0BgdfytgTNpEonyVyWNqtwZMaqTLGA5sqeqcSdgkgJBlRXsWd7XGdh8rrg9Bxsl37dWq9VAsNAwS8npMZuK1ZmIHazr49pN0iSg0nqMMpfeao/ORoDhRkznp8TDPsd7B7jJDNcocNy6UaSZYkksn8NQNlhLLbGCiurMGylaEskMrRTAKMVuUdk4ZpMiblJpbbqba1y9uUBEyp0H9znc28bJRnSNgmQ6VyCBb+tE4xmBK78pJReL1jwmL+ZUxRzKRCXh6pqrrEazrIHuCnt7mYQVjGCVCxc28VoGB/0jlU2jzfbJwiPS5FipvyQ71TQjjCJEF5mtUgBK/KcoG88KNmnWnitwK7luUllIlrMUIrWd7g8tnNS1kQtVW+nWYcJ1ESixsLbjkxbSgHdVRqjYI2syr3RRbNhk8rqVpQC+JKlVIIFdkc7HSj0kYKQUykVm4voOlhRttkucmqSVQD/SADYVIC1gnSjKXEuU2SmWSBJE1SjgXy6JS5qyuhQmdJ7W2Y6GnqJpKWWZKLBYmNI1KCYZoNIoFwssW4EjYsEm81gIAQJqm6aFZM3KfAuznChM1fSWhqPYUon63TXle1GZ6OhmD12/gudfoTJWKPQWz7ywynMfu8nW3ZT+8YhA1MVRzMHehOFogmPleL5HnjcJsfBXDapWTmezwum5NDsLyrg5O50S98ck/YioP8KYHGBlQzSx/tVnGLnYmUvDsmAeSR6UKAlTojxR951uViovWVcO0Dp6aSkwXym6FUngLHP5LFNb1H2q4FdzRZqJkgd8zgmosGzJ/6ybvuePukEgz6vnhzRuFfB4ZhUt/y6vlYoTr9gui+JbgHdpmih76BpIUoCy8MfFiiwTe6+ahFHf/2LxWOHYcrXPyQw1MUNlhwsR5Sx/WCmExbJaOR1I86EgSSpFGBAFmKiX5H2IOvic/CBqLZlL0rBS71+aKZloburrTi7tloooN1A4sWMQ5bJ+eNhum6JoUJk2YaGxO8zwO10215aYJgatls/j15p4Zsbh0QG37xxydJgo0LHSBZiOUeaIjtjXufhBh4wGlt3DM1Ypqyb9pKLhVfjVnGx6jMEh8WgPmz56MSRLBYSYqvVEjJXl2uYqI0yEi+KSYGJI9rEe4DmeakAKYCcqbcsQC06NMEo4OpwTRQmWIc6jcm1C9CrFsGrbOdOxlBLLVvtKfa8kmYDeDpHWJkEytlYxgg0mmc/BqODmLYdPfe4SL/3kx2n6NkUZKmW/jJtcgMlozh/9y3/N7//2XZb1nK6WERiilJFGJUoFbObC/reYp6JwF4A6x3FkXRN1uUFemYwrh37mMHN6pK012ivrzFKT2w8FnBnQrjLcNGc+DAmnIQ0PVnpCkMgotEjZIm5sLqBbBqejWBE37m8dsNwuWV+AZkuyv0ySwmIc+5SVwWwS8tilDj//s5/k+ode4q3XX+Wf//JX8OOCZpFSTUY0dbHRlrkzIzLnVFpSA6dyrwpIpOzUdeIoZHHJwnQzxvGU4TzBcLuUZoM498mrNiurVzDNgCSpySmzecxoOsW1xSnBpB0EWIatAJMH+0fcuObR9Dx+/+vH7BwKziQg8gJ339/mr31+jb/+s8+x+fgTXLxxQWW3v/Pma/zT/+1X6UwyFrI56XSHphBuZjp6ailrUiENWKVFFOfKbSKKz9SYpc7qcqu2OKQgqkpi2yLUPY4Sj9DpcPmxTXLXpZ+m3Dkds7ri0F72+d7BhJUlm+efuspHXvwwk7v3+YN///u88/qMhcLAHU9ZdiqmkxlK/Oq1sBrLHJ7ajKOUjz6t8TOfvcyVG0/y/a99h3/+z6b8Nz/3Ea6vdjjaPeKNd+8Rz45wtT6WJbaJoiqV7PBSqbpkvei0xf5czitCeBM79JIoDXE8aLUsZVc+KUQxazMsWxxHHZ544kM89aHnOD4q+KPXxQVkh82rBn/v71zmhU8+oexcf/fXfo0HdyPuvrdHerzLpSWUil1cLKRJPDoNsQpRFHkEzgKHg4Qbt5b5iY9tsLLq8c47WxwentKwM/JkQDidcrA/VXPKs3xlU98N2qqJK9+rBm9thM+MAAAgAElEQVRR0Wl7NJt1y3D/cERWFsqO1G16iDRt+zhk/WqPWNM5mccM4pxmx+XS1SVeeuUxPvTZnwHH5Hhvxjvf/R7fenWb2WDGUxc7sjPxcLcGbEeipHRbvPzCLYzGIu/uVRzNJFdbI59XbDYsiklCT4cvPL/Iop2yfe8uD+/dZT7a48qFCtcr6Z8OGY9TdT/0JIPYNYlyITMJSF/f97JNiR2krPUqXkLASTcgdJrshwvcmy7wzLOPce8k5t5Rne94aTnmZ39qic/87OeVw+JJFPOlX/kd/vDVMcWk4PDBKVeDkqacxSZjymTK5U2Hj758me9uRfzWV99n2Y548qrDhVWTN94+YLGxRBKWaFaEbURoxgxPHCo0jyKzMLFIEtF3y95WMRnG2J5Jq4NSsSaJ7EMagddgdWWVROtw+1Sn6q6wfOUSW0cGB2PZdiq6bZ1JMgW74Ge+8BRrVy+ThSG//7tf4+S4VNmfi17IeDpRqu8XHu/w4Zde5pmPPktTMxghWZ77/JP//SucHF5go7lAPi/YXCz55FOLZKN9dm7fpWNElPMTdh/ehzKGMsR2YzAFKXAUoCQgs7jlCLFLxWKcg7tiKX+2lokLSXpGnqqVvihyhezlSuWb1+phedSqtPp7Ob/I2UpyxZW7iABUQl4qxQ0kV/uy7co+leEbgcqlVgCCruF4QhAziAXzzyuV0xoXBbrjkBsCADsMqzZx4zr60gUOjSaXHrvI8o02o2HBG9/dhmGMOxOngYp208TwCr71cEgqZyjH46nH1hgmNrffn6nM3Y88vcRG4PGVbx0QTTK1l3/sI0s8/vgSRlFx9/aEk4OYiz0hmmUcHY94596E0RieeOES3Y02Qc8hLOXsA1/79hHFQCdwXZVsLmroVMuxuqYCswRxcFse6aigCisWGwbXFyzSMGI4GlNWsTBW2Reg0RA9najlK9o9D0MTlxu4cUHsczNlFX/t4gKH9yd85Tt9Fn2Po5FK9OTmjRZHScZokqoz3HLXRiSzx6chvltHvIjTz/WLPaUe3T2teHtnDy2ouHYzwLYs7myFZP05T39I7OB7tHo1kfbBW32+8m+3xOYAr+XykcstZqOI8Xik8uhlz+0+vsLNG4vcH+Sc3I+wXJtPXl9QqsmDUcKxqCYPaxLp9Qs+ly41KHydV++LYj3nyqargO/xpOL+HjzYn3FtzWS97ZBPY05OU7YHGXEIi5cW1Br58CRUuZ4brQbLDnz7e9voec6L1zo0XIvX7805eRhhLrh8+PEu07nQjzMOTqZq/3v+Rkftv288mHIqbkstk+tP9mgt1g4sJwdz7r81RIvqc6q4tJgLNjcuLXIaFYo0uxA47D6ck5/mLLcbNGyd9SXxmtWJNY03d0dk4krjGRhNh4ubTcJUww8MPD9DNyKuX21iVxp33ko4OE65utFQe9zu0YyTcc58kKCbNi0/UAr5+WzAk8+1uPpkm3bPYu9+xOhgyJvfm8Pc5dZSDz2X+yrHWYCLz9pKtX5wlGA7FloppAuNh4cTotNInTFfuLqEpEwISelwKDEqMJyJO1HOhy91WGy6vP7mLjt7IZVkeYcp6x8OGGo5qWJdm3SbTZY6bQyzIOgYuA34o+8MKSsL3ZSaK2NzI2B9zaDZFEeaiv29gsFJolwIdnZi5oNCEZPFwruKx8qhSm/7BL5OGEsARsbSgq3O5+IiINhlmuo0PJ92S2M2rjBKcVqZKlBciAGaZdLpOnh2RsuxeLhnEQ5KTDkrVxXNtoPrG8zSGVEyV5bJaaxRZT7lLEErpjSuOFy7ukS/P2Y0LOlqBml/RKcEN9EwkoTHNjSeuLxIfnLAdO+IFaukmE6osjm6liigVhTOKhLLlH2nrufmkn0uDmqVqebZuaVwTbr/UX2mbKElCkfid8TJ4QzgFTsR6RcJEKuI+GcObSqfVur8M/v+M0/nH0btKLBXOM4CuteWaQoAlq86hzhXtXxlCKGrdj9TucBC1j4rJKWfJLVbnQEv/YtcOVcVVaLqP3GfCdw6m7moDHJxkzJcCt0nsQIi3aMSsLfRpfQ6+IsbWEEPzW5guy2SPGcwixmOZ6SK1KbRtG2kCkmODxg8PMAITynDY+bjHabjXWajHUanB0RCmpD+1hkALLFA8r1u1TW04hEroPZH+9l5ffxBIDgN5d/Pfka4njIn5f8lX+fPe3wAADbOgOA/DS7/eT/6SAH849wtfvTZH43Aj8cIPAKAfzyu86NP+WgEfqxH4C8LAJeSk/WBXM1zOyBpCvxZAPC5xa80WeTxwfwRKQaUKlhUd7lBoUDeHymAFTh49pCC4kcW0GfAm2KqZrXds9gGn4GLtUJYDs2iWK3LgNqWtgauz9WJ8qfC7hSU5aM5LcLCJ9EdNF8yvzxMwwPNp8qajBKDxY0Oi2uSmDNlNDghGg7Z3+2z0ZKCXJpD0jCS4CSHblPAmxqwEnAsFpsulSNbEkdzbCoarkmZZyrDyawcjNInK23WrmyyttFkkkW8d2+HdH6Cnkb0LBMtq1QuoTDmT0+GVHmIoYWU+ZQ4m5GlU7JCGmry96ICFkCqocAk3dkAa5kwF3C5Q7u7jOUL0DGmTPvo0SF6OUDLp6T5ROV+GkaCVU6pJGCokussDN8z+2aV1VaqvEwF/CnYVJp4jrIFlSxdsa/TtYxSkqtUbo8UcHXGs4CxJXWTep4JNOmSC9BbmGimSyQW2o6N4/rkpaGY6Vkpdk3CUa6LP0tLKGcD7CrBFBaAqMErXdnUGm5bfZVGg3nqUCoQWYpasd+EJI5wtBS9ijGrukhVjzObbplTZSGvK/MrUV95EZGnM7IiVFZTCmxUFln1dZYsS8cVNrvkO0Es9r7KUlpsWV1VBE/igtlMMnc1ZXWtifV1lqGXOvNYAGNRBq/iuFdx/Mvo1gqp3uDGkyu88tdusbMLO/eOiEYRdpGxs3OiwAchRphS/VULOI0OVsfl4WzGiTbmuec6XPnQFTY3Xaq0YvddKU4HJKOY9OSYcnYKaR+zHOKUA2w9xhZruixU4G9eFURZSCH263qBUBw0UeaK2FzdQ7UqTGUUnlkwnoPiYg1W35P18NbF/Bm9XCBkQzJ4z8kB57m9dSZwbQdbKyMk41TFMYuyVpS6orgTMFLs43NhUItVo4D8tYWsvKbYaalcP1EfK3V3rlRkSvGrCChiCVY3LgTUlfeo7KFV1rDM5fp3nauS6s9xlltdiUsBysJaflYpv20BsVLVnJAmljzk96r16KxZcs6aVyJ66U05FrO4oBA7YMUL8HGCDnkh6lQX03UVSHTtxgbXr69zNJbmm1h0alRpyODoiGw+IRMFWBGSVVO0qsSpbKrCoOF20cyGyhq3nWVslshzn2ki93FF04wZ9ndYaI4p8yPM8hQtn6h5rusJeTpXlqlCky8EwBdVk2HgeRauK+qdtrrvZUzPHLNVY0P1eiqN8SAkjiO1RltugSkNGi3EMkplAy1PdB1bKQcUiG95CoCNE5tCa1EYAbO8i928TqQvk9nLvD+YceVWwS/80id54aOPkWaRsj4U9bysQkd3jvmjX/l3vPf9PqtmQaOK0fMZCLgvJAAhLIgDRVbRbPpqTmNJ4z8nTUtlBZgULonpMcgdTso2LG7QXF5lmOhEWUo6m5CPTrGmM+w4QtMKArekYVdK6RankSToUZo6w0lE4EnWpYSLxXhmyuNXmqyv+OKhr67F4VC+dRn2UxaaAYutJh95bpPTccZbb5+obEInj8jGQxqmAL0lJ6ORUoYIaKHs5IWiITb21lm+dhbierXlbRhHRGJ3KtbWekNZX4s7hGF2MXRXaAm0W4FSjMu8sGxRx8JwlDCdirNEyd7+KZrMBUwW2suklcuwMMFzGYxKFtYaLKzr/MN/+PPceOGq6kR9/9uv8n/8sy+xMI+x4wnJYI+2XWJlNrbhUKUa3SBAL2zG4pwhbg9lRSxq37Kit9Co7V5tjVlZMC00TqJKWYQXrQWKjkd3paFAma2jPpfWHXqrLs2NBSZJim02WGwt8uDN2/zeH9xlkZw1IWBNYvQ0ZR5FFDgkusvCgrhktNk7itCriG5L5+alBUZ9sRbu8qnnL/HcjQ6j/imvv75FHvUx9QFlOaujKVTzU+azWNVLdq7BYBiqjFnJG/WbJpFk7BmFAoDDMldfQ5ljUYDVWuPGjSe4cuUJtnZCfvXLh4RiKa9FXFyHn/lUF0eP+fXfe4syisnGJ7SqIW07U/bJYm9YpRmimhQhY1XapLGD6TXwO22ClstyV+fk9JSWW9FyM+JkTDiL6Pen5IlBs9Gk12zS9JpqLjUDT/05GYt9BASBqazvJ7OQbjcgFVBJrI1nc7zAwZecbyxGScUwBbvl8fSza/z03/m7LF/bVPN9651DfvPf/hrfeHWfTV/jqcttZYe5szvm6GTKQFRSqYfudAjkvusu89QTl5nMLXa3Ix5uh6SDjBVX4+9+dpMlL+f22+9w+93baMURq8uyGcWMJ3OStFJ7+GLHV1nA4pag8n/TjGkU0xJrTFvOahqOb+I2DNxOi8TtsDNvMNFXee7Fl3jjwQG//s1DJG+j4Uz5Lz+v83P/1d9Xa/5gNuc3/s0f8u77KdHpgHe/f48lbY49HbEoYGeWKHcAw7cpnQaHwzFtd0I8H9BruxwfCuGiwXQU4vsaXkOINhM6nQaeFeBaLkkkMQWyvunKPlUiR9Iix3QKBQDrmiUrLEUmNpxtwsJlN3IwVy9y7fHrnMw8to6EvCb52uJQIGBmxsp6QKfrqTxhIy/Y2z5genKIQV8BtvMMHh7N+diHLvK3vvBpXvzs50RvxdYs5N/88m/y4PYKh7uuYEj81AttXv7wEvk44ntf/RrT00OiwQHZ/JSGKQrlKRgzNGl2CyFOMymzmDLLWWj7ag1Tji2eRGpUjCQzVY5kcljPZL8wFMlIxlyyf2WHncwSteeq84fst5Jbacn5sj53m07tGnIO/J6rhJV7DXX8i/yMrwvp01E2qPM0VapwAaTiRM65kmkp5CooDZPUMAgrh7mxwNDYYOWxW3SuXGNrnJK4jrKtff37h1SnMRc8m7WGxULbQnc0vrndZ3W9yebFDtee2OCkD7/+h/sU05gLSz5OWrGzE5JNE5ymQe7CJ55ZxDEcfvfrJxSHKW6g8dw1W+2f94+mHEyFMBegr7S4eXMB0ZC6TsXOYYSRO7QMAYBLZkVeq5gb9Zj21nwudl22dmKM1GIlECvvCXo5x9BjpcTstS1uH00VQdd2dToNm/snCflEVKMNPvGRZXWubjY19h5KPE3Ol79xhKT1uA2fhQWfZx/vMU5LTmcx43nKYsshiQree/0IzbAwO5Zy07m22aFh+7z1cMzqmkZ3yWCQJ3SbAdu7EeP9qVKwbvSEOSbnUI3pqGI4zElm4tADn3t2mWg25d79PqN5SCR2uX7AhUs9Ot0mP7gzJR2k6EmF61LHyqQm41P1CXEauqq/Ct/mwfGcjYsBH39FVyq/b785Z+8gpRLGUJajSaa7CQuBySyrsAOPaxvLnEY5D+6fqkgGz/XZ7FgcHZ0yPZ5Rnsbonqix67PphV6bmxebHA5C8jwhMCQKQcDkBN9zEPf3mWMwcQ1iC5UX3Q5cZZ/9xhvHMBYibUGZzNUZxug2CDoOlWHSsCxOhylVWFJNlf0Blzdteosu7x9FjEYJmlNSxhp6u4vXcYmLktZihueFhOmUl59awjU1fut3J+RHibIC93xoO7bKa7Ztm1lUsNJqMA4T7u+dcOGKRaNnsLzUUlToeBTx6rdOqMYeV5eX8C2D5QUTu52T9yruDWBrZ6wU97kYZkgueF5SzHP0HJ6+3Fbntu2DibImFjBQyJvrHVl3DBXz89q7JyRyXYR8mOSs3WoSWSXNlovt2ziWw05/rIillic1ps40khrPVTFSWhkr5fxiTwiT4hag8d69Q8zCZSVY4MHOVGUjd7oC+BochynxOEYrNBodIe9GlHmsCBKKICwlkbgNGC6W4yj3hKWepoDgaFqSjHMe7E3oOr6qa/aOJeLApGF3EZJ6yy0pNdm3TGxP4k9CZrGQzEqaltim28wOxS0iRfMLgsV6jcsiSIcRQZ5wrWnz7IVVtDSh5eas+DbaqM/R1j26eYyZhRhEitxcSZxKkSpHNAGApX6R1ouQmFX/RGnBFX+7tmSuaiBWAb9KvVuvv4ZxXi/VK7Ks7fJ653VbmWXquVJvC+Ap7kk1Maeu7c79oWtCv9RPtfNUDQBLxJXYUNc20LKXlUYmHm6qxqp7DNKMkD5Dnfcu9bnkEKsMeFHZiitZVbt5+a64Twnx1KQSMmhpUxg+pdcgMZsMSgu92cJqdcmtJuuXnsAwvbpGt3zCMOHhYV+dhRpeQ9k2W1mBl+ek/VP06ZBkcEQeHTEf7RBO9pmNd5gM90mmcr6ta0BxHXAkG1lioQTANUBl8/4ZVs5/GqgNp1LL1qCvspE+A4BNkXD/eY8/AwA+f+pfBAQ/AoD//GF99C+PRuDRCPzVGIFHAPBfjev46FM8GoFHI/D/MgL/2c999jwiRT3rHKhVNr1Sw5wpgIWpWR/pa0vGDwLA6uB+pqCUv5ef+WFG65m9m/rZM9znhxktpRykJWVWp5QKQKlIaxXw+Xup2zy1BXSJMFWlMBBFaqrseKVAFEiwZqCe5f+eA01ngI28l/P8X5Uzpk7dohbw0MxVMNvM8hbNxR7L6108kXJVFiLc1Uof6X3ORMXn5Lj+lPFwSNifkEWSV9TgwsaCan62Oy38Zpe40DidJQSBpxRZcZKhizdnmZCFkvFW4BoleRLilBGH+2OM0qLQbVY3lrCaDgfTMds7R5BMWTDh0kILT3eVKkfAJMkAKwTwTU8o8imJqKviMUUxU0zymolrUuUBVSkN8kWyaoFMX0L3lhSwEpYFgZ9RFX2lMg6MmWowi5I4K+TDh6p4oZAcQwEZa1auKvzO7HeFva+AP5kXuo9BE8OsVZ1ySTUtopJMWVHdCGJYGzljSOipsv9uE2UORe7i+S3CzMFp+IQ5eI2AwVwYyaLoFWBIlE4ZeZlhWhmWAN3xEC0eYpGrRoXkZiaZFN4ddG+BWFukNEWF11AKJkEtTwcj9LJWNzvlhFRCUytdNe5tw8azNWxDCvkCzxKrppgsFSXjkHA+JC3EJvksx/SHc7XOfBXAWoAN6bNFkahyfdUksUSSodWZxmEUKrDYk8aEbxPGYulYMJ0mShHuBcvY1lVs7yIZK+xNLK49vsxP/vVnOOqnnOyP6BgGs8GQrfvbOIZYO4oK0GQ+8ylNH7vRpJ/B8kWP1csBdkvj8WfWsTyNvfsHbL23w+QkxZgkWFmIFo6oogFBNaYbRPhmSlmExMmMOE8IszmZNGuVUbWGMIdFLalUe+LZfQbOKghOGMw/BEDrdUSpboVJrkmW4VkGuDClUyFt1HnBikFu1Ap9lRd1BvbWGeS1zbrMHXUHqKaDXhfRYqV1BgDLzyh7eWXxWINJSnksGc56qdSpYv8lv1P0KfJLa3vqswwqTdYkyRGum8jnB0FR68u9LKpfeUgDWt6jZOHKe3OsWhUran+532UhLataiazWH1k5FSu7tj9Ta6Yu2cEQy7plWkRCGqgcLKuLabaw3LYCUArT4cMvP8bFW89zcLDPa+/cYTwM2dvrU80GtDSRKcn1mZJXI/W5jNzEqBr4bgfTlczXBtDBLNv4VpdWt1lnnY0mDE736DQHJOk+VjVDK2VtiTGNHE1UQGe2aoXK66qdE3zPwLV9PK9ZZ12f57ALm17ZcUszw2AyFIJKhjR+NCGU6AJWSMZriWXLOi6ZXLXNp9ivubaLhgdFAwyfQrfQ7B6lcYFRucawWuPeuGLmR/wP/91zfPrzL6jtQiCAwcmYh++8w+tff530WLJbI1zJyq1CjHRGHosTg7gYWGr85X12Gq5yZoirhESTDFyIUtmRfLSgye5EZ2S1aV64RHN1hdJ2lWXofDRie2uPw7sP6Fohi61SWdOaWkyZhkq5kEmoeGUwjSO8QGZNgqEndDyNaxdbrC40MS2XMCnZPY2ZzUq0THIZHZZabQXElZpFGudE0xl5Mle5bZmAy9LMj0IMqyZPSONI3PezXBw4DLW+JEmsnBxkbyg1IdToiPnAdA5p6WFYHpaA+K5PqxnQbbXRcZQaKc3nZFHKyVCAqli5JkymUwJPyDwi4pM1WsNZCIhKB81YwbQX2DpO+W9/6Sof/08+zuVnH+Mbv/N/8au/9nW6aUoxGtAoh1RJqJS/eVgRhUKG8iG3iEVtImuo5HGfBTuIKq/RsEnyhNMoITE07vZjTlOfx56/xs1nNwg1Tdl+bi4ZXLi8xvqtpwguX+Xg+Ij9ew/4g9/5Nm+9eYIdT+kaI6rplMuej6VbHM8TldkpFsGO7VFmPtNJhW9JdrZJODdYaPXotVe4tLTAelsjD6fcfvsuRjlBMyTbt1b2i9W77BnSOVV5eMq+VggFOUFg0GgLyB0yT+Z0uyaWZzCczTiaFYyiBqO8xcXrN7l16wZvb+e8cT9mMEy4dm2BV55uEYcTTvpHHB/tUkZ9wtM9Vq2pOiMkKi9UnBIExqhz2iW7scwtFlYWMEXRKzl94lgQT2h5OZ2WThJFZ64XQmix6fotupIpWtiIqClP6/1dgNSpKMgVUUPW+Aq/bZGLZXue8HDviEZTVHhNnEaTk9hikJkqE/qLn3+az/z8f61cUrZv3+Gbf/B/8/XXJgrwXCCjacn5rmA6nzIYTdUe4FgNBpFLbi6zfuECLzx7i0vrlzk4mPNwK+TkIGTVs/nJp5pY2Vypf0eDfbLkCKMKMWXfLmplkEzYwBJAT+55Ad1FYZ4ymyc0A8l1l70bdBvstk5jMSBxutyfOOzPF/nUT3yUUHN4b/uY3/5mnwu9hL/3t1f4xOd/Wl3nuz/Y4x//069xdFDQKk442d6imQxwwhBPIiQKAfMiSlMjFMKEpRGOj8jTiCCwVASJEIXE9lwsnoOGhqZiKSRz3aXpB+iaAA8C1Fr0Oi0yyYacC+Enqd+37am/Q+0fPsPU4P7Q4NqzT7Fx9SrD1GN7P8XUDWVLvrxo4jVivvHWAwVU9ZptnrgQ8P7bW5hpH0sbYBoRpmsyCS2SsMkT11d5+aVNnv38L7E3T7lzu8/uWyH371Rs78744qeXubjus/3O97nzzg7F5BCnOMHIJzSsgjgUcuGUwshwPb921VCuBQlLshYamrIHl1gGuW5jIZ5ItvuZa4hsmb5pqXmkzP7VXl9HKyiiqcQtnLkQKdv4vMD1bHUfnmdXCqGrjoDR1Xm0OqtdnMpVJD1xOJG5IY4S4kxRVSZlqXZvSgFYBBSxLMRPYmYucFouEVy4irO+ir20TtVu0++f8sff2iUbRXRLg7ZlKQWwZmv8oD/h+aeWufXUZbrLJve2YDpLaNs245MZP/jBkJ6jKUBM6hTRiT3/4go3NheJhQz0gz4uGZ4hoEaJ7hjsC0fLbags8WEopYvO5iWPSyseVqWxfzJntz9XqlAhn9gdm5tXWly7ZtD24XAb5mOTJIK72wPmsxllOcf1xAVGYh+EWqSxtOHjWoZytZGzX38U84VXNlnfDAgTjZNjIUIZfOW7u0SnKSurAa7vcmWtxTgv2R9GDKYpnabBetsljCru3ItUSbe61GA6zZnvJhgtm09+tE1zVeMo0uh0YXZa8p23B5hFgq1VTGcZxSDFXe7yzLUFojJiIo4Xvig3hxxuC6mxwLAdNMtl7WKPp29tMJ3H3NkeI4ctTcAlAaRyjdWgyaXVHn0Bpk9j+nKutUraGwG2L1OrYJYkiKO/g0F4LMpJWPSFAKzRDxOWlnw2V5fY7oecHA1UwWsYLhs9X61r85M51azEbMtGnSoXKKd0WO447E0kDkKjYek0TTg5ibAdk0EG61c6mEsNvrM1VtEbkhWt4lzSnLWe7FkZJ7Kpa3UOrzgDbAq4v9Lj/sM+e/sZaV/IEyYXV1zcwODBqbimlDQ8E9/zmWYOupAq3IqYiFk4oZxMuP54T5EPHh5qTI9jKCY4TUGQPK6uN1hYcNgbJEzCjHlSu+0IIa3MU6yOnJ9zOrbDfGQRjzS0zMUWm/IuZEbGYVoSLEj8Uu0clgkxVmXOgqvpKupmxdcY98XGOSTPUkbziEJcbhZddV48DXOVW696ALKOuzZBT1xpHLptiwdHQmgQW+mUKkvQ2y6trovneQznOck8pZxFSl0tnQeVB5yWhEIEszwuLDdpmibTmTh9meS6xJTAaJ5RTDN8R2ehWQP6QoSMipITIZYJKGpZtJqOioTwPFmfZ+wfDrDxaDoulzdbzCYV/cFE6NDMQ5uTUULTL5RbRcuz1R6RZJJRWzIb58pVrOU6SlEvETSievXVHJX9v2I2nmPOU5UBLI4lq22Ptp2z0nBYtjX23nid+HAfN5Nz5AxD0MZKaqxEAeyKOHuW9yuOLFVZn2MUl14BsWeZs2frr5xslcuRuhPq+kgRgcVtSWj2ktEu8UdSx6WpmiPqOcqNQdwb6u+VaEDc4FTtdG7jXP8p5DYBgBUoKpBvUZPAJa29tnwuFFG5toOulcrnWcSiNpd9QpTjUoLlZQ0Ay/VotCx02wEjULVXZnfIBAA2Gowri8z3Wbl0EzPoYpg+jtnC1AylkL59+yH9SYQfNFX0l1jQ20VJOjolOj6F+Yjw5JAi7JNO9wgnO8SzPabjA9JppvoZSuhrifsIWHYNAKu3L/WQIkifOWrJHx9AJc6BWlGV/wcAsLRVzsDgP7Ptd/Ya54TscwXwB5+rftWfsps+//dHAPCjdvKjEXg0An/VR+ARAPxX/Qo/+nyPRuDRCPD/FQAW1v75YV2aKgoQkkJAvlfqyR8BwOcWrjX4+6Ml9TyHVWWgmLZSFNS2yWIBJ0WjNGfOlLuqrMkxBCRBQEhpiaQgqgexE5aQL/Xc2jJWAQk/VKiOyKkAACAASURBVALL64vaVx2lVWEhFk7KYkcVGy00U1Qpy+huj5WNZZpLHfxmR4EX4+Gcg4OUseQ75aIym+P7UnxOsEJp7OlUhsflSyv0FtuYvkd7YYO4MhjPI5Jcmr8pqeQWyfvOEtJwjqvnOEaJLRl08zGD/kiNjzRRzMAns6A/nzGdTeiaKS1TY81r4lCzrcWKVZR+AvbaiOJ3Ti4Ne2UBHaFrqbJENoTPm3mSdENSthQQWlmLBN0lMgJyXVR5OXk8xk7HuMZcjAbVa6SVNGZmpPERWjGkyGfKzln1U2W0JUuzFvCJEbBSkVlGC0NrYZluDQKKDW4ZUyiLaimIkxqsENa2Ic8J0J0eobzHqo0bdAgzH90LiHNDNZKjQnLapHgOSPOKaZKoJmkzyHGNGdV4n2h0TDIdYeupKjDj1CDVu5juKnb7Kt2Vi7TFqnStpRox0+mIcb+Pb8yIh0eE47FStPq+jS8WTlKwi8JSAPssUXli83jIZDYgCk/Ji/FZjpAAiudK81oNLNnSom6RRlGcFHh+UDOnjboJeQ6OBYFLoxFgWDbzOCUNC5WZKqpoL1jB0K9iuRepzFVOQovGcpvPfOYJJmHBbBKz6EpDZcDWnS0oZ6TK+rtiODEoSotM94g0n+s312gve1iNis2rPYIlk0LPCKcRw4MRjArSkeRGDQhPjxUR4EI3pevJPJowmoyIkhnTaKry9vKyBoAVRCPZeLE0fGoAWB7nAPD5/wvgLfeb3IcCqApb/4NrQW3PVVtE1+uCAKk1eHKuvP2gJXRZCFFE6WnV6yhFr2T2GfV9XRM9BIQURrs0NeR9ntk6S4azAqDr93Se7yv20LWiWP7eVL9fNXP0mhSg7JtTsZtMCEOxWpWmhaiUDZXzKhnfSp3kiDIrrS3Ko1iBgEq1pYBkUVWKZqUGvQ2zxDjLMs+qkplWkFuOynuu9Da63cS02/jtBl67ydPPPs7C+mVOT4559Xu3lf3jab/PihNhRGPm01PyfIhpR8oKlsKi6bShCmgEq5RlkzDyMKuA5e4Sly+tMhhmHB/1GQ8PMZ0DougIg7HKyhXLfbnBjTPVt1JVKwW92E9qOGZN3mm1W7WNu5IA1LaaMuZ1+0IjmtW55JJnKQoJsVsXYFmY+K5d4Wii2JL8LaXtUKpisa43qiam6Sn1f2G0SKpF+skyZeMGRbDAnUnIc8/AP/jv/ybttRaprnH3B1t8/6t/wre+2eeyZ1HNJtjxjJYZIt4NRRyRRjJfdQxpdlYGWZiq6zErYzQFpNhKlSDAmeG3mekeoduC3hpPPneFzHRVHuHpyYTjg2P0+TFuOcYx5/h6RB4P1JpRJgmZNKCVilysLwscP8X3Spq+xqKoVwQYaLVVI+hoHBGGkgsMC60GLg2qyqDrN9U6K3b0J/2Banwm0VzZ2QnJQfYWeVSGZKmXJNIDNkS9Xtt8CpFFml2WJ9coZTSNJT1YzS/JEuwtOmfW6qKScVVu7GAg+XoRUTzDMQu1xp0eD5W1pSauC2LVbwbEWY4VOOhWm9NRD9db5Xhs0OrZfOGnl7j1xAp3HvR57fUdmkWEk8xpkFCEMxwBppOKOBS7Ug9LrnNZE87knhFyh2RkSwanNLzDJGIcRxgth1FhMtN8Nq+v8+mffhHNtllcXOKJF15QpBrDMRmVor+Gu99/wP/6j/4F997ZZd2JyZM99GzOatBSThRHScIkijCygusX1pRiePdAMq9tfEfcMyymEwPHaCsQpu0YinhkhmOGp8cMJlNW1l217iircwHiS9njNHrdQI2tUgGXGc22xXQeMphM6HRNZe8owPbeyZxJIq4fTRJzgY0rVzia67z/IOHq4+v83KevsbG6zM6D2/zJq+9ysHsXPd6FuE8x2CUwCzRb1i4hwoiarqJONTCZxwnNTgu33cSybOK5kC5y9CLDsQo8r85dFwWogIdNIQM02hSJoVRQk1GqbDibzUCBc0WR0mi56vMNoimjWBwxYqWKF9pEb6lHY7FLGQS4vQ6xq3Pt5hWefekLNFpN/uS3vsT/8q9fQ69MpTh0xWo+m5KkMUUhJKaitsjXXJLC4WTuq3382vUrPPvYDWUPnUwNkmmhcs5fudEmn494/73bHO9v45pTNC0Ul1OVJy5zSQAFIeCJ44NYAYvFr6g8p2GIpVW0W7WttVyj1I5x2w0ip8nDscudyQI/+/mXWbn2FFECX/3GXbaP9vgvvrjEx3/qJzBdg9f/+E3+x//pTwgHBQv6fbTxQ3rlmCAN0WPJf4zJjCFhPMHtLNVZ89kU261IZExLsYIUpZLkQwvxqTzLAqwJl3mm02l1sW2XzeUlrl5aZjTMOexPmKVzmm0P2/RqMlYmbicms9xie2xx8UO3aKxsoNmLHPTFolXiQTKuXHJAm/P1195lOpuyvrjEaltnfLxHSxc1+ECBA6VdYTtN4mmHWWSxdTDlF3/hJfyLV3Dbt7j7RsiDezlxlPMLn79K16t463vf5XS3Tzo5oWX0MdORWuurXM6CMtfnyvlE5pAnuc5xRrftq702S+rrL+MhamABdwV8kIcCdA0BrGqFsOyrEvMgpKxIQOAzsun53q/2KU/cKeqzhOzz8iX/L2CzWBcLmKn2qsImEMv0QOZ9ziSSnGjUmihkPq0wFKiQaQalaymb8EkZ0C+66IvrRG4Po7dIa21Z5bDfuX2kANumuJSI5W1Zcppmar25fmOB61cW0QyHvRMh21k8eaPJ7lbGH37zgLYFXU9nEGccT3OefLzHCze6TEclb715yNGBKMgzVnoOq2sSXWMzzkTO5nAamWz1Jey95OmbDRoObB+N2TuaY/smzZas/TqbmwGLC0LkKzk4iNg9FjJIxWQQErQqep2QXlNTBKNpkvPgWM6DGt2myceevc7JySlvbw1Yb+gKWJaj5CvPXFAAzhtbfQYKxDIUGTaMhYgnNsWSrwxe1+LJSw2uXO7y5W8O1Fn51qJLMqvYuisEp5LNyw4Laza5Z2IFLpNpwtb7I1xR1QpAp6y/DdZX5ZwPK2u2svFtuCXj40MmxxEP7s+ITmRtdGj0mrz8zJoiGO/sTthoOxweTbh3MCCZFdxc6XDlQo/MsdmaROxlMYVf0V2wOB7MWV7wGUwydb69udjg3dsj8knOi9dX6U9CHo5C7MBWRKrAs3CMTNUqU7HW7jhMZ0KmiigGFYavQTqnilMVg7C64LK7PyRY1GmbBkFVEU4ybIkVchxeeHGTqu3x3QczDgepqlHCYb2Oew0568oaIuTMUrm0VFHC48/3ePrJDQ725ty9P2fel8gLk8W2OM5kDOOCtMzoBQYXV9s8HFgUhoUVpJzEUqul5HsTKlk/F0SZHbDUENb0hP3TGcutDgtNl9E8Ze80Jp7EGG2b9eU2p0IgE1t3T1MxPYZukIYG03GJGLGsLzu4WsbWwQir67O27ItXCnOJQJE8X8liLUoFrvesivkoZzRIaFsF0TxhNouZnIqTgIHetGn2xOXCRHi/mRCfROTe9lhs+uSp5AWPFdFwfdnCa1hM0pREg06rRZ5VpGHGZDwnGscq71ciOxpdmzQpKJKSlabHExdcklAjLmGalWyPpK6XTSPHM3W6gUkoGbC+pe6Zh6dTbl1tU1kawgfN5YwfzUnLCLG0n5+KE43B88+uqPWl359g6TaO4TIJS2wj5DSMiealygtuLfl0PZc0krGByz1HnTXe3o4U0bQnsQhFwbLY3cvY3j/FqSp8TWe9XbHoRtxYbrBpO4y371IcH+FUMVUZY0hkSSE1kLiq5Qp0FPxPZfhmdb32Q3GusmFWJ8763HnWp1F9AZXlW4fSnv+McwZgKgJOdgYACxlXwGHJbleK1R8RhqWmrDlbRX2OqZOiFFlW9sVaeFCoOlRqRonWyJXRvOiAa6clITvWPaf6Z8XVQd6bKWG/Yt+dCxk1w3QMgq6L4XqYrvRHOiROm7nRJHECYiegCpp01y7j+C106XFUNpq4QswLHj54qGLD4rzEdhyVEe6bJuHxMbt3dsjHpxSTPmV4Qjr/f9h7rx/N8ju973NyeHPl7q4Ok3qmJ5AzQ85yl+RyV4lrSfbKku2FYRswZEiAr/wX+MIwbMPwvW8Mw7rwlSTYlmxKWEmrVWJa5sk9oaenQ+V6czr5GM/vVA2H1K4l2YAviC6iWd1TVW+97++85xe+z/f5PMeUyQHZ4oTZ5DHpVA2izSiaDGBBDQxAzgRpfSYAN03DFx8Xf/28SzdZ/BIC2gjAGs8/obj5rykAf/YrP/c4esy//172RBt5Ujd+MgJPRuBXegSeTHK/0pf3yYt7MgJPRkAj8K8SgFWcV2H50gEsAfgyh0s/ryLKv44AbMRZiYUX+bAqjF/ifooLAVgCmv6oWPDZBtToCHKiqYCnDuRGAFZnsSUnnQRC83ONCNwIwPp7Iyx5rtB4zX/7BQHYBPi0sO1reNFV6mCD/s42fq+DG/sGozid6WBbcnA2ZlrMWaczLGtG20rYUsFuaZMnAXG3a/6sCxc7ivGjDgk2B+cJaWkRODW9EOQbkPvJJ6WlGpIj16cKqA0iebRMcNot04m9NJjhNWG+wi0ywkw5PA2SdlUsSYuRwT+13Moc2jDiuITm1IyViVmrfRyrTVW1yO0+XmuA7fcJuptkVoQtV6pbsVysaJVzWnZKna+MaJtkS9LkDI8xVOeUhcByTSGuFAcql+Cgk5oOGw6O1cJz+3hOB89pcH6mGzpdUAhNW66MEKRuXYl1nqff3yFsXyOpunSiHcLWJn64aTJ4MifAi9vMEoe8Vu6Sp9oSQSx0W0FeryA7pZ4+ZHb6kMn5MaouWEVOKjdZPaAOb9C7codrN5/jyu5VwlaL49MT3HrB0eEBUT0mHx+znI5wLI9OKzBFklbg0Y1UCEwZT8amWLtKRqyTCUU+pLYvkJ/qbjZCt+k7Ng4ck2drBVTK5BQCU6KeBE6Tc63xklBp026HtNoxtck0xjj/FouMrHTxvU3q6hZueIN29waHM5/BjQFf+8ZLjGdLmd/Z1s8uznlw7wNGk0Nmq5m5LyQ6B3JLC2dFm6i9R2tjg3gjZlmteOXLA5778k16uyGfvj/h8dvHnD5QJvAcazHFXZ5ztb2kH86wmLCYnxv3r/KnJJQpM1mYVkuuWVUiXFd+088yu42d6LP6QG2Qbp8XgDU+lx/qVjeNI8phvXDpSriSM0hFYBV39UcHfbls5dLNMzWaXOAJLGE7ffM9qiwWYkLrmnhN8ULPV/e9BGEVG5oO6sYlblDmpgtdCO7SiH4qzEt4Fn66QdQ3jmPjIs4LUmU6Gwd+42hWATuMXNJcTTANerJ5LBUoVCDSyDTuZP02uQyFnVTx0vy8hBfPorQshkVG1Ymp4h653cEL+mQI3drlmRs7dDY2CfyYo0dHvPPBCdPhOU46o+MtsJIhRXZOJfijm1Ips1q52nULlz5V3sViC+o2jh0ZzPRgc9OI9+V6TbY6wwqPSdNTfHdt5gAPn0oFsGLd4N6MyC70ZtyM0QWyWYKbqiyZKfA04rjEYl0rXbNCrjZLQofE14TArfBcOdtqk50WuRahcpzVRGBX+FHVZGpLAHZaFLVHWsSUVpvDSYc6vo2/cZ2V7fLh+Tn/xX/+RV775teNAPz+zz7gne/e4977UzoSG+U8cxe0rCWeCm+LtRHAUi0Swv3LaZKpCGWT2gWq8cshrqzN+byisHwyv83S7TCL+/zON19hWrgmd3F4lNAPCnrBkiqf4FZzqCfkqyFlOmO9EiliTicOyBZrXK/G93Jakd6Pc9qhQ78jYW0gdZfjsZosVDjV+uew0e8TuxGtsEWV2bT8mPPhgkIu2LXw3BmrRM6WRryqlAtclazFwnbUaOAZBKpvB/T7Ads7kcmlOx+tKNXE5ficz9Q4smKVNxlmvh+wnrtYhcOgp/VZaMAVVlka0WU6XZm5Tu9nz5WibBnsYibM6PYVsqxLnvfY2uvy6XDIzp6oGMqUXNF3M2R8chYlobDfba3jFicj7R8iXKH/L51+cjjhkFY1k7Gy9Uq8WOnRBalnY8XKZhvgdrt85ctXeO6VV/jyb36T7lbb7CQWEsaB47MZd7/9I/7u3/4e8wcPaVszqvKI5XpqMqoHmyGnyyFBaOHkAZtt5S5u8PGjJXE7Zp1YVEllYgpid2CKw+nUoh/BzS2L04MhjlPS34oM9n08nlPr/e5DHEdsDdoGlX42XDCazg0CWoXL6WJO1HaJu8qdKxjOKxYrDyfa4mAUcJaHeL0B06XFn/uzL/Cnfv15ghoe3/uQv/2/fZt6fsjAPcVeD42j3nNyEr02pzIiThhoX9KI6Z5XG8eXFTWF3NXSomW3jGXerit6A2W469ZT7qFvkMOtqGewwxIV5fzV/dCTKJoUpolA7wUVJoeLMWejE9IiwQ/6dLpder0urd2Y13/rDr3nv0jW2+R0Miadwvxkxne+/YAHD0bsbDgU6zHV4piuW5imJCHno6hp/pvNhKv1GK8jlkXXrGN+uE3o9NmKu1zpdel7Lq/u93DLGe+9/wEP79+jGyc41ppSGa+VxJeQrtDLWU6SpU0uvGsbzPRqvcSzctpxs4dRKTn1EupWROr0uD8JGBZX+OrXXuH2K69T0WI8yvibv/8Dvvm1JX/pr/37BJ2A7/2DP+C//u9/SrtwiMuP6HFCOz1nfTYkqkNcK8VrLxmOJ3hB2+xHQ18CpJyrqSFLKId4uRBhRutYjeMpB1lrjMNyXtDrNe78F56+yYvP7ZNnDocnU4bjlXGqat1NchW3QwTyXJU+oyIk7+3Q272OH21yNCw5PJqyObDZ7tcsl2MT+ZEmM4IgM9SHoM5o2wW+Gj3qNaNkSBAFWGUHxxLuv8VZ0sW7/hR7+zfIJiFvf7jg2Ssxf+G3nmYz9rj3/puc3BsxPz+m544JmBC7jTsLd814PSPVXjiv6Uax2SNEgUuvIxdzQ+tQc9U6zRlPV6aJRuhnra2B45j3X1Pgb4QD4wJepWZcRQ9oSB1y8Ho4QbMfadZ5reFNs5bZV1RC+GrsavPet0sHW1m3mkeNWFzSimJzJtHvLSVkaZ8hVSJqMa9ajOhymESc1Bs8mvnsP3eF29d77HRadByfDj4HhzMenS84mBZUIVy50iHstES55a1PJji1w+9+fZ/Qsfjw/bVpVnj2VouT8Yy/99MJcSdkM46ZTtckI5F6EpOdfG0jZGe7Q+36nEw9glaXxGpxsqyYjNdsXw945prNuw+HLMYpluMz2O6yuRlwtBDZIydyS85PM7R8WWGAEzp86UXldourlOJHvhFhfvbWAe98NGZ7z+Gv/M5LHHy64q13HjE+WVMXJfPTnN4z23S6ASfTnCoruLEXI2DK4wPl1DcOaK11m9s+X/3iHp2ezbd/eMhwXLIfOFjrmvUYhqOaxTzB2vKJbymb3WM+KSjGK7NncrV/K1yu7rYIuy3uTSa8cNtj/2aLK1dtynFBPSwZ3j/hH/6LU/O9vV6L3c0WSVJzNEz4tZs90zTw/TcfEfUdBso6t3yGOlmGOeGtmi+8umsaHw9Ga1595nnGp3MeHy359aev8vjelPc/WPCFqxtmfzkqUx6cp7h+xOsv9LmyBZOVYiAqrtyIOTkteO/hmNNPa5PPKQKDVxTY84pBGw5Xa+baLyiTdJUzcAO1PbN0HH7rG8/ib4d8clRx7yg3ztjlvCRJcip/hR3m9DsFyzQlWSj+pGL7RsTXv/QM64XygheMTmvGEzlKLcaL3IiS2VqidcWuxO2kzWJWUSuDfEexKg6lbK6BzrMRe+0WVzczFqsV77x7ZGIFIsdHO8vpsmBV1KbR9OZ+G/UYWb7u0+bML5LEcFYwnWRUq4KXbvRMg9Jbd8959U6fILZ4NE05PF9TBx5u6FGmNY5lsRv5RgBdjzO2Qgtp52Wac++gyaC32jZXr0cIGuN3XHLH4cGRmp7abLYi6tzifKJYlJo3Xm3jt+H+cc7HJ2Ms1+NKq0vX82l7FW/fHZPMLWmEPHsrYrMT8NHDMyLL4Wq3Qxz4RD0MEewnDzODMa8zuUm1u48opjlXr/u0oorHkyUvPN2j37c5n8oXW5lGs/N5zvXNNvNlzdkk48q2i+VVJIkETsusu5HvsjkoeXQy4cGDuRG6v3znKqFnM9cYZjU7PR9L2cyPVpyMUvJ1zrM7Xa7vRMbp/Fivr8pNDeNKN+dGd80ruzFdNU6cnRIu50QkuK4aCBtHbZaK+iQv9kVTs4Ta8pLIpM+aSBvh1TTZfM7Je0l8Mg365szVzM3a+zfnp6YhV79HX/MlMttqtL2Ijrk4FH5mDjAZXU2MT0Ol089dis7N7xYJTI9psoHlBJbwa6nNS+fAxhBg6hX6vRKT5V42IrEinxT74lBHFl5H5+Qdk/Obe5usvS5Zq0fZ6mF3u/T3bpr7mqzCWlW0Re05nHJ6MmRZ2pzNFmxt9wnDAFfNGPMZn37wAGc1Zz06xVqfUKZDquyQfH7KYnbAfLgiT2tqua39xgEs96/rXRCjVFuRk/cymqo5uv5Lwq4p/Zj17fLPhWP4X0MANt/5uZ//rOb2udLo5XH9UlB+IgA/qRs/GYEnI/CrPgJPBOBf9Sv85PU9GYEnI/D/TQC2VOxXwf5PdgBfcmsuDcDak3+W+UmTV1heZLVcdn+WQkE3+/9GI9bGXQ40g2wV+kzY4tIUA/54AbhB/jQb48YVKLfPZX6tfo9BtBJTVbv48RajdQu33aXVMR4lcwRaL4QutUiLDDsqsL0E35ubPMlOVrKe5DhVG9cTqtMyGbbz1KHyfLJSBexGvHLdusmZJSMSOrgWwk2iaWkyubxAuZLSo302r26SORXn86nJ+KzGp4Rpk/ca2jVuYJHWKybzY4KgNDg0k6FTqVwgoUtuaZ2D5JSUUyKksiJKqwN+37zW3tYus7XDvHQM0mo6G9MqlsTWgrJcmufl2QlpNqdMTqAYU9dNh3mDYFK2T/1ZLqs6vC8F4MDr4TnBZyhfIwAXCVm+MlnApphvEKUOttvDbV1llfbY3r6G43Rpd7eYLgMKR/mYIYvUNgf1tGjEby+USKdc2iV2MWZy/B7r+UPS+Tmhk9KN5RiOSMoBi3ILomdwWlfZ294zxfj1esZP3/8Up54w8GZ06yHr2cygFTuyS6ipQI5VW4fW1OQslxKw0yllPcOxV9huhi3M2YUjusmqbZCDQuNJQGxOaio0Bk1wko7VjsRHNSs073vhVw2/sfbw7ZD1Uvlfwgp3KUrhmm8S95/iaO6z/+wWv/GbL3M8XJji2k7k4ZVT7n3wHo+PH5HlM/rtilWSmPGtq4AwGDBet/HCHTZ2txhnCV98o8/Tr92kfytmMc5YnNXc/fEnTI7nVPMV+fkZPWvOwJ/hViPqQiWxhcGXl3KelzlZIrdiSpLnBK2WcX41zRfNPWcEKTl0jKtPAmCTzWvEcbvBGgp7KQdDurrIeJJ7x9G4e03+nuOaQpnnOBRCOsvdmBeUeTPXaM5Rp7oK5MrIMjjqLDHPQZl/+rzWWFzg6C8zngtdI90fyqqyXOM6lG6s/67JxnclKDdOXV1XuY+UeWmKygYlpqK8hBV9xqCQl1lCrcwytagsS4NrU4Ff73F11Xv+hctOxf2yYrFIm3tA/i49XluOxppgd4O63SN12ww29imdiI3BBs/eed1gGeejU/7hH75FuZwT1CusbISdnWPlI+pyTl4vSKpGRGg5HlVqs5g6OFWXKLxCspL4G5DkrhEi5FTyyhQvWBGHc7AnRoRJ1nOcUvj4jPUqMS5GvZ2jKKTd6hkUqVx1KvaoCCf8s3GfZqm53nIBZGVJooJSXuLbNat5QpqkBtNuaOhCyAY2rVDipvCaQsbLMX9ZfApwrMjkmNZuh3URcjyOSK2rxJv7+O0en04Ttq63ePGVDTav7vHhRwe8807KU+0Ifz2E1ZCOtcApVtj1ilo4VuXLy4WuXFnbpUot2m0Vf2EikTrF5GvOZxXrwsbp9Ej9NlW7x8uv3mBeONx7uOLwMGN/2+PajrDuY8jn1OWIqphQFQvS5YTp6JzJaE6xXJlmmH7HY3PDpdWqyZYLNvs+/cGAxTrB9l2OJwsmc4XgOWz3+lzb2TIuJxWwXXzTbLNepAYzrtzj1WyBI66dLoWIkGp6SHMsWwh+l/VKaHKffi/mxdu7DAYhp8MFR8M5i3XFfL3i4ckBVZ2Z9cO1faaTlCKt2JYz2C44O80Y9C0UM97rNahuiXO6f9Uk5YkZkRUErR5u0MX3NgzFoA4qkiIjbtsEdsVGbOFmJXEV0w0dugOhRC3OJgWptAhlNeqOuDh5WcYaYnF+tjDzjBVC4ZYUfsjCssjcHu3NHr/9m/t8/c/9Lnfe+LKZPzRXqH9sNE/4x3/zb/Gdb59w8mBIOz1lcf4ptj8myabMs4relorsczNvxHaHK9tXyfKIVaW1vKmgqcgdqqEnjclTFxKb2FYRUGJZwUCdXSo/VjmTyYr5LCEMIiM4NBhEy7gYp/Mlccshq9VUNDHO2+7AY1VmnIrAULRwWzvYrS3mxLQ2d3j15asslxZ3bg1YTGY8/uSAN3/4JjFn+NkJxXJIp+UxngxNFp4VyWXXZMj5lmMy5ear3GQ2Osqbl3iCS1naRnDf7HfMvKJmmzpv8hxbwYBW1GajN8C1QiNKrrKSdtzEWVRWbdDJqQrA1Yo0OcH2XPI8ZmN7m42tLq/92jX+zF//L7G2e6S2wzv33uOf/p9/j3/0z4fc/2DGVgztSJSJhK67wLfVZFJgywEjTPI65dGRcKcujp5Pq0/tb3B85tKNNujEA57d2+HO9Q2e2uwyPD7kJz+9y6NPH9CJckK/MDEOmn+MiLAhYTFjPlcmtm9y1+XME7Jb8Qm+HNSOhd92cESfDyPmdZtPhj65f43Bzg3C3hbHwyab/M37h/zGFxb8p3/9z3PlpV1+8off4X/5yupdtwAAIABJREFUn9/kSmQzfPQznPUj4uyM6cmhaSrIkiV+e81ynbDR3TDrV5I2zi0VwFfr3Lh/9N5fryt83zZOVGFIdR21DlpVwHSac+PaVZ575hqb3Q4n5wuWy6bALgGhKJQP3MYJQpZlxHni071+k+1r+wxnPqeT3DRzCFV/eH5Ono15akt18BXD8TmVstIVZ2BVdIPSYODn6dgQDDphH8oW7WiXedXH2t4n3tim57fpRRE3r+zSbbUM5ebT9z/k9GDM4kz0mEM6QUpg66ywMuSLtFxT6t+51oCIPKmIQp9+NzIYeIm++pDApfsn8B3ardCIutoHmLzzVHutpmFLArEwn/p7K/bJtVYXFW0J/0L9Gwdx40BLlJHtiyjjU5jcSxEpPNP4I7ef8oRtzzL3hPYEaqTR39u+R2FZxjm5KGwsP2LtdJhUbUZll6k14L2ROhRbXL/S52sv7ZCnFn7hcPf+FFdOZWCYVrQ7EX4Yoy3QBxKyRjnXn9rj9rUu5ycJ17YjnnnKYVUU/I1vHVMtC9x+yJ0bEddaFTvtkh+9c8TRyLCfSWs5+33KeUC9Cui9ssPk42OCF1r8xW+0TJPN93+oTGeHcNDn+pU2pZUzXC7Ii5Tr2wH7W13OZ02WvJDLm9dq7j1+SFLmtEQlyjw+eDzj5f2Ar/76Pu/8cMQfvXlMpyyNC3S1KHG3YtobocFd39gOjVvW94SHrnh4rj17zdWtlsni3N3zeHx0bkS1rX6Hh3cf8+MfT40jVg2U6TyHyIVNn9e/fM0445J5zsnxjNHJmnJtG8T0zRtd7g4nuO2MZ262uP1Mi5MHE0ohmpfwwQdLBlHMtd0u331nyEKiZglPaS2cpSR1wvP7LR6eJszWWtcyrL2a7p2ab/7OGwQtm/WiNs23d98e8/a7U/6d37iBlzo8vp/wyf0Fu4PACKmfnK3ptWNeu9M1e6sPHh/jdyy+9vUd5Lv/8F7FD96ecG3Q4uUbLvmsJC5zBl3FXFR894efcO/+2JzfXr2+heP73D1N6Wx36AwGDFc1aWaxTGqySc6Lr/QYl0sOp+f87p++RuTBbFIwmsz4+GDGeF7hCUtru7yw0+PKTpuDowk//Nk5th9x7arPnaddojji22+fMzxKcXZdntrvs8x9TsaVaRpQ43S/owYpmEzPOftE+x3PUEC+cr3PcJzw4emSKoCXv7iLEzncP1nTaav52iGIbEOuGs4SytGKK7tdylXF6b0xTt/Gb9mGmoNv8fTTmyYa4f0PxyiAfHu7R1BYlMuS8SjFzQtu70bEoc0HR1PCAVgteP65bUZpyoPhmsnKwnZ9s9aJrOTWFZ3Q5qtvtPBaFmczvR9TWkHI8dGS29ttNrvw+NOSd+/NCTx44UbMC7d9kjkcPZzw3Z+cm0ilq/td7CjgaOkawU7Nfea8aIWsDubN64mVL2uZBtlB12eSVbRDkdNcHh0u6W902WiFhtqSWIV5LUJbD6cZQi5vd31efiEw76H7B2s+Pphy52rXNMs8PpxwdJaw0wl4aq/DOw/HjB4tcYQ532hxa7NrKESfHozwvIKXr8dc2wzosGC/E9BdZawP7pOfDk38lIkOsiX8qrk1M3t6IyZeOIBtPHNOETnJnPHqhjyjubGJ1VFjqJooL8641UUO74UDV20kiukxorAaLh05wm3TOK2PNG2oYBKzBZFuHL6XNSI12ooMZYJzLk+W5EL3mwb00pxHdZZQ3E8tbrKkdkN8ap6HzmUGSW7oEDrTyVWsddei8mzU5hxtbBoqWhVskfgbVN0trO4maRDQ2tyl1R2YffT5wSl+Cl5qM358yvFwCb5Lt9+lv7HZNA3nCePjIw7vHVPN57jqaFmfUOfn1PkJyfqAxfiI2dmcJFMesUAtTQawcnt1ptS5VuYGfXwmAOu5/xIG2tS3Lkal2a7+K8Tfn3+LyRg25/Sf91L/fO/9ubqoyWb+nJj8RAB+UjR+MgJPRuBXfQSeCMC/6lf4yet7MgJPRoDf+3f/1M9VGzMeP9/tXQq7vzhMvzg1ajOvjmOTAXPxSAbvI+yp3EIX+VtNQ2eDeW0QPxcCrcTjy4c0Qpmpc2NfPJbBSpsOWwnNepCLbDc5gSUEfRZarJ8sTZHTZCFdHheKJiNFhzfzHXqeKoBKiLJCXHubwooorJCidoyIo6wvpwm8Ybl0cFsRfi8mdTI8b0WZTOjVc7y8xMpbVLkOg40oJSKnsvaK2lUElRETtC93LB1UJJXV+EJXl44RBAUV8zod1lULuz/g+p1t/K7L4XBINZuQPHqIOx8R5GM8KyXT67fWYMvxqcNTkz/o5U3nsrrjm5GwTaaw4wVkpUeSO3jBHq3edUp3G8frUXqBOVat1iPc7Ih0dkjbUw5QTpIkVOmCji9X8YL1Si7lGr/VjKM6cD3LYrqo6PdCUyDKMotuawvPiQzWync9SnMQK02OrpCCEoccr8FVylHjxc+Q04U6orKEPY2o6pjaalEQsDTxvBfZQHq2ll5fgWVcKlNWsw9xODO4Ys+Vi6jGdkJqq0vFBnV9haLuUdkNqraqF+TVnLKa4JRjk3kbsG4EaZMxK5+u3OM5tlwqxm2uP+qsl1XXALDN9xnZRcXZpkvB3AfqRdY/KylKxnlu4oUv/k8HugaFLEx0bcuJ50Idk2UtKrlQatc8d+xdam+fyr2J29nkxS9cYf/2LR4cLslWCS9cjTh7eI8HDz/l6OQAR+9Hd41VyWkt3FWMp07msk9udRjs7GK3Q+rA4erNLnvP3KI1cEkrGJ2MmJzOsJKafDxldjbEno8J0gkb/pzIGuPXM1xvbbKnvaBmukw4mS4pchc3DIwAIjeTcc9q1PLKYKxcOzBOQQlSgd84d5KiEZCE6BRCzRKmVugvS5+bE6cydYVhNxhb3zXiuopEruy9wkHmpRlXIwabyUJibXOq1ciHoW+ei9x3ytCSg0iCfYMNUyGjwRZ7bmAc7SpymWxA5+Lx5XDOVQxpsmIlfujfxvwTCrFrURZqSmk6zy25lIWuK2pT6Lw8wO/uyDmXkGi+usi7Xa3lGG7yhTc328ZZVEYBdmfAuIoINnZ47bUvQTAwmLAr+88wPn3MR++9xejolNnolGo1IXLnpqPcVjOEIHpCMKuoXeWmoFNlDnniNnm2dZeqiHHtCNtpxCwjRFspvZ6yq0tsRwUhiftCgK4JA4f1em3G34ynF5jrKZSsimeO57I2DRIam2Ze1vUqKomIKhBlJMuVKdRfYsnKvDKObzne4tgmDkNT4G+FcnyrZSLFBPEqS7oWJt4jLT2Dhk/KFmk9oLQ7lG7M2m1zVsYKC+eV57pUacZqmrEdWRSzEV6xhGSNK6eDGk98aPk+buCi+IF1UhIHej0OaZEbcfRcLithzW2fyg6oXaHyQ+q4S9BpcTorGS1K4tDl6tUWV6/JAb6myueEfkYrTEwG6enJKXc/+NAI7Fk6x8oLUwzsdlwzB6owJuFZooeEoeFkaTL5tJ7qPbrRa/H8M9eM2C4RbrmQu7cyCETFCkjkWCw1bzU4VM0zgR8ynaZMJktaUcsgfLvdLjs7XZ67ucm1qz1Go4VxluRFzcODMx4eHJu8Ub1fTUGvWa4Mck/3ywXhvllXTcGoWRd1v+izo/2C1m1HDQ/K0HMMsllrtgqcpkFDVaS6JpLTJmyb3L4gtA0uM0mauVH5k7rsvThmuUrNHJnmqUEzztdCNtbUoUPudbHiFu2BRP9Nvvrbt/nSv/UfMdjpNJjCGjOXfe9bv89bPzvh3beG2MmYbHafLDnECoZUpbLvXGxPOM6GFBJ4HVqdDa3OzHXfBzbdbmyec5n61InPalYRWOBrLcgnBr3cj1rsb/cYT1LuP5qwXmIck3LMBkFgaAZFkTNdrQxFoS5SFss5yXpN2LGYL5ZYCqPrbLGyB9De4U//9ivcevolrj/zCh/89Me89fYjxofnvPfOh4T5CZ4ac9Jj+j3dd0vjnDe4Q1vX0CA6mnnQkiOyKc46cpnouqgBSXscuU8KuXslMloG8byc1wb/fOPmNba6m5ycry4abmwjDhuhLS2YzkQHySjKhMqVCKwmng793U1u3NrlL/7lr/PGX/5rZGq4suDNH32Hv/E3/hZ16TAb5mTLlYlViH01ZMzNfqMVhbTigCIvGY4XjCZL08AwTwpu7O+x0d9mkbjMpg7teMDOxiZfffka1wd93nvnE955/xEPHhwyiIV0tmlLuNHmQRRLNS6tM4OD7si+rdmykCPfJZJ7yC5wJXhKlHQtOlsb1OEGB/OYtNqlCraZpTGHk5rJvKa2EvJqzF/9K7d49o3XOfz0E976/ofYyzPe/+mPqBcPaTMkWZzhB/K5NyEn2oJaZnOrO0z7Wq13Ejo1Vwo/r2xaCZbaP2h/pIYk29xeZSYihfKKI3qDNp04No79vIhQs4StRpxC6HqH2pO42GFet7j+7Atc3b/CZB0YIbDOUlyrwGVNkU2pinNCf8VyueRkPMF1K/pdYUaXZMkKWyQaCeWVTxh08MMNaHVZOG1WlbIlu7xya48b+08TCSu/WHL3vfucnE2Yj4+pqhEuEyiWlIVy5W3aytsWAcbg8Zu9YBOP0UQ0KFJB7lvt+jf6MUmaG/qGnM7aB+iPXMOuZ1MWBdub7Qu8c2nWfNEntJeTy1f520agcRpnub6m9TuWo9g08F2goXUNJCjbDVba0r7OnIWUR2qZ65RXFpn29XgUTkQd9DlPIzK/x4wu50VosnhnmcWgHZAYIqnHOivNeePKZsx0obsvILc8pqlL6eXMFxauHVJkLnVac/upDq2uULQ1P3r3xGRERh2XF/fbPLXr8fRVl+ko492Pj/nu3Rlx2MatN5jPfV57elux8zycj9jes/jKGz6HR/APfv9YSSFE1zdNNIwaRSt7SVIv+cYXN9nsRKwzi5NxyqzICToFd4czQwiIYpftbpfpZEHbsnjxeo83f3zOo0cLIwo+GC6MK9Pq1zx1J+blO/vGmXzv7qd046tm73dyCn6gva+iboQvznh4dsavf2GPZ24EHN5L+dvf+hByl2LtqFOFMqt55qUBb7y+bcAy6dLi/HRhCCqfPExMw+btW30Eo3j34YTNnsv+bsx3fnJomjEePlzjlBYv7XfZ3mjz/bfPOR+vqZKSG7uRET9WVckXntvgdJ6wVDNONuPGLdjet3n21RfMcVjnmuOHFe/dHXH4Qc433rhGz69YzR3+2Y/P2Ov5bG/4JqP29r5E6YCPHyR898MRZZbz+ld3uXrLZ7Kw+PBhYqJCntlx+PRhwra34sWnumwO4JP3x3x0f8bRKOPV57cMFeXDoxXHowq/LTR/yN5mYJqGNXdcvxlwWta8f/iAN25vcn27zVbs8PH7EueHzE40+cHujYgvPtfluTs9Prk34Xvvn7FKQl5+KuTmU4pP6PDo8SEPjqfMc58rO/ss8ogPj1c4sWyIFelsStyz6VFyfHeGnbR4aWeTW52Yjz4dc/fRuQK6efbVPSaFxXhaUC4ThRwTX4lNg4fuv+W6wjPkLovFZGnOVGHPZrNrcev6NkFXQpjND94+MhSWjSDgha0dzo/mHJ8mDEKHduSwt9Xiu/eO6KuBpeXwyotXmC0wj//2wynJQo8TG/ewiFi7bd03ocAvZGVNZrs4VsXsrMYzjVE2y7VQ6GtaPmxE8Oxex/yuxXTOP/3ZCatxhTOIqb0Qr982zSWtsMC1LPMYndhlNFszGi9x1EuciVzi0u/EDDoB42XF8dEK2xOZQOQwl7hjmzOyW5QcPZqbxuBOYHPn6T5bWzAcw7d/+Jibe3Igu3xwf0Y1Lgi3Yl55rs0HR0NmZyvqucP+zU1u7/XZ7sH9T+cMpzOe23W5fW2DNglbil1ZLkjPjijOR/jVmqJY4Yj2IDaRQfTrbGLU388icUzkj6t5UU1iOntVzIWnTnJiT87gxs3bHHgbDPPP6QyNUHzZuCNYUxMH1IicyTprzllq+r+Yo02NxtZcrgZiHaArg7TXGV0LelYUFFneNBIr/FlnMLMHUnPQhZNWZ0lLKHXRciSq6jkpsqsyrtu0KpkVsKhb7N28jtvbZWW1SVs94p19Uj8g6PXptjdMo2hQ2UwPx6TDBfkiY3g8biIXQpsXbj+F42m/LUKFTTaV0/8xw0fnFPMRy9EBnnUq3g3LxUPm08dMzlKKrDbrjOdZpulAny+dvBe6rHnppn70J4i7Kh98/sNk+n6uRGcE5D9GzWh2IL/48Xmh949FSNvwrbeeIKB/adie/PPJCDwZgV+xEXgiAP+KXdAnL+fJCDwZgX95BP4kAdhk5F44+X7xp35xarxo5PxM0L383sufv8RF/3Hi72XGS/MzzQHic/Tni4Jzk/ti1SoUmcrYhYjbIH7syxZGc/DQXvfn4q95vM8E4IvnXQgZJ43pAivsxsYhWwuBWEs0bfbLEnTK2qO2IpQgaXV6WLFD1M4hH+Ksz3TaJKp8qrLAMy6szDjKTA6N3GWF8ogu0EQGeKnn1hRh7VI4WI/MDVkbvGmXrWev88qvX+Pmnad5ePAxDz64R/X4Ef7s2BR+fWtt0HklqXGiSgC+FNa9wsFVl6tBbUvCdIyrTmyhVWobcbW0N7CcGzitPbxoi86gxzxPmM9PifIDyuUBkT3DKlMKKU/FiliOYlLypBABybgLzREvb7JnZOAUvk8uShV447CHZYWNy0giykU2aF0rp0rCtexewmapEBZhedco6VPXcn9FlHWAVUfG2SAHc0lzXZocOF1zHVWNZRPLWpKsHuHaE1w7xwkqHOEkVS2qYsqiS1X3sKs2JYERVyqJXPWS2p7j6HM6wzd4KctgWoXslSBicqStnDKXNbvCMfzyRjzU9W08r8oZtBqB90LsNV+9aB4wzuyLjmZJxuZ9ZURGobHcpinB1nusRV4I1a3XLudjH8u/Yq5V7V1jKDzptTYvvLTLLI9ZL3OeH1hMTg8Znh5xdn6EzRjXmlMXSzynJHZi/LDHZBFTOR3mWcQo8wn7ffr9DVobMTtXI7af6zK40idfW4yOJvz0x5+QT9Z0qwxrMuRqsKDnTOg6Y3xniucWjIT+nM+NgDpeNMVWOWp1fzad12rEcAxeypODQDlSdZMZqw+5x8y9q2J3KgSsxvMCHX0xgUiUa8RXyyBV9VmFX80nmjeawrGFGwrRLCdPbRDQhgKtlFNhaj3HuO+i0CUMAvO8dPnk+pFjW2JDoCK6ChR5o2OpACz8pp6/CgxyKMv1Jjyt/q08VDlidS1Np3mxvrj2aoSxjPCv5yfxTGqUHMK6G9XEIBFZz1/3RBxFZmx838GJY+JBF6vV5/HKZXf/Gl/5M3+JeOM652dnvP/Ojzk4OOLo0SFiJLbcBYvRGXY5JWRp3K1qLpF6Z/J2TcFFY2KZ62pbMUhMreVKjExzgIqaySIzWaydll6zxqZxaaX5CpTZKu3eDGhTBPeFpwtCwjBurqvu/3WidpEmbznPKdPC4K+LNG1y5NYSyRth0XaFBNd1UjanMrflEAqN+z4OHUIVeSSW6L1XqZFC3gOfvJAoZ5OUbQoiaqeD47fI/A7DehOv1WG3FxJYqb5K7OSsZ1OyxZx8tcKVwCkCg1x+cmZ7crLKNVeRpTVh5JnxW6YZy0ToahX7bdOcs84CMs3xrm/ymJeJTWKCuyz6g5DBjsPGjse1jYDQz1ktRyzmI9aLKYv5kMVkxGx6xmIulGlNIGFUjQeOBEaPdksO95zZXEhaFd2asszN/RZfeP4m3W6bk7MZZ+cr42hUY42aJyRO6DWo2Ui51PO58lMt8kRfs2jFHfN+293ZpNuNTPG42/bNvC60aprlPD4+5969A/PaG/zy5/LdhO5rrBfNunqR8XZZTTKOCrNONgUmcy/KvSDMs7B2F7eznBPaSpRVsx5EUYzruYR+TK8b0Y41Tzss5qVB4rWjkMUyM3SA+WzJarXADX0yx2G4KHB7G2xeu0K726eOA17/tZt84/f+GlHH4/x4xvFH7/HRT3/Cf/Xf/YwXb+2xGVaGFLFefEK6PsILF+R2SpkrB1oTuPLhbOLOJl1Vk125cgvztW6njasoAiti0BpgZRZ5mnJ+MmQ8fmywtkHlsdHvMp8pX1XP28cPI3a3+02mfOiRJSnH51MODk4psxW1JUS60NbCxCfYrRZ5e4tHiwB3e5//7D/4Oi99+c+ys73N9Oicv/m//l2+9a0fMQiWbIdymp/T7ZbMppr3mwYac40uGuc+34ine6wpgDZFWjW2qaiq94FER+Pcqy26ndDkuGr9vnF9n61+n8lU83TzPhNqXO+v2XzNZKQ5IjWuVdQwJodmd9tELDz37BX+/H/4ezz/9T9LalssypJ/8Hf+J/7b//H3+b3feZnpcMXB4yGBmvSKNeP50Kwb3SiiHWlu0rYqYyhs9mTJbLYmageEXgfHianKgG5rg16/z+u3r/Pq8ze4+8493v3whNlsRqRsdXLzJ10tSeVqMmtDbhD83X7bvA4160TKenRt5ssFq2xJ6da0N2K2rm1TeRt8cuZzMu/y9d94Fcvt8f6DJY9P58zXCR8fnJElGd/8t2+zvxuyPjng4fsfcvbpe4TZIYE9oh0njCeihmj9+LmTRtej2TM0DU8SN7X+eMYBpDVE612Dv/EVwaJM8qr5mtZQxUdIUHG8GIsOOB5arUzefelheTGVO2BRt4k39vm1L90hjLv86O0TDk9G7A18QntNlc1YLQ/VAshssWKpbHGvpNNXk4DiVpZ4WUagdawWUUR5zG0KLzRJ8Unhc3aQ8dLT+7z49HX2duVCbPHxhw+4/+iUNJ2RFyPsekKWz6myBHEvelFI7HUNonyVCd2sZqtLd693sbY2ucjG7WsiaCqDfpYwLOKAohhMVrClvNrWRfRCg3c2yFFRO9SwpQZV+RANblR7/6bJRqhozVFT4XAV/VA1zV4ijqiBRQ2UmmNzZXyGDq4Q4Xof1QGpqAcScd0ei7pLGfQogh6EfdxWTFb6PBwnHM9zVrlydG22Wz7Xd1pkic1kaVE5EadLi3mZUZcSgmLcWu5lm92tgEWasShzVqNFs7fSWunCq7divvRizwhm790d870PF1SFz8DdxLNaRGqQc0qO5uf0Ny2+8mshpyOLv/OtI5woNrECWVqRjqYm6qEuF+y9vMGd633TVPBHd4ecPJpD1yV6usXzz/V56rmG/JAtS47uLXnrB+dYicXTO6HZSz06n2naw+oUfPnLEb/+9RdMvMNPvvcR331zCWWf+bHNzn6XV57pkKQ149mc93/yiBe+4PO1126YKIjvfe+YKnc4m5Ys14LmSghrmya5vKqYLBKevdUnXcGbd2dc347Z3XJY5xX/+CdnDNoRr93u8J2fnTA6niHGttat158bcGWnyx+9O+L8fG2cm1+80TJNIJbt8MyNvlljDsYTVsx5+dVdtm+59PYCzs4T7t9fMTkVct3i/sfaM7mENma/k64rbu/HdHQALAoGHYftjZDx0uKH98YcjxNwKnpPtRn0td9zidzANDz+9GdnsDjhlRcDfudrNxRCzr17Sz56PGNzp0fcaXH/ZMHJtGC1glbbZ7vrkJU5Tljx7J0+S9/i0XDG8dERr9/a5Magz0fvHHH3o4r1tGmc3rvq8+qdLq98qUOewqODkh/87IybeyH7NyNuPRebtf6TT1bc/fCUuLVNRshQESai05QJo+ycF2/scqvvcvD+mNNPCp5v9cwB8J+/fUJaplSBRffWDpUbsF6XBm1c2xlx3zf3aOQHPDhZiGXCF25FFLkiVDQ96z6FjmInRMvybM7HNfcfHBHVAbf3tvjogwmPDtf8uS/v4QY2D89W3BtO6GzabO91TRPT9naEH6gJu+bjT+HwTBm+FsuxnMeK6Chp7fjsbfmM0tLsucpzy5z196626ETKHU84En1infLstZiv3N4mTRJ+/wdHWJZH0GvT77fx4tBEK+xsw6OTFd3Io9txKDLbOEPvfjqhWOWG7LK31zNr5OPDObW6QtSJKEqUU7P5VJt+yyddJDz+6al5z9ptn6vXIiPoq07x/beOzYJRp5UAaLhtj17X59nrLY6nIx4dLahWopO4vHJ7m5du+RRri7c/OCB2Cu7seWz6Lr06Iz0+oxiOGdgFsa1IBDmYmwiqTAQfnc3M2qz505xwjXAauI5pnNH+WeuWSAmah12Jqp9r7LfVDHuJcTG57Wqcbg7H2n+4tppudRZUGwqslqnJe9a5ybxbL87SzXmyqdmIiGH7TYOQ3vsid2gPbbDOjt4/2rs2z1v/M7O36kWWajWlOdeb1VZjHmjurlkq+9lW0+02K7eH2N46f9mDHaKtKzjdDu3OALeUuxuqhfDPCaOHJ3z6yQlZosai5hww2OrS7vRpx13z2uanJ8xPxqzPxiSjIcXyjLo6YJ08Yr26z3J5ZigGitdQc96/iQBsKmW/lMv7uVQlTTX/jwLwLwsbnxeBLx/3TxJ/9bufCMCXFc4nn5+MwJMR+FUdgScC8K/qlX3yup6MwJMR+GwEflkAFir58x+XTt2f/7c/fgt5Kfheft/lz8nRcFmQvPxvjXuocUe6F8XLBiOr3e0vPr7J+1RhU5Voq9nYNy7eCxHpwu1iuF6/IAA3/24EYLknLl6XXBLG7ScB2DXuCbl+qI1HzGCI1EKv4o9EwzLvkfkt7O4GG9sd3JYyeCaU02Pq1RS3VCarXBLCDinXrHGA2pbfOAZK5ZBeHFDIsSR06rBTCo8Vkrkd/M4ujydtNm/d5MorW7z6tS8zHh/w9g9+xPr+PYJJIwB7zEnrtSkgG8efEYMbMdIRlk5DZDpiJU5KAJa7WsEyctR28VpXWBVXGa579HevEHVblKjYKpTbY1g/xslHVNkcleGcKiewElOMz+Uo1OUxB8AmA1iXqpBgbmiwDSZKWbrySOkkJ+SVEQouxCnTjm7peetZX1hjhan3IRqXAAAgAElEQVQ2Ym9AbQVmTC7/LjlI+quK0MbdbQrcqqQ2f/fsgjpbUAvvWqXgyAHcnJAcPabdYbV0DZJU+Du5tNXN7ngJlr3CVY7mIjFOVeNQVCe3sngcCbUSQ+S0azqaLx2/upZ6+caMbmKsLxzsxuWrw+jFkerCzW6ccNVFbvLFO9Q4SvT7bBfLCSkdj1qu5zLAqiSubeMGz1K510jLHebYvPGbPb74m7/G93/4MffurbmzGZGOxoyOH1OmpzjOhLocUssJbGe4hLSiDsss5PjcwW9tYocbZPRp9TfpdLcpWiX9GwVf+MYdk8+2nOS89eNPCWsPa7rk4O4Bt3tL/LWQo0Nie85Wr2AyH3M2mZrMSYlmqYqYwgEXQiwmxrnbCSPjDswSFcqMrG5es+59I/5q7OTyKJvCdpNlKsFXzsOLe9aI502WtL6vlBCr8b5wK0rIawnNWEhQqckydZPrWjbd4iq2qeAr3VkuFGVt15UurrKMhe0u8FRwVyFBQofqTyql6/fIvV9XJltLxRpFCaqIo+xa4SWb90NlsGnNvCbMs20a4M2/rQaF7KpSKEHad40gZ1y0rk0risxrvra3SafXI+x1mFUexwuHzvYWz7z2NSrL5+T4mO/99B3S+Yoqm5LNz/DrpXHnh9aKZH2Oq/lAv+8S0aYcKo2jsOSpyipqLAipyxau3TKFLIluRSJcdk0UqIgjdHWDhJOzT4+pwouKP3os3fVRGNFpK+vbM8W7dZ4alKlBsgmBbZxbEtdTykzjUlDnSsG7IDVI+LiYf1X4UMZl4HgmR1kO4FD5wLqxhHVTlK0IBo7HuvBYpzarPKCoxbONTQZd7rZZKts8joz7txc6XN0KCSlYzhZMRlPyRPe5ZsMLh6vBUzQOcjXn2HXjyNf10hyXlbqfLYMnLkqPtRxJCphzfaJu24jCcu1L93Rb0N/0TG7xZkfNLyo4J2b+VK5mspwxm44Yj0+ZTeeUykxTTmdd044dWi0J3LWZl9JM+FG9n+QEgKdvdHnx2X3CMOLwZMz5aE2WqZimWIHSNBfpfrvMrl4tC+O0rmrhTUP6wubq97Ri807VOntJOdC4S1Q5OB5z//6hcc5rfBrnxgWpQ7O9+ftFQ9RnAvDPsXFmDb8guDfzWdPUoaX20vHti6xghBdh6eUkFVraMQJwpxuzvdk379PlrCRZq9HAZjZZURe5yaSL2g5eO6CwHU5GBVXcobe9w1NPXacKQr74xiu88JXfxvEs/sn/9b/z7ocjzocr3n7rkJ5fshVnJiN2PT8hS88IwoLCCLClcRo1L8A2AmZ/Q3Yin5WEg8Ci122RqyOsjtjt7Ricpt5Lw7MhB0ePODo8ZbvTMmhGFbyFF5cnWjl+e0JXBkIrl2TKMh3NGI5GWHVmEITC6KdZxjpb4cZ9snDAsOrTvXqTP/NbX+DV117j6o3n+aM/+D/4b/6HP+D6dkm1PKXjaa8xoSxmZv2yxPKzVAht3CNm52IgCs3nMGoy503DivZdwjfmjfNX/14q97GCTsdtmiGCmL3dLfZ2dyhy5abWJsteBVqDr5+vGY8WpvgqjHXcsghaPnFrk+3dDa5d3eSLv/Eqr/2Fv0qwGfOjH3ybv//7f4vv/OyUV57bM/uk0Ykyp1cMz1UYbfDovucTR55xFEloGxkBeGbes0L06j1jmUaWgFa7h++22Op2ub7RNoXxJEnJ84TJcE66VmTDyriEqjw3goJucTV6RGFoXrdw6XLrKItS83Rpr0k1XwUO3a1NrGDA8SLkvccB//Ff+SpetMGbH035wbun2I4es+BsmfCl16/z7I2Q93/2IeOHnxBlB2TTh5AdUVeLi+2sYhAuGyWaba6pkV9cryRtyBQSe5UBKGeQxPmGSNEIwsZvb/bBjZNbf1w3xvc2zV5T7wHd72bOVM6w22NNl5XVZ3fvKrbX4qOHYxbzGf1ujVsKxy8s/piyWJJna2KDCpfQJBElMfnvoVMT1FpBFFOhzVFIatksJAjqni4CQrfFoDNgb3PAte1NxpM1Dx4PzRxoKzKjWpBnC+OGFEq3HUS0glbTzGWVFFb5maDgKZ9cdAxb7ucmKqTRE7ROeUYYFBpacRBq8rLrmk674Wfr2xzXNsJxlpWGqhAGjUWqOWtoL6E9huZc2zSFac5dyL1a5Gbe1XNSs0qlvazG2bbpKIe0qM1eR81AaeUyLzxWtCjDTbzeJiep5qg2iyrC9SJuP7tN1A45HCX8wQ+Pzfw0iGO2N2I2Bl26gw0+Ok7Z2faII5EbKg7OCgZx0LiXI4vcKhnNV831dmsm04Tbuz4vPtOi5dW89d6Y9x/lZv+8GQ4InNDsU8oy548+eGjOJX/xm9d4+jmfsxOLR4clse1R5gXvfnTGaLkkXxdUIoHs9nnjhW2z9n06WnIyyti63cJpO7R7DhvdkKOTMY/vTmGSE0URL2xGpqHk0WhBuOGZfODzfMpTN0K+8uWbnJ9n/OiH5/zsTeEdYrxOxEs32mz3PaaTJT/4yYF5v732XIdbu33+yY+OKTJ49mqLaztdAzKwHId/9u6Q+fEKK/YZ7LS50m1jWx7H53ND1xBBQzv03Z3QnLXmi4xekFNo75HXhHIuBqFBXBuXeWVxey8286DWPe0NhQRP65p750M2ti28ds6NW10+OV7w4FRkii2Wc49CLmrbZrejfWfK6Shhf9s3MRdnE9EQSva3Q5aFZUgSVWhxPsvo7kS0W8qAb+JK2r7Pw+MZxcER0VWXb9zZIlnmvP9gRuU6RniP4hbn85RVVlNkuidzDg5G1OtM2QR0b7S5efsKcU/nP8gXK9bjBe/8dIyVtXC9gGKlBoMMd1Dwn/zuLUbDnPsPRxycVUxnor8UfOn5Hrbt8d6DFUdDaHUCg58utAZuOgyutNm+arG77dN3LE4/Tvj0rXOi0qVc5rx3MKezFXGuc3kYYwe+2dPc2BP+WyjomH7vgsCV1Xz7+8c8dT3m5naHILA4PVuZGAytL7rH1OL77NU+3ahNndUmPuLNt6d88mhFq+2xvxtxnhWcJwlxzzENEzuDNifnY8NauHmtz/3Hwl97zKY256epibeplyvjSN64FtHuOhyerug5PlZes9sP2OpEzBcL3r83okpz+l5FR/v+CharitrxGrrHoM3mdge/7RNt1CZOoCxqPj6cs7fRNrhnNYP+6MOpaerb2IqYpgXZTM8hxRqE2B2PsOeyWq+J+5EZ14N3hhgxT5jyyMKJXTZ6Idc2YzqOx2ia8P5HU0MnGWwEvPr8wNwjj48mfPjeysRTXLvRZTN28eqM0Cn4+MEpAzdjP7K5GtXs2hn+aklcrgmrxGS/2zqTSwBW5JFBNasJU45g7Q10XhLoqhFtdT7WXKrGaEMB80RsaDJ5m7pKk2VsdpNaZ3OdTZqaiGl+1n5XjZiKQLItQxLR7xTxQtdfK5zmYFHCdNZr9jUWlnfpKtY6Vxj3sURoOabNWcucvXV/C2MtwoAaT9VIWuOHNqXWlMCjtdEnd1wmaUkimlF3j1Tnid4mdryB3dnCaQ+wg5a6QA0hqOU6LM9GnN2/x/nphGSWUyYF6tX0Ox0cTw1/W+zsXqHdCjj++B7nj09JzsdY6wV1ek6WPWQyuW8a1tfJGcOjNamamDzLNEyqb0dCsGmqu2guN+vWhRVYNYPLj/9fBeBfyhJ+IgA/KR4/GYEnI/CrPgJPBOBf9Sv85PU9GYEnI/AZAvrnuuu/mQCsorM29peb/Mtii0QQHQAaAewXYTOXGpm+95cF4Avd7LMrI7HXFJYNetcwnA2qTQcU081/ycr5fyMAi+smRI7cirimeK784Vr8MeM+jbCtDUp/gNvdZmu/B75cvlOW58dY62Os9Jgym2JL+RFKKSuNs1NCr8mFlbPKajBUDSrWNqKDLVdZ1SKz5Rq4yjjbwd7a4fqrV3njt7/Cej3hh//in7D4+GOC6UO87JDImrOu5FgSulVCS05p8HnglvaFG0vPQ4chvQ4dpHwjnIThDrmzQ+o8xSgf8PyLT9MXpu3ojNPjB/TyhwTpEbUyf7MJoa3nmOMruczKzeFO10bYav0CHZqNMC+kllBGQmO6jhGGjKhnSVhvnps5wMlJrAxcq0GLqhBjvmZQyT93XAiPZ2n8bc8U4STUffZhEL8S1BtXor4iirAeWwc9y5V7Vy5xiXgS41wyIREl7ulgq8Onr8K/HMiFcQKkid6nTa6sHlOOEoOR8hoRMhcjWehu8z5rXMAX5s5mPC5vnIsdw88F4KZi22DU5YC7+B1GGG8OtapKq0hTS/y0AkrlneZ9POcqnv8Cjr9PbvVwNxx+5997lpf/9Mt8+w8/5YO3D7hitxk/mnD88FPseohrDcnLExxbKGhlOlX4dptW3OZ06hqEbuX0sPxdomiHML6CuxEw7855/U+9RH/HNYWF6SRnNS4ZffKY0/vHeJMx8WpOr5izE68IHWHtJowmU9ZlatCZ6mRXtuBkvWS5LIzbTAUujXieysHUuO6bMdbBvnHbCPkVeCG1OsNdtRyo6KDOboVGNUVv3eMSGwwtQIJk5ZBXynGTmKT71tgLTQFBjp9mvrBMYSkQU/iCYiDBb73OzGOpS9uIYY6Qj8K9Nw0JRsAV6jEvybOKwgjEEumF1xXCunkfCY+u71XBWEjU5kNOuaYLoMF2GRaryexep4kpaidJRr/XZXerbxyCQuFe2djG9jusippJ6ZC4PqME7KiN67scjJacnU9NLm9kJ1j5gnI9wS0SimyGVSmjd33hAmww0xq/RiQvTUFVc5tVCwOtDODICMBCU1pFI7iFga5RwVq5lGqkEEqNzAjAjWO5Ms4o5TBKQNFrXC7loFiTV2sEY5NzQVmRyjyWIF+rIaYqjaPPuOYbG4Dp05FAaLLDbIvQcYmNAKwxdhoB2Gry3TWP+k5IXrskEoALj7zQvBCZiSd3A5K6jRdErBZrum2Pm7ttPKciXSZMxwvKXDhhuVMlYDUisN4Dyi5WjpleVyk6wQUaXNOR0KtZarEubeYrZdjFWH5Mq9WmVP5zqPnJxQ9lHBBVIKOtLOMAQleK0opkOWexHDMZDY0InKUXmL1V07jUimxzn+g6yfmn8TGwBBXbXIutQcC13S2DVZ7MFqzkRDd4jEbQk1i3WAjJrvxQz9AXhMOzbYn0MZ1Q7pEG3TudrY3Ipp9Wg0Z8ITIcn444ORma8ZYLxrx3TdG9+fx/s/feT5Zd57XYOjndHDp3Tx4MOAAIkhBpUiIp6VmWZZVVflUuP5fL9v+osvRk+ylSFCNIZGAwsad7Ot0cTw6u9Z17ZxpgkKveb2SfKqCnu2/fsM8++3z7W+nVUZ639bE23ZDbcVQ+cK38LXPWXj3WtkkDUVbKZlWU4/wMtmOhVqvDsRx5jxnPb5AiCXIsmYOcJjBtRRQ0co+2HKRUoTpN1LpNfOebryNSTXQPXke1s4/e6TH+5u8/wNHZGJE/g5Yx+3kEo1hALxbysyxZiPKc97OI5AxyoxSq+lRUK11UGrQX1zCjfb2po1qlQ4WLeqWOIvUwnKRoVwzMgxkG4z6m8wnMpECdERGaCZVNzLiAo2mwDB1FnEuDN2WcQpLANHLJBidphLmwXKPnVDhXGpijjsjo4tqdu7j92j7aDVeAnPc/Oca77z5ATZ3Bo+W7P0QeLUVpNhhN4ZDnRFcCqheZXSpW3GuCkSL547IGUvXL/HMqX2ISDVbZsczCTSGZhfxq6Tpq9Rr2dnZgW8x/JOEAWPoJlkuCrMxsJpFLKZWRhiaK52q9gXq7gSbzDbfquPetbyHIYvzwl+/i7987RbdVw529Jvq9GQaDKfIohL+cYrmgewfvuarkrxOUDULaZPvSFHVN8QSQ91Gv19Gs1yUqYcRovUUMz7Cx26oISEf2zbg/R5aFWM4Xcl/g1OEM5LkmkMYlSNwKwGxqFU2Xa0mGXAtFjbqkm0ulAlh1jMIKPjvS8Mffewe1ZhP/5Wd9uUaoOiTYfDpd4utf38X+poF3f/wJzp8+hDI/Rk3toVWPsJxN5ByzZviiAph10Oqa4VpDW3zeRjkfdVWuFd7PpEaQgrisRdZKe/mnuOKosMy2kN00rQQ8LMuBblUQqRXEoF16C7HiojfNMJr6sq67dgFPT5BGU2TpFLpOsACiUCzUBLbHuAQ6ClAdXlBQClVIl4w2IVFGEUt2RozkzIrPed4cWIaLa9tduI4lRIEiizCdT6FkIYo8ELCWvBJ5n4ol94DSY77M3qUzAQlYolQnAGzoaNbdcv5mBBt0BBGjIEjgyGXvwOxIkvUIBvPxMlYEcbN8lSVcWn2Xew2OF8GZ8v5Ddb7PdZ4+9AQKzDLOI2IdUXB911GxTVGOh36A6TxGUliIFboEmJgzusOpIzVbKJymgL8XMxWqXsF33zkQYtLz8yX+/pc9uC5BSF1Iodf2mqjV2pitxIC0LY5DBcdnoUTI2KaGKdcMetkompAzSIy4GC5xp2tiu2th0Bvgo8cLnAwYneBgt92ASVJrQSB5junjF1A9DW9/q41vvd1AFKp498O5KG1rporT/hiLOMUsUxCmQEW3sNf2xJ52kmQ4mgWiDh2mCUtTuDYtbXOMCcSGORqKhQqt8xlkrAPNLQK8BR5PhtjtAt//owMM+imODpf49HEGS3cFxJwwh1tX0XEUPHw6gWrn+MadGmqegX/8yQXyJMXrd1rY3ayjXrXghzmeXgQ4HgXQVQMLX5Wc507dwfHFFOmYgFiGjQ1Poj760yXaNQ1NJ0eRxjgfRALo+zldijQ4poaabeBGt4Kx1FYRwjBFu+HI39Oy/WgyRy+Ksbtr4fic9ZCNKoGjSEW2ALbrBjYrGuoO6+oMnzydiNMM13fmeuokCtJKvmagIBmBBEbmTOvAZMZaSMXeVg0Vu8B0MUYY+ug6Bs7HdFcIYXgG3vnqBnTTwCTM8Lzvw4EOx2Bsw0RIddxHFZqG9lc2kGs6WnYuji6xn6L3ZAld5z1Jx0bTxGCygL9Y4Ntv1TGaMYM+xmRCIhDjOAK8dq+Fma9jPCvEOplkUFrqcpXU9yzsHli4faeFaoVb3ByDZ0M8fhBiy+N9O8bDizk291owKi4GFDy7Gm5s1dDuFpiMCpycT4Xk0K5ayFMFP333BXQvx17TQZRrmCxSRJMA+ZTgXQ7F1HGwV8X1DU/mHIlXL04CnA4DhDmwu+fhxchHpgG7N+rY3aQDQIiPD4dIZgk2dhtIMwe2Rlt1FSPm/eoFqkaO0XIhtdeta1Six+iYFlpVHYNRhGbNgj8N8OJkjHARIVyEiCUmhfWjjqnP/bYJr+KgME20OhbaOyamUYKFX+BsnGGrWYVlOmIBT/JHIjb2JkZBilkaYzGYw+ha2OlasKomThZL2KrKqhzn5z4KOuZEGXKfmwAFtaaNr1/voFFh3yDHBw+neH7uA6aGO9c83DyoYj4F/u3dHuquh7ptoE7nniCCkgeYcZ82X+BuTcMb2yb2zAzZZAI7XsAB9zExDI0kEtYEBIBLJyGu1aWTFYl75brNg3tj2cdJH4ZORryuuG9jPc3Hl+TsdQNdAGDusbjfK7ORXgK7EhOW06+r3BvLfCwI+tIOutzD8L5Ny2nFZDyFCc/VpI7hOjJfxtBYE/NeJC9Ipx+SfMmYIjGuBLZN3s9gILNN1DY3oHp1zGLut3RkTgOaV4fX3ASsKiwCwIYHTWGuesDmBswiRTwZonf0FJPREomfCDGc+3YSUTW7LqQe1omb3Q2MTp7h4vkFFv0hrDSAmY+xDI5xcf4IUXSMJJmg92Ip5E3J/f3/AQBzW7RWRF+urzk+v6IA5lBcAowvV/JfwnNfJr79RvvnKwD48vBd/ftqBK5G4PdgBK4A4N+Dk3z1Ea9G4Pd9BP7X//jlDOD1iKwah1/sBP/KcK1B3t8EAP87f/4S2F33m9dK3TUQnFOltbKYlRdfAcD8yk0DrdsuH68soMsdS77KA3tZJKelpWEJSubIFTJFNQFEqAQWLVRhADktYytQrS5gb6LS3cT+rS50p0C0HKN/9AL+5AmS+TMoeQ+WZK0kyOJUVG7cONFalmBHRsCLzXl20gq2uHRoBTclDeTqBjJ9C0vsYWE38fb3buLN734PYTTBD//hbzB7/DmMyTO4ogAeI07ZTKOSorTMS1cKagLA5VivEXHhtqNQqKJoYRZVkei78PVbeDqv4X/7T99Erd3Av77/Kc5PDtGKD+FFZzCCMyjxBIZKKWMCg0AWN4Tc+KllzinBAGm1EbzwFCx9gmplg41gMO0Mqbphw5DniJvGdZOa4K+k7K6yCtWV57c0NEuIVs4b33e54Sx3IKJuWanSRMkk9qRslJagGzOcqNy87H/EvazkxIrqtGQJSw4fQV69EPCWr0twttzTliAI5xsBkxK8LcdTAOB1MPVqwpXPvyoVRIFT/mLlePVbAWCCvwJUulSiW8hzG2nqIQvr0JV92N7rMBxuSj1cv2fhT//372Pn7gaOB0t8/KOnMC6A/qMBzg5PkUV9pPkpwuQUpk5QIAazVmmhmxEwzUyEYjnegO3tIM03UGQd2N0O4k0baT3D9fs1HLy+g/qei3CRIBzEOP/oEMfvnUIbLmFMhtgylqgbU7EgjtMZ4owZXj5sT0HoxzgfTrD0Ca6rYnFN5FTJaB9YAl3cuAu4KIBFLgp1161Ic0CTMKNCwFc2FNbrQZqVWbw8CIiSQBEzn7kgG10T29j1uBP4LG3lS3CYADDJF3w+Nph9PyrzPi1amelCLGHDjwpIgqVUX/KakgZHXgLEzFUVQFLWCzL9c7E/JWmEr5FFBI95LXyxZMxkwmQyz5gVzDGZzkJsb3Rw/+4+djabyFMdda+LKC4bfQM2wqiu1VX0FhEeHI0wnvvY3TbA0ENmy5q5jyxaykoVEURSaOHGfPGy+cJsWeYSy+fIc0QE6ESZaEOFJ+uOUpiiGhOiSq6JEjeOaDPoC7mCz8XrqcxWLq8VU+PjqMglgJVJTqu/DPku5PV4bpmbzbGmFXdOsIl2zFZ57guxYS3JQgK8Sa47YBTMAdbEhpqKSa7CkpUuVvxrZbiBNOd/nMs28oKqXCq1CACbyKlojghY66hVLFmLqbYOglCIODzHHP8yv7ZsYHFsSBhY+swwTkrVgc3PrAppJ1gWWEQF/ID5yMy+dOHVPXGMcCqlY4RqZihMWkuzEVaCb4YWQ1NSJOECs/kU0+kA/nJWkhqyBLMZx4jW6OUSxkw1NoH4eQncOVRFWxpsNt1plWpTXUrLU84n5pTrQl4gIMam22IRyvPxPEdRjGqlgVarCs+mUltD4Ccr6/FyflIFzyMIIlz0BpjO5tIr4m1E1mWxdi7VFqWqcKU+XN1WLjuCCK4vivty3RMqz2o95BrLQ3JnC86Z8hwwF54KahIJag0Pak5VJo27dVGlRj7JF8yvzuF4BB9zGI6FwnRQadRQ62zg9p0dfOOP/jtMFgGen5zR5Q//8rMX+NF7x2i1MlSsCOPBETx7gSKcQstipD5VaBxvg2wpsazk9U3iFq9Dy62iWu8g1yyMCHDqKhrtJiza+hkVRImLOFUk7mC6WGAZT5CmgRCQaJFLJwI+v801jbmtYYZ4GWI8nEJJQpg67ceprClrBKlBNOZ1q1gmOjK7A6u1h73rN9DdaqE/9vH3P34EV58jml6gbi9gKQukwQS2CWn0mwZVM2XDdW0luAaACSSWNQ4VpGWenwCLzChfqfBlSnLexJD5Rn6VALq6hv39HdSqVWl8k9A1niwx7E+pPy2z+EigUulywvNUxcHBjtiy7+63cOeNu5ilIf76hw/Q9yNcO2jh/p1tbG5s4R9+8Av84uNj7DUtHB6fIEuWZSatponCk+sEM4AVLcLBdhs2STbMe4eGva0mtjsdXIxCPH0+EzvdpuNKHnnNtdBtOEj8SLLNR/2p1Fyck1m8yiBn6SIkECp4CVpqaNerEj7tZwsEcSRqVLteQWY2ME9djAIPnY19mG4d//huDzubFXz99QaGszlGS+Y4W7i+bcIMZ3j8yacYHX8OBCdwraWooQjusvYUE5RVvMgrC2iCoaVlKctYrotsBgtZSuSP5XW1Joytld3rmyPvOUXiwjYcOBbvdyZc1xMAOCxcBLmH3Kgh1z0sYhW98Qxx7KNVKVCz2LSfYTIbwfNUeIYKkjVIjGFNwvuzzfORxqLypNCc40SHh4S1Z5EgFrKTiZQuCrklpMlWo44NxhkUQJzEss4wUoSOPQQVGK1A4FolKYnEkDyR7EZa2wshh9agYlVeZkVSmcl7bhgnMkdKK+zSdlSU46om500iH3Tm+ZYkMB4E+vkcBAzFLp+AAv92RSzjPCZwQ5CAKtEq4xpUSG5wnJUKYK6HthAbYyzCHIpuy1oUwcQsd7DQmti9dYCd/duIcwcfPp7jvacBvnF/G5Zj42QQI1GAu9fq0B0D//knp5Ihunetg72dKnqTpZTslm6gYtk47c/wwQcXUCxV8iFrdQ97HQdJouC8H+CgpWGzoYiDwIPDBUYjE1W3gps7NbGNfnw0KkmSKa1zcrGyvXOvifvXGvjbfzuHoxfYrKmougVCBZilhuT1xj5wMS7HWDFVBHoBq6JhkoeIU14vCr6yU4WRFPjkwQRWoqJCAlmkwHN07F6rw6qreO9FD+eTCf6n7+1hMl7iH380xTv3t/HWvRqePsvxzz88l4WmW9eEkLC9oaHb1LEIMjw+WQh4v931ZO9S92hfnaJZZ34q5OsyysWi+6t3W/js6Rgn5zNxWOBYOi4txWM0PQUbVWDuL/Hho6ms+VFOgqUuriu3Njxc73p4/mKEp88HYp9+d6eBN+40YdkG/vWjU7xYpnjr9SYmYYFHFxHeut3FZBzj2bMFkt4S33mnhddvdGQN/oefz/HkcALDI5G1jCx541YNuaZg4tMKuQT+F1GO0SlBtwIb11q4t2/BUBMcnWuDQbsAACAASURBVI9hpgUensyQhwkUT8PdOy2YjoajXojJIIDt2Li7aWMw8nF2Opd7mOKxVjQARxcCHoLSqUhITrGC+9dq6FYtvPugh+H5FJ0NA9epPiWQ+HgKz1KwRIzvvLEldQOdm37w/lAcbsI0QbpYQt1ysXeninv3mhjNEpyejHF2uEBxUeDgegVBPIHPfW6lJiStZruC3W0H3W5J/Dt8FuHjn5xCMWxozC5npu6CDh9zIVyYno0gLBBdhLLcyfVJzL0o4BgKPF3FxWmA165XERfAiLbUto5xmKAwFdy718ZG18MHD3uYzUk85NqgwaI9tRBXFFgK0DbL/ewyZAxRIXPs5oGHTpPEBgWfPRihWfNwcTFFHCRw8xzLaYThYInRKBKHGq4j85hjxvoTUCsanKqGRZKh2/KEaOmaHkZLoFFx0G3SbliF7abcTmAcKTgczFHoKe7erGFjm/bdhdSEZpZjOAzxWteTyIL+aIHRNEBCUDwC7t+s4/Z+VciC//bRAOfjWNaqb391D5ZBdX+MimYKuWGjngqQH5BgNZvj+Hkfb26Z+ANeo/4EkxcXqOYBxMxeTWAZqcSz0AKa1xIdMeReRf6REKjXYDDr2xUxSei9xKHL33Ot5drL9Vx40uLqRFJZaZVMoqmsyYzEEjCzvK8ZK/IXfyfObquNH+tl7jPWtahlK+KYY+h8zgxBzPiMFJHsM1b7cyXmHaXMAkaKnMRG1l2uhcy0EZsOCq+JwqkihINprojlMyMNanXWzTvwam0EsxhZWECNUoSjEYpwhuH5UUm+TSL0exMhlUWFAcNtw3Qb4uJESvpmrYbZaIjRWR+LwQQOAnjaFIF/huPzB/AXh0A6x/A8knseubiMkeJlbHEfsNZfiGsO2WqvWhq/CQCW2ntVg5cW0L8Zvvj3AOBfsX++AoBX3Z6rL1cjcDUCvy8jcAUA/76c6avPeTUCv8cj8JsAYNr5SlH+JfXubxqq32QBLY2s1XG5LhX2P48VgPvqUSsAcAW2SeNIZEWrbJnfCgCXDb9XIOivAYBFLVjaUtLqiNm0pdqQyjIDaVEqgWk1mBcNBCkbG3to7B5g70Ybup1jPh/h4vA5pr2HMLLnMPILAUANrGzH2IAqdGmWaewQCxhUZqSy8UWbO2a9KqgjVTaRaTvI7GuYmm289d07uPdHf4jlYogf/9PfYvr4AYzZM3jJKYx8hGgFACsE05jnJ0368lOvRdLMLBVqZ64JeOEHNjJ1E6jcgtl6A4G3iT/+778Nq93Az372QwxPn0EZPEDaewRreQYzm0DXCLGw0VdaTDJbidgslWd8PUNEfcVKAVyqV2hTJICTALcr60KKrFe2Rvy5bCZXIClVZ2RXrzud6/nBNsZ6syOgIZsq3IislC8l4FsexNppT1kq+NaKmfL1uZmS1xO/5lxYwhIjLdgG1cJlPhu/XytUBawq41tlU8Xn4SHqlfVx6Z+0zCtzjlfv7yUAvFLsXFIAl56qZJOrogwgw5sqK+ZFZ8w6jTykfhOmtg/H+wpMZxs+TGzdVPDn/8e3sff2NTx9NMWHP/oQ5tDE8NkCs4seYuZRKwRCTqDpIxhGiCwpLTs914UfpjBMG4XmIU06KNQuTHULibsB+8Y2zvIY9Z0M9esu7n3rDlRDw3wY4+FPPsD8WQxzWMCcTNFVluhac1j5BEk0RJ7PJE/ZsYDl0kdvNEYUprJpz1fByIZioBBlStkkoCrUFHC9nLvM4CVQzA01TcbZ7C0B+3Ifu87zo4KWzeE1SC/EgNItuCSIcB7w8QkV91T2KfI5uIzktHxOC0Ri+auIlTMV49LI5roi16UiWVLMVxX6hqwPKlzLEPEjAc1UrI5TAT3EPIDvQeSQpYvAeg0UKFasWZk3WALSbKaPxgHu3tjHN792G65bRe98BldvobW5LyrEo4seglxBfxHjZDwVi+V5tIClp1gsJogD2j7HYpVMy8qQ1od6iEIl0EwyA3Ovygzm0gJ6pfSjSmoF+moZFVWcgy4si1l0BMM1JCEVvQsZU9pjlpbA5fXD5+WosDEk+eJpCcrTKjpXCWbRlaA8bwSaqEQVEoxawLOoms6RxcxlZAMeYDOH4y0N+awEPWueDselRZwI42X85dqldbtqSseIecClM4BZWiHnOsKE/xHYKk/DmtwjBJw4Q7XqljncnJOS6y6fqsySjALESSDKh5T0H6sEF9iYIZElycp7gW7aUA1H8ng1m1a1pjRJsyxFY4P/pnIrEbCKyo9OwxQF3XA0xqMnh4jSpQjCwyjCYp5KxjABYE5wvh0qyQkEe56GZl1Hs+GK2toyaDOpiAKYQBJVpkKmoFKdHcWCY0r72xhhqGC5DFGrNrC10US32UC7WRGVGz/3s+Mhjk5pFU91XIzxZIEg9EVFzLHhfH65/opbQnk9vcwA5rq5XucEQCkXw5cOHLLcvdo2lRnfcleSJ8lSnkJV8rh5D7RtG/VmtbweFYJIupzDnIYTChDMYziehVa7AqfiAIaNSoMK0xZu3r6OO+/8B5z3+vh///mneHY6lSa655BgEiCLx5jNzpGEfehFKPntWUhFWC7KY5KBwjSQeS1WyHQTcDzUGm3kui2NepOZya0mbObCGRUYegW3DnZQr1v49Fkf735+KOg3Qca2xwxoF03PgmsoyMMAg7MZpoMhYp9kDRJIclEBp1EMXWOjk4A97ahVyQxl3ndnew/11iZSxcSDwz4++OQJru/kmI2OoSsjGAhgk7TCfn/EiqJU1guAr5UgsElXCTYUVypgEgfK65LkGipReZ8sz52sr4zJkzxViNWzAPZQsLnRQrPZEFUur3k2Pfu9OUwhz9BZoYDjVWBZLnb3NvHtd25j/9ab8NNUVHHLPMXhsI8nF0t0uh7eevMNNJodHD/9BD/++Wf46PMj7LUtDIdjKHlJzOF9kYD2xXAsxJFb19uiSA7TSCx961UPtw82JEP0+GyGONEQzWkbb6DmWdjpVKCltBRdon8xQ57ESALOvVgsa12uRZIPW1rkU5FIa2PLoRsFrepj5EYB3fFQUEVbVJDqJAF0oVoNsQPvz0K8dr2Ow7O+rM93bjeQxiEefvQ5wtEJKgWz2XuIgpmA6smq/n3Z132ZcViS02xdkc/DuS9RBavGL8+RlBSsWbSVvTG/SpzJiujGe1tgiKKWKlXaxVcqFRhOFTkqmEcWMqMC06mi2a7jRW+M/nCEbp02yaE0/i/GE3FOocWn5+qSF16oJL7EQhYxVVWCUYyibKrTTjbLIoQZbZhDsb8MIhJYDHiOJ+q3Bt+DQmVYmdebMuOYpAdml0spTIUv3R00IVNxvRfMlqCvLIy8gZYEPGYdM698uaTdeRkH4rnWivQAAYBn/lIU91T3EijmXOE6x3WaYDJtoLnf4D1r7RAiriIZAcPSjaRKhw+rjJmgLXRE8EhXsfD5/khoK08cgSwCwLFiY5RamGt1mPUN2I1NPD0vcNwnccyCqhm4ud+EU7Vx80YXm5s2cq3Axw+G+MmTGTa227i+18HJYIHpIsTrBy3YdgEtz/E3BMyUHHXPwslxDM2icpLkGRVVKxNg851bjhBrhgMN7aqLdt3AcO7j3z44w5uv1dBuGHj/MZ1DEjQsuvkAjgG0ayocR0F/FqBHkorl4tpOE7N5jvN+jN2WJ3nqCwL9rDvyVB5//6CFCh1YwgJ/90/PkIwz3Nvy4DILOgaWVNNvEvCKMI5inB2Pxf5e1WzsbNXw3a9vC1DVO2X2dIL++QKHZ7xGMvhxIq/XqZvY3ayi7pk4PI3w9IS25DZubFXFrpukUtczUKsZyJQcp4MFxtMcZ6NYgJ523cL+pom6x2zzGT57MhFwnyQAy+FzuFiGOTZqLpqOidPzIU7PBui4ZT1St3UMZgEGQYGv3GviG+/s4qgf43ziSzbpbBZj1Isw6QeoWyreOGjg+sEWLoYxzoYh+vNQcnq5OUmQYEppNdc0qNhqVXE6TuBPEngtG9e3KthsqTg5m6M3XmBy5sNwFNQrOr7z9iZOpks8HUQCOmd+Ku5O9+80xLL7uDfDvQMH1aaFwLFEZfreTy+wd7uGmq7jZOCLzffre7y/FphMlpjMIkRhhAqjc0ieyDNxaKh1dBrlolVroVGp4uQiQX8aYTyPJNJD7VhwOzb296o4GfmYXUSi1tZDFYFPkssci/4MancDu9c60F1b6uhlHGEyi6WOi174UHS6aRhwq4y7iVAzArxxq4X6jonjk1CiG97aboIX3qPDGRxFg6uV0R19gp1ZilbDhlc3EUBBpOWYpAVqVQvViomnZyQSGTJXxn6O014mRM9uRUdFyZH6Po7OhnJ/sU0Vi3mB+6/XcGPHw2Ayw/tPp7KvZT1T13VUtQJNU8XR0QxVW8N0noj9s8HscMeAauhYcJNiK5hHdBPRYWiWrH1ZoaFR9XDGcQxTFLSxNwGDGLGaYUbrYk/BZseD4YrlDNQASMIANzYcOFqBySATIkM4SvEPPzhE4afymjsHFSw5vgRLVU0Ux1TGOyRBJgpiP0bDVaUGqZo5qkaG2Wgi2c3v3NhELYtx8eQBwn4fljiJMdOa1ylrYu4bWQmTpFvWc7xHikXzqs6gYwrv09xbS676qubjuirOSbw/kIQrRE/SEcr+DQFgknOZ37vea0s4jV7ujyQeSIDmV3s+IQIzqsGmuwnXftZ3ZdSIbLlY14mjGEldLB6FFkovNyH3kRuukQRsWVAqdeR2FTPYWDBqyvKQMUqi3YVie6jXO9judiX6avh8jnlvBjWIoMZLLEY9vDg+Rp7MULFZN9CBAghyA4XZQaZV0GzWoeR0jgOC6RTReAp/OkLTSmCrC2TpOU4vnmE2eYIsmmM2SiUD2OBeiHWbVcZP/VoAeFVGS8tsVaSvgVrWbfLrVT9NiGbrPsWqr/GqcfFS8PvqRwLEX/r2S4DvpVaHPOhvP46vsJHLA3r176sRuBqB37kRuFrkfudO6dUHuhqBqxH48gh8GQAW5c+lg+rI33asQY8vZwWvf84ift1sfFmkrl6DX1LK7i4fVA5eOpgjKcqilaKIbG2yQ9dZoa8UwOsMYP7xWgXL5m6p/nj5sah+ITYhuTTcRSQClIqVnaoiFetiWh8yb7IBp7ILOBswO1uoMdfPox3iENOLY8z7T2HFR9DSC6hUsRS0BqJSj3W6LuxUgr4EmmVnQECImaZUj8FCkdcQFS3E2i4y5xYmegfX3znAt//sj9EfH+Pdn/wAydEDmIvnqERHpQI4Ym4bsyZpuwpRAJft+vIQpQOLePmfKsoMRd9Ehm1ojXsY63eQNbbxJ3/1bXhdD08efYzhiwcIn3+AxdOPUYnO4BVTqFosWcMEGKTZy42qCoRBOX4EgKWRrJdfXwG2qxxINvXK/Zoc643d6rty7Al+fGFDU/5MHLkvbSxFjCand70ZLRuEMqTcc9H2UnYqBORK1Yaom7JCNo9sFlHFQsyEjHBucVU+jj8X27/1uyrEOWolLi4/Jz1s1wzj8t29mp1FqRwWcGn1HGsmbukYXVpxyoZ3ZVotdsca1aeGKDCJXObConaRxBaysAJTu4ZK7T7s6gH8vIHYKvCnf9nF23/+Nh586uPwsyOYE+DoQR+L3imS6Ay6dQZFG6LIB1C1aAUAlyxsjaoOjSCACsNsAWghS5h3tAdtcx89Eh+qKtxNBbe+foDu9Y5YIP/0n38CfWahlTpwZiHsZYC0fwE3mwBpD1o+RpZPYevc9CdIIiqPE8mSWitx2JxgI5VZsmy+CHivrjKbRCHP3xFI4nkhSPJKxcv1gurGMseX2YAE+tmcKMFgNpZpuSoNhNXmOBX7RiqN2GDndcKGebkkEGBmI5cKEr4OLawjvieqhXkOJKO2tLlkVmFBRaZBcJ6KxAxhFotahPON5AUCSaVaicQTZhWWLAB+oTU7LUk59nzvnueIjeqt/R188537cN0WBqcDRIGKze1r5K3j/U+eSvNtloSYxYHYccaZjzTxEYczWavYsNEz5nJSsbuUrFJNJ9GEduNlPjZfl0C7rJMrdRmVL1T9CnAIE6buwHWpnqMCWxPl9ni8EECOVpX8XDLTaZnMbNw4QJxGMm5UQ0lTiPbwfD2CJ3LN0VKwVJFKBECRo2JR4V4IACyWZ5oCl11IkjciAsCQx3i0uXTZaC/tv9eqtxLw4LlfWYPygtd0AQ25+CxDXRr2fsC5VeaVMTtc1ZkfTmCrBAu4XBCQELBfAUKfGWIBTKcQVQhtGOWSVcvHyfWpO7JO00Zf0yxUaxVZOzjfmN9KAK7ZZDOaqvVE8qSbdRubTWaupzjtD/Hk8RFUjk/K90jVAgG5cnkjSMf3xWYbGznVqopO28TORhO1iiOA6WjsYzydy9+JXTpbXHJOFLFWj4UgQyaEhaUfwjI9tFs1dFtNXNttodNwBZR/79PneHrYQ8Wh1bKP2cwXC9Xe2JeGLddPAk3lanaJ1yBgMIGbV8DhZU7Yy+gIOaXr+9ArKwRev3xMeS8g4aVUMZN00K7T7YB5n7TUXWe9a6IOXkxCUf9tbbXguA4KzYbhVVBvNNHZ6qLW3sBotsAHjy9wfN7DeD6CZyfImZiuBhj2zxHMmT/K9UYvAaiEin7OxxzLMJTGF+8RbMTxHNebHUCzEKQ6qg0PjY0NtFodWE4dzcYGrl/fRm88x88/vcD7T4+hKTle32vhtb0m2jUdFh0ygiUuzkaY9oaYjibIwyUQB0LM4PWbsT5YrX++n8KPgEq9g2pjC7XWFgynJkqnjz4/xWI+Qpr0gGKAOGS+oAJ/ysb22s6cn22V/UsF+coCulwLymvI97kWcE6Xrhu8+kv1TfkfgTdmYXKJLPOnFSHBtFqmEB6q1arUR5PJQiygmS/N68nmueluCHCwu9/F2+98Ewev/xEuBqf4+JNfYBjEGPgRYmaIq2x2u/jaN7+L3ouHeO+9DzCezGTMctou+z56wwVmi1DssYezKVxDw+5eVdbZwXwuWeyWa+EP3jzAVreK0STEYp5gPkuAVBflMGlEtJRfzhOE81jO+WxK0D2EZzuoVQ0ZCwKXjAOYTwJUDReuZ1G8BqgJMp120FR4udTuIEEdlcYmNKOK/izH6dhHu8Hc2wKup+K1Ox6qdoq/+7ufI5meIpmfwdNmMK1EGrrLYFX/MqZjTYcgd4MKKx2wCJAQAF7ZAXNNKC2gy3VhTUATEguz6Xk/W1sfsxnO6A+JlYAAHrVKE06tAVWtY5nZMKwq3FoD21s1PDkZ4snhKeoVkvVCic6YJjFCKm9NE5udGu7e3MI8jHHen2O+mDNqFFqewqTmVUmhKTFUxDKGfpRgMI1gGKbkXm92W0LMKe3FVeiqiYrtCmkwo2UmiXoEXmmxrupyz43keijXNBJVSD7ivYROHyQjuLYp9zHOPSEOpnRbMAXsJbDH51ssQyFY8T4rwD7rCkUREo2QMFd20iUJjUTSsubg6/gx6wkFLt0bdE2yoUkUo2KzkJqF0Qap2Olq/H1hoTBMpKqNYWzi+dLBndduSpbk8UDBPCidhOYh4DiGZKnubrvY2/LkfvH8fIZ3n/m4dXMDe3sb+OxZAM/U5Dru1A3JJn3v84GAjiQ1nJ3maLU81Nwq8jQurU8nC1zfJb8qx3SS4Xa3gjSNcTpa4PjRBW5/bQt3brTQm0S46C9hUeFMcl2W4GDTxd5BHe8fjtBPCmzvtZApBobTHLNpjusdV0geD15MsdGlJXiO3tLH16614Gm6WKz/5EcXonC8v+vB1HUcjUI8OQlwcLeKRssS0uv7H/Wh6qzbTLSrNna7jtgeG1AxJ7ltEeEXn45Q1RI4doFwpXi/ca1O11U8fOFj0iMapON7X9+S/dT5JALd2RUjx8VyiUXI82fAsm3oti735b0WldwFBv0pPns8FLvk6/t13Nrv0tsY7z+coWLqaDgGRqM5huMJ9poKojiQjGUSueo1B9/++g52b+3g2cUEoyAQW/Tz3hJnJyGmPR9aVqBuubi934SiWphEQH8e4dZBDWGR4r1PzqBWFFRarpDWrnXrGC0KzIMcGy2L8aLQ9QwNC5gufDz5YADVVrC74+H+rRb8PMfxIMD5OBJ3mapi4d6eC3+e4bS/gG5k6G6ZqG5UoRgafvZZD9e7ruTYngyWck3QuYX13GbdgKcBjw4nmIwDxHNeyyq2N3TUugrsCpXVOp6dUsWpY6NRESTqwo+kjqWVeHfDwTzMsDgPsdlycL1mIQ4XOOlP0B8H0JpVXL/WQq5bonrm2lBkOZqugSiBAJpUxEdzMrwCOEaIN+862LjdwuPnI3z+cIZv3uxCjzV89PkYGuv8nJnVBabLsIx8KoDtLVfOxef9CF7TRKNuydw5fjyHXrVxY7uJrU4Fj04isfhvewXiMEQwnWE2XWK2jFFxdYwGGTb3K6jUCvRmocRP8D7H9ceEggpdhLIclkIQNMXMz3D3WhW83SQk8FqGkMEsW8fh+ULe2/0bXZwOlphH5f6kNydxM0W166JaM7Fg7Ag37VrBaQ3VUFBzLCF06WmB2djHXq2Cgm4D8wDXWzUoUYxnhyOcXfgIZykUV0N3y0am0xreRBCRTKNBSVQhEqV+iigKEY4D7HY13KTqu+2gbap4bauBDUvFyScf4eLxMRyVtvwBTI2uMKzbI6mB6UTB6l8Iu0RRpSBcqYBJMl3VHHQLkK0VgVieHyFYJivr6LIW5GeTynC1yabDULk3L+tg9kbK/kyZ9ytbDiFzr7oaXK/FnoZK3/KxplVGBKRFBtUowd+cwDLrdqwspxk3xT2AWrrH5F4NuVtHYLiYM2feq8LubEGpNWDXmqhaDTRcHckoQXC2QNAbIx6P4U/HGPX6iKIBkAXQdEYjAPNFBqdexbKoIsg8NOolWQ5JgTT0kS0nKMIJwvkUej4H1DFG4+eYjJ4gjZZYTkncLIRc8+sAYCFgciv0MuJsBdT+BgB4NcpS310uxS/Htch5WJP/1kDvbwKAS3566dR26bgCgL84HlffXY3A1Qj87o3AFQD8u3dOrz7R1QhcjcCXRuC/FgAWNSMZmKucTikyL2W+rO1bL4O/a8CNRX/C3f6lg228yyD0lwFgpaCFUJlvSVWfXiKDYn8qr30J/OX3vxYAFgvosgmkcCcuEYeGdNzY3ioKoooO0rwJ1dhAYnXhbh6gsVPBzo6LOB5ifHGMi6MHUOYvoMU9II+gFnGp8FHZVDJWagMCjWW2jqjqJKxGgVpYyLIaDGsLWnUfS/UG+gTmNpv487/6bzAYnuDDjz+A0X8Ia34EN3oOqxghiUPQFtuQTVL5dGW7nebXpapSjjKwF47uIQjbgHEDRf0eBtpt1K/dwuvfvQOrVcXRs4+wOH+C5NlH8A8/QCu/QAVTZPECSUaFUi62ybZLkI1gSZkHKYa93DNzDFcA+3qzwCYmDzYyRQl8CZAtBWHlzwXcuXSnfWkleknpu37OtfvyZaW5gMp6CSaSvS1i8i9tWNaMYVHSrGxnmTPEjZVYwUq+dJlVLfNhFVe6BqxfKoDXG7EvhVT/VgB4fR7K5NtSJWqUNnTM9iQyKfnJBm1sLYSRCTV2YVh7aNbehlO5gXHYQGKruPUG8NZ3vobHh2MML+aoxcD8bIzh+XNE/guYVg+q0UcY96WxZHLjW5RZodxA045SrGd1D4paQ7isojC28WhRh9bZhLtZQ33Pgb0BbNzdxc71Lp4/PYG5VOBlFvKzGfLhAp//4gh32gWMfIAkHEJN+0jiqWRSmzwXyVJIHaUNcSoZpabFz8oNLZsJZIeXSjSuDa8IxyW4K+xxsUdVxdKR4AyPdb5fSiDMoXqIubCJ5PGy8SuZviSUiN3pq0nA5m25mS4bGGVWZqlIFvswUwFV3DRmZ/OX1rOc0wbXByrpqODmf2S30xKdzXeD1psZkjQSJaeAlpJkVdpaltmG5XXO16lWHOxudxCFGuo1D6/fuY5qrQN/EYqqjjl/ca7gsyc9nIwCKHoK3eTrREhpwZgtsVzMZHzJuA+XoWQgs+nLlhIVXLRwI7hKEIMrARvdBGTTsGycCelAoYK0ZFgQKKxWaujUG1AKAxMqX4ZzKLkCr2JLM5zXJ9nutG0LQwLAoTRUyfKn/VqWhtCZtbdS9Qtjn2sCrSfZwFEgSj65liR7lCAVSjIJgIjW8TlQZX5ujXafurD3qYuV3DCNilGqffmcpQpOJZmBinFmlMOUa2YZAZMpLX01WJbNAG8BgCOqmqeBKMwJuFDlwPxb5gBy7gRBIEDGMg6EwCB8IKpL2LGk3ti0YXk1OJZdghw2QfxYgHB+fmHfqwRPSncK2oybhioWzFkS4/DkVIB4l1bGaQJ/mUgOMRt1VBAQICIYvla7O46KjY6BrY2agDl8H1Sozpn162eSyWwZllgmUwnshzEWy9V71Sx5rK6Z8r6ZC7mzUcfNvbYQMt7/7ASj0QyeA4xGE3n/bkXDycVC5kTZpyuVFS8B3hW5hb8R54S1DfQKwObP+RlKc4QvbpnWdtsv8enVJckcbV5gtJut16uwNWZ3MgecKnVdwEcSE8IgQ7Vio1LxRGWoqAYMq4LOVhvNbguDWYIXg0AIEtB8LP0R5v4AqrJEf9jHfLpAFOSwdVPszCWzLc0kV5jXzTIs3xABaZ/KWJXKsjqg2QhzXSz9OhubeO3ONdRqLahGTZR9P/l4gGfnY2nedpoGbm118Af39wWA8ic9nL64wIPPDxHPJlhOxvB0Ao1jpGIDnYptt9h9Q4Ef0aZch1tpYWN7F41mE+O5XNp48PAUOok82QUGows0XAjJoWaX4+xHhShM6bohEQsrtwrG3K7/zcctl2WjlfONB89zqRYuv/L+sxLWIIgganxm8VU9QwB4lxOmUBEGuayxlm2BJBvO8Rv7O3CsJnZ2Ovj+//CfoLl1HJ8+wz/964/xYhJDd0sg3bRo0+vja2+/iSScUkT/6QAAIABJREFU4/DwCcaTKW4ftKUBPhic4dPHfRyeDGXOz5e+kCZaDQdxGsMPIzi0NYWCeze7uLbbFBUSR4L2mVTPhssM/cGyzKkNmHHrSJbqsL/AfMpGNy2mS3CR6xnvPf48QtW2RZWma5lc18wBDtIUmeIh12tQrBY0u4VFZGC6pFq3ZLURTH79dgV7+zY8I8Av3/0MF0fPEcyO4BrMSk7E+WRd95Losq5vSHATspEKOGKpX+YwGxQPfgkANni9rBIvSGxarxVSqxRUdZYtX7G51jU06lVUq13oZkMsiTWnikIx4FVdjOdLHJ8OgHwJ00wR5TGmHIdCkXzl7e0W3rp3gAHtvodzFDFz5iMoyRxqSveJCLbFaAneU2gHnWE6j8QpI80U7G21Za0kWcUPqbzW0azWkFBFlpHcwxqtEPCd54FqdaqCeedc2zbzPi+EMCHfcX0v4xM4L4R0lPJ+agkw7NiGOCOQWEO1maxgoiArMykrrg3b5ppSEsg4kEGYIKLFvJBIRXAoLglUfwr5ge4QdGtgriXVZ6aGxTKGoZaW0EFqQLFcwPQEAD4NXPzJH38Nrb2v4OmLMY56GZ5fEFDKxT7YtlScz0JUbaDuaegvQoQcC6+JRq2GutdE1bFxPCSgGWN3g0pm4FnPF6eHlldBp1XHZsOFa6R4eLzEg0c9ZNMRtJoOx1Lwp2+2cXI+wfuPR8izDNfvNHH7RgeWZQoQeno6QaVg7niC3S0H3/2Tt/HJ8xP4zFC/sYnT80iUqFQBb1TK6+bDZxN8580OpoGPD56McWvLExU4QajD5wtYUPHmtRoabQcnkwgPzwO02g6adVPmxdNnYzTqOnbatlixXsxDsXm+uWFLfRcuUzw7mmO3oQk5qt2xMKdaUivwYhChoC2+zzrAxTdfa4OBrz97NME37tWQqCk+O5vAvwjh7rXwlZsdNFsVnI18HJ7OkAQx0tkS+SJCMQ+w/9YGvv3VfSEa/f1Pe0Jq3agaSOMYRRpiv6VIFMJ87sv+qtOsYH+/hY3dDn708By9IMRffP+e2KF/9OExPv7lEDXPgU3nCmjoNlwMlzkKU8ft61WYnoIXkxm6TQ3Xb3SQZSoWCxV+omI0j8XS/tn5XCbr99/qoGIq+Jv/+4lYsddsE7tdmwUoRksqKgk0067ewkHLFbePh0cTPPp8iDtvV3FwownbpSvFAI5JpXEF40WI4+FCFLi09P/OvTb2N0n27eHJswmCRQKnAFpNDbfu1tHY7OD4dISzcYrjiwxfvbmNel3HLNLx2cUUm11TYipYu2SBAj3JUFELVKwcn7/oi2ON1bRw+3obk4CfU0GnWrqkeKaOVl3B0xeF3Itm/PwXIyiaD2dbxf37XTzvUxGZ43t39mHnCt7/rI/BOCRFWrJ7JZuWmztxAFAwTVIBP62qhZT7gCwXYnI8SKBVbNy92RZiHfeKFjIMh1OcHQ7QbdGqnvd8Hf15gVrTQqWhYBYlmAaZkBlM1ZC1lDnZVV1B0zUl0oFOTRcTHy9IOsqBdsvFnVsdeBUFv/i4h07dxu5WFe9+PMKEiwrpSLqOyShCdcvD/TseerMUs5iEmwLVqiHEu7kfoW5r0AsF5ydzFBE7IBmScYJ6VcdBzUTD0HB+5mO6JCCvwK2rcGo2troVBEmBAZXlPlNugcQvMBovsVHVUDEYZRLhz77aQde2sVN1Uc8j9J8+xPDFKapaBNcIoRa0Iya1MZaaW5fYGpI+y5iHdf0nVHPudVhzcN/MPRJ7EFxLV/srEixlnV65AdnMkxZCfEmGZn+Gz0NnEhEH0J1J9gqst0sXpXXtSKUv95JUokutaaJ06VnZR/NkpnRxYqxGWrozMbeee3YSb2i17zPKy60hsmrIbQ9prYZIt6C4Ltz2FsxmC5puwc4t1En+u1gCIx/RxRCDk1Ocn53DLJaIkoFkCvO+yXsNT7GfOwIAJ6igXm2gXvHgGQqixQLnpxcogjGScAqkM+g6CW4vMBo+E1eYcF6InX3N4z6XFtBfVAD/OgCY8//LNtBrBXBZ3XEHujpW5fi/BwCzt3P5eKkGvgKAvzgwV99djcDVCPzejMAVAPx7c6qvPujVCPz+jsD//D9+X9q3LGpLJZ0izZPSavULpeHLb17aN0v25SWL57UNzSWF72UL6cuPXT8ZNxLcCEhWLDcIbApJDmfJQFx/XSuACQDL74VByoZQXKpdNP49maHr91NmYJIZevmgsq8EmEurOTo00wAsKWhVqshX5qbmhYMMdUDdgq+10Ny/geZOFa99ZROT0RH6J4cYnj4SAFgJB4ijJfLIh0ZAgMAmn2PFbi1RSarPyMhm9485aAQ2KsiVDtTKPiLjFpZE3/a6+PP/+CcYT8/w4S9+iOTkEdz5M1jhcyjROZaLUJo8llgm0g4U1OGVGbZsEJK9SwCLNspUM8e09NvGPNtDUbuPvn4XY28T3/+LO6jvd/Dws19i9uIJFp+/iy3mAM+PYWcjKCqZ2iliMm9pVeiUAKvMi4J2VbRhVpC+BKBfQQDl+JYA0GUF8BoQe7lHkQesrZ35U4H/5dclplDaMfNYZwWXtqSrTSJ7flRA81SuTru4ba/BCGkGvjr7sgG9BF6UDQUx0nwpGv/yholM+S8cXwaAV5TadcGQlSLEFQ2hZPfSnYqNdg4kZyMVabVKBZbjYTHPkWuG2M0GkQY1cWC7u2hU3oRbu4nevI1hWuCNb5i49/ZN/OKzHmqWgwNbRzoZ4OjZI8T+C8TZMaAPoWhTUaykkS6qdoNAMAFVZb25p1WZC2Q1RHkH58sucrcDvV1HdaeJc2TYv1nDrbcOcPCVKlI/h7LMcPj+OZ59cIzHH42wYWSoayma7hx6fgJ/doYsXgLZAnpB28gYuhJK05bXNUHZsglQKrXIL6fyT4DYpLQOK617qUDjrCLBg/+xccu80wI2M5ySVBoaBItoH6kYZX4vGwUEYCQbitlgQjBQkSQp/DAQtZCsWaK21F5mCHJtsgw2qqjQVBGlCZIwgUPgidZ6wrCgFXAszaE4SwREoEKYlnRZHiPyfTSbHgyN6jKuoSZmswimY8o6M5zMcfvGHv7Dd99AvbaF4XAITXNEYT0YhXh+PJHsW37WwTTE2PdFQUP1TJr7CNIFlCKEomVCINEKTZrtzO7kOp0WASjfZB4irxeFNs3M4l1lAHPcqewTMNWyBaBdBqkAq51WFzudrmTqnvenGA0D2LYlFq+lJSht5VLM5iEmk4k0WoRIQKUAWfd0Z2CzKKc1aKkwFIvVle0sL2+qYl8er2It5Ue8dEhkqVVU1Op6qQ6V7DGeb2b3MoMyh0vQaRUFwBZSElPZqyMTu34Xi7Ak+uSKJvZ7nB+0s9UtU5RjnDdUwjDrmJ+NVtaLxRJ+EGEZxgL48zNwjTZdAzHBiyyH6zrQNQe6YUHXaGVeWhHwfiW20Tnz/HIoWoxmvYLxhHm6VPUyBz1FlBFU5tzkey2zqMV+mmpMyVslYaFcuzlWtZqCTotWpHQJUOXzU+k9ncWIwgKtpi0AL+0w+Xe+n0hWOoFpAixnFyTuAFXKpAoD9ZqL2wctjGdUxM6w9OcrhkuGZbiUrNSlNCs5r0oDhZerZ7mECzC1PlfrxtyrQmC17v5KsNivrqcC3otypFRviAJV0VCzLQHXVd2C49qS9RwsMzSbVbQaFbTqdVQ95u8CQaZi//o2vGoNnz0b4eHpCM26gY2mgpPeCwTxCMvlAL4/Q++c9qEOdNqGg9EFEXSTIDqVkmXj8vHzqRAqFJIdOK6OB5fZgYohNsCNRhs3ru2j3uggzVwcnkWYB4VYyL/1WgM727vwnAZs08FsdAKkS/TPTvCzXzxE7+wUrhEjDWeYDftwHZ7rEJZNEDKFIXbHOoKFgVqjg0arIXnAi7DMWR2PZ0AaYjK/IDVFHEYuq63L5YzXXtkUl1qGilKqiYySLMHla7GkS8Gra9BcOeyuc/g4r8q87Uv5zTw/4mSgYHOzikCa4w7iOEG15sl63Go2sL+ziVqlJXbRf/Cnfwm3sYX33v0B/q9//RTjkBe3gY3thuQWxmmAVkPHRsvBYrnELz8+RrvuYL9jIklCHJ5MMVkuV9bskRBQ/DBEmARi6Uvr8CAKceugKdaZ13fqqFdcIebQWn848MX6mdeBa5rQMq5hmkQEjAdzsbpWJNuhVDBRbTWb+gJkO7TP11LEcYggCZErrAct+LEN3e3Cq3WR5g7ORpmsAxyXakVDu027dlrxT/Hpx58jXQ5gKSRDRVDMQs4H6yQB/MUNpLTVLAHgQuoq/d9z2JFrqySoffkoYwrKeo88yJznTdHguFVUvA4st4FCrQCGBVWxJCt3Op9gsViILT3BhKLiwGtUYVcbKHQTUUZ3CBWeDtSsDOlyimTRQxHN4ZqhAOUkdhH0tU1DcrHpbEE7/Uqlik67Dte2xaJ8seS9X4WtmUhSDY5hwNZVjGc+FstAFFNWocl8FwtwXZPIBT6vrKNc4xaRAAwEL0uVmIqKZ6Hd9ESdxrlBcgPv9ZwzPLe0beZj+RiOeLneKJjOA1lsSyd7BcuQgDbdHQi8GaUNKfc/RYbpkgnHzA+2xKaaZqcEZOOCADAt6SuYZS705j7uf/UtGM19/OcfPsLxMBUyV7dmS11ChSBdgEKq3EcLqU16iwI7mx1sbHTgem2Qz/XR4UicRnQrR5WW5EZpdT1bUPFcQZEbAqZGSYyffHwKKL6QTt95rY5vv3UAfzrDJ097+PF7A3z/+3u4efcAo+kM/niKs7MRTJ+AcixW4e986y6eT31MCxVuvYvlMsPRyQLDSYK7mw3sblQxmYdot008Ohri40+oTtWx3bLRcQ2cn/J6C1GvGrj/WgPUZlP1SWcUZhk3XQsaSWMRrddVXMyXOBz7WPYXeP0rbey2HCwXMX78r6fQbBumo+D739hAq+PhdDDCv/z8BZDx4lFlLv/lt66Jk8lf//M5bl7zcH2/JurWD55PEBWKKKX3thoI4wKuAfz4wx7SSamAzaMUmqPjKzc6CIsCz3sB1DxFzVbRrZGMVKBToXXuAoPBFA8fnqO6wftmB9t7DfzyaEabIvzxH15Hu6FjMc7x//yXBxgPM3RsKt9VyXmW1257+LM/3MW1uw5mYY6pH6GzZQuI+w8/6mPJWBbocGwNzYqKjXoVKh1vohQ/+MkRDto27m5X0G5W0esv8PB0jtNBgOvbVTRsG3ttF+8/HAiISNtwks/u3q3grft7+PEHh3BdA2/d25etLd0lgiTGjz49xzduNCXX/fScNV6I8SiEkQLfer2F7f0OjJqF0x5JTSRvEKRmRIKNgZ8j00KoJoHAFJs1CwhMaEmOTYt1TQbbs/F8PILiFsgNA9NQxWCpoFNx0RuFyIoMX7vTFNCuP1Lw6dMRsvkCqhVC0TPoDUtIX1bh4J3r29CiHP/y7gWyWSyKaAUJbE9BhdEEWY7ehc/NrVhrK6wBWf52bNQqGlpV3usVDBe8jgwB+q1UwW5TRTCZ4/GzEbpVHRsdG6fjGMu8wOaWg/2dKmzXQxAneHQ0x9JP4WkabFVB09Kw03SwtVXFTz89xyPOH8vA3p6H6wcdxFmBxy964ux1/1Ybz44W+Pz5XIopt2bTRx7feMOVmuHwPMGIaxMJW5oi5A06QOxuWsgDBQ8+HwgBlWr9fi9ARVewnMdoGSoauiY1NgmrdG3QCYA7utR3uqJjMgmkl1HRDfhLZq8HCPxQol3+6F4bu40G2qaCpHeByYsz5MsJPGWBihlCQyikTQKcJICyFmZ+O+tVnQ2FlVuaWDnTQYfWz6uagfuMMru3BHEJAIv7D10s8kKsm1/+Xu5P5b2s7PFIBVPyDqXuX5FFhTDOKBua/bBmzkoHMCUX4qCAzASN1UR6LFASGNz4k2RPQFPyuGzEiofYqCFQPcROBalTRexY8Da2YJF8s7krrgDhZAYXFdixAv9khkoGXDx+iP7xMWaTHir2Emm+QKrSlQlyzlnKZ2YVy6wGzWrA1GoweX/TIPbb8XyMNJwi8ifIMmYADzFZnGAxO0YqvyeZPhdHnhIAXkV4rGxC1hEQAvheJslfsnjmY6yVm9K6NiAB8PLxKwZ7l/oh0lfh6f2VyuLVD7jP4FsQwqAO/PWHVxbQv2W4rn51NQJXI/A7MAJXAPDvwEm8+ghXI3A1Ar99BP7P/+XPCjZY1k1ofhXAhko8rcxWLY9VBtavaUT9plcQNuel7NT/egA4k+xWAqBUEhCAYAPwVwHgEhwWdmkq2suXB4GAV820MvtQlInS4NHo4CPZkig8pDkzgDvQ6ruo7ezj4E4X1+9s4OT4Ac5Pn6N/9BB2fAotGCIhAMZMNIK+bNitlKQlzsxNCtmpVOyw6cAMYNqxVjAPqnCatzHK9lA/uAnzRhd/+Bd/gt7gOR5+/FMMHnwCbfwY9vIJHGWCNInEDstYWSSJheNKCSxMWr51Amm0f6b1ZehAtXYxDQ/gbr6NE+UOXugd/Ld/dQu5p+HF8VOMDx/CPP0IrfkT1MNjqEEPOSLxeWYzjONnUikpY1rmdBLQ5F6l1Feuj3Vu6BdzZfjbcnP3ykZ0/RfrjaR8L9mtX5xNpWJx/bMyL4mYBM8jM9VKv+1XmK/8+XqTwya5ABivUOoyT7oEPKielvnJX68UamIzWIrC5bDWAPCXgN/1tokbZwL7vwkAlsg7sXNkC5HSK6oBdVHwGaYLzXAlZzTNTFFI5okDS9+A7d6DXTlArG5DqTj41vfa2Li7g5//8ghIVVxzTQyPX2Bw9BxZfIoIx8iLAdJ8ioTAU0qNho08pTUelaxsoJabbuZPayqbox3k+gYCpQmfje16G2mlBbVlYP9uDXfe3sMsCDAbDxCOQmCeQKOy5cLH6GwJI52gaw2gZSO8ePECLTuDns2g5XPYaoyKrYqCRKx3mXsNAsBl5qRk6FJRZugvM6bYFGDmE6/ttQKUdo9UOgUhm+9UBFONmqBqm5JDSAUsVTplBlUqyuESuCLhosz5FlvINC9BQ2aIr57ftUwspqWdccms5nqXSe4cm6/8ns/JKcPcyDSjsqsECgm40mo1kianBdukMtOVZjQbWgIAgypHF1sbdXz9a2+hUuXacYzz8yn6/QhngynCKFyx2HPEWYZErpEIUPlZkhJsJaAgGeLMKGOGmoIk0pBkbI4nKLR45brAHgmBabLrCYS/ynCXvC5VRRIRHOX71+HaHipuU9wKOB9lzGCIxaZtGLLhp1XjfOFjMpsIcCpZmQL4UuXNvGVqpqgiXIH2ZP4TAF5dluYKAF5F735htaAKnEnoVVeFV1kpgEXNWMA0SutsEkIMvZwjtJzjPYQKM9exoJsWoszGksqhQkGUEWgqLYwjKsUtS6xrSYigqoOAfRaVigHJNdZVLAMqvLmeldllVIyJZTkbtS5dGmgsa7ycVzK2WVSqr/NI1BKKxtfSJadSMlRpT04FRZSJxbzplKQmAuN8d3RGYGOFYCTHKaLzHpXiNRW2TZtkqiFI1ChBvsmstFqgerZatVDzKnKv4nmp11rotmqirHn09AJRkEHXLVScqqidqeQMgkjy+mgByrnLcVj6kYDjzMDkccl1/wvn6LcBwGty1iUZ/6vFe7UGrxtIrwBgNhHLBiKJUlwHmq0aqrUaDMNGEBVw7Apu7HXFNn2btrKKhuenM8kC3NptQ7VMfPhkgKfHI7SaBIRyaMoCabrA0mfTbQ4/iqUJbpmGnFcqSRyPr1veg2hPed6LJUPedgxRy5GQY5ieAMCWXUWz3kWY0UKcP6shgYHdrTa+/sYuXn/7D1CtbSAOczz88Od4+NlTQAkx7g9xyDU5mAgJBtkccbKAhkDiG6jsZnNWlPD/H3tv9iRZfl/3nbvnzby5Z9a+9d6zYmbAIQiCICmapimKlGVbtiMcIevBjvB/5Tc/KOSQw5alEG2KQXEBCRAYzGC23ru69qrcM+++Os73ZvZUD0AgKL3BnRMT3V2VlZV5l9/yPd/zORUHYVDFvdt76HSbODwZ4+R0JGN04tNx72HmzkS45P0v/3OCFER6uSQTXPDyWNM9yhxq/rmibhAvXM6/5Tx4vUDIL/HnV8LkKrNZREVxZNMZynuA115F/hdcd5xie7uPuwe7uH1jH63OLoxGHeP5DJ8+ucCD0xnCTEG1XpF7UtOI3PZkLL570JTr/uOHl4jDGFUjQxhENO3Le3T9QMYpjkGcyEdTT67VfpeCwlgK0PdvdfHdb97A3o3bOH/xFMenQ0wnoTSGSJ50DLjzCHqhiXPZm4dSQGbDnFbkIuiFfiROZo4xOceHjIVw3juUHIC5l2MyU1BrbSLXWmh0elDUCl6cerh/ex17Ww6SzEeczjAZXcKdjJCEQ0TuAJZJS32Zoxh4HLdXAnApzP/9BWCeu69E4OtLpPK4leebqxCOkWwIsew2TLMOp9EV53qSqphMfXE6ci3K40iJ07d1NHtd7BxsodFuo1AtyXRlM2OVa8BgAnd8jsX0BGrhSkMWKQdOrYo6GyxUG3MSCsJYxk3OhUqhlXjP3FiudQohkZh0XiGTOYUuUc7rOgyZOzj/8EHyBq89fo4SzSOzS5l5vaRKsNmLIjDndBIReH1SRJafN8rsYd5DNhuIls01/DfXDvwtXEdQbOa4QGoE8ct0UpdCBRsqc8x9ZiCXIrLgRWWdrSAuTCSFgVi34aOFwNjGwe3bMBsd/OCxL448m67BiirOdTYrtGoKBoM5xqMFToZz6KqF7a113DzYgGa28OgkQpLHghq+mnsy7374dhv3bnflPfz40yn++icu3r7fxXrHwOcvhtArETaaGho2xPXZrTcwm/H1XdQaDiqdRhmvEy1wcTqAezlEHHjQLBNrO01MUUFgmDBMB45l4/A8EJF1v1uXdSqdqoZR4MXIleN/Y93GIiBSPcVuuyIu0uenHip1DVZNR69BF72Bqqpjo12Dpeh49HyAi5mPsAjQXbNw56CBTrstc9xssMAXT+n4Z4xDipt7Jr7x7qY02Hzv42cI/AJbDRtV3cLd3T7CQMG/+cszyQG+u9tAva7j6fkCCZtUcxW3d7oI43KOzZIMdSOHpSk4ufKgkn5iajjjGCH5oCnyKELdMlAzDbQrGorYRxJ5kjvLMTZmVE+lCjcvcLrwUG8oeGOviX6ziZCo7WMfFUUTsW3hk5SkYRLneP+NFu6+tY5aS8X3P30B266iu9HG3342wOEzF4WmorvbwJ3tlvz+2VWEyVUAf+6jYyp4k3ECTQsPno/x5eEMl4MQ33ynI59/4aWyH6PzcRKESPIIna6JGxtVnI19eEmG3X4D9+7uyNxwcjnC978YYX/LwV6vjsCPYCkFokWC8SjG7loV1bqNoR/gdO6j7uh4841tfPT5GM++SOQ1Dt5xYJoZhgs6qwt45xpaVRN9nbSTDHsHHXT2qogNhXo9LoaJYJCPT1NkfgyjoeOb99bgBsRfx3jxYo5qo8B+T8Fa15FJ7Ph8gTRUUKGvvNCRpKTzAAuurY0cvbqKTlVHr1XDYu7io0djyTS+ud9EUBjStH1v24ZhGjgfL/DoxMWHb23IWvzias7FHbOLMJ14qDAbvKIhoDu5VUW9o2Nju49qTUcQANMJ4wh4L2QiAHN/QHdpp25BNVVcuClmYYY37rF5w4RqaLgcz6HSrV93ZM0xczkWKZgGOba7jjRB8D6YhhHaTe4T6O4mJSDGewdd9FpEcQCDcxexlyJmPIGboMIxy4sxGUW42anApv5OwpEGhBTkTAV76w0Z//kzCiN+uKbKufaM4bnkVRe40aviRr+BvVYd08MjDE/OUcl81DUPjUoAJfNlbMyLSMZkrpFWTl89Z5PlkjZWLpxknF1ul6SRpuTmUMRVRbCVtQcdvhmpIaUAvBKBJVt42Yxbzmrpcitdvo4QtcRNzLUym9n495Lewv2GZbKpulzwqEoiDf+8PtlYx9dm6SbTDIRqDb5SQ2K0EBkNRBUHkVFBpd9DtdeHVbNQc7pIZgsYRQ3JyId3OkE1VOAPhojGA4SzCyxmZ7BsjzOlZKLzgzNtJuZ6XqvBae+j1V5HUViYjssGZTDXPplCzRdIohnywkMYTeC6V5jNj7GYTBHNSWcqltm/Py0Ay7Fhos/1BtolieeViss1By+/LhAoORk/W8JYIaBf1l9+gQBcxnuV4i/XT//HJ9FrbeTVEtXrf70+Aq+PwC/ZEXg9yP2SndDXH+f1EXh9BH76CPyP//3vvCoA53SY/SwBuPxZFgCvP64jeX+W2Pt3uYVlgStoUm4WEqQiWJYOYG4ApDjzUw7gv0sA5qa+LCyX+XrXBWBuI8rsGNk0yLaCnairDUeJhi24c4CGRAppljjL8pz5WFuI9U109vfQ3upibZsOsQGOD59idPoQ1fQCejRElviCgFbo1pGm1aVALYW7XCJ5xcEgwogOJacDuIEw7iLTd+BqO7A2D9B9awPf+i/+ATx/gr/93v+Ls08/hu0eop4co5pPEfg+fbeoclFOIZY5wCuyNDdPRNTyNzAHEDqyxAa0XQTpAQL7DTxLbyNe28I3vtuHWuMGd4LpiyfoT76EM3mMVnaCwj1HXLAQlYtDTJySpPhKZk/pZJHC8UtcaPm1UusvN3HltVKKn/J3cdu+6sjl12X/cq3JlfqdPJavIQbzl12rpeNZzmCuSj6ZZOh+DWO0fEn5ffKUr/W4SoFbtpOvZuy8RJyu1F+5Ppdv6KUA/OrSgIKlvF2lLKS/6gAuUZ10e+kVDTG1PGKgVTp+iWAjfqqOOFEle4sZvUirKLIO9MoBrNoO4qKLO+908d3/6h20btbxV3/+HMcvhthRdcTDCS4PL4FkiEQ5Q4EB4myAJI2RJyy20mJoiQDMzTIdICUKme7wKnQ4gN6EVmkgMatIjQ701jY8o46iUUFrw8ZpcAXLivDu2zcEF8z82ceffIqTFzG0vTgiAAAgAElEQVSisQ/Tv0BNmWF8cQWn8FBTPBjFFA0zgWWwEOFJoZaAMTpq1Iyfs8yU4j1JhwCxXhT8OO4kFOgEDVbeLyzU0oXNjC4Wn+kWJprMsSvwokhel65OCrMsMtA1yXs7iokFy+A4trhH0ywWJzARenQBc6yydGIGU8HCrTIBiUKjaMTX5M/zWLKozYw4FjN8P5Qrh3+HrsKPIjg1B3a1is21DnSVGZka0qKAoRuCjex3G9jd3xd38OnxOY5PfYxnCQbTKRQ1wCJkxis/nw7NZAY5Bc3SgU/0Mv8tzSOSHc0bjUI2I0WJuqT/JpHPzDGwRG9T8GZBB4jDTAr2/MzM4KVDjuMdj28aa+LgozjfqDvy+ymi0B1sWyzEZeJqpWOP2DK+rmYsBWAKqOLQLy2speBUipsU2GUMIG77Z026y1uId1aFdAFTQd0mvploar5XCsD8rIqgD1fNI/xaifeEnCMWdtnpvwhY8C8LTSzSC96bOGRdw3zhI05CZHEs1w7R3RwzKOSGsSIFdo5CFPjZ/MNGF4q4mmks8XeMCigxqxR9KeRSLE5z3k9E5ZZiJhHNgpmmmGBr0lwSRakUFvmaaZ4hJI47o4C9FIArCgxLge8VIgg6Tjlus8hVq5afledsOssE78jPuNavouEwhiDHYhHCqbex0W8LApsZv0RCqzBgm1URUGl9pJtCZcgBnaHMOc1TREGIII4xGJeEDCEvLM/L9RFuNSbS0XFtWC7JDKti089ZWEkG8BJLzHFY3Hgcj5bXBucQp2qj0WoLFp/npL/Wx529TRFlbcuW8erFmYuruSsF61RRcDrwcHx1hUadDWsueo2KIMkNjW62YynM02VJ0r7vF4hzoNmk87fAYsas8UJyGDk92VW6rnUYFlGXjH6gqmbDrnSgqXVM5wo0o4n1Xg839tbw1r013Lh1B4Zh4/z4Ap98doonzy6RJwucXlygSKboObz+QtgmMc4+lDxEKCJDAtf1YdoUTGzkSQ0fvncHa70qnp8M8fAJs38X0uhFwT4IVy1WXEcsG7xEEKZ741q8Ag23OuPMeQ2V86ygn3lR/wwBWIYRPkdC/MqmqFXutqyT+HXmgRsadMMQoa1WrUmmdqtZxVa/g72tNbz11q9ha/8dXI1P8PGnP8bRyMc4KB2BlZot13NIpHLqS7PE/jaL/sDzk4ncc4KWDxOsr9fkdx1fTmQsW+s50tRxPpiLy5kF+CdHl1gEU9za7eI3v7mNd77xPvLYxeOHX+DsbAbLNOHYNcynMc7PFyJS0UEl80mSy7jGBjwipvOY5AhSASxEITPWXagyzmbSwLPwMwSxgYqzht76FtqtHvyU2G4V3/nmHvZ3KMrM8PDZET759AHS0IU7v0IeL2BXgajIyrQPxmBwPZYpnC5K9PMvcgBfuwG/3m+5WseuFkmaVTaRrAq1dD3zOla1KhS1BrvWFKR6kZuCBnV9Txy2jAyYMX+32UCoW7h9dx+/93v/Ocz6Ni6Pn+Lzzz6DkRGjO0TsXiHyruiZlfU65yjHduBUq2g3mnD9WJqy+OBakU46Dg62XkWtakszDs8F22ooNNBBzHPM5rzYLfnWJHBIc9pykJGGOVURgY6PNCpFhDTKpBmHtAjqmzWH81bZcCN49aVbrXSkAWGclrhwpcz4FdqBWo6lFJ11XZfvUyxkrrv8nE63eYZYRORyHuJ6nmuNXLHh5xrCooJQ7WKY7KPa2UNmNTGPVCFIkBxCB12YJLixbYtzd3A1wfHJWDJFvZhdTjX0uh3JZ6ZQRGEvzmIMQ19QrL/+bhdvv7eOSlXB33xvgn/1p0P8xgdraNMFzMYjg+J1Ls55Axr21+oSLTLxYvh5gVGUoVFV8d6dHq6eH+JvfvAcLTOVXOJZrqCzs4Fa00Gz3cZ46uHkMhE397fu8nfo+OzBFB8/m6PZUbHVt/FrH3bw5SMff/WjAT58s4uzQYCjwwm4kHW6pjgwG4YJM9fQNE10axV88mSCw+MRCj3C7/7uDj74tXW4XtkPe/h0ILOO0+zi6ekApyMPv/XhrjTpeB5weTFBo+rI/VOrViTL/fGTOS7nJd3kahxLFM7mjoFOy8TRJBMBj2PGm7t1NCvAWpsI+QKLKMKVF+HKjYUCsdW3cDWcCoUlCSyhkHSqBXZaBu7d6GM2C/DgxRSPr3ys92t4Op6L6MqfNZQCb2+3sFZrIlqEODrxYEjThYmHF66Ilv/g17ewfdDCX3x0iHGS4tvv35JM6R8+HGByEUBv13B7xxGSjxUo8EkWSGIR/Mw8Q71i4N/+4ATxIkZ/u4atflXWvyejEO2Ghohtj1oBpwrJsqc7N0nLOdWPFXz73XUZsw+HLo7GEd7aa6HjNGSgqOo6QpdRHomIeYsowA+fDWRtU9uw8I9/901cXEb40YMJ5scB3v9WB3fvdWRd9+jLcxwfapgdhyjGE1hdDf3tBj78YAtaS5WsYNVS8OmXY3z+yay0F6YJ/rPf2hPh+ydPZnDDBG/s1LHWM2Vt2KspWAwLnJ6McTVKYJgW9tZbuHAjETgnvoeDtQYaNQ2NGmCbBf7qB0fSNLDba6BSbQv5pdXiPAUMRin+w4/O8CvvbaNdVxF6OS7Or4SOUsQJvIGP9kYTmm5gc7OOWs+C023ImO+FgYimXENlcSIuYCNno5iLms1wEg3jMBPxWKtZuLXn4K03m3h+FOHwfIEwUAWhXqtUJPudePvNjg43AD778grre1XUmyqadFwPp7gczXBrvY57ux2ocYHJ0EfgkUKUijO436rALAo8fDxBr0JikoLDKw9r/QrWNh0YFRVH5yN8/mKONFIEW61mBboNHV3HlNcyoGCtZmHDsXG720YyHmB0doFqHqCmujCyOZD7srank7akduWSL16Ox8tYG8YmsU6yjNxaVYFW22JpMtbZTMN9ANfo5XjN1ypjeUqXsMF1BuOfVmtG1n+k/lL++VWzd9nIqTMjBmzs4HqbBBc2lLH2oMDQUjgV7v9yaCYbLw1kJKsYNXi6g0CrYaE6CA0biVVHZtfQ3T6AWa/KpWkbVVQCHeoixexohPnJGPksxOB4AEeZQckuEQRnMMwFYiVGpuSImD2cq4IYT/QGau1ddDsbsJQmxtMM3sxDGi2QRVNk8QSWTmoS9yALuP4Is+kJxpcXCKYZ8lD6wYXYwjUbzy+v4ZcAs2sC8Muq29ccvKv+9tWa7dXqXNkMeP3x9xWApTmQDWwa958K/vePXgvAP2e78/pbr4/A6yPwS3AEXgvAvwQn8fVHeH0EXh+Bn38E/uk//o1XEdBSDP9ZCOhVntmrjJkVXnAl+q0W86t/rzoYv+7+Lb+fwdJYyIlFABaxjRi2ZZ7MquDMolwp3JYYP3GS0v3HVXialKIkBRA9lwKvfB9J6Vi75tyUAucrhyMTxyFzczWKKuIBYVWUReca8ryHXN3CJO5h/fYt3Li3Ad1OsPBHGF08x+zyMez4BGYyRJ6FUOksEwG4zCqTbBopRBXIl2hgRWF/PQvRrNw1kWYbWGTrGGebMDe3sfHuNn77v/w9jKfn+JM/+XfIjp/A8U7hJMewspFgPOliI6KPHa8sYkuBTKyrYo0VNWslABdZFVB3kOl3McrvYGC/hUuzjVsfNrC2YWI8nGBx9ATN0QO03ceoR0co3DNkagRFz+ETz5tQLCt/D12PxIWz4Ca9AF93xq4yiJdvZ5XhK5gnisCSvVuq/8RxvxR8l+fl61rudSSzwEpLNrQ8+7oxuORIvdJMLM9Z/Tyvg1XX8uq5ItheE5f5dWLAVy8uKOGXwX2rJcHfLQDLzwmW+ppmLdezAtVgYYviD4v2dPI5+OCtO6g5HVxehTi+mGPhZSgyHZrSh+3cRrW+Bz9r487bXXznD99F83Yd//7ffYanzybYZbHNCzE5GSCLxvCSU6TZBVCw8FIib5HTYkh3JzfTxCKWwqoUX9mAkDNLtwbVshHBFgE40ddQ39iT3OuFruKFN8TmTojf+0ffxPoO82ILXBwOMR8Co6cn+OKjz5FPR0gXU1TSKex4gX41QNsMYarMvl6KZXTQJFjeFwVsZnNaVDVLlHDpAMph6aYcc4q2xDkTyczCQrNOBGkKz11mrxKjzqItM1WZSxtlglYzNF2wi8zsGy88VHQducKscA2VqgbXDaVTnUJe1TTAt5CFpauYBQvJuaQIWxTwI7/MEbPoaCobSehk4zXLArVlm0gLDRXblJzSvc0+dre68rOjWYlbvBy5UpgtM4GBwM9LJ0cGTN0FgmQKerGIFObv1yhEMYswZ1GdBenSzSRNK0tnlKqWbiW+pzgIS+GGKrbcHyU+rURAF/DdsmjCnxHdl+K/qsrYSRHR1FqC4O112+KqksYbXrNpgdnMRxAyX9VDKg4vFjM4tpYZivy7FG6EErESgUunFm92afC5Pt5+bVXNW6XKznJFgW0qqNiauDNY8+cYw6J9Ra/IKxjEMOt0HzKbMRM3oq4acDl3FBrqtlWin1NmQkaYzVlI5zVHx28Kzw8EZcv8QboF+H4DQWNXxWEqDl0KvCx28HdLBrIGQ2MzUCG/l8IvGw3oyi7vqRy1CnNRFUymibiTKDybVVWwtxzv6KBkPAGzLCkSixklXArABqCaJeqUBSAioDlus9jCPGQOljwXkxkbHkoUX4dZkNWK5Anz5yrVqrzH8TjA1XABz0vF2c3zxzzkiFVx5DCJB7ZQZksrmYhuFGqmU4JHl+j9sifqlYacnysAr4TCn7PEWDmIxQXJpiTJgiuFck4frbolri2nVkej2xUaQtNpYHutJwJ8lmriyHp6MoMbBFjbbMDLUpwPJpgHHlTdg2MDB1t9GSsWiwUePX2GOEjR6KviKHYF6c1jWhpYIq8kEFi2Bjeki52OQAV2jTnDVaS5jtmCzTs6ttd2ECcVtOpd7O+uo99uCzZeCsI5MJkus+2KGKPJFA+ePgOSBXT4qNcz+O4ENaIsC7rGE8mYpADMSYLodVNr4vatfTSbGq4GE5ycnCOMPEGfE28bJnQ3LwNfObcKq7ts8uJcw28JLl8EYCJYS/G2xLFfa7jiULtsGpNpaikAE9u6Ouer88IvSKMJyR96GY1hLQkHtWoVN/bW0WlQEO/g9q13sL5zD8dnj/DDzx5glhQI8gITn9case46+u0K1roVaWjJmB+epDi+mmMw8hCFFLOAfqcKp27h/Goh4++N3S5cL8WD5wMpqN/YbmA4dXF6dYW5t8B2v4oP31xHs2ljPB5J4Z7jWM2sIAhSHB/PcXI2xmwSoqIbCMMIjmVJdAAdxTy+fDBL1g08BL4LJQnJgZFGETYi6pYDL7Bw+94tvPPGAZqtJpx6A73+BqxKDbPhKT769FP8+fc+gTefIA4XMIxEkPxuVDp/LRZOvy4A89Zm88wKAf0Lqg2rJcj120waGLlutdiYwjGYbiEWkzXJe08yjvEcg2po1ZsyFsyZQc4cbKsk80zYVFWvwYWB/s42/pf/+Z/DqtPNlOPTv/q/8cmnT5C5FzCVBSxtDt1IoWlci1NANqHrNrqNRjlPU9ildMk/SQ+ii7tSRb/VkLl1Poske5eNSXzwnBBIEEiGc4kE5ZXNtbGIsCoz6wGTWe+SRc+1Op38fA+qXBM8T5nKbOcS30xxmc7ikghU7ifk0LLZiW5hs9zbcB4R6geVeEUvm8xUupQjiXfQLQ1RwpaZsmvRZoREkSMT6kwFfqohyA0k5gZg30ekryHTm3A6VXGaXo4CQVxTyLUMBZ2aiuFwgpzo1pxjjiK54u+9vQvTdnB45ePf/2iAO/sW7tyy8W+/fwLbivHWjSb2t5r40eczfPzUxeZaC52uBd3IcLBfxaPjOR6f+OjXK+g2aqhZKoJEhV8UeHoZyLn6nbcdxN4Cf/aXT1D4Pnr9KlCpQG842Nnp4L13buPo+BI/eerLsf7ue7tC43h2NMOf/eQKFUfB/RtNvPdBD6Oxgj/5wbHMn82ahfkiwujKx0HfxHbXxHgW4OmLCHqmoq5VJYvWMGOkRgynreHGjoNbN7fx+eMjPDh00XJMvH93Bws/xl9/OsDGRg3tmoFFmMGpMJqD6yU2C6joOZzzcrTqhqC/f/jZCHq1wD/5nX043QKPnvr4/sOpzHsyJ+sF7m7XECUJjmcBEq2Mq3njRh0f/GoHWZhjOkxx8tTD3/xojLs7Fj58YxNrbWA6LTAa+/jelwM4joXd7RoqdR0Lf440DsXxG/oZcmKfVQu9qi35pcN5hE+eDrB70MAbd3p4cDrGhZ/g/Xub6PTrOBvw+xNxTDuWgbVqDT3dQjQr8Pz5CD1LRejHuBz7cIceDu638MH9Ph6dznA1CWAZXGsqGIYxFkmMN/ZqmLkeTk9nUA0Tv/H2BhZhjqtFJG5gxVDQrFdwc3dD1ld5rGA2YdOXC0aqkwoUFQnOpmVesFZX8bu/vifZFKNBiMsxYxQUbK23sNa3MTqLMDyL8OjJAsHlTJDBFEVruzXU26rgifd3m7JWG49dPHjioQgyfPvDfdQcFTPm0fO/LBbx7uR0gHah4c56D0UC/OjLMXrtGsxqBZdhCqdpoF6rQNUyPDgcwFYL9GwFrZqKm/vr0rDw2aMBnlyEuLVho9Ws4WgY4PmjCYx1B3d3bNzcbuHq4hKL8Rytio7LYYibm23MIgWxoqHaNWE7Nn74+AKLaYJKVce9jYasEzsVE5PxHPN5iGenPjbXq0gVFYMgxcFWA/fv9tBcU3F+luHFyQJjN0PXqqLfqGK6YJ1CQUVVMZyHOLmcSn1Cr+W4t+dg5vm4WgQizN7s1ESsPT1noxiF43INvt2uoMtMbg3IokiaOUkmqDo6ag0D7V4LJ2dnOLv0sJhF0mBYxBnWWxY6jg7XTXBjs4Uba12w3dfKU4SDSwxPr1BXfDR0H3rmwiCphHO+VsaBcP+QsMlRok6WcSRaGRFGrLpsR/g+BcO8LDuo5fN0raQoSEOoZNansr7juCv7AYV7LK7tl+SKZWYw1zCrOaBcf7DeRIpG2QGeSQY0iQ8Q4o60baq5EBBIKtAZXVNvicjrFQamuYq5VsVCtRFqFWjNLmqdTbTXtqAwPkhN4SgmsnMP0ckEs7MJvJGH+ekCuTdBRR/B1EZI0isUmouoiBDlGXzO5qRZqQYKs47C2oRh9qArdaEzMbc6Tz3EwRBxOJE9cFaw+W+ORTDEYnKK0eUF4jHnvXL9xhoZ1/8ibi8R0OW0Va6Vpe5S9kxfKyyUX8++FttyXQD+aj331crhugAs2O0lyvvvWsLz/XA+Zd2H9aZ/+cPXAvDP2e68/tbrI/D6CPwSHIHXAvAvwUl8/RFeH4HXR+DnH4GfEoBXGcB0Iy4fPyt/bPU9bekI/k8XgIn45CaD7rZy8yBZskvkkIhXP0cALrNiuEdYCsAFO0ZTKShRECsfZT/r9QfFBHa1CrZOCqNEHllQcgd5vgbou/Cxjs7OAbr7bTTb3J7M8fzJQwyOv0QDZzCSK9nUankMQyEetcwopoglBliK1lyZi+6gliKMYkPJO4C6iSBbxzDahLK5jnvf3sV3/uj3cHz8HH/xH/4ExekLVOZHqPhHqGCKJAmQpiE0VnjpLhE0c1nwLV2TSwGYm5xCh244iLMNhLiLhfEGotbb+Ohcxbf/aB1rOxWcHI0Qnh9CPf4E6/EzmIsnUOMRVD2FYqTi3iAqkVRDvn9xx1llQY2a3dcIRUtV9itHMIuTrzwET1QKDXTnCsnyWldrKQgvVYilo0Q2OkuENH/4lVfk8Vz9/Mv855dNtOWm6drj68VUMfddE4rl79d+ZllC/OoVvp4BvHoyC7p8Fl3PvGzFWcX6ogrXpXOSThNNcN3M2drZWsNv/+o70BUHLy5cPD0eYeFHUgwFWlD0W9DMA6TFOuobLfzWP7yB5l4P/+cff47RZYL77QrCqwn80QhKNkOaXyLKBlCxgKpGUtyUvMFlXjI3vLyHiOPkXUCEbJFp8jwKHkqlBaPSgp82YNS3kVvbcBUbRSvCzs0E3/nHH6C72UCABCfHcwwuC4yPZhg/eYrF6RWuji7hZHOosytsVSknL1A3EmjMZzKZtavKBpqOLAoATcdEu1kRhN1s4WIyKR2v3VZDhEgWkiczH6OBKw7Wg+2eZFAOx8yy4/0FdDuO5OkOpj4mExeGZaDj2LBrlogmJ5cTQcDz1mg5Fdg1XTCMRNGxwNjrVFG3NMEEX17NpEBB5GOtVoHnhRhPiWzleQNaTWZXBggiX0TZMgeyAqdeQ8T70LCxvdnG7Rs3RNQ4u5yKCHsxWkjuFYXFqq3Di1KcX80Q0PWThYiyOawKiyaZvLaInpYp45/nBUiFhsDvl/mGvIboBCyHlQJxGCzpB+V9wXtJkLdLAXiFiGWRmx3ckvElpt0yn9E2O1LId2oV1B1LELX8vL4XYe664gAOAx+KjMPEarOYQ1tnSQAgNrK88L9C0XI8eokUXt1L14bd660UhuQEAxVDkcKyY5UZuHQysrmIrlBVMVCrVcUdQrxrIsJoybqfz31prmg3aiI40fntuizAR1K0KPHjgB96GI+YqZyhVtNhmEuBJLdEjOfxyIpECioUv3RxnlG90UVoiEI6eInljUV8FyeZzDdAraYJHpMZw56fiWBJp4fTIE6bAgZRsMxSTiRfmI7UNCmgVRQZv4V2Stw8M+Gs0mnBz16rMR9MFfx5vUaHS4mmpvuZTSRrnba4yIbTEIeHYwyGC2g6XZB19DtNDIdzERvZ5CTUCJu5naWLw/M8KWTP5+UctcpeXw10MvUuCQlS6FuOsVLcu5bl/LPEqevj7XUBmEsFuYYpBFOMZGadTac9kd5V9LY2ULUbgmLu1FvQFAM0E1I0p2MmSmMYtgYvCeEGPqb+GJrtC2r+5s4e3GmEBw8PMRsvJDdQ8uk1gDHH6TKjWqfLm8IcBV/HkMxookPZ0KCLC5gVLwtzD5jONbTrXSiag+21Ddy/uYlqpQ4/yDBfpJjOQzTqNvbWmmDs8uVgjOcvThEEM7juGB2Hws+l5BQr4uZllijfSyyNAhXTgaLUcf/uHjZ6NkbTGR48eoTLy4l0JgmeWxyNq+a7QpybnOO5JhOHjFbmNJd4XGajvyoAL5c9pWN4KQBfP2eczla3KK9DXvsvkfgU4AxNsK+dTg11ivSOgzs3NkSkZ7NLp00Rq4njiyPMkwAeGynoRAtL4Z5ruY1eBev9rrz3s7MTGdsH0wDnYxcKz4uSwalpqFZNTOYsRmvodhoYjEIs3By1qom3bq7B9X18+fQEF8MhNns23n+zg1bdRJHGIi5yAHcqVPk1nJ5O8ejpFYYDOl51yfulKNmqVeWQpHEK1wvFTe8uZphPZ9Ay5sjKIlPmTiJFC6OGje0d/Cpd2utdcUA3WmtSBH76+Av8xd8+xsMHTyG+vDSAZmeCAeWwqJGaUjCOQ4HBJo8VLpOYSoNAb9GKr613Vuue639+dTe96v4tv04sIxuc2IMjeE2uoZcZ6Dz2bD6yDFvcUWlSNmCYFaNspoECp93CnAQSrYb/6Z/9IW6++7tIkxh/9q//Vzx9/AK+ewnbWMDQI5hWKoI+Ue38NBSYmUnuR4k424OkRPET2U+xlY7sfrMmTt3xOIRH1LdENLLxQZWc9ixkckouiH6BWPN6l1PAJqdlVIQgQ5ffk8YWHe1mXea/y4kLNlWW7l6IACyNVCyq05lJxQCMcEiFKsHvc0wVkVoK79ayGTETl1nKxiadAvCS2KMyN16XZlJmAKtGFV6qY0Fii74Go3YPvf4Bmms9OM0mJgsPD48m8DxXCCjMrub8mScRV10IwhyGXpEs841uH73uNiZTF//ijw/xK+/X8f77W/jT7z3E0eUISRaj61g4HYYIGd2QGeL6c+omfvX9Ng7PXVxOYqx3ashyvjcdDcfC1KN7nUJ9jt2+iSLy8YOPniOLU2z0K3AzoNmu49atHm7fO5Bj8eDRCf7yx2Pc22ljrVPF8TjAw7MF6nXeAxl6azbW+w2hbYzDGHv9ppBtPvliAEvPsdtT0W9aePyMObMZqiC9gXdFghezOeptYq3XUG00cXx8hdOhi7ZdwZ3NDWkKPb7w8fwqwGSUSn7r7paD3X4Vg0UsYrFgzv0U777RRr1i4QcPR3hz18Y772wizNhcUODzp0NZN43nkawB3rxZQ72i4tyNxTF7GUR452YT9+7tod3ScPJshsOHC3z8gymaayY+uNVAwzKXSHXgk6dTdDsW9vd6SEDnMdH9haB/B2cDPD3xUNNqaFg6xotE8rGPrnx40xDf+fVd9Nc7GAe+oJEp0E68EFGhoeXUcHLhyf5s22lAiRL88K8vpDmr55BClcJ2gF7HwsH+Ol6cjXAyDHFrp4aaY+BiOsMkTPGrb+/CX4xwPpgiCZkR3UIQFjifelA00m90TH2uSyxsdrpo1HRcXJTRI1M3wO0NUyggo3kC06yg2dSxtllSaBazBA9PmVkN3NlycLDfx+B8hgcPY+IN0DXp6E/w4GgBtV5BoasojALtPvDuvQ04ho4vHl3gxXEK065ik9co2Awa463bazg6u8CjByP0DQu3W3XZIz2/TNDt2CLmqUQuWwaqDROThY/ji6l0kHKMfv9GDb/y3rqsXxmP8eWzU1yMeB84GCwUnL5YSIzN/k4F3/nmOoKpD8coZBy+PB0gCHS4cUUy0M2agma3gY8enWMwCmBWNHzjoIVOtYq9jSoujkb48ecXOB/H2FmzUWOzxZoDw7ShcK1aMTGehoKxn3tEAJdNK1mqokMqSZJiESSYSaNmCs3I0e9aQnnxoxDzWSJzgJFrQklgo2GUZHDDDN2GJWPVVrsCoyjpBx6bQpVCmteYZcwYj/HER8pmTrB5gdngGXbXbBHViYe/tbUBhw01UYjF1QWmF5fYcFJUsgBm7kGV5rRUYp/YlC2xOTmbPAtksbZch5cCMGct2eJ6xQMAACAASURBVDsIkpn0nrI5VuJAlo2oQnLjoCvRBBSAM2Rx2cjK/YM05vA5srahU7h0DQvhYRl1U655SgcxReCCrmSNdCLWTkj6YdxDhmZNOhmgVWtw1vegNvoYRTEuwxiubiE0q8gNB3Z7He21A/ksecxM4RRmpCAiTn+R4+r4FN7VBLlHipUP3ztDng2QqhNkmg+GDYXcu6cKMtWUOIPCaECtbwBqB1rehKNbQjSKvAU89xJZOkfVipDmARbBHLM5BeAzuKMLJLNU9k4CX9EY+VI2SIrgWkaTl2uQVRlutWm63tQnEVzLx5LG8/V6zM9zAL8WgF8pDb3+x+sj8PoIvD4Cqy3z6yPx+gi8PgKvj8Av9xH4KQT0KgM444K/RO7+vIe6UtBEOPvqySvHrxQqv/YiXz2tdADTGUO8Ghfnv0gApkzLggUdwIIkSuhKU2XDK3sOfo/LdcnzSgVJdP1RbnDK1TQLZzFDCikAM5+Ui2gRFkwoeR05elD1PajVPZwEddx9awN7+yYG4wtMB8/hDZ/BCI6hJ5fibNEKHxqL7XQLiAOH/c6KoIPo3JFtEX+JQlm6AiVnPtsegmQdgbmJqNnFvW/v4Df/m9/H1eUQf/kn/xeuPv8S9uIMjfRMRLUkZdYdsW/sqC2ReRLNQ6Fvib3j5kkXYV6HqtUQZBtI9fvwjTfwLLqBCzTw+/90Hes3+3j82TME50eIn3yE7ew5tPkzKMkltEqJeOVGMAxTMP6Gv48bV6OiIJSg3GV26hKhW+75XhXYKUCtun0FPbvar/BYl4bUlw8RhF+1aJdY2eUzxNQq3y+Lp2KIkhZYClvUg0p31PXHyoEsr3tNeVqhFa+/3fL9La+N5cu8RDBecwaXr798Hj+fvPbyXCzf/0sRmA0VcQHVMFDkqji16bxljue9GzfQbfZxNghxdDmGF0h/MQyjB8O8DRg3MfX7OJkZ+M7vtrB7ex0/eugij1XcbRm4OrzA5OIYdTuAbXnIixmSdIqsiKEmpRBYulqZV8v7gkIH0ZRlVqIOUxwpuUKhqokgM5GpDUyDBmDsIzFrWLthorub4v6v7+Lg/T3Bij+azfCjH5/i8nCKeqQgHc3x9OEZjPkEPcxQjaZoqyEsxYOSR2i3NbRbprwXFjvpwq07hhR7+l0bw4kroijPIXPBWq0qPD/F6MoVsbhi6Oj36iIED4YuBiMXVTrL+k10Wk2MJwEePruEYQDbax049bKJhGjD2SKUYnSnVZPr92IwRxCGWOu2sNaqoNXQcXE+x/HZtOy632iKqEPx+XwwFvGOuMnd7Y64SoMoELGW2Mlex0Gn42A+T1FvVLG+voFefwezyRjPj05xdrEQlYuf242YRZcjiBIMJq64e4mEjYsFbLvEDhPDt0JU8vLjtZsQNya5xeX9zcwrvo4AzDn+0fklWPZlkVxQyMwhLsdjFpDYxMGxnIV3ugvoRBWxqGKhVVuDZTlS2LcrBhoOy0iKZEXOXR9nZ1eIGcCYpiLg8LNnIsAXUrAgmvPabf3Scc9ChPR5XL8dr6HeeQeJU4tOTLpTDeJmVdgGEcoGKtIRbwouvdVoYn9/DY5ti8tmMPYRCe6RDsVyHKFTh7nNggPNchGv6TrgmEus/2S2wNnlWIp+DSLgVIq1AdwFUYgFHKeKeptuX8BPiMNMxbGeMFs4TuB7dBH74gDmcaVrkWNK7DH/l46yHLqtIQxF6UG7o4nwx+/xEfo5Zm6ENCgFYI5rzEKUPHM6viUnnC7VUgCmm7PZIC6dQkWBatUQF6bnRoJGrtcc3Lm5ha21Pk6uFnj8eCSOx7V+T3C9b9zcwJdPLvHo8dkSAZ3CJnJaJ540xGQaYDovXYqlAPzqY4Xdfonz/48UgKN4KTwuMdAl/rm8ZkuJvXTYE7NOHGqj2cfe9gb2t9dgGRWcnYfiIDweTDBZuMjVECN3juFihLSIUW0SVwjUjBZMaLhi00fsCXY4UYBqQy1z4XJgschR0RTBlbIYXGOhWbPgRTmiNJLiKuG1asVCnpmYucy5byAtqnjn5gG++Q4LiJY4+N1FIYVXNg0Qi1uvEhOdYzqeYO7R7eeJiDGdTEXl6rbqsDQVZ+fM4iwx9mwCg1rHvXs72Os78KMFnh6e4unzF3ID816/mjK1srxXZB4lgrckksvjK7dv2fhFcVvWNiQupOU9upquVg7gl1ALjhX85mquW17Tq9flLybCfDpNUa9a0HQd3VYXd29toW7X5L5s1ptgaT1SQjR6dcSqgkVMykJleY+FiKIAvZaFrc11XF6eYeaGmLgJwigVwSyIQslM5+Nq6sH3WRQ1pVGKGP3t9TbuH/QRRRFOL4Y4vrxiSC3evN3Ee/c3kaaBCD68722jfJ3hwMWDp0NMhwsZJ0gzoErabzmo2o444MeTeSmc50RTBDC1TMYTHkPek3QUX44jVGt19DY2oBsmXK+QucCAih99dgzXnSMJF9BVioeJxFIwHV0awPgohwMRgOW00XEjOYWKrGVIuCw14KWo/3cuuMvzKOLotTUSz68Qc6S3sGwWkCY0vq6g8ssCPZtoiMznHEAxirh/06oAhoVcMyXP8ODmOr79rV+F507xF3/5Mfz5GE07hq65SJUAuknkfQW1Wg15qsEPS9cv6QZ0AbNRhW+E4xQx0xSZ2WjFMXg6ZfNUAkvVJb9dg47Az8CMSeaWx2Eqc4o4ythkknCcStGwq+IY4zghc2KUiQDcovWLr+uV+cP8HZy/+CgJRqVQwWaZleOMgnA5h5KwUdIroBrI0wwGJxGKEFzXahx3iecvSSBcZ7KpsyC9wKwiUyy4qYEYLSTZFnZ3D7C5t4VKrYHBdIYnLyaYL6ao2xShC0GOc9yJ4gh5xvxRE2+8uY9epwerqNDnhQeHM7zxxhraG208ePwlDk8HOLuaSPYpm1eQ0dXNyAwVtaaBvR1H6DxE5puWhZkby4Vbq5k4G0XY6ddxa3cD4XyKi8EMNSsWV2uUUlw0cftgE+31ddQ6TVnPv3gyxB//6WOsdWo42O3iauqj3a7CTyP8xWfneHbl4re+s49vvHcfYZoL4YJz/PHjC8Gn3761jlt3Ophdxjh7dobLywC3bmwh0zJ8/OgxNvfaePP9W9K453sZRucDEcAlDx6AN8/w599/jOfngbjyv/vhDm7crqMwgCdPfMznC3xxOMP7dzbQb7Vw+GKAvEjQXa/LOX14NEStYuDtN7bx/NmpNAz16hreefcu2ms6zscJPnv0GGx3omh1+85NDE8H+PjTBV4cJhJBUTNzVHRN8o55LT2/CHDvRgu6ZeLkaohGXcPefh8HNxuYTROMuRY99YS+MZl6WG9biKMMnx+5cux++zfuI9VUXE2n8OIYbpxjf3dDrvu//exSGpu+ud+DlqdC9UnCCEHETOMcb96uiVO43W0jTGJM5wHu3tpAQBTz4QnGXoS3b3fQ69momBbqpoq//cEZnp8GMI0c33y3j61tB//i//kUFy9CWI0O/vA37kiT2Pd+cgbLjPDf/cM3QQ7t3/zkOaqVPrqtGpp9xlfEGF5O8beP54g84N5BC994ZxfjgSfu39NzFwcdDY5V4MtjDxXbhmLXECkZomyGf/TdPbz7VhuTQYx/+a9fYHDO+6xs5q73C/zz//oeZsMMx09O0FQMaGmBH382kXipRapKhmulbaPgIlAro0EqaorHRxOoWYTMi7C7ruEbd5rS8OIGEZ6cBLKua7ccfHLsYjryceNWDb/yNq8XG3dv1BC7KX70N09wyAgWzxRakGmwOTPHWquOVruO47OhrHHfvr2DjZ6Bq9MFvv/RY3xx5EIzNGxvNfDdb92H3dRxcu7j6emEwRbSYDqehzK+zd1UBPA3bvYl+5sRE7wvn51dYbSI8MZNNl1qiKIYk3mAyM9hkNyTAJbCBixg5KdwauWa/PDClXGATTZPX8xljGy2dPTpkDYV9B1TyC9JEAvFQMkzVC1mkKfY7Di4vdUVAbhjWbAyH8fPnsBKXVRyOrQDEYAFAa2ygZ00lJJuI1AtyTQqaT7SoCPZH+WenpORbRplo7tktXPoLMdXru/4FNJ3ROBdIqC5dxFM/6oGwwZ8Nl8uG1Z5LmQ/v0RNi2BM+A1jYcxcmsS4+yddLVcY60Aqgwat1oKztg+ts4VhmOAiDhBZNtDowKy1Ua130Gx3EE5CQqeQsrl24EIdxsA0wNPHTzEdDOGA7ngXyEeI8zGiYoaCBgKzQFoYiBJFMuAVmIhRQ2J1Ua2to6p3YXGwShJE/gRFPoGtc03BKJIYXjDH1ZANaUfwxwMUi0SaQCU2xiwdwJzLl8uX8piT6vL1hfnXENDhSwW4PB9ffzr3GNcff18H8GsE9Nc2Rq//+foIvD4Cv/RH4LUD+Jf+FL/+gK+PwOsj8J8qAJcezp/94EK/dEu9+vhFArA4WimkXnMAEx0kBbDlZoGF11cF4HJjwkovCwOyoShSGIIQ+kqYXOnB8t5YwKf9SzBGJWpONiaKBTWtA0oPE7cPq7mHvL6BxnoDnT7dZCPMh8+geGdQ/ROo0YVk9ilpCD3PBLVI7K/0s9IlR3eoIP8E6gOpahQm1KKPNN5EYe1gmvagrvfRvNPCH/2zf4LpbIC//tN/g+c//Bwt/xxtTGBjgiB0kaYuLI2/p8SvrgRgit9SSyQKUBXwINLcQqruwKy/g8h6Ew/cPaTdHn7z9/vo7G3g0x9+jvnxMfIXH6HtPUI1fAEkV8joqFZSQYf5iwQqrasUfZhFRAF4iYAylhu5lfArubvL/ECpf7Kox+PP3LuXYtDS3c1aZVZuLsviZukqXP5DtHLBWy43m+JWWv59GVvI2CIRv3mahSL8tQelMhHJpVj+6hNK8anMd1u9tRJEWL4bFpauZ1y/8tL8ZRSkJe6utMRJJvLSwZxzA6dKRBoMuqpUDRRDWP01DbpO2MnsoO30EESAz8xaCj8U6pjFax6gUHaRKLuIjTre+mYLO3du4PHxDN4iRz0J4Y8G8GbHsM0FNDVAEM6RpV6JyiI6US2kMCuCAXOoJdcpFdx6UegwFAtKaEvTAwt6aWGhVuth5lcR5T14mYUus8o2DXR2LbTvbMHaNDBhwe30FNNpCGVqIZumGB4OMT4+w00zgjofYa+WIYtYsPHRaBL1ymJqhrnnY+EHctwbVQ2teg2hl2A8DyQjsEkhr2bC92NMJr68N6Kaq7YhxZDZPMDVyEPbqYg7hdcd73UKu9WKjm7bEYdsECS4GrtyyojOIzrX82NMFxQKMqx3G+KWcyq6FGiHYwq7wOZaQ4oMFPsWbijd+Nycszjm+aEIRcS/0v1L1x6RoxRaWp0uuv1t6FoF49FAhJyLqxn8OCqF39SHH/pwo0AEEb7nOPUQJYEgzLjxp1NY7l/+x0IQGwbSUtDlRl+yXJl/JZ0TFPOXLnpB2y+vbRkCWdxedpETf5mUhQRDo6MyW+bjqpJbbBs91GoN1Ci6WvyfWcEpBuMZxtM5fGIPkxgFc9TpEMxYdF46JkUA/irzm+9dOtCXfRS/aBEtt3LOIlKJrmUWlknna4UZk3SrVqCbFna31vD+e/dR767j7PQMD54M4PoFWvUqbBaDkhx120SzVZX8XTrFLwYLLNwIG2t1yZ07upjg+GwsiO2NtSZUXcVsEeD0dADDzLGz2cPGZkPuwauJh+HME6wshUQWYInTcz1fENO8zw29FNcS6koZsdIsDJX0CcmVrSlotXXBhwoC2s/gehnSkHloy8/tqJj7zC8rnb90AazECZ35xxaFCjYglKI4XW48lxSvu60W9nb6qDsNXI58KcqOpj422i3JQd1aa+Hp4RCPnpyioBWE8QSaMNilAWKxoOO8vN5+lgC8ojSs3L7SYMNxdJnpvsLt/yIHcBQts2VppmaxayUAs0mJDhJDQ7VmicuO40+zuYYPP7iDd956ExW7iYujMxweTyQbdurPkWsRdDuDF/u4Go8xXNClpCL3dPSazIxMMR4MMfMC2A0Fqq0IKp7jvx8UqJlE02rIExZJdZi6jYWfIKIrl3MaRfi6DUVlEwgQZxaS3MJ6s4+37+5CzQ3MZrGIk0SGZynHlCkqlor93QaUIsZiPoWupbh30EGRJ9L0stttoGoZePjkEvNpKKJTf20Nb9zel7zp0dUCRxfn8FwWrwcIo3KcGvC5y0YrNjhxjHgZZSFoPgpey+Y7QSwuG5PyYpmVXc5lq/PE6e5601NEM/+yargSlmUJtFzW8RqMQzZasFEP2Fjv4/aNbfSaTUFYzydAXADVlo7OegXVtoVFnKHX7wt2+PjwDCMeyDzFep+47wxeRJcsRfcUYZYhJjnFYiE5F2ew6+ZQNEtEy81eH7d3ezIvLNwASRLi+eklHj45wnrPxIdv99FymBO+nJ3zQtz/7jzExXCB4cUUrp8gDGK5gLstBx2+95SOfB+zcShYSk2l+ymBrpZ526bJObtAxa7CCwEvZpOiKXhpfo0tfBwnue4IPE/OFzsRcuZO20thnfcWc/4o9BI3/3cIwF+D0ry6zFgun3+KXLJ8FrMi+eFljUnhl+stiRvh6q90jpf5wIo4oYmHZluDrJ/E7mzDpRBbb4Dm682NNjyXMSaBONi7rRyGlaIwOX7kMCsVoUQgUiX7N1OZpV02NCQsji+zH+kWo+BKZxzncLrXiG+uaMS61mCqpsy5Nb0ikSYUzkrRtpwBhaCTZmjVnDKHeimMxEEsefZOlZQMrvlSafLi56vadG+Wbni+DzbuSO6zrLsVREmZB8wmIf7J5wWxKvMbkcGWTrRn6apiJAXd3nxDYRQLMpzNqapehWJW4eYWgsRA6FfhxzZyrSZ4aDaicp1jabHkwxM33qzr8INA1hJJpkEza7CcNbSaDSBUcHEZSgzBnTtN7O05+OFnhxjPprD1RJoR6Bxv2LY4DFUigxljYOvwwwwVTYNZ1eBlBQzbQJwpGC5ibLbq+Na7NzGfzPHw2QjdrgW7qkozqoIMtw724YcRnp0O8cbd+wiYkXs5lcaiRr0tTmi6Oi26Vc/P8f1HF3j7/gbsdgNfPj9Dr9OEbVbw4vkQax0d62sV3H/zNhxbw3wQ4/TwCvVmG5mW4mpyAS8L8favvCNub4690dxDp9vEYhYgYxNlruDi7Fyc2u1eF3azjmafmZ6KuI6TtJAs105jXdzi0SIWJ/U8dPHFszNxWneadbz91rrcA6OLAfzFFDfu3cT2Td7DmbzOYBzjxeFTbG30BesfTlP85V99iZ21Ku7dPUDMWJXREFbFEgKAamho9ZsYDadYuHPs3dxDf4vNKRnm0wTuJMfsiujpCNsbG7A1RcTTz5+f4f792+xMwjSMMPXYDKhhe7uL+TTH88cDcQDSPW3rijjlA3eOOI6EXHHz7q4000w8H4PRXNZuGxvrQu54enKOaZCgXkvwa9/cwcHBujRSf/K9c3zx4BTfev8W+lsWWn0DZ8cevvjyMT5/GuH9u3vS9DCbj3DjRgMffPuWUHmuLn0cHft4fnSBt97dxq17PUReiqOnA3z02QnCVMcH792R8ePo8AqfPTrDB7ebaLcbSHw22xXwsxoKrYBeDbCxYWNvuy5z0eOP5/jf/vWxUAecOtdNLv7bP3gPvZYCf5pBiRXEXoAnD19g5iWwSHAgqr/pYJ4qGLhcPwN3d3owkOL502OZXxfeQhzmguNlhEcO/Np7B9jcXxMiytPTS1zNXGy0dES+jzcP1nGwu48vP3uEJ0cznE4U9Bs15ItC5iTmRTPXPUgjPHhOeoeCWzsdKEmCF2dDfPZ8Bq6C6y0Ht2920O51cDnx8fg0RKduguu1J2cu1hwdtgHsrbGxax1xzPFDuqcxHE/E3Q7NkNiro8uZ4M2bti2NQImfomaa5R7S0LG105ax6OxsKutjJS0k5uNkQApShr21KpqqKojoiMgCEgzITSdmWc3gzhN0W1VstauwCgW3NtfQqQCPf/IRUncERwuhRJzDEmhLBLT0MkucTOnMRcrvlGv6Mle9rMvIWk6IRFwHlU2uIgCTMLWklvDH6ACWNaTExJSu3lVnqKxrlpt/+czy91IMztRyocnxnc2QXGubVi7ue9Y9MhoAtAKRmkKv2tDsPszWBtBcxyQDxozfqlXR3NiDXm1IZENVM6AxBob0pVkK/2SI2eEEMzZfzwYw0ylMbYw0HKEoZghiF0HuIVHKht9MUREmpEGY0JQaAtKDKi1U6z2YSlf2AmkQQklc1E1GkwSwTDrgSU0KcHx+jpMXz7AYXqGYBzKm8XP/pwjA0fUm+p8hABMrff3x9xWA+bNCjhEYkoJ/9ePXCOifrjK9/srrI/D6CPwyHYFfVLv6Zfqsrz/L6yPw+gj8//QI/CIE9M/DP1M5ve7uXT13JZqxGENU8Ncf1wVg1qAEJ0xXlcZ8Sk1wdi9fV3CrkphXFiUpCC4FXhZaCmZ+iQO4FIDZqZ8JnohZZIlkgUJlLlg5pP+0AMytTum+oLBSdrbWoBcOsryHLNvGpdtFc2cfTr+O1jpxRyNMz58iD06heedQowHSyEOeBtDzXMQWEYBZlKMgwD/Z+SpYYOYM69AKUzKGEe/AauzjPG5B315D604Pv/EHv4P59AKffP/PcfzRl6i6x2jmV6hiIthYinwanXh5AZMoQe6wZJO1PNJsnGYVUNVk854p2yj0N5HU3kLsvIlPXB3/wz+/h95ODz/+wee4evoc9sVPYE8foJmfIQ8vkIB5mLlk2DFvUpFNHrtwVSlwRvw3f/9KVF06ZKXzd1WNlbe1PP9L4fa6QVd0IrHKLCVafoZrCGh+NeHOfvWzr/h7SwGWmV+rnGfRnq4JyOUG9JorXRCYSmnClicWUrApGwdKbPNPGXB+gQOeOT7XiNXLFlyinco3YlrqEjGrSpFPkZSgEj+bJjp0tQFDq4ChXIKrLTQYRhuVyi40cxezeAPO2hruv7+J/r07+OFPTsAe6GoSYT4ewJ+dQsUceRwiCDzkLKZzwyxd2yze0vVCfB2V+eWmmm5S/p+YMBVb3I0EJVvcMNe6SPI65lENV54Cw6mhu+0gqwNRJYa9BWy/fQPOdkOw3POzFFdPLzA6GWPwfARrHkCZzbChx7DyCFrmQad7yIihKczYi6TznQdaJ16RG2sKnCzSM9vasqS4ywxjj8Ve5k8aqjh5WFwIKKJlzAxlIQAiXGdZCm8RCQqM40ZZDNYwW0Ry6XhhgHaLGcJltzmF4Ea9giCM0akzPzBHFJRFY7pQRVQug6qlgEHEpM58cYXY5BSdFh1OmuTgEaFNt1OnRedyg3xXTGcuDo+ZH0VwYATX9wQBRvwdcWBxTKQjM7ZSRAlz8srub/6+8v4B0rzMduRrsyjqi37Be4HPWTndC6jMl+Z1fe0+lKaJZS6ouM9ZRCZ2TVGRJSx802laQc2us7QszjAZP5iCTkVDYcE1EaE6koaTVLDBkhuasLCevnQXJmEpAL/Mqlref/xDUGY/Pfy/Mh1QqK5aCmjeYvODXijimCDW16k5sM0amq023n//NrZ272M8GuHxszPMvFSOv0OhJl6O25wekhxemGMwYr5yikbTRpSn4nw5Pp/IceqtNeTPyXwmzTSmXgjikM6+JE9wcunibDjBbEbXmw4/igWJvfBIXygdCbzupLgSK4IDrjjM+KbNjzmYrPHRaUyMsyYFzCjIBWfLaWp1vBxHKwUjk25fA7atioOY//Pc855lHnSlwmuM2LwCjt2Q+ZLHpu4Q769jNI6Qcb7JFThmFa26jSQCrsYLTCYz5BnR8hQgQgQ+XSKSdC/DFn/PzxSAv9LTyuH3P0IA5utTABZHyEoAlnm2vDZYC2QDEefvKtG8GvG6PfzWt9/GN957D3a1gcuTYzx8co4XF0NM/QWaLQO7uzZMuxBB5ehygYvLBY5fjKHmGiLPx3g2g6nlkoNY76lyLthQkSQ8fhR9FfjzGJapIo0VLNxMhF+nqaHRpouogbio4GoSYRbQUWrjapQL/rhhOiJMUuyyzBxFOkeWR3J+3rjTwXq3giIN5Zq6u98RbPVEsm7L/PLB5Uwaqmp2FX/w229j//Y3mKiNTz/+GH/2vS8Qhb5kdwaRh9l0gfOBK/e8OEWWjWSlkFjOfyTfrvJ+ObaVht9yTUBhmCRzyZlbjg/XBWCedz6nnKpIFihdOyvXB79KcoBkwLGhrADqdRvNehs39zbJqsDzFwv4FGTUCNsHbXTWHRgVOqW6gh49P5sIOj+JArmO2cTAcXmyYLxEKpmpzKRlZmu94chrZmxOMmyMJom4wHc3OjJuj6cLZGmI6WyGx8+OBVn55o0G1jrE11cEwZ4mORaLEEmYYu56eHE8xtVgKuM0j0HbcdDrNsprJU4wJzKTdAMlAS/BjY6FXqeCqmEiKTI0nBoSNohpuuTNk55wPJhiMU//P/berEmS7MwOO76Fb7GvGblVZi1d1dUNYDiDGQ0pihwz0WQ0SQ/Ug/igF5le9Mf0rM1oRpNMMooycSRyMBg0gN5qr8o9Y1/cPXx32fk8ojqr0RiQnCdiKmCN6q6MjOX69Xu/+50NCZWnioKbGxLzUtRqGjZJJlb2m6SA6yrw19RHlwpgGdeSAybAlozv7+g03F0/PwCBuRXQynzn/iB2kLzmZfA6rSMlrkPyGMubnZbcGvNvpXBivaOiSDRUq1XMNzGsqoOKYWG6WGDQdHCwV4WuJ3DrupD+qI/PFEYJkNmmyB62SVOp1wn28r6gCnix8mSPFstQ2Ruo4OV3NWRfZ8xDRdNxdR2gUuhQaatJ5x6+lkSZMFm03A/JXbHtitiq8kF1Lx9UIhME4RgQiBaAm+CKqHjLepiZ75zbtH4mwYRgLNdsfp4KHSBiAv66kORsQ4VjVoSoKeBxSkUx98gKAp+krVTeo1BNwLARFSSOqcgKQ6yZoTpYB6VCrVFltEaMMNmI7SvJISuPqniCvxbi3BJr4gAAIABJREFUzIGXWkBu0QdI9qx1kGHhhXj8uIXFeok4XqFd12GqhbhsdFtVsZVlbj2BTJYn3B90gxbpJgquZeQycqQLXa7rk9MuRpNQVM2qyf2D+xbHMEHT5fmjwLvrCO1GXTKZSaRh5mdFL633TUtHb0BiQIKziY9O18EqyXE781GxTSHPJRvmATPzPkSvaaFhO5K/Pl9GqDKc3Sgw3XhYRSEOhj1RSzo6HZZIzDNLBX2SYr4IS5CHVsI687d5zjBF1ayYFYSbCNP5Gg2ngdDPoeSsnStSZ4dpAtM0BVCnkltTcnj+FNfXIwz3qji4dwpFZ2axhzCKMJ3N0O92UHXq4szx/OU7DDo19HpduJaN5XyCPEthu3RoKODU6hiPR5gtx2g0mmgNetB1A/7aR8w9HSay0EejVpP5fn1+IbnGrU4H9W4PmzzFZLWALXt2HXGcYzGiJWyAqkMGT4zDQRu2RZILgacInf0hNFfDaLTGu4sb9NodmfeMxAg2vpCD3JqK/VO6MNRkjfnyZ9/CW6xxcnKCwVET7aEDf5Xi3ZsLcbnp9Y+l+Fivx2i3TTx4egSjWcF0GuKrX57h5naCJ5/fx/1PerLmj642+OZXr5ErJrqDHgyrgixMJdbg+HAPjXoFUZjj+jLGbJnDrOqoNRVUGwrqrioq/sm7EGdvJwg2dEoBbCfHYNiFRWveOJYaPg4DxAEtXUqkiets4dQkb3cZlPm0g24Lg5aG6fUKWeSJ60IYhjCtmjgnMSLk3qMTOcsTUBvPY3ibNZazMd69u8ZRz8Un9x9h4/lCAmUeeh4qMDMNUwKqeYGDQRVhmmG5DuDajH8wxVEiCEPczn3QZ8Ct2ejz2lRMvL4cIxTTHk3iNbwgEucgutkcD6u4f3oCP/BwfX0rJMJG3UW13hBFOYFfrpHfvrgUMlGtUkHdtAX89DcJKLytt5uwLAvjyVzA7rrjwluv8eZyCtvSRNnsMq4EBfy1h9ublVzfVl2Fa5TrHElx3jJAHqV4erKHXq2CN1/9lWT/qiQtcQ9LaRfPtZI7Q+kOxIeAunmpSFal/t/mGpFOo5bPo4KfZH2OXwkQl+pg/jv/jjbNJUF9t//lAnoKSZVuDKVxyQegccLzqji58dxR1tsEfQnC0tZcKY0ekFdypCQBVBvIlCYCRhZVu4jtGhISWlst9E8/EdGAEqcwYsAmTj5LEU18LM9u4Y+WQhbRsimQTKBkE2iah2CzFMKkF8dIFObOc9/UEFChnlkw1KrkwOdWHYbbhqE0oSYVsfovYh+OskbNjeFaGRoNnsUTvDm/wLPnz7EYXSMjETlmXfEdAPw+A1hKuFIBTOD/g57ED5ynKGTYDsl7Pcb7suJ7jmz/rgBwSR4riYaMm/iff/kRAP5b2ir++LU/jsDfmhH4CAD/rbnUH7/oxxH42zsCOwB4l8lStmq+U8zuMvzujtBvgsI/3OUve46lkpKNld3jrq1kCdzukEs2L7RSLbt9Oi1LediQtpVYhhIszkQhwFwuqjDIKhX1Lg8kYkVdqgkI3jCn6rvXL8Wa5Rcs31MEwNJEK0NpSwDGhJa3kRVdeN4QaeUIevMAZtvB8UMDa/8Cwew14vkZlPUtEIyQF4HYACpiO10qpaiKkMOUZICWDFke/AQIzMoM4CLeR1Y5wHnewaLRwad/coQ/+Lt/iMCb481Xv8T0m6+gzV6iXlzASMeS5UhARmejKiqt2AgI7OygeUjj4YqqJ63CphwtLvvQKj+BUvsMSf0h/mqt4L/57z5HY9jDn//Lv8L0zRnqk29QmX1bZg1rc4RRIHljm01UqjxS5u8o0DMFYZLCMLdZbTykqGzC8JBWgrliO2yqch14emHvTjjFbPgbJXuY15exfRx25uQSuCMYoVZK8JxPoCJQmlxsXBYFopDQ6dYaib8jzc1yboll6fbSlkTi3QTaPocNSAaO0h6XDVlR2FGhkZavLxrHUn1Z2ulu/Wrfy4p3JUF5cBXFr3gSfrh27ABocabeKXAkh5dP5aen+qQCnVaMmoU8cQTEUU0qrDKxZnbNDlSlA9U8QGrvwezv4+RHpxh+/gD/5hdncr2Pm3XMrq+FteyoMbxlaXesFcyWpRVbIra4FJtnYlmsipUykhybdQolFso1VgSEsgyJKF5sqJUqCtWFUqljnmiAa8OsGVhXcryiLbCyxD/4+wf4yd99gkbfxiZI8cW//gor2qpdpWhlBuJxBJfM8jBATYngLRdoWiFcJ8V6PZc5Ypm22N3lSiwNWiUvrYqLTJUG4WyxEYVet2YiiRNUmANVULtcJiny/rdsA2GUCfmDit9E7K63fAJkWK5CKEaBYBOi0yqzHwl083dojUUVsqYnmM58saqkwpgZfXFSKpE4L3joZUOY1ucEKmhjZ5uq2AE2qw5s1UIRQ1Sr/XYdSehhsVji+mYkAISqJVhHa2lShdEahRKhEMVUgiSnsigtwTEhv5RrkWRqbbOoqaASpdPW+vy9jfodBTAP9QQSd2DBXdIDQUGCwLTRq2gWipyZqyYcq45Ou4ko1cSSO4xCGCrz0CMhERR5iIyAdZyWGbJcd6VJX+Z1yb4g+VX//nsnl35eS7GAZsNXMi1LUkDdNkX9W7UbqDfaOD7qo91qo2I6yGFgPPNljriVTFS/BB4m0xCzaYTFOsFsHYjiq9AVDPdrYtHIRjOvH9UIjAaIEw+2G6JWK1V0rm2h3apivdng8nqKgJbPaY6Ua3iWYsP5mZR7hMwfU0ecQ2yk2dQt1ZgFNkG5PjDDl/OR/81rQ5UwrzGzL2khXa2WeeqdVgUHey1RsCVJhJvxHKNJIr+vUjDCOUFsWVdRd120G21wn2ZTdTQv4Im4SIVt2qIUo8NAEqWYLlZYL0k8CJDFAdI8kkWY8zsMqUwpP8dfBwC/txr+gS1euDm/3QBEJgYVy3zcteAvc97LBxVuUQS0ew5U2NjbO8T9kyEO9ztoNRxcTwOsggCjOS2gfVTrGh49aOPB/X00233cXL7C5dUMX37NDD/edzMBW/IsE5WjAD6VklTBe7peZ054SXig8pcZyAQ5CQ67dQNHBx1YtSoWXoHLaYjLaYFWe4BCq6HbaMn9w2kUrEvQMEknsPUYey0LP3o4wJ/8+ABakWIyHcn+FcYpvnxxi/U6QLghYaOC0EtQq9j4L//TH+Hg3hP46wV++dVz/LN//nNpOrqOKnMvikL4HgGcErD3okRqKYcRrLRftEt1bpn7zdEs55k0XLfrB++t33hs6zL+PZUdO7ti3ss7rtWub0iSQiLrIYHgUhlLkKvXaUkm8OXYhxfG0CwNtbaFRtuFU62Icu7+cQcV5r2ajBvI4bo1eMs1Lq5nWCxiAQ7DJMP1fA3HrOL4oI/DQR8Vi7EAGW7nJMeQ7qQiiDY4v5zQ0wT+coX5fA5V4b2bSxYi759uy4Jt0Co3EUIQG/K34xVevLiESnArpVOAK2QdyRRNUtlb+O+0qL6338DTBy3sHxyLPSjBUqrLqq2BmJVvQh/eeoFffflLvLtY4cXbayyWJDQlAgwTvBSyIqeX2PCXBI5dzSmNVFmrJZ2jvC8kd2Tbt93y4Mq6ofy5OG7KE+9cxV0pIg3i71oVvI+/Z3Ly/t6jeod7GV+I9Mj3uY0KgTgqWyHW1QShuCKwHiNQ3mpZUkfSClyvkLzIepxNcAhBK1d0aJoBm+ApIC4Et6OlrLVck6qOLWDtmiRCRUHVrOCTU+Y5x/jy2xukHtC0qkIMIAkoDhmTwLxckmbYQNfRbdVkb16sAnFtoHK8RxBfV4RgQgvoetVGq+mItfd8Ecn35LUztYq8NvNvwzhEnido1G00XEuIPVSH84Pb/I6Ohtk8ErJDXhho1KoINrGQLegIwrparahC9AoTDcsgw9IrQTnDJHhONgaJOwSaSZbk2sLvEwrZIWecgdsR1bFP1XCmiY1rnCTQVF2s0WmqTWKDAJm0e6driijfGY9RF9UtYxC4fldoMV0hwTRFzXUkroDAa5pqaNeqskdSB06yGw9GJINw3CMZhwLthiMECy9IBXCnwjmOFdhE6nIdm4gkVs4NHbqlI5VivbR4Nyu8/hlM3ZZrTKvx5cJH7EeoWprERahU0FZUyfu1TQOGqQppp2ZbMFVT4npI2uDeGW6oWtRlzfTSBMswQatbke/Heo0qTS2vSP0H1jAF1ewKFD0v9+KKJqAdXQJ4z0VhjMvRUpSx9YYlFvZeREKdBp/vpauiDl+HCfw4Rbtqw7VLO2qzIgxk5EUs5Cw/SOBzXq3o0mNgf1CTa57GmRAT6q6JIisV5syRXgehAEZ5oaFTrwnBYun5SAqC9S7WYYqA89Yv0KxW4GgQtb3JXO6CBEfAcuqyOE9vZxgtaYttoF53wRvV5KadZqg1KsisDTabGWzdxujyFrNlgqpj4eC4j4OTB/DXc7Fe53VkscHYi8ViClNJsDfcg1G1BHBdr0IB2VmH9fePkCW0gR5B1x3kigrLsWWe6nwdWqs7FhzLRhblYrnN+3sw7MF0y2tGgDKNQtiagygMMR/PZD2l8wprSp594iyCVWPMB2snAxZfTxwMNFkDFAlRL8+UJHKTHKDybCsRSwnCIIBJO/ptLi3VudzAuB7YNVPWzvl8gjcvvxXwtNFsi8KYf89YCWaju6aF0cUFcrGRL3NXeH6v1VpCPAzjSNybSDriesH7vNbpQFGphj6TiBbNMNBsNgUgvR1dyzpI8oTjlKro9WopoH2j7sCtVmFXa2j3qlK3fvFvXmM594Rs0qq3xKWJPZCLm5Go0LkuLNY+DvZ6qNYcAcpHkzHqrYYQLKg833hrRP4G6xUJUgn6NQutWg2ddgt1t4azV8+RbALsdetwDAXB7BpRsICRxojnnnz3LElk/eIdwH2epFDed6w36BrFE4muMr+87LGQTEq7Z244aRpJbUXXAJ7Odi42Eq/Ac/WWlCv/TdecjGT+Almay3+XBloFjK1LWq5k8lq0QpdeD4FkyQamI4EB1QIqjoGkoiAxNWjVDjJjgFCrIzTqQNWF1aqi2m7i+N4+PxiwSoBFCqxyhGMf88sx/PEU4eQaebxCkc2RJVOkKS29QxR5jDiNEdDZgsTpbTwZV8ooqyBOTcR5BbFqodbuw1CbyDMdBk+Y4QZavETNTrHXUlCrFkiyAC/evsWz5y8Q+UusJp6sf3LOlLiJ7Xlzq9iVUqDkcv2wQcjWcYxEndKRaEuq3BYApQPUd25md2vA90QyEoO3dcj7OmP7xN1ZkrXM7sHf+19/FX/ERn6gpP74Vx9H4OMI/P6MwMdF7vfnWn78Jh9H4OMI/JYR+D4AzMNH6SpXLoG/HQDeKiflWb/ZHf6uEbUDgKWd9f5T7GpTVSiJ3wHAhPh2D3nOLltGrIeY97cDgJNS5ULrZQK4HwDAVMARuKCqePee24zg3wCAt+pgqoSlQ8cDpgU1a6LIBtgkB0DlGI2jU7QPGlCtDZb+JYLlawSjN7A2Y2TBBFnuC4CSIZQcHVF50vrpvWpv25QVO0ZaQLMB0oKWHCA2h5hUhnin1PCH//AB/sF/9o+QxSH+4l/8c1z8+gvYq1doa1cwi7HYp23CSJQ+bBQQCE6JDtBOicV6QVVCqdzRDIKkFUTpHjTzJwjV+7jBEeZOHf/tf/8ncDo1/OX/9yWuXrxD5eLXUAkAx2dwNdq+buDUDSyWa6iVAjGVhwRwGZFGJYuSS4YNMTGOmwgzth6S5UGPuDcP9iWwu1NU8nOJZaH0khQBIOKtFalYqhKC5RlYmtgFHDkQKWIl6Ae5WFnt7AwJ/MYEyKRBWlo9y2x8Px0LVATA+1DGSxCNr8FmNi26SvXTB7PzOynxrju+Q3aFnPDdfN+Kar+bs9sP8QEALA16AtcqClojqgSBaVtJ++DSEowgOBtxjlFDv7MHLWvDz1vI3H3MjTo+/dMnOP6Dz/Crb88ks/Kk30MWrFHLY9igkmmFxSpERns9kiK0AoajI9cyad7RBpngnaPoiIMMaqBIY2jBDKiKjmrNkobCNCjgpwUqTh1zAlWOjcawCaPj4vnlOb6ajHB4ZKI/aKDWq+Hw4R5W8wjTtzNcPJvgwGyhY9RQY+7tzQib+QLHTRWRP4dpRJJzJpl8sEtbWzuVbC1/RYM1FUbBbMEc/ZotK4FkR+WpgO1sAoQEepNCAHzbrYiahQA277gdESCm/VecIy4SycLSKwSCNMl1JcjG1+PcEtvZKBCSA3O7yGTvtmxpNrG5TVtksvHX/kZysaixIvBLm2n+LtWYVXsAIyuZ7gYSeLNLrGc3uLy+wWI2xdxbwA99AYGTJICi0rqevs450iwRK1jJhbyj0pOVkqSRLcFBQJ3teiy29ztuA0kSZezi++eX8798QvlcRfKAoVXgmDUoeRWtRgf3hkM0G1XJ1fU2G4xnK4znE3jrOdb+Chk/q5aIdafcW1SkspGyJWoQcJLP/DcAgPkZCYgIuC4guIIKc0xp+W1aqOgW6vU2mu0Wag5tmy1pwDIHkXlcJAEwE1YcJHJasirYhBpkOVF0sfgnCBEkoahtHGb1JiniwEO8IXCzgKKM4NZoAUvFsY12qybKtvFkJsow2oCXGWXlP7wWXKcch2CYhoIWlV6CzaZUIZd7Urlvcp20HWWb+QtpVEtucFSSW6gQbDaZ82fg/tEeXMdCGAZivz2e+qhYbLCRNFMSitjYN7QKeu0uWvUmKrqDr176OD/3UXPrAsQ0XUe+M5uK784vJeMuzZdQio3Mb5Xt0qJUKcdpIZm3XEB/62XcrmcSzXbnsVtjfxAAvrPc7uqH3wYAS4ZtqkhGdxRrMI0GGp022p26kJhIJrJc2mvTjjsWZT/zxB+d9nCwv4cwWOPq5hZfPrvCzWiOy+u5kEF4HWhfzLxeZulR+cb9xnV53+oyBsEmw/VNKNeNgBZJS4O9KipWFX6mYR3ruF0RQBjg8yf38UefH+Nf/3KE61GIYbsBS6el9hij2xtUKwp+/EkHP/30WCyFn71+jedvRgK2L/0ImziDrtjQMrZITVRUHff2exj0mriZeBjNFnj56kKahzl9g9NEcqxJNiGBhXt5ktFOMYNuq9I8ZPMuYwPwewDw3T2QCuEPHt9JQ77Lrt8Wa2V0w3dKVf4ebWP54Jotr5tB7Pj7zF/v1LEIYoxXG3jBBr29OvaGHdRbluSnPvnkHh5//h8hoKpttUC91UUWxhhdvZX9igNP4sYX314jiBX02000q21UbBeTRYK312uomiG5uozyyHn9DRXTyQxvXl1hEy1Qa+RCoHhw3MPDk66otmT9yzIB/p69GuEvvniB9SpGFGaoWrQgJmBlCKEiDUOx9u/WXfz46QH+ztND7B89gLJF0TmVq7Wy4b/25rI+vnn9An/51TluxwvJSiVAzjqCdY54dnJdKzkgHxAkdo1XuQSsj/i/7b3yfYvnXf38vpbZlcXf60yIBfSdx3sHlO3flWru7yzAeU/d3SPY4OW6SzCN48a1rfzqBRptE1XXQb3pCGgugCuztQs28FUBhsyKLW4VBPp5r46nAV6f3cia7FIl6hJYqwhYSKJXt13Fjx7fQ5zEePt2jMUoRhSQdMQ9XRMAn6BdEafwNyH67So+fTTEep1KpMJksZEh/umPT0QRNpp4eHsxFdDrs8dDyUd//nKCdxe0YdfRbDh4dNwRstDLNyMBCT9/3EezaWM+9/Ds5VRIpPt7dZwet3F7u8TF5VrW7MNhG52WC6Zwv7uY4Xa2xsFeA8cHTdlPz689/PrVBK1GFff2u3LvjMdrLFY+mg0d9+/VQQLF2eUcLy/GME0Hf/jZKRTNxdn5GvMlnUh0HAzr8hrjyUpcKgiSuo6Co2FNXEOevZoIqeXRvQHu3xtitYrw7cuFZJ+2OxXU6oaM2c3Mw3gWyZidHrdQFBpenc3gbWL02g6G/ZqQICazFebrElTc77VgmzrevVtJlrNr22jVHfS7TVH3e2EmEQoEsygrJygTpQn0iiqZ5hWNSmL+PY3FNTQMKsQVLIIAqZLLXs7YCWYLE+S5nIVyr1Tp7OGYUpOtfDoa6TIH+j0XizCGl6WS76xVVLQYEVDoCLwc62UE066g267BsXVMF2usw1Dq/GpNE+U7nT9IvuUFcS0Lg64j8QtRXO7NJPCQ4MEq8Hy+lPpx2KuVRKuYGdMkafEkkgrZhUCQSUeAhIRJ1pImak5VaoosKVXlmsI1jxUqiS0lEMaamzErvl8G0dAdoGLpsJwK3l7RAlYRAki/XUGvlgthheB0mpf3FX++of88SYeWhm7Pga6aQpxVkhyrYINICdCsKzAKOhLkiCIFhmVIzjMdF0g0JGmDyvNUVTBZAr4fo6qrqDkqIuby1mltn2ETM3deRatuCrFiuoikTuF3bzYqgqMJNzYnCcmCY9q4vGKGO68/wVFdnExI2A6p7lUyUYVzyVkvg9JJR2MNR1cQUwBV02XWNskHhrwu9zzu0yQ4cGls1h25j1n/RyxaMhUWFbTM//Z8mBaJBbSBJsmLpL4YmZKhVa9JdJCSJRK7srMg7nb6cGo1zEa3yPIMrTZjmCIEywXzoGCJOp3EHVPUumKoUKGLTI7laoHl0oOmVVB169vcXANOnU46jJng2slol1jIW5qhI042crZj5rplmwJ88vxYazRRc5u4eP1GSBgkFBD4Dv0QVrWG28ubrVsRFdBAq9kU0jAjEGT+tZoSP7GJQ6lnuWgreQoelwnk0jK8Wa+hVmtifnMpimmTxTajaJZjAY0TP0Sx3gg5iypZjRnn0v9RZJ6RGCFnZZ2kH5LP0pI4Lec3OgmxHslLdxI5q9AVrCwSVJLc+V23Nsckdsas08VlK5XPWOb9sv5LoOflHsT9iCfBMh4ilzWJOxat7lmrVmwdiqOh0jCRcf+mE4TVQKi1kBhVGO0D1Lp9WHVXeg/3jgbIvRj5OEKxyBCNfHg3c0yvJ/Dnc5jpDGk8RZbOkKULxMkaBT8B97mcZ8scqeTCMzJBQ6bSGaSCorCQwkaICiynBaPSQka7bOb6JhtUshVMJUTLUVB1UxSqj6vRDV6fvUGwnuH2fI2MhBQ6H20zgElcIeGEj38bAJjPi0mKpxX3HaD2PQmQxCZ792plQfBBnfERAP5ecfzxPz+OwMcR+DgCv4V083FgPo7AxxH4OAK/TyNAAHin6N2BvtJTojeNAMDb7F1aCt95sAH0HWT2YXf4w55UWdDyEFo+PgSBSwB496NS/Xu3HS0WvwR+t0AxAeCMBw+CJwJGlDZ8O+thhbbQVKptLYh2GcA7kJkWR3cfGY8V8pG2HTv5WhUoWR151oWuPUBhHaJ1eB+HD/pYJswfusZ6/AabxTvomxuk/hhpFkIDgbdEmjE89LKxRMUYrarf2xxJ1rAFwkVK0UCedBEUQ8Ste1jXO/js793Hn/6jP0MeF/iL/+N/xOuf/wJmcIaudgMjmwgAHERrOdAy64oKHyo+me1VNtnZNGcjj8xkqlYMpPkRcvUxQv0RFtoJlG4X/+Sf/hiq6+D//JdfILi5RWPxNYrpc2jhGaqGhzwNoGr0h4xR6LkcAmlVp7OxztPe1maPzHdRNtOKWrJlFbFvohUjH3XaRW9KkLoEf8vMQIJ9/B2rQsY77ZBLy9PSorK0DOX3cKj03TKOw7BUeu/swiWPk7a/5YSV95YrKVZUfB4tlbcWmWIxXr4u501pa0SLQlWa2gQyeIAt/yzBNz4MMvl3IcTyNwQktzOImYzbjOvvN153AHCpxCqzPHn6JQBM9R6bCLRMNFRXvjfvjzABmk4LveYQRdbCOm0htAfImj18/vd+jOFP7uMXzyd4cT6Dlis46bpo6Aparo3zt9e4uF4JYE7lW71hYLjfwuVsLo0dAklhkKKm68ipgMg0US35iS4Wgv2BjV6/gev5AkGeYZ0peDsJYTdN1DsVqFUTN5sVPCRwmxa8cIPMyPDHf/yHWDO38mqO8aUPN7LRMUwMaJ07XcDONni038BsdI21FyCLaDFIJQLQ7lpoNTRpAGVJKkArrSVpz/Z4fyBkBskOpH2XqiKiQlqaDJmoEURhr3L+pKKeiLOkVEDp/B3mSEIUH7UGCRcZxnNauxmixOT8oDtA5EUwoGI034gF9elhQ9REzOiyLGa9efC9dfk7KnM72zg8fSxz2VQtqLTxlsa/DyXxsbh5ifn1K5xfXGEym2CzWSOMPayDpWT+MseX2dpc16hioBfiLoG6VLN/Bxrwu3Bu3AWAP1D3smmzXc5KoKBUsZf3wlYlSJW7D8mdY+Zdp7uP/f4QD48PUXVcsduOkhiXtyO8eHcpYJYfzoE8gmFmZQNSNoLSKp+sfQEItkCHkE7+Bg/2pNj0YOOW9z6bylSksZFPO1LbbKLf71IzLi4D640i+b9syrHxx18U4oBpwbZd2HYVzVYDlusIUMBxCLMECpVfrg41i7Gaz3B+NsXLV6+xWLyAWQlgVnSxt61VqYAj2SSC74cYTfwt8Mu9piSXsNlCu2bLVqUh5fm09y13OP6M6wMJMVzT2BzebLYKYLO8tlTFkvhChW+9oaHZNPD4wVAAYN/3MF97WCwDMIKSnBpRyKul2l2FhXa9iV6nDcuoY7YwMZ0CnUYDg14LRaJivvJxfjXBs5dvRB2U5nOk2UaUMlQ+84OW34WNtvLi/bsAwDtQStb930GV/T4ALBrEO2pGjhUJRGKfqVmoV9sYHvSx12sJ0EAiBgFAgvgn9xp4eNIS39y150tD+OJqgvF0gZtbEhc2khseRrQBzkUhS1CAtoG0YS0bZQSrqNbKsVrHuBqnYjHPB0lLtbYNizadiomkcBHDQW+whz/6/D4Ohnv45TcTcY3Yb9eRpR6Ws0uMxjdwDOCga6FR4QRIcHZxi6+fn8s1NW0Xuk7lEW1LHcSJioTZo9SLFCquJmvYWoYK/9FTKFkkOcXDto3J7RyXl7fuM2wnAAAgAElEQVSgAa+q50LuAckoVIRTXbq9fttt6L0KeHdLfgcAbx0t7ipKpBlbqnjeq7Lv2LnzNWhrTGBT1ks2KKmcs5m13hRFWlQomHkBrm6nqLdr+PThAY5OmnAcA/cePsbh/Z/g9vI5ltMJ+sN7cCo25pNreIs5DMvCdDzFN69HGE1J5LOF9BFnBqarFIsgEfUh50evbqJRLfMOL87H+Orbc3j+DM1mgeHAxePTPk4O25InzjnDSU5L4IuLOb745i3WS0YkZDIPLGY/a6bEZ2yCQFSf/PdHx00cDTuwaPu54RqtiysA1wbm2K6ZLRx6sve9PrsWxw5ah8v9LgSZoqzLuEZs7w2uA3fn+26cpWlOt5k7ZInvg8AfLKvfU9rvbrv3ERy7Evp7zytVv989JHPwDtmIJAlOATqE0JJUap+tsp+W6LWqg3anJgAwHTeo2BIQMGZ283blIGCg01I7FUeQ28lSYgtYq7mWK3OHr01AngSsT04HcGwLFdXA1eUU5xczAdPSKBYb1HbVFfIkQaBey8XTR4dIUxWv384F4Gy0avjDn5xA1TSMrqZ4+XICyzHw2dN9dDp7uLi6wK+f3Yr6/mjItbIqhJrL2ylaVRNPP9lDtz/AbDLGr78dSTQE87sfPLiH2XiEV2+nWK1D7A9aePr0PnTDwOtXL/HVixGG/TruHfVg2w7enY/x6mIKxzFxut8RIsvVzRJrP0araeLzJ0PUmi18+eW3eP5ugmrNxB//wUNYtRbevTvHi7dTIb7cO2jj4OgUk9sr/KufvZTM90f32zh98ACBt8Bf/uJbTOcbPH20hyef/hgbP8AvfvFa5m2jWsWg7wph4exmJLb/9++18PTJCaqtNr74qy/x9maNBycdPH78WOrwV6+fYzRZCoD+yekBhoen+OaXv8L1aC1W0IxCOLn/FBdnL/HN8yusggSnx32xrh3PQ3ibHNWqg5ODtmR0395e4JfPrwV0+vzRMQb79zAe3+Di6hqT+Vws2h8e3ZOV59nbMS5vN+i3anj84FBgs5vrG3nvVsNGu88sZQWzwMfZ2Bcld6fqoO/WsPESXN8sBUj+0WeHQgy7vrrE9WQpltKtto29fguz+UKcIHhrESg+PNiHt/IlS5fuQhWjgk67DW8T4M0Vc+Q3GPYd2dMDL0KwSbAJN+g0HOx3a2i1mrInM/7BMCwYlZJkMhov8fZqgkbNwLDdRbXJqICZOFXYuoZ7wzacSh3n51P5HvNgIwrY/WEdz95yn6LzTipZ5nt9TbLLb6ahKIP3Oy00a6as+7ymhJZ5j3aaDeSZKvNh5kdSzzK/WM1S+X6MvyBQNexXJV+dimSSGFWtAsWwsIk1xBGgCfEwx6BvoN6sYDzzMFkEUApmKdOYXMHSK4kZFcNAt20LOByEKeYrKiRVIVJxjWRVwmKbICkB+6pdERV0EIXoNHQUWYa1xzWWhAFTgG2D51OSOE0Ds+VGSALMq+UBjYSFlReXew3dI0hQUQ3ZsznPmffMz0I1Oy8yiXh87SQv4Ie0pE8FWGNRQ2cf7pMELXmfJ0IiMxCHmRAF+HkJ3C8mgVhWd20LFpXGdNShTTMBTp7n6SyRZlit+Ro5HK0i+4IX56jXLQQhSRGa2NWzkI2i0oqeNYpBG3MSf0n6kfN5Ipb5BJoT3kt0u9H5/UpVMl0vSErlUYF7DvcijoHrEHhE+f01TYgPXINFAUoraFq9K7msnSRetJpVFBIrlCFLNqJqjfw1kjAUJw26CyhxCIsW/XRP42eLeSTRZA4FW+V9xaIiuJxLmlLArvAES0IaIW+hFG4jlRixw/MtHdpoOU9HpzKTntcr5PUTcy06KulIRekbCbFNE/em0hpsk5UKYHEcKEMpxG1HXB0YlWQoqNRtJJYFX7Oh1lowai3otRbMZhNOdyBrW7haodPch+pnyGcpNoxquJljPZ3DX3hIgzUs+MiiKZJ8CeRrJLTGLqhoTiXmivMlIZGWwgBdQ65UkBUVyYIv9Cpi1UGFLkW1DtJExWoeIo83cLUASraCpsRQCroPeZguJ7ganSP2V5hdBUK85DylO0elUrqj8TwlUQPcWxnx8dcogLftiPf1xS5yhzX3LhbEdaWyfV8A/DYAWE6NP+Dyc5fg+VEB/Dc46H781Y8j8HEE/oMZgY8K4P9gLtXHD/pxBD6OwL/vCPzX/+Q/+UAe+V1+a9kSpspq1yL+ME6kzIMpweM7isjfWDm3ioNtp+u9hen2VXf5rTuPu7sK4PIDbBWaYtnMg0ZaWpAmsRTpLNBF/btVAfM48h0AvLOA5gttFcAfAMBU7JbGv3wbgRFFxUWggABwG7pxCsW6B721LwBwoW+w9saYXL2Gntwi92+QbCZIY1rF0To1E7UKD+zRZiPN+y0uK/l28gYF2a9kNdeArIe0MsS8coio1cfDPzrEn/zZPxSW7s//n/8LkxffwFieo4YbVLKZfP9NGEDNQlFw8bzJxqOwaY0S2KTij2NCADjNXGQ4gJ+cQnM/Re4+QF7t4Kd//whus4H/+8+/wvz6HPX1c1Tjc6jxNZR0gYQKYJM2Tyn8mGo0HkpSVNi5LGghzIM3mcAUaStyMAuTBKkoZjVhtxqqDoe5fHEgSk6x2dYURGyYMrOSh1pblcMrLbkI+NKmmAxhNqZ5INr45XehPRyVvDxkSy6rliGKaG38IXRxVyHJ6yoAMBUrBHOl0c8DeGnXyAcVdQRkJGtIK1XUnF+7h6jC+Vk/QHipUmanvBBAUg5P32u87pyjaTHOBxvBVGTk0vSlAliDXtCesCIqKKbwUhnWbvTQb+0hT1vwsxaWag/mwRAnP3mM/Z88xsvLAOejOS6ufPzBww4Omy0BUS9ejXB9O0OVOXhagVrdRe+wL0rUKRWdqYKYrPxcg0ZgqlDhrQpEeQWua6LfrWB43MN0uSQKJ96ss2CNhIxsZmoFHnJdRXXQQ6Ndx9wLcDMfo7O3h81mAyUpoIWAP/KQrjI0dQ1mGmOvmuPHnz7C7ds3mE3mQErAUcN4Gos94sEhQypjsTCkdbKuaLB0E516D2EYIaMiggBrArGrrlsGTLPAzWQlAB2/E+dP1TWgS34vD+3M0YrkAM+MPKoEiGBO14E0imqSH1w23yOPidxUolFxlKDdMnCyX0PNZfONYDOz6XI0mjVkmYdmp4PTx38HeR7Cn94i5oE/2CBez5H6U2yWI3iLGZbzMfyAVpgrhImPIPQQbW14eR9xwaFLAZsnbLKV6tKSCPB+LdtapbPps6OtlOrfEuCVf+fY3FEEy/IioE7JadHFUlrFYlqg3eyh0TxAs9rD8d4eLKq3mOVdRFgHa4xmEyyXzDWbI4poWxdKw4cvJ9b6W3BAFP5bq9m/DgC+6xHx2/anXSap2D+zsaOpsNgQMQxUDAd1t41evwvLqgoIMF1nmC2Yr6iK5WXK7ELdFNvYRr2OBsHRfkfy9oK0wMrnepnA0HIcDQzJQMviNb7++h1+8cWv4K+fA8kKlq1LjigBWzbPqGZbrQLcjAL56Nz7qADiWLBZ47iaqHI2KdV/tCAvrwMVDASTeEmodGITj2oaAYUYFbmNByCwa9kKGm0NrqPjycN+mY/qMacwRhxHoj6imreiswFpymcyNAeWQQUjAcUq5gsXulKXNeOP/+gPoGQazs9f48tvz/HzX3+FILxEnMwQp7SApoNGOVn4edgo2q1b/7YA8F3wl6/zNwWAqQwhMUbTTFRrVJAe4PGDfRwftqWpuhL1bIjRfIE//Mk+Pvv8KTx/jl9//RzvLqe4vLqRzF9p2gds3KdivbsJC9hUWDdogUp7d7HHENAuTjP4fir2z6ugQNXVRP0bJQV6wwYGe0OEqo0IFnK9ilarg9N7+/IZOffYzCSBg3bv/uIW4WYqmXt2JcdqWjb9QlrVxqk0wqtWW5TsQUKygoswpmqJWbNNdAYu3lwsMBrNZb1QNhtRFp8OXXx+v4uXr67w/NvXCPwVND2DtynJPGK/LqSJbbPwt9xgd5Uhv1GakYyQcc8r4xy+fz35+rQElfWXKhyLNrkERan0aqBKl4ZKBeOlhzcXE2iOikf393By0ofrGugPOugNDnFzc47VcolusyPr+3K5FOtkqoAYBfD2eilZpYyrYDzCws8x9Zj/x/xsrs459no1dJomwrWPi4sJri7HZVZqtsLewMaDow6OCLiwDqHlaV4CjqtViMubKcIgluxHNrnFuYDJiQrrwwJRwJqyrD0MXYemmKhZdbTqbSHrEexMEwWL1RpeMEetaiBXfFxczWFVtw43W8vFneGMEHMYnXHHAv39GHNd39YL/Dx3H78VBN5FSnzvOv8uAJj7XUmGLNdvKoCF/Lb9U64viYSVkjgYJ+W1JlGOVuR21UKtbsNxLNQbjihnec+uwxhhXIgbCdkDrNFknVUNeH6IIIwkY5kWpF4QlmuXXir1+p0aqo6JQdvF+SXBujk2foQ0SeDqJlp2tay5tjmvD06GiDYarkcxmYaivm22G6hZFcymPhYzD26tIhm1btVCECc4v1khypnhbMh7kRTjB7FYPR8MXHTadUxnHpbLRIAugl7DQVWUttOJjxVVknYFn552oZk6Lq4WQtSgjerRfkvmz6u3E7w8G0s98eCgLRbK88VGbKNpu3z/tC/RCy9e32C89MXG+pMHPViuhaubCV5fzkV53h/Ucbg3xGQ+wbMXt1LH7PdcHJ8eIQkD/OKrl5hMQpwed/Gjp59JHfzrX73EZBajYbm4f6+DLC9JJ7PVGp896WL/+EgIW8+fv8Wb6wVOj7r49POnYu/67Nk3mM09qRPu3evg8PAUr549x2TqIYkKfP7kGN1+H/PJCL/66iUWfoRPHwzRaHYwX4eYLSIUio3DQRX3jvawmF/j51+9gGqYeHJ6iqP7n2M+u8Xbty/hrZcYtBw8OH2CPFXx9t0l3l17klP/6WefiMpydP4ar16+wfCgLfWV3Wrj8vYSl+Mp1MxEr9VGy+1gNR3jy2/OUXNV/Ol//HfQ7Ozh5vwV3rx9LRbRnz55iP2TJ7g6+xpvXr8SguDpyT0cnjzFejHG2ds3Qqw6OjpGs9EV4uCLVy8kW7jdtlGvOQi8Na5ul0iTDId7DXzy6CncWhvn715tnVVUDA7vQVU1jG/P8Pbda9iOicODU7QGB3j17Je4uL6CrSt4+vgpmq0h3r14gaubmaxJrY6D4/sPcX5+hbcXEyxWER6d1rB/uo/FeoJ376ZSS9wXElQfqp7h7N1zrBbMGLbxyaPPJY/66xdvyixrzcDRXg+ddgdXF6/w7ppWyyruPzyFpuuYjq4wnnhSO7luA7rtwFvGWMx81KsqTu534NZdAdJHUwLNjMzoiMJ5tVri/HIqe83BsINOu4sw3ODyaiT77V6/jmHvQDLDpwsPCz+Fyb2hSReVENPFBpaRwzZp0W1IHcPrtFiy9mechQlHN+Tzce2oVi202y4qponRlESKRIBCkhQNo4LFaiNKftp9d+u2gKZUOM+5J2uKRA/ohibkUJ4BLFMTUh+BRcYm0fqc+4AqIKYOL0zh0S2oyGCpmqwnCsHHMJVzpRA0SZhlLce/J9mZMUUkHNImWaEzyY44rsE0CeKW+ymBUNbyfG/WARI7RNBbp/q5dDZh7nVVI7GKhHHaXqdoN6qyDhPg5XrC/YvrE3cJrh98Pb4OnzNdhuLQQPINiZk8PXCs2Sfhns3vz7WI70dXEqqhqVi3dLqRZDCUDGLcTyA63B4osjKOiZnaXNdXQbSNLikdi/h0qoDpPCYnkby02ueYE7gkMEyFMzsDvNYSy0WrdiqA44xmV2XtIr2JBLpO5TlBU9a2ZRYCCUZU3uYKnXIMcEtiXrhCIpZtwicga6vITBex24Lm1FEfdOF2OqjRGrs9kPHbTBeIpyEqqYVsFkvm7/J2CoQbUUIXiQ9/uUASr5AVHjTFQ5FF0DVBwcs+AcnGeS45wESyE4WkPc4zF6hUodgNmHYd/U4fOioYTQKsFnNYhQ89X8k5ce0x8mIKzx9hNrtBlm2wuE1g8drvHDgkBqckqJfF2LZO2bYivk+cLA8l21JwWwtuf0v2+x1ZlWeVHQD8G7XFHQXwrqz4Pgj8EQD+bSfXj3//cQQ+jsDv6wh8BIB/X6/sx+/1cQQ+jsD7Efin/9U/eA8AfwDOUtqwVVOWT95lA384eN/PA+ah6IceO0Ds+wAwD5xlVknZ4foQAC6BuxL4LQFg5GlZmKexAIFsfOzsnyXL9z2gQqvVQg6dH2QA/wYATLVICc4JECwZs4Zk9CLvIs/3oJiHyOtDdIddWLUCqyWt687gqAv4ixHy3BOmZmnVGUNXY6h5gjT2Ja9J1L8s5AkASgd9C0TmVSjoILMGuE32UHQHePqnx3j0+Wc4f/sc/++f/xqteAR7c42WMYeer8Wadb1aQMtpfZrCNngIzSU7TKyaNGJChagaJW8paSDO97AMD4HqKSLjBLC7+OkfHaPTtvA//C9/haY6xrF+BXVzhdC/gaEGYsfHQ3pWhAiTCJrNHMoERkG7MRVZTDWNAce14KcJcp3NdB9MUjJob5zqsA0DRppKQzzLAvl9HgQzTccmpZ0gG8C6HJZpiUybLKosS1A/R8VUJRNOoV02KvD9DSyGRiq05I2RxAG1tALklfOKh/EdwFH+SSUoD0BkUFsEAQpaFZYHcDZxNIXWowSfQ5iMStNLK2AegsUWensA2ymC3x+U5OBfQN8iImVG63eP3XyngF4APOYAi5K4zFiSo7JCm/By1vNkvMkK9BoDHAyOoKCFZdyCp/WgdgY4+tEp+o9+hLEfiVKYyhmq0E4HLTlIrmcJQm8tzH0qq1u9JuwmsFjT5jVDwgy6jMA9bbs1hGtPbNnilJbGTTgNB25dw3S+lEa+26lCqyrQqxo2eYGZn8LbhoWaTY4hsPBoeF4+3IqCKq+NV2Azz6BsErRsA6cHOpyKCm+WIPILhMwfzjXcXN3gdj7Byf06uoM2enstxJtSJS4WrVGBNy9nNEuFSYZ8roh17mo2gePaYtvm8T5QCRhT1WtJvle4CXA7GcMPI2na7PcbYpe22QR4eXYpQNCD01NR4o5GN6ioqtjwcf4svQ2iJMLhXgvtTgtR5GHtTQUU3D86RGcwhMWGeMOU52/mG7z71RdI1husbt/h5nqExF/CLELk6QphUAKpUeojjjzE6UZIK3QE2AFntMETJwNmBxKM3YJq5WG9VN2JIosr4dZimD+R1ZCTUizMS8tOWSmpfhcVewlabqJyDcyTCgbdQ7Trhxh2ejgc7iONVYxna5zfzLBcLwHFR5jMEacLRPFcGlQmVYZiAf1dY0KAhC0i/RsWwL+rcv6AbiR8kPe3LdWZYokmlnmG/FOzW+h1Otjr9yX373YWYrZMsfRpM6iisB1kbA7pJhqNOtxqW7K5vFBHAmYKmjjar2KvoQmIdn05AjKCBmM8+/orNKwrpOFKbB9pSc5mGkETEkJotUmAgONYKnrLe1nAW6vMhOZ9XjrOlk0XyS4noMbvxfGn+wGdgjlmO6Ulmf0EiisKajV+V+DgsCpziiqgXU56o2FKfqbsqaoBVSFhhDnOuvSwwo2N+aqGJGqibvXw93/6CZJEwc++OMNXX79EmF7DMEeI84mQkSQqYPug8prcrt269e8LAP/gZn93HeRbftCg+lARSZtMru15QbvWNrqDHh6d7KHZdDGd+zLGpqPhcjTB/ZM27h22cTOd4+3FDEEY4N35DearleyFzGKmHS+vRbTNrDcrKtwqwXp2HtkYzUVR460zLNelYp523gRdVlGBe6d9nD44QaI78NIKNLsG3XLR63XQbTRwM9sg3qSYzDw4egx1M4ejMdebALQHb74EReRFRNKBISDzf/FnP4Fb6+D5eYh/8ZczuLUWnj4+xNMn+6gPhvj66y/x4u1YFHO3VzdoWxkeHTg4Hdi4uhzhm6+ewVutUdGZd0rj0nLOcVpwruz2qB9qEv4uVam8DgFJ4nh3JsHu9+i6yflJ8LdUAJf7aK9Tk9xDyzFxPpnLGmLaGjqdOjq9higyGy1Xms/MZOSY0cKSbg5s9jPz03Vs7PWauJ0EYpVNa8vFKsNsncJgfqhekSY3lVcEgI8GNawXPm6up1gQNIhoCTyRpjqdG548PBTgjPcR35PZvCs/xM1oJpmgVJlVSBihrSVdRpQyCzIJU8QRlV4Kqk4D+719PD65h2FvgIpexdUVgQxmOnKPWODf/OJbnF9dIC1W0IySkMhJzjHjFihFK8kiJPRs17u714bPEwCYecE/kPD3Q9fst2Vt/xAAfHcJprpI9ou03CH4vuKEIpmGJYmP6lwqo/k1eO+IMpnqOZc6sVyuMRVwVdeUXGD+KesGQYuEdvK01+V1jWGZ5vuxZx1FgpvUV8xxVMvakI4jrL9IjvTpHrIOZDEy+L+CSjQTWsaRceCaNbjVOm6nOZLChlJxMV0r6Lbrwj4JN6nYGddcA6ZTAiSJwgx4r8wqLlL0O1V4fiy56JI/azF3mEo7Ws7GAnxxbNoN1vwQ0CQMMlFXtqoOwjTDfLURIhUBt07HFRXjeETANEWrWkGrbkHVclHskcBDkKpWN8us9bQcH8Y40O6ZhDIS2JZBiCaJZpqC/W5dFInz+QZJnsM1DdQbFbFTna1Dqd+oxj7othAlKs4uPSEe1U0DwwGzU1OMmfnub3By3EKtWsHC2+B2GmC5idBtuXhwryv58Be3C4ksYF1fs3Xs9V2smGXNuItVgvv8fctAGCe4vFmIQrPfrqHTqyPcKLL3ZrmFTl3FvXsult4Ir65mkoW6R2eAWlvqr8ubGeIowLDp4PHRfbF6fne9wtzLYOkanjzZR6vXxXR8hcntrQBAjWYD1WYHt5MZLqdLGHCwv9eDY1gIfR8//+U7VKwcn382FGeG8dUFptMZfD/B00+P0RkeCth7e3OF+dJHr9fC4fFDhP4GZ2dnuJ34ODrood/dQ8W08OLZcxQ5Fc2GZKyGvofJjJEJmtiXP3zwBJbVxLtXzzGdLqBqCn780z+SenMyfoezy5fiNnJ48BB2o4U3z7/AaHILy1Dx6Sc/QqO2h8XtCM+efQtFybC330f/8CFury/x7bO3co46OGiid2+Ihb/E9eUESZjhk5NTHJ88kjrs+bd/gdV0gSePP8He8InUam/O32Kx9DBo1HF68gCu62J0e4ZvX76GYhp49OjHaHQGuH3zDW4uL2HoJqqNHnS9iunkFpObJbptEyePTsQud3R9Kapt8oiPTu+j293Haj7CixfPEEcx9veHODh5iMj3cPb2JXw/QL/Xw2B4jGC9xtn5OXwCmIM9tLt9eL6P25sLsUMf9uoYHh6Kre7o5lqsmx2L9egA3XYbr7/9Ckt/IyDf4fER6q0O3rx5juvRXFx4Tk9OBOy/vniDV28upZ492h+g1e5ifDvBxc1Uakg6FTiui/V6jenMF2XwoE/yVUuA4cn4CqPRWFTHjz/5BKPxNcarBRabCPf2uhjuHcGfk1R2iThKUHUJSLcExJxMphIHwlXJ1JnNq4gddGkPXKDXa8KsmEIgkWpd1WG7XGssiRNhBjnBbDqCVOt1bAISmcbi4MU8c4K9JLxyYeV6zL2QLjirlS8uNHw/jgUJLNw/WWcGcQHHNcXmngR0URsTZOa5VdOEcE2VNO2d6XpC+llFzaAVEfI4EZK6bEJZIe5QVO3KUVQpSYckk9JFgSpp7vkEb+loFoa0Jc9h6TqilIRJZofzXFPWJNxfSXDmfsu1lNeBzg+S5UtHL74HialFKt+Vjm5UCvPzFooiBL2I6nXpqVSQEnCvWMhobV2rIiGRgAplpQLn4ASqW0OzW0ez20Sj3UC90ZLzSTgOEFwvUSwLbK7XmF5cw58ugGwNtVhDyQMsF5GQ3XN4UJUQShFBV+ksxTqSn41gdIJYnJpUOVOQMmyaVehWXdwcTLuJdquLqlmF57E+mSBeT1DkS6hFIODvej1DkizheROEvM8vIqkVeF12+b9SX20BcjnTUd29dfBgvb57vK8PSEolH1D29LKOE/XwNjqIz5ee2Pd6E3drdgLQ33/cBYE/AsC/64Tz8ecfR+DjCPy+jcDvamP9vn3fj9/n4wh8HIG/hSPwQwCwqBu3FtDfDcl33cG7GO9dAPiHwF8enngg2AFiu9cTwK6g9VAJjAp4QYvcD4pV2heV1qu0S2I2CwFgNnsJJpKhSxB4Z/+sUsG5LX75sxIA/vCifmgBTf0vAWB+iJJ6WQLQGtSUCqsWNGWIWOui0jmC02oCRiIWopl/Cy1dy6GBjVk2mE1m2EYBktSXHJg08YQpKwB1StZueahgw1DUfoUJTWsj1vaw0g8RVrt48tNj1HtV3I4mOH/1DpXlFQb6CiftFFq+hrf2MBqPoNCyiD6sBFKzCCkNT7UCBQWVBBhoxSQnwTa8sItQPUBi7MMrBqi39nF6coCKluOb56+ghFfo4BaOskQUL5HEG6iqI4dJ2jnnzBrUIbk8RqHD4amBFlfM2aMiVwdSI0UsaWk8ACrIEw06fx4lqKjMYFojymkrTSavg6RgxhAzH2vIoKFScaSpyIYd7XZ5KCJDOEupEDZgaTY2QQRNYbOdOVEelGyJxIugic1UJnOhzFyW2SQXPgzK/C0qfQ2N4ImFLCuzNHnIZkOMatEs92DZPKASrA6RZJEwxdkQlQcPp7ts1S3YJgfd7Y9/wwJ6V0GIFXWZcymgHS0hmY+kqNCYtyQ262SNq4hyHbbdQK0+gIo2UrWDjdFFXh3AGQxQuHXAJGnAwGwaol4xcNJxRco3GoWlVbKhwrYKNDsV2LaFRRiIgoV5caaqwhQDagW3t2y6FphOUzRbpuTIuVUqe0JRHagms4M16I6BTR4j0w1pWC4ioNloie1bTBUx7aXF6lET0gFdw02SR2hDhgQtV8e9owOMLy6xmptWhwEAACAASURBVK0lo8zWmZ+3wtxf4skntKouFZu1WgdxGCPwPLhmA+OrW8znazx+9BTBYomL65FYX5OVzeZsGnNuKag7JgwSLVQFq7WH62kgTQVasH3ysIdajSokD7cTNpR0dNpNeP4GfsAmkQlVow14md3FZYkNFeaMTaa3SDIqHVo4efQQtWYbGkG7pinPX9xO4d3cIlgsMLl8ifM3V9is5ijiJZB58k+arJGmbNZuEMbrUlWwW3HIis84b7fq360C+P0BnJbIzJm9A5ruLKAFVyNwvAWASxeDu2Bw2Qjg9M0S5rjZ6LeP0GsN8aOHD3ByfCoN3+vxHD/74h1enb2DUYmRZkuE6QIg8SNOIK5sZY/r/UOM2XYA8N80A3irRuVSRlDUoi08nQc0Kgt0JKGC4cE+Hp4eCjBwNaHNb4LlKsGGedaynliwHQfNdh29The224Bq0rKUwF0Xw+ExbNfB2fOf4Z/9bz/Huzfv0DA3WIzeompPUCQrAbc41gQNxIpOoUo0wWKx9djd2klzTKlUdmxF1JGFrsj9K8Cj2MCyKVPmkRMsI/DB8RMjje0YitWbVjZtHJIsdFoV6wJOEgizbTafVbQaLvpdR5RTJPWQpMR8eq5fQZAjiGy4lQPUnUMc94/QqnUwm2f42a/OcHb+Cq1egIurrxCmoy0AXMYE8L0NfsIC2GzVnX8tAFyaHbzPVv8ehv+DVdNu+dsZiEgW6faZdxtYzKHUVeYCapJNXW81xcqaCyMb+J897uPooIrz24UAtbT1f/52jNlyjYpt4OzsQgAmTSMQVa79bDq+z2TdOkkQSOY488GfMZcx2NDaGLBdXZRLy02O/kEfxyf3EMCEDyoNe3AbDdiOjWajJqSA85sFAj9GXU/hct9QQixWK8xnczRtXaybYz9AuM7w5P4x/vN//I8BpQ4v0vE//e9f4/llgtMHe/jTP/0MJ5/9GJdnz/D22Rf42Rcv8MsvX6Jthhi2CjTMRHLq3jx/IwCQwzy3lASpAhQCS3b4tsn3fYBRtqy/pvG3u2hyG5dmLh9YCe5+TgB4BxRaFu8N7s0q2i0H9YYL03bEHnU0X0MzNck5bHcd6JaBimlIrUP7TjZ6CeQSsKMrgalQsVmTfEeqptKU91GO8SzEeB6j1nDQbTfgRVRzpQIY0I51PfdwfjnH6GaO+XwORduAPvi0Cn7y4AAP77UEYKRa7Op2IXnaF7SDzQrUnAq6zE7cNnb552RMu+KSpVCvNVBzWhj0hnh0eF8cE6pWV8Cymk3layGK4z//2a/wr/7iC1h2hCAaS1QG1wwBgsXav8xM50P+fXsdyoiOcmRpNy5/bhu7rGF3+8JdwsRu7f9dAPDu3toBy7vrJ6+7q1G2APBdC2jmD/JBBfDWbEfmAd+vVjOlHqcjAgkSBOXrDVsUj1yfWdNn/D+Nqt9IwEeq4/l8EpbY+KddOvclqsGodHMt1pWlMo3j7oUk2fjiWVnRLKlbDcXZkl1cNNw2To4PoFcaKPQ6NJvOAPTzqIj9Ke8F2uiSwENxMEl5VJSN18ywVyTzmbXWWuadKtbqvJdYQ1QdHf1+D8FqLnNMYkPSkly08Qo0bEvWb85djgnr4ZXPLGPa17IoLrBZJWhSoUgnnixFTDKkAjgWyUeaAChUCXJ+E9ilLT3JXlyzvDAUdTuB807LkTpq7ZFQAPTaNqq2hpsplcsJUsm0NtCq8Z7RMFswBiOVWo/njzDJRA3JGAuC/p22jXbNwOXYl4gUqgFJ2OS9Nl9GsmdxPvc7Bv16BLgmx1aDjqpJq3oF3obvW8auWJaJVo3q6gLrMJX9h3tktc5fyhDlidjTE8Snsp/q1E2UQ6US09Bx1G5gTlv3MBMQiIrFXquCepPAV4BokyLwM5hWRdaQZUg7X2bxMiPXLR1rNgkWXoCFv0Z/UMWwayKPYswWvoDUTx90YDm21ICLdYjlOpK83cNBXW682SLEWmJkdBz167LXX12uhRRo8QxHC+gwwnTGfF66nBh4er8H261JHXp5u0bD0XF0ry2EZFq6ruMI1ZqFer0pteR0OsYm9oTI0Ko1YGsOtELB1TVjglL0e3W0BwOxvn93voABEkt0NAaOZNYuFz6Wswj73SYO94eI8jXGkzP4qwBHwyH6gxOsvADP3pzJfXXYqeHo4BBZFGC+mmOy9sU6f2/vAFW3hvXoBrfXc9TcKtqtFjSd5ygfi+lc1vLBQQcVU8diTht2TzaCw8MDAU2X0zFub0dy7mk1axjs7SGJY8zHY4lgaDRq6PUGSNNEANIgzsXyvLt3JErhN69fSiYvyQjHp6eyzlxdvJN4DYKjw/4Bet0ezl78Gus15ylwev8T1Pv7OHv9Dc7OLgVcPL3/SF5zNrrE61fPpSewPzxEd+8ASRAJeL0OfFiWi4rlIAh8zElkVRW02h0cnzyU9ezFt79AvAnEyv7Ro8+wXE1xM77FMvAx6Pawf3iKMPQwujlDsPZgmRaO7t2XOvrq7QuZV1y/arW6KIBvxzcotNLZoNsbyjqzWMxEfUzi73D/ENV6Czdnb+B5a6mlq9Ua2p0eoiDA9dUFsiLBcG8f1WoLi/kE65WPKIrRbDbQaLYFbL24uBKSDUHZZqOKMKI9NOuXGI2mi1qziSJLsOLZoyjEBcFy61A0HdPpCJswEmedXqsh5k6LyS0Sz5f71HHqovYN1hwzAqBcK4ySuBWV6xn39Xrt/2fvvZ4ky+4zse96mz7Ldld3z0yPAQYDYACSoAG1ESvGPu1GaCmJISn0rD9PsdLTRii0ErlaMnZFEgBBAOPblU+feb1VfL+TWV3T6BkAq30BWHeiprsr7T333GN+n/MQBgGKMsNquZK9F0Fd2lWTtMsYFMZx2aYtds28/2mjz2tNwlCvG0i9gHttWuTzXDg/cAwT9bIQJyF23NyzbNICqzSDaZGVbaC1XaStAbcfwOwF0OgsAR2dg7fRGY3RG3Xg+qa4NgSuAy1rUC9KRKdzrM8WmL+YIJnHaLKNkHPreoGmzmRq5B6vrWl/rlzldJ21I9pQq7WH2IBLmYpZ11QAm3DcAF7QRTDah+30EfpDeE4gCuLZ5RUmk3M0xRJtGSGKloiTBZpmhfX6GpvFEs9PczjcNzM/XIhYan1KByEVU7Vd270GAL5ZcG+ndu4jOObL2n671pCYnh1o/DVoBg3DePwSwX2nPL61hryzgH7tVuful3ctcNcCv2MtcAcA/45d0LvTuWuBuxb45Rb4H/78h1IeYhad2OduV4I3C8ItOEvQ6vaxA4FVFrCy6X3dsbOUJhjz6qGsRfm+twDg208iW1VUncoy9TYAzM1GTWkVoSjms2wtoCWDTWyiWTBvhGGpjp0F9O4D1L+rNhegQfJlaAYroKkJs6HKj8WWAxTGCN7oGJobIK9LYXN61RpGlYqdHfPMlK1si/VyicVqiSyZI8+X6Phk3mpoSxY4a7FCLksCjjnq1kVrjVHph0jc+0idPRy+u4/+no/JfI4nHz/HqJjgjU6Bt/cJTaeYTVe4mF5AK5YChlIhS+AqNxq0JhWUSg1oNlTVkqE7QN4MUZpHiDGE4R/DCw4kDzROUlycfoaBu8K+vYaBDeIiR0kLbK2LLCcoGKB1baRaK2JDFoiclmUe5hgyw7SG4TRorAqVRQtoFkCZMavDKAo4VQqjXKPMppJDaZg2DLuP2uwibwOUbReVEYi6z2aRivaKeo1NllCvBVtz4ZkW+qYv4DrtW9P0GqY2h1VuoMVrWE2+RaQIQO/+vlVEVpRDslECNJWPMnOgaR66IZUKgWy8Ilr11gk8AYBprb1GWcfQDGba0XZQqYt3KsubiqrEzW416l+hAOZ9wVowQTjJApbIRfVkwr8sjtFOTfKFTBsNHNTowtBHCHsHSDQqxIdY1R0sSxuHoxHSVMfpOSWAFb555KIbWGJ/msS5WMpRrRL2TTx+o4sffT5DiVbs1KiO6rvMUdSl4EaVh+ewSNliMktQtIbkSdN6i3biZGEbLlDTqiqwMdkUqAoDh/dH2KQ60qRRSvChi6Mxc3NLINPQZXZuVOGzn08YAI3/5X9+B//2L8/w5B/OYPR96HqDcVeH6ZXY29dxvU4wXzf4F99/iNDz8PmLCL7tYrnJ8aOfzPAnv3eEKq3xyZMV9nsuposCgWNitUzgaylOjmj/awtznMWFWBTdVLg0eONRH/tDT4aYTVIK2NEJDCxWlSgWmMtHlSWLr2TLM2esF9g43GMRGlgmGe4d2Hh4f6yyaqmEYvZlniKPllKIyTdrrBcLXJxfoVwvsVlNYGkRApvfI0VVx5IDzKIYCzmS80uw3OCGX41TL23rFWggxvRiN6zG5R1y8DIDWNl6MmeWIAJfz2dtBZc3G3rJpRSFvQvHIJA1xKPj+zjeVzZpLNJ8/OQck9kUrZYgiWbIy1jUKgRkBCBgjf8WQCTfZgtovjIt/MZTLEf+29m6BICp2mQBiqedRC3u3z/Cyb0jcQlYxQ1Wa9p1V8hqDTGJNQZVtCw8eegP+zg8HOPwYB9hpy/3E4tuvmNjszzH//03v8Df/s0/wjYi+O4SqK6g0bWBn8vqGG3dt2AMLebXa0Uw2tmmskhDIJKW48x7W0Q5NlGJLKvleWxvKtXJzKf9Gq+x2K/uiCRbq2sWu/iezAD2XOUMoLLLCTRoCHs6Ao/jlLe1nmS1hxYTDopCR5y1iFITx6PHeO/N9/D+e3+ItvKwnM/xi0+f4qNPP8Ns8wyr+CnS8kpyIwmQKvBnmzO9tYpTY9Hrjxs3/Jfi4R2epF5we1p/zRJg9/qvAoDJ+umGgVgi93t9dAdDHDPLmDa1Wovf/959HD44wenTTxCXqaiCfvLxmdjd0+6dufQsUlKBkmeqv8Yxs+iAKGZeoAK2+DUdxvOZvB4EYICM6nhe98AUy3wqT+1uB8f3T1B7HYRDjsFD6J4n/Y5rg45vYT5PYOoNzCKFV7OoqO7tq4sJHK3FKLSgl0AaV/jz//pD/PCf/wWKykFtDfG//pu/wj++KHB8so8Pf+9bOHn3PhLaFH/x9/jr//R3+Mv/8GMMnQTHgxKjTo3z589x9vRKKoJ0+2CKAa3IqVZ+me+rFDW7AuCuCCh246/Jdbt9pXeX9TZYfPvvu/67UxuTvMAfquUJBOpSfYTY6xMss10D44MOHD5GFRKHD42OEcp6m/wX5ur6loX9/aGAWrQdph1vkiv7flr9+56HYb8rFgG0PqVqmxcy2+S4nm5w/mKGzWoh1vV0YyQId7Tfx5snY8l8TQqVnfnFi3PJrCS54/7RUOZPWhJTPRdFKbKIyqlaiuDHx3swrR5Qd9DrHMDWBsizEL4TwOO472rodhv87NPP8aOf/AJBN0GaXSHslAJ6EuxYzRkRUsJi1qhDG8zmRsXzJWB3W6zdAcA7BbHcQrfuI3GP2boJ3Fy3W4/bJBfuHuAQcbMO2a5L6GSy6xt0K9g9rpw/5TsS7BO3k60yS5E2G/QHzK+2Bdx2Cei7ymJVtxSZkfOsYVI56QlZg+3KL7s3GmwJMCrqgoAvbfDZP/h3BQhXct1J+qQiVXhRNWA2zPx0UVc2HCvEYHiA9997C4+/+2cIRu8iyglMEnhvcUkgKokwONiDH7qiULNdR9ZyaUJCgouq1lHmVCA3aHUDQacP26OyboLF7BKP3nhPbPGbNhdyVltpiJdrVFmDwfAY6WYjoAAJhoxUYbvwAnHcieZLUaX2gi4czxVwjMRB23UFVDNskvBCbKKVgNISz0ACSllKW/I7MnqARAlRwtXMndbEftgPO+gNR4hWC6yWM5hEmOUNaIluCGBGdRhBbD8MEG/WWC4X0t4c3wjgjQ8OJdOYeyMqEZNkrVxiqAzc8M8Kh2w730VOEDaJ0RCQKRuJXCCRU29JumGkRirrBctz4Pg+VstrTNcrjA6ORbUX5QtcXFzhMLTk+rsCxOWIImaa6wjcroxFUUHVZCX3BxWWWTEV1ya9tQV0pe13q1uodRsFCYrrBPtUSGoaLi5nMB0NBS17PQuWBox9AtgcN0ohgfGIk7UAN4soxZCgl+tKX6cjAMEwEo5pz8s+x1xfjlGe2NEbso4imYG8Rq7Pj8YDde46ybAllosUMEuMB46QVdO6EpcR3oUEArm+rKsMdVnJXm/gBjBqHfNVJGvrvQHvlz7WqwSzZYkyYs6tgd6Ae1GCejWqAug4VKiT31sIKZNAjWtYGPSGsg9jrrNv8vw1jPohsjTCOktgBQMs4wKuF0oeebHOkG1KIS90A1eui6jksxgFbdrbGp6ry/1BAgvPn2AdpcApx8ec9iUqs5eOAEJeFhcN2jOTNOMLsL2OSkQRwUcHe3uMTjKFEEX18DpJccL1s0fL9iVWOS2bLVl3DzsdLGcTuV68J/qDodwHaZbJfcA5pMO4AY/qyjUm1zMBtjg3MIZAK+luxH0w91AWDIk1YbxDLOBiEHgYDIZiQX12+oUQyHmd9/b2JON3sVohSmOYtiP3i2FxXxOjzHOxVN4bHQo5hSBzvI7g8f2GIziujzxLBdyjs0UQdsRVaLVcyLqZ32Fv/xDdXk9ci9I4Rl3kohKmvTbXLty3G5YHv9tD0O1jdnUmwDNdEXr9gShZ0ziV90zSFG3dYDDowbZdlGWB6+lccqfHtApHg8XiGnHMMcXBweEJ3LCLxXSCxXQKsjuO9/bR9QOsry+wuLoW0tzBwQmcsCNj2cXFElVZodfxYbtU9SqSCu2aO2GAsNNBmWZYLAhy5+iEjnxH5uNSHU/nrsAPZL1tajour67kXiIAPCRI3bZSc1hvElFCd7t0r+FaPhKgmMSyTi+UOWe+WeH0ei1K5oK1Bs0C6Ql2L4Q77CHc30fjhgh6D9Dp7aPbNRm9DKtqYPCHZYAEWDw5w/psitnlCm2ewNSYx7sRomvdpgLalyUjCmqJIqKTi65VHOGFdMP7gGMF51XJhK5NVaswHZgB3aWO4XgDOFZf9lkUJiTLGVbzK5TpEnU6Q5KukOZLVNUCi9UVokWEyUUpNvHcP3HYkPgbgsC3SGLs5/z97eO2EpiTrIqV+TL4K9Wum8ygL68nXl3l7wBg/v5VEPjV594BwL/x9vbuBXctcNcCv4UtcAcA/xZetLuvfNcCdy3wm7XA6wDg3UJQCtJibqxUi7eP2wDwV4G/UsvaPlHZFn4ZBFYAsISU3FhA30QOy68IALMCRuXvFgCmyqrJURW0IaPdklqkK8WYBp25mpJ5xueXsEmplOMrAGDmyeqEaAkMWtB1lVPGfNa29dG2fTTWCI1/gMZxUNQF6jyGU65hywZxJNZho44rauPFYokFN3zZAkm2EMCN59FkBAVqUaKQRVuUMerGgeEdY1OPoYeP0PYOcEV7YNcQVryezhDGV3jUqfF4TCvkRNQSL05fwGgX0JpccnZpUUQAWDOJ0igA1qG62vSQFUNo/gFgjbGqe/C6h9CNISyjg6bMUeSX0IpLIJ0xCRU5z1sLoWt7iAsfYb8rKrs1tdHM4GlslHkjWW1aU6FLW2Urx7qKUZuUJalMpK4FOGWGNpmgEtujazFQguHBsDow7AHg7AP+ISo9RFYYOD7u4/AoxPOrJf7x+RXGPQvffXwgqhAfBlbzFaLVFPHmAnpzBbNeIDp7AbtlP2BuDwuQhQDH6miRZ6zJ2NDbPnSE0JoeArePw7097A1DPgOreI0oXcuOsWpjLNe0EF6hbmhpSMSEdFwCdQoI3rqVK9UUi2TMq/sKAJh5eZLvCoJD7IWswnLTpqgPacIgTsAOTJSthZKaAKMLyx2h09/HughR6X0ByxUw7MI1bHiwaZwqRURLr8Uam7X4kqBVUkK3GsnrMxxgsk6lKMEib5GWAiQ4uoEsTeGJBSSV8AokJGmA+czc9DMji7bitm+gaFsB3IrawN6wg7w2cD4tZAPrsA+IwquBa5gwySK3LMRRBou5m0UuO9Kuz+I/c1Fpj54hrXOUbS5KHkOzpChU5qYorkaDUIgTLJbGUYqmbIRkkactAp/ycCokdeTrBZpKZWStMypbGmGRs/DOCmHg26qAbqhMquk6xbDPArOOtKjEKptKS2bOEtwloJpvvXHnUSZFnb2Bh9HQxGxNS3ey+Jn1FCOXHPIcXVeHZxYokg3sisriKdw2ha6xwMDiQoqspKq8vMnTZKGW4wytxqRDkHyzVYxx866IFCpD7LZtvgJ0tlSEGqiZMyvd8iUAvK1Ryx2wnNcKRK6ZHWaj0x1jMaswmzdSDPJDHZpRiC1llm+wXK7FyjKk2lJINDurUoVL7FSH/6UWyDsAmOdM8oonGbzKho6zT5ECh8cD2HYAy/AA3UOSUAWpI6Pt5SJGWqhMXqoR07RCmtvojYbw6IGueXh0b4S0yBHHMc5evMD08hyem8CzYqTpEhbBPCrcCG4xh4tKMOaibZW87D/i2LBtDwHAXEPU5ORHLRa5qEltxlOamth+sh/tWPm8sDL/0QZaU+e3K9qwyNvvKYCEYBvBb7YxbYsV2EaLfIJ9LkIvgMnzT4HpgmQgFmL7ONx/iO+8/Q0cjfdwdhHh3/2HjzCfn+H4QQHdmotKcbOKBaTeAdFC9rqV4ft1ALDEnd8CEm/P4jcKxd3i4JWO8ZUA8PZ5RQb0u7RK9CX7z/EDHOwNhYTS7zr4sz99F8OjA/z4R3+H9SbGdLnGJ88uRd252VTodgi8NZLpS2VvJ6TqkICehvW6Qa+ni1otp8KcY5Vk5BEMYPG/RbfD/m+IImm6KgCvK/mJ+yf38O43HqA/PsT5Isb5LEen66Ln2aLas7QWDgosLy/wxRenWMw2uJ5OYDclxh0X4zBEm+n4/rtv4o//5E/h+McojSH+z7/6OZ4udAT9Hu4/3MP+0RHmsxeokwmePn+Kf/Nv/wZNfIZ3TiwMgwqr2TlmFwvkvHbMwiMATJAjb+HTIXZ7XV4FgH8d9S/bgcOkLLW2auJXlaa7rNidrTnBZ7pYsH/2e7YoAk2bCksqhSC2t4NRB91ugMEwwCbOsElyuUYy3jW6uCtYmonxuAfHsrFJKiyWsayP4oyqQwioQdDx2+8/wMG9E0zOz/Hk6QSzSYzNOsf56QyL1RwrKqtkTLYEKKbajMV1gpMsSC94TTXa+9q4dzjC8d5YFJfMhF3MVwJuEFBmNMU7j08Q+H1sEgttPUSe+Tg90/HDD9+Db/B9S+T5Gh999jlmiysEfoxWm2LQ10V9RIeSi7MZptNSlFZhyPuaIMZO9vtSofPL2duqiPsqj/K2Wl4u1Cv31w0AvP29et+XTxJ3Ecn6U5bXnAdvZwJL5rmlxhyZb249vjd2YJgGLNdCL/Rgu5a4alBZy2uZ1ARTXHl8utgIiEQgk6SVOK3lvQ7Gfbz18J6Qd2aLGabzWPoE7VBbKnNj4PnFEoHtoaEqVbNhU6UYaTCdLgJ/iMeP38KDtz/E0Tt/jPOrBX7+6TO44R4mywV+8WKCk/uugJmmSbeOPhq9wXKxFElwzXWF5aPRbOiujaOHj6BZLT769Kdi1dt3maHONV4hpCbmWa6YKdp28PjBY1ENl0WMxeoMRRWJEo5rBWaqPn3OuBSOB5CoF0ax9Ds97B8eCCHJsE2sVlOs4w2mq7n0MaruGPsQ+hzvTHRDR9YYURyh1x0h8HsYjk/QHxFwN/Ef/+pvsd6scXx8X3LfCahxjcO1VbfXF4Km5ViYXp8hjlYY7e2JmpNATdjpoaIDD0GnTger9UTcNd54/A0sF6dYL67g2jYevfFNBc6sZ0iSDdq6hmN3YNoe6pzzaYHZ7FKAkKMHD3H8+ASb2QoXV8+gOUMhxa6Wl1hPn+L7738Pj997X851en6Fi7MzRJsErhmgM9hD3qRIkhUc3cag14PNPQvjcsoWUZQgykroTgdGOMBiPcNsfoXje48QeIHEaMxnl4KDc+3FmBi/KWQdE3R6cvPwno8iAuaOuDlRqRdnjEYxMJuew/U68Dt9IQXQMrfb2RMAkd5PXIcR9Ca4VmeZZMzK3OB5Kve9qRAnc6UGty3pF1WZQze5nuQi1txa3zJLF3D471rCeFCnCZq2hEtChcVYB0vmfCTMHDcQ9ulOVKDIMsRxJDEPjG5xwlBIBaJEb6miD4RIKpEQdQ4jX8EzOSYXqDQdVmeE1nREHdoWBbLZFIHhoMwKNX/4HYnWoPqQyt28SOEGgSg2ua/mnkCRUuhq5chzCoKhdH+iLb/G8dtCkWeSMcw251qWIGq0ThAEHQRBiKYspV9SSTmfTdAd9tGaFq6XS7SMAtCVYxD3H9xHKsWiyllNkgimS+KbLITFycgn4JpnyCJFRHBtR/opyhquxe/JN9BhOt72PVIBnnnOJNQNOiGSmNelvOVm0MdM1MyZ7BmGhweyF1rHa1GoqoggtX/LoghxWogTRaeriEkkRnCvwzYgyYCL5SiKkJOQTdWtbSP0fNnv06K5FTU05zUHVV4IecqgC5VN+3hDgOc0SuRzCbTLsGSY0j+rnAAlz4VuDBx/CJzGYhPtdbkX5143QVYkQkSgEpvA9HoZoSYxtwZC10E/CNCyj1GpXFYCFvdIKshqLBeJgPue5ygAuCpUbIihw/V8+H6ALGEE1ZoJv1L38LuhEGOoKI/TBJ6r1PDsY9eX12q9a9nosc1aSIzTcrmSvtXr9cSNIS1KaSNmMXNMdAIfZV1htlmh1g0s8wqbskVm6bBDH3q3i8HxCXrjY9hWT74XSRQBNxB0EriaI7laAVEFxBXixQobzvUV2zZBXcUo21iEAnSKIoGQxAASZdgHSVCmHTWJDSTCMg6Ge/6y1SR2hgpgTWc0UQ+13Ue3NxbiWJE2YpFOQmATT1DEcxjNWqyfq3aFPFtjNj9HvIowPy8l7oaXlfsBAr2co8WxbjeXby2gv0TIe4XQx/33jtSp1geKhForvhwCXxF4v+q4A4C/um3uHrlrgbsW+KfZAv+l6lv/DjELrwAAIABJREFUNFvv7qzvWuCuBX4rWuDP/9Uf3dRzFdBAlvvLEi/t+24fLJDIOnOrktqpGV93sjv7Zz5GAEypQbb5iFtwmMzv3edyh3BLKCWqTioVCeoxx4YKYLKa260imL8na1+sn/Vtdhkfp8KgJjhDmQM/XWC3baHzyyvohja8tOSF2oSxWEeLMFujUsFHXfdghiOkxgC5yQ0wVUcbWNlScnQs00d/0MEg9KQYsFwtkcZLNNUKbbuBrVNtlMGoqPgzYNNWmeplAS0DtOYhFvkATfAIqTeCtRcCHu3K1jDSBcLkEv02wtjJkCVLFGkKvY2AgpZCheQZsTCT66UAV1TZEMAIuFE0uqjaMRp7DCs4QOMO0ZoDOE4fee4JgF5X19isL1DJZqVGdzRG2D1Cmg9R1H10h0OkcJBaJgzHkezJJtcR2ib6AcE+FhYKVHoB2AW9pxG6DUKzQjSbIJleIp4/Q7qZyOa7bm00ehf93gmGh4/QOXqIxuohSnWMhiEO7h3g46cv8PR8jscPO7hHS1fLRjJbIVsvsFmewsQSV9efodycIZ88hVEvAY124AR/M9nYie24bIrZ+Zjp3IFhdOE7exj39jAeDIWBrukFruZz5GWEqmH+2govzp+JrWOnS4tBsoG3HqjKCOolACwchZ08R1m97g6JU7pl+8r8t5vgP7khVI+kMpHMf9YvsoaMYEdyTMNwBMfvYxWb2GQ2qoaKDB9N6cDWbDiahSrL4IcFfIdKbIJnBENYcMa2AL7NL2ppacXicwNLp+16I0QErSnhebT9ZR6UA94LecZ7gBlHVCIDdDokGJmT+U9SgW2JirsuTcRZg7wppFVMwxZQmXbK1KiINWTdIrAdVFIAySQL2rQSUfTXJB/QslqsEqkQoxVgg7qllTrJGARo2Lcq2SDTwowM+Dzhhp1AsyGW6yx6sICk9r7UYbRipafGAFrPK2BNs5TEiXaMQmzhfW/T2qwD1/Pw9sM9ef3ZZYqMrysIIkgLYNR3xe6MRAu6DvDUNpsEk/laVIW2yTynBp6WQ0cCq+Z9tUHTJqhKpWSvaEm9BW5ZECTZhAx8jl3KupzHVrWu+AbSf6gkFXvnrU20dJ1bGU9UsIgqmCQE1lK3Vr07pTDbQHKhmevIUqRuCiGCVsIkvmR5vCXRKPt0lVXLvrH7LgoBFgtoTamO1UCq/rC34MZLpeEvk3xeY/5wc5/cfkyACqrPboFSAa31mX3mBDCdQFSwVLISBKXKj0omnUVEfjcSYVKCEFS0BdC1ADB7aCpDCntUeRltAk3bwLZy6HYKo21gWMpBgv2DNUUCJBxDWZDhZ/HcVO6vAsUJ8JIjwPqncdtybauqI8i6Y+DvVJi00uVrBdS1IcpUxyOFX9lJs4+y0MjWY5GeQIGoD7avoSJSlCOtK+c+mcY4O2cx3UWve4RueISqsDC9jDGP5uh3Muwd16jrJeo2EvcJ+RHFLDvKNkN6mzUms/prdj28FgIUb/+8rSiV/vYVO6VXf80xSRSqUtSUlDz5O68/lR+GRitBU1Q8BCyo0nF8E3/xL7+DN999Gz/6+7/DxXQuYOJ0EeHjj6+wSZmtSeWcAkJ3FrZiJUg1oKUj7OpYrWpMZjVGQx2BbyCKqO5QStphYIo9vx24uFrm6A7G6OztwRsO8Xvffw9vf+M91CYVgyk0y0SRxqISYXb9nPaaT09xfXGNZ2fX2GxW0PMCgclMzwGOh3toUgffeudNdPv7SJo+lpmLn52XmCQ2HpyM8O5JF1G8xnQ+w5Onn+Pzzz5BtHqO/TDFfq/G5em5DAQSTEEniV1xkNeN7ccMONbhtyDuSxXw1xf+bm7AW8VGNYj+8kpuV4AUYgpJEZqyLLQdHTqBxa2NcKu36A1o6T9GpxOIWrSkEjtJJU+cvTv0A/kQ5raPR310Al8AsfUqxZJZ6jHjJ6gO8xCGDr737beEGPD55+cC1DJ3cDFPcX2xFJvPoo6xWtEGWpEnqIihhToVv1T1zDbFDej/zhskfQ1kTmc2ZRaTSFhhvkokduL43j76gzF0nWSTIVYrB1Hk4gfvv4OD4UCK+KvFDD/6+WdYr2bI8mtU9QzjsQ3H1TGbrXB5vpR5TN+O12yn17kkEKjlPcBxlveeWDVv2/7XBe93V+ql4luDRnKJLEnU/bUbU3bP5Xe5PebuwF8Z0nlvCinpZR8IQx1BN0DHdwUk4U3M9QoB3G7Xx2i/IzEGP/v0XEALOjOI/W/R4ORwhN//7jfx8PEHyPMcTz77KT794lyAlPuHQ3T8AKfTFJNpIiBeGtPFpBa7Wlv3UTZUWXYQdvfRG+/j4Ts/QNK4+OTJBbr9Y+iugUV8hhYJTJuqWQP3H70B1+9iOrvAarkEzBAZyU+dPlI6WQQOKkPDxeyZZM4ajYXp+amQNR/cO4Hemjh9PkUSO9A1Xyw6A7/FYESbfgNhSIvhCdrGge/25fqR9ClZ7xX73mALOqbQJdNRxyaayxp5dHiAzWYhWxICJK7rCRBM8OP6+hKuE0geOi1m33z7DVGn/ewfPsL11blY49JlIM9KBH4Xz549FZvsvf1jIQlNJqfQjBJH+2MUZYKrK2alcr4wsTc+EJXxZPoCe+M+3v3OB1gtX2B1fSoRKkdHb8M0bZnfaY0dx2s8+eIXCIIhXKcDN+igbhucXT4RFef3/6s/k060mC8xWyu1bRrN0OZz/PGH/wxHHaUAT1Dg6uIay+lE5p68rlAbXPP52D94E6PQRYekOyGPmDg9nWK6WWJR5li1NUrDxPXsFN/61h/haC+AXrXIowJZmuPy8guU2Qb3+wMcHT5E2AllfiUBIc1TlHkMywkl5zdON9jMaYUbwXZCdIeHKLMM88UFdDtAZ3hPgEQ6DJF4SzUt29gPe1ivLoQYt7d3LASIzeIKDUk++w8FFDYrRj+U0HQHebrBenONTneI/uBAANhyQ6eRDupsI4Cx7/lwuyOk0QKrRYTFNIXvhnjw4AHqPJL9LC2M88ZAxqgjXYM/OkSUbnA9v4KuO6IoDxwXbz14G83yDL7ONUoGn59p+6gMWhFPBejr2h66Xg/xcoH57FpiPSzLRccLUVKVTlxR8mp7Mj/H0UL2mHVVoD/aE/vqvIglO51rbR7styQjmLYNM+igKFMUSYL59EwU49w7MEudoDxVtMvZKRpdR2EYQhq5XkwA14cfdBFywG5yGfPzPIYfDFCWjE9QcSkER3vhEJ5LUrIuKlnuYao8h0UQmERwRkGJtZKFlm4TAKLlSt6zxzmYyvq6EAAbdabA8rJAvzeETQJ1EiEvc/k+rBtkdYEk5u+ofrVhmK6A0UWRicuM7B9kgce1nIOUtsKtJvbTMo5aFqL1GnVFVSvX+bqA1wTTCc6KS5eM+5oQBwI3FJvxaL1QPmSmhZr3VKrAXK6LCFISIGa/5PhKS2muaQM/FKKh57jiSsRzW20WCHsDyW1Po1wAfb6PEHNNG6zoZIu5gP9e4Mj+x4SDjITXsobtu2j1Rh6n+tzzfNge19MGmqoWAkdT57Iupyo4KxOxliiYQWyYYgstc0CUyLjPv/c7A7kXRTW92chcEYY9aJry7i9qksTY3rrERxB4jqjE1lpUpom4qZHbBnLdgjMeYHjwAOODe+h1etCoKK+AvuegXVWYfn6G6dML6FmDdJWgyrj4TtDUKaBzHZKjagnm09I/E1cK7slkj0yyRsN1d7bdnzGih/9mbAMV/g7yQkOak4NsQwt6MO0QXW+AMm8RLzeoNgs49RJGtYBWUvm7RlUvMV1MMJ2diuPLetaIYpl9YacA5n5DOBUvt4JiCa0O7ou2Icu3lmgkJMueUMhLLwmBu3W6K+5CX31QcSy203ztdu/INb/KE375ut3f/7d/KO6wka9t0bsH71rgrgV+21vgbpD7bb+Cd9//rgXuWuBXtsB//9/8sXI1u1HofhkANnZhZbtl6G8AAN/+cH6EFJe2Eoed0oGWwjsDSsmO3b5IKc9qYby3qG4ygLUtuCeVT6jNH0EUgik8qMZkEaNuCAg2YiN5c9Cu+JUKZ9MyI4yQlS0bYWHd6qbYf6F1UaEvG/Z1HSAG7do0mFoKK58jp3xBo3WYLRs32mVl8RJoMrhmDtNMYZsVqlzZoJmmIdZIVJZKFigLjf5DXG16aPw3MHzzBBNNR9AzsaL1XDSDt7lEUMxgMU8mX2O9WiBg7pfG/GHm7jSiCGIOr1j3amQO63AaZu74cLwjmN4RnN4h3N4RdHeIwWAPp9c1lpsVinKCsrwG4qUAgqbXR6dzjP3xm+h0j2FYXbxY1sgdS/K0ypznb6HPnEpLhwtmdUUorQxpmcN0uItIEeo59GKJ2eULJIsXmE9eIF6v4Do9OMEY3c49uN37sPbuIdWZneNh3A9heR4+eTHFbB7jzRMfe76NJq/REthuIlyfv4Bv0l77ApvlM2TTz6HXc8XeR7EFgVWmkIBmWwtoQ2cxrAPH7MK2CQR3JF+K4Ntqs0ZN8LfeAHqCTTyDbTeSCczNoAJ9t+DvzvN0l5so4b/bzdmtDv9aAJiP3w7po02kQTs6CABMhjHBV1EpBH24bgebhIpYgvwedJ1+zK5ofwmzVkUKw2LRpIXDYoxBsgHBDdpo5oiTDJ0uk3gVw36ngpdPFNVtDsskYE7bKyoQqAqmbSNBGOqLuTlkvpxqT4K//NyiJhCmdqqtxvuP0KIj9w3lYaIoFuDRRM/zkBe0wytg6CksMxUAmAWYlOoUyXji65WaoGqYhaoK1wR/SZZgjYhZvzwJFlFYNKGymnbBdUlbatq/FjK2sJAoag1pU0WGaPn+4uG7U7HqWyCK+aO0UOviG28dSbHms2dLXE7TLWBOIM4Gc0o5DDLjjkAuP5tFT9qZmRo/o4apFaBZmSXW9DGqmioOWgkmqAmsbi2dVaNRnc+cLQUA3wRBbsFp2eeT/a3RLnILbm0BBYKTyi5aAbJF9hKobXZ25ATDtpgyVUkKAN6pTullRiBY7e6ZRagK/up+2R07a9IbheFXAMCinnrt8RLM/rpJ6OsAYHld3YpNZkBbOscFGluUrOsNC6WJEE6kiCIhtRXKrEZLIgVHZMMHWg8t8yJrlSVftzF0jZmx+TY3vBVAlgCM9LktMCo56tt8X+lX25wufiWCYLe/t2Qts7+Ldaq6XgLlbpuTtUKx9a5Z+GeeIoECqpM06A7tFfmuKhuSzxOFEXOCpTijcleZcdkLB/CcLpKkxfnFCpNJhrKiSimEVnSRxlTzU+mfocZc8kpHQ86HalZlkZTfnb1RqBK7THOOBeorvPbgy38TAPiX3oaFLk6ntxTHCgSmXaayyWbhjdeANq1UrrBtXM/Av/6XH+Kdx/fw8WdfYDJdIckKUJn/2RfXuL5Wmd2ZXA9FgFAqX/4oBXW/b2G+LHB5WSEMCRIyr05lNNMoouPqKGsNbkib5wphvw/d76F1A3zwwWN88/038ejtb8Hwu5INeH5xCq2hWj7H6YtzLK+u4DQZVtFKbBCzKEadlTgZDvDg8BiHPQUoNujBIqGnDPDvf7rA5dLChx8c4WQ/wPXVCovVFH/3k5+h70aYLp/gpN8AxZqjLTQu0LYKXelS7GO7f2+t2f//AsDytl/mbrwcCzg+tKrf78YDroMIuIpVt6Hye4umxXDfwqOHewgCVwhpruciLgqsN7mMmVTyUUEZ2Mz/9EXdtdkUWK8zmSdIYOO6jYBV4LE47UIzNZyercSa9nDYQ5VWuJ4sMZ+thfDFPMqcOYJU6AsRUKm+eN+Q8DMe2FLkZZY7wUW+P1WNVBw3ZYEsIxlEk0xLqola+HDsAbLch631cLJ/hCrTBGherlc4PT9HtFlgHV3BdUgmUQQrjqUNLf65EokaAYJ9/+sBYHNb1FWgrWryXxcA/nKBdvtiTqPbsV6u6TYaYHcxRTzIe3F7rQkAy62/JWfI598CgUmAGQxU7IGodnVFCPMcG/1RgKPjPpKiwtOzmdh4riMW/DWx0H10bw9/8gffRXewj8vzF/jpR09wdrUQS9/vf/AuxkcPMZ3McDVZYH84RhanePLkCnFMtVoHhh5A0308vdaxSFx891uPsX/yNtzuEYLhGBrHSLpFMJrB0RCEpriVdEc+soz57Rk2jHooG5QGUHsGlmmJVZUiGHUwPghQxxWefvQZOqGH97/1WEhpzz9eYT1LMJtwTdxiOPbw3ocnCHsESdV1YrtSWZmjwnKeYnGdiROKgABxhflyBZqHHtwbw6Gbg2MgHDiYXSkrfrI3/NBEr++IM8lqRmCkwPXFqQAktGYNux0hx02vJxiN9xB0TGwWBLsUSWm1JPBkimLP9al+1BD2bfgBSVIV4lWO1XyNwagLz7ewmMUYHDBbu4O8rTC7fgLfGCLwfbg2iXeWrKKnyxhPP/0HdIcHCLpjHOz1wBnl6fMLfPr0R3jnG7+P8d4YcVYIGceTmIIGTTTDW4f3MDBsrjjFScc0Q4S+K2vcZZThyelHCEYHGPbG6DJTWq38ZEbKAUzrAp9fXuGnz36OjNmfOvD229/FSb8HU2ybuSescHXxBE2Z4O3jB7jXP7qZukgB5TnwMlUknMBGjhoZKplbaWvL+YW5yHG0kTWdbrli+UvCIYmLZZ7i4Ii5rDY+/egnKKsYh0cPMRge4fry52jqGsf330cAl6tyATl5LLMM6+UZRgcPEGoOd5TbgCP1fdgfOO/6MKU9mT/7//6nf49h7wg//KM/hqXRPSTDhOSFJEGlu2g0A4MHx4jKCk+fneLJi0+xWkwxCgJ8970PcX9vH57kdJOQ4NEHSebZJ7y2lo/9wQjhtoXPL65wcf5U9qodAty2h9V6JcDw3sED9MaHuD79BOvFNcbj+zh6+JZYP+/m7euz50g3c4Rdul6N4IY+TI8AJcG/GpPT52gLBaTu7x/KeEElbVIwI/gCi2iOVDPw+flnqAwHR/fewr3RMTodV+ye2UhUE3O/fP78FzC5FtBt9Pr7kj9L4DdZJ8hizgUEIDuiIKUamfejZlJNz+W1hSSldTswHB+KIxb3H3w/5s4SmK3yFOPRHlwq/KMNyiSCZbsYHuxhtcpx/vxn2GQxWmbceiEM2xUgWd6Uyl/NUnNHSdCVLCxFJCdJ2vZCmpoLMMy9eEtrbWamN6X6twZUeSLXwbM8IXtaliNEAoLcWRbD2KqA2VcJPtPamQRyEoMJRMfxSp7rmJ6sexlpVJYxsmSFvC7g+j2x0s7LUpwVDMOGXtWwWK+wLOTxCnmyEXW7a7mSd819FIlLukOFa4O0YsRBpkhnuou2JtBsoywUsZXqbsdxZS9B1TKV88pBTc0pEtFVcs9Wo9MZCuGUzDt+/2izhk1yid9DKcR1ZogzezsTBTC7bJJnss7JjBYpSXBhiIv1Ansnb8DvDsX6+v7+COl0geX5Jfr2CF7rYfHkBZ599AT5Bhh3bKmT1HWMKGMUT4zW4L6TluY6dAF3SRRXpGXWN7gOd12ioA0MvRbCE2d1CgNo/1w3BtK8xTprEXa7Ao6Pw5HsPeL5Gka+hpZco0omaGLaZS/RNKzdTLBcXyJeZ5hParnurmT/vlQA/+cAwLs12W0AeDffk4D2dcdXAcCy92AWsRDHX77DHQD8tc159+BdC9y1wO9AC9wBwL8DF/HuFO5a4K4Fvr4F/uJf/8krCuCtcvHG53b7+m0W8A2AywrurePrbKD5tJ1SaCscVkBwyy0Qd6zqvVjEFTztBoxWGX+3AWCdcIrs8hQALLnA3FhvgQid236x61RFb2UkqsBkqrwE2LgBhQkq0YKa+Vo0q1V5dty209oXGouYPVjhAIU9gOZ6MNwGZbqCnsxQJ3OW7UV9SkWlWC21tGWuYGoZtJYbIrVpNFsCU5Zsxrgh4ibScgYw3YfY1AdoOg/QPTnGgw8ewAwDzCZn+Pu//RnczRnszSV6xgplvIRltFjOrjHqAgUB55L2vYwGY76aUuNwo9KmHjKqfOs9DA8fwu8/gu4dwuke4vjkHi6XBSbrJa4Xp9Cqa+jrOYxaZRJZTh/9zhuAPsI6NbFpHege5W4G2poWeaUUrU6GJnyT2cAp/o+/f4bf+3ZfcvCofgzNAlY7Q7E+Q9eM0ZbXwhJ3aP9sDQBjhMoa4dN1gMuY2Vsu7u310PMcLFgIm8aizvvgYRdfPJ+ja2t4+76Gs/NnKItLeO4Svj2HU01hUBHNftGyb+yyehWgpbHjSf+yBOSnmbRc65YKbyrPuKljX2L+6wa2wwJmBdshOMdC/w0lQXVMAYJfHixe3Vb+7h7ZFVhfRmeqjt1uvaKV6n0Xxik7bLXJBIELE47dg+X4AoimOW3IbLRwUbWmWOGyGMDCQF1FkntscYNPG3CN2ZalFMTrtsSwz/egHWYloAXvJeapsSDuMH+2zraW1Ja0RymOmbqA4+1WEcICDzf43CgL8Z2qfQUhyaadakVDI0DNzbMiX1AJrMOSAgdvCxZJNC2HbRQCGvN9qFamEpfECBYMhXnNjT6LH6LGVGA2P0fX+IlbFafkgudyG5cpVQLKeo+vYe4XQU9+F9tiljVBJUU8YVfg8wRo4vs3jWSq2bRG7gRwLBezZYQ5c96oGm5ZMFIFrpqZXQKWNvI7Og6wOCzgMO3a2lrun6oi05xW1LT8q1BS+SufJXiTgJOiLmWxSCf4SGcAgofK6rmm4nSrQCWwonIS1Y8CCJUileOI2JJTYrdlgDcVjdkEg9+SEhRwtDuk8H8LHODvaSG9O34pL5Q1kFvZr6IAVoLgm+OrAeCXCtMv3TCv/OM26LTDkkUNtz0IcDPX1XUN6eO81/g7RvnRBtLy2TcbKbSy0EY/cbmdOXzruqh/GypDSAoQtTUt3UjIUTJrzi4KaNUEIL1tWbwrfPA6sDAjtz/70la9R9BLbBxfc8h8xEJf+VINzKdRmUpwU1SKrgbb43UnweIl0M/rTNIDLVQJFIsVoQnJLA/dvtjafv75FMtVgSzhOGWhzm3pY+xbgpMjEYLFzfeWQg6/k/q+BE2k37AfbRW+X2kVx6dwytqe5+1+sn35TQu8unGSWuAWC1cO+ioiQKn1qXBvJYNUQHwCwZYh4C3BX89njvk+To4DUdtHOXM6G8xmEZ6/iBGlHEPU/C4APK2zfR1BwMxSErNM+J6F6TzB2RlBf6WS4DXbFcZoodtwYNA05LWGWrfQ3RvjjceP8O57BGEGcHsdJGWNv/zbFxj1bFg2x90Kk6spukaCOo1xNZuKVb3RVDDqGqNeDyd7e0rdY3exiS1MIw2ztYHnVw1mmS5ZtWXCgZAg5BqGFqPKppJTV1VztG2GvsM1kgy66l7egr/8y249s7Nvfqn+3V5rNQx8/bF7fPvnL81lvFzbLGEZh7Yh45JXpzg7onTkeJ7XLfojA8f3uqLII1Doe45Y7VOpzXUP10C0f+yGPnp9X+wwOV+lcYEkK7GOMqyjRNZhVAfTSpfzC+clfj6DE+J1iuU8EjVkVlNllCFOOPa+bCMqV7sdG99461As/nnQutT2LHk/gs38SdJcCD0cg9kNSCa4nHKeDGDrPQRcoxkhnnyxwemLOZI4hmvlcB3OBQnybCoFeJKghMhQ03mC45AijPF3ry6l+V12CmDz1vDxOsXN6y7eqwDxbVcdFs53jytLy21cwPaNdutrNZZtyRfbYUGGB+YJ7voEIyXKVpwKTJskFF1yOmWdouuSge6EvigVOdbw+vJ+5tqElt+jQUesUdm+81UmGaxsmr1hD9/74A08evc7mE2uEW1SydrM0wjLq2s8fb5AtGqx2hAI7mOTm1jFHuaRhcePH+HNh/ck6/PzswQfnxf4V//8MabzS1EO/uAPv4e943uYnJ3j//nrHyGvPbSWh9p2oHk2zpiVW6V4580Axw/vwTd0vHj2cxweDPHN7/6hOLo8++gFLp6tZB0QxzyvNX7wB8d4//e+Le0Tra4kq5NANGoT56cvcHU+wfjgIS4upvjFkxkmyxxHBybePBli/96BZHqO7nn4/BdP8fSLJ2Lp/vDhIxwc3pMrQ3Xv+YsX+IePL/Hskup/Dw8OQ7GZZR8a9roYDoeYTjguaNg/OMD11RTLNUl+LqCn6A5MfPgnH2Jv3ME6y5AT7F7m8DuWAGxF3cDv2OK6QtU2FdAEwHyuk2SoUEQcgtqrtVIHkqDI/zI0IBX3dLbGcj0TwAqGKwOARRmaoYFuHQOujQqCPBWi+bWoj/s+IU8NMWp8drFAwXWrpqPj2TjouvC5rxBTWQ3U581R46oskOvAKimk/1DdF2qmuNWwT5dUENomBpolisZim9nJMUJyqgVe4623Gz1pocy8X6GGoaSNv9B81TlvGEmSEACmxTnHDjriKFcpW1SlNdhK/FOU+1sTFO4qFBeULj6tqHd7YU+IxnyMa1fCR8zuLIsSHnO0Fd0KKSrMFwlCz8ah6wmYzEcIhL9Yn0HzBqh4MxomEtEtNoiYpc783brEQa8LBqUwA9mBiZRtsKV5Xs/PEAYjdB0HAUx4MLBumJ1doslzeK6Hjkv1aoH1ciKW2VR6F1kq1sT9kND5dl/O71oXol7P0zWOj97aAtpcd7H1KKAmmYYZ2hnoGjagUlWtMOQbcl3KnfoUKV6cf4RZGmM8OsFJ/5jeW/I+bEMhglHBS9egKkXodYXQHeiWtH9JEJXzipAMVLTOPE9lXWCS0CuLG8Y/0DFrgyxly/EakYVXyXzOP5nherw/RsDWY360riPU1RlzL7KpSmzKCufXT+D09mH1OkJyShcz2KaJgd+DIWByI3tw0zGRZtwXF8JAIxH18vw5FsuJ9Ivx0QPYflfZYusalpNrFFmE+/ffxOr6XFTndAlp2xJJtJLMbxINqOoedhgBVInyXdMVhV1syuME6WyC43uPJRaH8yhJKCQNbjYR0ow9DJhcPpcW6A324btd1EUq6n8Ckp7lwDE82HoIxwlUti08BOwhAAAgAElEQVQJ7ZzzrRaz+aW4spHswboC1x/MXuaOjZOyqZninMZ+TyBe3Fu8UK6HHFTkpxE8R2UkM+qHc/p8diX1FhJMsiJFQht2fu94CT/owAsD6PLvlZAlrumc4FgYP3gTUVVKlvvx4RABx6soweLZU1i5g47WR7FY4/rZBYxGF+coKpNhVojzDdJsLeAyXaU8z0Qv8GQtenExk7021fIyPzfMc+eoR3t6uj6x1Q1ohivnSGclklBZW8gyoOv2EFAcwf62maOYnyNfXiFfX6MuV9DaFTbpDJtoJtnak+tK1ksDCgpeAYDl87eGIJIJvB1vhKD7CuF2y9+S73z7oV9XAcybjaTJnVMRP2KnAObvXz3+95/cKYB/xYr67uG7Frhrgd/yFvhV2+bf8tO7+/p3LXDXAnctAPyP/+0PlahkW4ja5fS225CynUpoB9J+FQB8uy1fBwZ/lVVkKxXkLRgmgi+1bVQAmVLwqaqn2toSaGHBnH+KArjldvklSrEDiFXhq4a1A6p19ZxXkozVb2hLXJNfzvxbqomIlFAn6aKqOrB7B9C7IzgsJJoNos0cWF9Cyxco8ylMPZOMU24WTK2SrazRZijzShjUYt8oIJSBpmROlVqs29YYeXMMzT9B5p6gc/8e3v/hB/D3xlhOnuLnP/4RJh//An52gb4+hdPSsrTGdDpFx2mR5JX8aJZSCxrMkiF4VhuoMhZLugjDY7TGEeLyAJV9Am90H/2DPZSWjUWyxCq5QIg57IhZvSvUVNAxZ9Y5QN32sSktpK2JhptrDRi4NjQWSa8jHI8d9ENmRxX4x2dXODp0EEkOUAm7TeEba+jFHF13jTpbIN5EAl6adhcN+micIS4KF4uUIJotNoA9KoQkDynDepXgeOiIVaNlVOh1arFQqpoJTGMNz45gNVRcKxXjTsGo+g4L+2Rqq+xdKmxJJ1YAoIGqIghIkM/dFtepCEphWgTSFejE4tvOyvVl/97eKFsgmIWd28erKqrbPZPP26k0d6+Rkof2UpHZ1Py3BlM3YZoE432UpYak1JHXBIsc6Mzq5SZda+DaDeaLSMBM3puBZyPNqWqgcpC3RnmTdcTiGUFVZuTZBvP+aAZMMFOp78TqSoCxrQrIYNG+EUCaynoWOni/MKtX7NpZ7K4ymsZDax1ltcwiDhtFCm20MiNjukFDoIb2fzqBYAVk1jyfhopj0jYqYdMTLDVdloNoH0rGuqVeTwUyS4TM6mMpkkBew2Icz5PXlVQPZcOtwGMljaNKmE7OzJdSWaoqK5wgG8G5IGS+GBUsHDkMyTorG13uV6rHaLEu50IJpBTM+R6syRmiSHDoucldc031Odn2zLBU2cEsx+VUH1GNzo01hzEqUXnvM+ub+VhUgDI7lkpw5ijnW7W1oUD6LFekBsmglfamxXErICfPl19r1+/53hxORSG0U/NuAeAbW8+dxdi2A/J9Xgf83vRpXvJbts8qx/ZljyeZ4PZxW0X8VfPrL33e9omvU74JgLIFR+VpQuhQpKFGo7m2An1YBGWcoLTL9txFBSRdUUMtJAYNtdhYk/hAxaA6Nba/Ap0VWLtT/3LqIGjIMXwHwBOkJFjM11Lhd1sVqdwjVCVG3o2W46wR7YYMXWXQ8ofALkEVujbwerK/UZ0qoLEAWcwUZnFIZRMTzA4DVxTAl1cbfPrpCrT/TlJhNCl1C63UxaqQWWoEbmgFWSv1N90FtrZuYiu3nVfVfN5Kgfp1YOENIN5ILU9dgltj3m1A6XXXWwQzuwduqaNfAu3MEJSareSg8S+er/KVCTjx6/X6bH/eB1RTapjNc0wnlZBCFuT+bBuY7UrFZa9nSQGfNsBpRrvfDOdnVN8o4gfnXz6P98muwCZZnyx050A46OAb33oXb77xANebCimt8ZsWn5wusT/ylGK7KYEqw8Ohhs16gYvLJabTGfIkh2cbGHcC7I2GsA0HtuMjiUw8u0xwNWOEhY+iNZDGDQKTIAwT2ElASrHJaTEawdVbBCaJL5whdi4UWyLdjjvE7rJVAMvaZnt9d2p/afZftZN9Jbv+VQCY4waXWgRGbq6ZwiRkvOc1I3FCwE/2V1dDSGXjqCNjK8k9pZBeTMkKTWK1+DnaG4h6tNcJYdmmEMrm8winF0tcTVcCkPa7XSHfkARkGzaGvQCjwMd6k+LTz67w9Pk5ao39okIUqXx1KkF5DHomjg9CfOcbDxEGBJnp2EAtINU9luQfsmDOPkGS1GBAL5MWl7MEn58umU4JywzhWz0Yuo/Lq1SA500UKQVTxJzVNVybtp4kFCilVpkq0hhphbSMZ6H4dePa6wBgfu/dc1/3mtf/7nakilKG747d829TVF69Xzm2yOfubB+3IDDvWgHLBFAmiQqwhbhC8hf7QwPNNkQFGLHAfjOGmzJv5ZzvGePAIjdzIg22D+3AC1GAv/loD0eH+8hIDChbsdeO4gKUDifrEut1jTrn7O4hLkwkqYskM4Wc2On2kVUWNpmJH3+R442TPayp5swS/ODbIww6Dq5mFX788RKG4SPsd9AbhFjkFV6sNnC6Dfb2DIwG3FakuFpucDQw8M6DPqzGxc8+K/Dzz1qEzCUuqeIucLxf4Pvf9MQZ5ul0htW8FoVuXXv47DTHL54k+MabhygqDau4xnWUoBdQsafhZN9Cp0vVpYXz6wKTBaNsXIz7Nuq2UPNLpeN8VuJ8SuciHV3PwbjvCAgUUU7d0AGC6yklyer7NpZxiVWuY29Ay9QEhlPhB9/p4/7DN5ClG1GYMvvcsj0hYWzSHEFI62kDcbrGeDTE4f4xmqKA5wWwGO3RNFjML8Q2ebR3II4n/fEx+scHODu/xCef/gyfvLhCQBJHdyRKPAKrrVbjPkGuBlhdnWK1uBKb4+9881v4/h/+AQLHxCefzvDXP/6PWPN8DMZvhNjv+qKyOzx6DG/oYpOXeHL6ApUfojRNfPHsCRzXg2v6cLl2a+n2skHeJBj1htjvDuA7HqZXz3F59RRvvv199AZjya0lIHVx+Qzj8T0EYX87h5AcaMKyDKwXK1HJ0tno/PQKy+UCdVVjuH8kBL8omuLo8J5ktXPeydJi64RQw5D1NVWPNfKkxHq1hOUESPI1wl4feyOlTs1XuZCD9ZoZugZGo46Md8zoXcxpAX2Oh/ffwAOOlwJJK6LgHDnOZzNRn9Ymg0VabBjvQvJKVko7h5aBrmvCMwiNEgwF1mkh4P7k+hzD4RG6vg2PWbO0TQbjK5RLgWebAgArMFtD2pRI01JypNneoeuh5zjK2YoK6qoUpwQ6DXnMrYUuIC3VpBxBCtp7VyqqwN6SCghV8oefy2UkV+7crU+KCKt8g25nhA50dEDgtkXWcgxX78HcW9slMLklS4qfEN+PFNZG/s49AgN6YpQydpOoQJCckx5dJ3IqXm1TYqM4GLE/uIaFMqVzkoVhN0AXBJZp2V+jrzuKSKgo56B3z3WyRm27yqdXCGu5xEN1DLoh7dY2hPkV0SBBRR8q+aaTeIlWs5AUMdygJ0tX9iO+PmN7lTX6roOyqAWY7Hb6kn/s+4z7IZlgDdvvIKDNAT8bNfKKhFJVx+CarVov0Qn6CD1TSKW76T6uS8mMpjU1QVUSgF2vB0u3kCZrZNEcel2LKpiAPSkCth0gDAM4ngXN5r6+xTqNRb09XywRdEawLQej0R48U/U5nQT9qkGSpSoHmf23rJEyR9kNJd86S2NYVGeT2KipmK3lfCqKey8cIs4yFCjh9wdCLpH6jqGLhTj3q+wrQkDRGwTjI1i+I/NRV0J0c2hFjny2hF2YcEsbWtagjGhbTvefVrKfaeFUUs1Lcm6jAGHfd9D1Pfh+F/PJEptNCssmXYJrXBKZmaPuy7lRmU+CtO0EogYnAbDMSlRRjs0iQh4b6BkGOk2JfDZBPT9Fs7nGenqJIp2iqTeIsolkiOdJhumkRFa06P1KAFhdUf7/dQCwio9Qk++rZkz8PV1Qvu6Q+X23b+G1U9oE2fe8br1xBwB/bXPePXjXAnct8DvQAr9q2/w7cIp3p3DXAnct8E+9Bf6n/+5PtwCwKhO9BIK3/N1d1feXFMC/3hC5A4NZ6Fbv/eXP4eZYHQqa3eEWu2IjC+5KQiSVfSkAqABDtaUUc562EtBHFsEszMrHsNQHBQBvwd+Xn/LyqhutLjZqzKatxUaSKiAqXWkn5aPFAOHeMbRgDHsQQjdpFbZEtbpAFV2gjE7Fjpmfx8wcnqQlijRNiu5qa6jUScLVbnRUBSVkVLTtA9p9bHCIyD2GfrCP9//oTTz61gdIN5f463/3f6F4/im87AWC+hpGPQW3netlBN+DMPzTsgXxuC1BVfIM+aPVzC7qotM9xHozxDI5hhm+izp8gNPcwnvfHiPsl7ieXEFLrtBPT9GsJsg2c5QFC7Zd+N0+TKoi40ry1pq6Qce20bFpn5aLlXVaFrAdCl5KLKJYADoWtgKnlMxiu9nAaDbImJlclmCWJZUDaWYhRwDN6yEji7ix4bCQ0VqoS03stWhJxSjMfofXI0eab5DnCwRBCc2IUddbC15RhKpASRGYCZip+oMAwAU37gq1YEGZfUrUMa0mG1QC/lsjbQF9WfzhjktyOXfxrDdb698MAN4V1G/e5nZFvpUttPpOW4SOG3ZRMkoPIhDCTSwzTE3kDRnwNmqNLHKqXk3JREyiXCmKNA2eayGhPFICjQi8Uo1L5QP7oGoDKiCZl8qeaek2XLa7QZCVoCrLK+oe4r2rVLUlQAtzQT6UpayUjVicoQI8r1CWpYDrBIsFjK1o3yz4swDLO1CeiIWoctnm/DoELVnYspkdphwAkrJERbDHMqS/0x5MLN70Bo7ZiOWmsnWrxcpLiBVii6wAYAF6ubGlfR1BU1pHE/DbWdBS+F/SsrNBo+kY9Jn1TeCa/c+kiBTONr+Sow+tg0WhaOuK0KET8KCNcytZzAS9qSiV7GkWdsROuRTrtDhVAC4BFGFWE9zfFrNEbWUoNaIAwPyeuSIdcOPO4jzVigJY0jlgCwArq2IFKu8ICDx3KoBvwGABhiGZkPLnK0CPGixfA/7uRmMhTLwC9gkznv3q5di/s4r+8jz6elXs64DfV/gTchvv8uX5nmTq8/4Vda6A3lvlGgF0Eu6rbUYvx/ptYWz3XSQbnTceGfYcHqjy3bULbYOV8FMx8LeFki13REA+ZtPuABK2fZE32z6vxgUCwFTISVNu30vGn1sFFaoDxD59qyJmHye5RPJKbSCKGgWgETgLqLzfqr5FfaTAF9+jApiKOzoWeDg/j3B6mm2Vkcz2VdMhP0OKl1unQoJ0OwKLKJaUwYW6t7fzKtUovykALPP09sL9KgD45rnbLrN7He8HAfa3OWiiPhQ1LoFgSPtwXmGGmR+Y8FwdccIxpUVZtIg2BB1aRNK+MqpJ28nzfUNAP77HdE4VX43ZbEdsUX2I14FtI87ybDuxDdaRsb/YBu7dv4/x/iEM34PGnL9KWZj2B8z5q6RA7dkNxiHQljmurle4uKTao5asXl63ns/515d8hryAOFtEETuILff19WQlQKGvU1VjCZmG9uS0GbZ0dY8rgFrlcm9vWTlvac5tzuuNUv0/AwB+dVwQbsWtm3KnDNnZo/P5JEDIZ/J+U1HvSkUilrxUiWoYjXwMhh2Mh33kNZWhBNcJcpPYwOJ7F52eh/F+B57DnPgS0/kGiwVthDMZj5klKP4vdQvPsnC418Ew9CWP+ZNPL3F6NkVKpVhN8JCKMbXOYh8a9A3cP+rhW+/cF7V9lORiPzxfrMXqX+ZYEqBsG/ePR3jr4VC+18UswvnlBoHXhW440GoHVWVgzgzjusFiEeF6NsHFxUT6wKirSw681tL2uEGZcG5U4zKLq69a3O/Gph0ATMWweG5sx+ebYu5uHL7JAPzyCLv7F11fbh+Mnrg9zt4u4gqYv3v69s+dykegg63ae6cE5vsSBBC1N7PLacsuCjZ17U3PguE54rjBtQoJKOKOIQOgKYAu8yX3Bh24ri3/Pr2mbXGLewd97I+7cLwARV7jerJAFnPNV9BjGtmGSj+CByS32MgKkgJtRAlzpx2EYRdO2EXaeMgqXQB9z+aty/W3gTStJWYhjhgh4ECzLMzWqRA4g56BrMzRGAUMo0Sj13B05kHWSCJOFyFQekIMc0xbkew2S7guIyByFE0Fx6Bdso7QoysLiVocU1SMDK9JUtEeVmVNcg4TjljFtacFU3PgGiE2SQbT5Heo0ZYWspJ2yBYsx5F1D1dojFpJOT+0DeKyVA4h3DsI4dNFy2zWVsMqKrHJCpiOjnv7zPAEzpepkC9Skh1pLZu3EqWQJg2KrMGD+yHef+ji6fkShm6iG5hwbRtXi1jGukf3fCziHJ3Qxrtvj7FJanx+keLJlPmZrhABj488XMe53Ddv3+9i3w9RJBUmyxiTZYRvHDv4F3/6PcmS/fTzp/jrzyOMhoGQGQNPw7hjYrWOcbxH+3UfmzjBT08XOL43kHH3r346x+Geh+NuIONHXOZCOEgbxuvoOOlbuHcwwmfPL6Vf/eF3v428yJHGCebzOX76bI2jgYvjUUeyyGlhS/U0VXwb5nVGKgv26YsLXKzUunnYcUQhHKU5Hp/08OjRQ6RZIo46nmGj4HWtKwz39lBbGiaLa8RpJqBiWiaizjwYH6KpKqzna1Faa1UBP3RwMDpEbxTg+nqJZ198JgDa43tH2Pv/2HvTH0nS/DzsiSsjMvLOunq6e+7Zmb24vEwKS9q0ZFAQYUswKBqQJf+J/EQLhi2KgChDgkXzXM7u7DE7PdN3nXln3IfxPG9EVnZ1zS5N019mq8hFT1VlZUa8V7zv77mGPt588wGmhz254PzkJy9xenUOd3iIuttFXBLcTeEFvs5FyeYKyXaOr73/EaYTZrgCz5+8wGq7he32ZKXPeyzilfbt4/ERPNo1WzaC0IGV1whDT88/kstoh7+cJ3jyxU8wHk/QI/BI4obNDOBS2chhv4/AM6QWPuMWywVst4OwH4oQxP1RHMUoE4JvDiaHBxhNu5rfXNNjKm2nQ8RlhUKOKxW8pETQMQywzSpClsbaB/hBiP6gq/07n3ckW9IpZHG5Vh4xVe/d0PRTTHejJJeyVicnguR5KTVs+ywLXUOO48OKgD3PKHQHkUKUWbskBwMYMevcYvBCiVWWI6lqbCvWGWp4AqR5iuce3jyXFRUlYJsEcIjAsKabRydUfAHncMYFmedNKv0blyOeuajK5vOf8UZ0ouAaSfV6ABfzPEGWpXoPrmdUjW8KnoFTdMOu7MIJ5Iek2YofnyPodqSUNqp3+kKVyKmWLypsU8bv+Fqft9sEVRbpLN4j+bWsFF1Bzbqs4H0XvucJuF+VCc7On2Cx2iJOUkyn93A4OcG4H2ijkG624NWRhBX2Qp19uFegApnPS7oqUfmuSggfPuyDosJ6NRPZwu8fYJtGiIoU4fQA65i1gkTWzOPxIWzXw2I7xyJb4+DB2+j0ArPPILkoK5FuL+AVNbp1B+PuGE5UoopT1Mm2ccXqCGDmETYq2KYJKiuHG9gYj0cIwi66Xk81j9PnZ1iTuNOfoNfryVK7Q7cErjnMXC4qZaJzy0/XEd/x0a99YJvi4vEMSDKMaTUeLWAtnmPz8jmS9Sny6BJJssRqe4pNPEOUJFhc0bq8RrfDGCgT+fLKOaRRAHOvpf16S/S9ifI28Q16zV5ub+uidBuIu9tIqj7WiAeog2DMR8NY3weF9/cXdwDw7fuwu5/etcBdC3x1WuDvhm58de737k7uWuCuBX4BW6BVAOs484oKuAFkvxQANo31umJkf+mkiqDJg2lkZMbq8hogUHbjripGHZd0bea9pfojCEWlX6P40wdS4mYUwTsAWAoVAxCrAEXLZ6kQX/EwlX3UTQUbs21KqhUrTwXpgha3pY+6DmG7J3CHJwKAx/fHGIwJfl4hOnuG9dXn8LNn8G1a/LC4mUjha7EI1TaD8rqMiQ9BJCoeediwLCo4afn0EFXvbfxo3UdxfIKPfuM+/vHv/VNE8+f4j//u36F8/iN46y8wqp6hjC/Egt+sS/RDAhAsoBt1EAvEBA9ZYOX98MDouCxiHSHL72GbvYfM+wAzPMDTuot/868/wPFbR3j8xY/x4tPPUD77EdzVU3TKhbJL66qD0WiIZcKsYqBybJyfr4A4x6jrKTczDF3kZSagZL6J4LhUvySy4XSdQmzmoU9V4xZWTbUN1aSeQBQWEZLSQeWEUijQApeF/bqwjY1vyr4vcTgNBUqS600TNKp0YTEXlgAJbXkVuGkossIUjJ1u+7N2eF2r8NqOMWAxi77K6KwKFToJwpn8YHMoo6Xhzr+8Had7Y7YF4AzAya/r8a9h3jph7X58Y2thmcxaHvI5LouaiuXrMcviJ4vUVKeXVKjDQ1oREGYl3kMWE1zylLfFQx+VDZyUtGJO0gwdqm1rqkoKHRDZbhyfvF6ComXmokuFr51LxUFzPL6ef08lD8dzWZps052y3ybpwniBEghlYYBZUWTrs2jqsdhSZupHFlzIptYBlYUwzmjLMP6pbvGa+yU457Iwb9dIqfajNTTfO6WluAkh5QE5YJFXp2HeQyUbaYGyDVjNYofpOwPg0YqS37fKZpcA+04pDDi+Uf4hN/aznKe0lZWqmMWYjmfyNlmEosKeQAcV4gK6WbzhmmPmt963IaO042iTUAfM6q9R0fHzWTxyqYoTD8SorEQ2aEBO/svvZQHdWImWtIKWstn8TwBwAzTw8k3etQGAOe5aEIDuAC0oote1w7QBQl8rEDRAxA5YvmYuqA934ELLOr+J4LZM9b/js7ThZZjxYWppr3y1a7V4P+3zhkB/8yoZhHPelzU6bc5xg3JSec3HF4F4AZ7NH9HWWvOVACCtll2qehtcu/n8jqy5Ccp6GmPMHWaBk3OMr2e/8H8m+9dcDNvmpgMAX8Pf8704JpUhT3CfIJp7nSfMfqJikD/n3CCwrPWpA/R7jsgHzIVLkxovX6a4uGCB15IFNMFLthuLXGrH5nootOp1r6+N/yXcd2+Zoquffv4lCuD2vl7LAOYYY7vfdlJ6dQtw3Z9NUYs/aLcVqSxjr6+RP+f9UA3New/7ph8GfUdrPYFT/o/PCv6cBU5aDWt9IqFCc7XJUHYsRNtKa/hyXamA3P6e6mq2MaeXeTbX6DpUDrHgbGFyOER/OsX04Biu34XdcZHWLAB6zfVSUbqFXWRypyCYu9nEGPg+1ivmyKe4f2+CQZ/2w0YByzWIlqzJJkUaV9hsNui7tLumUpLKSBuzq43eP8roXgEDHuwGbusCbYBO877XSo2/jwL4NgC47TAu8QTj5aDR5P8SCFQbNvPfOLhwj2Y4fARD/SHVlT56ox6+8/W3ZRE536Q4v4xgOQ4mo66URHwqdAhKdByBGnlaoucTWLKwjUrZCm8S2jGTTEdL6AD9jofNJsVivsU62mK5WinrfhMZ0JhrLOfrlMDQvSHef/tQ42G22uLJs3OcXjL/jw4QnBsmh/vdd4+VAT8aBCIAcFxMhhMVrC+uYkRxgSwyBKTFIsZPnzzG82czrQd95oc3e2et1RQ3ch1qcsDlYLA35Xbt1tjIt9zEfRXPfh5wOzdeXRUbC/WGPLH7HSMR9l7IPrlp42giAPamZHN5Rkn0KghsFoZmjHkmt5wgA7+o+mT12AsD9AYBgk6gHN1+2EHgB+j4PtI0w/OLrazYh30qTG28uNziYrZBP/RxfDjCW2+9J8Xh488fYTlbY7OOkMUplvONIcVVBDq47lmIMiBk7mdJ8KaHisq4Tk97Bfb5m8e06yZYH+ke2Y+pSDvNPsFjhqXZ48myl09mt0Zhleh5HVmA5rGFmoHBtY9pvydgd9d/Tql1KatyzXWuucfTvtot8DtIFH9hxh9JbCSEEczjet7zOwJcmLt6Nc/h2VRXlsjLSOM2y+ju4iLPuN65GIShmQdxLDIas0upYqdlL90RSFykZX3tuMhpg5qR9NBD2Othm+R4dhkJkFdec+jB9T05m6SZ0U4O+wPkRY6r5UKkR49WzxakDCVBMskLHE8JAOdYRqlAZ16D5XVE2OBe6WKdwg5sxFUhIurxsAcrdRHHXHMJwBP0Zj5riWRb4MHxCAfHQ0WanM9SHE99lHYmp6RWUZgWFqK0xuSoh21W4c9+vMA335pg2POQZBmmdAQqSjyeLQUyfuOdkQiEz89pBUHinovp0GTB/slfvsC438W793p4cNTDZ89X+OJ0g689GOCb7x7j0dMZklWNk4MQmzgXseVgFGAREfCjZTxJurUyrouqwhcvt8aeOC7wwYMeTg66yNwcUVnCcnx88mypjOnQtzDuOzi9ynAQBnj7qI/tNsZstcbv/qMPcXR8iM8+f4w//fMvUMXAewcdZMkMv/n1Ed7lfOgO8Ed//H9iVbh44+GYmwasSTBkvirJyUWFVZSI2HwyCHB0MMb9o2P88X/4Mzy9NJYQ94+G6AUO3ntwgE+fPsXlJsX790c4OTnGYNjHZ598D28cHWM6uYezszONBaotH72YIeySWMo1fCDF5tV6hecXEb71/j30Bz2dRy7Pz/H0bIZvfPQ+NtsN4jhGQQv9JMfzy0jj5ztvj5T//Na77+LjH/4V1lmG9z74BnqHx8p3jbcbbK8u0A97ODp6A2fnL/D89KXa/537U0wPT5QxS1vqwWAsEPrjjz/G/aMDvPnW++j4BOM3cg5K8gyW6wo49rshkjyH5wfw3EBqVM92RaIkMdWuqCQnkalGn2SEeAGvdmWFzX+ZTcy28Ie+2iatc3S6XXhhKPCVZFfl/1Ilf/yG5q9ceSwLT198gdV2CXg+ev0J/HCknzueKwJitOXzZCNF+ngYYGA7WF5EuLx8gaJI8cGHX5ed9OxyIQchEYRpQ97rY72ca1x2wzHKIsPy6lxOIUejI9B+8D8AACAASURBVOXcsuZweHig9ZZETa4DYbeDKM4xX21FxhmPmLdM0mEl2+jQ8jBbbXD18lyZvAJ+qwKDcRfhIEBclVisY2zTCtFmi7A/kJPBsN/YZSdFEw3Es705s7GGkkYkBRsSvkj+3IeTvJJXJnKB++jANetHUmBT1LB7JjpA5/G8RL/roTf0MF+mOFtuefDD5Livubq6vEJ/NAJ17XZZYdTt48GoC5eK5LiAU9UIeiT11yL6LpiHvsgN0Tgk4dmC41vKYOfZcbPM8OTRHElS4OhogvHIOE+R1MXXbjck/Rmb8YRK+TTCsBPipOeTLoTLxwkWT56jnl3CWszQWZ0iuXgOJ7lElsyRpDPl/y42F9qrLOcmk9xn394GADd79JaY2hx5b24DVH/jOYJfLQDc7oNfe/H+D5rnPgFg7hEa/rwhyDYcX372TUenOwD4Z7bq3S/vWuCuBb4CLXAHAH8FOvHuFu5a4K4FfnYLEAB+3f65qea1ii++xWsKYPO+t+Wfau+6s6UxS6mA3Qb8bT+Q37Ng2KJkVAXuwN8GWOBBjcBHCwBTqynwSYpgY7NKgJAAHt+XuZxGgWUscfk7XU+TfbiL/9WGudLr+VVSeVobG2imQ5W1j7Icw3ZOUHeP4Yzv4c13J5gcOLiaX2D27BG2F4/QiR4jcFawLLJMc2XOEoylIkQ1MoeAXgPWNPnCtHtjlmuNI7h4F5n/EFedY0STKf67//HX8d6v/RKunj3Hn//p/4H5j7+HYfI5+uVTuBVtB1nksJDFhpnNw0nN7NcGMBcYomsw2ZFV3oHnvwfgW0icj7AK3kV9MMY/+f2vwwo9fPL9H2P+xWMUT76PYPUIQXmGKl0a+93Aw8vZEsNxKLtS5vT5Na0pHVmMhr6NeJtjG7PI5yEtTbWMwBvtFo+PekJfYubsMeOU9lisJts1aruSostzPDGxaadG+zyTA2vGH/vH2N9SsUr7bwN0k/1s1G6VDnc6/DT4TqskazFhFrUICPNwVJdUezdKdKqzeR16IQtWFYIu84JMji4PocYG6batwDXowwLuq6BPM973gLbbZqAUIbo2ZsxaKvTzi+zi1jKY1y3Gvh/ALk2GMQtNHKu0FnM7XWS5iyI31qbDSVcW0Dxg85CaFRnyOEWa5ShYSHcrKd94YFShkoUtWp76oUB1toNlFygIwDPXyu1Iqeu5ntTsLBJx7skGmUVV9otlbOXITKfVWtjxpXLhFM1Lss7ZnlT9NqpmVgVrR0pxWbqzoesCGS2YVZ12YXvMM3Y0rmnTqcxWFm6cWu3RzlsDeppsyVZ1ySIz571RJdPu09jIspOU99oqQBVBzgq6ae+AILLyogxjvpTdrC1QgEpifiZV0q5o2hxvKm1ovLqkWzRVdY6vnFagsriuZEMndwLZDgPMfOSSx39ZeCjY7S2Y0thXS4mlRctkm2p87al+23VUyl7ZPZsRxqVOSuD2Hgky0K27+dLPX3l9Db8Zd7tc9D1wQO97A+D9WQDwNQniek7sANzbRcECAvd/ZRTAr88Ys641YIvA/4bwYRmShlVcK3mp3lXmHEFUjnWpci1TAGzAzl2zkEfhMy/afKbUx3wuMe+yY0slQ+VaxKxWAiqUZDbZvhx/BBikbGiAb9M3e33SXGvL8G+VwFy3eZ/DobH+VrtyfSPw6ZvCC/kTwz6BYzM2afG9WOUCf5cLAz5zTIUNKMe2JAjMoWjIRuZfrY9fogBvx8fPAoD1Bi0A35IAmk7bp1eZBrzRd3u8GA61Nq9UPUElBR8HxndRY4GZxLZrIWBRjDGTtEzsWBiPSIRh1hxVtIxhqOB1bWyTEhYtuZtFmH3BdpGNNldMqjMtYLkmGe0a5O8GVMbRutLsQQKpNYmi18qBRcfFcDrA0ckDDCdD2B1angYYjph1XuHpywWuFiusVwaoSraMgQDGYVdzkKBk5dCOmhb+JQKX1+JiNdvg+eML1GmpfiNRhp/P9ZgF6RmBau4TbKN+JsmLxUzuJ66fcyRHNZwnAnQtaeMWBXCbgKE/vmUO3gbg62XNa/nefGSLCMV1q1GqSL3Nuds8/3j9VIhKST0geOBhNB3gl7/+DqbTPlZxjp9+PsMmzTAahAh9o1KsnAo190hSw3h4cDQVgehqkWC5jnG53CJg0TVhdADBuVzWqZUs940zzPlyLbIT+zmNTG78ZOzJrns8DqQOXS8jzGktvDbECZIIhmMHbhd4++EA7z08xngUYjzoo98fYziaIo1TnF9cIkoylHklotPF1QqffvEMz88TFEmNPkkIdG1orPSrzCjwSUZpLd3bGcEe/DIAmL/b76tdn97I4Xsl77exrzdrj/kU7h92JB+tV6/OxyZh5ZU1Qc/O1rmA9vWtGlkqU7OP5d8RAA57nohOyvxk7uuoj8G4h64fCNQd9XsYDgewHBdFkeP7n77UktDthVKNcs/K7GVDYHIwGo3w4I03cH56iuVsI9Lgar7GahVxCmrNpksJ8zVdp4taewdP/wbMF+742LIfgh76vS4C38fFbCvQw3HpjpBLVU979UnP7I1W20TREqIUWgUc7hEqKuFcqY7LlESTQiAHCXhpVuONgykSxjmQYMZ9Z7LVXohrddd3MRp0sZLFOPe5jZUmQcSOsaIfhF25EvS6Hk7P1wJIeVZIswzbOKOTqfZ3zMhmPjZts/lFYI0EhJJ7pCLXWORXh1a2WuCpxO5gOhxh1GdmMNdIC+eLBIs1SSjMDu6pD0huOL1I4LguwsDX/i/OIu3PpGbkftP2tBeiBffBpC+17irK8Owy1n25BIFd7quoci4QFyW2jNLo9TEZdLG5qnC1TKQ6JZBNFTaJuYd9jg8Pk2mAl6cbbNd0zyhguYzLoI0swWdPtq3cY9nci5c1liuSPks9D3gKHAw7Iv0sN4XshPsh97Mk4VnG7n+TY9SnowDjUEg88DAZBjg+mOL52RVOz7gOJNoncy7RRpbPV4LLHOuDgYvHL9falFE57vsEgozLDM8oPLWFgYsX5yvF73hBCDpDDwdUNdfo+CZ6hedRXkNKh4qywrjn4nK2wWRI2+gMh0c9kYGtgqTOAmm6QJluMeo6eHg0xqdPt7B9F+7EQ2KTyMh9pYPZskSU1Khs2rFTs0lFao13jgPEm1xjmKAViTa9niO72yjLBM6SFPDR21O5/6znW3Q9gm9sc9pxG2LHYpU1kRq1yZO1SLzIkcQlBgNjNUVCAoG6bZzjoM889y4umcu+KaXMPTwcyJHhcrmRY8+vfvsDPH/5HNs01Vo/no5l0Uwb7MDqGJvgJJNTTyfwsE0znC8jjAYdHE2GWK63COVsVODZ1Qb3JnwG89lYaj7FGW2vjf0/yQu9fhe15SAY9FBnhdbs1baAV9sIqB7u0FGgEMl1PHUQDn1cXCzxxdlGJLFvvTnFcpvgwfEB0jTSXnN8MEJl17C7HlbxClme4fT8HFHCXFsbU66B3R7iOBGpTE5ORl4t0jOz7ouiQJbltIvQmWo4GiGNMlkhrzdbPD5f4Fc+fBOD8VD212vaNHs+Li9OYbmeLJYn0yMsVwvZEpN02wt9zZuTyRRFvkEVR3INORgfyeXi8uoC4+l9XQ/nETN7TRSOh37oKm7j5bMznD69gO8zB9jXZi/ou/D7XaziDc4vZ1isC4wmtIAOUBUJynyFsOdj0J8ql5tzvR8Odb8vXj5DEkXoD8ZyOiMYTQB+NZ+jSEpMxmP0esYBhArubRUr15cW4RwDnGtZkmO7WqHfG8lpYhGtUZLk7tnoBj48RmrZJLSkUmGHVoCjQRcdkjrzFF2Xec8DZZ4vNgWePr3A2eVc7Xd8MhHphTWNcOyK8HD+MsHTx5eIkxq9sK/10fNtlAWV2b4IBRyjdHBjPSMtUvSZr11m6Ds+uoWP9PQCy2encGaX6EfncDcXKNcXqLMZimKO2fYMs+UZVlGM2VWh+A6mvnCPzqiiVxTAzV66dfhQHaw5I+w/0bVnfWXfd02EbN1bbuzIzbc3AGATAdWcHe8A4Fub7O6Hdy1w1wK/GC1wBwD/YvTz3V3etcAvdAv8z//yvyZqKutj1f3aQqoKSjeqxiy+NBX9XSHrFgXYfoMaq0kS+QnQGoBC+byqJ5Y6fJrPNZ/H0iY32e2XSbUxNs81ue4sFjChRxbP5uclfWaZedNUwZRd1uSaFrkpmBjARmev3ReL/VYDECv/U9o8/hugqnuo6zHS6hju8B7s0Rs4eWuK0RCI4kvMX36G1dkjdKPnCLBAWUU6yPF+dTiRvWrdAGcGfDKqPgN0lTkLI4eI0zfQPXgfm/AtLPsj/LN/9dt451e/huePHuP/+tP/DclPf4De5jNM8AJVwtyeSiqxnIqI2HjAmhjlJpuU7FqqCVWcNcHAVvUQSfkNLMoPsey+j5OP3sLv/P43ZMP1w7/9FMXFKeJP/wr15Sdw82dAvoBlp9jmLL5Sh1uo+ME2r7aVDithzwAXTqOAm69SHcqZMcZGJjBC69IgCJWtI7CCPVlU6A6osKwxm1cIAxZ1jRKSVo1UpPEQllXMygTWawJ/kH0dwYFxj8CwyeTkgSnalsbKtTnUqJC6EwDT4tmADsqxK+0my5AKPFNw5UGQBzAWjcl4ZX4fwRraM8m2+0sA4F1d9jXVX6OGakdZO95aRFpk6GvpHAuGzJNtAUSCVbQNM4PWFCw8r4MqsaXE7Xg92G4A3w/R69GiPMTZVSzLww9IUOChuihxMY9QpMb+mWg2i5XKH+2YQ/YyipWNicRBGDLRi9aCpQr4BI7LjEPHhs2MXtcz12eVAvBZwKLVIv9ObO+cuWyxUS7TblBAPvubVoFsx3zXjlVtkDbbyc1nZYkAauaysfjA4i4BGBacaeHK6xd9gplMDdhbs/jcZOrSM4CFFeMo2wDE7FvZubNQyfHCHDG+jtZdLAobO1jZz7Kv89ooe3j5tBul2qbJJhxNWAR0lPnGL+UcE7hFrlwtKsj5PQunshWnjXNRIaWNNUFb2UGb//E2qHhmEdGhAtgh2cFqCA+vOiNwHMv6uc1QJYmkGRb8mXLNWKppgQcicc36KmCmGX8EN68zgq/BSc4lNoLfKtT2nRiIgbYWv1q8r9fMLwOA98Hf/fV/Nw1uAZ8ElDISlLnE/G/Z5L8a1M5Cc6tA5L8k7HCNZZFLpJSV6VejADWKWZvZupUBgAmoyoKbqgKSOpq3FwBvBGYCgEX2EEJjgHmCRASAe70OVutUSlLz/kapn1NpwKJ6bP414LopoPBz2rwu9RWfLI1tLtcWgdAN8D8aMQeb6yXnQg23a6E/4BpOIMlCj9wMm+PLjNP11oCf0aZGvAUGAyrkzOe24DOzxRQVSaDghjpAzdsoYeX62ixk/yAA8C2nJoH2jWLUrM3XWcR6bNHOmBnN7C+qe6mqpgW7lNYGwLr3hofxkNnnNhbLDNGmUAbwOm+y2i2Tl9yCZmwHAuFsr/HIEEBWazMH20vs9eh1YMgBVM+JI1Kw+Gf6ndHKg0GI6eEhpsdHOD6YwO26GA+ZCZfiJ5+f48n5EgOfmeuZbBCpmqLK7f23DrHepPhPf/0Io3FPihrpussM6TZDto2QLmJkSYQ6yzWWWcCWJXhq7lnzWgQ5Czav2yxZWtd2+ncC/W1ffkkG8D8MAGzICPx6DQCW4pFqOQu9oVFp86X373fx1lvH+OC9e5iMQnB/8JMvZsqnp0sEiRS03KcCkwQbPtv63Q6OpyORai6uNiJekKzU6Xg4v2DGaybCz3K+klKRLgxc+88uZ4hy7lGA5ZIgWYmTKUE5s1dg/jvXO+5BOL44MTjG7t3z0Os7ODzqY9jvSzF5Mhkr55KL3uWcalRD5Al9R6S22XKFZ2dXWG9MLqtLUsasQBSbtYfTiXOTz09a3Cpve48XwTGv+aAfmnWqBfN/HgB8E/xt7eu1RLcA8N5/82ctsWV/TZb9dLMF2QHNjY39vgpYzxe5pBjHgiCkxbpxGiHlkIV5+Mzb7kp5Ouj7GPV66PYHWCyXWEcFzq/WsiFmvizBnUEYYNgLBCDPVxnizJZqM2L+IglPBfMRFyq8p1GsfQeBQrvmPoV/O0Sc5QKRaWlKwigtYfOcynxDkqPlOPuK54WqSgVCEQSmgweBhSLJ0fW7SOT9zjHowaLrT821wmSGcpbRVUW5ppaH6WiCDW2lHUfEtyTdwgX3JKUskqnYzZQbWWkfIRcZvl9NYMSXsm4yJkHPwenZCvMVrW655/REYtSugCQ/28PhqCdgJ4pLpMyyLXi/bK+tHvJU9RG85T7M7zmYTAZ4eHwAl9mUJS2VC8Qxs4j5mgofvHeA0cDHoxcLgcnMizcuSRYWzMekFjonAdJB12V8S4DFIsfxdIBBL8TZPBKwKot+usS4NaZTDyvKo11bwN9wQMWpj8vzBHHCmA5HJFdustk/790fouuLvovzWYQ8smTlPhoRVC/AKJ5+lyA81wUjSUtoub7a6EQ2FLGxFgknSios41z72CA070mg0hCyzPwigEMFbzdw8cH79+E5Pj7+5BEW6wyrTSbQh9cYyg6+lIW249Vg3OsqIixFINdDVhJg9rSG0Z2c7UnCzjbKdc115WtsbzPuH0vc41oy9JHEdIgo9TdZwrPOBrNlhIOxg8HAweFBF/ePJ1isK6w3CTbJGo6V4bDfwcEgxDay4IUuysBCZpn193S2FXBu0/a352Id0QmD1t45TvodnBzQrpyENZJl6CKRiVREwgKfhbTOpssV2+fexNcmMdpwE0CnE66lXB/NmCFpgfvyg0OTjc7neFEyTzZvXmv2hdy73Dtk9nGFhFbMuXE44b6KZAmuP4EPuIx30WbI2DRzXYniCifjkQjLzKgmOUMKyzTHhQBgX+r1z58tMRn56o+IqtaAoLxhBPqui21SaB/R6xkHL56nZlTaJiUORwHSHEiiSmuICA6OrXMjnZB6Ixu9MUkj7J9UJI9373Wl9iyyUuccgsr3DoeYR2vlFCdljtG0j8vFWu1B5w6S82g7/eBoqLWda5vy67n3a9xnLpepLLRP6GplkWTow7FcXC5jxFmK5TbHW8cksgQ4ODnA6dmpFP+0AuH5lPnO77x135xnaWk/m8HybDljjPshLp491canY1no9wdyT7u4WmAwGJr+I3mFUTgkcXe7ApR9Avquj/UyEbmO1uE8Mx2cjFF5ta5rtlzj5WUqxy5mKDO3nHEVQYfxAJDKvhv0BXTT+eHs9ALzTYKQVvYO5xmt5bt4cTZHlgL3piE6foDuwIfbs7DJtnIQO1tHGhfT0VBz6vnLeUNOCFB7hlizSWOcHB/qvJokMSqeTbnuJxV8PquqDL7Dg1yk81V/MBTx5WpmzshH94yKPY5XqK1McSG90QSrRYqLyyVWq0JzbTwI4PHsWRXoDZjJDGyTVPsbgukkuPQDFy5B9+0Wk84YHu3PZzMM8hXiF09x9eQRwnoJq1jRHBzr6BxXi1NFZV2e09WslkCA+z8SBFsAeOfYRAeYxgL6ywBgEpWVcrYHAnP+8T3MGfK209j1hsTf/e0dAPwlLXX347sWuGuBX7AWuAOAf8E6/O5271rgF7EF/s0f/HZNhSULcAJtGgDY2CcbNZ0ADgEFLVjb5FIKnGihMFPIvfnFogsPLwRxWaxk5Ynf8zNZBFSmJLfCFg9RBIeI3pHhbxAD2tASIWQhp65ZAIxkBSzQt+Ym2uxwWQDY/2qv5Tpj2IDP/DKfab7y0gCEDlWKQgCYZxOgKkMURR9e+BayzjH6J2/j+O0pnG6J7fYMyexzXD37Efz4HJ1yhrKi1VkuoIkFeyormcXrKHtVRNgm39JGURHA7KAqh7DdN5B33sbcfR/55A08+JUx/tt//k9xuXiK//zv/wj24x+hu/gcfvIMob2FS8CbIENeCyilxZuK6qxrNpVE9hsPmAQXq4o2cPcR5R/Bm/4yNt1vYPT2A3zzdx7ACl18/y8+gbM8Q/TFX6M4+xHC6gIOFsjLBRykMElnjcpWeHOTs8uSdqPoYr2GxReywgW+8pzvkNHPXFMDTOW5UUITeGVmsewaBcqYrMtWecc+ogKMBx8WmzebVzVmtOvUV9vd+nWj7GwKm8S91cc8ZFOK84r4SdJP8x6Ug0oe2I4Gk21lftcybq9H1c4CWYCzGe83D1i7rNvdn7VvaPJ0d17V7YeyQE16vmxITWK0iu1U7zDftnYxHg1UuIsjFtrGUtuMh13cv3cC1w7x6ZMVzs9jfOPDAwwHPuaLCOezjYrjVKjkRaaCX6/vYtDzpU44nW9xcb6SnRzHD/OXXVre0TqxqsRMXycpBgGBZhbTaJVdYbuNdB8DKjrIEicZoSixiRMsl1upgamIU5GY89M1Vu2mD17TC+6smVlYFcmA4H4j7xRTvUPwzNgtM8MrJTN8myGOmQdaqoDPghXBVo4jKoBNLrDpVAJuvBYph5uf0d6Nax0BO1rQUsVilJzmwM0cPY0p5gOPgh0RwGQbmn40Bd5KtryCnhvlbbtuMUmZ78fCLdVzlQoHVK+zwAll4vHv1SrN+JNys7WGbsZPSXCPn5cbZVk73lQXcAxo2CrQd0rgPeUuQaX2q+G6vJKzfqsytP0DAiU3LKB3v9pZwF6///5/tde0vyy3gPZtRQnxFDh/6Rq+xzvat0PVGGqA2+tZZexp+dXape3aiECacSq/BrR35COjhqbKdN8yjWt1LzSKGFrcc1ws14kUUWx/ArcSsbdAL0F3KU7NWtZaGwuYc5gBbXJcA4JB7Hf9z2TVsuBDAwP+rZR6zX0PBwR+bd0XgWg5qTfgMvtwSwXsphYphv/u+rBplJ3trJab/ZYyPaR7aNbQIjefrbnTgKgCsRuwtH2678bWje7e57e0qtCbI0LjfY9MYxTSBrQ2CkVTfNJ7UQmsZ7LpN/7+5LiD8cjX97NZgvk8RxobcJ+Kx1bE/urY5L6lBhMMZG/XkiIaQoWuoXleyhWB9pWpmUtUgrEIyj+cnkxw7+gYthcIgIrTClcbFktTAVsEKQhoMVOchc7vfP0NfP29IxXr//PfPEZeFThiwbescTlbqujno8JitsXp0xfo5JlsEaWw5fpDwFeqW1P05/OyVf+aRfR678JrVrGv6ct9O2iNCRGfXu2Nm9+TfGGUJY2id7c/MkSm/de3/73/M+Vzk0xTAwTVqRLlWD25F+DbH72F9945QhRVuFjEuJgnAmg8n9mLPjJazwa+HBOoImoz7AnwLZm3TABACj3mv6a4mm21z1mt1gLFCXRQGcznEkHitMpxOV8iziop7cKujaMh+82XIk1KShJ06PhRAe+/O8WDB8yndbCNC/SDrghXzGF/cb7AxcVCzxtaGzODmA4vq3WMKOW1QgVgAgWLeY46M/uwJKF9u5nKpfY7ZnFveWQqyu6RYfaz+lrymkgo7RZlz0J615N7W909g4dbF+Lb1nfxAhsHEj1z9pxOWrIQn3X6uZSXhmjA/RjXrSDwNNZpaWozE9gjgNTD9GCEw8kYQdjDTx+f4XKZYJuWinYQ+dEmiNuVqwbBiMWK6tZUz289HzmY6JiRFyjTRBnLHBN5SpVXjYAWrAEVk7WIaCIBNqpggrS0USawQ9YfwSR+BkHgkoscSYyMv+C+uOkrh7bPJBXZ3PNTZVkaUqP2zQTNmM09gO2Y6ydxk3EW3D662tdYqFI6EHEPSRcQQ/CkapSq/8VyK5BHucmKuigMsLtNZVUd5zRvduH4BK5d7ZE5fkgq64WhlKkkpZSlGeNVTaWdaDONawT3RiRoWpgMRyYzu7KxSego46OoLGy2KYb9AIfTQJawVGHGMUG8jvYfzBnlPo0AMPtFRCxG75AZxL2440p9rXiBZv9DQIsgNMdCXFdSS6YF910ddGxjdZ8ntHAv5UJEYsDDeyNlPhOoe3IR4/nZFj2OI7r8FIWAdpIDakVxsO9INqwQxQm6imOgWpVrQlfAjs29osVEGmYs0yGBZw2u37TS5nswN97FiMrznqe2P71ci5jDduUY5tQK7Y7m/Ir501Ulu+eY46BilrmjMw7btaYzDc+ocpiypcC2GTFROJpLtMDm/1HxzSzXaTeUbTYV2edXCZ6dbuQc4XZKnBz4uHdEtoiHNCZYaPqA48h3HYGv3Nd1QxeWa6M/cEWSiaJEVsd8/WIbo6pdlHlXJIhx38UwJCkGciQguYAqeO6LeR/sR0M+Y9a8cS3heO92CGA7qHPjfMSzA8FxWjuIPMp9TMdBL3CxikrFD3E8c4xSe4yOIeRxuaK5OFXYVAbvCHB8llUV7r/R131tkgpd38EmrrGlqjjs7j6bhB5jRVsj5f6eeyM6Y6huQHIPo486sDxL6mDO8fWWzg+2niHs//aEoZgNWhJ3+JpCmddcf3xGulSGDDwaB0hs2rUXOqczUzbepmCKDv82inL4jJGhWt9mxGsGL6D6uZBFMJ9TJprG7P8UMdGMQ88yBGk+l2jJfLXI1Da0HA66pj+5Zo6HU8wXG8VH8frzrBDITbclKs0JzEdZKQcNOhWRZMC5S8cB2rpz3aEzUh5n2K42KFMLzDvmmDQxB57GCwsClsj23I/aCEh4jQtMXB9WbbLJOTdJReGZkWf0mFb3SSHiDsfPMioUF8Tl7nK+0R6Z7cMHBPuJTgjcbibMfN5mZj102afcX9nwAjp5tA4BnhxDRgMLccW5R6KDIRmY8cVYCO6nzZ6aQCm3KQT1J5PQkIfLckfM5ZpONymO+ZCOMFWlfN3piNbhudT6bA/eJ2sN7NOsIEmoQEeElinWUYqzeYrQ76hGxb4gYM8t16jXEdH5allqTJGcEPqcaxGsIkW0SBEUJcZujkNvg+ePHmF79QwjdwvkKxTZCtvNDPPNGa5mSyzXhSJ7uIbQ0Y3jlYR3PSe5J9Meoc2a3itR7LnYaC/fPPV3rh1NNIj2HHt7P44H7vO4rzQxNiYmacc1/xLEg3txcpDClAAAIABJREFUXUnzXv/2++ylu6+7FrhrgbsW+Oq2wN0i99Xt27s7u2uBuxZoWuB/+Z++W0shxVwsqcrMltJYcfKgZABggXSqyjoN2GFAD6OaNRWtnwsAS3FZqrjCQgoBYDJnWS6r6EXJimxNhUFH9lj8YtGGwK9VMZs0BsoYZR2hqmJZAqvOufMxbCVyTUWU/+yr114DgGmRxesnVEqlMO+G10CG7ggVhshxjDp4A9N33seD9w7hBMBi/RSLFz/G5fMfohvP4BRLoN4K1CZgKrvrjEAWC1E8UsnAWoUjFRF41ZaPqh6hqg+xqR9i630Tl8EBvvndI/z3//qf4cnLR/hPf/pH8L/4CfzZZ/DjM/jYwK5ykzZaUnlJKz6zORcA3BTNlUfKQlftIC8oo3qAtPoG8t43kfa/DefwCL/1zz9Ep+/h0Q9+gOjlE6w+/QvkV5+ij0s4mKPKl+hYqdAJHlKEI7BY2FoeE/xsWKZU6XAsZDxcsBjcjKJO11JhnL3EArhRSspBVwcs4p47MGhPvchuY7GCmVzMShQn4MaMJVCqhzQtn9THrZ2zUYI2gnapucxv979ayXDrw3z9WwMAN2pLycKu/87wF17dGux/e1sO8P4b7Bd+zbtaKnK02Z0s5hmmPcEAHsod2WGyUEDmMV/X7/URdn0Mez6OD8YABvji2UaqkvE4NDbWeYnZfK2+oJUXFSQsRihDl0UDWitHuQpKtYobpnDJz5JCvaT1ciYFgPn8QAUzrhM8TBNAZZGLim2eIYuSihiCsiRmVMqCNophXjMt5Vr0ZR8ANg0r2+cbXyrw7ZwGzOu4ZhjSQKPkaxjPLGJeA8CGOGAAYB7cjeqeB172m+k5A+AKcGLBo2xyRMWMr6R6FjGlAesHfU/XwjZ6FQA29uQEp6/tZ1sg2BRp+fs4YVG5RtEAwDp8N4iVVoq9THJDP3kVMDB/BwEMUnkKkDX3xUukcrD9uhUAbhRou981L2+//5kA8F5W62ud1CrtvwQgvu31twHAbdbwzXtoQeDXrq8B8PYdKFrQQmAY1xTj1ryzQdb42SGVTTs2H8j3adW5LYueSigW2aggIqmFmaMGAL4unrTkFZOT1QB2NKJoCpYGgKNSiAV9k/1rhE3mWUoVEdc31tX53CW4YgAX5t2ywG4AYNne0lY8p3rdWEXz/tbrCvMZM8rM57Q4r57QTcHULHx7C5iAJTO+WmfY9p7NPLkuGrV/RXXxK33TEmOaH94EgG/2O6+XIJIyj5up3rbXNQB8nQncxIXv3oZtMhw5soDmjW42GeYLKtyMyplWzlQXyXaTwo+CBDMDCkupvWfHvX9tu/HvMQfatDGbSv3K/nFtWUy//84JLLeDvHCwiKjGczBf00I0UHb9cDyE13GlTM3yHA/vjfHmg4lUZD94dKpC4dfeP8DxMMTpxVKqFmacruZbfPHpYzhEALS2GyBffSdClbkXqiJ3CK9ZvpqHkulH5se1T6T9/vv7AsBmrW0nx3WL3QYE87cEqVlXZl+wD9gfnFMHkw4+eOcE7791gnVS4uxyi7N5DNv20O2G8L2O8kv5UZnANsYJVPBEGiuxZWyEQyVOFyOqvwiglRVOXyxklxmtE4G2aVLKlnI6CdEJLCw2G1yulppTLKy+dTLA1955QyDUs5dzPHp5ro3SYNDHg4cTPHw4ENByeRUh2sQq4BP0/fSzl3hxGqHKGXXhqB/4XCYBgOt5GNoIAxvjLiNBqCo14y6OzIzg/kxd2Vqw7w0+dWm7VW3mox6Xezno/38CwO2laK38OQAw4zi4BnH+8l64n6Lqi+pYp+OicG1lVob9rtxeqADzux1czhO5uCy3mbI6jYUuLXkDPV8JTFL5yOgIktCopC0zZmsWqFI6kOQCgGmfy8/3tXcx8QtqP7kD0D62IxCeBFaeG8qCLi9K9dZaV1YkjBmAjUA+x992m6ivOi7tmbtS9dJJiPsdxbjo4cKzgSeHCm76eyEzgo07jOOT2JPAYYRIAxrTmYJ7fG51uFfiF0kizFAloYygMnOTqeAnuEmAiYoy2mXTBaTKqSBlwZ8RGA6s0pYjwmTS0z2Q8EoltAiSdi7gV24kCJFkPBGY7GDOhcWWgC4BTCIJ7B9HKm7uAzmnCC7Ream26KRiQGBe06BHQNHkoftOB2nK19si+JmfG+U356HndKSojrNS90WVJQG+XsjQ+RrRNpcdLtuNe8puN0B/0IXluThf5bhaVwKnPJJ681r20ASfOcfImWCfcx+bJ1Tj5uhx32qXUgHz7Mj2o7MCDwAkCRL4LQoSis36xc+kdSsBcbY/z5209abCleASSab8PEbq8IxLEJTADveSCYEirkO01+7wvGZhJeV0B8Me7w9IkxqTni9FORGqdr9KwJfgO+24Xa8rki4BUaqO6aTEa2Ys/HDkiihJ+2PjVlEioRuE1ahb2aMOHS5sTIYkBLgCf5kfyn02X0tlo2MPBTpz9I16HtZRbO6vJihJ8mElgqFre+gPSWTxsU4LJLE54/A8GniMCsqVu0ogVCQDi0QHnvF4TncVB8TzJucMQf1oY9xQxmNPrg4ET2mxzIWP4C2BOBIrewT1PT4PehqPJGqI/LEmOF2hI4ZiLYv98dBDyCihtJD1NwF8kg14f5yjZ7NIdQqSfga0+/WYi51rLLDPCeRyv0JiGEFmuvbwHEIlPUFJkkcc2xVxazlP4RDYDBw5enz49hSBW2A+TzTG+DnLdarYBtp6kzwhN56ajjPM8LY0/r3QUlY9z7l0yyJRiGfdXGQyWtMzQsaMZeZb08aYz/fhIMB0PMTk8D7Wyw2izUa2zrMFiUopOrYhPXBsixDB/O6qkP0536/b89HtkkpGsoeLfifAZr1FvOYGhp8PZUBzHeTfcA/K99baSceVvEC/04Ff0fLekKAVpcGoG+7V6MpRV4hIriVIyWeg56o9lCm8zHF0EKp/aOXNTROfC9wvcy5xPSR4zNzyTsAs3mY/blNZXmnPxb0z97m0cI+Y116QdGBYeSJ1ksBNggtZfqzQZBXWcSY1OB8AdGLg54ugXjsC4HlGZGQE06gYq0RCsAi4TUFAGcUEmznPmeVcpWCUPO35tynJC6Uhl9C22rUx6odYLmMT10MCtOz4K3R8rnVGnGAxaikp4VcZukjQczaok0ukqzPY+QJ1sUGRLLGJCPxeYDaf4WpRaH1nXrgygBURYhyp+OzneNZ5sD0HNw/t3T6s2fRxDdPeoSWM/T0BYL79bWZndwDwzRPN3fd3LXDXAl/1FrgDgL/qPXx3f3ctcNcCIADMg0qr/q2Zd9TsBFUgKl4HgI16xwATLOxcF5ReXTYNsMQ8TW7gCTTxXxaxjSKY5QsptHgisox9Gw+IsmFrStSex8/KYNX7AHCKuiKrtZBpNN92Zy2tmve1pbWxkDZfryuAWURg8ZeW0ua96Dno2F249hiWM0FSHiHzjzG8/wHe+egYg2kXy8UjPH/0Azx/9DFG5QpusUBV0kqtgstCMoElFmVMlKApLKMSO5lsWzFxrQCwxkjTMVL3TTiTX8OlN8U7vz7BP/mXv4vnV1/gv/yH/xXu5z+CP/sCne0pOvUCdUk7SequjdKGdp87dUmbn8lmtmzB2mXF4vUbQOcb6B39Kladj5D0DvA7/+IjWKGNz37wCWZPHyF/8pewV5+jk58jz06BIobn5PBq9pMBJPW5DQBTNmoAQttSxEmVYfpCChPayzJDJyfgJkhaxUPljTWWuAI62V88tFQWciromp/xcMj/5Y1lYwvk7wOuBPVYPBIA3GC6LNoYCbLpcxa+9Bl740A/aIeFgnhfhYc5H/YdcXfjW4dnU6lVbBrfd+9v97GW25aWdvxd/45FP2NPay7JXJT5nqpVM7cI+Gqe1SwKXKvj/Q5tt3qII9agWFApZRlG0DbKYqk0jJ0oba3IkM8MAMTCwk4N22YoGxC4zQLiQVpFedrsBR0x51U40PtQNUyg1IElEoIBfpXlpivnXOfhu7GUbxuLc19NvYcwMCOqAWRNQc+AVLoWZTNTWV6qwMT/5mGXYBpBXqN0rGWhvAMBVThpwFr2umyZ2+uQLH5HVJF1OH9kfqwxykO/AVc5olmgMJaXnGSGyd4AyDXtwfh6GjrvWee36uDGTSGJyDwngGcUwFKbtrJYZVCbsdfO4VaB3g5PY12KV2x+pYxu3oPFHbVomwPc/tuMqdYCtAVAb77uNgB4P9f95zj87+bBbeN9/2fmc9sc+OvftPfbqhD31b9mLNz+zq060VjbmTagkpNfFHyx91ispwrPyEmbL/Xr3rfNZ1Bpy88iOMG/o9Up/5vzJtoWUjEKkG0td6WwMNbhrTKbv2dfteAv+zqOaadoKZ/OzGpTrGnt3mR7LWtpk81N4JLqX66dHC8FlUUNMNmqjmk7vVhWWC0b++u95Wy/vcx6cn23Gsc3TjbdwLC9bgLCIk1Q9ZIY+0cWxPZn7q459z/hBrmgfU0LTLafr/1Dk0Vt3COucep9dXhL4AhDEzlAcJQKElprbre1CvX9rgVf1rRsLxbmCWg0Sl4Ck41qfp9n0n4G2zXsmwxpPTL4vGEGMEEIZgkOHIEWfMBRBbaKaWkZas8glV63h07Xl6sCh6lsWUX6yLW7ocJlMgzxq9++h5PpEE+eneN7nzzDdrmRovXlk5eUy+iZ2gLf7di5HQBu/eCvFwwWD9tx9RoALKv914+y+2PkFf5NmzPXvmHTgT+LJELRJguXipyoTW4xx9ig7+D4JMT9o0MUlo3LRYTlOkdAlW03lIsFwSK2ZUxLXSLJzFikNbRlyeaTytxnpwuEgYPDIQv+Lj5/dClV4Hq1Erlms2bMQChVEB0ukiLF+dUMq3UOPwC+9uYEX3/vPt55ayTg/vRqJYDt4GCAcNiR0snvBVjPV1L3EoBbr1N88skznJ1vpRzj/dCxQWs1FYA2VUocAxY4redLRiwYIleZmGgKWr9qnu8Vatv5sFvbRY4ws7S1bGxtoL8UAL7RnX8fBTDfe+ca8XMAYC7b3K5yL9aSqfhMESAQeLACk0VL5RZVkpbtoNfvyaKU39NylTauNp/zzPO2XSyWMc6uVgKoTLGb9ugGAE7jXOrfguHgylElmYwAMIlTTJgwzhp8LjOjteO1+YzM+u0qLoOAHhV+hsxWYk3wrbQRdmnz7SNLCa6SZEg1qcnmpvVEXsTKlDQMDDZSANcJkVcegk4PKZWqZYHhlK2eY7FawHcJCOQC/AnQEUQLfJKHPO3HLCr5qfon8FGVmusEs0a0Mo5o0WuUioSICbCVmSOwxK6M8sz3m/2FFI68RgLiBvRylGMyQpo6WNOi2fEEDFFxTaXbsEdwuEZa5tgyazQv0O26AoBlc+1V8P0KKe97m8P1jFUus2Ophid4Y8i6DcBCKwubBI0KFvNrjVxTIDAdnHhPHd/DepkiSlOM+4EBjS3a4xqLopJ23XRZsn31TR6n8Cxjt03LXYL8R+MQ52cbnRc2mwieXQgo4f3TJtkPHDk/Xc1XUtVSWUgAyLgJUaFoyAYcd5qTZYWUbhOOiQMgQEXQmm0ZrQukcSZHHe2LHVuWy+yjlHvwwMVW6ljOfxuB7Wl9jzYZBiRAMkuUDheWo2cE7a/z3MbBZIp+2EWSWFLBG1ckrh10O0hR2gSNMoyDDkIvwGyTYBB2sIkzzYtVnEgBSjCLaw2bXnubMhdpQupdn1FFxnZ3E5lYlrOrNU4OenJg4rypeA4kudEyFur9kJEEtnKnqYgl2GjR5iWnow4BsUKAlNPh87BGf9AH3WyYScv3ouqYRANOT4sK046jXFcSNVwRLwxRk2CZ9mCujxWV/FTRu1R89uWgQAt9PjOCridFLEkcJCBYPLuXNc4u19qP8zlAcgDHLdW+fO/5NpJNOQFgOkqwjThGCQAzV5vjg+eTJKdjkq89DPdlJG3xXxIiVkt6hZvFlHPjVz48xHToiAhkKxC9wuUiFvBIsJLXR0IgyUE8l7gWnXtKEW6lfiUaLAv7WoQWPQNDPhhtJIVxP3M7nsYd93W0uub69ODkBOt1pDmTFiSrkIBSSelMW2yConSCUuCVlMme+W9ZlHfg+Q58z8egE+jaHBLoYWFLS3MRTQn+uiIgRGtaNxcYURW8iHAwCuCBSmdDoiBonjZkBoLAVNczHkOEqX4HNp2YbFeuRswX5xoc+i6iNBOZQdnwcgGz0HUdbDPmVRdmHW5jcPi8U3wL3a34XC1FkmNm/DYlqaHSesK5LEDd7ei/2VMc87Tc5rUQ+FaeMgmXir+iG5U5vyrCJzKk9Q2tvy3WAbgmGHIvbeZNTaZAVCSoXD7lSNCp1Zd5bc6XI6rNKwfrbWIirPh7kl2qCnltLMt7Ac/SttbTIkrglCmsdImjAfd1c0SLOVBtUOZ0u1hhuT7H5fwC8xVztWv0eDZonq/7ALD22lQ+/38AgPfPTz9PAbzbq9/YX9wBwLefP+9+etcCdy3w1W2BOwD4q9u3d3d21wJ3LdC0wL/6/X9kNI879Ooa0NXPX1MAk0Fpijb7APBN9W8LIhMANnUz5hLxSGfySPVFBRsBPPkjd3R4d2yCwD5sgsBSUOhYYRTAVQTUMcoqFmiLmodXI7cQCNMqmVXhNQAsN+ftVwsSmXs1DGgWrggkswjBQ5/lkCUcwrFGsJwpouIAqXcMd/o2vv5Lb+DwjRGWs5/i2aMf4Cef/CVOnBheuUBdbXRNzJaUtWtlSV3IzT0/i1lAApxoUWbT6jYA7Alc+wiZ8w7K8JcQjY7x9e/ex7d/97/Cy9lL/Mf//Q9hff5DBMsv4Een8Ks1LFJbeeixbAMssbIBY2Epy0e1VwsAE4YNEedULn8Lk5Nfw+PoHXhHJ/ju732Ayq/xF3/+Ma6efAq8/Gt0k0dwi5dwqxUCJ0NV5qDhnv6/qRRLfUw1jAAxKpSo+DSgN4vnUl3RypIFcCo2Ch6AWdslM1itrjxmdgvt7fa/WAM2qjcWa2hDZUmBIWWFiVC98UV7QOapXoMuJPrusvT0Pu1QayuxewIq3sgOi2zAaDMbvgQAbkEcFjoaYJkg3uvS3lvXl9cBYA4TjhPz8nbOcNwYUzX9VP9t8HYecFngasAYFjpBcJaqGrLgc6QpgS+oWEmFCg/8mpt2abK3OW/Z/qxROEaZTbs7fRr7dK95eGgni1pgbiOpMwmUpvBn1gcW0qjqbz6HpdGcPUa1jFHhkJBh1pjXLaDJtlY8rgoEfB8jj2pBUhYQWbjkWBcgRHa6xrr5GwJnr1hqsr0aYLdd0viv8niVpWn6TblcBlM3wHbT2jzUm5xfUx8KVbzma18FgA3JxADA/NqRS/YAYI6jmPZzsnhtgPY9AFjZxjrgX88DjmUBxc31cPyrbbI249W8tiW2tACwrqElJewBas3lmWvc+307QH9elvs/BAC8D+pdr8GNnfOND2jtsNvr24FPbRM107jtc37bAsBSmVLhRFlto5JuCSU32e3SFBB8IDmFACxVusycVo17zzqXlnYJVSet8nxnQt8owF9XAIsv0AA7Url6xtp319WNMlA2hV1+NgtT7RpggGxei7Gb5Pin+s1RIZRA9OMnW5ydVbpXzvcWsH/F+tksHfq6CeDtWyYTXFVxuhHp809acJp/FzWKxpbD0XZX24/tmmVa3KirzWQ3/0gBvKeybn/GPpPKgUvJjde3fc/1hyBbr2fvAGCCfrR5ZeFXil/abnYtFWJl0yobxTaL2Sin9fbthGLhT4PH9Ee3b+6/tdjmM4ikHCkyukb91R8G6PZC5XPWlif1KJVdg15XVq18QlFxwwJe0A1wejHH2WyJw8kAftjBNz86wcGwi8dPLvD9Hz3FZrVGSZXTbAWvKkwSQWPD3N57276tVbfpzOZZ3ACG/NnPA4Bb8sPNMdB+f4sBQ3sJt46d/bm862e2X8O5UuRAbkDQ6djYsIb9UIABl8BeOITNPZZLcH0gwJA2/ByALGbz2eQHLj589whHR0f44U++wPPTK3QcGfNitYyxoQX3JsZyE+HyIkK362EwpOquA7vjCgCeL1J0O8Db9/t443iqHFSCy8w46PY66PUGiKsUpcPCfkfgU54koKfF1dUCf/PxMyxmazx7kQi0E3AkMpEZ2Lw/zlsq15KtIZtwHNm0XPUtKYG5BtCaUlNxb517pbhAd4nblL+3WUDfUpX4WQDwl/X5fgeLrHfDApq3SDWVng1NDiGfs5pHUnpbUnpT2UtpLq28ORe536OBst8N0Al95S0T8On1GCNB9a2xOH52Nsfl1QaWw/1xM64JBhIA3qTKdqxzE1thEfgkqYZ7MtrJNtEKYZef00GfikzLAFlUBlKZSnrkLu6Ac6ugQp/niq4AXVTMPw0MoMU5FLBvMwFzRcFiPzuLxf8e0tJH2BkhL6lkdRClCYJujfHExvlshsBPBAa5UiGSfEJQ29K5g89xqo9JxCMAsdokuicqBodUI4P5wQSCSIKzpCqlipWqVS5YUrUSSKMqj3skm+1skDfuvXmGsKwJbLcnsJatRPviw8O+wEc/6KgPCHCtt5E+gwCIAGv1Ywk/oId7qpx7boZJ6KAyN/BoSW0cJ0xkj+l/AtXMHSUQxTgLgdi2jW6/iwGBHDjYRLHAGp4L+EUQa5vSrcJBans4Ohyj3x/iSrmjOQLbwtlVhLDjYjoO8f79AZbLBFeXSxxPfBR5jErnnli2rcyHLqhYbRTAbFtRiqn2tenBRPDTgx8GOBgNpOxbrWlTzaxNopsmn5a2zXx+EdCiyp/7Vqq3CdhnJFv6Htyej2XC9rZxOApxb9zDkyczLOZbHIQ2PBTwOsz4zWG7gVHNlgHefniE6WSIJLZwehkjp6tOmeu8lNUE+2LQadlKgHHoY5UwM5aEUJ6TCJgVWg/TPEPX4R6ZikGj0OXedafuhQefhIOOJ9t8vr7XNaBZUpbKpQ7J8iJLl9a/Xqjz5ybiXVa43/ex2sRw6xyjnoX5ai0HHwK5NMglASqnlbVLx58unMDHNikxW+ao8wJhYcPOK4SMcLFtWFUhAFfx2h2ONdozV8h4HvRcoxRn5nds1nvfD/QMpyp4RPeiolLf0gWIVr60EiYJnKBrVJixts1SdATmkTTgwOEGq4bUoex8ujPwnGTWKzpBkFBOggCQWxZGIXOBdbA060uWq12Zz00QnH8TUM3aEB94/WYvRptuYODTuJ1q0AyePsuSkpk25iJH0MGKyn/ZB1PZqhFp8phtR65gBORJEiJ5iWdYzhfZgCs3maA/lcmFwGoRARmTwH0pIwoqgqRU5tqYDEIEtOOuXZ3RmH097ftyj5qtU5xdRrI8J7GGzzieL5Tx7NTodox9NMcK869FfhXJoBaZjddES3RaO3OvQ4o85xfnG+2sdT70KjOWGgcVEjnYh2GH4DSJUGVjrW/2h3mZq71IaqB7Rz/wRHTgM5luZosNCRCGYMyHD8eRnKy4aaXVelogILGD46QoUCiOwYLfKqbpoMAYI5VJahGOOPfoFlfbbQxQ80AnkO9bIsKwi3gGZLvSWroXBOh1Xe01Zb1Py3T1Q6735baS5QPWq+SSEFXw7BIdtlIZoc4WKLIFvJI1qw3qkvbta2zWM8xXF1isEu0RyE/nkkSSqGyZG6Jou082/PVm7W1cQsyGwjzF230Fp7fW5z0F8PX3JvKhJRXeZgHd7glunpPuAOBXtsN339y1wF0L/AK0wB0A/AvQyXe3eNcCv+gt8Af/4jd0St+p0nbQQ9MyTYXQ5CSy2G0ONVLt7SmAbwWARfpuK1/cSDeV5sb6VACwIkWYUUTQl7Zmvg4ZVDyaHDKWfmgBnTUW0MzKiVmqEABcS+5lCqOydi3N57RZVjwIaTPdvGYHRjWAMQ85LKbwQMTDkOV0YVkeqpp5VQfYJFNY/fuwpm/hl3/9IQ5OJjg7/SFOn/wQn33/L3GADfx6Rc6tADhmWNLalVZvxJR1y6rwNUJnlTF5qOMRcgTXfoDUfoiV9Q1Uh/fxrf/mDfzK730XL69e4E///R8i+/H30V89Qz+9RBdL1HmizEC5HuVNEX0PPAQts3UyMApgGz1E6Qlq+2uout/Ci/RddO8/wNd/c4zEyvDXP3wMd/sMk80n6EWfo4yfwauX8J0MFg9iAvvMDbAGJIY2ixgNSMZ285jjhQpJY5HKQ4NTuQiCHuw61IGKRZy8jKSDpiqGhx4Cwm6jdm2L8Ps2qyw0VWktZ3BaT9/mNpswu7VVje6KpnsZes3PdAutErBRDGtg7CNO1nWearsuiGDQFtz3bITNeBfk8XdeQm4DgKmK2dnH7fDRZvtR09LK5GOyOMQDuuy+ZUnMHGgLaUnbzQ4K5lg5PCAbK+P2PXmFyookoM5iKw+vbEtaFxJQhdsQE0w3ExDmlBfASHUMLbN4lwRsDGaqwm0rfCbjvQU3WwAqTQnkEqxtLGdbJHYnq27RIX7QniLWMoVGAwSbviAQRsstfo65d9PcJI5wrHTDBqxtf2FEWuYw3GRT8r0EALN9BUi1drfmHtsMSym/qTbyaJloFMy0d30FANYa2Njf6/WNxXgLiO+pkVkQjrdUfLCNjArErGkGLOAixcKCIaPsExCuM2uJrBgLaAN0toCaRAq0PGvJAM09txh7e3AnKKX17wb4237/sxS2Zt38chWu5sXPGf63gb/712Ps21+dhvu/3wHYBrO7nm3t/e5yra4zgM0aYsZ86zIgc4dmLWhBSwMAm59zrBog1gwwjRmqOZosT9YLVQTcLQxGWS6XDIKOOYvK1+tHC7LSlta4GVwvEwZkNT/rjx10A6oTzN/Lq6C1AqYyl7Z8zCDr+xgPe7J+/viTM3zxuATBWwHATa5vC2ry9a317M3F6WZeLgtP5h4asFbWqoDfzBECNu2X6qHNNy1A2VpKt6/ZV4+37Xg9367HIt/L5HC/eoXteNl3ghgMbAzJOFVMAAAgAElEQVQGpgEJAG85pxi/Z7PoawhDjBvgvbRAFVXA/N9NAHhfbSwAuGuUhcR8tgkLsQZ0ZhtwXUhLC8NhB0EYwPY68P0expORgBUqj6hFU76x3BnMeDu7WmC23aqI63gOvvbOIQ7GPcyXa5yfzTG7nGGzigV2EVDcGxrGgrpZwKTUJN6zdxrd8fSaxxmz/Novk7PcrH03lfO35AG3f7e/Btz8e7Pn4yuvwf39OU1CDtuZ1821hmvudmPWrNHUELgmh77AQipDJ6Ohith0eqEibcuUiSafnaAw9wqjkYdvfHgfxycP8Dd/+318/uwSgTIsTZoA83mX8y1W2whnL5ea54NRB8fTvuIKVpslzmdbdWp/4Ojnb791oCzMg2Pabo5geR62xVZKOe7/aA2cJQnsAri6WuGnn1/h7HyOi7NU9p5UwGvd1hyv0Q1sqRKztMlvlgJc+LLWESoB2W9ZQ6BoXUraf9sKbtt7rfL7tfZvFdxfUpG4DQC+rT9vrgPt99z+aP3jc7B55mo/JWDYuLLIwYBW9w1Ri79j1jOB7opWqL1AasRQNslmT9In6E9gwemouD/s9eB3PVkDPz6dY7tJtN8giMhnYl4S4MqRRZFyOKsGAHa1JzAAMJuAhsBSiIcuwl6AQUirXUeWuFJq0aGkNBmydBLifPacAB17BKvuwqr7cOwePKcLl2pgRUEQgtroXMGYGc5JklA9Z4S6HCD0p+i4A0xHfazTGLPNHEGQYx0tUdcJbLuQclX9TSCnIc61gDAdAqTC2yZYLCPtBahCZTb1mLm7tDvOIGvUNLdlg8r5wQYyO0zJ1VTFpzpQhMuaimAftnuAMJxo3lCZermKEfY6GPdDjEe0IC6UYW8Uo8zTttFpnnGEMfL8Er5n8pipyKV+kMQ949JDa9TARE2k5vq4H+WNErTm/dKel+vVZNLHaBQgylKpUc15rMAqyaWaSwoLSUE75h5+85cf4t2vfUvAzMcf/xT/5XvnIlL4jovjsS/VfrRJ8PT5DCcTF1WZYb1aIE7W6PkV+n1GahDU3mh/SnUlQTap0OGZkVJRod7FR++cYJMSsEyx3BbGuten+rjCMmWuqlGzD7ue3meb0CXHQeG5GIz7mBwPcLHOsdmW+M6HE3zw8G1cPfsCP/zROR4/O8VBHwLc1jHzg2kR7yCqHLx57xgP7h0ol5pqP6oWqahl1FCSpfjixQXCjoUDryuywJOLlVTICe81LQTCcx8aZ5kAt0BjwNgfixJLe97YgM4kGNw/HuDJy6XmFMmgMXO06aPVcdAJfMS5jU3KZ1sHo2FHalRuDY/6Nk5fzJBlESZ9ngsSJFmEqMgR0+p+2MW6cHD//iG+8+0PMDp+C0lR4Oz8OS6fXyF5vsX2MjWKfSmCPZ1TmP9cSkntYZvlWuNJdu3xrCJ3oRKT0QAfvHMEz++IwPDi5RILrgtVgWHPqG2zIhE5j6SHgkRtB1iliQBKko76VLlTJdswNvX5HmOactl9c81i3MABc2MtA6wmaY0VlbZUjhJor6nGpK06H3QVIj4H6DCkM4BxXEqoxk0yBCTtkcae0B7anB24WOospWdse14zqleOKY5/jk05RjBP2iKBjWcCPi8CBATXA/M5XL9oVy67eC7MtAivK+WUZzpjNw5bIkSRIEPgkcC7sTHnCY2k1cmI5/5cc19Z3LAQUCFb0J49wSQwDgUkXJE8R4VzXpYYBLaA7M2a65qFOjcK8m7AtYZrtav+1TnN5nqVYa22o103FbEukqzUfRpgk6A6FcOx7ptZ7jkd3Ro3MRJNuOHlOGW1gaQFLiwkv8Qx1ehGKRy4rDMYgF7Kfp6nCPRqnee9u/ocZpfTGYzrFO2+fZdqdeMkQVoyn2OtE4DZw5YG+Off1DUW20zjqc9AXrWmUXPT2aFgv9BNq87R4XrfoWihJ9JOr+Mr0sBllSKPEHoxrHKNPF3DLhM9J7JsiSS+wmJ1juWqkEqZ49lvFMCMgaGQfP+LwO3+Hvv6/GFedRMA5s/2X9/uBf6uALD+fm+vcQcAf9nO6e7ndy1w1wJf1Ra4A4C/qj17d193LXDXArsW+P3/4ddrbqBbe1MqMlTu24EcpkBjXmO2xDcB4NfA3/2KpW3sjwTwqZJmCrY8aHGTzqwqGlDatIhyCLYEsqYyALDJchL0RwCYyl8WaapIqmCUBaqChwmTZdWqMwSmNFbCLUCzDwCrzN4UWY2lGgHgQlk0FhUCNQsEfRT1BGl5hLJ7H97R2/j133wH05MpTl98jBePf4Aff++vcGSvEdRruA6LTylqsuZ5uKEdltSdBowgcqYCIoHZiuoAKgaG8Jy3ENVvIu58G8X0Hj767jF+6w9+Gz/87Cf4kz/5t1IAjzZP0MsvEdZrWGlsbPFYKJYq0nSlBJo8qdhkGRPno6yDhdYQUXqI0v4AW3yEtPdNvKhHePNbfXRHFeJohXrzFP3Z9+CufiIA2C+XArOLqBCT15jjuuawa2Wy4aNVKw9gAUE65nLpcMrwLdoy89DWQy84RjcY6UASJwvMVy/197ZT6CDIQpQnuzsDLKj4TRDEMcCHFF1txqlxadrdr266MgBAC4CQ9G0sdhur3Z2Y3aiWX6mkm5q2QZQaX2kRB248+VsAmK8lcHSt/2ve4IZ99M9aWm5VAEtJbf5K91rz4KqLNf3b2ObSYq4FWA1Yzv+V6mtaZVHFQLXVZpsLkBXAZJAJM4+keGvBHgPaEnwxCtbrwkV7jZzz5iBpGOJtYVPs4UYNLBcAAZRGsWvscU0Okw6ne++xU7CR1d0o9M1htVGu87W8FBYWSO+g9S1nOQvujduA6YPrFmb3sQhDsEuKXrHXDeu/BUrb+SGAq+3vlkDtsiDDw78hkLBgw+thMbfr2wJ/BQrvK4C1ljUZwk0+4r6zgCHGNIQUKh9Y6GGOVqNg3reA5n0ai6/2/RogrlEASyHZXDczgGlnKztrZUOZttvHz1pgRv82wCoLCi0ot/v9Nab3ymH/NiH73ktfmxvq478HALwPIN0EgG8qDKXI3evz3cfdAIB5LS341yqCOQc4jtpxJgJBA2yqbkcAuJl7rUp1N46YJUtLZ2XuXoNfrWL1FZtsgdCGlKBVoQFgOY+pgmjB3mtwh2oY8/Px1JViReofAml6jhlqCedZO8bH/Z6U/rRPffTFAs+etZbo1wtWu47sgO69xejL1IAsiMnSvnmtwGcVOZs1ec+loQWA1UctyWLPMOQm+KslmmO46cP2Glr7ZwOyX1/kft/vnm2yE6YK2FiOJgKAzXOP77dSFrCZo/2eUQuzXZXxxt9xzkg9Zz5n/xo5V6nc1COuZq4n1TG1VBgcS7wGLsndvqsiepJVODw6VG4nAS/uLRaLLeJtgn4YqAB7NVvLEtHyHGwSk1n47sMpJuO+1Ht5FOP0/BLnzzcqtPp72cu8f36+mra5PxI6/kEAYLMgv26p3hAr2nkm6++dwvi6mGgcGsw82F9nuL4kiflZEBgra1qTywJzYEBC2nMHPQ+TyRBHBxO4BIBpF+x1kOYEyQkaOCrQ8lF8dNTHyclAdr7f/9ETKScHoY+jgx4C18PL0yt89uQS89lKYHCV0SYTuH8yweG0h7rOMZ/TbnFr1E5dGyfHXUyPh3j4cIqj+2PYnovapd0j81UL5cfGm42yA/OkwHpd4NmLSzx9skAcFchjo8LUvLQsDAdUK7omP7PIsFhVWG1ohWocKtp9S86sTQKYDens/zUA3HpIf8nG4iYA/GXz/LY/52uNNe71GGufl3rkcb/aOClwXWz7v80CpqsBHUJ7fdoN90SSoC1BlGToMujUsmWnScJjL/AwHPS0j7iYbwVemWcr5ycVjZkAnzSO9G+dpgIICQwqB5R7OxIsCO9ZwGgQYDAKEfih9mScZ8zwTdJMmZQCWR2CTQQDXXjWGL43hOv00fVGmAymGAx6eHaxQpIliLM5ynoF2FQZ1ug6PTjuCD33GBdzB+8/fICTowFOF2Zc2W6EooqxipbI8sycl7iHYxYq1e2hUf3yfgkAP7w3VPv90Z98ons+mva1v2COKr9EIJLdtS8XAe7LuB/p+r5UoQQ3SHqlqpBAEtugrDuw7BMMRnxvYJMRqMwxW5EgW+L4oCcQcb5JBWDwOnyXqmlP15LlWwESHS/FxWyrPWHgcJ/J5zrVmS7CTiAHGK5LfL5pfVKfGWCIwC7X5XfemuLoMMD5IsblnPbNDjo+7dETZNyT0Wq2tNENh/jt33gfX/vOb8ELQvztn/3f+MM//kzWtx8+HKDnGeBzdhXBd3KMulTmbnC1mMNBhsBL4HqZyBoEwrOYxEcLueISLDjMlLVom+3BdwO8+XCConLx/7D3pk1yJOmZ2BN3RN51F4AG0HfPzSZnubxMIleSaWVrMtPxVX9RX3ZluyszHbtcabmkRHI45ExPT6MbjbtQhbryivuQPe/rnpWVQE9Pj7j80FtpBgOqkBkZ4eHu4f4+1zJrxQ67o30/rcvhSIRARvVg5ONgEoIxww8eXWDJ7PUogT+I8dbdXQy3hvjs0Rne2u/jo9uHWF6e4Bc/f4b0Yophj7mlPDbw8qxE50UYDMfwvT7G4wHqNhJF7s5OT+yqTy6muJgt8OzlmYBt7x+M5Xr/9vNTHO73BPy9XFKNG+J0Uci88e7doRBlzy8XaHPm2RaSOcp1KlXKg2GMW/t9PD1KBfjlnjnlvexF2JrEqF0P57MaF3krhAzm8XKeFOvcvBD7+6ZZIg7YR2o8eXGKRVHAjwMkwxGWrYPhZIzv/+i7eO97v4XeVoTnT6d48NO/xOLRJS6fzjCbEdxrsDceYNgPMU8VSGO263gYSh+el62M29NpCWpy372/jcOdLUzGO0izBZ4ezVAUBY5OFwgDEidrBAHJFXz2M+KGquUOWVXo/kXAy0iyZtmGdC3gep7jdz4r1GI6DGQtcP+tLemn3B9YO+8nz84xpgsQidui1C0F0GRUFRXuzIZXgjjnSD1uOs/g1BWKZYFBwj2x7jV5TNpZc+0/S0vNnw18WZuIZ5KNNYh0jyZK1pCkd1rWu7J3k/1W08k5zDKCqCTn0mKddtMkQvtCsOEcINEzVKp6jbgMyd7QY/RPIxFTzLyP+r4Qzx6/uERddEhI4qGKXOy6SZKpEfaYO6t23kVeoOW8yUU91z5VJ4A3ySmyx6bVsetpxi93lPw/mZVahB6dqZQkQoUy74Ouu6k09nByTsv/GrvDQOzh6fYw6tMyvUYUR0JWoLWyT5CXRJrakGNJujSLON4HAsC01ua3EohmyYHfx2xrOis4nbpO+Z3mFdM2fCVWYC54RABbWfmyD61bjHrMFFal+jTTvkUtdEnAn3O4ZMNzvBHwJ/GmQtL3hXxReiPUXYjDrYHYis9mM1HBJ/4S+fwSgZvDaZfoqgWq6hLp8hTL2QUWdIbKqWxW9yGuWblWMkL9FTGShJX111cBwHaNrW1+9ZnfBAC236frGP3J7rv/l5+JYuPmddMCNy1w0wLf2ha4meS+tbf25sJuWuCmBWwL/Pf/7McdF4y0VhLrS9o9GTsfFjXI9HwTAGwzg8nw3XxdA4SlkKRle93AaUaMBYAbWkghErBSAeBIAWCqgo0CuEUFt6ECmOzgpbD0m4bK3wJNmQvj01akr8xcbTFe/7agjAX0LNDV0PbZZaYPS1lcPSfoukjA2RZbaLxDnNU72Ln7Pn7rx3cx2R3h7PQzPHv4Mzz85KcYN+foeyl8NxebsqZopYjPPCS258oq02b1uS6Yn9s1BJfGcOrbqIN3UCY/wpE7xod/sI8/+Gd/hC9f/hx/8ef/Bt2jX2AwVwA4aqdosxxd2YKpg8QeWSRT3FftT+WXglJ46BwWkSLUuA2v9xFS7yNk8Ud4WA7w4/9sF3fuD3B+foLzp7/E9Jf/Hu3Zz7EdXKAXLFGmheSCDVgVIVhtIQGnREUrOo/AuYuYal9aOzu0OKP61EVbR+i6Q/SjfeyM9yXbaZme4+X5IwAXgJeiExUEEArYpexbsehikclY9FrVnBYl9R6vK6D428Vci/9SwDYAsCFCr+yM5dO2XTY6q1VMrlSjG/+/AsUs4GGq8Ta7dDM/eP3jNvPV/s72hfX3EDOidRpfVkl7BWYqCKQKUe1LdnPHzTjbXdnlnSjSRgPtZASemJmrx9QT983n7YZOuroB1PkdSpQwSlnzPVrYsESDK/tRYYaz4Gbsuq+pAFubJaxXKdckUniTtSwe3URkHCERXCkJ9f1WWW3vN/sDlflvevF7RbEX6jXL99EG3uSLSluYcbd+jhYg5qzEtnakoKqfF7W074q6L2RmV6uWjkqQUQX2ugJY8tXMyVnSjDgjGLBEwHOqpCm7NptzmW8FHNO5UAFxs9k24DWVf6t+IwpgqgOMYtU0pdw/A2xdA395bPN5qwDmsd6UA7wJGGy283rLv/G9r7t6XzvE9fMyc/EbQGOrBN2807bwINdqj2z/wdq+5Cvrf4hCkIoLo9zlPMDi1RW4Zf9tgDDjRGD5CEpu0GOxUEgrYcmdNo7nVim7cnUw99MCmVR0GGm3FNWMa50Ud+iWKuCqPGM1x5rz23AcYDSiDSgLbepeoWQBfa9mrFI9osXIxbzFdFbi/LzFxZR2gde3Kpv3aFPxa8e9bUqxzbbnRZcAm9tt3qAZumqzL310zeJZgK01APhNmyZ+3mYerzoGLdnNcd8EANvxabBJuX4qdbUAaJ4R5p6zwCwEDlAlou8jqMvTtO81fAxD+tKzFEDYZGnbNrNgPzP/OG4c38X2ToK4n6BqHCyyGsPRSNSsvTgRJdPDz17g1ekMW+MexuMezk8XKNsSI1pntrUU5AcDql0jhHxu1i0uz5eYn2luKDNzrXJXAGAqfAxpTDKsDalg1fXXrYSpxAwJ0ulrpQA29vWbY1l+3gSB1wBg/bz2h3WVvLSXAL8KAtt7tj62+Xxlf6WNLRVW7Fe0Mh+NGHnhSDF9QLvKJEJjCFdeEKOuE4S9BINeJOulwSjBrcMRApKaqgaPn52L2nHQD/Hh2/vYnuxiOj3HLx68wCe/fIEXJyfIWXAPHdze28Ldw4lkBl9MF3j64hVm81QsaIdjF/fe3sbB7S3cujuRDMaOtu9xKI4TXesiz7guYZs3XFri5ckMT56e4vxyidm0FqU26+wELwY9D5NBgHt3tsU14+kR30cAkqClqsEENKOCnvM15wb+rcu1FeK6AoaV8/W6gvurCsDm5oYbSu9fBwBef8/XAcC6BrMjW0FO6yZCooiQL5gJHLpybweDgYAQYsXMXEg+3ySvkkBVgigMxNY1K2h56xnb1E7UdQRw6zIXNV6T00ZYAWD2KwqyWPDnOoXP+v4wEvUvAS26bEv/c6k8LAUEbqgQJEgkz1OuYWPNCHaGGMRb2BpuYTwY4NnJArPlAov8BK6bwfMzmbsDpw/PHSJ0dnF83OH9t+9hMEhwOp3C8WirSwvWHMdnLOYvZW7mOpROKQR+tyY99HvcR3Si8v3uB3sCmP7P/+rvkOUlDneGShDtaGNKRWQt4MpoOMJwQJtqFymtdWmRSytfWVsT3CEArCpPOLSmv4OkT2Cb+wpmFLf44sW5gOz9foB7h2Pp/3lay3mxzTmW1DiJWdqnYq3MOUyeoVTj+ap8pCoxDhmJwxU6iau6r+DcSScokquYXcv87Xt3dMw+fTXHxYzEF82qJagdxwS1e1hkVPv38P2PDvHDH/wIh3c/xC8/+QQ/+8UL/NlPXuG/+sdv4d7hCPNpipOzFIv5End2Q0z6XOctMZ9PcXR8jKrJUJeZjJUspaUs18G8/x6iuAdf4nUIJEeI4xiOF6GlNq8jmKwKZq7t/MDHaG8I13Mx6fmiPP3i0RQvzjMEcYxl5+Kttw/w8cffxcXZKX722XPk0xkOhwH6ToV8vhCAhza0MyqkK2B3dxe3bu8gLUMcnbLNB/jo/T2xT86yFD//7ClenF4gL3KM+g7euzMUIOzBsynO5yV2d3v4zgcHePu9D/H0ySP82V89wm9/d0fA2kePzrGcp2iqGrkolV1EUYDtLbpSxFgsaPlMq9oW85Ty0gCHt7YwHPWRV8CyJlDNuTjCoD/Aq1czdLMGEUr0Y6o4cwzjCl8+O0FWFhiOhzi8vY1Z4+EXz1KMt4b443/yR9i7m+Dx0wyPfvYpzh+e4uxojiqj0hZ4a5v9N8TZjDnQtfSNO7eG+OTLc8xzjYNiX+JYuXt7jI/efVvs+M9PX+HBkzPkuZI4BgMFKGn5PRn5iGJVvXN3mFeFAIcEmPNas113t5I1dnCLywvNbb1c1Bj2Avz2h4cyF0zTCnf2txB4Ef79Xz+AW9egywCJTCSRSM40LafFHln8r+T4k0EoedXT8xQO46yoTi5LUc8KOEpwUeJiXGRlJVbC3B+zpkEyBI8hauAakmNLIPLW7giDJMHRq1zU+1Tok8jOOSwtVAFMAJj3TlISJKLE5xBEXZNoXWPi1RKJwOxaP/bRygOKlsoRJrsRdvd2cHJ2JiAx5wDadafTDGHHiZ3PVSUJRwR16xopnQBKqqLp+sS6iCMKY5vhy/MeMGfc9cQqfcG4DeM8RRU+r5s3mc5WtJjeH0foDzxx1ZjOlugFVFMXKJlBHfIeMyKCkRC+WI6T6Kx7Gk++uya5hnNVU2tOfFsKOZcq6R7tNkgeqhohtqRFg0hI75ynmIPOrGtGE+laTjPseb1XzFWWkYZxKEZgdA4QAjOvIy+lvbqiQZaR4FNgNPAl+5d9hI40BcH74QRvv3OIUdKTvvuzX7yC0+So8iliJ4dTTYFmCVD9m75CNj9BOj/HYtnKHi0xEQxc63G9xPW3xGMZ9zibAWzXcv+QADC/0xImbwDgN66mb3550wI3LfAtbIEbAPhbeFNvLummBW5a4HoLUAEsRRWqLrnh4QJcFp+qZBOrxTcogH9dAJjH4eZHLJxYxGgbKbAogESmaSTZepIBbJTA/Jv2PbINIIjKDOCmQtOlQGMtoBnyUqISAJi2cHpdWvo1gJ8BWbSAqWXSTQCYxV5aEzltIUAMM/4cJAC20DnbSNtdvMxHePujH+LDH9xCbxhgNn+Co8e/xOnjnyNanmDgzOA4BdqulKxOAXas8kmKPJJ8rItpUaiyMBbC7SZAexsV7gPjj3EaTPC7/8U9vPMHv42j6UP823/zr9A+/gSD+WMk5Sn86hJNmkvOXELAHpoZJbVD5nvJxokMfdG3CRO+rHso232U/ntwxj/CufcBur19fO/3xvB7Lh49foHy7Au0L/4K8eIBhs4Z2uwYRVpLNhctat3GR8N+ITupAp3boPaV1Rw2vuQnMaeMYAmB4roeo2vvIPH3cO/2Pextx5jOjvHk+HN4wSlanCFLMwFs+sbilPeHmVyiMiBLWyxcCS5rhVOUhkZtK7fS/MmWet91c2csdnlu3AivqXOle1wrlhqCAC2W11CnTefMTVWklATcDp5Y4b0ZmJT+ZkCJdeDxdQCYBVQ9d16PBYBZ6OSLPxOUiALNAJZLEDWGFjZZsCcznGCVtoGCiMznY64UbSppRSkKWaMoJsDAfsjfMX+P/8+CLq0B5Tvl2FqfVnDS2N4ajoU0uwA4CgQI+Gosjalg5IsbWZ4ni5H22rRNrs89/ImFOwsuqKrvSv0tdqJ5IyCXArksqhPwNm1hLIFZENUsQVq2KiBoFcCab6j9YqVAlFw75jkpEMTrZwHbugXwnGk9RmtJFiN0/jNOCGsAMMe5zGEma8xenwDBonpRMNoqqC2oZwFgKpsJtMi8YzKa+A8hvK9do4D2VKMaAFjutQXwvyEAvK6ytG30+l25+s3mLXsNBP6GAPCmwlf6xRqo+FoXWcu9soSF1dmRnGD6oc2qFPdHA6ASvCAArONGrY0VDFayjAKfOh4kZ9IAodIvqYAQVa8+S2SOFWu66wpzfl6EBAJo2ucM88sNEYOAAKMyabVsjs/PcIyw3yUDD5MJyU88BskECgDzu/m5LNXzJbBE1QABYY5JqmBnc5M/viYRFfBubfeyCQBfA9IBJDJWrU21qvCvroPtZ56bhkjCn75KASzjYAPc51jVtjfZ3St7bT0OQTL7sqpfUQ1LnV6V0vZ+8f4JCFx1kgHMYxMkkZmBdtlGacx23SRGXOtnGwCw7X9i+2wU9xSSDQaeZPjePtxC57EI3RMwi9waKrFPz2dSpBTxTcf8QlUfct4T23Y0UhReFKUofaPIhUNJcdVK/t1sSltWKoWMGr2lgkbnCxYC2WY2Q9a20Xr7si2+DgB+0xgn0Lo6nnExkL6/ln+t7g1Xz4B1ANiqgLXfayalkJFoL5nqcex94zOS7bizHaE/SqTvUonHrM0kGSCrewLGjgexqPcmWwl2d0diM0r7UxJnqJZaLHOMBiG2RrHYOi6WJb54coIHj16iqQpsjQZ462CCtw4n6McOjl/N8ennT/D8xSWixMHOboz9W2NsH/Rx/709If1IJqfkZdYI3UisX2mpUEnnAk6Op3j0lHmfc1xcZuKiQZIBc+8JilGV+vH33pb1z6PnrzCjGrxQJXDoOJjNGxnHMl+bfmUdE+wdIHFPlhR/DwDwmwg6XwcIfx0AzCZZPZuMks0SDTguqfLkeBDyXtdhezuSdWKS9CTfkyAbsxc5P8a9BKFPRWqGZVYhSaiAo/0z1fqlAGl1WSiIu8ykP/VZIed60GOWp2bP0r42jj1RiLs+LYg59jWLk/sSmafrDtP5DMs0R8DB3AUoC6I8zMdM4KAn9t0EOqfzOap2ijBOkYSaE9G0BARj5GmEQbyPtguRZQ3ozMws0MYtBYzyPGZcFmJRTjCOjUXgiIQdgkIEBbjXIQFkmRbSd5Rop7miLvNGA1X/ERBoXRJg+TOjL3R+5HFov8ouookpjdg0u14fLXbQdj24tIV2mGft4ny2QJYXAsLQVphru9mC+ca0SGvYt1gAACAASURBVPUVmG48RGGFsrgQi+XFPBVghwtOWbu26jhDlyZ+l9NpNi4JwuysTkvFnBJFaMtNAkeUeJIZSoWq6AKZB9ty7cpnHe9TiM5LEMc9hHEfB7sTXM6Acz7HmgY7wx7u3RoKGPXgy3O8PJnjw7d6ArYHfom2SXH86gxZsRCiAMFzqj45FkkqITgWUrnrkVBMhV6IquZDg6BQyPAZ2WMw1oDn2x8k8JJEnrmR28o8XuYtzuY5vCjBjGM27OH+fRIGIrx8NUNxMcf01SWGfoM6nUlUDhWuy6JD0XriILW1vYWdnV18+bxE3Xr47e/fFltcqhc/f3SCJUkOeYrLeYp33xqIZS8Bv1lW4/6dbfz+H/029g52cPTsFf76p59iRCXnIEJdLPHwizMcnVxIVixvE69hNGTbR7Jvov03sV+ez6xwEA9CfPDOLfQGI5Sdg3laIQiZjzzAlw+P4JcdgrpGW81QVjO0VFvPSAZoMJr0sL+3gy6K4cVDeEkfjc/P9hEkMabHJ/DTAs8fX+LyspB11+0tEqFiXMwrmee3d2N89zvv4PTiEq8uFtJ/jk8zIQjNlsw0piV1glbGhZJZ+fyLYoilLuOGdneYJc/7bGKanA7z3ICmSSx9tN9jH4VYTA/iUNro7DIToJjkjNvbJIt4OJ3m6CeRjInLiwJpRncJV0gSosIMSVJo0O+FQt66QwA9pk2zi88fv4BT1nDpZEa3gawQ+15uTkPmRft0s1BAeLaoZX/BcU37ZInvocq0ZjRFg9APsD3u4+7tW3j4lCSyQkHFgtdG22/2X0cATJ9zXhSILTXnETomVK0LryvhVxV8p8Gry0KzuZMQi7bG1u4I450xkslQ5p/nT1/IHrBlHvbFEotpibKo0Ut87I5CZYw2DcLWwfn5Etk8w5jKa1Hlak429ylUs9PdgGsILg0bLnRdD7OsEoeBCW3g8wpPj+cyb437AcKwRZVybUQnggKeQ8tugscEU+kEQhecGEHCGoPG71BYQNvtOm3QlhXathSFeUtVuNcKuW4Q09mBa1SOXbotOEiojObaq/VlfuWzge2mhBmzhuecETBqxUOZ0aEkXEXpcCzz8/OLQgD+ikrdIkdDdTFo+59KXWJnJ8a8dVAPh/j93/8I+9sHWMwWODk5w7NnZxLz4TRT9N0cqC5RpVMUi2MUyyMsLk7EYYRru8juP7kfYPSIPF8MSZFRAhuWZNeACUMok0fChlOSrTvY5/83sYBe3w/eAMC/and88383LXDTAt/GFrgBgL+Nd/Xmmm5a4KYFrrUAM4AFHBEQhwVlA7gJUMmcQ5NXKZ8iC5fsS/23FtaDVbH1etNeeS5ycUqVreaSql2ztZNzWm7+qGSlxRI3SrHkyUihwQC5TVegynK4fiEAcFFl8P1aFuRObRXABJgoC1JEwmb9WtteWjzJ+TdqFyfXyTwtrowdKeuKnROZ4uioAt5CjQnSehdLbxe33v0ePvjeLUy2e7g4/wLPHv4C0+Nfwrl4hribwXUKkXnIQpsABPOoBKQzytVVFq0WqjonBpox0NyCl7yPpfc9VMN9/Naf3MU7v/9DPLt4hD/7v/41Fp/9LYbLpwirE/jVBYK2gs8iU2EKcyzgKqdactL0upnR6qF1yFjtIav2gP5HyMLv4rnzLuqdHXz8hxPs3B7hwadfIjt+DDz/SyT5LzFsX6HMTlExX6ruMGQ2D0EUjwUtVXHDb9GxlkaSOYse/EqPSizuSPpAu4eyOMT2+A4+vPc2hiMXL4+f4yef/gT9/iV8/5RQHeIeLfNUwUWluSoljdWkKUD3B8wbUktb/VvVcdZikeA0P9tPWPxxZXPNDT+LV5LtR7sn01d5PyTSeE1GTILDtdeKSGD/YQAQyW+VHnkliKHt7NoGbd3imW+1mXn2+K8vKqxefRN2vn5KetwroOQakLxm3yhntw5mq0+gHsyorjZRWKUP/Hov227rIJ7YBZKx/Jqq0/R78/t1YG9dxb0ewazj/epcuHllYdlA9a/Zj8r715pONrvGJtpmu15Xa2p+sd5FPT/W58m+5nzD9/LfvYTgr2ZyCdRqrD/1Z7M5J+mBgHlOizEWRG2hXPMv5R6ZnHQBftdIAVftp7aiJCZc2UgbhbEBVotc24OFYp7zJongTYCqfOBNKtuv5it8ZQdYb983vWldqWz/f/3+2n/bv9+kgv+qL5dxvnEdcj5r10GA0ipMrQqcc4MFqawC2iobLdiyIgOYY3Fsr8BhA3xZMFnzZBXg0meLnjFBDSpOCcb2+47YwJKssL3jYjajDbsqPFlYZC5qf8DsSlUoDweeKnsTF5PxQNQthXjtdUizFkVB5ZSiuVQtLRZUetTIMgWHLRBdpmutZ6YmGTdr40LmImu3vtHYwyFz1Qg4slBp7JONiuPKyeOKpGHbVdqhpWJM2SIrQGtjKhO1qP1PM47WZxxeD4dKxfZl8dfcb94PIaE4BiynfaFRn1qwXUag/b71g673c7Gx1Refy2bwK1WM9rcETlgklDw5tYBXS9kOWzseBuMYo2EP77xzB6PRAK/OUpycz7FMK6R5gcmwL8cosxYXiymW0xwVc+JoQV236A/1uTkcRmIlyOJ0uSxxeaHWhE3BYrdmrPL7rZqdQDwdMorMPq9UKSz5pMaZQeYVc/2r9pLngSG7GKKOzGJr4K6dZ/k7tr1alCsRQK//eo66Bf2vLKD1GS222anOg+vDcnUrDGmIz+I7b0XY3R9KXj27FwEq3++h15vAdanSg/x+Mu7h4NYIbedikVNFxvHdiA30bJrh/u0tHO72MV8W+PzxCRYp1UQVdrYG+Oi9HQxp1Z2VePrsFJ9+9hjnl3NxZOkzR3o7xEffvY333tuHk3h0BharSQJlgcOc2pEAh2QW+G4gqr+Hj0/w4OER5rNcrCJJNrTuDbSl3h8PJQ+XKuEsLbBYZkjzDv3IxXzRIF1yvQukM45/F7SEprOAEIRI7jIWzzIfmYZbB20JAmy+1n9j37v+GVlvmw993fy9LjDeqDXrc2dd4b/mkiH3nOOT52eGFdfPfEsQeUj6AYIwlsxnPktJ5Asizbt9eTaVnNjRqG/AmwjpMhXlH2FOtmGZMbeW9gHM3myFKEElKdd0BFS2xrRQdiVveJ6VkvdLUG8yHKrFcd3i9HyBuQFDlynjGHjvGDFD0IjqY10n1y21ZxngLOG7XOwyR5hrDybiUlkYy56AbDE6BsFl/iSjZ7gsJkNotUhZ3SoBoQmYGlUZLWQlE7giKMp9hydq25qAiHgqa34niZYkwArZkio9h78zzzynWS3j9EEUoa3HcNpYLJ+rthLihSeuALUoqnuxBKiubFBdfo8sJzlRKKm2daiCNAp0k4lgHQA4N+qEEMj+iOfErZNHBbAsNkn+5Pj30DB+puE5cvHC3FE2oiofXTorNVQNUtFM0CiA40bww0SedU7nYtBLJM+WJBmu4anI9Zwa4xHtqEkSyDBbXKIsFnBc2ra3SPxQLodZ1A7bSywsFOwlqbiRKJwQnhMJGFt1rsz3jkjbPYy3BkjzGn5D1XqnVu10MkCAi7zDvPOxtdXHR29vYbZIcXl0jqMnJ9iOOgyDCj5yAfb4PQ2JzF4Pjt+H4w/QOAEul8DvfPeWWgm7DR58eYo4apFlGS4WS+xMGDUkLQX4Ed6/v4sfff8d9IZjnL46w8Onr0Tte28vRlOW+PLLY6TLAnXOBz8Vz5FY6Ht8WNA5y4uwrBsUDc/ME5v9w70t7O4OJYeXOch+4ktG64vnM/S4ayxyVMUFaqoV66Uowxsq07mvGoww3h3j7Xt3UPkxHr28RNE62Kd6NQ7R81x89uA5Hj3P0I89HEwGYhHMSGD2/vFWjJ3tkVjCp0WOl6/mOLvMEfrMmnVwdlmKvfLeTqJ507SUjwP88umlKIAbNBgPI1Hoco1E2+9e7Isq/nyaCcBI22mCjXSVquoCe8MRfvnwSD6fZ43cXzoP8HOcJzk/04WAZBSqc7lGY3+VuBm3kbmLZA6arr//9lsS+UCA9NmjL3Hy4hIVMw9o4Ry1SJcL9CMPQcS1E/egjDfwcDkrcXSWitqaKn4CulxT0IqZz84kCjEY8E8i7UGw3A+4tuPeg9mwoVgSn83IwHcx2QoxHCT48IMPsZjP8OT4VOzaJxFjCAL8xSdHYkvc206wqBtMdkaIJwNEwwFOz06RpilGgz6SIMSLR0cos0acZJLAlfNnW41jF8PAx/R8gcU0Q1uWcOoGsYDaSuBXnaxOIWESIWuYX9xDFHvY3erJ9RDoz6sar87ZRzmugD7dTBqqanM5Fh+AWc7nrwcvpGNCH8kwkDzoKIpEOd3w/i1LpAtmwhcIPNqMc66gLXetazfj+tRWBHJpi+0KOYx1KT4rqtJF1PPh+YGqfFmTEUI150gS6LXuJO4lJQHuALd2EqTzChdnC0xPl0jIC6tYcKG7RIGyKYV4V/oeZkGAu/d38cN378s+EE2Fh49eos0XyJZTIJ8iwAJtdo7Z+UsUs5c4ffUIZ69S2dOxXsS1n1UAs59bgh7Xp5sOH7J2W1/yG+KwXaPJNCLkwStiNn9nTbQs0cwe4qvW7XZdsEnavrGA/qrd6s3vb1rgpgW+LS3w61dFvy1XfHMdNy1w0wL/ybXA/x8AmOtdz/mmADCLi8omFXVhm6CpPWGCcuO0AoDFctgoY6isrQt4PuUxuTDAXU8zgPkzi3JS4BXpkBYfVgCwAe0UHGXRzYIorvzse2TOVysAWIoqDgHgEZpugqzZhdN7C8M77+G9jw4w3unh4uwLvPjyZ5gdP4S/PEJQXWg2cdcIOCubDAKypsCqqJSpk4mfKCsmDMwboa720B98iDb5LRw7Y/zOP3kL3/vjf4RnF0/wp//nvxAAeFweIa6P4ZQX8OoSLpmhjebRkrnMgzMTWGqI/H4W5MW22Ycf9nGebqOLv4Nu/AM8a99BOtnB//A/fR+DvR7+5j/8NU6+fID6yV9gVD6CXx0B2bmynJlRCOYm0ZopgOvXwjxncC+VEAQOAlpNayiYFFccdwvo9tFUtzEZ3sLB9oFkOL44e4IHX3yCyfYlPO8MVbMUWz+xyhV7YlWDSuHNKF1F1Uc7TwF9+R3sM1f2usKAD2LkORUnnlgQFkWG1NjCcTOlnUhzNQUGkftwhRB8LQAsO65OgNVVsXStUmoB4DeBv9onr77rNwGAr477ZgBYeBLGolYudWMGc9cQVoIHm+ew/ptfhQ+ug+ZXoONm1vLrQPC1zM018MyeJlVD6yrpbwoAa26vAXXXCuj2WiwAuAKzNrJArQKYihv+IYDHPudJzhXV4Vfqa918K4GEuVfsRjUrXQK0XwH+9p5rv9UrXQeAr9qExYwrAFiVVgZk3ACA7Qb+GwPAazd8Eyz+dRTAXwcgvAkA5vVuAr+/CQDM41i196pgsQEAcw5S4PYq+0pUtFSBM5/cJBRYcMu+9+rZYqYIo3hfHccAwjz+CgA2alVrBW1VkcQpJmNVfkjxJXAwJwAcOBgOSaIi4EVrUBaptKDeSzTXdmtngP3tEaqmwunFVLLReM18v+ShEySoW7F3XC5ZBF9zs6AalryjzTH/BgB4c2JQwMhBr88Cveb+MreNmW3SAw0QKwp30y8tscH2I1ugWh+z1srb8mTWOBMm14xHNySKlkreXw0AU23B8UiA8hoArNiDOCD8qhctaA2DQ99mwGoLmNl8OL6NwLL9PWudO9seRuMYYS/EndsHYqt4PssxnaXiVEEwh2pfqkvobLJYphKbQLWiTAlth4P9Ee7c2RVg5snzV1KIu5hmODvKhQDQlurkIPmEZuyLFbVkijoCzAjQa4A4cW+wYKF5Jlniy2ocGJILf2YGufT1taxheZ8BfAjOWPDX/i233zgzUCl1Zf2stv/sEzbHmaQtea0RNVbzjD6yMRw5ODyMcXiwJUpGqjIZXRCFA0xG24jiWKwjz+epgOzj7b5ROnqijGNb0vaTCsbv0gZ6a4j5fKFqOtoFdx1u741E7dgLQyxmKU7Ppnj64gRPnh4L2BwPXOzu9/DBh3t4/8MD1G4jysW8axDHfVFkhUEi6ydax/aiPs5PjvHoyTEePHyBi8sltvsJxv1Ys5tDXwCpQRQh9CHgpWDixnaYKmWqwaeXKbK8wasTKsyA2hAehHlE8pF5dv19AcB2vv6HAIB5/jIuTV9hEZ1jlesuAlL8s7s1UeCXCvg4Qi+OMUsLnM8JnDE3k7bQvgDAJRVfVYPZMkVVcZ1LgCBT0oPnIY5CbA97iBK6zLSSQUlnHXXQ4DzmY297gtsHY3HEoWLz6MWZHC9NC3E3YrZtXtBCl+pbD5EXG2vZAi4KOB6VXlzvdQIu+wLOhbKeV3JoJzmQfDVehchrZA4SIpeditYmZHUO4X7gqp1k3yOTJicwQ9rrSArldE8bAtosc/NAEqc9KAHLWoBOncYceG0Et+xJvq4ucDWPlmtz2prrGFMCjEvg1qyjed3y7V2NXABMa+MhyZ7XplOqauV5LueiRB8SS+V3Cr2aB6ixiAddlHhGurahW5EoxRGhakPUBNG7AJ7b14mMMTVOh5C5va061jC/mSrD7XEiVu7co7keJ2dmfKryuiVISYVfXcu9l6cKQR/QepznSjtdH/1kiI62sKJAJhBOYMkRRwfuk0TvXbZwmwohFaZUB3ouCsdDVrlYwMWCNtZBhCLLMIkbBGWGsd+izzmZjlRNi5Ln4hJ4jtE6sRB8O5cW96HkbFeVi60JASraF6dwUQv4eDHLJI98OBgKiLysPCSDAfa2BnKPP/n8XB5Md/YjAZvT2RKhX6PJS5n7tiZDOH4Ml4CZyz7K73NRdAFytrUbwvEj1K4Pwme0qg4J9PVjUYPm8wJBS2/uGWI/xSDOMYjouqPz/um8w/G8w8HhHg53JziaVnj0aondSR+393qSg3t8nuFiqp8ZRaGo6nk+YRjieJrhaFbjx9/dwdY4waMXS1GU708I/Dd4flrKABhTyTxOhCTOfdyXRwtRnRICZhwL70vaqA2/H0HAW2bVekwFr1sscypDHUwSH4e7CT59cCbWvaOeL3m84nIkKnrdMBGQJ+BLxbQf+eICkReEm2v0BoEAufRjeeetA+zu71IajsdffonpxRzZNMfLkwuJnxoEFULpmySR8rsCGX80kZhnSsaOo0iyiMXyvdZ2JegtsR4NiRstRv1EHV9yEqJrAUG5ZmP0BJXSBDeZGf7xR28h6vcwmy8wX2YYh5Hsn48vUpwtang9D3ff3oM/7mFZlQgHAxydHOFyUeFwZ4DYC/Dq+FQIHBzroRcg9n3kZYme52Cnnwi5gDbstGAvlzmSkILnWkhXy6xAVjbox3QSSBDFYwyGA9y/NcFkewuz6RRH51O5X6fnS1zOM/jMAU5cBC4jEUhy5HytURHzjHEoPRwc9sTya7zVx+3DAyFyM1rh1dm5OGswczlymfXMubkSK2iybpOesfJpHcShh7JucDmtZc1OZbgQH+VZRGmtLqI6EiU49l3OEyG80MflTFmV28MQbx+OsdWL8ezpK3z26SuMGGURkc5QiiqY9u3Mpy6Z/R34mNVUvo8xHg5wuNXH7GIGHyWcdo7ldIrbWy1OXxzj//2rn2Jx9hROe4bFbClLcm5PuA60ADDNKsQ1yzjtfFMA2K4B1e3oai7/OgBY1oibcRJ0U9pYXt8AwL9yu3HznzctcNMC34IWuAGAvwU38eYSblrgpgV+dQsoAHyV+cZNOBfntDF7XQHMNbK1zCXQqNk3GsG7JhWQr9TVJIFYUZWIKsUAtR2zXFSF67SRsF4VAGZuC62UAgEc+dLCJ6v5FfyAf+dI8wUYDMPM3a5iwUZBXwsAs7BhqzG+/U4N/VPlryjz9PyoAHZcbipKcoCVVQ8WhcZoMEHR7MMdvoVo5z4++M4hdvZ6OD37Ak8//zucPvsFxs0FvOYSXZdpvjEtmbkZJMuc100bX2PLKVcv+aksWITo2hFcHKLFfeTe9zCP9vGH//U9/NY//T18/uRT/PN/+c8Rnz7Abv0SQXcCJz8TOyR+B+2cCD5SISMFYrNS17vAa/RQUz3QkqW7j9L7EN72D7Hsf4Dt9+7gR//lBwgnHv7uz3+KF599jur5/4NJ/RhYPkdXncFnG4ollKoweV8c1FIY431sfbUqZeGGBV+eg7DrnW242EPX3MZgsIf9rUMMB8Dl7BiPn3+GoHeCqjoWwJz5Qw5Z12sWgtzMco9OMsBKtGoKZgT6qdDhxlytiT2MehMsUlpwEVCJjUogl6JRSPWvFLqNMpoKb4O+8e5LyYxq7Y2cPWnBTVyBRT4LJqwpbXkf1l9SIFv7LI8vdqavDUP9jUmG/cpBugkAbwKA1upUCne/GguR87JZnl83L24e6s0AsNk0blwcx7sFOTeVwetAuYxssX2+OptNFdIKSDQbYgsu8LhSczUABMV919RQpliZ9LXxhUCwpsJdfaNRWHnMYGJWl1E0a06ZzhnCFnd9Gdc8H7LlWaSUPkjihclX1uOvZwRf9SN73bY9rKpbiqTmxqn9rKotZe7k2Cuu36lvAgBbFbSc14aS1v68uenf7Be/KQBsj7P+vesA91f1v9VpWlzpKxTAVuHK+WNduWuv1doJUxAkzhMrha+1BFcwcHX9pv+srNOM5ThBWAWAr/KA16+N8w6BWfavXp9zkNqVKzCtOb9UdRKI4/2gYph2hlT3jkcBtndH2N0aoChrvDy9kKKlKAaXLdJcLWRFTZoDWUYV23WlYGcyjlftaa7TCLm0MG4eCfKXVYyaOY+AdBgyS1CLYlJsZ+ajySHTdjRqdpMBKyQcM5aoYrBtvq4Otvfd5rivg8b6fo1EYLvwEKKwfoMCeB0A5ljU9xmLd4K29sKNupg/Ckxh5iQWeUVMZ7LWrEp8BfQatTh/JpAv6w0VgWJ3hworD9EgxN07+xiMhlhkRuVJW+I0E0BYFDI1rUVLAe1jrp1CF47f4e27O9jd2ZJn/hdPjsT+marVxWkh92I51ycA1SoEfiUy3dwnEgYUqFnLMtcLXD1P1uc8XqctHtrfi508CWnXAGAFn6R/ij2isd6XLPgrcJ73iLmhEgVSU73Yiv02/21V2EqGuOoD1qlD7rfkxwPjkYPdgwDv3t9DGPkC6pSyaOCF9DCejAQIojWw64VIBswKDjGZ9EUVTICFRAG2w9tvjURRli9zPHt5ieksR9G12B7EYk9JMDFLS8wvl3jy/BQvj15hupyh81rs7cd4//1dfPyDQ3C1Ny9KFMLHI7DH6IRYsvz6/YGoPZ8/f46TVwu8ODqX9efOaIAJrarBYraLMxanF5lYk/aSCBFVeI1mDoYEZJoWx68ukS5qPH+uWaXMylw9G5tO1nGrOWgtA3g1Vt+wNll/3K4TWqRrmPH9DwYAGwt8qyTnvCb2mmI+4sr8RjtoQoJ+6IkKjeutWVoKqECbaOax1mUtuYv8Q2U91/AEcQXUJDlLFFvApB8LsLzIUml3+JUAeVXtiUXzpDfArf0d6fNHJ5c4O58iTXO0lRI1uC4mWE9Vsdu56AeB7hsI77o1PJfrdwKzJDQqQMs1lkPiqAFjzYgVogcPKSCDiQbQsaznqjb2OkFxG7JaU9k50xBS9R36Rvr4NPZDQuI0eRwCXNlvprDWEfcdr/ThmIch+zghD8axiF0uAa+uhoh4G08AW7rliOLYEGZLCae+OgOuRa6R8Li+l+8m8K2uUKpM1s+0LhXuhOG14xHMVR8lklAbeEIeVYU9bacrOvY4VN31Vb3XlWYtxZx7RiGQtcmjUbXnCtBCgNqV8OwKRVOgqo39s8/1Gr9XGTEEegnyU/nL+9x1gdiE01ab4DCBZ5KN6R3F6+CzgIpPrp3dmvvIGiGdYGTH6aDxQuStJ5m6dcNYlRQjkrjo9JSnGEQe/EBJQGVDAg8VzlQ2J7LvcrwQYTQQoIsDs6xING5ARysCwdz48PwLRgYRiPJj5JULL4oRBYl8b5nS5rqFQ8CrqxC5VGQS9KS9dIsoHkpsEUHvRu5LSGNyVEhQuwG8MJZ9We2ECCKqoGl33CKghbrbopgXcOoMaBYInQyJmyMKaNPbCiEprVxcpi28qI8BVbwl1bO1rI3DmMpzXRu7VIRzH1exXWmHHsGLAyzzTsgMtHsnYYMgHedWqi15f3u9HkqSLGjjHniouwCjQYRl2QrwK/t039WxSDA14F0i6O+Iy0K2nEvfyApedYMALkKX6uBC1Mmigo+4D6YjFIFM1h702cd9oxeE2O73kSQQstG8yEVlTLIK10WcW3ZGIdqyxouXl3CaEn23xXyWwmtzZPNTOJ3aX3fsczKIfZ1r4GDU72kOsBCMXKlr8HlJ4pQAwSQBMMNX1h4KWtIGuM97JY5kJBfR6jvCLKXVeoDtSQ8hCUZ5jUHQk7XpNK3RMp6AIPhuH17PRcnPez5OlylOphXGPU/qBCUjKZiR7fmSRbwz7GvmTNNi0gsQOY1ksmeLJdJliTiE2DfP00KAYkYyTIaqbPa6IcIwwd1bA7Eip/UzFbiezzWruhBw/cBHI4lSXONxzch+z+dAXgXoDfqYFS32DobwIs0ev33rFj79/CnaukE6K1BnGaKgRew1WqtpSQThuGHckzqt9Qwx6PKyRFkroY/jn3tMZgw7HtXZrO+YGCM3QjLpw++FosJuqk7WcUno4f5egiorcfpyBrcqkHD+aXJuOMWOekrCUlNi57CPeVbBdxN4XSgOBg37XMCxnaFYzDDqtUA6x/HL5zg+foyjJw9wPj9Hn7EwrKFsAMDW4eXXVQCzy63v1zf3Q/z/3wQAtmuQ9T3cDQC8elze/OOmBW5a4FvaAjcA8Lf0xt5c1k0L3LTAVQv8j//tP+q4eLYKOQEnDQAshQABhK/efwUAs37HhbcrlmBkq19/WVSHBRw9vhbiWTBgsbNW9C3OdAAAIABJREFUMLbmZp1WXVTakRnOzVMkmS7CcpeVa4uu4cashNvVWOZT2ay3TYW2LISxrwCw2rEpAKzLYjKt9Z9aAHGEQyyaWTkPKXg6NRxKWpxagNmKG+lmhNrZQuveQh0eINx+G+9/5wA7OxFenX6Jx5/9LWYvPsUAFwgwg+ewEl+vgFieilhMGgBSmPtG7sezoKoATR9NvYfWuY/U+QHyaB8/+s9v4Xf/6R/iwdO/xL/41/87dtMvMalfwm9eAgXZ4B3cpoFnbCuZUckKDwtQKxyNagLZDnsIwgHKbh9p/S6q+EPkw+/g7Y/fwXu/dx9Oz8dP/sNPcPbkC3gnf4NB9Rj18iW64hSOZAKx4KCFelFPGIVz6zWC97NfBCw20NLQcYR1jm4Mx9mD0+1hONjHcLQlG/W8OMOL0ydwvVPk+XN4Xo7JkAAXq/iqBqflmBSrRI3JAGDmKhqvRKtuJqAqVt7sfy76yTayXIEW2kvmRYaioK2YCgyo1WRfsRKNVrd/q8Iee4LFmNYf+tbU1CrJZTO06uKqCOZrHQBeHyd2LFiravn86guuvukqAlOL8lpZe9Pf19XE9vgWALbZgvo90ulWw3ETdOV//LpAsD2IPcYmkLiuXLo2/td3pBbMe0MD2eu3RfCvAoB5bAswCfBrbxoBYCoebfuug3rMI06s2bMSMuxO2SogOQXJPMBiVKKqfcncZaHU2KlyHnJYlbGFg4aFjVaAOSrk5dxWgKUCFRYUUet5MwWZc14H9anclyLvmupOvse896sB4Cug5lq7m3O0n7ft+lUA8GZG7OaxXpOUb7zhqxTAq35zTRmo1/mmcbJ6/6qx9B+b520BDitsZz9eKR/NBGj7Ce8Bla0yJlYqYT2uKIIJuKw9tnTc6NCx7ca5zSqABfA3mdB6btr3qILji/bOku3rOxgPfcmZYx8pqg7pkjmmnShBSXwh438yDpAMEsRRgLyoMJunAnRRMUjLUnbWdKmZ0AJA05TBEB7U4l65Ufb6VreGv7eK0TUAeF0Fzffa/t3r0V6V/VvBdBYqpc7f0baPT012aGPNb1wYLCHEEmWsSpRtLxbV5t4RYF4HCC1ZSObFjkoZAwQzCkBrkPKy/ZL2eFZVLcCsyXy2/eIKvtCxrc/4q/uYV8ytVGCM18t2U8Wtfo9EDhjw/5oCuAG2d6nS8ZAMIxwebGMwStA0rmSULrJcFDjzvIJLgKBsUGQ1ShaVRW3EWryD/pCFfaoXIyzmuagOmatHVhiBKRYApVBaEETQgi/bjnnGVO+tnukWSDI32SqC7Ty23r95bRIzYfLEr/d/zb/ml1AVrKpfEryYu2dcS+Qe6Dym/YD3haCvUQALCKxElfX5RfqmiWpQFbM+hahs2jv08c79bVFvzhcLAYpoc9m0Hnyf4EQiWcl51WJ7exd37+zi4GAsxAjmPBd5B993cbA3wHA0xvLyEs9Op3h1mondpOcGGPRDtMwkdhosZyUup3N8/vA58nIpLi8kXuzdSvAHP34HQQSQsneWFZJlSJBx2E8ky1Wy3asWpxcLsXWmnfCk3xO7UWY+bw9jKUwz0/Onv3iCdL7A9nioqrqK6iRtB7bdYpFhvihxdESAQlwkpb9JvnjZIbF5zG8Cf+XGvV6KWP+NJVjYsb9p/yxrt01bkNVEcf3wm89eOxeuzy92n2Dfy7Ft51IWskm4Yf+XuQMdtraHQsxjyArXd5GA9FRjqXMQjYKphOPAny9zUZix/xPUkezcRJWrtEtelqWowuIkECIiCZtJn6rHRqw+OWeSeOl7oZAVOD6Xi6XOPy1tQ9WxSOZumUtrud9UEBIolfmBs4enqmI+l9fXbzIqDPli9fxRUfDqJYkyq5uhY4vgEMcDv986enONwflu/fkrwPHqJuhRxLHo+sJUvpBfKc++imRTV+YYAu9UyRdNK8ryMNb5Q5ZIq3x6QWlX50v1IX+05EbO57J6NApl/VuJby3/k/tB6U/6gKF9tID90i68Fzp3cFVNpyLeD76TWZYtSakN918EDWnnTTAyE8Uj2z2KVA3ONq4rRyzzeQ8JxPWY8eoriFqUBZIowGAQY7Eozf6TEzxPgos2tXfuqK8TW+gYrkMAmJbbVMWSwqGk566r0AtdsadtihoBSUa0Hm5d+EksABofVSWJvQS2mwLjwEOVLhEZq1WZG1sXrcPrpx1zT7JtaT2dLl14Ife1tLclsSuF6zdicc61gpKfGuRUPpME7YfY3ZtIH75cFCgYxUPiSJ4jiTr0BB+nBS2jEQLM5nJWsq+tSGRxqYCO4QR9NCQtehHCXgKHSmCeT9lhWdZi00yVuNsWQFsgdEoEToagTdG1S1Rlppa/VGi7HryIBBeO41BydUkCosX1IqO1O3O1SUQwjjk8Hy+S7G/mu/Z7MXIqXxnnEHgIPXWNSosG8bCHnA4pFVWiEVyP9sux2GJXjYteP4LrkzjQIYxp4+zI9y/LBknINRGV+xWaioQOOnCRKFcgIyjHTZo8g5gdq+QmfvYyLRD7tDRnl2GmrloCcxriWogA4JJOBLQGN9FYvLPZMkPQlBiEHZyae/0lvOpc7IHZVkpF0LoCFb6+Q2UtyQt8xvFZq886/j+z7bk29CNP4iSUpKW1l6gXYNRXAPrkPBeSGWNCKJ6lLfW438ewH0revE/igKPZ1nw+LtkOiYeIWcGeg0uSDjzgaFrIXroqSuwMYkSui2VOMNXH7b0+Io6topJce+bcU8vOOZOERCqnF5J9y+uiI5haJZelh9gZoGupmOa60cN8Wcrw45wa91y5foLuJI0L6GvWowT3QwY9+4lkZxMA3t4fIK1JPnRx+2CEzx9PJRuc4dZuU8g5eSjRtaWQIuJAbeLFkr+hsl3jqJhDLpb0VPwzG1hIPCGCIILv04IeKBgB4LgIBgn8JMRsUQmwTVI956zI6bAVOXCrGtk8RV0s0FJR7VXwvRbLbImiyXF7P5Gs6GVKYpGL0Akx7PtIIvbHQv4ETg63znF5cYwXz5/gxdOHaNop4rBGSWegNwDAOvdzLXP9+b9ZQrDbl+tRSGukMrteNM+or7KAtg+ETULw5v7xBgBeWzzd/POmBW5a4FvZAjcA8Lfytt5c1E0L3LTAegt8FQAsgC2LzMz8XSvif3MAWIsLDnN21wHghgpghqsQSQyFZU4LJceJ4LlkdvsCLgsrtq1lQ+pJBnCFoprDc1X12+S5AIItNwIE+gwALIVpQcWMvdkaAKznYQoYcnEsQymITHugpmXm1wgdxkBwG7NuG9u33sfh/R2Mhi7OL57i0ad/Azd7Ar+kreMMnltIxhPVuZKlTDx55axGFrQqBdRWlkUdblbGKMsteMG7cOKP8XQ5wO/88R38+E9+hMfHP8P/+qf/N7aWDzEuXsApXqBraEhGAJgFZCXtWnWbsvqtKRtbhBKuULK3WocZVO+git7HafceJu/cwZ/8d98RVcz/8W9/gubyOeLzn8FbfgnkZ2jKS9QdLYpakLBNhaPCy9z+axuTIS9Fo6ZDYTKCO0Qoa+YxbQHOBP3eFrbH2wLC5vkMl4sT9KIl4MzheQskQYNyuURXk1VLBj0LShYEJlvXFXWArUTLZs+wWUUQ4NDSa4iq8mTzzJ9pDyfvYRGvqdTeTlQOJAZoYYoKD7EN5PnT2s6U7LTWtY5c8mOssgnkqLVYKX7pe/hWll7eBGhx8yYFso3DrUAmMwhXVIW1Yrstutu/VcF6/UB2TH7dQsWqqDdnPXuZqz76FdOiNNHaV28Ccm/62OYm8uozG41hFMA8xvpn1jez6wriNyoM105AwFtrb2p/zzlMSPkK+IkSToglGpRIZUHVamZ0HKnSiKrBlkx8A7JJQdtjLrlmg0qRtVAQJFqBjteBXwvyWkvFq/zkK7CX/YgAMM+D71+pmq2TvcmZXW/j14Hc6226UkxbZ0bJF75+l9bbdPNevXY/fwV4IGNg49ibn5cMWPNa2VuvwPKr+26vYrOHrCyFzTGs0YR9H8v5m+Au37pSKBrg1/axTXY87/FKzbQ5WM1xrA20EHp8BRBlbItFaYfRyJUizsFejK2tUMC+XsxCKbPICOjmmC1KnJ6VUnwiKMp+NOoTAFaAQ6wvRenbYDan1TPBYkf+FrzQgAhCTrBgIM+DEXFyceuUD61725dMawZItW3Fny0ZglbUBKHlF7TjDFi8VBICVUDaX0wOMFrpqzZbnM8H2+cUFFQbf9vfpYBqwHJehypSpbYo76GiWRQxbwCAOV4DFsfMuYtCVsBHAy4SKBCAevWUvy6FkHw4BbkUAFZSh+ThGoUzAWLeds3gpVJCFf+09KQCmKoSN/TQ6wdwfK5RPAFAJLe4ViKIKFSzCnlWCQDMdpCiXuKh349E6RSFkSgeqYST4qgfSf/oBQGmsxlm80zXDU7LeqcA0yTmsShtXzJW18Y1f88+cq1vE/8wqlJxKzBA+6rf83luioqiFhZlMIvTnPuunGDWnQYE3BdnAs6LV+Cv9Aoh8ynIJf20tP1V7yvnXf5+f8/F1hbBEVWZD8Yhbu3toq4dpGWFlISaGtje2sbtOzsYT8aIegn6vRGWRYplWko7U2nbHwzFjvXyMpWcRWYt85ppk5kvtZjeECTIlvj5zx+hERZNKbmhzCf9xx/fxvZujMnuBMdppkVzVzNICebMFzkqAvrMbA4j7E5o/RyZTNMWW8MegiBAEkZ48PAJvnh8JAobZlgyK5JrljKvZdlAu+j5IsWLFzoRVpIBKZiL3JvEArxrAPC1Ofk3BIDtM3R9rn8TELx++M18dTnh9blmBQxeESiKkpbZtLC8IsIIgOuqYnZ7u2eUgrQ2ZT9TAJigEVV2Ja07Ze6hS0wqyl7OP1z7E7DYoULL41q5xtmMa8UOMW1bue7ymO1JeRf7GAEMR+ZPKtCyZSX9JU9T6btCaJTz0mc8I1I4hxH4bSp185AICDY+weemFWvx1Tiw5BJrz2naRYbnim+ythrT5bgQOcTZwDwHrSMF53POY+EG8H8l5TIAsNjcm69YX+yZ86GilXOWKGGJozM/l8p910WUuEKI4HzFdpP5pVOyqJCZ2A5mLrCHlsuXltInLOcyGxPCPYwFhhXuYtvr7GS3Otx3yPNB1rN0RCLobZ+ZBI/M3oSRMpJL3oqKmAA1AVppd9N/rPiZ48neNzr4FA2zgR2EUajPghVlknMZnYOMGlP2PyQacJ8QCqiozx3da0ofdSvJriWxoK1quC0BKwLABBxp4+xiWVCRDlkf1lmJrUGIJstlH1HxfKUp+J0uXJ8uViE8j2BmJOAYH85Z2mJIZWuWSX5pUeViC8zMUmnnqhVAlHviqM95LxRwbr4oxFLdaWr0+p6oC5mly+xW+T6Xe2eiwlSOB3CDREAuN+yh83uoG+bcJvCCCLTzTomXwUO/F6CoMvSSDkVOpecUuezFZkCTCcjF/Swz0pnRGniRANkds4ULRgA4iHu0H45QNVzl0sKbcRdsY1pQS64EtrfGCMIAeaMgq/wfLbW5Hmd0Qky1soO01nvHPkCgLkh4HQEyzg8J83iZb6w2znlZo2R7JL48NxMqscVemYTwEmlawq0JbnYIXMicEJEg4ZHQ1iKV/wNG/RhlQRKSRgu5PrPGqdb1ZAyRRMLvq5oSvtMKIaHKMwHNy6yAU84xDpYos4XYytMVgqQAJZxwbBvymyG/ixOYfZibfYnu7fgc1z5EW29+nusOZhHT+YVOMMNhJGOH6w22s2Rlw8V8TkWzI/MkCQ3n5xWioY+sBLK2kT7nRA5mOYFLR8gNCdcxXEs1jgDH/ZjjxBHbfa43Yoq0pYahIDCfEXNmtg99xFTls094PmYzZmf3JX+dhB2uIbjXd/1OyHCDkS8ELu5B2fe8QF291NEkQEwFudPDJd2cabHO9nJDuKGPZdaJI1PXEJTtELNG0xaoq0ye57HfYuC3YsPNm8noFF0Dt8irRtZOJGQM+n2U4joQIgyZ9csIBx8lM80pAwgC+EEoJLxlUaNPgoLTYTZNwbQWv63glAWaMkXQUY1foEUpEWRsr36fWcY1spLrgUTGPfsiowsoVqiqDNt99sElTk+OUS7PMJ0dY56ewnUbWWe/DgDrQ0WJT78eACzPlTesFVbd7SsAYCFIrDtwrbmI2HUl/7Z7yBsA+Go9fvOvmxa4aYFvZwt8XV3123nVN1d10wI3LfCfVAtsAsDcTMjC7z8SAMwCnM3/lVwpMj6pozOs7SsAmBtpLcYQAC7zJVyvkPyXopzD98nab1YKYC3UcKPOygOVwopOdB2Z/7wmrVRLppUUJ6RSqrZNYjenwCELGFQBN+1QAOCiPUDm7OKd7/wAk4ORFAyml89x9MXfYoCX6PJjuO2lWFOzdOGZlXIoKlzd2AtjnkUYw42XgkpHhW4PTrePvLyLePhjHJdj/PF/cw93vncPD08+wf/27/4ct4on6BXP4ZQv4VgAWCroWkRnIYSMVV3fK9AsGllho9NiOYHj3UbbvoMm+AiX9Xs4+OAuvve7O2jCDv/y332CpDzBcPEAzuwhUF6gbadoHVpUkklLZjELS65Yx0UumeqNAAO0hSbwTmvSOB6gcWNUdYjOHQDOEFE0Qq8XCrBBpvZifo4kLhF4tHNie+dwamZo1VKoJwzPAkFLhr4oy/Vv3h8RgjuNXK9Yywma7qHKXckz4v2tGyLRBFhoJccCbgHXZkILMNyoelhkMaawxftvyADy4WsAsPG2lg6jVubaeewU0cG/Js9Q1u766+sBYPt+UzHcUAC/AZO6DuhtIGbS1S1QYPrcV05ogsyoOuTXfV0ngyjlYBPU/vpjXZ30lQL6Cgz8JgDwekaSqG1W6j69SVpMNGo3AYBMFpigwR1yymMMgrWevcQiiwLFRgVnJHcCLrDISjY+VQkr9a7JwDPHsqDYui/CSglp/pMKGZI4rN84u6UFudnf1wFv26avgblfQQywhf83LWTXj/EPBQDrd17d9xWBwZzgbwoAE4CnwsGq0Gw7WYWi7UtXIPEVO16uXeYV/dTKmnVdeUyQkrbDRvGoebT6fi0aKqDL4tr9+wPcu7WN0bAn/392MUdZFVJQPr9Y4uS0knmTYCO/M4lcRD1P5nGqfgkCpykVocxK0/ay7WKVs7bd7O89owi2oIvOYQoa2KxYefpRTSpqZUPICsx4ow1qzxdrRrV9VmBAivaimFVVipyNBR3Yb232qyDSmwQGgoLX77U4PJg2NHVFJVNQEfkrAGAWx5ilLO6t8jzV+6HnQ1tu/Tf/2sBHVucsJBZD/rDqX1tXE9Utc3VZHBaujxJ9aD3MDOBkwGeJqt6KSq1OqdqhupsvsUUuFQCuCeIXXHPQjcJF0vfg+SFGk54872nZOIp6Agr67LSieG6xXKbiXNE0FbK8kuInm4850UJ0EtDWXrO9b3rBVAnztQL2jQOCANwGwBG1LxXvJifbjnleM51JBACWnES1/rZjwYK+2tcNAGz+tv2/LNW9gy8B/tfusbzHkChoA+3HbBcHO9sBtnZ6eOtwRz5LcPf0MoUTBvj4++/j3v17Uoy9mGc4PDhEEPdQFDWm0wtR5UpusUfLUQdF7eJsVgopRwlhJCy0aPIWJ6cXuDib4uzsFcoiReRxLdbg3XcG2N3r4/79fWSBj7N5ISp9FtUJTuZUHs4zUaPe2h7g7uGWWG8S3KW1M6Mo+nEi65JXr07w6Mkp0gXXGhp5wnMhqMhj0WZzOl/i2dNMQP10YfqbGR58PvD5K/dkA2zVG/v6DL7+m3UF8Lr985sAYJ0j9P7qTX4D8WqTgbP2ZfazFjRkR+f44xilXfm6WkicEmhHOgnh0tqXJxq4CL0evECBMgICVH0GBIC7DtN5LmALQRdxyWla7O8M5Q/n0ZMzAi3lqr9J5ujEF7INgadl1mA2LXF2kWN6ORPlGXOauQ6UyJSQwDLXiY0o8ZPQR1PRtr0U61qZ94Qwxeey3ifV5Ou9USBD1xjyrBD8c+U3sHIVkOnSLOfkL2sPLdO+NqgdM5K/vtnmcm/M+0jgMPPX+ttWYL0QdJXcpgRGMYE2WbZr5ERDMOM5c1xbBxiJq7H32Oajr9bAVCqa/QsBCVlXWits+bLVPefpcg2vpEq9eNrai0qZFq3Gy0Csb2U+o8MTn1F8vqgrlJLFbKSDPl95jyuqTekyJLFE9pGt94uqVrsEknvDFqayV9iTzFjlfB4YcjEVx6rQdLpQ5pCKoA5FwjwWCQEN5zNVNVOxmVWVKJR7UShK9fk0E4VoQ49ZPh/5b3NjxDmLalnHFytrArhlTSKzLypfnhddqkTd7tDBintYXUzQ+rdq9D0EhpmTKwr0ikQw7lEV5K/qUq6XSloq5qOIVtpEHX20fihWtG4UwQ1Hcg5+0BfVNYnNBGK5v+f5kHSR5jniuEVZp6hSPoOWQL0UdkrbZJKH69B+WlwiCPzx3vJ8XQQka3sBOi9GSWIHr5ntzH1t58PnmI8S+EGEBe2e3UiseHnuPneVjQMvctFFDuE0FBUbnG4AVC8TtI9l/0d7adokc6HFPuaH4uckKlSuxdiuCa10mbPMDF/OD2UlytCOxJ6WxCICzr6qeaWzK1mzFwaY52xbXUuEjiv2yxxv7DckgnKNIp9rmLmcIXIISFbI0xxxlyF2zlGkS+RpJbbZQiBpjSbb5zqJSfMck7WomBsCikLsoiW+WstznhK3mrX9muDn7MfGgY2AKy3BPcnipqKe2dkE96lZd0RJSsCUTuG8VwTMOeQKLRLINZFYU7ckUhmCOpsi0Agn3WfrXp/zb91Ust/n84y/Zx6zHJ/X0DAux0eW8TzUbYFzK58BHMus8YgNNGOYSObh/XQc1DLgWX/h71zEVAC7I3RhJASBkpNaECOX+cMRFzgujj1eQ1OK/XZbZRL95XYVQpSInUrEAFwXqrscyRXCSJcIrGGSoHWp9o4R+H3AjdB0fF5wLLDBdQ7jPeH4ImGGlgmx28KtS6SXqeT5FsslPDeH51aomhSBT/JHhnGvQ15VqOoYcRjDcVg76uB3LRg/dPHqgp4CKPIUWTpDWzCS4EREDASAhWjymgJYHzi/LgDM86fT0frzf3Of+FUW0Cv7MwP8rq8t5Bm+tl7gMW8A4LX1080/b1rgpgW+lS1wAwB/K2/rzUXdtMBNC6y3AAFgLZ4bwOQ/AgDM75OsXcnGYn6PFhMFAGbmkRsZ2y6yiAO4JjOHjFKximZmcEUFMFEXZtBQcasKYHCxL5sUfsvrALBu5nl9VBfLmai1tFhBc0OkttQuWFjSAm/XJmg6ZiuNsSh2UHi7ePuj7yPe6iOvCjTZS8xOfgknf4KgUQVwxw0zgcq2leOHPI5YPakPookelkW6FCkk36uPrt1D2dyFn3wMZ3CIH/7BHQTbHn558gSf/OJnOCyfYFA9A6pjOGLPpWx52SJQkcYNomxotTDDjRaZxprJ5SF0h/C926iL+yjad9Al38W9j+6jG3doogZ/+teP4eXH2K+/xLg7AuoZ6maKsslRt4UUv6nYsUo+Ai7cFJZUHviBqJG5AYz6WnDIBQBOQDWwH5AR66uleEfbpAV8r0Lg1QiCCkWhAadsde67mo7lMR+dKEACK9JWUIIbNQ+ysaKlF2tUAQtHeYauqET62XZaHIxEyUlLaf6elHfajZMhzIxndhSqgi0ATAY9C8f2ZauwBtjgrof5v3yXsSNfRxr8dXX8G9DaNwG4VrXNb6zfJB9eG6Cbn7/285sKh/aztqBsipFvfKvi2t/oZTeWch5WHL12hF9BQt74Hj2jXx8A1g3x6vvNea8J5NS+2YAcPLaci1W8mQ0+QQ8p6Aiwq/2OFyJgqxRJdSMtmYNsH2NbZudH4V4YBaMARywYyjGMskuUIGxXLdzaz22Cv8pBoDJJzQo3Ab7N67SN96sA4Gvg/FXd+lq7b37+HxYA1naSFrfntwEAX71DT9sqgFVlc70gwSNRsSDzAgsga0AuCyvyHevZ0BYoXi9skBdi1K72vOTZZE6E7cO5b916WUHUKwBYQErfwcF+hP3dIfrMu3OY3VZhmS6kKH96luP8opZ6C8HMJKG7hXQQBYALFs065EstPLIf2vza1T0z17fqG0JAuHqJ6sH8aDOShcBgAGCet1UCE1TlS6z4AiqA1UWhaY01oRRjCdhYopS5H5xzRTGjfZfWi7bva/vbAisLhcxONONC1L+aHbsOAFOYZxXW1gKaRxCw0qgjNgFgqwDmPSKotv66UqLpb30WUdeIBxbtsP2e8y+BX4kLWNmfqj0rAeAw8RATYHI7LPMaBDwJprOAKQBrQdU2AeBGjCYIHFH5Q7XWYEI7Tg9bo54o0ZhRynUI1VOH21sY0sJ0WeDs/BKnpxdS3F+mhWQRslUHPRaetUVJNFjNaaZvsr2j2DgcmEKdZv1aAIaKO626KwB8BQLzEKoAdsUqknOitYBWlxJ739SgXpXdvH9mrjTji9bMUrw2N2E1rg0qQiUSuxDtaGkF3R842NkLsLfTw+5kJM9VZlIuqFAKE3z0wT3cuv2WWEGTnLN/cBfJcAtpluPxlw/w1z9/LsXzOwcj7G2PMGfb13rxl/NCxhyVWHwun5zO8OrkHC+PXiLPFpLh1x+4GA9dDIcBDt7aRbw9xowKQ7gSIUGQZ5HmuJwvxUq0xzzAO7vY24pFRcY/ZUmApMJiliFNMwFiiryS7+bvJZqWgKNkPnpYLkscH6Wi3loudAywUckhIGdt9Qx7zQb6ajyv9/HfBAC2o+TvEwBWRamSCwTINDnTArAIIOnI/fbDEFEcI0hCJNFAFPFUZ9F+OI4Stcj1CNTQiUOBwaKqRYl3a3+Ee3ffwTKd4vjkBBfTFLMlC/HMrnYwGfZkHHFMLdISy0WF88sU5+dTLNMUdVmgbmtEro5jPo9JyKGzEUGLssjFVaihRa1MZYa8IvMUbVn1XrHaxZ6GAAAgAElEQVT9ZM1wNcWJJbI475gbsn5fjGnMCpwUco2sMYwynmPxNeRX1blXryv7fB3yV/8pEImsl81nNNVEgAyes4JaZh1jAC9eil2H8LNNR1IjV9NmncLsYCGuGrcbM79a5SLBMzH94eKb63E+fw1HkkQSDWdh3qyqjeW5wylmlSvsyD1Xy2ndhzGLmWCS7DFM3rz0J0fnGVUpU517tRZQJwd1ZOE+hK/GWNmoc7WqRSXmh/m6BA9lAvXEAloAYO7QPE9skvlzyO8UwqwSi2lZK23uNChlTOsChOfEjFLyhR3PQ87noYk1kmvmnoz5xZ7JI+4CcbngZ/hZWvimBd0emH8doMprhAxHdRpktK71OCZ4ro20FQkn6kpDcIvAqT6nvdCVZxFt9En2RRegpfqQ+cNuCN8foPNCBH5PbKmryhEAmJmorqfPddkBeYyoyNEUBaoyFeDXA+2CU8lZ5b49JUuLVv5+JARd1A5CqpyjAB1BQd9HKNbqro4jJ1IVb9RD5/iY0c2CGcitC6d10Yt8ea7RfafhHp+aZD8QBTOt4SmHJbDc0aaatt3sK7znvo+AG1Cnldxk3g8qJNla/HaC5VVewmkrUa8S0PfZp1bOLbR312ejELBlLvDk/zlmfNdF4Cm4XNauOACoBTTrDwWKMofv1PC7EotFCq9eYuBcoqsW4vhA9bonLKgGsav54LSZF6eylvnVJYOrxGKeBLLA89AyAoPPSlq2h1wbeiYTWycd1kJ4/+kaxrUK875ZSyAQ3JDARZX1doyzs1yUvRFzbjk25blTCeDN/TXnSj7JqVqXZzhJFUZpz7bkGJSxwr4ReGbuc4TMxHtAcJTjqOB1dnxW+sbCPhKVOvstFf++2NBzb1+xGoOtYYyQ7219FJyvPEajkJgQCGCaVwNRyrthiMb3kVHVThKAz7qBg45gvmSflHBZC2JedZuhJEOyzBHUGSKvQS1zGfdidH7o5DqyBkjCWEBlz00AJ0bn8PtIzqB63RXLd76fc8CADiK05i5rTGIXXVmjptK/SUUl33BMVCnqNoPrkRxRIxQiO2e9PhwEkq3M02XdikphEoSptGfyeFHMMD0/RlWdoUGJl4sGE5Kn3ggA6/7i6xTAYqhPYicJnmb9IHtUQya2z5LfBACWNeLaBvsGAL621bj54aYFblrgW9oCNwDwt/TG3lzWTQvctMBVC3wzAFjzgNXe1BW7QmcVomg2Vlqu1C8wecICuK4tJFcAMIuMJTe03PixlE3Gq1pVcRPCP2VNgygWaDL4AZmguWS6UfMjxbaGoN4aACz8YNGSGuWSbuRZgGVxgPZXAsy0PhzXR2XysJyuEHUIGbdMgkJLZvUEZbeLrN3G6OAe/ChBSdavewm3eIp8+gwoj+G7tEvO4TFDmCCyOGmymKBKHm4QGlPZUTyO58BNex9Ns424/y6m2dtwR/vYe38LgwMPX7x8gaNnX+AtnKDXHsNtTsQCWrKX2lY2BqI+oH1Sw3uhRTexmnbJkiYTu488DxCGBwj8d+AF95HW99ElWxgdBDjP53h+co5qfoL78UvcGmeoqwWyIhPm+zLV/C3eh0IK+I2wprkxrWtXCrFUvDL/qtfvwQ0iZMyBcgiqajqubDSrCpHTiNJi3GcxkIWZGmeXBXqjgWzwK270qVp2lDHMIiEBjcWSPtcNvI4sfv7dQM2baoRtiaBcIJ9d/n/svWmPbNl1JbbufGPK6eWbamaJpCTKLalt9eSGuw0b9hfDggE3+oN/Y7sBAYb9wTBswC1IskRKpCgWJapKrGLVq3pTDjHduLOx1j4n4ka8zFfFwTJUnUEUX2ZkDPeeee+111pi/8YK7OmZ1SFiQojjQgUElK02r2h6flmWjZXKTAbRgzqxPhFLfKidyuC3BEJWHLcKcg19N6SAeTCNdn7tVwR//czzck2/FABsQ+vGx9YbeHCS4XNMUOlvDinZAsAD1soBCXkLkHlQTAUNHly75fu/GhDc3wgA84ZeZTDdDADLE9svN67S3csY8j4p26dbY3W/B0ec76WYjQ4IZhKACXoF3ZRDZeKEINc2A+wb0hK+ni3acWJ4hpwvbHHKiCZ1Zu87BIB37c+koTXiTYH7IWB7GwB8+Lw+z3lwDgfI/x8A8P53/moB4IxWew540PrugFlLgDifUmXLPUvSg2DWKkzAcWOw+bsbYwZ6mX9pM/DeJRgpFumAscecHyX8Tk8jTCeUtuTnEbkLcHZCOcgQLy42uLpm1ti+dzJmApb2Zib/TElxMn+JRxibwb6fySQ9BvNYiWSylXh9Hhh0yX//Wi8byu2Z84Cs44gJRgLlZHmwzSigP03EdBJTI4vRViUKFvSE9AWO7Xvc+sb93saoa1cBQHat2os8AK/9WKu/7o0v4ecQrPUevhybSrzRC7PZl4D2EtseADaA3dT49X6CAQ7p3tDA1T1sVd9vLjFk3Us4n5kQ9U0pwNcVgfA7CfoyacsHmY33z813cjwmIymQr+B81SAksOeUAZjfLdct6sLBMw5MPpvFmN3LlPhnYRTZLhpHVYj7Z6f4r/4pma7fwHf//G/wNz99ir/64EMslgtEcaNzyPWcSWhg6sa3vwfv/ev7Oc+s3T271362Mc52J6gixwuX7NXayLEgnCRAmFBlwwBgeQL7IgL5/tp+QTian8PEOKWRvRewxqfmz1YJdn8voh/jusf0ZHeNzNafn0V4/917OD3K8fxiLvbRyckU+eQIaZojm0zkjT05PsODx78mJtlyfokf/fVP8Kff/0Sy2r/+zjneePwYD978Nu4//nUk2QRPPvkr/OAv/gxPni1QFh3m10t89ukz1JsVom6N+fwSedoiT8mWCnH++Agnj87RRDHGs1yeohwsLy5Xuq6ubVGsN2IAv/fGGaYjzg/6AIa4uF5juVjgxctLY4gT0Gga+U5mcSz/U57T2AlSAHhJBlOA1ZLKJDYg6VdZFvazPFqZyB3Mc0nU7rfo4VKwVSPQEuEkRm9S0Bhu01vlAy+16wbXTRLQ/H6/lx8ygFXYJ3DC3Y88pW38qfixA8Z5KC/IfGJS0JR9JhBFgIIgf0Dghz7AKZPNkcBcttmiKHFyNMYbj+7j/oM3sF5e4tnzL/D85QKrohKYSwn1o2mOUUYfTyvoY0EJiyqursj83WA+n2uuJgRSnCVHT4luMlvp49zSv7PW+8T6deA8map9TQabA/7cGWO7dugstVM/YYKd2Jh5ABuIyn/9/BO7T7LxBprLwz20uSm1hkOvDtfxprpwqEyzE6qxYgOLy/hdIfEzya4TNCRA6IA+b0my/Vybt569qnDEAWmeY8t/XXM4QN8Go86PjnVMBQpJ+zoAWHsoYxGBt7Z3yAKIA1yS/U6tgesUfVJZekGJ5q6XdzGPS1yDCXjyPDalrycLJciQpc+pY3JzreoaPqegzopgvZcxKcYSWSKQRVCLezJBx8iKuVhmSuWfKEac5XpNTPUAWQyYlRDnIeMd+iqTFSwr0qbVPpnEqeSAY4JmBGelOtCY9yvHRR8jYbxJ0LkLsS5ajEe55H0ZQ3AeleVGxSYsLPL2NAQJExbcJj1aAuBiRdM6ifLJrNVxIKtD5AmkCSQjm7rP0JLpyNg1JBMxt99bSuYzziRDlzK8xuQN2fK8lojM4wo1ATVK5TM+aguBXDVj7bZE3dZWJEaGIwdrzzMQPX5l6oswi5BHKToWdLfcsAwADtJcHu9UAGAUz9h6U7MdO0ntsv+bMABdfNk/XC8knU2vYSYMGE/KhiKUVnoqnWS6XlBFxdjhDQHUrkUeEVCl9H+HUdijLFvEOgSySMP2Mp0VNZYsHqidcpTsXbxkuSu0YN95q4iXV4XyDoRSGxacN2uU9D2qFsjbF3RFVjEnwcpmQ4CS3uI9IlYhdbVY5gRFK+mPt8K4OSdYg8dCDHofaU1II6mdkGVrvrmMWYyx3jbGGiaDm+OSymXy/XYKW5Rx5mZRzBscHeVSI6EsdZrFkiiOnVQSm5DPi4ktxQ/7vDiL9Z2cgCxAIOOXACm7mHMmS1OpppFprGtPyKC1ucz+ZNuUVYVxRi/2QsUyYq4HPcbTXGxxMnITMbxZ/MH2HaPvR0jzMTaMweMU4Yhs4Fj3xu/rKXnNIm5WStUE91eI+o3A2L5cY3F5Lf/qDQ9XrMBzCnMcT2yrNBsjz8dI0olYwF1HVrqBtTy1ULGFvtI8G+o/LlDUpONnUUFiuUIcNpimHdbFAvPVNdCtBP6Ox1SgK7RcZjEVQRIVf7C9yRDmpl4sNgiDSnmEgHOqWeLl9TOs1qY8wPd6ADjNWKSxK3Ll8DXg1nad7dFgcEbgOqXiBZ6R3dn1FwWAdQ4ZKoTcAcA3nL7unrprgbsW+Lq3wB0A/HXv4bv7u2uBuxbAv/0f/qnLDfklz50AFRyZrJd/WNrQJ3r5c6uKzuFD8nDbZMZOAFWSy4OHZ8bRK4ZePwGDWwblnXGaFGSkDPJ5qKfs1Rod9Y26Gi0N1MjsVUBlALCxklhzSg8d+q8xbWnpYMktyQPIgD5KbzF5QN+wJM2sIl1S0RZ0M/Bpgwk6jBEnj8QGrnCEmJJ+CX1lF2g3L1BXLxCUl4j7AmGwQU8QmQCw2H2OQSg5NUe1JNAgnNwqtsEq1PoEZ+fv4qo4Q3r2CP3JGMtgg+vFc9Tzp7jXX2AcXCMK1+iaOaqyUmUykx4icRUJwpoV8wzMjLHAqvZNO8GiGSMan6PL7iGb3MO6OkUfPMTZyTGSvMXF1QJdXaNcPEfazXEyM2+lksmwIMHVokGeGwBMmb40TVEzsUSPHcrIUQosjiWsvGEyWNTJDB2zIFZvj269YIYccb1UtW2CENkkQ4UE11WKZT9BlE+x7CPcOz/FZJajcImW5bqUNB/7dpSlyIII6/kCxXyNSdjiXl6iXT/Hev4cKT15miVQr5FnjYLxoK0VZJksJVkfNpbob4XUElL0e266Kfk/yJIJxqMZUlbJq9Bhgx4rrIsrbDYXaPpS0uNSseLoEmNhN6i37Cf3FMfS6+SRxTj1s+/nOHEMseYvA1qHrxVZxQHAQ+CXzXETU1lBp1EqBsy+2xfNQzLzbfe/9dUzC1Ob77fcvwd0/Lce4s3s2x0Dya43pBylSwbqmsgSYGZRzztAVkkhVorbJ7/isewKQ5hI5YNjnA+f7PbXE4sZZ8kDAiT6OCV4mdTiMuXAXQeaeWadefK9ysC2tnn9YBi237DN94P33WcMXz8EY7l8+qSB3durfat2G4znYWU5f5Zknv/7EK1wPw+/z0DVgy8Z/Lr3F/cLXy7WkU9MHLCAdQ1OhtlvRdwy5CnLBH62u37fPoftJPDAzwEnKWwKFSatxo7yPojSVRCT2P4jmMYhxcQaE+8CKz0gHQKPHozVnQQPr+f0B7Wkq/nR9WJ78nqZ3OY1E/AVUOpkjnPWIjG5z/yXk9flF3qQVB6N/Dwjtbzqh+zmgYBD/hcHSPIAk5xee5Fk/Sjdx72R39M2jbzYxf5lIQ6VOySHSOlAG89UgNC2Jll8S8CTdcn7EuzrfIDJJl4zg6v2c4Av86a8z9KBIfRR5v2yLofJWe4jjfnfMmFLmUeBmo59p89xHsD8nkKiDjcM3O2Y3Y1Pynzq4f/hXnmAsPmji7euPj0JpSgRk8HVUsWCyVxj1HBs8FoIsRDAr9iXDtAeZQHOH6aYTjLJBY9SMh8TnE3P8C/+0/fxm7/9rzCZPsTLp5/if/73/zv++E9+iEXxBb64WmKcBBiNKW9J5puB7awJIBY1GhnIxmWJz7PNOOZyyuoKeHPMObemcvkRGOzu2XwvLbHIcZNQ+luy0RGCJBB7WVKcAc9AxjgSm4XMPfZrbUxgnq0E6lOa1a+fW+aJSQMLdO57rCVLaVLpeQw8fBDjjUcnyMdMOtcC1GfTGSZHlGhMUEcRJkdjHJ0c4eGj96QucjWf48OPPsHLy7UAw2+9dY633/t13Hv4G3jzm/8Ck+kDXFx+jh/8h3+Pj3/6EzFBr+ZLPHnyEkWxxNMvPsVqcYVuvcLZcYCjUSSPwvz0Ph6/dR/j4wwn94+lCPHXP/0CV5crVJsS0yjBw3tjzCa5is805vtewPDl5RzPLy+xWNTqs8l4hDHBkCxyZw62FaGPEE1Nb+8K11eNFXoUpqrCOjVJOLpjoU7YKlhx+41XSrCNbDuYI7eORo4B7v8wBH99MYz/22FyV1N3sL7v9thBUYUHDAcb8BAodgRz7WUsRmFBQuY+k3OI685kGiETiz5CQF/HgGM1ESCcUiY2TTFfbzAdZzg/m0jFZlkWeHR+hPsPHqMhM75Y4PJ6YZ6feYLJKJVkLiVQJ5Mp+qbBfLFEVZp/a7GqdE7luGVxii/SI4hHhlfF6oqOstNLzSc+t1pvxPSkRzfXYK713NPZ6pTE1zlg2wUG3goBcT1jbNVBEt3vG279O9xdxd91hZvG5d2v5zs8Bbyyd5qe0d6atvsOg6F1fnMFTsNVUgVPitVs/upT3AUQFNp2t95kKLT96GIYVUC6esiQp+GBlLRTJBIse8PS7Mi07nvt+shaJDvWgDgrIOBje/7wa7crlNPVtNbetlezCJbqTaFUWwggkX0qIFibVQyOBMq+CponWAmOSxYcmAIQFaCEiFMRyslS8wbEkXaFoSzs4MOfA/ldjQqUTXpaoFpA9iLnPMf/Lj7ejR2NJBVImW0NOZrW/Ft5dTewCAIOdrCDIWT3oKiKTGbKYdNjnuxZFuH2LLagNyz3cXqY2yHA/F1NoYp2OW23Qd9V6BqqPlXoaWfUlGg7MpVp90OVLZ4TCL+zDR3LmvvEJEdKOfeYnrQZuo5AIRmcExVPJelIYCvZtlR6oKqDeUSbHLPAUMblkYHplI9uWQxOMDCKsWGhNlmpBCB1uI5UbCBAPLZzgj6u7gTekcHNphU7nQzfkixqi1V59fSQ1nmd/1GhYDRVwTrZ/Nw7CdpKFp37Oz1zCaRSlWNdIurZNpQhXqFhAUC3QtZcImwWqDcbgYGUKI4DAvmUg26woWyx60udf1XSw2iCKmDQtQ0fLf2pnX8675V7rfZnrku8e39e0RTlGKeOdKT7U8xBOygWHXUENXeHGzLZh+OW80fr2sH3S8vDLwYd5fKdelpsCmosxFCBmVjuZMw2BtayWIFKCh1lzFvFFTxfXi03iFIqa6SIx6nGQ5iQ1WyM9T4aIeR/CRm6MWo+p/sykFjzj2dzguvlWmzcqF+iqeaoyzlIryew2nT0eif7l+UBTAnFKuTPWEzQ5xr/2WgmMDjg/OhyjTWuHco1OTBcViVkAZeUmqYnsPnEU4aac6KpWIS/RtuvEAUlxhwvPBvR9sEx3HnNUj2gDVVZ6tzWYY263mC5vsTVeoW2NDUgnqnzhIA6wWoDgP2CrjXJqbd41SH+bauiwwKrgQSQYpKD2NEJ/WyH2OGe4guZ+YJXzgdm4733+IMfVK8PTg83ubvf71rgrgXuWuAfWAvcLXL/wDrs7nLvWuCuBX7+FrgRAFYizyU8KNujxMC+hPL2mLqP6zompY6T7iW7FzBo2D0YKHeoSsq+KZNuMlYCRxlkGJjJ+mqyNxWUko1JALipxeqUhyY9dSTNVcv/hQxPBgJM0vHYzQAxYHLanW4p+sMHJZitYpwMBM9gcYwLBqMgsEnpxjN0/QhhONMJOYlrBP0aVX2Nrp4jbBeIKAnE4KNnpTCTpY4OQEaxZ1dIz8klXRT8kXk6QYhjILqPbPIYRTxDezrGktn+5hLzZ5/hQTzHCAtEYaGAvGoKJ+VkDJK+yJBhpECSbcaAoWgirMpTLIMZ8tPHqLNjbKIRTo4foOqPkSVk6BYKWEc1pQxfoi6uFADTepISzuPxPZRtIq8o78ubkM2Up0qKhZQH431IczdBRR8iNiy9lvJEFdpRV2J18Rz19XOMuwXaknJNjPhjhPkRNsExML6PfnSGLh0jm03kl1ix2r6uMR3HeHlRKbk9GSdiSVSLAnG3waivMequERSf4uWzn6EsF2iaBXp66/QbdOVaEtGGv3cCMTqUCEJqUnaIqF0n9goDziO07Qh5fIzHDx7i/ukUbdXh2eUFun6OTX2Fsnwh7x8Gt/KlZpU2vRy3DM/dyPaHh9cBwD6B9PcJAOsKDxJykQc6bwFRdgkpu7/XgS17YLj75RAAP0xiegBYK8YNp65DAPjwFuSR6YJXBquU/vJsOJ9EN/DX+Zq7L2ESy7DW/QbZ+p269c+vg4335Dtop0gStwcAsJNUVCKTcmsD1qQHfrcegIOA/auAv4d9cDuj1wMI+/e3BwATPPX1PrdgaNvx7e77lwGAh76w29nyKwKAVUXvkiE7ANgYvP4xTHDoZ5fwNgDLsUod5cn3j71n4K/F8Sa5U/tUl6NSAocgcJaRQWHypEwgHk1ZfERGRY3r6wZLAqJMTjpgc1m4sUOSg5NDVoLHAX8Z2VwCgI1Bq+Qrk5+yU6DHmyVBNX8cKC1AyfUr89m8FldfJcAn4TXmocDfjEla/p1FWM53k5/FPZkJPEqtKqlWM8FFKUT+dQcAU6lBr3f3SyaXZ6NxLq0LVhN5NqrVaxE0JGBKIFXMKt4blfpVkOMBYPO3FUuC09f5Jpv6xI6F/MsAwJpLbs3xw3AHANszs2mI0ShCNqaEJ/3eDPjktdKigolP+SPSB7ikjC3vrVPx2tlZgpPjMe6dTnF+dIY8HaFvU/z+f/df4+33/znKokCxLPC//MH/ij/53o9wtfgZnj1/LgA+I9AbAeuFrR9iJ5P15KT+iEeo+OHLAGAHEvNYJVUD96+GPqWZ40hFMUzK2pg11hGFNbl+meSzJTmNKWlSrTxrsT0oQ6oEvPvPJ9f9OiO2Om9ARTHAZEQP4BgPzsfIx5nuKc5TAcDjaYbRdCKpyIaDOCGj/gjJaKzvvJiv0dTm4frg7ASn9x7j+PgxHr/9u5icvYm63ODi+cdoWNS2vMbf/OjP8MMff4pitcCzz59gtXyBbrPAKKaNBs8AIU7vH+Nb33kfZw8nOH5wjqpp8cEnT/Dy6RxtVWNCic3pCLMx24PJaGP60Vt2Pl9huSxwvVjIo5TjlXLfx9NMZyPKakpONgoFJFzO13j5fIPL60YFEJwDxAaGhSnbn33B0ZcAwCH9Lx3zV+vRAC8aAsA7n9fBevgLAMDeg9UDgnbKNjsDrkMsfKCcrlYJ+huObf6wDTrJuCYC/MkQzCZjnByfCMRarEokaYjpUY4sYfK+wcnJDOPRWOwu+pPOl4W8oGeTDMfHRxqn+SjHvUdvoVot8NFHP8H8eq1xSz9QMWADU5KRR2hLpr5JdRMcIehYlBsxtJfztaS/WcjC7w87Mt1bSRSrXZ3iCeEFX8NEEDUbHFr0o/Pgdoclmxf+0DJEeB0rf4trOv/d4Tb8lQBgtz8dnuts19rWERhTdNf1pnjhAODB0waGDr7YH3fsvfx/G2DbM+7g/HQIIPgxsPf5r/yiq3SXYt9iALB9n1dQ2X2jA2DdvFDBBItuhCpT0YfnP443yggbqEwgSTA+GYUsvJXSDyEa7s2mDMXbIDhooDUBOisa9YCvCnoJFrnrt3Mi2ZzcHzu0TnKHLF0rxKEcsnZGmwsHzDoDgLmfF1vdCgPrby6UvrkNPQDMe87Emu2RS/q5D3I0YlmOBADHIUEw8q0JipPtbCx1Kjx1BLvbygDftkQnAHijgmvu/Q3jaQF+xtTV/ZK1n5DJTznqBEkwAiKT2RWgR69vgobqB7Y35GHL4uKK+wlZ6wTGJLpEAI4AcKpYnUB2QMA6TlDS21jFZWYJRP9iSZFL6txUfWj1w3iNZyay+LlXsXm5BtOiga+hJLP6gYpU8nnm3s/zDa81QkjmJdfDxIp2ZZVBIJbM3YLWDIzJWW1GSWBaAJSI2jXi8gpBc426KNBWa6l0UUI7YZtFDSpnmeEHjooMNOItJhVTdBCWUQFLHtZu3PBafaGFZh8HkiyrTGGL8skcy1uLGqcGwDWV49l7+9LPmX1gRcfseVYfEVhmsYM7DGic+opYy5PQsoLMcUoys8Motc8vZqGDfIlZLMOieTIFQpNOlxS6/JpDbErK4/BskSDOEisIoAIExyoZuWTORjmieISQY5Ye7RwHAoEtT9OyyFdreSXQHe0c9eYSfbNEuVkiCtbosZGaQ8XChZbKX/yMBCELETgng7HURQg0xxyrYY4W5tfLg0nCseBMmJlb0jxoaraitOcp742mNPC/WaDrqPpWYhQy88HxZz7OHqhPtC6yLQj01gKoCQBXdYHFpsCKqjGlnSP3AGCz2HZjxNQ1pNDibGf4B51/VawJFdSpn9x7OGaH6/Chy8BtAPBN4K9WrzsA+PXb191f71rgrgW+di1wBwB/7br07obuWuCuBQ5bYA8AVnBgJ8ntv1stVmOKWFCg0MM+ygFgW6DIvd/nRfzn2N8HUTB9mphgpNQRA35JdFkAbw8CwwRweYCmNFUpj9eAsm09vYDJTuGF1uiVbWRizsn9UnDKA8C6PquuV2V7R7YxAx8LMFQdzyBHr2KwagGyQv2Q1aNjdAxoA1Yy8zVMhNMfaYGgXSLpKT3MwJkBMxOkZCDUINnUsw9DZo+8KZgU5Qhy0yV4ijB4gKY/Q3b0Fsr0CM1sgg1KdOUFmsUXmG6eIceVZKa7nt/L9pABLuMtVMsIeZgjZxAe5ajbCGU7Qo1z1Mkp6uwEbX6MdTjF9PQc6ehIElpBVuDixQvM6jX61RL9Zo6mbNFHGcbT+0hHD4B4psRCQ//CpkfBwC5NMT2OVPlKlvVRnGOzZmI5wsnZBLOjEdoIWBUlqnKJJz/7GZrlCwSb5/j806d4MKNUEiWjTzA+eYjo5H1M7t3H2+++hSaibJlxGi4vFgK0VdEqlI8anSX6usQ0bDGKamT1C9QXf4PnTz7Cy4sLFOslNssLdO0KAeWhwcQFE+iMmEwanH7A9AcOI8qbzq4AACAASURBVP7MKukUcTZF0OcIMcPj0wc4P51KDuvpxUu07QpVM0ddEwzeKMhl+MzkIqUcmfQ9BOF85e5uruzPuiGL9O8dAPaX4rKBXxUAfh3wO7w7DwRoDZGX3O4oZZX/+20xBICtvfb/fhMAbJ9tr/UsOA9+EbBS4Yj7ICYqCHSYb9wuQy4Zel3O7oKG/agUoCSdB9c/8FXyldP0wBZ46OSfbd3Zef8SGOLDSxJzCHo/WT4ngO8rsH633XYAQN8MAA+v+WYA2L/vyxjkPjFwCBz769k6AAx8fe2GHcDuwO+DYbftZO/x679n72qd3/LrGMBqaweC7RjAxq5jvm4IAN8GlNh+5wBgDcid1zR/EwODCZjBUqQWJhBLiWGrezGAa0zJ4AijnCAwr82KjygZOV+0WKzIpHTM6wBYbxyDcusPaRLQnuUqZiDBCweSEmDzwDXvmwrkBvbupK1vAoBjyxMa+5hgNRnAcYhplgjkZfLLpqrzGJQXJ5PnzH/V6KoWLZOZQwCYbc99yCdkCbS4eUUZQ4IsBAiH47+vA2zKTlKCBH/J/qWqIoFTyQ2SVUqwMzQwXQx1ydyR9Wxz0gPAbEdKSr6WAewAc93ZAQNYPT0EO/YAYRuJBMsnkwijKRP7IUoyPRoyhdi/5FQxOcfEqHkck1m4mJPODJycpHj8YILRaITzo3tIE+4xCf7Jb7+Hf/qv/icxpj7+6+/j//g//wh/9N2/xMuLJ1iuFkp0q8ggDlAXlqwmKMz2YeGAmNLOm5rKj8YAtqS4rVk78Ef2go4BrL97iV7HVKRHbU+wnzLgKWUl021yl80lX1slQK3QpSejiWNVTHAWJdgKzb7eMquEo9h1sH9VYODm6XRC2fEIx0cpRrMRTmYjZONMbRSNYhyfHoE54wU9setWCWOeyaIwEoM0DlIlncdpinvnD1Gsa1QV5dfv4fj0Ph4+/hZO778nSegf/PG/wx/+4Z/g6vISn3/2FJcXT1Cv5hglPWomYDvgnfeP8PZ7b2N8muPRm6fIxmP89IvnePr0SsU74zBGzqI2jXMyQUmDp6pIjbo0ZtjF9TWur2wne+N+jrOTKcZJjMk40yLIdm+qFs8vFnjxfImLq0bS2CqAKHf73RAI9olc3ptm93bd398gWWinv98CAmt9HL7F/eyf+6oM4CEoaCukrZlSMuB50ik1UFpeY1frWY9sTAa9PUfPSjL56AU8GY0xnU4xnR2j6gOBu/SkHU0SyTpzrWL7Ccwla7c31i6ZVpQoPZ5NkWQ57p2f4/T+W1hePMUHH/xQHsHysJSqQmtWKc7gm2e6it6UVS3gKosizBcrAcBVUctnuuV7uPZ1ZG/R0sUXcDkFA1fQoD2bDELPoDY79y0ALKx3a5fzauGdddqgbxwA7NvW/Xk7ONTeN0h0+H55RWnm4Jw1xJ63rC9/ftobHzspf12LKxA8rA+7GQB+NW12E2t5N+J3P5El6tfxPQBYm+7udbtziF0R11+BeR09nPnaWCAlfT4NADZpDP2JmzgZk5KINiCYa7efWlIJEgDsWL++2khsScru8jvtYgje6UEVCMLMjhVrMs0GAJuyiL1+n/3rGcQcQyUUH2473AA4b1RwqJx12HbyBQ7IGh0AwGQCE+Di/fYjFV1EgWMBE2DcjiVjPvZiOJey6GlbMn83imf7wFSTKF/MhyR9BSxaLE97FN4fgVp6DwcE8UJK7BK8ncj6QOLAPAMx1mfcRGZqyzajHywY6UraIg4JFtMugxVBGRATUI7QdJQONm9p+ceygFhnLbOgSuNQ87zeEMS2og6pHEk2uBcwzBiAkswqWFIBF8u7ibVzr5PHgtki8BxDxmdo/ek9nduaqg2VvGjp/8tDUMNC7HKFcX/NIBxNuURXFmjrJUIUKn5msTH9sBVluPWZ3sQ2bnneZCxqfa+RJSl138M+D7PrcUnuc+wKfjcAmLLRzJuomHm7PnBhkSGSwG9ZdojsbwXiNv8NsCR3eN/AwQPAtrHEUk0zANdbf2jd0pnP5PuXBSXEqcZgZ5G2tblCFjXndcciM/ZvRglygr1kjNPjOUXdjxAkOeKIeZacbsUCgc3HOzJAlV7sXYdxTCbuClVxiU11ibBfoV6vkMYFgqBC2SxRbAiyMv+TIUCOmIBzmCIKxgKCKQNN0D+KM/U/LaA4xySzTqDVFaNEEi0nSFvJT5qFA5QB72qCv0u07VJgfxaUiDsq+zQ6/3DgqGeCTvkrAvzMB7GAqe7IsC91plosO6zWvTynXwcA+7XPx7fsE52/ZMuiqaCH/zvPDSqadM+x4HL4OFyhX12x95nAdwDw4Yp79/tdC9y1wNe9BW5aF7/u93x3f3ctcNcC/5G1wL/5/X/iIlkX2DqQ9hAA5tFYh0qXcdgGpgMJOSVAtgDuvpTXlmO7XVktiGQikelBVr5uZTg9ZSiskMQEWGj6R+ljAr9MSBoyIDZGS5anVVML6AsowVxLElmCSy4BZwluBi0EmgOTwCLGSzZnECEmAMiAmVXSysBGAiPpYcRgmgkF3jPlp1kZTZZp0K1BMeOeUsGUBWqYHCVzoDPpRnpCid1MwNECQTav3Bf7DAhO0Hf3EedvYHz6DuLjB+jvTfFivsDy4gna5aeYrp5g1F8iDOh7XJjENWXjRP8F2jXlGmMk8QRpwsDmGEl2ijB5hCqdoYxOUEbHwOgUD95+A7OzB3hRLVFggasXz7H87BmwuAbWVyjmJe4d38fjh28A+ak+Jx1NsSxDlJRby1JUcStPqNG4x9k4wUmYY1P0mLOQPYqRz8aq9L1er3G9nKNev8DFs0+B4gXq9SVOkwDlpsVkPMEb77yH6+YRkqP7ePDwDJ9dVViXAY6Px7i8LLFal/Jqk1wffX0ZlLUl4nYD1Ct0yy8w2nwIrOmPbJJl1XqOOCohXne7REyUXOkG6lAy8u0QyMvXiu2VPAHRkQm6JkPKivAgUR9uqjWylLLiC/QoBBpbMbsBwPJcO8iMHoIRrzBgDwC8XwQAHuKoXwbg3Sbt7Je5LQD8ZS/8iuviK2C4m+9b0NutNv51W2lfH8h+BQB4yHLy+C2BIpPgs6yqmEpkO1Ia1fkkMdfhVQjE9uD8cdnQQwJ0c8AA3ko3OxDY30/oEoEGvDARfgC4Urv1NQBw8mUdeNDur0hVH0jYWuB/MwC8B+K6y3yFmHII5H5Jv3sAWMNncOse2LV/d384TCT71/mv2etbdy1fBQAWAOsMNCXjxpoPskAOKtiHIMvw1rT3WB3RFgBmV5qCJv1RDWTRV7g6Bv5tNLEENYEQXsNkFAkwnE5SJUzr2hiDRdGg2LTYVJR8pt+0sXyJj3rwht/Ba+Z1EPDlV5FxK4noygBTJZkGc4UkQt6TdlNX/e+96/gk81YEiSj7TIlf5r3F9JTEc4hJSgYU90VjysUxk7C+2MvYUEzoyTahqg0IJNtP7LEOYboDgPX9Dvgjs4LMUa6jNiWMKcWtnKDgZm3S1yyiEbjtJaAdAMxryblFurZl24jR6NqHfcz30E71JmDEt9F2zLspcQgCD+o79JZDK06213QSYnKUCiQle2l4phhRBpPat2R8tea7dz0v1E+Uvj0/G+N4NkbXcp/J0bcx3np4H9/51htUL8Sf/9Ul/vLHn0gKOogLRPS7j8loMwSJRxr1vdrbSa47gRG23ySndKAVkrwOAA6cLDnZVloe3LlNqWQyqcgET2LQV5L3yTHAwgCCZQb8GrOHg5OsMLWVfIGdAkJPwMySylbsYuvruqDMqEmU09/w5DjCZBRjNI4xEQA8kTQ/zwMtZb+nOWp2QpxgTXA/jFB3MUajDJPJCEezYwNVghBH0zOxzZ49e440y5DnM4zGM3zj27+H6dF9/MUf/jv8xV/8FV6+vMDTzz/HxcUzzF9eYsQzJVnoDfDWu1Mc3TtGMsvxj377bTx++y188fQp/vajL9BsaCXCbmA1XyPQgclaFtvRc5LsqcWiwIvLK1xekHkKPDgbCQBmYQVfR+CAj7Y2BvDieoX5okOxtgKyZrMrNhkWM31VANgne4U9usV8T+ngYD99henzJRLQ1tG3bAJubmoOuXXJF2nwiNUElJIPkOahCmgIslByloD/dDLBbDZDko7RBvSNLCX9fHSU4vR0YuAoCyu0B3SSaCUjl+xuSddmCUb5SGsQx+rl9RyX80Jjl/LQASV4yeAteD63uUTlGg+SjMjyDQOsVxssFxtcL9dYL9Y6a6YxY4Qa8+samew+bE2WZ7nzM9c474FpshPdNFUJK9DwgCvXpleazz8xAICHSiu3NffrAGDfzbtC3P0+212PA5vcn/2xb8cQd3Gg+0APAA+HwXBIMRbZ7kc3nGVs/b3tjobXqMpY94T/Bqdu4YDqHWF58J3OaocAsGw6OgJHBA/N1qBmn5MRrI2cTECyTA38JTPY2xqZ27EVuhAAFOOPPqBcZAXIEtSyaiIBZ1Kg9qpOHF4OspVUtIFqHKcO7xMA92pLcO80CegdyC1dpW3DvBYApoSttlZTrCJLkwxgAqgd6AlsPquSgOa967BGCyTGvxQj7lQsQWljqTu0lQCqQMXWVN2qxejkHs6+4XlGEtCS5aW3LwFa59sb5IjjTMxfrslxTB/fRICmRNhZfBTQFIjzmAXfZPVGqINOBUhUSRENl6BfTM9YAwgpb01FCALHvD9eL/cRi9F5DuEZokbNQrq+RUbfXPYWzx0NC9asiI3uyNYftgYoHI8ijDIWeTtZcEpFZ3buanSG5EZmYWNblqjrEnFfI0aNkkDjZoFZsETYrNBs1gIHKRGMfgV0dDam2pSNVZ8W8QAwlVLU7zr/uTJXF0tqXDkGsJ/P+hQBwDY0uOrwOundK3sGFdyZpDvjV1bQEdT0sYCtox4AloGRfOsV++49eAhl29oYTJNMZ1u2Ki2ztBZLoY3zK9LaPV+VKuQfj3huMK9sen5LQYbjgKxuzgcWclHaO0utj0P2LT2fJ0jTEdowBSWwG/DvZKtHUHxEz+m2R0wf3WaJTXmFtrlSAX5fLpElBraX9QLL1RpFWYlNHEcZonhqDHhKSwcpWlixAgvL4iTnHaLrOG+Yk4mcfUuPlPmGwOS/O/k+c9yw0H8pALim2li7RNouNF8IADPnQ/a5rf8tgrhDLkCcDOBCRaC0UlmXLVYrxgS9bLwk/TyQgN4pdxxYCvg1e1DUGDoLAqlfsRBW58CdQhHV24eP1wHAwyIy/547APiWs8/d03ctcNcCX9sWuAOAv7Zde3djdy1w1wK+BQ4BYIYESvT5iMVl+LfsXwcEb3GvwQnR4v9h8Ork/xSw7EMN/vNa0kXJxlWWxqpPWZHMgJxAK30AezKAO2PWkj6l6l5ml4JGFfvyaBIsRx9f/tzo2yQA5hl5YmLxQG2IACWw5KXLADQIEVOOmdJToMQUs82sUA5Q0StY1cEMRplvYsqUyU160VDPkt6/BQJX3clLlC8j/WEVHFt7hLExnBixSnIRBJTvYVM9Qj55B/ff/BaO33gL43cf4K8/+xzF5Re4/uQnSK9/ikn3AgEuEAbmydRGvVi2urWS0mT04KG80hR5foo0PQOSe2iDE2ziE/TZA9TxOY4evYXk5AzJUY5NukaxeopPPvg7NC9fIJxfoluWeHxygsf3H6IKj9EGU9R9jrKmP2CGIAux6WvMy5XkridpjLwdYz5vsamZCM8RZLlkpBmATqYEw5eI25dImpdYvHgCVGtMU9b5hujjGbrsLRSYoQ4zPL/scTI7xoOzMT57vsbzizWqplESgoluevuGXYGY31Ct0ayeIds8Qd7NMaJHccQE4Qpts0YSlOYRRH/mqFaQTUaxxu2gKptJRoIxfRUhoWxZODZJLQadSYv56gUQ1kiUmO/FnuNDXohigeyvJX9fAPDhCvZVUmw3rXq/KAC8ZZAeIIiHALDN593VGVNidyWHALDmyqBNDxnAYrMNbsRk3O09SlRIvs1AXyad+Jyk4yQfx6QJpea8FJrJm+oaDxrQWA4OFNS8p9Sc94rtt0AUK9P58MJ9Psni7Me3V2o+1FaFP2QAbz38hvc0uJg9P74bwN7XMWzkJTYA9n3fDLF+dt9NfeYvZ/i3G2XCvIS0vzbXjvsAsI2C4Wduf7th4PKpIfN4DwA+GB9KtjjpY40dJhw9mMvpeTA+98CRwd/8e1xdAALn0az1W2uGXb33/xX7jSxVAqtu7JHpOJnEmBAwHCUGADcsSOrEPKGEc0FPuU2L9dqYnWTw+up9sfGcNzVdAPgdFZmCBNocS5Z56aHk84ZFKAMAmMuTlOw8C8AB02TiyQPbMUDJHDFmjMk68k1e/tcXS8n5WH55TA4PAGDygCwjCRFoOM/c53JpJVAhdqNAWpvB8ijk7xt6cNL6wfbJYuO8j51PLMcm2cAs5ODeb22zYzf7fvLy0QSAX30crDeDFwyLI/g05/SNn+AWITbN0VGI2Ql97JgoNO9mriG8xmlmQL8S4wKAK1xd06qhkfTt8SzDeET/xVi+r3k+xW984y1UVSQ/4S+eLvG3f/cEz58/QxSxMAry/6XkMz2AeZwxANimkAf8CJaSKT4bme+0pKE53x0Ar1ozeSobiELwTeMktbVRxTD0SJQnJj83Qso9NDYAmL9zXBM083RPAiBkxWpdDMjG4T7Y6jUmfc1EpwPZCBKEATaLTgAwkVRe33RiHrm83tE0xdnJsSQ90yxFSWnQKEKc57j34ERy0BfzEssqwIgy0ZMR7j94JJbfZsNkbIAsO8LF5aXYf2RYf/Szl/jOt97E+fkjfPLxj/H06Vzev/OLK1xfvsSTJ59KRUZAdtMjnSU4Op3i9MERfud33sW777+LZ8+e4icffiE/2bquxDrtwgZ5lmKchALbR2QFB8D19QrXVwtsio38aGdisI4FAHP+EGAke6guG5RkoPK/qkax6rBctygo8U2wlHPcJXPFNHZj3j+3X1i02yD9ePBrnx/L20KXXyEAvLf3uiIYFR1wXLH4ySF0XgWEv/LvoxFlYikvSsnZCOmIYP1IIHCHBEmWoChZVJjh0cNjnJ0do2K7A6jajUnOak2hrDPHG5VXIkzHuUC51bKU4gwLMUZZakoBkipvsVxR2paevrYOJQnXZWN1k+F4ebGSao+Y+4sC8ysyu3hWp6S7sQi10g0Kv/gzr4f3metMYQ8PAHv5fYsXhuuLvXJnC+P9nre80oPT0v7KNPRr3PbzK5mqfQBXr/Pgo9U/GtvQfcAeADz4LB/fEdjcPm6oVtw7S7wCAPvzx+Ea6xaz4e3t0N09aep9D1x7g13GDiwmkKXzWsc5R/lnAomEAXnWI9hlntPc/KKQVUUW59FL1sAu05E2v2gWbLGomEUuLHyyYhc6/bIvpXAxPFPRE1zsQWMS0y5H8rWSoub6anv6K0Vweq5D4opSh/1kRaMH3krmEr43IBSJcsOlxDWZz5J+zkgLRUsAOMgsphX4Swl7i2t4bSrqIfwVkuVLTakWvXx/SxU0U82KhS9kA7NdeG8EX9lu/F7N9zBGnBoLNKDEdGDSzyEZvATz2M5UuBHbl/8RhiVjl5dMVYXQPMEJ+oZkafPvMTqxt3P0IYHAFBUZwwTYI35fiDBhPM4DDicizxgNakm1dwKAKb+rgiUWh+v8wso527eo/uTHEMd2yu+SOpexbz2QxrbietbS8rRrUK03aFgcQmfZkKzoDZpiiaSZI+rm6GuyQ9doyivJAxMApnKZWYU4/10xbt1D6wrPhmQH29/t3Ds4bDorjr1p4n5RYZKwUc4xKiRwPXKyzyDb2ywcpJyh19pc5P94ltteRscKl8FY08+6Eu3/I8omy/M3sdhF5wE7MxDA57mEjFY+OD44VsqG921FkByTFccb+zekjDeLBGKNEUqVb7oUWTZDluUCfje6h1QKK7z2qI+1F1Kwi7E9ZZ8DKXwt0HcsML9GmpTKCWzqFZbFQtcTBpmBviFB4FzqaCwA4ZhK4xGybIIoHiOgDHRvpAAC3HzwzJ8y3kePasN5QYlnegJXiAJjAFf1FfpuibC+QthXaGv6D3M8VmZf5or+E154YID4uiqxXrVYFT02GxaRm6Q8i6SkdkNlHnfmtUITV9zpCmD2Jr9blr8MAPYMYL+Kv6Lk4QpQ/WdvX3dDMRlfc+cBvNcLd7/ctcBdC3wNW+AOAP4adurdLd21wF0L7LeAB4B3mIM7+Xkp6G0G3XsBH0hBOzNED+juDpoOKBsgCJSUNNEuD+vIAEjJO6vSZ/DukyRk0zaImWUMKMNDWR9WWZp/FwNxBU/MjDsAWAdtyQUz0HJeO5SPkkenJSYZ2MnfkL4wMdlIDNQixKDEMyUacycXxiQnq5MZO7pqcVX3M4RlyEvp6RJNsUIQmGSWJKgdS0tMqdYBUvTnpX8cA0wyEhVcMQlxhrp+F3X4BqYPvoUHv/Yu0sdneLZcopw/wU9+8H08bH6GWfMc6J4iDNYmaRz2KOXjEygZySRG26YIgwliVbzOUPVHqJoZls0x5vUp4uN3cf/d91Fm5+gmEe69HeBoBvzguz/A+ulTNF88wWSzwfkkwXQ0xarO8WIeI8/HyEb0dkrFfkLSgLFU2awxn1dYXobIwgR5nqFBjOsqwyoIkU+nSvC+/TDCm+cN1hef4/mTj5H1l0i6FTbFWoDx08UM1xvKMY0VnDGJQxYak9DTLMT1shAQQH/Nqlmj2CwxTUtMshZhUwDrOdrNWnJ+Z8es8GfV7gKQ584V2naOKHZB2VYvybw0NR4SSgWaFGPXJkrUM+lEaTQm5Ju2QhC1GocKzkV8o0Sr84LzybVDBJHpCCbsh2zMG17zizKAb1rHboIybkoaDt9rFlT7QOHr1shDsHAIqN0GJPqEpwfXfB5LCbPDPJf/cg9gHFzMIQgpJrcAYEtEi80mGUrrGMqQ+YpoJmZbV8BiQD3/M4nH7cN5WfoUqZfaYoKR44W5JGO9kRlgiSY+PJPXM4OYmPJMQf59CAAbiGWfMQSAb5KyfR0A/FXlFf293QQAG4Xk1Yd/7XD8HAKt1sCWHNc9uo9RP7vnhoD/4fXeBgIfjuOvAgD7O9hVz+8u6DbQV5fvtjtbD1xymRfgAGACvJL3dYOE+5x8S+WXavfp2alco0Z5JCYEQQ8DZzxAHBogsehwvajl/8lE06rst5/nr4XgJkkHHGvlytYZ+oUxYeRzd2wTvp5yuQY8GDBMRWoBNWTc0dSAaor0/B2FJnOYUPnCZIu5no2ViDMGsBVI2X+cT9wnO0omEgBryV5oEdY2X0xho9dnGwDu5qGT7TbWEH1OKS8pvUWBk01BEIyJNbsfStxWJaUZDajkZ/P+lYQTIcgYqx4kV/6RgJnzD640jw/Dtd0IumlNGoLAtQN49hNjtpbwEaeUco4xO04lPcuzCuc/S9TUfmmixCcPCuxfMj6vxCRsMR67Ns4TPDo/xXy+UVLy9OQeTmf0nQ/w2edX+PDjT3Hx/BpxaoyjTWWfzfHE44/63RU+SAKaZxLJLhsD2PsADwFgv+0QqLI1MEAgT2UWARgIzMI3Jtd7npeiCJlsJBLHAPaS4NsNzua4+tWtmQELsozdSuZzsSGDzOQztVUSQHYejKaawbFust5ZFkqG/O037yGkNGQUySOy6WJMj8d4+52HOH9wH58+vcCLq0pAQ5KmmI1GJgUdxZjOpnj5YoXPnq1wNhvj5GSEjz+db5m4HLdttUGxKrCcX+L68ho/+duPUC0rxKFTaEkjzE5GmJyM8d43H+O9d+9hVVT42ZNLNDwbaig1CFgsQdA6i5GKqg8i85IU3qwLFXlMCGxm5o05kgwxJYcJFrSoKCGqzwoFHtI7mOen+VVjsucVE+k7NjBJ5XtMoL2zw268+3kxXP+GP/tx8Mq+6WWjDzPCBxDkTQIV++uzFViJv6nt1NYoP2cJ/Iy19lhNqQRxWHSSZBiNKRmbib1NYJzKLw8eHmE2y7FYliibBouyMMsTJ5EqOW1KvQYsCEzQVJRurrVWkfnLtUB/d2w3vlWgO9cuMZIzAcX0DybIdXXNgsEGbdVgvalQbWjfwgKVDTZFiyS0oi8ud54BrHOAY7amMqq0FjfsxqRkPcxr+6BrsR2qugVhTWHC9gm/i950jtOnDPdq/5037N3Dp7YMQv+h23qOV9fNwzFimOyXAcD7Y/HwckwZZHhHu/vce+3PAQDzff4sIbloBwCTLcpiWNrYxGKTUiaYm1OCQNr3jA8yAY1BnxrLXAXBvlC4QqDBS3Yk1aRY+GRAcGDeB68AwE3fOguF2DFMCQQbCCxJX/kOO9CRvX7QuRFZxlrNyVK2+PjmxxCksyJtsWsZVwYsWiajknu7gV4dRpLTrXXf9HElKBgidgXQ2sMlSFWpCJqWObRY4jpGtSMWOrMAe1PReogSvAba0su7bXh/trfFWYaa8TGoHELW5Qg9zxQCc1MBtlXL+c4iELZFjIqSvnGqgqM4J+BLtQlTemh6SgAbOMh4kExgskwJAIsVmrizC3m+ERVFeHYwiwq2CQvgFNN0BPG5DrCIp5MUNDcrenxHXPu1j5tFB2MGOQx1LTYsLOf+lEQYJQmCNtQav14UqJta3r45fW7JlO7WCMprRO0caKgCtkQrBjAlgtdqT+YLbOO0olOCitof/ZJgO/lOOM0qlLc+3FThsIG3948B+Spu4O5k9yOgVwEVAXUnIS15aAOLGUvspMX5HSwcN48Nk2D3I88AYD7o/6uzoStw47mL96H3Ul46CI3xy9EWh/JjZrFNnFDlg2PRyYaHqZjA7FOOT8oyc76y8DsbT5CnExUxrBsWGDBHY3LfdRUg47jt2Ycl+maBLCwQgFLbC6yuLhCGa0QoULdk/xYqHiKzl2x/fl/McUnveflK5yoUS+KxZKH5nW2foGusaIMgcEL5Zp7vOEHoLU11sYq+zxvEBICxUm6hqS8RmdRuKgAAIABJREFUt9dAR/9nriEkKFihOC0EwrhR/C8rlYiFnw2WyxbLDbBx3vJcu14HAMt62dnT2JpnY8NiXvM/90NEccmgWFId6IrKbgOAD9eaG4t8By+6A4C/ZMO9+/NdC9y1wD/4FrgDgP/Bd+HdDdy1wF0LfFkL/I///e9tQxF77T4ATEaHnlXFrclhWjxiASmTicPHoWQVQdzt+3haZcAhoNYAX/QM2pn4ZZBhsmzy96FcU09/JKZazXcn6CvJ8bR9Yz4/9NyVxJOjFbpKSwYjlO+x67RkgSR6JAdtycY02geAw55JAfON8X5NqghOI9SUi+7My5FgZEomac/kwAZlOUffrVUFSkktAT1sUUfZIXjAXxl0ioko4IBeiSP03Tma7l0sq0eYR2/j7L330D+6h8lRgMXLT/D97/4/+N2jlxjXT5A0zxB2C0ShsSHIsuVnk0lj1aus0E3RMpBh8N8eoeln6MITbIKHaNN3geN3sUweYvxghv/sX55hcpLg+3/+fbz8+GNcf/ghRovnGDUrTJl9TDNcLlrcPz226vGefjk9ojxClNboA8ozt2jXqdhMbFNEGRZtiotqhPDoHo5OZvjd33qM3/rmOV5+9jf40+/9JcLyCarVU1TFS1Vqp/kxnl80yPIxjiYzeeOwQpzJPQaSm5JJc/7OfqwEAkdxiVFiyZhyTWmoDMdHYzy8Ry/fFldXV9gUl1isXiCOC4RxhTjp5OPHhJCSJ5SIpYdhSwlBgjxkdtFS2uQwyTCJ4lZJgYBJFsHtBurydfS4FAswts87fHhQ0QPAQ9/f4Wt/lQAwP/fwSr4aAPx6Fig/9zZwd8jUvG2tGQJ/ygcOEpmvA4B1P4Pl5cYkdmzpMwbDBH5ZOS65UwFZOwlfYwGzB723lrEaAifR5q99Bwa7QhTvZSvg1/peABCLUDgGWiadDGDxD8mx1e7zvXyhl5D0hQee7XXL+Nlygvxy/HOyf18Zj8M2Hw6Sg8897GfmUrZssgHb1j/3ynhz/TsEgNX/t2S1h4Dm3rwY/CIm4+BEPgQlmOfdPg6+g0mSrVfzLRXtTrVzJy1suKZJLQfAbBSKaVmRUcacMFNLBFRzA+jK0kANWdfFBmxJ9lQgg4HFvH4Cd1wn6Pt1dV2Z/FsSoCDwSYlmAmNky7SByc8XxqKtCtu/aMPHa9gy7518KPNI+n4xkjkJDJD2LLTRJEQ64vVy3TavO2PNGysnDrMt41OFIEqCMVFqhVJtXRoDrykFZIUOGJcrHwsuzEJPa6TVx/iCK1sf1wUXVb7WGLKUvKWsf7mBimgk4+wkoLmF8P4IFG4BYM8APpCA/lUBwFJxeGXd3AHAaQ4cH9ObNkOWGouZABPlFrWaEHRPYo0fJkKZjJ4vqi0AzHZ/49EYSZRitayxKlpk8RTffv8NbDbA9WKNjz75DBdP52KTswE2ZEfr83rkKkCzdZDtm6Q27igRzbYiKPkKAKykoCvAc0D1DgCm9KYVycgjU4lkfgaT6+b1R3BsWAzA9uH4MilkN0H4JJmSzDE2tk8XG/ritkpMewCYa6SSxtR0UbLe5sk4C+Sf/c57pzh/cKK9ngBwF6SYnYxxcnyEx4/v48W8wPPrEmmeYrEme6YRw+fe8RG+9d5DPH+5Eov8ZJZjQ1uGiqodFfKUkts9RlGLksyb+QJXl1f48V//HYp5gViekDZnsmkqJvAbb57jnTdPJC5zdbkEbQLI+u2CVnKv8uvL6UMcoqs6dOUGM+pv05+2bpCRXSpvZiZ+jQ1FyWKOC0pI6pyg8wewJCi92uDy0tjTvAeygrwnsAd2d8drd+7enjVcgdNNss+DPZNnp9vA3+F5fn/t3S2kNwHAw/dx/nDd4l6rwiZ3LvJFVyycyjN6axrDTgoBTFLHgQoLyQSmJyT309lshKPjMUaTVCA823RZVQLYuJ+Tlc5zodYRSW0GaEvz9ORaxflpZxW3P5OvmLEww9qYD45tzlcVlpCtVrLQtMN6VWLBwg2yfhsWmHKsU+CHCj/c521PUFeq+MTYdCzj3CbXHRvY5p73drd/DePdFVP4FmY7+YjK+uBAMtq/0BT37THMTrm/39ZPNxXHbPf4gyyXmKe3oc/bAbL/JjsVu8u6IWt2IwCs5vEXfvCF0kq29uO/h4oN22v3y1DCs7xntTJOIXhI1iCZvjGiLBMrOBAQxQJTsmMZd5qiU0SlA9kHcW6y0JibvHnfgjGdfnfPm4CyFY66omNahXB8xkkiZmVTm19tL+DMQLa9Mr89Nl8rGXmyA42FaUCwHwd7nT08CLszrM5ErvCRzF9K3RoATHb7WIXNpawHTHqXY95WRWt/xk8sZo5oY0SbB8XZ/HeDwN13WREYFsdXjE8C5jr7EkimqgetD9RTKaJkjCQZSYKbADC9f8naJQDMwjNaA/F1JWW2owTjUYwop3cxQdlYAHBFUJDgcUAfcAZ5/DyTf5Y9kypLOC64Dlu1Wds26EquCbUKP+TPTGC+5xm9AUH6jlIhBOWUXyCgz8OhsYq9igE/h2xV+dcGPL8ReAyx4Z6z3mi9SIKNYv+wYSnpGm31EikBwJbM1LXYqV1foGtWlrcQRGv9KuDUFY565XT1vcF69i8Zo4NJztHkGbnDNdrGS4CWPszab1nxx8HFXAA/i+ctyuD7d/EMxtjW5NAtNrIzgL7bFXrs2PUmA822lI0V93mee3g+VQGO5YTChDLrBD9tFPjifq7HBOzZbw2Z51GGRiz0TCOO46PiuMzGyLMpRvlU7O9lwwIpkwRPYgLABGRZ2Bgg6irHAF4gCKjAtsByfoGgXwPhWgCw2Lod2bgx0PH6aOnEwoUYCdnM8QgJZagDFkgkkoVm7qRrWcARCfBnPomF9jzXxjq/8FzDg/gGaUgAeIGyukLTXCKRF/BaKh+SkW9LvT8KqULHfYnNworFDkXTSfmHZ3+ygNk3IxeXegawztPaE9z+7s7E24Jzd+ZUXOGXStfFOo/7wmd/LnB7xnaPumGN9iPkpnPC4XN3APDeLLz75a4F7lrga9gCr1kmv4Z3e3dLdy1w1wL/UbbArQAwpQHJ2HGBugd2fUC+9QR2vou7JMB+BTODKj5ClhBvHwTVfDJkpOQpK4OtStkAWpNarBzTtkaAtclStWTsNgrsCAATaNkCyqzUdmxAsXQDC1YYQHkQSkELvXEYRFNKua0FLkQtg80UfcvEABOWlihPsgloQVu3kQKHSdojo09QR7bLGuXqmkJ/CEGvWCf9LGVpC93K0jyIAsoCCaAygDvoc6A/R7F+F+vuLSzSd9CevYU3f/stnL+R4+LZR/jgB9/FG83HmNafICmfSWqKDC8G4JVLSBFEYDU2QeraB0/hGGl4jDg5xnI9Rpi+gXn/JrJ738IX9TkefPMcv/evH2N0kuJ73/seXn78Uyw//DFG88+QVS+VNM0mKRYrmvD1mCSUU8qxLiqsqxbZmIFzpcTmKJqiqmJVjiPOsW7H2ERniE/ewvjkIX7z24/x7qNjFMun+OCDv8L8+d/iiycf4M2TAptyLkmk6ZgeQLmqlytWarN3ggT1ppF811psYfrDMVjvVZVOv+WG1f44wenxPZweTXFvNlUCWN7D9TWu5i/Q91cIowpRat6KgnK9T6XAeedZ6OJsKapZtm4rGa2AzDFDOR0MALawnIHbK76sg5wWA7LbwF+Xh7Fw/+c4cdyAN+/nBga//SoA4NvAX81rJ7l72+J5E+vzFwGAbwpOOVIcocESugLiHHjhABMvo2WecAyabV1TtTxBs8QBQId5SJ8Q+RIAmL5PTNL7JAnbwQPA5v/mPp8FBw78ZeBPQEWE+iGAuW3E3WC4DWD/Rdm//Io9xvMQGD4Ag3kVZGj6ftY8cHLLtwHA+vwBA9jLXX8ZAKzvGMyBYXd8FQB46CU8BKy3gOkthQQGABu72/rHV9xzpQhwNAnEUCUrk23Bzx7lAcYT8+0ieOnBDq5RBNb4vBJggUm7SbaZ4y9kIRJwPa+xXJr0K2jXFhEgZtLLAGCugZti5xHK+UKglCDGoWcj85q3AsBBgPE0AOWf83EiNo5M89iPSuBFdFlDkro9V/Lk5rlJAJjJwo6+9kpsm88ZAWAH8+p7Y0oPczArLysnte0457XS+9jmG9uhR0vmb20MCB4NOEfI/iXArX72ADCBOZcMU9u5Y4Wtv/46KaFt0rMDbGUPzmV7ezDcT68hqODn0WF9BUEqPvKxA4BPcoH6bBsC2DauAnnBs1iI90LAim00n9dqx9ksEKj74HyMaZ64IrdMBSSnR/e0t714eYmnLy+xuuJ+1mM+76Q6O05tTDJ3yHY0yWkbe5QK5LmMz6cC8a0QbMsAvgEAZr44pXwm2b/0URTraWcWR39GkwAnUMC/OVa4azRXTyfpTzLk7EFmGOdFI/nnVUGZTEoe2pgQQC6QrdO6wbZarygDzHllUp73H03w/jceYVnUSiTTB3B2NELdRzg/P8Gq6gQc3Ds5xrP5GheXZIZ2OJ5O8eb9GS6vS9w/PdK1vLheYb2uUZQNlqsSkzTEvVku6UZO3vliiZ/+3c9wcXUtRm6x5Hkx1BjOjxI8euMU988n8qekLPBkRjY0GUkNNnUjEF7y1XEsScq+qnA+m4hNTDBXPto9pZ0pT23SsARQlHB33tlsNZ5JKQNNEPj62pjR64LJ4R712lY+KuGwexymuUX9dlLQBwDwIBk83CtvAoCHsvhD71k/P4YQ5E3A4vA9ntXN+SlQ1E0k/s61cLXpNWaFg7EdOK4Ssp5CMb/IupLvJ9n0owzZKEU+pk8rfT85bliMwVjAgbwZpX057yyG4G9k3rMIgUAc2fhcZ1icKDzTy6JrWNqYZoEfgX+uC0fjTEztC0l5r8QQJF5DhZqano1c9Al8sNhRcrOmVsCfORdM+cOBNwMpfg/kDvdpn9RX+zpU+FcFAB/un/7kMfST9XN27zw32HP/vwOAd+cgtZXHd9kIngrpB99XBYC5Lg7OeH2XghzdoKfnrQHABIKzfCRgSfK4/LfLxYzt21DMUsr3G0jHmK2SFDKBXwOBS3TcmKj2JECYrFI7+HsAuG6NkcrCmbah96xWRRXVMJaVV633Y3C3ziVUzR5SotjJ/wqA9ruQm4GKRXyc7A8wu4OMB4BbSZBQLoIgID1dTT6ZADA9TwP+F5qkf+A9kwUAN4h5r9IFZ5zOmNq1gaSgDRCWioTux6iHBAGtkDqUgok8fjsyenNkownClAxkynFTBjpAwXNuEiOjLH6YopTFQ4pslCHOU7Tab8z/te4TNGRpRyNJBnddij6OkOWU8I5cQaitjSzEsXN0i4aFIDX3XQbGNcK2sSJw9hn3FRZt6B7Zpi1iqo3JuoLFJw5i5R7JYq6Q8zuU/HPYkwFcoaP8c9Qh6SrUVYmmJEi+QthcIg5XKgInQImWP6/Q8V8xy1sVEBFY3K6vZEAzEt1aRDnmt+TEeZCSm7UeLAZUXkHx6TC34tqCMtnaq62PNa4pf01gvjN1FbJ7td+7wj8yVOXpG3EfYntYzK1ZatUBtqYFLDCjjDi9h0NUHeWQeymBcd1lAUA2TnWNvsCehVVJbEUGhFF1aIkyBHEiQJ9jomSRIWJUXYx0ZOxfAsAcG7SSsoIB2kSkaCq2VYQRVds4D5sVymKOHgukWKNYXAIo0HZsb8p4cfyy2D/WXIySqe6fAHAcJciysSTSuQ60TayiiUbtyvyD9beK1+gtr5nMPtiglk/UCmmwRosFqvrCAOCGctQmmc7zHJUCwrDRzGO78Uzf0L6M47PrUVRW6LWkBUTZ48gRAm4DgAn0akgPz/5k3rvCLufQth1bKtQYFoD585v/95Y8w43g7wHAzI+4A4C3TX33w10L3LXA17QFfo507Ne0Be5u664F7lrga98COw/g6MCvykkWDU3G1Br7AC8r+X1wsgVWxE61KN9L2EirRgEGg7Ad64aAK4NBVmxSnitLcpP/oQ9dxMQwA9QKQb9B1S5Uidk1a3Su0tI8tsy/aefnaZXNquR1GawtczlQ6GJAUEAp3wqd2AC8/0AgNJOhVgOaoKooTzxFkuTI8xzjhEBuhaZeYlNdo1pfAuGKJ3SLoegjxQO6kl1MdDN4YyTvvBpZFc2AjdLX7QM09fu43LyF4N43URw9wjv/+Bv49u++jZdf/Ajf/9M/Qv3kL3DWfIZR+xRxvUBMoIIyjG6H8hKrlC5iZa2AeXro9GOgm6DtZ0hGb2FeP0Z4+g0U4zdxnab4/X/768iOEvzxn3wXwfIpVh/9CNniE5yFV9gsn8mvhoFy6rLnQUukijKN9CNkGTP9iIFmFchTh8yKuh2ji8/R5Y9QBG9igXP8s3/8Lbz16AiffPIxXj79BN36Jxgnz7GefwJ010q+KYUgLxoDD8yDmtX8QFnVyDIbDww0WRQgEIBhXkNW2zmm4xNMRlPEyjIa+6PcXGNVXCJNFmj6FYqmNilBfo+TtiMwSwaVf2jEKjnjnnNl2sp5+7jYs2EdQnUjYWJwethKQG/76+Ad2wrtm5eafWDj1deYMN3ucZiwPQSMDj9hm8u/ZaVj8Ln3OLj8mwLH4euH169EhvdndS8aMju3rJjh6csK3S0x4gBnBehMDFtqzhiNLOKgvKlj49q/QM2+cwCRf9/w4+nNzdieCeuEwbaY4Tvv7p7sEnfdnHaSgXQsA5vWlKF3ftCu2JvX6RmKLue0LUDxks+vssZvPnJ+GQC8q/DfZ3rd9D6tFUOQdbeM3LrPfVkBwYG1+5ahav08GCy3MIteefoQiHc+WMyfbWVFfXU7+52kHgc489+h/KjawI0NAipSgqD/nAAWAyjI4PaytEqY0W+VSzm/z9mh8XkDcDyIYBLQfE0+Iyjk/P4qGxuj3BQEvGQ8AdSiJEhhEuIGJO8A5ywzQIQgcNCbpN71vMXlRSffWF3vwAtX88DnhZ1nLq8xIztUDGADXAi0VV2P49MEx6c5spxsRs4JA0uUpCYLw+1JcgL0ihVMEcpMuEVPn1f6AxKE8QuCQF0qONDjbyd3TgYk5wVBUkovGrDO+UFmc4++MhYdfW3F9iWwThZwafujZ74KmyQW0wInx6EAd7Gg+T4HAksK+mAfHNjb6XsFqu8VOewGmPkp7w/9bQreA8BTk4A+mY2UHK5aernafUkCkzLZlG0uTf6ZYCflvSXb1/c4Ogrw7tsTTHJTtCiKAEfTKcajGZ6/uMbLq2tcX2+cVDLk9Xy1sj6nvDPXFj4ICvM/4fckQ6UGimcqLLDxQWCYa50KjpxkPZPtLJzi/DGFhARBEmA2zlC1HRJJeHIOGfsvTjPZH5CBw3Ek30smylmUFXWIBCA4UJ8+uhtKGFPS3DFddRaTFqX2a9YccM2kBC/bpt44Frubm++8n2N2MsVkPMJ4nGFd8dxFa4YMx8cTdFGM8WSMMW0owgCrNf0OOxV8UQZaAHnH5yt8cbUSIJCnMTZ1hTQCjidmCxE2DVbLDS6eX+CjTz7Hy+dz1FWLhCBl0WJ8GuHBoyPkDoCcZIkksUfjBJu2xBU9ZvMQs0mONIowpoJM2+IoiVGsC6zWpcZCEsUCIZqm0tlFbNWmxYQy15IbtflwtSgkXXxxQcC6w2ptBR8kEflCFP4rVePBg0cSLzW8t+8P1kS/T+rvbv3jj/K3dPui3085Pl59GOCjfYxghRQFdollrbNuPeT88g+/13uJSj3vC+r8eiv2r7dsiDAeT3Qg4/mOIE+q/+gPSsAHOD0bY7WucTlf6Yw5nY01roqyEuNXHtl1s2XiswCMX1pRjr2idYf1R9m0+g4CxOM8xaZqMBnHOJ2NlOx/ebXC1eUKeUh1oBjVZoP1qkBVVSjWJTbrEo38rp3fLNdCVxho92/tsANQ7FljCu8zgPdAYRaZOgY193K+WsuuzhCDWpZBPw738OHypWnv2txf0tCeQfvnAIBlfOIVELa3QBDkYE08GIF7+7q19+5xWJyomND9WXiCO4v5djL/1V37+U8yFuNufZbErTtP2PLi2pstxkWxSwWQEQBW8U5PpiGtaSiNTB9Tbig50JERTBa5xUuU9SUIbQVajdYKMjwp8YuQilOlA4D5r6v81DnP4kvuT4xXGcPKM5Zxo0A49aQ8ZhUz+5DCSyO4G2WhicXGPo4dzkcHuu41sKve6gky0yO7QZSY/6/AXsnr5qhYTNtESNKRjUsvtePicDklhQ1o3BPoP67bBLgNENb9By2qgjLGgRQQrHDWLCLikAVlCaKEc4kgI4u3M1Q9lZPou8pPdm1MoD0lAJybpHPPMZ8hSVK0CRmiJs8tCyB6Vsj/N0NDf54g1yCI+Von787vl2JKFCIlIN00mqNUXpD0c1cjDTqxt0tKuqtYnGsERakZPHD/tkJQMpmtkMAUUWx9NODey4tTBrivuY5v0Fcl2pp+sCWSoEDQXCDslmglAU0GqllCBaAllPm/av4znvUwK88OOmjYhGVBO4sHKBPMNYpj0M44pnIgoFoe0076W4cL804mk5aiBbwfAbyCLbkO0XKkcwCuFSTqu1TkR5Ysi2oa9YHGnwOXd2u4Ddgsy3Q9MQuyJcPcqjAn0pexH2KToabUdtOanDGLKgKyjztJQLMf5QFMRje9opPUCiYk8c0CDRbd0zfaxhAP9TybCrjm+ZQRuZjTlFheC2RvmmuE3QqL+RW6tkASFUhSnkuoxkHVD4LvAe4dn4qVz4K5OMwRp5R/5hqQG0ta84LrBX8PDajn+FIlOIsUWfizYfWavH/jfoUuWKBuzAO4nL9EGtFzWJQBKdXxGmI0iGJtlCqQY5/Ezm5qsejw/KrDpuFdM39ihaJUFaLizHCv5XnXrx1ay2+pFNf570ACWjGDO9Byz7b192Y1r+Gav/fzMCwN7gDg/b3w7re7Frhrga9jC9wBwF/HXr27p7sWuGuBvRZ4HQCsF25Pg35JPMgOOM9eb+a5A3x8RalV6odCmuwUSqBWVZqS22G1NqsxGUCnyBJ6sxAUprce4zlCPBsE3QpNy6p8Vl/SZ8dkiOnto0BLjBhXKcvLZpKSBKuDBIWkq/R3/r8FM13IxCYrtRkCWEBDD5k2yFFVR4jjIxwf3cNknCKNe2zKK1TVtYKQzea5KkMZZJLly8hNEpz0gQocA1hJcUtwMzASu0MA8D3Um/dRR+9jM/oGViePMPq1N/Cf/5e/gXLxIX74vf8bTz/4U5y0P8O0f4a8mSNSEt0YSPKfNJwdLYNDhvEMnBiEM6DpZkiSEyT5m7gqHyI7+zaW2SMkD07wX/y338aqW+KDD36E8uVTrD/+IWabnyFvn2Ez/wxdyPZrqQSNoCWDhX4/DPQY1NOzyCiUTFizajaizFN4hDZ8gApvokrfQRU+xH/ynV/D0SzFk08/xxeffohx8ini9imq1SdAf2WySWx/jg6XjGSyht5WAnob+u6Rjea8emuyoZgMMsZzmBwjy44xySaW7OmZ+KhQFgvU7RwBrgUAl12jfmWf2JC1woXh8Lhp098CqC5e5z8edB88tb+qDJJ1PpGq991E3f17AoA15m+4QQWIt4BzfM8rAPDBTX8ZADxsGJ/4HH7dYf6Zfxtep2f4qscOgl99DnNEDgBRYQXnl1cBGADAxv7d/wx2hweA+R6CZ2J33wAA++fF/HEgsJLbkoX0ybFdecxXA4Dd5FUj3Q4A38TA9m35ywDA+tobpKWHffaLAsAm/PCrAYD1SU7yzLPX/Lgj8cUXFVgCfQcUexDXg6da8R1LTR6+BPw3tl5znoo5xkJ/1yZM2Pgpu2VAum4Sc4uekuNAktB8mkAmr4Cel1yzmFQ2pnknkIn96MFPY8xxf+gFbvI9BIFJcSFQeHnV4tkzehH69cqKEjx4bT6Tdj9kuXI8EACWNJwDgBMy7+iVeRzj5ChDOk4l/8uJIOlL3kBLALN36y1bz3kW+uKA3hJ7ZDsqIUnpVde1VH3IRlaIIW0FJgSlCGCyv/qvNbDUA8CUYuTYIJNOssk191NjANvZwEAn3h3vh7+TSTsamZ67/NodgCwweIA/+HniSFV6L9vjlwGAx6MAs9MIs2muxGbZtmKy7hRF7BqZ5CuKVtfHxKfAAHkdBnj8OMaY7OGe7O4W01GO2fQIF1cLXFwucT1vUG94v0bEWhMk7YER1SVuAoCFZRgATGnEbfKPYJwHxLmOEWBnAcAJk9xOTlUgWIjRiABJKJlFYxPb2kmAmEAbxwfHGOeE9kymluUF6Ir45LHKBDvZUS1KJxVu+yMnollV0FNTrGn5qpJJadfFecz/7j1KcXSS4fz0FOf3ZppDlHImayzPM0RpiqPjCZJ0LOCgFNgX4/7ZsRhC62WB9aaWWsm8KOTbOBmxrYGM0uostCCDsyqxKUt0mwY//fQZ/vbvPsfigp5+1mCT0xBHJyPko0T/nk5GIP4wnqSo0GJZVwIxZtMRkiDEiCzDvkXSBag2Ba7ma831UUrAmYn6GkVRCmjkIydYQVYTGUFti8WqlGT29aLEpgAWKyqd0EJkBwDzfSLdDRbkXxQA1nrligA8CKwCKifpbjN4x+D15xzvNWjSqXYhWwCYBRRSoNnPSw8BYM5x/e6kLo3w68AWfmYQIRuPxQ6UNUtGb+cR0lGi/j49HWNd1bi8Xup7s5wM+g6bqsaIvo66h0bFGVOC81IzCFD3PYqiQllzfeScbdV3acxCm1iKCFJdILDSNLiaF1jMKeFqezgZX2VRiv1Hv2b6SDeVqfkIjHSVJlT62dsvhenskNhhDZRaSu/fMYB98YaXBldxmTsWCOdxRVtqQ/9Fg68cRmPb77oJU/XPOWUTYaSayzuAQV/wSwLAGkfDbd/94kHwrwoAq4DFqVvYmBsCwHbxakYFDtw3GahkUpISzEc1JwKw6VgM0phAYpgiCkbyrKXkK/1LCRJShteKoAiE0siHMr/GJmThkySSZQRdWpxjZKi7AAAgAElEQVRHsMcB++wfkws21jpZrNZv3BciAaVWUmpxp1dytmWHQKuLi+0w6XqY4LL1jYC7vYeXwjAAmILNBNQIADe0MRLYNkanOChCSE1ZzWv3Pn6H5HTNOinqCVYaAEyQlMUQJnlt4GVTVraX0W+2MyUP/p5KUjoUYEeglwe0kP7x2VjM66qNQN0uLhpkZFOCmhYDfD09mMWOjjOUAT1/rf+CJFfhDyghTUA7TJERwFbFUyTmKfdefizncR6xXwPFjZRwly9vb8U3Sc+2dZ7ePcG7RqCexQjMGfBeWDDAON0URCSH7IBfrgL8n7BRnnnY722FpioMAG4qBF2BoH6m+D/gxtZv0BMsJPjbUhGsQbudDK6s2EtAu1MT91hTKXNFrGLqWjzMAq0t0EqfZ1lj2eSXXZYK0mKnDGNSzt6ai0zgpu9UrCSxM+fZrGtSzEJ7I559XT5kILdOJjGvS+uDKwCTuojOdZ1JQEvenN1CuW4ygynB3TiJfWOb0+s5TjLULBojUEyWMn14o0QFAr30jsn8JiBLuegMEQsmJBVNtr55Q7PoLHaLIT2A0TAXtETQLVEsr9F3GymwRTGLvGm/UaNhbgmRCsU4D1k8QF9wykBHVAcg41fFlpzvbG0WzicIbUERg5dzgX1PwJzAP/NQET2A+yUaAsD1Ak21QMxcE9Vx4s78p8Xg5hyqENGmSmdnKsfZ+fXqusPza85cYMz9SNYxtI0hAGznOR/f8Kzs13XL+exUgOx8u3u9zoEHHsAeAOaYOdyn/V6u8XSbRc5BWPoHf1ndYSMHK/Ldr3ctcNcCX68WuFvkvl79eXc3dy1w1wI3tMC/+f1/vg3XfYX1frzplsI9D6LdK+wYa0GwHTItsewlo3l45u9RRDk3x2aRrBQrcwnWsOJ1DEp4sTo7SSZIFKgTAGbYQkmfQhLQdb1GU8/RNIWqLxkorZk9C8zf17PqGCuYNFQvzzD/2APgfAC/Eyty4AElGBkMMFA9RhjcA4ITnJ89wtE0wyTvcT1/ifnqKRbLZwAugG5tVeNOAlrsMpeuYZLa/Pvs3ik5KGYYA8/uDEHzTVyXb+Iyfhfd/bfw8Hfewz/717+Fev0p/sP/9b/h+pM/x1H9M6T1U8TlNdKmQ9LyoG/sQ5/sZgjPqlnlozrWAfMecqTxPXTBQzGAJw++gy+qR7j/jTfwL/+b76CLSvzoh3+Gy09/iurpj3DcPkO3eoJ6/TmitEPd1chik7qT5DETymIj8Z68rLZJnMZ9gDQ6RhC9gXV7H1XwJtrkEf7Rb74nr6fL5y/w0Yc/xvn0Em35OYLmGYryEk1Yo4s7pKqENi0uBiMCeXl/DRPjkaT5CPB4iWhWFfP3OBwpoBulU0wnM9ULb6oSVVWgC5g0vELTlWjlbWXsClVVO6YUE6yveKsNdv9t/D5Iar0OAD4ERF8HACv3dsiwPZijvyoG8PBjhwDrNkC8BQR2ZK5XMWL3+i8DgAkCeU88fw0C8dz7pfjtHkNpSv93EShu8SDmW2OCby635SvlPetf48jL7yoBbRXySv4QaOKXRAT9jAHCQNy8oe21ZJmY9Lex1jzriQx8LxnM/vOMRM1vdz9eptYDOHYXlp6xdeqrHTH9PQz7b8ggugkAHvbJjeDxsK9fAwBrKfkSgHigbKc1YrvW/r/svdmPZFme5/W7u23uHltG5VbLdHc13UIwAo0Q8wTMAw/AzBMPDGokXvnreESNhHhAAiEkYEA0M90zU9VdlVm5RISHu613R5/v7xyz6xYeGVm9jSYxkzI93NyWe8899yy/7/bI+87SDX3eeMd79+ENoKIHT8X65aQ4wnlKgRpyGaNyLhZQVDTHOlf5uv65IRHgWDjZ772oT5GMtuyDMlVPqQjmeaY6Vux2w+H554yWCnT1IgzvR1ABk38285zVaAMOuKMCWlAAA/a5tZvnm8ueV6CyA4fr+8Hu12TmntojXtfzmjAAMA9Ec5EwQTEJ62f161Vuq3lu1apSpmmBGhGFJ2rgzgEptw104NJrbW57KpJPiwqYrMxRBa0jAExGqgBgBxFE9ApFQ7dJpVjoRKGYnc35KBM2gNao77n/IgDM6wAOOUestDnnq1VqV9eunXdl8aiMZMDz6CBAH4l9ddpnzxUP03vn/Qpgv+DM26izl8vEVtesTTIRxgB740MkpWBJjcI1Kp5jUZnc5uurxGYlwJNn7c2ryuazud1vdna/3us6NzsH8N1y0NsAchIEAIHiYciIKnhsi2WzO+nfrhZ62A6cw2JB9jNgAC+m4Jgqe5W/FVlhPUVviuEhs1FKVREE3K5Y6zeKywnW4AAzHKDP/7LKBWA7BOtQEascAFZ/rzu3/sY6NxDXNBLSUVDQLzN79rK0n3720j7/9IXAgrttY6/eHuzQ91bOUK5j25rZkKY2n81stSpttVio3L3Z1VbX5AJj036wKkdphjoss0XloHXT1La9P1hd17YqS/viq7f2L3/xlX377Vtb37Z2tcpsce05ldwzn3x0Y8+fXllRJTZfAkyYbfpWVtHXi6VyJlnfpW0nJTCWoK9vyQVslf3Ld9Nm2ELjMCNwKemtKiE4ooTvbV8f7EBuZZ/Y/lDb/bq3u7WrgDVnReVOnGcn46TwkuBkogCQKSB4VsidFnYZCxiTYvGetQmqLs2vYU6MBIx4DzmZKmSGRywqrK2nRKl4DMf1itb60R0ogs8h/zdYQaO4476/eToXIYH1GUDwkycrqxYza1GwLQqd6+bAGs4VclL0Yg2eZQL1IczwvuvV3FaLypYLclD5W2PrvTvG8J7rFfIqB7B++uPPbTYr7dXrb5Tzu9s1UvnW+1bjXbs/2G5zECNjswYApn/7/aZ1QMgBZodynPPiYlHX7N3ZLl6m6fjEmC1CRKzOh7YVjhAcEB4Q986WDVL0+mh1inYQchPmrMmb/Xv9D66wDaTUyVrk3fXcu+uU6Rh6rgDWN3wHADy13xfI+QDfdOcCP50wBh8HWt8P+EenRzUwhNcxoRXmUgFjd9yT9RssiBUtAwCJChhSS7Iw0lsFAKMCFRvUs2EtAcRrBd71A65Te+3rAIMBFiEao5DV+BdOcgA0Yt5LCu1ltVABYAYA1rQYgF8NeO9mGns+bFg4AbLKMibYcGjNEW78o/3vQ8U1i9+0BHytBADL3jqdC8zCjd9QXYa8WI270ZKGkCPOzQDP2ItzsF1QNgMEB/VqWFz4/KrwJbUVmfbsz1uyVrHJZy9WFLZaXkuZuqsH5eniOpJAislnstxOaK8cRbYrftciFgOeV5aS0VriuDW3gaxYxUHNLYXoIScPt4JX9AE28oClZNIynh4aWfFz7fb7veVScbc6HyIAOG/mMBHnACylIgdgJC/ZOyEgd/CH8TtCADF7294qVOJDZ2O7s7o5WLPfmoOR98qjLUZ2xoDC9A/PTR5oX+3J/Zp5XYIRmz019CsnU8XahZzDWJelXBucWjoEpSLtsZ9P5LZGX/d8XAfFcTiI97OP1bpHcLvpBxFcOBnFc2gs8AV1b60NXaoYJeVBB+ckEQ7I3+UoGZ/rXt0HUpOrhx0IProqsR6QG1crkJ3vEJFRa20A5kIAP/N3n6FQLyzH5S2nn0IiqKyBuCEnGsDhSvcpimmucw4YPGaGmFZuNN1GFtvUgZJ+b229kQJYIoG0kRJbdtS8Jy1stZjbOPBdqZVZZVmBorm0EYeAkXx47mWAdeolWIrnIr57svWg+4L6gbWN9cPesnEjBTAAsGc+1y5SaBvDWlvRKXLAO+h9RTbablfb0A7aFxz60V6/7u3t1u2+lzmRMe8CwMe5IpCAHPz1mpYiQcKwwDpfI2J0gZk4dWidECzCzvcOcVpgDzId89+tXxynN/3jAgA/bI/Lb5cWuLTAD68Fvl917od33pczurTApQX+f9QCUwBYm5QpZX3CWD7bqR9bSAZH7B1jGImsiCiy+MYXmyEvPLmFIItqwLi2Z7HO85TS2LxXyvsp86WzqYdS1ppFxjccLB0pNG6sa+6t6bZm406ZRYd2p2M+5uQEgAVg4QgAC+SLCuGgEmbDq6U+mx/se1wKqYKxWPpLG+2ZlflLs+yFffbiMxWXrq4G++b11/Z2/ZW9ef0rq4qNjbYR21MAM4xZlQGcIYvCQpmLsdgixDFkEPfXlo6/Z3f7T+w++Yl9U/zI/ui/+Qe2+PRH9vbVn9h/98d/bOnr/9dW/a9tMX5r1XBvFYhZ58oa1QkCgb8DrMDSWjNXYrlY8YXNFs+s6z6y2n5s2ern9qv7T+3z3/+Z/Uf/8b9l+Xy0f/r//C/2m1/8me2+/lPLd1/aePjC0uFOFs/Ylt4sQq6xvm6Upa5OM+QScZnpMkVPQRpDo49tP76wtv/UrHhp/8bPf2rPrnOrN/dSG1f5Gxvqr8yGW3u7fmPL59hTwpz1rKO4Ue4CSMgGBdUMSiepq6QUg5+bSfWcsInPZjYvlzarUOdUbhU9QAzYWt/fe1+jsBOUKlE1zXe5ku70vTqA01MPilnaVx89QsMtMClgPbZoOFpyTsaU6S32IQvm3xoAPrc0/QCAR5bhY4/H8GA2oOfPP6Yqnn4eQNARQAvHFnO6eR0Znu990LdRNOp9p5zPCKqrSApvJBSpeRXq8ald9GMAsI9LAF7U6kaphLxwYepfnKfyznTBY8H0VPj1TbgX6gGAKXTErNsTAOxAjjIzjw+U/98f/H1fu/w2APD0Mx4Fc7+j+dVOH1CoRwB4Sop4H2j8lwGAj5a+IfNKPWECAj99ho0b182vwRS40PjbeuZoBFg1vhytxBMDAOaZaD0cAeBYCBHQMgFBYrfQdwHOgakVfL4DzYW+K+ZNux0vPQmLVwdX/FjJhqWv8Xm8R1aqwaIPEJToAPJSuzpcoCgqe9CbTl2U45WFefg7uZvVMpVtbQKwVRU2W+Y2X870b+xtsdgTCI0apPeiqIAE2TZjt0/ZjlzDxnpAT1nbke/qnsQUKYvZCUBSaVOfB1DrmZkq2IYcW6l+AXs7tzrmviHhASCXeTKCA8oVzcgAduD+2fNMCmZuJYAagFZAY95XBwJGHKjpC395ANhXAdMHAq7lIhFQWZaZVDVSkYfLAqhJH1F2MZNjVPYIaHKwm+u7qMiNRn1beFEzSaxuOtvta9tuewHAHLcrqKPVvGfPCxT3IVAfL5V3KBzSbWRFHcbJ2IZOhhhlFV0sKIaiuDL1BQrKs2p2zMWj0AvhThmtrMeCJS/jKEpLWX5SvAcI1s3DAXG8nR32ZEPX1h7c7jgyYFCQUQRXNiP9AIVQuD9FrqCgD+C3TO3F89J+5ycf2+efP5c15Ku3e/vNm43G5bwqLSsKawfP8bu5WllRFSIW0I/mM5ScKo/btiaD2H1zASewYkfB09atNXVn+21tVZbbq9uNff31W3v1+s6++PO1PVmlVq28UD5fpvbxy5l98tEzm1+VtriaW1qldtfsBRDfLJaWuRWKDU0jJTBsBsBeMqB7rEIDaA4gPCiblmJ8q3sOW2ovUJMljXK1ksXx27vG3t53tj84WeJo3Rj6mSxb45IjAMCa787iEXwOPPXgKRmGe0rOB1KZBeWQQIVIcHLChivETuPOlJj1YD0zccqI3xjXK5GUFcdvnldB+mhBHUECs9WqEDGFtSsZwIDvXPe6I3cZy2gK9N5nZkzSOOscfOHC/QMhgz6NAhgQ+OnN3MrZXGPa7T37BGzmAY/JffW5/w9+/nfs+uaZ/fN//ie2qw+yeKWPNgeu2WD79da+fXWvdelui0U74yMEF1fBAQDrmM6IXKc1kg/YjxHktCQIzctcEdcOuAXw8HEkktAeGfAnT02/363fwx/Dz+gacVKR+bWO49dxnTPpWw9HwHdXtQ/iK+KFfnSx8nBx4YSs0+e9CwCf2iUCwD6WH3v+RF3NmOjqRvY5ic0E7OLchPrXxrkDwzmRQihOsZutLAUcHguphAGJhOgL8OFYcdyore3d4rcfasuS1lJpXMnDBf50oMvjjpjbydyN9xMgUgCBUTBrcUSnR63rIOBDE5vBUi3A4xwK6Mq/Q1wSxwVxWtNyBH5dYewzNQA24yJKeJwKGIsKS0oArpnIXSiA47XXPXgEl/lc+vrOEmWnuuVt0uOUBGDq4CSOH6hmfW0SAGDND7h0ZcrzdfJ3Zgm5vrOFiDotkQ8p1raVpZUrlNueds8sLxYCgLu0sF3HTwBsQMGZZdhE54D2MwHAdUPMTyFlv6yomXc0vkJGS6xMUTp31jaDzQqyfmu7v99aOraWjrXlKdfUbXlR/jL2BaMugansWbmvx2i7HEgrA38DwJQzRm8z7VHJoMUJYGf1bm+9AOC3lieNFUlvad5bDkiO5bR1it8oC7KYNWnqmmn9PwK0h/qDAONwvysyi/3soG7ApxArzJiZY1UtxbqrqiHCZEllbQII704u3r88eooaQRfYYyjcWaRoLOIa0wDUDiBVt75fgrDPWCuXj+AWQp9lDPW5Alcu1jO+pkVpKnBbDDgUt26/jGI50yIhxDSJmELcCPEjXMNCrh7M6SiC83xmLaBrwnqkFLEgEfs20/kC/nJ3Y82Mqxuga9dtrO+puexsQJHds9ffBQC41rpKUTDKAocg7msHrkWaLXT/A/iiAE8LH8fHgedSZR07ANw64UO3Y2ddu5e1uNnG+nFj1r+1rttaTuYw40Dv4DdzPQ8soPu2sTzrbL05yCVltkjt0PX2+vVg6z3gfGJVIDpCWmNPwF5CBM/ghjNdy0aiut/Pvo+MxNY4z8TIqeP+JcwlkRwYDICO89K5w9eDtcMjBY0LAPzoRHd58tIClxb4AbXABQD+AV3My6lcWuDSAo+3wPcGgM/fDuoigNjL+iymeQwhlI/SMQ8ANjYEAMAwJMcR9e8JAGZjPvawqGfWtYUA4DKvtHmeV9jm8ekOAHdY7xy2DgAPB1lVwbKMjGzfSLmFZQSA2SjFDZYXusLGXQVSMmrYNLEZZqPji2o2Qv2wtMGurCw+tSz7yH78yY/t6fXS5lVnf/7Fr+3t+gvb778RWDra2kayhNnIx6yVkH0mEEgRUNhPeQVAqg021d21ZePPbD98ZrfNZ5a8/Kn9w3/8D6x8+cS++uL/sv/+f/gfLbv/F7bqvrS5fW1Fv7asay1Xtdk3LjGvVngvDPJYJ4BpzCbWUFK8sCH7me2Gz+328Lv2k9/7Pfv3//5Pre639sf/0/9mi+Qbu7ZvLDt8afXmaxvaNzamqK49SwmlsQAvWMmRySzbUAA0z3TD+mjo2FQtLbEfWZd8bN14ZfPVE3t6PbO029qXv/oLS/tXVhRvbb+7tfv9wZ5+AivYlWW+Q3Y1So81ljrYaBUKvjGx9sDmOlQ9AYHZWA7YKs5tDrPXZrJAYxM9aGN9sCTZqqBTtxRuHIyU3VdQWmADeHqcCvvxubgBi4Wb+HssbQW83Tff4U0Pi1wPi2DneOffNAA8VYiqec8A4vcBwKct5kPQ9x0Q+AMAYiwkR+Wa2imqlABBvgsAdqzfx5GQzyXVGwXsYEFWs0mPqJy6xsMTjJaZen9QWMZrS42bPozqCrUdCj0Y31xjftehoVCIiuGQ/RtBLSnUpUoYbQgb7eNnNw7+HJnXKiw96DV/qSlpCv7yAfH6fheL+52hO6JcQRDwXQfy2wLA7wN/vT+921k+pACOffZhBvCJ9f78RSllGPayApgmRXC6gsDWCsUjxT5XNXobuupB+aSNW9QCKEYgOwL3WNLSdx1g8++N6u8IbPI3LIoXC7J/vYDGXDBti93OGz2C1dhGK34wQaFJodRBDo4HUHqzGW29HlUgiu+bjklHoCWMZRwDxZ0IAM8WDjiursh8Ze5NZas6I8YAJWKFAsfVv+oGUun6McvqOc4tzNddbwM5Zlj8oaJB8ayh2QvUFBDVosytWFIDxgfr57o+WV/rPiHz12vpAoABupvaDKUs91xUINOfVRQrE/voZWlPbkoBrXf3AKauKgWAv9uFHD1fhLjCe0LUoX3Pc4Hj2CbAdZJhOr0Pjj01A2RMrFhSbAs5egJk/RWu+g3W8WEsc5DNry0CKlTq5PmSOQoISBGX51kbkUFJAbveDLKQjgIt2hB1dBksrHG+5OMfUwDTVlOVezx/nR8gaIoiPRcYDHoPkFmi8ilLL8gCIGDRqTGVORzrahQ5ibJ93cGFvzFPiy6hdc4wkP3bKIMVdS19KVO/px/guBEAYCm+naAhjDiAW3Siq5vMnj0v7Gef/8hePH+i43v1dmfrXWvdSHYk2Y+pNaMbleLoUpaVXV/N7KOnVypMLxdEP4z2drO1b17dSfFLoZ95AkAPMoJq4vThLpX98tvbjX35m2/s1Vc7W5SJgRkx/s/mqT19ktmPP3lmL15e2bOPrsCU7DdrCr+j3SznNufiHhIBwORjk7pIO3APHQ6DbQ+1zWm/DFVyq7zvtmlkPcy/+542ZewerCor2+4be3Pb2Ju7TvcDa5zkjHgTDGTU7tOxni4ZVx5TtW/syxEAjupf1jvKOw1zJo6rGl9E3HAiRlTuR2v9B+O2L5GPJKuT4vchuKWhMhSx9U/H1x0ADFm0jmXwC4r/zPKKvOeZrZaASKYcZ0CDosoEEJNbvVyRcZp63nZDe2FR30k5t5xXNlvO7WY188xoG+1+u1d/xjp8gLiBaq7p7OOXT+zm+sp+8etfWUteNCptQKvG+woA8J//6lvrDgeB+Di8AkoC8KPc5rAB1ON6/zg2HweOAABP1iY+ZEyUuoqoCesHyDSsP4IFvu5dRRB8dylqOn8+jBjx970XABYb0ue1+JiuW49PPvL9D2Ihpuf33oWEN0p0RTh9n4NbD5aARwZOnGt5ddhrAthMGJF9UBYOEfglDyTaySZzLR6zYi5SC/avZMsCCo0CgSMAHDom6sKxkY1w17pyfxj3lgMAowwG/JHyNygDIfZqL8GxuWLRF6tsYADVGEeBW8MEHvbL7xAC5BkbAF+pblGauxrXgWGfnx+C4KFNUBqjPFbOQWkHHGsAwEv2QnM4KlLP+nHxN+IbwsAiwi1WxqicmZCZX3pLQzswlzLO+37Jj0D7Z81BOCs48cYBQdwtCgHubjvNPVsov51vzGaQzUp2k8a1EtALIJwA/s0EAGc5lvulpeXc0oJrV9mQlla3mRWzXNnqPFrAOKTN7PFZO1WsCyDjDFaUvQ3tztYbCOIofvc2KrsV95JOCmHlqwYSM7B+BiColvG6gBOcAfTc2YR5BbvsktkHsI+c3x4QeG/pAAB5b2nC+MGcSc/y/QLRC9y79NGoKg53v2VSktNTuBbuTsXaCTIHmbpJ5sAj0QzHTN8ee3HWjM70gsxCO5Kp244wV32vEa8VCm4cvMhH5sNYq+kqYk9Mpi+/KVLELZaiY5vWgmHIEcEiOOFA1GfNE9fOzLseETFoXsWFgaILED8AKo4XPBrWZIqn8sxiQF4sy4maQA0M8N9oBgWcrSzPAYBxbQvfzcGMuWUUNrD47gF8sWDe6N+H/VYK/bw8WJbTj1u5azRN7POVVN6sZyAtZEEdz5Gyip1VWnQGEp+rm72tXIkPAXJgHoIg2SM2ONiY3Mv+eSCPeGwtk2V3IHsqvqT3aI6Mdq9tu9lbizsIBM1hsLe3g232Pn7MsOcGCJ6jBAYADnd6uOdOUSM+BhwjA8Je/gGZHKLqGSEJq/p4Dekf3xcAfh+x+wIAv3eSu/zh0gKXFviBtMAFAP6BXMjLaVxa4NIC72+BcwBYm5TJqtJtkSbM7PhRwbsL8M83h74RpLipAgFsVXLcKrfDgxmZaEEcQOBgOwlg1/fO1GxqAF8HgNsa68XMZmWvrN9s2FvD4v8AoLfVQjxJKBBh9eR5vw6wAP6FjKZgbRQPOS6mZXUZLNDImo0KYAqcgJHYEQ0jjPIbm80+t6a7ts9+9GP77OUzm81q++WvfmXfvP7Chv61pf3axnFtfQdrHGvZYCkabN0EArCJ5vw5EIAoreUJKL0y6z+1Ifnc1v2n9ib/2P7z//I/sGGZ2+s3v7D/+X/93225/6XNhy/N2q8thW1M1szoWTPUrtkLC9AUGDsBWFBn9CioCzt01zYmn9uh/dTq5Hft+qOf2u///kfWDo39kz/9U1sUr63qv7J+/7WN/WuMFe1w2Mg2C2srFfulLg6Ffj47KiOjqkR5vW6rlebPrB8/sn27Il1PmXkZFk22tWR4Y3m1t7fr19ZZp4Iru+EqALI0Uo9KxmtrKrKhAOb7mr0XR7WnzlJtiLGMnFFQGCkEsP0h54eNJYDQ3oqcAvDO6q6RqiVg8OoSFD357OMjZDVP75apsnGK350DwKcN08Olw1Qt8RjW+bcNAE/PTRvCD1hQT1/vIM/DseRIRn7PEDMF5M6LXwLoHlE2TjefwvtDbiDFUor6sKRVCEzNapS8D5r8YfsfC+ehkHGyLgsF6tFsLwWwF2MBsGTVFvMOQ71M4BXnjvonKKa4tlJ0AnAEq63YDD21CIo6oUDvyl/d+Pr/OZD7vhF6apn42PvOAeB3LLweWEBOAdhwHFHp9Z4D+BAA/OC0J9ZkKqQcFfanDz8Hgd8BgM/mGtSTOu+g+hWgES4x/efpMxT/nsuqTNh4nSb9Zj5HAUtOn4OsgJPROYHPPtSd7Q79EQBW0TMoKB+077RrhXON9T3s3W6uUYl6pi5g0al4k9g5AAzbn/FnOcMmEdtYz4cFXAAE2u+xjhsN1+CIm0/Vrf7ZTmpQUQcCQ55IdUI/XawSW60ye/KMgmpiOQqaKihQy9xyMjcFQKJQdDUHwE8EgJhKuAdQ23QAVq0rOitlbFMYDddlbAKwzrw/yA5POb1cfwDbNQXYk6qVzGWAb4B5zoBzrOtgF0hNMmTPoWZGHQew/tFHM7u6Yp1gdnd3sN2egqPfp/fbU5+OfS4C7/x8DACO7/g+ADDCWI0785C35rOhWxwYYYYAACAASURBVDJPAOBICsAmnNe74sLt5bEFX5LxXAK80l8Bd3tbzimMowIbra1Hu31T227t6wfeh5gVxSiPcwAYa/xYzNbYxTWegDmxDbLSzQznK1e7sR5ASQlpZjlbCBxAhSprRNo+ruvIAU7pk2Reus2wrCgBDkSIcRVc17oCU7aYrVuIikxA4Z3yv5S6qCuDQj9YWtNn+aqrm9R+9PHM/s7nP7Jr1LZZbm/uD8oP7FHjpF5SBg1j9uY51lBPr6/s049vZNOPvTa3w3q39azYsbN5VWhMuHu7sd2WNUzmWdZdIkC4rQf76jev7Pb1ras/M89gns1RDif22ScrWVL//OcvbCwz+4vXd3a3O9gSNRoDT83ciR05SjO3BWfduT30tt0dbFG4RWonVRQwCMXd4DAD+yGBCMkZAQDXdnvX2N09OcCoVUdZN7oTRZg1jp32IQAc7eC5G6fRB3HEpU/IBh/Ql+ufZ+orfK6ex4I4qsyl/nUCSIw7cAt3J4gc3RWmltDhuCJRi18j+HsEfIPy8YH6EdUda9gKC2xfJENYmZOxXOYaPyF3oQineL9czezZzVKZzBz4FrvmAADTD+ezyhbz0pI8t/mstMXMo1+iUw1qbJEPMu8H9OmycNU44xoK96Htbb9vZTe62Wzsl7/4ynJNBFxrHyMbrMYPDo3Icj+iJZOMXm+nE+h5/G0CAMdhnesS10iQ2vzeCtfcG/A4eZ4XpfQnbu7wYY8BwNP1w3TNMYK+Ox/k9PlnXyAi0yPrw78MAOyncXJxOeK4k/PTlHYGAGORzoPMU32CxiI1jOAZ7J2BX0ZAMP6TJQw5omSTAjTNZctugEsATvksgF6F9quwV0UCVgau53a2PQBwbX23swwgKG0sHxjPUMRCbMEi2ZtNgPKQae+hfFz1DMZOjifFaPmYyxpff2rxXvmpAGe+54YRBhBNowMQubrwyDLQrRgJjnw2BuQhR9VyqxlWxspSWezimIFtMECXtz2LGsYqlJraySUHG4nKsVrKVMZNAGARqhmjYvcLfdvBMfZcbgHNWHIiDGHhnmpuJgN4vpjbUCS2r7ksIfsXsrdVDvZiAZ3NBQAPuVv/Yv2clOQAzy1NZ9YluV6XsN7H2lrrk05kIsY1LKB79Q/u0c7KDAC4se1uw2hvNtYi6fTkOQPqJaPGbsYn2eiOjIlzgdIRAGZel2sL+2ooTACrAONIcfuDJf3WEu31yXfdyRI6Sz1f2PNX/fMhxGNDj4oWYPx0b2oWk4OGrve4l9KcMQMYFJIi10IEt2EUaYg+BdAOxtphjZXmAtxz2i2/kp35dHcBCUtkwhFyFoQCD5bXdYXQDWCpWALml9OiQYpyzj+SilLmW65qLlK1zoO1rfbl5Kd7lnCLDX9H3/Iaj1TkWFxnvcOoqsPk1gsA5voXlqlPYGM9E0Dc0y+ywvJsIQIB93nHfh4yxZhqTFZedocCGPAVK+i97XZr5f+WZW15AWGh0Xq+aV15n6al1NOoyFkD4DbHsQA867w0J7N29XlBogCRLlCND1Yl7ugx4uYhOfZWQgQDAMaFru+skEW37+nIQuYnc0tFvavvrG631hw8h7rtfY4/hCgUaeepcRBbUfgaUz061I2iAxHzPPddJHq6C5KTh6aPcwA4loSOROQj+drfdQ4gx896DADmM/7bf3LJAH7Q4JdfLi1waYEfXAtcAOAf3CW9nNClBS4tcN4CHwSAH1FtTT8jZkA5vuHWPVpYirkJw5aVq286xApVxiALba9cDNhC9dgeVVYfAHhmsidsDr0tl7kAYDaqSX/wjXm9saYlAxiGb6McWxk5B4DFrZ4HS5XD5BuhqPaaHrcXsD3LRpaGqjxgj0SVqLB+ZGN4Y3n5sTXNjV1fPbOPX9zYohrt9e3X9uruS+vbN5aPWxuGexu7WkAEmwYBSCpwBbjjmP8byNiylSLga27Z8Lnd717YwT63ffWp/bv/4d+1vkxsc/+1/ck//b/t2fgbKXSL5LUV49pZxy0K4FCIhUF/FD0GlTFXgoJVn2mDDJg9jE9tGF/arvnckvKZPfv4qa1WuX355rXlyZ0tildm/SsbUzZWG9tu7mWx3R0ogASQmUwgpWyllpIvpIKOW075ptMzvCi8dOMTa4cntpw/teaQWpn0lhe00Rtrk43d7m7V/gssuTBui4VlCPSYkknRTNYTIPZoGUq9nRco2QSNgHV8PxtYDmCg4JdY2pfarKp4kbZW5BRpYWx31tMvIFBzzFIpsZONjedW3eotEaxTjpcDLfH5B2Cjzvv88f0BYBV4H+7f3v20eEzvsXI+wx3fUfjGjOj3jXzpByx+zwHFcxD4ePgfOI/T958KyWrT0IAqHDu28uDhCv1gcypwxRVMntlGDx0m/d8Vu+cPL1x5YUfqhQjSZE4C2HcUhjyLqQuvlSOvu+IFy0Q/bgAxL477gaJejBmg/M45yGIRhSNs8HA4zjP47cBf/7zT+ZwUpadGAqD8LvXvOYDsY/OpT7/jce53zrEJ2+a7L+y0/03JEt8XACYV4J1vmDwxX8QGPJ3n1EL8yVMH1ChEuQr4ofJ2vshsXqG8pBjkoAMFHV7nM8Noh7qXDS/2q7E9jsSBKag9sfSMbQ7w27Y+JqEARmmsItkR/PfxZl+7laNn3DrYxGV4/sSBIo5rs2tss+mVbwvAiVJWt0cEaAK4K7fGMGN50dHtn6lzMzVEAPjqGuCksBwF9LyydEZhzYw5u5z5OKkCNAU6LPcEPnicAvOX+h+zgDLOPAS+QvkBeKQClc/hmuMpZ3adNQfUF71ALB7rjQPA8R6RBTQAcLg/9jtUkifVvUAHKXNdAby6SgT+Aupw3bZbAMfR6gPFYCdAxcc5AByfn46B8TV+H5jNgoLtfNiIXbAgNhSlDLVKAaihSBqU5LG/8R1cF0qMzDGAwCK4UBjF2rZywN/f73EGz55SjPSc4aFJ7KuvNnb7xvMouRbYW88B4WUH6f0gKoCZ9jQOhjEn5iXHfhlBd1S/h3a01Y3eoL4GIYDLd7Xg+yublTMpk/neFtBiIF+VYmzqoK4sKL1QCpFP6xoRZbAybgV+HpRpi0Kq03UCAKZ4PMN2l98DQUPEGIqWAoDJ2E3s808q+9mPP5JCvcAS+YD1L0VzL6BvQTYybCJZG6SWlShCK7u5Cs4fUnkHS+pDrX45q3Lb7fe2Wde23VMAz2x3QEHka1TyOu/v7+zLX31hfd3bvhtk436FXXZu9vJFZZ/95Ln94R98ZsWytC/e3Nnr9U6Wo9wLwx5lWK91BYV7FOycJ4pj1KkU8uVEkw0q6t4sZlaUFPg5cQrBDkh2A8dZ2/q+UQ7wlmzrZjREefSX7wsA0z08zuI0TkoRFggzAI2of/WfFOr0z9HbNFgCR+tnWZwfswb93gQIFqFiaocf+qZmjElG+3QGUUH7oe+t35bDKV99F8YKAOAZau485E2mACDceJBBl/b8ZqXcXgr1AnQBhLCpT1ObLRlHXXXp9t+uaNdaEJePug0kUQc+AI/3XaP1/qg81MTqfWPr+73cDsgRffPNvXKkx67XFkEkGZT5jOUoAwHVj3P6ZNqcAL1xcvOnolvSacwSUSRMcdEtJZJgZOH+HinWsUk1BPti5R2Cob50uh6KfkEnF5Zjqm54WSSAqB8FoOx0tP55DwHg77fwk/B7cign5XgILWXf8MDu2T+XuVU5ukF1npJXDmEJ0I773gBC0V1GVS8qe4BGAGAAJ9SmkFJnUgGn+dLSkA/M3xX+kwZgFNNd1KLdQRbQZIvK9jVpLGXg4mICJjLveXKEsoUF6QES0afHQnmtEFm0x8PuXyNEUM1LDXl69ChANY9OVL9J+K4U0qrHE/l7+H5utLB+GwsrMlSgpcaRusMy17N0sxTLXf9+3UCasAWVa19H/x0TUKiNftea8AgAA4C5KlW7sakCePC1d16UVgAiAtCKuFVJPcv1Yo8I8EyeQQ25Rq4TALtk/S6kWhbQVy6sGRbWcV2wYsb+V0wrLKJLWURHAghnL2eCBvUs40Ji8zy1u3Uva2c2c2nWCvA91FuriI4aDzZ2Bw2knn08WhGcLEReGnDBWFgvC2Kf1/w2jbbAODcMlo1+/dMAAA/s+fvasvFgaXfQ9ysaI6yFFGuFZbNqH/TFKctCmwi1L5nTPUAiqnPZEUEYBfTs/Fw7XEPo2+zjc611eimsscyHzLC0PHmi7Gd1jUCL4HjcTQZXMoBL1KuNnCfGpPH9VLwf41ilYSRsNtVGHDsW0OyZIU9m1jPIh5hud9hIrK9r2x88dxdAGOWxcnWxxE6JYvK9kgPAfl8AxgI8829L5yKWU6MAAC6KpeZm9TwAYPo7CnPqKUQCoL7u7mzoNjYMKIA3ZunBiuxgRYka1x0h1E6QQUb6GmRHiBDc76UygLGeZm6Re82R4ORRFWonenHaGunEtIEBACsre2+9Ue8he5hs8NqdU3CHUgJGcL5Tn6C8wPkfbHfYa43E2oc5q27NWPticMccDyE0ulQd17OKVov5vsHBKszvcZ0X780j2XQaU2Vm1ZlDw/nu+H17x/NpJ77uAgA/nA0vv11a4NICP7wWuADAP7xrejmjSwtcWuCsBf6Lf/T3xweZToqPOW1RVRT+jtHQAeDI7MaiCyBOUkrfuIRsITdNFK025O2yqU1kG0wxuMhnttv3VhVzmxWlrN2ulhTjRmXssEkir6hpdrLTS2QBzeYcHWmrgjU6YAAFVys4wBsXxnGhHAERuNMqcqiCGnOXWHFzjNgLL21Mrq0fbqwonlieP5GKjE3yOG6txia5W1vWb8QU18ZEOTgOhKIMgHGsPLfMyyxaVLMXBwDmi/u5De0zG9PPrB1eWr94aT/5w5/Zt5vGvvrmNzY0r+x5+cbm9taG4ZXyhtJh70zbUO2J+J0LdwI/PKh/Yc/SDtjh1W1hTbu0+/VTS8trZepdPV2q+GHD1laLraXZvSVkLfcbu9/stLE9bMhXc/Ypds/KZEtSy/vRCjY+oYJIGYZiH+fZtA4CW3Jlw7CwoUWVgdTkYHV3Z2NR26E9eKF8AFDGlotNcShIkvfLFlkb/cwKNpYUkGs2Z+TCUmSXrNqyJDMwaiy7pPDjfSh9sVUqKNJhawhrHKUoGVChcO6xSNp8+iP0+Qi4BmDhxNwOgP7kXqDXPHCQ1uecXqBLHBi658W5WET7mwaAKcgc+/kjo99vCwDHljrmET0CTE9VnrJJDA8HJbydI5ip4SK0/vsAYC86xw0yIIQXofhq7fFV//TP5b6btjWXF1C3I5uRoi2879yteqk/wEN5DACOJZspAByLNBEAVmG8fQgAx3MlS3ZawP9XAQDH3KcTcOxH9zcNAB+dFr6HAvhDAPByhUwt9uFo4+2/Mw48u5mFzEpUeK4E5vtjqXs2c9CLn34/UqQMQHHoM/t9Z/cBeI33inLiggIvgmlHBVxQ2zIuLpeoe71gCBgMiKTPCJbjsjhFZY7KzackgX/zhQOJT1aFVRUEKFfCrTeN3d/3tt0ATI+2LH1MjRatOhavFepBQTMCwNRcwcqOCuAnbuNbLkubLys5IzDtpQLQSstLV1M1CjN2MpQr5KNEhozSXMo4ioiAHUVmUtFA6OIEKAwqC24YZHe7225l0QyoHi1lo60p8/wxAxhXzX50NYQiCKOCxvsn4wbg/xX5rOQY6zu8IMuaYrt1hTQKwuM9dza2TMedI6cnKNPjGPRBABj8CcUkGAR5uswxvrzR4wQA+5rDLfpczUHtMoJmFPJ2d67uZfyh+T79ZGX7Q2vXq0KEkV9/sbZXryloe1ehoA4ALKAwgP58LdcA3hJOCPHzAczljBAIKMfxNTfb1aPd3JC9l1hK0ZP83WGw1WquDMvFbCFLcA4eVRTFZzKDKfIC7qrY+xgAHJxX2u5g+8Pemn2rubZrOyfDdYMtFpn6jyuaB2sPft1FrqEtZom9/Di3Tz9ivZVZNa8sLwpbruZSUBVFaXdb90o/9L0Kpxw/8xqf8ZNPXzjQmmBzTcG6EUBIe9C29/cHz25NMuVHU1TuyRNEYdTW9ue//HPlA0M4RLEdAeDnTwv7+JMn9tmnz+36o4Vt6tbe7mutMQ7b2tpNp7Xm7e29Vdwjcf6RBTpFaJTAAMGjzWZmHz9/avMZqlFAShwHOC7PVNzXgL+tbbaDA8D1aH3tYEpUdb/PAjoqgH3c8lEvFmunADCACeSpCAK7RfkoUCFGHHhm9ynfXs8rHzFkUoc+z3d6JIPzrfTzqCwKOdECtJzAF/cHxzk65Gz6+UO6dDwNxX81xwKVRZqvN7U8SwtbXc3s6fWNrOwZZ/ya4wKDGtDXl/QXivWMWajryQ3FLhqlIteDk8HpgTUlYxnq3/t67+tbHGYOnd3d7aze15Z0jDV40/fWNoBIo/ItIwgMASIO6OSEeqrA6bk4z0bLc/9zBJjCyKR7IIwVAWTnJdEKGjeGxyzqjykXXJsATJ/mdV8P0V+4l2lYbJZlORvWTXHFNXVHOIGzgUQQOtxjrjUAncfHuwzI09/Cv6SIjCvj8Fbfj8lkd/J6kjc58GClzBjYuMWy29Mzvjloo1xalLcCgdmXlX6eQDYCdgvPMwccFoA1k70s4I+DtrkN5McCyDJm0z4jts+AR7BU2G8CmhE/hA00IDGKXGyOGqk4fc5autUvkQc9czp7klwZp7LVlRKY46eTZ0eyolvuDrLplUUvn8c8zJ42xbHAQWDyePUIquAjQC83ptKqfGFjWlrf5XKMAHDE9hpLf+WaokDVJznJOQs/AeogVlu/1Xc6qYc53p0+2EkxR2gtJfDYSRmyKsauvUAVWijyyWOWMDT2dXndj3Zgfs/JnQc4LC1HlVxhx7uwfsgEvGbFyrY92d84PzgAPKaogRc2ZBx7YSXrlJBZLoUm7iLs7xJqBqntD73N2F8n7B9rGxtIxnurcvbie2saQGCvPQBIepa9E+46rkuOBTRt5NrJSNpWe7HeYHFijRUj5KGDZePWekjYoY8UA3nJ3j5cm1zKaCyHKxHJ2WfrGmjRwL2IzXbiJYcUZfJGn9d1ALUcH22OzbUTFW+uKpEdOLumz0SYz4vKZtVcbmnJ+MQVwAC+zNFaGLsaV8Q9smiH2sHgsdY1RnmcpLSHWSPFtpMscAXhnmG+93vI7z2cQyBPiMAYSPMCcFEAt43Vu4O1igehFWvrAJxxhskhM7lTCLnQCUQAZQADAEPO4B6di8TRW6H7RqrmiQV0jzggtNc4troGXUu9xZW4+73HgaVZbVWOm4q33ziWVuaFtS37Pe57VPq5gHQcJapyqXlbdY0QC6afPQC2jwPUgsqcdUxvPevOkftlH6zTOYZGQD5tyyKNtGLWw9FBiHEEdxJyxPeHjW3WW62PuPUhLxLzgsNLAfm44j7yMTqOuXSr6LB3BHyno2WYh0/rXO/FU6eH2cThTGuuOPWEfftEAH5aN5zV+6Yg8QUAfmd6uzxxaYFLC/zAWuACAP/ALujldC4tcGmBd1vgH/+jfy+Q051CKjbkg2KFb5CPi8yzkdE58F6glbWONuknUNiz+ih8jrLb4dFgS8TGknxgVr3a32I3xKYeNqUfh7jdFILaxlIo+GNjnRi9gJL8G0ueVhsXV/ICJLp6htxCAbFil7o1c1ROsflgkyNWuhSgrmRhg8FrOjb0KKLahWXZM6uKa21UZG9MPk+G7XRrXXcvVa7Y4i1WTmyZomwwlDfUXl7+EFFfZxvUq8YG5YWl5XObz6+smF9Zl85sV7e23e+sqbf2bNlZnmB5fWfpsLaETQgMYoqoAusfMuv900MRR2oz/g1YRjUaq6tKecuoa2ibXdfJqqgsBssK34qhsMYmUZl+J8cxP/JADY3dgOOgIKtiI+cXlFBdjx04SrfKLdKUMYmdt6uknVjguY+qTk2AUhEOADroH1hq8cUwz+X6m/pGNaHok7ndkxjenjNN7iBAEJtp8hPJ1hTpgO+IP9W/vQBFv3FB5MNS1HETFoqe0YrpeB9Mnp/eVeeM2nPwLVz+41s+ZAEdFUDn3xt//4CAlzrW8XEWj+vPPwLgTs/hPEM4flj8rHNL6Glb0EPj+cea4Yla4q88P79zxTHWWGyKKTjLZjXi9PSFwu1zuQeieonXuEou3G8AboHXQVtBNqDgwaab15WVZ20C7somM8MW1zMr6SGQGlQzOSpLQxZ260pTvS6oLmkrjZ9RqXmW1/jY/POh+um5wpfPmLbRVLn4WLE2OPk9AAWmquD4/VPloNpSGcYm+9rzazzt07Hw/0DWMgH4H8v9nbbDVDUskkwEEsLP62tpJXQMgAmABKi6gujJKqyNVThx4ALLPq6fF9vJDHVw1f8LStUWBdlgfdPb61tUGEHlFmyFufBc90dVVfHgIxgSAMg4TkbQXeeRmK2WgBKeDYq1M2/jHFYriDmpdbXZYl6IkABG8fauttevO9vfO3lJRfypK4GUGqdJmGIrXwUoCNgra2DOlVzTIrFnTypl8BVVaUVFYdo9o1F8ZiiPBdBgjxjmXJQWCVaXgp01nwL+iTjB+wAeAVUCGFLJo5r7p7fdobG79cbWG2yaGYeJWmC+x9Y25OTKChhFnv8EGPQxxicyrh021gCzV0vsps2urj1/F6U3r+P1qCe43hAwaGePnTgRS47jZVSYTwaeKUEBq773PRizWB6gmCVStFqixDE7NIOPLwDDWA/fe86xavzY2pInWzGTovYAQAaA0gxsu3VvqxmkpsSuFoX1aW/PnywEQP3Fr9f2zTcUHRNZStJmmr0DcSACKT7Hu4VyVNblFBGDKligYXBJACCjgIv9NH0CVZKrdzIVQgFUFoulLZczNQP3RdOj5qm88O69z4vWAlj8p2wlod7VvXVDYz026nvIeZ0UlLIWDyppzg2IA9tvja2RfDWYPXuWKqe4q7HKTu3li7mtbhZ2db2yF89XUi93Yy+VOMX0LQDzMNjVcil11JOrpZTzrFccqDBbzEplHnOdAYEp+G/I/V3vVZBWn1GeZG1f/+Zru73dW1f78YL1XS/MfvyTmf3ooye2vCrsxUc3VsxxhRlt37QCCfe7TkrgzZuNzcnULku3gN4dbL9H0eXH4gpgs+uryubzTEVnSI1MvKhSGRvaQ2fb3Wjb3SAXgrYBvA4EokD28Hxsv4dYXkutTXb9xBL/NHae/IjnM7ck9TkUdaxbQXsGcIxl8faQij2QtCIoTH+Qgj9k18a7xTOhzQ4Ao1IXhwI245DyEH08keCZ78GRRsss/94jkYW/8llBCSW7eub6YHkp1Xle2PWThS2XK5FV6FtlOXM1e5oJtJByawBMzQX8aqyqclstAGQKqdN5MJ/t9o21NcTRXtnSrI7pJyKxHCDgbFXQrw97AcGHnTzqde0qXCRYC2BxjvV3684hnJcuOY47OEBANOqxsPZ1Blec8RBVP+0m4o5ubLeKhzxCn2FcUKRrIAo9JBg+MlYJvAkDhCw9A6gaAOCkZ72Mki4oULVNimtdhwUfPKIJhr4qqD/DfRVdV7g4Ufksh/Czw5qu8SBbRZWzA7in/QrPQ4BQ3+MApcT03FwAXBZqLVkwY6X1vnKiFUHAjhNILLUkr3zvqD7F3MX6DrAJxg42z9irVjafAfoClLorkgPDmaWzlbVS7/p8JzCvx9Wgtb5uLc9gmgAxA/YABG8tSf3fCW4J3cysTa1lT8M4JzUsaxLOBRCzJGlUFtRZAuDF2ElmMABbb3kJYcRt9Hv2tdgCE3mU0L8gJ7htLxbHAonDZhwiC+rGrJqLBZmMECDCdyWlKVoJr6ajipu9HOMFn4NLA0D33m2Mx53HlQD8yuXB1bYC0lCAAijmrrznMZvNNAbL4rqFsFBaSxbsMOqeg7zbQJ6DVJSU1gP0AVLL5ncpkJT2MDKAbWVJhhpzZkOC3rLScWP/bOR/56nlJXt1X7uJdNmcQDuuU553RlIIoOOAdfewJcXb8oT22gcyOj2EvuqKbL/+rLmwy3b9LrnNFceaDLZvDrYn177dW5Uegp00al23BUclTv2hGg7aw2D5zPGbzawqVpaX7mTWUo+AcJTmIq7R32f6vtwOzday4V6RS1wLLJtFPKC2oLF41NpQ4y+fY4UV6cqycmFVeWV5sbBkXFjb5TavsJw229fuOsR6g/sXULQbaqvrvQOn4877VnfQXDifFxib65qg5obpBgBLVi90gG5kj1VpLcI4P+KWBNksy21fc6WxW3br9Azwtcea/yDQPMuoJdBneo+dSLh/uQcUiGBjnltZLKwJrsIZ82jh1uz0b62px8rnUmoHik6g/lFbTy7vsLM8OVjfY0GNytmJDIz9kICwfK+wVyGfWypq3Au4LzPNCbO8cPJC5zbPANcQMhAb4AyBYx352BAi+u5gfUumMo5ztfqW7NJRO4fxw8mTGEs7wUiuBdyzHdf0YPebN9Y3O40xb+97u9uOtoJUWJgB1ELIPBK+1J89qkHriEfGaY2bE0UwYyuOQMc9t8gaPubGB+vVqbr3fL8dEeI4pJ8rgS8ZwOcX4vL7pQUuLfBDa4ELAPxDu6KX87m0wKUF3mmBP/qHAQAOhVLfJsVCwmnp6Uz/UA6cLCjZBEfr5wgsCJzjccwO8o1jlrsVtP4U1EZsgqOiSYWVLuTlkDsIGx4bxabxHLW8t4GdSEquGhZwbJLJfYnscAf7VIAR69cLX7KzC3bQviD2IqiyX3QuvJYNBUWhUPCSfGdmY3dtWboU61Z5T6ygxZhmw7G1q5LiL7bMjfUD1lpUeGDgev4YRZ/YGOcAMAWOJH9u3VD5BnLkmLCPgoFLG9FeUKlhnGPVtbeUdmFjEmwUJxFkx++ZXuRjhqcqatoBB1tZtY4ym4Wdk90TQAAV7wTC+8YIq0C/mNEy+xTcGgvQ+gza+ggA+3XAJsz7gVujUnqKFlvuoebKuCmoFJzHHunPyAAAIABJREFUTucTFDxi0Y9uVclmPR6wihWy+OJnsKDC7jkwZAF/IyAT+6QDwAF8Pmu5KZA2EcMfm3X6dxVkJ6uFv24AeIL1nICOyQU+AnDvGdsiAPwo+Ksb/eEbzzeE7wOA1XRcjvdYU8dPlQOA4/d6fBcA/M5mFLBsAgDrTg3EBza6YqYXaBaicsm/I9qb0U/IktT3n1Up4zVDmC7LTRWgvZQqpW9QkUcAeKAQHjqDF3gDkBHsa2NBm/b4VwUAP7iS4Z6KFrFqlzOLUF2PwCCYAsCcPwAwY8eUIR4/f3rNH3Hc9vYO/eK3AYCnfTQez/LaOw7/B8TC2jWSAaS6RTEWQBDNI8qedVCC8X0+B+SimOSTlmxa204OExTJvv2qdoVbVKfHDvpdO4BJJ0aFrEJPyOJVwT9k8vKHpZS+WEK78jiC3LPKM2EpoAJkAHDydxTAb28H269RcIRx93sCwLIdxlWh4Ke7JACAp4vcylklABjwHOJEMXN1TjWnSOtzgqvqfCEgPw0yfymyp6afclVwzMKthwHlNQw7yepQt7bZ7Wy93dluP0h1T9aqAOCgiFe9DAA4AL+AuhLZ8N1BjcFpA4KiqOaYnjzxtnJnBweNsckWeAauEwHgs0yz0xj0cOCZAsAAMXEse2wI5QrQntXCrFh4G2AXTgTBalUoD7TZBdVu6soOcOo5ynVA4qpQMZL+BjC1vz2osIl9JQSEYp7a9WqmIuRXX+3s7tbnYa17qHeGg+LnEQCeWAPKqZGivYCHMIa5e+PxPhSoFvob1x7UsMxyy0tAzVQAMNa6rIlk2TmQEehKpjhOsgQQqeLojAGK2lmPmj4AwFx/LCG71tW/KrhTuBUo5RnAImcEwgxjxGyeyDqdB/bp2GLTTrNFZdc3C6sYoMm6s9S6JLWWIm6a2JMnK1stK5sXlb16s7HX90RxUDCv7NnTpa3mpc6Dten+0Nj20Mo+/KtXa9vu9raYQ4Jr7e3tW/vyy1vbbXu7gUyExSjA9MvcfvRiYTc3c/v573xi86vKtnVjd5u9AMTNprX727X1+9YqVD8hTLXryEOGHOg2nLRCkY+2WqZhLmMMw5UAQkMvAsFu3woA5p6g0WinzdZzwGl3+oGyfOlfTbCEzPx5aSVDJ3kMAJ4xfwb3DMZEiuMOAAcgEB5dUPq+M4eNbkUv5f1x0RPGN8YL7kU6exhzAG6VWS2k2seuIzEmrCmlTJ2QMvjcIXXSllTFwdEgjukJIG+W2XK5sGoBEJgJ4CtLwBaOHZDI8yllwxuUoijUsEl9co2C0AkYy3llZZ7a7d297Q+1kY+N5Tjg3X5PFjBZ3K2ucU2fWe+Ub9lBIhjNFmUpYsqASqxB+dXrvlb+tpxn6O++iNYcKnA8kMJ4Lp67yCKunDySVEXW9CxiAAHaqG57AcIT/ew7QxSA4nRlpdtT85NGDGXTalUzOjk3k/SQNbe3uYC843u0StDf4xQHOA19w9cP4doGAJjrr0zudx6nCTJghkfr+qkTk/ZfIQNEQHLKWs6VrQJrFTYzs7YlzsdJu/McW2AWN2Row3MpXWGobFJ2k4x9gMA+p0FEVV5qQeYnJA0ye/lbLmVqMb+2GlAkxHWwt4LU19UApOR7o2t1YDa1nSXJ3lLbAnH6+NrMpcBk7yh1JG5F2L+nDgameWVJOhOQBVArs2BZh5M9zECIYwGAs9v0CixLDzYCQo2Ai+x3mSBFoXGQHNUyIFnCfbASqMnEj52//hOICtHXlaeKNdKlawVcsX/GpcEtrh0sheCobFht6EJ7AqgxjmWDVPMa04bMZoCGYuUBNpFHm4mA0QJoF64cBSI3Ab+QnFB1OgCM4hYwOAMsTWfWJ5Csl5ZhZY1tshG9hCIXhbav22gnUQ4CYcL399xv5J8MVkJQS7HUd4I4CmAzQEiAuk4uV76X5nPpUyiNme9K2T8DNgIM0icq5sWcNUpr68NaFsN5hgp8G5Sne9UeWMSw50+GnRUZe/eZjenM0nRuRbGSCrso5wJKARy5FpBDiPUosTrOCuvag92+/crKFKCf79gJXOyHYBU89FYwrsnpgDGutCJbWFndOACczc3Gud8HBXnXqK9zjRs88oz9N+u4VrbYfbu1odtbkWMvUduha6wT6cIBUe4RrEsyGGxkMielVawL8txq5iLuJ1jdgXQukleKswcWLtQ9iIDYK3JpTFr13fbg1vsajSC34BgTFb4jCm8iwNziXYQzRSdE1T+qXYBbz9KlRoPOnJ8Q8Me+liMadZeuGTSOM3dDcgTIT/PUVrO5dbhCse4cAWYBulHluo28dPhhXaPE4sSVvwk/rVfsGIC8aKiIDaRurp3MBEGmJwIiOuA5QY57BpIZymFAcZxGhv5gm/s31nb3lo2t3b3tbH0YbQFxKgLAAOsQN8PwrYiooOB9HwBMU/q+xwfhuN+L+5BzAvpfBQBm/L8ogB/bJVyeu7TApQV+SC1wAYB/SFfzci6XFri0wKMt8Ef/8O8FC2g22b5xZyN73MIHpZwYlI/s9dmYnZae8StOujYpg8PTgHNY4knFxUI/IQsFhqUz5gXusMnkP+3kWVwDCjdirbO5hp0NuxRFhCyOUBJnbJopzrpiBTUSquMp2AQAHB9Yx6FkdZUg1Xpn84OGRABYm+yBjfu1jWNleT7X5pYNjxdQKPrWNstbLe7JHuoGigR8D16XvmU/hOxH8fSlBDiVdNFupeNSmzDUCyqmsFEkF1f5VYN15NZZLdYxPylQyLBKHwNqhd1yUG+FnUMEcnUtH0hEXWEdi/2e8+NH5KBvaLFjwQCrxVO76eVi5b7blcRUDddaLO1QOJTdpQr0gTyg4kX8AIp//vlToPWBKlD+vq4q138oA2hFKYBNLGtpOJTtifLmEOzUyPPidfJ2O26q1G5xh6WN1sOTOQd8z3/XsU1WB98FAGtDFiw5H7TYFDB+R4Lxbtseu25433RTFy2U3ze8AQC/F/zlTX8FAPj7DKkfAoBDXLM+Kh5nJJrwnGoRMfP3aF8c7AyxHE+CNd0kr+5YTKZgHvIFKSzGR+zr/KzgeQRWNGNCtMEU+SR39RTnMNKfVSiPWcBe4BVpP7RhJE5EAPj7tM9fpwJY/e0s80m/BpvOKbs7ggVYssZ+qu4QrCj/KgCwgJ/fBgAOQ9nx+k/mGYA0B1cdzERh4qoWB+GrOcW1OLb4vYzNKa8rUbmGecHPbRA4g8oL60DUCd/+BlvHAKKorhxU64+oSX2genhVGbI5Nix/ATsovPDvyLxfzEPhMuSyCdQFMwlAcRYK4AJZWhSEve0Af94HAAtvZq6IxAY/dr4bABgRB5+N2pM/LBaFpShOq8KKea7CY1qmygAmS3VkbMSGVGpQ2ppCFy4cuGH0tqQgSMZmAFYKZb1zfSl+cQwQsHyMB9DaHg622e7Uvtx7+y0KEQe3pDAEIA3KX4HBwQYanlQZ8s6kogWsktXvaM+fpzaf+3fwgFSFBbTAKY8hPs1zj+3cWDacjXNxrRMt6t83RmqMoFZdJFYuEpvNcZ0Y1JYff3Rly/nS3t5t7X63laJzvx9kizubpypgY2f8+acvPWN3MPvlL76y29utvbiaHSMjKKCjAr297ewQ7MSp+8k+NvS3eFvH7qccZimUA4HrTDmveQdFa4Ma2axUti39wjN0RTooChXEcemgP2BPLDtM5Ym6yr6MA7TuC/7z7FWUYaOKvgC7jWyeAYC1DtIajiIqmaluAdlLIeeW+XF8jPa4qOEZt7CLfvqM4yCjOrerq6Xd3CxlpwqSNmaZbE5RiK+Wc6l8Xzy9ti+/ubOvvrmXCujJ9cKeP3N7R+UXpmabbSM1JoAwAPDt3cZWi7kAuNvXb+0vfv2t3d81xkqCY6eg++J5Zs+el/bs+cr+7T/8sa2u5/bmfme3d1sp3Xf7zt6+upfttdxYUM6HAcJVtA5QsdbFenS54JxQfmayJ+ZaQEQBSUGJJYGqHGt4b+JjwB5g0skSgUcnC+1IMFHU4kQBPB3H4zwg13cBwD6Psh6LILCIcQEAVjk7rAGj4pfPY0zS78HVwol+fn8CsmHrLYV5BJkD91NLZDlo+D2rmNNAxNKaym2GbN96NrrIDUdg2hkm3ochghR28+TaZktImBBY+FDIAABWnmWOSpxrB6EBpTZ2o+QAP7kiioRXJ3a9movQ9Pp2bV3d2mwJ2MF7nbyieWQgh7mx3baWEni72YpMir3pvCpFhOnbXrbd7QHSJ3nZEDAcqEgBXPkYADHyv1OTlT9At8ZnoEPNN4AuuasDAXgAKYZGgK+Dxtids9Y/IymezT8iIOm5MB8I7JWW1eGAkUyCAADz2cBzWhOjYIPg+Z4FaBh46CNEp6hvaSHvrgzOUOWrHq5gpvajvIfxPeB2x3nalcCBeBOYKtrVyM6ZDguA6YrdLJlb1wGWZdozLmZcM8B+FLOJ5QChcnhCzS0JtkBBplXZvANWS9WIDSz9BrWsj3MdANfixhrljLq7EX/hmgoExoMddyH2m4Zd78HycWtjurGM37nPW65hIWtopxxjT40VAwBaYSN2xj3nwjnRi5QfYVXK39xWuu1qa4lZIFdWqcSQEViYHSxBfSrXJFcAO+WD9udnbvP5UmDpqBsZ5a8DwKPUqG6lfSRdpwDAAKFkkEPecTCbLFVn/KJA99fLXUMgp/cPzVFy8vI1mPZ32u85cYg24/rJnh+bfWgDoFNJaYOUpXOzBCDYgfCEfgkwniy1ty6wgDYISbQRttAeUuvYHEpM9t6RxAjgzFq9dfV9gktWLwVt0x6saw4CUakfFBmWu6NswLnugJsAv1KHkxudpLZVBIU8TjAitsWC+3S0u82d7XZrB4CHrQPL/d6ytBMxgHFgECGbdpi5IjdfWZGvLM0BsplbCylRIVzRxDhZ5CNOEPS5xur9rXXN2nbNnSXJzvKscdvmprF91wvIpJ0F8pOJXCysKm5sVlxbmvEdECBcqTtfMJ9ntt61IucsZ7ll9B2il5qtdfVOgHVKxrT2yp3VnffXIwBMg6ZYdfOzkPoX9THuFNyy5NcKMGXvnXtGeU8uNpOESPk7a8hFZmOUtNbU5BBDbnDyHN8jIj1zbQ9hiPGbTZ7HUvj44oO/aDWM55BpRPSHIBOAZkBZrJp77K071YwaIqOUP51aqUkqt+uqshpXBm5l0S5Y82Zai0EKZj2qda++2skR9H+ugezeE8QHoLmsdyBNMO64g93Qcj9hj815QcDwOgbxADUEEhTWzPM1luG1bTbfWl3fqr02953IXBjQ4EoBsYh9w18HAHwkoT5Se7gAwA/3b5ffLi1waYFLC5y3wAUAvvSJSwtcWuAH3wJ/9J/9vRMcRxErKj1U2iVfyzOE/BGy+NjowTqk8Iz1mfSdnh3MAlNpgcEOC2Y8BSLP6GWjNsryr0hya8dOADCWk2Pnm0i9T+oJtjLoPih21/qZZl5gpCCRkz/DQhzWJ0oDQFOya1R8o2gVNrHhs4C0I1Cgn9pfwr6EASuPV22wVdKWLRzIEDZkC2tacqMqsWFZpMPURylVVo0lFD87LAS9YI69jxjXUtB67p1qOEf0JUwtqhKhmHVU1W2NOWMY3hHQGKxtAZU7tYsbOaPOIRfZ89cCsfgITLgVd6gRyBp3Clq4msCVtNES+dw+c1Jhorg7qQ/JuHrqQxkAuZPtqX8xIAcbK4pB0Wpbf6DDBIV27FFSVIfHCUgLnGH2lJKZeoafHzcAULB4G1wZQmGIAmXTHMRGTmF9kwUoS6hIjT2BwH49/BGVUo8qffX9D4eAxwBg3Rnhdecq1unv50Cu3vcBAHja/rz+XHErocF3PMZgd/nel0yAkccUuN+lAP4+g6Orvk8KYJ3D5I3nALBbyIdrIxHBScHkfcsPmCK2btE+0X0Qbeqn9s98DjV2fWeQ30fgUODtONqscJBXqtJgJe1jjwNQTkzB8tEL4erGACQ8L6XI6WSi+lev+YAyOr7rrwsAjgX/8344zYj0Dv/wquGor34Y2vxDAPD5eU3jAKfXVvXEx5giZ53myFyPY9aZxXU1Z9zHSt6Vc/OZF1o8X3aw2QKVQGDxB5XBfJbZarWw+awSEQhyD9eQ/C1AOsAbVHd13dvdK4CqUQAUhXddV4CqYFX7oT6umD/eq0xW1Lxu4wbQwnG7TamDQCqq8rkhi0uADKM7xSsyUlHMtmZN7QBw3XqB7USYcbKCj+KxL/rYA7igDLHw/QAD/AcIgmxX9s8A6EVleYXCEgA41xiJJZ8s82QLHIAE5f62dlVVspeuyA9l3KUIzb2DZZ5kzVj9eXEPAG63P9hmh0qSth6sxgr6XAHc+zm6Zfpo6+0oa1TEqbhGAoBFZwne+9GL1JZL99Smn/K5G9onKCb9njyNGY9ds3Oc4/sCwABGgHio9wCAb56gTjNbXs3sJ59+Yh+/fGLfvFnbr7/8xr56facL8+zZ3JZXcwcru9R+/3c/t4+fX6m9/o//85f2L/7lFzZDlbhvlP2m6w/YdxiVkXwEfrnWYSo843VIGeIA7elsz+cq/nLouHfMyjnAr9stU8wvIAWADA8ogb0vqFhNdqHa0xWVxwz3DgAfi0dyMQGA6cedsgQByBgfG5QuDUCcK4BxDkHlLEA0OKsAAHMPaBgP51bRPwuPa3jyrLTVMrer66U9e3plN9dLZVZrJUgOMBbhrQkMLEpA7dJe327s9m6vY316s7Cbq7leK1Xd6DmExERAZADoe/12q7Uf9+qf/LNf2d3txg773kbsl+vRVvPEnj3DPji1lx9f2R/8/DO7Ws3sdrO31283dnsP2N9bvatFcIAcxLXVXBdvTFnausKZY1jMc1sssa6e22qBrWdn6y2Zkv4G1jROzHNlMMeDNebtLcB6JMklVu9Ygznhg7WBg3HvWufH+YD5VeBxyMwUQSUHFAt2vORnhmOOP3W9VMyOThfB7UJle7ePdgDYAQGAYEGyR+eD0w1JG4tgE2JdWNsGt11d/j3XKNinR6tgImB1zCJkmV09rexHL59ZNS8F1OS4GgDBCQB2B4NDi4qysyGBTEnfy2w+R8XOGJwL0JMrRDrIuhQIgjHR01d9zyCnCPRlbSfV+GHf2H630+DCGDjPIdBk6tPbLTb3B+XFao/DylwqykxEFvpCLQDRbI1bQQdZiTxicrV9PVtIwQdox5qfXHq3Sy24Jsb5eMako5NhvX62rtC6JzgCHI2dxWZhrez3ty9yIUq53T9zkWfBQsxABXqK1jiOJlMAmAuFClPMqwAAayGPCvwxBfBpTDpaoU8Gp2mEAaAs9zaPHnVgChCIHfBCitG8uDLrAbm8nTSfyluefuOuQgwwAMCAfq1sqwHzOdRo7Uxn8ixVMoC5RvzX2dyy6sYGlJvBRYqbS+u7GCMBkWXkGnOv7m0c15YbSk2sXLn3uZdDbnYY0ABjATqxBE5s4eDvONdP/gZABdioNYFhYUtmOoAWJF/U5nvrpALdWZpC+sUWmoU814wVA3cboGBms9lSQCPECP0EOFdeK5b+WE0H5ycBv4MV+hwICdgMb3UustRVdEqwgA4RPexzuRccuEvdVph5cFa6MxSfn9F2J8cwrcWTzFrtLwsbgrXwmM71WmyxAYVR3ALGW7q0AgtoMn+1uyVPHVKz75hFvgx5xO5AAnDqNQnaPQGwS93+H3Vm0wcV8AAA2XgsAiRkgfKFFQVEbq5F6cpQxhHWWYYlNVEEvZxHsOR9u723pttYkdRSSrfdVqBtQUQGPQ23DLUJcDGK3yuryiey5U7Gmfbymb4zt4Wy30fb7dxjXdEkgLOHe9vV97be3dowbCzD/jvzCIUGAFgZyqwvC0uKysr02sqKNnOQuR1QMafKXb66Wmhc+fbuoP3Rk2vgbBzWIKtsrG02ysvNAIA79sq9FTljKp9P1i/9E/tn+lNlPbbreW671uztugt57sFxZHSAmfaHrOKkeOK52HfjiOZK3V79zPdPcojwRaolQ6p5GTAYi3buP2U8M1eQoRzV66Pv7d2OvlU0Bmpp7nnysbsaMNYJ91RvFEimzGLGkszmWJcr2xeLbupWrlCPTnMZgDMKcrnBQchAyU7+t1ult4gPMidOSIzAjKG/+RoHBxQpm/NMQDB1Lo6W9XHfdZYNvXU1KuWtrddvrN6/tqbZ2G6L6MDd3RVVpRgFwOBTfAPzsNwOvsMCOu572XNo7xvG2eO+6mx49pHj9Hhn+I7lqfAS30+fXn9RAH9oR3j5+6UFLi3wr3sLXADgf92v4OX4Ly1waYEPtsB/9Z/+O8IbvcjsKmAtYEM1iIWt8pn0cLhCr8T2MSxMUbKq4K8sV2fty+qNghEiVXLHYHyKxckCn9elIW+ltSHrwsLZF+rirqvm0Tm7vyXrhYInrEkkjVjnYcHmQG+0dY4nG0FsV3wFLnxQME2LpGxWKYZJUZr2UkMdK+swy62wus6t7QC4Z1bOKJA6czfNyZgdLYUR2sDglnbYUm18B2WCYZ0WlVrHCSUy38MyvFRWlyfqeXHMLapF6JaFdGgLNuh8PufBRicUfbpkdGV2uESnxXpgTwcLXL9wYTMRX8/GfQJexqvs9s/+G0DLVDn4UAHs1p9T0I73RBBJhT8Jg0+gd7TnVTMFICcG3EiBLFuxUBlWBk4o/PMiiqRoMKIF9FjZfLWwLEHtQ8F0JzVSChN57ASetxQC3HhagMwRbw51kcdU7ecgVzz8xwDcCCxE4O2otowbqLMN2DmA/NsAwI/aLSOI/o5HVN689yUfyKmV4/p3rIYettUU2n34jVOr4OmrVDQOm0yp8oNaNSryZJd3zMubAH0AxbCrsY0PzoTeL/zCRsfno6g9nAMAH+CvLJxH3Agoyp7ygp0R7n0T8K09AB462Ki+Hvo36kMBWAFgfx/g67ml7398CADmc7+LVED/PVo7H9txAgiEr4797rwP4Tp4TlLgmF2p9+53fxcAPD3TcyXQ+1rg+B0RwJvcLxrrqEvJYpQ8XRQVnukbr0k5c9cHDR1BOTqbZbZczAV+yg1C6lq3ZoWZD6ACCNDUg61v3b73CAB73NgRAH5ffTveEiJBSVkX1L/6CRjsKiepgWNR5mipGsASCpophbDBdlsHgSP43O7JG3VQVGPqlJdzRqIQFyJ+lwAeVwBTHDoHgIsM1VMpi90MJQ+EJcDdwpWBgBky08TGFwAY6+iMgmgqdZDGb+b4HsLTYMMeVw86oQN/5LHeb7a23TUCyQDUPAM4KoBD9u8RADbb7DwbEzUEikWVfl0ApGv64gU2xac7Zb/vjwCwhCePAMDvFMDeowKeKoDjNX1wxyZm8zkX2axcJnZzjWrJbL6c2ac/emk3V9f2er21X3/5tX37dm3zWWF/8Huf2ssXT6Tq+3ZT283V0p5ek9U32J/92Vf2+tWttYe97bYH66VI760JIBHrJdkHcu9Fq+3QFvEe0n0R+sUUAI68rum9BgAsDsAyU5+ABEAxPwLAGaB/huq2tKoqlfWo/oZqRgBgWGOJHOMuKXLWIP9OwAcFXvqL52ZiJQqgLcJa6vm2EQBmvNT4GwBgqe0BFLBBLFH4J3b1JLeb69yev7ixF89u7KPnVzaiPguD/KEd7NB2lpfkSSbKY5blcj/YvCoE1GIhTV9U7nKaC/Td1q3AI9Yim91B/fNQH+xP/tlf2GGD3etgJafXDDoOSCSIrp6/qOx3fvqJPbmplP/76nZrr97cazzpuF/lGOlEP86Lfk6n1T2Yma1WrmDSmLQc7fpqpuxnAL/t/mCZSHKoGz2PkHUXx33YM06hCncAWAqm3gQg0D+po0/H4jhOnX76PeQZvMGdIGT1ipzCelr51o9kuOoGcGBYrjz8DHuAqZ00xBnpd2XxHWxcNFezBHblJ/bIukcxFgh5xhA8YjZ9fYDsCWDrJBp9jvBLH7/UJ24W9vzpE0vnDmbO59isZlYDGAyowmmjxmNlitLJPoNn9nKu9Af6ACpLVIN8izLQaawM1bCP4XoE+1vACK4rJAf2OpBfygzQFowDAHhvu83eNhuAQLekxe6ctXsBGAf5s6kFfGD1yTp+AekiK6xhj4P9abGwNF2aAeIAGDAZJ2773A17q9u1JSwwAOaipDrc3AAHGvf4n/4L+dyyzKUhAbnoJNzPbCYAa7gwvgeTqXraCpxwi+E4zwRCgu8C9aTW8Rpv/Mv0b5E5z9CByb7x+HkfZMIBADs43aMIRQmazq0bAU4XNqtuzLKZJQCIUr36foD9oCxpAf0Vx4MDE+4/Byn3kqwVsTfuBceBPFz0gZB5SxtRZPId2bUNCRbEnE8uW2XF8Wjvmvh+bmwsG7aW2cay/l7gL9m56QhQxN7XyR8oVQfAZVhDCdm8MyvyK1kDA2gnWWXpiKKTc4DINljdbdUnlSWaNLreI6TiYS1i8ZgcBDYK6CRaiI2hLje5zqXAM/ap2PWyaUxtLuCRfRIOFO7QpRsyuEf5zSjydL8z4zykOB4tEXHCydwCwQdIXHyv75M1rkOcKR0A5l7Euhk4TPENYT/Jjez0bbdyRv0r299sIQcnga9EPSWlZVi4ZzOptBlLNDactpyaW3SbosDUxOTrPcZ17HU3DZEKjPOcq7s8QAQQrYP7hvmtzAQqWjq3slpYUc6sHyqrW8+bRl3LWIEVNG4REKznZWKHw0YuX3l6sK7fSKk79gcrM2oKToLyTHvurYUVxbXNqitLsYBOF9YNAKiF+hYAMI/Ndq/5kygT3Ie+/fqVJVzjcW/tsJGCFhcrxhR3r2IQB9AsLClzAcAAzVm+sDyf2aErbU8GdZfY1RXq+Ny+etNornt6k1uRMkbW1h921rQ7S/u9pWRYd7XVLdeW8RviHwvVkAMMMUzMRn4n63e0zb6z1YysZve0x/p+Th6I9k60IuAtSuCDkxfI0MYqWesDV9TzXWT8YsFMZwEApp/MS3efgdBDvYSK8EFlAAAgAElEQVRrq8Oij2MBHSIKUF4XxAVw/KhzERCwSNawDSHC61Jay0MYI+5ARAnuYzKxIe5Sd4pODdSpvN4kIwUBwKM14yFYTrO2wPLb+yB22hoPsXsXW5j1OvUPSJ6ePUxUmauAA5i838nqm+u73d5avXllu/qt3d2h9ndeD2u4qAAWAByG2kcB4EgAmuzJdX8oIiLkzU8tocM6MdY9gvbhON5/CACeErR50wUAnq6uL/++tMClBX6ILXABgH+IV/VyTpcWuLTAgxYAAGZzSHYVC+iYc6lcMFkMFq6QhYkpxa8rT+NPiV1ZlOsnRPHItPSikRx+URwA2Gof2kkpzAK57smJ6Tx/NhwVJj2UMpRcBQOyRBXTqJjIxl42TOS7ogYUE9ML7CzClVUrNq6zwwEBySH0vDNY2SpfeJFHUTYyJ3IaZrCYllLwuAJPrW0oPoKyeW6wcmoo8Geef5PKCqhR8VOKVy24HUh2RUhg7odPBYo82p9RyBNI7G8RVstbgxqNXZAshp2Ar0fcnAs4RGFDDtcEANZrjsUaL7aeP04W0BFsPdnvRoDI6zbBDjVsSFT+Ofsuju8I3E3Aiqigi0ouOpNfB8+YikV+z7n0Bxvjo/o5nC/WShHR0zWEoRwVDTazopqrVQTyyKKLJDBye9ik1VL96fqqYYYjABwi+9QndXrvs3wNBbB3GjG8b6ose0wFfL7B+m0B4JPq9OERHIG8vwIA7IW87x4QqenHx2NA8F8GAA53iF+S0GfYaMZ+dOwnvEBqoEgECCAET0vN4wCwrOe0+T0hJdK3CIQIKFI4CQpMR8Wo2ObBOjfaZfWnHE3uRZR5FIOlGJ6ATW3IMO0JkAuPeF9PW/RvGgDGNlPteAb+HoF1iDpRuRyUPtN7nDrK9wWAH6vlSin2SBf6XgBw4Hn4ze/HET8rtiWkIilQClNWKAAboJ0XKEfLkVvF8UNFM1erYA9LsUpWbcrR7KQIRGUbf3Lu6ztXCVI0csWJj9s+Hj20Tz+FGUxOONRXJWx4AAT7dSmpy4a4AT6X70foxXEJIMZgsgHwcWBU5BlycaWKJcPt4VbkMZAy2j+rhhcA4KgABuzluQzlFOAfOZaL0hZXZK1SlHWlMACy7rNwAWTxO/ayAKZQCRAtm1fN8TQUs2cnxWemzHoIOK2tsU4VAOwKa0AyiqSnDOCHADAAExnAKAmpwce5S+pWgMsqsefPXfklwHlwa9zNBsANNfApwkDX7KwzHvv2IwBwvG80/gdC0HRs4t8IfJYLAHUA4NRurmjPVLbEV9dXsnfleq63W7tf7+z6emb/5h/8xD7/9IWsal/fY7/ofYpi9ptXW2vrvW3eru1+vbZmX1sPiKlxhpqmA+XCewDQ3pH1OrCmcU1OCH7vKIJhMp7G8256b8MqWECnxFgUgGL8LK0A9M0gVlDcRXlDNqaDjbQlinkRXzRPn+xEAAukU+ywYEQVcwKAXZXXu2J34xmA6i04Hisawvu552KPAgkX88SqWSKl8nIBADy3ZzcrWywXUmoWZWWr65mOdd92QfXU2d0am1Qn/tBHqgpw1S19WTdgFb3eHKzpPccSRwCBBP1gr9/e22Fb2xdfvrbb270VqHFCzV01agr1y8x+9/ee2ZOrSoXj7bax+/ud7WvyX4FanGin/Fj1cy8ARzv4qxWuOaMtyOGuRhEcUCjPq1SFcfKSAUulFAOYz52Eeb9ubL2pBfjyPVjy01abjXdwlkXfBQB7X/BjE5lJa9aTtbpIG+F3ER/DCvycRCACYPDHida99DXN1yF2wUWYDnzHTNowLQkI13GKdHXqV6y/eb5twto/SN29u4/K8mWxu7pKrVrO7Obqyqpqrv66WFZS9d1tDuqR5EJD9lzMAcRmAjYA6wGFVkuUkKPtD25dDtjGfYgSDccgWbAkRAZ4tIgK/ZBOpRin/TyHU3sMueS2GsPX672t77bW1/Kx1zoEYJi+WGKJ2zsBEZcQABQA/Lygt5TWd6xhyUNd2Tx/IgBvbAerh0bE1zQDyNpYU6+tG7EbRuVIO03WGmFOB5LgOPmrnHEAZLCFGWY2pAsbydeUDbSTd0SGzNwqmXzUur6T6tAfceAJSP1kmnNnoZO7UASAyeyczr+Tt4T9w2R9Pxmcj313xCKYAa1Qbm6CZXI2s368si5ZWppcW1454IVqtGuZa5iPuN9Tq2tAJ1yYaoHm/bAzS3CMql25p4x6V0ADAqOKRoVKNmuSrqwdntqYktmKjTIuVABOAME+vsqSGwB4xD73XgCwfo6eMzu2jG+eBy31K4CnFMAOAPMdgPwjIKiUxp5tLPVyMlg37hz4hxyNg5SRbbqzHlepYS373gTrZvpAptAgHRdqaCUJl9gAe7/ivNKQMwwQzJ7d90o83JkKaJt/t1L97ixLdoow0hpIazDPAXbiD30XRyW37sVGny5YzXMnBgPIZygsgyMP1tx8Dna4ZNwyxo8oSiuzfK6xOzFUq2Ry0z1K3+NzPbhQuInJAcxtvCEpiFQxDnImkS13cPSZ5aXGmvV+bXk+eFyL7tcAwJHhClEqzwRY47M7pHOrSlfQdn1mG4SkiUchzEJkwHoDkQQAmFOtrcwBGPfWNms71BvD8of7higrV/kzs6EsX1lerGyWX1tWXlueLWQBzvabrsTnk2u12dVaf7KOnRejHe5RgO+l/j20qHS3NkAwCBm+7nSEm0xhGU4dKKbLhaXZ0pJkboe+sF2Na1lmqzn9NrM3G44vtWfXhVUZ+2AA2drqemN5R660Z+h22Ewrooq1ANeJdiLuKii7pcrObduwZk5EYsPJgjnrm1eo4UdbXvF6riHjK/tuty7vGs6TvGHs8MMawhIrALIZr3rmP1ecK7qLCBH2WCJrY9McwH7Vc5yQTjxJjv02tZcRwsdgzSHkHTM6QnBijCLmABKHokEI0k2t1LrGraCJG4GawOobEpooJSokObAvYhNgtupI7srg0V4Ax/yfycuvPw7pqO8134vBhPIXYk0nFTGK+67bISWwQ/3atvff2nbzjd3eNrrGrHkFAGvdPrGADqTGdxTAZwAwXZuxdLrsdUWyr2ljBJgEAyds+ThMXwDghzPW5bdLC1xa4NICFwD40gcuLXBpgR98C/zX/8nfHWFQKxMpoEFR/SmYjgW4ADQHiAFmFf/kYk0thKfP+99ZVJ9ez0Ida2QpjZXnQiWIzRcKX0kovJ2l+nVGphbdKLqKVACrFq/pYD0bfgF5ZMjAMg0KYGyLlN2CisLzocSqZsuceoGNTZurnLEtAkRg4w6DEyA1Flb9UNiYqEzSsokuxQ72HOHB8llqFYv9pLdENkCed0iB2lVLXgzzesdDANgZ9Ce1QRqtxnhlBFBDgVeub+G11Gy8kBa28+GzjxbGZ9Y+cbHvAOUUaQlAS9gQANqrgCnlm28jvMDsbUBRMz6C0ODBPSEAKRSGIoCjAm9gxzomd8opjGrhqCoA5PDHCYyWCjg8jRWUw/ZsErmWXGc23GyoUQGV2kyqzcV2BqxjQ40CoAlMdayYgg/h8WRC3l5oX+/zp2n/HEh4ZyCIL50CpOH6TcGEd+r3ZyDFB79n8sVTFWB8+kMRwtRBHnu8T9l4/tq/PQA4ZL0qAjvYU4Z7MIK96smhEdQ/UQA3gzb6bL5VtFeOYbAhD4pQH00eIkNRlU6fdxcAL2JTQMDylQd93xXAgDMOXGjIY+OPixrD2ME/d9qeUyD4bxMApsjPcbjtp58Dbal2C0V6B19OxA4srP8qAPBU2T3tOx8EgE+3/fFtwuoDcBGfbAAGg+UpdqqrJda1bqvMd6jYQQEpADaeBxjyUVGiBHBGoA8qPeYfXUsn6ex3rixxUkDk7jhBhWJULMD4CDV5hF9kKycGvvdZtX8Ag3nJXJa7Dk6ppIgCuXEwTONtyMQFGONeo94kO2jsaCmOToDJ6THEYROghWssUIbvLVEduwoCWUMxK2wsACyxy8U+tbLl8v9j7816LFnX/K4n5lhDZtawhzO0h8aCboEQN5YvkACJOywLwQ2XSNzw6SwsxOcAI0AC3IDd5/QZds2Za4o50O//vO9akauyap/TtLG1nUsqVVUOa0W88Y7Pf6psc7uxclXYessv+bqu9+evUAymYMl4QNXAqkw50Pk/rvCUyEaFaxRrnZSYAMCXDGAKdFgDT9Y2QQEMEBqAW5SuGmMhLkBrbgDsUeWvarPNNrW7O9Q+WKe66rRpAGD8OUtxGZ0qgtvEcqQvLdDjOrd8jOel+AsAMMC0LIpp11ViL19WdntTWl5T3M/t496BXawysZ+8Wdf2p3/7e/vFL14rP68b3N66bTwv7v37g735/Ud7++ad7e53UjgCpg7Yfjf+t+aZUOjjdy6vkKcZOoIEeOGbzJExF5hnrzEdSBUof1H85owbFXexhWaiLayuKOBWIgNgH66UUFmgOpmGvGzP5gsfJEcQBwI0R46tk61ErhgsoSIqBxhfmU57XyDZA4rccAUAY+PNs95syHp1pXVdp/b6dSX75/WmthLr9/XaXn+ztaqq7dB1djyOdn9sBLCjchegx7qRJcqqPB0pgifKBEa5Rt+vsDwPVtb83O6As0xqv/71G/v1r97a8aG3ocHZJRHpQeS6wexP/3RlN9uVgCoIf8dTK2eZw8nVlHKDEGDu89EZxAQsqZ00oXmL+npudntb2nblgCMRIHGuVHZ5hpprtvuHVgAwz0H9ovP+QTYw7Vjnfm1LB5O474jzuRSSg4OazE8CgMnr5TnzjEIuMPvOJWnw0uXcmeby8veQW6gAYFdXoYB0V42wb+T9wv6S4r7uj+8r8jjMAwKAnYgp/DnsUjk76H1TMkZpv1TP//bFrSz9y7q21ZrszkTPfwhywSJnXK6sXtUC/49dr2exXfvzP7UOcqHe4ndkrSrAmnNJYmviXVAL195PpGYPDjWsL2JksNcXGWyyw66x+4cHK1AsKsN5tL7rtW7w85xNWmS/IbMadFDGyz0gJGnTteX5nW2q124RjP2/VJmzZTkgNcqxT9aNn6RCRIUm8DYMvETMKwcRXZiL+gz1L9mztSXJ2uZkZfPk2apSTro0W+chn7xbG9pPyh7VhcpZCesBV3DrmYRcavkyzDGHPQD0IuI9ZiCqjZ/Y1J7JsGH/xHvr0aWewwo4ilJ2lE3wnc3prU3pxgbbWp7fWJLe2IR6FmIv1sfa700iB4+ag04CWsZ5b6mdLOWe0s7q0oFBOvs88vulVKhlvjLLt9YPLyzNboXC0E7tlNkwRZWuRzhkU2fJtLN82lk6fgogcMjP5bOxjJXyFDt0gGX+4BSxtjnfmNma0AA9G6yoBdgGKR4gIyQDiNHYPJM3TM5s36MEPZrxJ3FXI4GzOudyJiW6KJxNlW3MCs29eb4tALAUwIGk4Wc0yFpaLa0fPK/VEtoLBbA/c8YrcLIAYBFpnBwAQOsKYDDCXGNIvTElGxiAGKVtqrMYYDqgajti5+wOE9gV86wnA9xHtc/5nPN1YiUEP8BboHTNFbQD64aYU7KoZi+i8SdnAWjirFdcX2OZ3LjI9g0kvuAAxP3XZW0pIDngc8ae59aKamtdX9jH46z6gvZGWW5dPwpQhNi9rukStHtr83Swrj3Y6bRXBAKZsIwh5o8WAirjK8GSeWNldmtFcWOrEiVwLbcK9nmVADmcS1g7BquKRHPQlnY6Hu3+8Mma/sGm6WglinyAxGm0G1wPZLePmthJI4DLlm10/oXs8eHIJOoRDsRONNjqJ2Yv7+jnOBkQndVY2z5YNrXKs4awBbG1kYCWddPtnk3AOmAzWc0OCkNgwaXmxWYlJwzG8v/9l3s79oO9fllLzUw27zAdBCync6M4iK5rrMLOfuT0FYhOUrCzZrjbBe4yUvAHwYEyhXVGUeCU15E0WTg5IRdhh2gnLDE8BoSfghSKsljZv0EJy68xL9Npc8YIa9aUugBBLmfJ2ZlCgC5zIGNRc6r06MExQqbRXvvhvRACKJ96lruD7NzJmZY7Do4SvUgM8+jEjbnbW1001nUfbX//O/v0/vf2/sNJqmPuH+4RFtCKZ3ADlrOrTVyXzzTXWAQIi3Rdfw4AxwxgkfVdIH121InvHdf0ZwD40Qbn+T/PLfDcAs8t8LjW89wezy3w3ALPLfBTbIH/+h/++bleGg/ubJDTCTapxMELC2gH+xQrFAqU5zp+YIi7xa8XmLTZBETkEDT1XthRDiKWOqiSAJFDttHoxQUV9aXuctCYn6MwQgG4gDFNTpLqhBwWyaRDbsHhIDKAQ3aZikuu/lIBTDmNXhXlGlywEEDahIKGV/9VRNOle8bVQCGUmxrJGQOMcMVKkbtalQw3FbaU7ejA79kqNqhJloDgEgDmd3m/IJjxjwyWuLQxBd1YtIZ5inudF1Lca4ufCc5SVxBv2PNz2YusPa/oeAHvXNANShKKjpFd7WCCFy5ROC1L0P5cY3HI60gR1HXwO5zZQy4W10qzC78PuW4iyobroDger0vnvNChRLzVFyJg7rpwbNyUgaWLKq3INjb0fljMc/pEa90AE7m3ovAcNpjDFG7PMmo93gsAfClY+Z3KDu3HtgBfAYB5j3iwegoA9n4ebvsxLvnZFBN//7qmFtvprwMA/6HgLxezBIB1X1fUuP+vCuDYVhzgfZz+oQCwAx5SAAf1bwSAKbgInB2xgXRAY9lOXixwu6ymdQvbCJCi3gGUkfoNlW/rJBEpE6QAchBaarYFALx85v8qAGBXUAcQMCqiUW3mnj0WFbNLIJhrRmn61wWA1R5f8LD+mwSA1bYGMJRIBYyabjmuVJAJIH6vLFKPB1D/he4fis5SnS3GmwAblAfUfaS8XUyL8EsgECwzVuPoXI4BuUpgR+5LRlRiq02TxG42Ibt4BWjt14Oi79hAGjJrDxerVQBRgb+o/VDOYg8XSSXhswPn6jJ9fwEARuXJ+nD7YiUAOC/JkAOEqmT/fHOzVSblZlur8AXxChWvbDaxvBPmN1mB4wWZ9yN7Ab4vf2BZFLJOo1qiSAcAjA0rFtCH40n2tYyb495V1w4AO/hDO3sGMAW8MBcGu1rAYIGuC1Dw9pZiobkSkgLnabZ9AMKiEvI8h19NuH8IAKzH+QUAWOS2kDGeVol9+21hv/z5C9vcbAXo3B9nuz+01jaN1sHVOrdvv39l3726tWq9snXldqOAeZTof3jz0f7qV2+lrM2nzt5/+CB19dTP9vAwWnvySAWAIPqTul+IhYukKWdJPF43mdNQyUf1h9bakKcO+FdUqMUCcQLrceyQ89zW9UrKIlRSUoUSp4DSmgL9NOmZatsQ2BHz6BbQ9G3gQRSVrgCerCPHkvG2AICbA9+nJ/n8CVi6HGs8T64VlTVqFuZpxvi339cCbylqsxFBuf769Y0DfB0Z3oN93B+luqtXK+VXsx+kHxxa+iD7TbOXgMirymrsM0vIf6nsn9Wssoyc7c2bT/a737yz3/32kx3uR1szz5SQi7zA/Po7iuuZ8sZpZ/ZKKLWZZ9gr8zPkUrMvJKscQDsqgrcbwC0ygFNbrWaBmGQA11IAzwJ2efn65/o+itb0F8giACRgMPR9iA+Hve8XV1lYfxZz0dcAYCem0Ec8v1eWt9hWcq3q+xd153Lv4tEk3te0Zw9rtK43Iy/V99HMu+oiwYRDCiuXVfmeFbCaPaYy1uewlxUUIAKJ+hj78UBc0DUJt0usXmW22qyUAYwSbrWGsIAzzyRrUlSvdVHb3Qssgys7tm47Wq+csoJi7XBCscb1TRpfOBtA3IDYQV4pADBg32pFJnamPsL3eTEHoq4FPFZ+7ETW+WjHvSuA+9azoLuhFZjNOQMVWNeTR8pWk00x4ExiQ0uGOApUlKFbu119b9O0chcAFHFQWHNAZhSHH60bP1iWHLgLEXGuAeCRg5jceBnPGJ+uLEm2ZunW5rm2aaQNnKwiGq/Uv7QBZ6ujMimzZB+yhgfLAN4+A4B9ArwQQB0AdrLDYoGMU9Jis3omE4evRYKPzycollEEcoADMAW03NqY3QoAHrMXlpcvHTy1rc3YHMsFCMWdn0MAslDJkpc7jTubRvK9d5alALSeQcq5wJXX5EOzH6psVZMFe2v98NoMgDnPrQcAnlG60ntL9UUiGmw+WTaeLJvuLRs/WjY9WDpjz40q+CC1IOBozL91qylXAOfljc0JdsCeBcw9JKnbAkNoFVFVsx7qQ0yTsYM+2dAfbOh31k8nqR4BvSAwF6gWGctz4WCzMnMhxKKu5f+1W/eSco1KWFmq3o9F5MJJixV/hNjTmCUPaqPIfkNZHUmOZFqjnOcLEGzIUZeatcp9vCeepwpJD9IEVss0GmpScnYhsAHacz1FwfPFTay2DhtexQF45i7gL7nXPklwpm8EhGd2YmdhY99Y16IsRSvvGcBOLAEVHEVGwSlK0SCynvZ+Sd5yydpQrS3JVzZkuEncWlneWtvn9uHEdQNccwjOtE8BrCyLSQBwXpDFcLR5Yi7e2el0tL4HQO0ECPI5YK+0c57cmqWV5emdcqs3q60V9Ur7PdThIqEnKIAbkaoAzFeQkuZU93bsHmwY9k7GIGJqwlJ5EIEBFqDGdl5bpixl1L9bs6S2NK3t3WHQOsk4OkEUCsra221mGzgHuB4Qj9QcLJlOVkJYILJBdRknT/LMZF+ODbpIDKXNeWl1zXxqdjyR+ZvZt682cl/4i3++U377i9uVzktSRKMk5w9kjB6gmz1P79FVWDQHYiExV+qPaWqbIlO/gmee4wQn0g1K/LAmYafPuk7mtABgSFc4gHif7nCwD6As+xeyjCH0a04xsyMZGOLHQDLIz4RYEQ+Z/xkjIgxD8mWv4tm/XnuaZDmt/bEAY+bN8Hkhg1tzUjxfEBfAvWaTSA2Mt4eP92bjztYl4/q9He7f2g9vf2Xv3gD0cz77MgAs947g5vYlAPhMOi39PBvLFiK0TjjMXQ4O1wrgx3WpxQFjQXZ9toCODfj893MLPLfAvyktcFXm/Dfltp/v87kFnlvg36QW+G//iz+b3T6XYp4X0JTDojykWYUJCgJsriOoi1KYgh+/t1pVZ6jM8U8vuCtHEEWddpBuzSQbRJiRHK9RnJARR94RBedwqONQwGafQ9M0+EFJls5688ltgiUf9sxhiKocpJUz42RPAUPUbrCH9GKWV6aWKgcv1gNmP4bQQpqZfgXwUrUbuS17xhEFGv0/FjvI/lI9lEOnf14siMGS5jit4lvIGIsABDHIck9bFksWxf4IrETxjf6WdbYfpFAAsEgtHNhCuz+2A4r/izmUj/r2IivmS33+M9XpIwDFDyjLXFFdY2jyUCe+gIZhVV0eVKAqX37e3/wMjqqW7KcaL42GE85MQY5CAMXhrb5OAZhCNwf044mizGBVhYXmbANFFogHABcRiA7A1ZeA1ag01UE1sHMFpIWMUKmvom3w4pClW1/YKi+fz1Ng8NJCennvTz2PpxTAUTX+peenel94ncH1CD5zQPwRC2kKtkvxbFRJXt7TAYvLy1VQ8RUVsHOoE8bsQb5P+3HQd7DC+zLTRcz85dAOsBfBy6VCPb7PlxysddmzKwyxh4vkExFMUBqGrEWBIiKUXHI1pSANStnDkYw573lnZfHZUlm1mkcA6vVzUPvF1x8j947zS1RGBRFenEui2jf2mdjifJ+iNiovKamloHdVFS/meOZKgTLhHl2N6uBjtGeNzyeSQr7Uv5Zf/1HQ92tvslCBLX/M7b29/WO2rv4OIH78WS+EuIQ4KnwjwHhxY/CfDjwdB3jVXt7nlH0cAKk4R31us+ogyBnsxW1zMSfG58M1ypq5SG27LWyz9smdgiBgkYPAk3VketJPO5Ot8e6AQ4YZP16VidQXUcXN70eSTRyUspFTMdnvDUWggKg1Oa+prbYrS8vMyqq0pKQwWysDGCVlWee22eaW5BS2KIxDhigsT+SjoftiXKhwLGvGTq4aKD5Z1yhgYYHJWFG+cjfYvjla07jKBRUHCuDjqbfD3q0ZAbcFrGGdLpKFA6w8g/Pcytygoi6AaiIFrvJVEdT1/rsUkAEMjycn8vizv/TzZb/4Urdj7tGyHADVJdkmcsDELwO4ZxwXZj/7Prc/+eWdrbZbGyYsKE1W3U1DZudgdzdr+9nPXtr337zQhFbmtaV5ofY4khtKJRWlUTvYP//LX9nYnWRxyX6KfoHjAO3jtXD/+6lXzAAOghdfowq3jKYpzsp12rGkKJ9YHxA6lN+riufuADCWidjr1lVhZEQzvZ0AtnA2IWaD/knmrVQtnhtImZ02P/aN/8yAbe1shaIpsMP1TFwV9CWenAT6x/Uurp+HJpCKQl5sjTAv8+d+e1fYz767lWU5GYWolyEysO+TAwOK+nGw716/tF9+f6es14d9Yx93jX16aO3j/UH71s2qtLqqpdxhDec50X8YV592B/vhN+/s/p4CeWc5a2Ji1h5Hw92Xdq7WqJNdyR8BXkYzSn5sJR92xH/4eKWJaXsUXmqP0nNsmY+5N7LJa+WY098DaBqcXpQhSMuOs6xCAQtAlaSYP052OGKzHu49OI/EdlwuwUtCz9lCMuwtL+Cuq2y5ZidQ+Rg6j6WzhbSPL+w1I7mFfa7A2ZDDGvdFmldjMVzIsKPB7jgR/gTrZ2E3AfO5OMigKPZ5IgLLqK7BGCEwVNj6l7WVq1JZkrzBlOb26uXGtutKmcAQA7rJFYGcHdjxQRhgzgLE4s1Z/zBkqOtCCmMUw9xPMBPQv9m7YzEssLj0WBomOpSC6wqF8CT78KnF6p7nlNqpOdlu1wgInvtO44L7VGzMXKnPjW1pI841CUDOra2yb8zSjWVE7EAIDbKtbniwtvtou+Nby7IHqfY05iIZRNYbs8A330ND+Mkts7Ulxa1l+Y0A5qEnLxnQBgA4nJ30r9HGYW9V/sm6/t7G/qicWayTaR/0sFDJL48AACAASURBVBAXpDTWohn2UGcUwTdBkEd8D/I0k9FdkyJxNWbLBgIpatEMa/SVFKL9VFk3rWwq7qysvrWsfm2TvTTLbqSiHcm1lV1tbhXPF1DNUNY1tj/cW9fe2zTvrMhOViQHy9PWptmzoQFCJ4DdCavpWrmzaXpjWfEzqSkd+i5tsNKaoZB1McpzHAKytLGp3Zn1H+0mP1iR7KxvPtg0ApzvbBw4b7giFEAUhbIZimYyZ29sso2AOq6f9wXGVTYv6xvsHwH7NBKgrGfzuvr3ZGmGArVRnJGARJ4DKv6k0vydBVCcxQlD+hHAn+xZWe0CnoUxLZBsdkeR1AFg8lqTbCe1Zlw7OV/KUpxxQjZ9P4R5wS12NT9EK/AEmNZVwCg66So8T9wWUOSjTj0NkPPcZQJQcRzJ7oZ84Xu1E2OPzPQU0Ay1amN960Blnbs9MirWFgKH4F3PdxdwJ6tqtzvmc1GoD9qYsfkiS7qwtFpZuYbsduOW6OmNJcWNSADNiCtG+B1+j/2DzhzMD8wh2P0DzKJsbdRDhoHx3XsmMaph9kmA7/PaMizdy1fKGcaynD0VCltIRrQ5k0HTdda15AxDMsqtYq4bOjt299a0D2bjXopvV/xPNky4pPn+Lc0r9SFLNvoz2VrPeS8SXaIxXpSeqc1zgvhQsbej/3RH605Hm7uD1LpkCvSs5cpAntWXALLnrLApJU4LAgRfY57NRITnLPW3tM4W9qvf7HS2GCB4Z05k5zDUnQ7W9jhr9FYX7AFaKWo5ZlLbwR1BOc8Az0QuaJ+Mixx7A3czYL5k3td5D3cvFWNkN+M26cSGQUrMzBrtnz02QWcWRX1hY+79g7kMYJ/+zNytepTmUMgQmYg8eVQMqw6FjT+OG73aB0cOwG2IweyPIUV47q+qL1JIM+bZL9E/X25K5UdDCmJeag576/udrbKjDe1H65v3tj++sbe/e6v9/sutq5dx9JByNxBPfc6M8TGBu744Zsd13H8GssLlZ3VOUMzM4wgbfX25mVz+J/47EB7F3YoRI4vfec4A/tJp4vnrzy3w3AI/lRZ4BoB/Kk/y+T6eW+C5Bb7YAv/Nf/a3ZhjwVObYb4uAHyxzKAzBcJcqlYNKmBUjmMCbUhzRi+J5AIZ7MYrJN5ptU3OQYLPPYYZ9POxNk/2RBwoCFFNkZFOdKttJ8LHsOoNki6KQe1SFYkLIbElmWexxMBhDtqc2uTpMeOFJxSsdIAIArI27KzxlG8o1L4GZcI9Rgerfemo5CHKHeIkB0HI1IXZurnCSRWc4OHszO8jC18VcpYgur2cHkAPUdLH2i4rYczalZ6oJdKb9Q2HvfAtXlxoznf1wdPXNvw4AzBs9UeuJn78sBMW7icXq8xkjsFr1Vi68Ds81AMARDNI9+m/p2oV2PgaBKbLY5HmfWYESZbS2w+5vkErEiypOIHAAmIyqCCw/wt/9GkK7xvsAwKN4C6giIXhQl8b7fdSksVb2ryEAfA3+qu0BQKKA4+n63aOcwXON7ws/60/xMQAc21EF5IVFtj/TS1dakgWo7QLaCgiWRVgcN5fOQjFBGUdfuJaIu1IwB0R2sP7yw/yzHyaBIw5oXMYGhQgxvpWBFtHeYFl5Vrj73Y5YKH9lt/g5geKrjff5PB1t4Rd9SgquaPccnl8sBFDEj+CvVF6BIRAtk1WohO1OUeRfJwA4zCvL1pFiVhlbDtRGFRvFDgeAsdZ114Yl6IGSNtpcL8FePmJJyOB7LF9l5Wom+kq0TA1d+Qzuxvf3PN+wIlCsImJy4VwQlew8A79ecihzW61cWUOfA8BsmkEAcHt0G9QIAO/5P+sjgBiEluFzUDOOM93POQ87GFXwmRWAVWZpndj2BoCvsLKsbebvOresqs4A8HqD4o0CHh0tl9pNFtsqInlxjGJZTpEagAJiF2t4z/+xt/OsMwBggJSma5QbiHJUSt8G69rB9jvWebetxVXiEQAcQGuemWxkFwAw1sCAl7LIhqAQiF1YHQLiNFgABrRWyo+rNW7ZL5aDKwjEHwPA4QdiH+StBIKjtvRapH33bW4//9nWqs1KdovvHrBbRJHEeJrs59+/tO9f3dqf/9t/IsXi+3ssQimgjnY6NnY6YF3Y225/sP/zL/7SfvjtB7vdZGrn42G0ofVx2dNGPQq0z6cE7UgWgJ6AOQDgzKxcAHUCxSMAjB2wSyCt3pD5ixV0Zpv1Wn9XJUopnr8DOmTcdkMAgEN+8TB0/tzlLu55FCfy7gb6hBP+0DdqXkEdO9BfnJABABwtv5WKEa6ZvhCBQ+Z9bN55ZoCmL18U9v3PbpwEhMqqyKRch7QjAK4fBEr88hcAwC+lXrrfHezTw8nuHzr74ePOxn6QjfSqAoDAepI5nbxiJyd++nRvH97vlFPYHAZrd536OdnuIhKieKux0GZcoPDNbFX5+Gh6AGDU6A6SRwBYhW4pdCdbkW0sAJh5xmy9WtkmuAGgGkQFLOAkgKcAVey1pQI+nCwD1EApf5plex3HDpnAUvhQWQ+q2zhnBc5cIM344hTVPg7cXlxusJwEUIrr8TUIHAHhSEjU7uv8How336+flZ0LB5hIVnm0NwyHCCc2grQmDgSrT7g7D/vhuG9tcB6QXTU53ADwmcZVDaGlIOt9ZZubWpmaKIJ5rrxtUZCJqpnEGgGxgwgO9D0nprqS0YHRwSZZNA8iKXRTb5XmSPYGmZ5dmmIf7oAJJIC6KEWUOe1c0SfS0TDa/e5ou91OYDB20XKHAESYcimAxw6FaekZwHZjZfatZdnWszGzTCo1VKGn7sGOx3d2aN5amtxbnh4ctJA7zYUYIqKbSBc4OFSWpbeWFmSQvrA5vbNpJDebzwPcRH0/msEK5JfmnaXzexu6D9YOgKbkg7YCG/U5APxS67mnbrT8Pts/8Z2lRcbTU1XYdwUHFZEo4wafPR7kjsosq21ItzYBbGUvLSv5850l2Uuz8saS5MaGsbJeYHdmNU4WsjJvbGgPdjztrW0eLJkfLE12AoABs4mBAb6nHwwz2cwocHEOAjy7s7z8xuZkI2C2TVHo1nYcEuvmQq4ByuVOOhu7vc39B9ukOyuTB+uaTwKB8/Rk43ySE4KIMpJPk2EK0MucyrVj/1zLjhtFrOhVQY2oaAgydoPl7DwD+DK491LoJinkgs44U0cCZJbmlksFXVmqa84s4X3TzFXOAMx8X6SuuOnGPhqiF1QBt7YlBzhJsDVudUYWCWF0hTxDhzkIAsCM8lIWukBdKGsB2CQnlwJW/YrFUUBgIbJOQf6xcnXp19irc51krjKOUiO6FSCwbwHoyaNmrSOr9qTnaOO9VVljNhyszHs7tUeBrowPwEi3wvaYJ6Jg+FzigbiOEbtnKVhry6uNFas7K6qNjdnWJgDgHNJwbW3wvvcYD1TUPApXcAKS0vaH497G/mQTam/2O2NrQ+9ZynOWSSW772k3+uOt3dy8tBrQfyqtEa5OH5+sxiU6mawHAB5GW+eZnCYOD5217clODUDzvaV29OcO8yvYtcuavoQZRS2ltpFxPqOSXymzugmAelowLkpLIRXwOLRnI/6ot7E92dgcbB6OVqW9pRPW6eRWJyIucJ0D9Z60sIKs8oJ4JT4LMgTtDKEpsW9ebIz+99s3kKtQXWeIp60Q4tjZqTlIbQwAvCo5RzmblllWawtEAZFw3NWl1nW6AxuW17xYO2dy1BEihJ8H6Of8nkLpUSa2nzNxyJAVvmyd3eHEI4Q4ryd21PnNbZurAncOnELcGUwxYMEhTYkpOZ/Hfo7OGWyBDKtu9gIyetbvSmygX+ReID64pRcAMcS67SrVnpiIgP29K7uxj++a99a3b63Zv7EffniQo9w31wCwCBpLUqmvzWefhXDWXALAOgdEgnUgwjLFxz3iclr+MQD4fEYPU/T12fa//1+7Z2zkC+vc85efW+C5BX4aLfA8yf00nuPzXTy3wHMLfKUF/qv/eCtHYWV0sZFEXYllJCxQdsVyGJtkUai0xBA6Gy2X3VLZsVnlbLJRB1ni/VIOPrm/j96fIgkFL7ey4nNQbXIQAeyN+VmxkDXNvfU4P0XgOeb0OoXTgVw2vksV7ez5RfyAWyiHwOLQBrGAJcBVYLeDSrJ2XbTTHyrWA+uOLzbPWc6hwAt72B1G4JBjOAd4znUUIXXIpr1VxFCJzqYQhhZzfbmvqLjkrBoPKzpT8RsUHV1g/UiFFtuPv2OhO97c0xa+i+XuGiOW4loN9VkvurTfRfXKTy8VsK6UW/6us6yXX4kqu1gYOt9zKDa6d50f6PzeHAiGMDAZmWeeEQlTl7alWEKxIMvdmlDM3Zk+FmwJF2qX6+d8DWRj06oMyAAACzjExjKoVM4Wo4sb+kMUwGeV8xUeuFQcXjf4X1cBvPw9FV6XALXGz5cniPOzeTQ4XMnBS1mjV68l6BL7G/UhFVgicLH4NQd4vTALaElxliIrhQ/lhgf7ZTkUBKKFF6kSFejja6najl9zBTBFrGBFGbOvAwCs7ODPrgXJWrBmj20Vs3MjaUK5pa5IvH7F3O4nW/UPnVjCL+eoyha5vVHpGi2f63Uo8IcifyyA6L6Y/5YhkUEBDAjpRAa3Mv3XQgF8foiPCxdSXlIAiQAwFqaA30EZfDq668LnALArKN3a1Ocwzc+hv8afB9wpA4umbTzrOb5Uj1oUXCL4KwA4gCD19pLhqVlcCgbP83IwHuvXxOrKVRnMR3wGYM7x5NbI2MBi84oiAEXrIwCYOctXqoD0PF7vmP6Zm0JUuhoGDM8B4Mxu78ghBDwj2620HKvfgizNwtIyt5UAVsAtt9ass1xFLJRPXAhZZxgrAnZQqy4gbA2DdQC/+MNTEG17OygXdVBcA2Dw4UTm3CggE1Xe8eCK0Jj/C+DNPZ0aV3bzXJ4CgLc3/gCicph+LwBd0YRhfdRPeBst1dKan64A1PN6GB7yIwVw+NoZAPaEA/HUWHLGNLFXL1N79Qrb5NzaYbY371u7e7ENGbSp/eJnL+1P//Y39u/++d+zsl4pZ5bi8+mws3/x6zd22Hc2NI399of39un9e7t/2NlMe54cvCKHUe4lJ88OXv0RADD7HbLkzjbk0VYfBTAEB4r7ZM6tcoFfzInr1VqFXCwk8wLAw4EiqZFRAEPOk2WvZ59qb5UCMWjTaIe+VWF27iMAHJ4j4CgEOIq0EQDGNj+snSJikDFMxIRvD/WsVjWAmYOuL25z++57ri+zAbeXsrCXt1hrl64IHwbb3K7s7nYtABDbZ8BfrrtpJ/u4p+Cd2s3NSs+H9aIsAGBmO51csf7m/b3tdkfLKQofWrv/2HrWZDerrYgoFdkG1V1JewGas3tNrKUQnEx27B00qUrfb0J0hHRGf96sM+Ub6/NT7KUr225R6GEd7YpegZAD6jCAyknkSOZ8MmTTGRDF+8eJP0dsuWfrWl8zASd9LorrgM91vqV0UkB8nUHghd05bhHx911NHt4n2kIHZZLsVWXf7gpdfox5JwrUo8JXozLGq8RRuVwiI4s0EPlmlGvhd3xPEQgBYZ2EnMpXpQhWNAkAcCar55R5rUK9jnKdTFDOE9iZo0JEKZ4ou1IF+3mS/TbWx4DM7Bd5JpAEKfxjR0vhH8LXaWjtBRb5ZSqQn32lAESUf5YLGN5uNrYpSzsc9nbYHe3UYIuPq0NvHz/u7XhqrO9QMPL76D0BficpgHvlPgMn3FqRvLY0u7EC+9iislVRo+u13eHe7ndvbBw/mNkny22nnF72teKLAshCKNJGlMWQ+60sz15ZWrwUAGzpLSn0nrsaLG7pg2mB4pT+ubOpf2ND+86G6WhZ1liRnvQ5RKbItUjPKwLAqIwDCTesi8wdlw2Y/+sR6XTB8otfj6pgw7qYxQr7Z2UAb6XOtOKlJQXWzC9tzr8RoA2I2o2lnaTiTaTOxZK2znEWOFhz2ll7ejCbHixL91bYHoqGrFyV6Ql4M+c2T9hhA0qiAN5alb22OdvI/hmwq0tQrRZSBFc5Vu2ZVdlgU7+3sf1odbKzfH6w9vjB2u6DFQngIM8ZQNXt74EHdTDFAjq/PecbozqdyD5FD8n+AMIVmezsE3DZIEdU7laN594mgPEnAbQOAHvmBsrLAutsZf5CbMFSuvCMaWUYs/cAJC6CBbRGkOYfrs4zgAcbxoPN1mDjIWUmfartyYH28e3YXSrbcCmWU3cKmbBdlvLXbMd8jop09r064CCOEhn2xBAPAGJRyKZMVGRRF6aE3z6xDlLX0As8TPnq2Jh1AGWfbBYYurNkfLC66K1p9lJmllmpyB/2K3wWayckBO4VC2a3vmbSLm3KV1bWW8vqjRXVS2VKAwLzvMnh7rGkBsQj1okMY2UIwzgEuOxtMqyMjzYO5EuD5iLhJzt3cGIcC5X6Ds9hbXnBWrWxBKWxFVKce4IUczrP2wFgfr/GArqEINfZfv9gx5NncRepA8BYKHNuFdlR+fVrAcBpsdJn5gYADPuwkH0zRBy4L8MAWYq6Qmol598GhXVrSX+yoTlZ0u0tw+kF0gIxW3CkNcx5ftxPJSvvLK8tqQo7dKzfLAaFYd1MpAVz8adPDrzjoqB9VgIJin3hyYbuILV0lWPXDGmF/hNJH9iwMwdDTjAr6c+yqWI+GtWn3G0uKGCTALri2gHJgucNAOy8CUtBn89zju+xIWBJAQypjvsPlv/sa3nGnn082kyeuBy9ZsVwsH6jAB5wNFFkmf+fGgtnUazKRc7D7QSiQYIvWej3wemCPcN2ncma/u2HT5agGD/d2zw82On4e+sOP1jTvLNP71rtH1+tAfcBmYMCWDUkJz3rvoJrSyjzPDqPnM8pi9oVY/fikHSZmuO/rus/12WdawD4+h3+h//tGQD+vFWfv/LcAs8t8FNqgc+rmj+lu3u+l+cWeG6B5xYws//yP1zJAtozLl0pS7GQDS8bZ8AvsfLZKAs88qkx1nQoAukVAGQVMAUCTjoQwtKWxdzsFoQAwGzy8zmxHPUdhyJYlZ1neXKwDPEtDrBQTVsUcqO9rP6OikwBR1684j4A6NjIUsC5gIkBsDrP7F40Bxy4Bt0eZ8I+BnicEX3JQBY4E7N+VYdxWaNn6lJE8fwZNvACgEMBVGCCSNRegENlHe9TtS/JIkIxLfTUWNjTFQVghIPD9WsJ+J0thr/A6Ix5PF8aDBFUO7eClABBUS0bQ+8NKt3pIOI/ucS5rpXH14rgZft7jvITgLaKGrzzEvELh9YExY33V9pVB2fZGQKwePEPKy3dy7mdvd2/DAB7i7h11KWQylugCo5X8RTL9ikAOGLXn/e1xy3/Nw0AJwsL0WsV8CMF8Bc6wPX1XFv9XQPA14BLVFxGBZGz7C8f5spcL2br6SrXGhDYFcCyfw6qnUcW0MG2C6uwr71g62PzRjE4/r6Y4xA0Bi/OatwFEoXyfZmnUBt6PTp2hHAdoc+HdkUxdP16BIDTH69/4I8AgVGn+v0/brMlAKzxFbJgBQALBAqW1nFi0Zj0HFbum6K4VEv9v2oAOD6/pZV4mEMocCMsCJb7tCuKt5jfzP8Bl3idLW+D4lB5vyrWXOb9CJ6rbheY8iusksMadjqNUuKq3k2/ewIAFvgcfpdmr7c+38d5SznMAoDd2o2/saJHuRazmFFCAhjw57ifBYodjyZwBwBY9xPWPGdn+RwbQc6lxTrLhK5J1+VrU1YmtiEnuc6lAJ6xzs1XlqAOyR38RSEHiAmBAAUgRUaKvDU5mFitUjw2bBk9Uw01CZabFGoFALeDJUNr2TxYc2pttz959jI2gN1o+9NJIFvfzHYIALBIB70rgK8BYNqKOxShIoD7zAMAwDzHBqC893tlfT+SKYyDwRkg9XZaZv5qXIfvXwO/cTRpKYtEoycmEoYdhBTq+QDAgHk3t5KgW8vYGRMrV7WK89+9vrNXL7b2y+/u7O/+nW/sT/7W37Pt6+9ttXlpn97/3v6X//mf2l/++p29e/dg9x8+2c0mM0SJv/vdW/vtrw+6H9ZzAdxHLEXNyi9Mb08pgAUAB4W6+qgK2iabWyY4xgLtUwYAOFHeOQpxgDC37qRQT4EWdbMAX9ZOCp4hV3tS+d4dE1hfD10TAGCX0mChzPTmFtDYaJKdSt4egDK5j48BStqQl3BlgYrej1HLvnyR2Xff17ZeAdZIKmSramVVXViO/WmR2/YOK91UFtQPR89iJUu1UUbwwapiZbfblVUFYGFmr262VtaZ3X862ZuPe3v3cWefPh0sg4TY9HY6ALrOdnggo3u2auP7BIhG7IUBgF/cltqnculZAVzm6wjtx713nWfQSuHEfbyspVhF2cne+uaGtjZrUaaOXkB30NrBBYF72hQCTwAA+7UxbprDZHtAYGVqu1oqTP+aF33TGDpyWGvjfCEoLxCxfLH1eVOF7kVmtK+HYU1hDiudTMnnkUMMcYjPZW6L/Ce3gfYFk2v3fzrZzzdZoSM7NzPM6NjLs1/z647rLYqwuCZDRlD7BKsPcsy5Zp5/jt0pikYILBlgXSnSBaAERAb296gF6Q+8fyWE3iNo6E/K9tVa6Taj3DPFfQist9vaqlXhOc9h8WVPgvW0522XVmWoEQd72O2U2Qw+xM93TWtHVH0HAKRgoQtgNnE+QaWJHTGWvbUl0wtL51tltxY5meEAlJPtjjvb797bNH+wxD6ZTZ8E5HCuEukn2GszPqXplILxxrL8pRX5N5YXL8ySO9nEjlgrdw7uwdRFzQ6Ikk4P1jS/taF5axM5t+nRyvxgKSAxJFXJ93k2MGDoZ08BwG7n+qUXY0IRDOczQQSC+ALgT2WTbIxXNpdbS4s7S6tXluTfKAO4m1/ZTMxLsrF+LqUcBH7ERh33p9sKN1ucFfbWtyiAPyq3NUPdbOSy+8ZJ2aYoBcfSJsD2HPXsxvIU54C1DWlmfUIO8NoOA8AQfamwDSrzcrZ03FvXkP/70eb+3rrm3ub+wTLbKzN0GHtZj9O5dYcCPisrCqyAV54JjEUzQOnMPAtQGpSrQQEsAJj+mTBRtnre2AFDquLPqGeB0ju1UiB2ZfNcWA7QrAMwThN8RnB+yZzwArAGa8AN0aFzY+ePcwPkHXJ2iVoqBfxiZUscE31crjzsvyB+AXSFuUbqUtSTqdm+F+1b4KBWGyIkYoasVMiu/DWeMTkwSSG1bgcAPIzW9p2TGsbO5gH16Ecbm0+WTJAePpmND1YVKEvvFedTpE7+YfyxKLNW5RmqY8gdDjYb9tgZjieVlasXltVrS4sXNucbG1GZpxvPx85QgwMA+3ynfTMbKilAmcMBfRsbh6PsfMl6TkSAgRiXilTXJaWV1daqYuOq4r6yfkQ960paSFwoW9PJc7dxQGP+1P9ttNuKGIKdHU7vrSoaq1Lsv0/WwozjedGkKNGxgIa0UG4tz7dWkFudsa5sRIiCiHHoJjs0bvSeUr+ZJ+saVNS9pUQ1dAdLmoOZsnrpX4OT8yVaz0WoSQCTIQsCruelHZrZmgHlrOcCs0dkXYeAp2gdhrfiIFh3PGu47U7QXazMcAbpRGzQ7hKSAfP9RF0mtZSGn8l/Zv4lQmJQHJhIEQEAZjyxbxwhLHCGZ800Nunep/OgcBdJGDhWtQDIjKwtqM05+/vczl6EdZr+H4mxuDK4UQqiB8iNrdwiWIdlVzMN2pNBNuAzyUyWSp7+r2KCe0dp/6wz6SSniXFo7GG3t5uStvpkU/9g3eGNtc1ba48/2Ke3rRTA29rX1nXlpFEZKogoHeJswroH7ybWvOJcu1QBx/0gR5lznMMT0/LyuCxHs8XEvTy3sgS749nlB/iMZwD4i0vd8zeeW+C5BX4iLfAMAP9EHuTzbTy3wHMLfLkF/vN/UOq8KjXYGSSMNjpLxdRlShTpPDATserDHkiHDRRXKDMo/ACUzbPdYIcTDox83xANUejTwYZNN4WwSY47itkLWaDxWmKGqIrboUjjB3oHTfk+P8vhzXMcKTS6PdBq5XlqS4vnJfikQpVAwehvTRErKCDC7T6yh5ZC2q9fooBo/cmvxxzTwu2I2DhHm1UYnWecVtksDioKgAyPxjf3rvZyy+rF+8e6nrtsPfr8CJZ/9oQDcMBzja8zaLlohAtY/DmQxe89UvOer1VPwIGS8Aafgbj6CQfwPgOAzxfiTa/PWYDIatcF4KUsm/A7Z4tPrOB0gKEdXcXJW5XYL8K2lmgBJRPMYi9acq3LYun1AUjXEds9fD6Hs/jZrlL161Vebe5g8PLFZS6v/QyAPt28nwHQ/zIA4KeA33jNSwHHU7PE9XM4Z2SHvoGCffn6GgAcD5+xPZ+yZxWIHxXaATxljOqAH+YdP2gHYsXiROtj1a8n1iQZg2Q3RoAXujufy1zE3HFRJMeCVwRJnRjCGTraW6otgvI39tGnFMCxPSJQGP//1wGCAYDjPKPrEcAYVGmAObXnFEblr8gmirkKyq4FYUIWhb0DwAAOsh/9VwwAL8HMcz9SQ3lrKYI+GD5EBe9SRS43hQXoFdXS1G+oe2p9CAD/EgCOfW+9BqD1Sgm5vCjr4ny0BIBd0RvY9UHdy5NxBbBPCvFzVMgBXOC6AOVCJjM/xjOg3QGbBegA5mDvekApC3kpkE5CZ7lYGj+2VhfQonxeBz0Bfbk+aqxFBQBcKPO3XleyYsxysoA3DvrWGyvLyvIV1rYK+nWADdVTlkpNuaIgTME1qAgVWYCTwtTa1KNG8iJpNQ12PLZ2v9tLUSl78XG0w+lgh2NrQ5O4AvjE9/x5UJOMFtC0ged+e/sB8i4B4PXmAgDTNksAmPkAVbK/LvOQwKyvGxtcFt4wZSz3Bcv5TM+U64PIxrMEzF95fiMgKfaud7dbFTdfvtjIivhPfvGNvX61tb/77/wH9v0v/9ze/v6f2w+//Rf2v//Fr+wv/q/f2/39vawPt5vMtnVhf/Xb39tvfvMg1S3tjNJTADBRTZ3wRgAAIABJREFUEU9NygHI41uxH9PXAKqZjmNfdWAv8QxgzXneLtU6s6qi4AsIRrE6tawqdQ+ogJhHUSmKMEJOLesnwJikrZJuB+vf0VoppSabZSk/WxE2DCho6edYUkPSEDEPUtzCMQHwDRUYL+yueShyawD4LhN78SKxn/2ssru7lVVlJWUy0HMmq8vCyrWrPQHo+Axl+7aDHTqAYCysiYGobLOqbbNa2+3t2l7drqV4+vj+YD98OigD+PBwtBk7TADYDu3fZA8fO9vtAMuc8AbRCJHZZuMAcC1SkVlBeB+KI6zTg9z2hBp+aMOcPNv3397aZlVZNzY2jZOtV7gCOFhMTiY5m/whZ1mquBaSxaT3k3MM7c9c0Q3KDCcLGPt48AkBc7EfaAj4OIj9Iu5f/WcuOfcCgxdZ0ct+dHHq8D11Tp48YCrkjSY6qSBIcxA8zn3nzzrvnRfxCGcGXNxj6Qrc2SWs4ed9QVzGBQI4CxKbUu3X04VjR5pYvS40AWIJDCAM8IICsSgq5QajGBSJjD23AHrvpwAO+rzZQSSBDgEgwGK8KjIBgDyjpiPjebZ1XdoGxoajoVJx83W3v4cIQ04z0mzW194Ox4P1ZGAGUFyUT2XRoiYG2KgtHV/YMNU29gCFta3Kja6lG452OH2ysX8nAHga3koJykGJKQ8CrYhsDrkLZEvTl5Zhn1y8tjz71hIpgG+sHws7AeRIjeyEkDTnnnbW7f7Kxu69jeO95fnJymIvpSMWuAL9NdwfA8CK2IluRWL2PUYalmcm1PtxstUao6ONd5oEIDRb24jMfl6ZlWSnvrS0vrOp+Nbm7KUN9tI6W1lvW7N5rWeNYp71lbWAeXQcDzY0R5t6smOPlkw7/3s+SXmIPb/gT9SxM8Ah6nFIJCsBwAB3WDcPSW5DsrIjAPAM6OY20Fvcd8ej9adP1p7e2dh9srnfW5EcbRqOIpyi0h/m3u9P5FOAWoC5lWXpylWpjwBg3yNEK2M/v7iKXI5FZAEDYGe9gDHySB0AhrSAQwfqWhSvbqENAQILaM4j54xVzsQa2IJo1V/9dDk42DY01tBmJB8D8EkB7FbQEGi1DqNYxvKZlUgW0vS1ROsU9sFN34sAQ5+WED0B5CsE7EuVzoZESuRS9s8A1VVB1nOm/ULXMKt3UtYO7b1U1unwwTL7aIVID5+sLls7nu49xxuC0kjfB+xF7czaXFqeYn8O2Ax4WStTGgA4q1CUr2UpPmdrm/IbEQogXHCNWVkIIOQl6+Dc1fHjTLsTHwSJwxW5/D9VPWEUQQ4SwYgNd7F2QgH9SCSFSv3NY2pSEYKoQxA3wvQh8FxrYm+rfLTdfm+n9oOVOQBwYy15vU0jYF7noSyztAJY30i9nBYOAtO3JvpzlstVTWs3RBC5OlH7AH1ubepcAUzOd9oeZAedTr3aHXI0zw37eQZ8WuCkAAurtCQvrZ9T6wYUyA6yk4NB/8JuOSvdhQN7Zk9SbuV60JMnTp9KHbRlH1kS4SB2Hus7ewv6KfWfwgoRS3wMQSoTGTC4grAH19MhYgJpwThazzrKHhTL5QIlsZ8PIcI4sd4BYFTwfA79jDUAu3W/BlwBAJmpW5Vy6UkmVMGtMp4rgeetdS17XY+NYq7iXpygiGW7504Tb6LzKutFmdkWWbfxXp3A7205Wd/eWzLsrD2+sebwxg6n39uH37d26mbbVE5AXVe+bxOZM8TbcONxf/QUAKw+G9Z6J6ZeYpau6whLnuQSBFZ6wBVQrP1zTD66OrQ+A8Bf2JA/f/m5BZ5b4CfTAs8A8E/mUT7fyHMLPLfAl1rgH/39wuN1A5jpAIODBxR/sKkU2KXcSQ6tQRGs/BQHdOMrWnxdcBi3QPa6VLACDJaWFFX5Hu8nICLYdXo+a1C+Km/l8ZWraLMAB90CNuQyhrMuxUY2w2Ixq+gecwIv7xU3vWeANGCuTwGe2mh/AcDjs1VgiqAVJ2MKqDrgecFbyrVY5FLFZgEARzfrJx6Q6mAclPj8AHBGVzYpJ87a20sRTsU4P+9/4XVZ2oLIJPzcHwYARxtB/6UnwOr4bucDxFcA4EXpKH760gZa9bnlZQVrsmggLQIxZ9xoj01xG/VQ6Wxc3ouitQPAofAUMkWjivCqe10A4PC5FNX9sIqa0AuSep65q+NbfLfCK7bstVrza7PPtRj0bxoApiZ1Hp9X9s+yXA75f1+6xuV4OKu7lxbSCwD4KUA3FpNVZFioj54CgSPYpaFyYSs8An+j2j4edj8HbvwXo3AyWkDHOQWJJP/GOhEglNeSoICDAXPCGeyPBIcr6+f4nFC0fe11DXD+sSAwRfblK4K/DjJSsKI472rp6IKwfA4qQgUlO8UU5iRsMR0AdmDhX6YF9NLsfUkeiPf0JACsB+iFCYlwVbO5AKAqUIS5nkJaBDb4+jUArHUlqNAegRxei5LlbFk5qIBtLIruCDBHADgCx7JWU5HG1xvWKsA1qddCP4nrTiYwwcHZ+KyWtm4AwCcygE+zYWN9PAIK0ye969MPuRfmGe/QcZJxdCRiPcoADgCw1ANY1a4SgbgqGpYAIrUVIJf5yopqZUW9thWAX53aaosC2IE1iFwAH+u6sAogBQUwxV7mOu5X4Eln8whAxe+gLDna6djap/udslVRK9K3Th0K4Nb6CAAfHThSnmkTbPTNdN8OADtkS/88Ex3CHMudY5ULaMzPNh2AoRJEA2B4IX5cGutSDPtsfC4cJqKpxJcAYKlH2EuAGxQhDoDGwDMQ+9oyt29f3dntZm11Xdq//2c/t3/r7/6JpUVl65vXKsj+s3/2f9j/8+uP9vbDve0+7m2/O1gxj3b3orChwzK7seO+t/2B9sIK2gFgwPErfs1lrVkU7WL/pB9gVxiJB1ENXdUUo4MaHtCszqQCps/nRe3gZVG6FaTUOZBtUMoEJTyKYBTAktVfLCVQu2CfSWYoVvJsJDHV1O8HAJjr97XTrc81PlFABYAhFjgB02XFmLMfdDvG29vUvv02s9eva1uvUW0xr/vajvCnzDNZEAMOSukjkJpxRbZlbqu6lCUoQM7ddmvffXMroOP+4WTvPh50T5+OADsoc2dr9q0dD42IDqc9xAaAADDC4PrCfLFK7MVdaXdrLNRT5SYT+wGwQTsqd7BpBfxJ/WijffNyY9tNbcOIVewoK2kAYNRXABUof8eOArq3k+zUGxRUyM5xMAEfAWjsrGO+OEGwwI7bbGgW+4/FXvjcURYbjDjXPlofooI4DAD1pbCXdSIG+34K6+620LQ+jtV3APeDS7D2omHOjmMpEkU1P4f38tXILatRDQIiKfol2H6ivoZEIpA27Pf4+fPZApIC/3fk08o6kbK7rpjjyMh0cAEr6Hpd2s16LcCKPaCuR4p2lO0B1C1r9QNspCss8Zn7UNSlqWyGUSmegjU37ghSWmrOzXR+gbwqMDJJbHfo7MPHg/og2Zdt29oIao7FbdjnQ1ZERda25JoDjN1a31XWt5UA4TJbCyBDBdr1O2tOb2wY39k8vLdpIK91dJIH+5hw1lCmrKyAt5am31qKAjh/ZXP6wtLk1rrBlXz9PBnZ9NUaYApHnHvrDr+1ofvB5vFgeba3LNtbYifLsYmF4IgQUQCwu4pM2OMKAA49TEy7J1xOwreXe6sL0B/2aBhjZxubAJbmlQ2QlIo7s/KFJfm3soK2/LW1IwDtVtmneV5aof29O1PQzmPfCNwCAM5Hsn9ROR7c2hg1ZwB8hpk8U+Y5FPiVZfnaMtvIqhllLgBwl9TWjJACMivKwqoqsy1Y5sg6997a43ub+ntL54OVKHXJEk0AZy8KRi3XAGgCawGAUaRWAkCBk+i3mis0XzhYpd9BQj4NArawoB2mxoocBTogW4hgQvEry2MUzPTTtaVZITtzkQumVHsIraMac4wHmD+jlYpQYj5xsA1CQTscLZ0dWNWYHJxQW4gIdHGT0fWh5Az5wAxoxvRB5Ah8IZjb3Z5aslDuP0ltQElNdq3Rv+kppcgaGLOQIDG0o2XJYMl0ksK6O76XyhoAOB3fWZntrM4OdmgebEZ5mXomOtnRfE47MY+inufzsJrG0WJlWbYWgOmWz+QRv7CsvLEZi3HbSE2bl0Q54Hjh5zq5DxVODhlGwN9OdsYQd0ZC1wHR5YQ2BQCwsB7yAlbMgViQZCubJ9nUSFXLHHFqehuHyVZlZjeVW00rCmvobe575ea23YNyvsvUlbpt53MHKnf6vIO8lY3JxizbWp6h9gfkRplLB3UVL64YHqdB7WG0w/FkY9tY0jeWjidLh70lAoBpd/ZrA3C38rGVJc16hto4ZAC7Tjm3EgcZnSW8nwDcZjluFEfrIYXNnWyfx6G1vkdd3GmOITqEfgKR0Ds5RAyPZ7ERC/eVlMQAwOwvlEUNuUR7+bAfDuTDhL0GJKmxUXY0/XhbQbRA0cscGMmw7HeYrwqNBVwd5Gan+Bi3lI7LYpFXilzou952+6NNY28vt9g9u7MA4xrAH1X9gLNHH0h1kNByHCDcJkhn6ZJ1yF0juq6zIuutSkbN48lwb4eHN9acfmft/p29+aG34zjbizoCwNQtgpuP1lzfN7EH1Awcztxx3xTXd5GBon10cPJgivFz0GXnG6fr6zN6jAi/nMf8XxEAvt47P2cAf3aaeP7Ccws8t8BPrAWeAeCf2AN9vp3nFnhugc9b4B/9g0KE7Qh4iGNMgSFYybCB1gZ0Cd5EUrGZnQ6XDEZnq8ZNrLaRZzUr+3+Ahgjocl6NhfSojBLoHCQvAis4MC5m4qW1sRifgYW8ZDQ6kdVBam2CHSUNu9qFIuG84w3/CJtl1QuW+qEzEHUtKfKCdXxJAUw7FSEDTwcwL6DKXir8OIVSFfZj4S0U+KMSVp++XH14D3dpcutsgF8K/gHkajhJP7VaLQ8MX+n416DM9VtdLH+DVVS4vniAepzme7FCjc9qqd6Nl+GAjk51CwUw373YcUdSwtI98PLILiCfzpFJVM6ZIZgkt4v+qszfoMiVApjn9UcCwDFDj2emgquK105eKKUCC2qGRRsHJzgfN1/YSVwDv+d+9EXg/glb7NAnvjavAQBfq3j5+SVg9YfOi5/lO4cM6/NzecoJMAJ5V/PHtRpYQp9zn41gsZNOPBt0mffpxWfdx3VDBuQ3qlAgbKs2JqtJHzRSfgdFGt8XoBgJHFKK+zwlsD8QY84H6qAAjv37S+aH8aB9Dej/sQAwAO+yfcl8JLcRoEQqU6mzom3/5V4u49ML1tHGHxAGgIn8yf+/AeB4H8s55ykAeFmkkHugBvFlHVrOIwDYIhYsBpoTPwJIEKf+xZp1blBsXctgkWs+h8T4ACnGg11pBNi8QBOs2gBvqHPi+KAfDIUaEY8ckHc76Lh2nlPQ9PEnqWIn5f9iA73fOwAM4PRlADjO9Y8BYAQbKFR1naiNV2SVlpaUbutHAbQosIB2ZUxRl7JDBbwqVrMUwxT0lGOalwJCSorJmJQmmeXFbKt8tjLY6gMAY8mHwsHag52OjRTAx5Pn/1Jwa/vGmraz/pQuFMBe0CP3mHamyVA9O1B+AYAZf7KmVR6c/9uBYydmYJ3XTyZ1qfJ5wyJxWZEvgPB1wevReBSi6AuaCCKxr8S1GkCOwh77IdoI9S8F2SK1HFA1K+zF7UqF/HVZ2qvXt/Znf/pz++7bO+W7AUL+6s2DffjY2u/f7QT0NoeT/fDDG20OXt0U1g6jbWry+jKpSfoG4HGQBfHDYRbw/tRrGT3wFAAcleF0JhQuKMQFwCZm61VuZU0mLv2zkqIW20RAHQqcbnkbFJfYbEIUmTrPDDw7qlCMBwCnXwMA+3yZKwcCy0b+sGj6ms579tjqL/LqaHCtyyiBW3+2vja5FfbtXWovXqf23TeFbbe33kcoFvN7YT44dp3USXFNY51oAVQBkVeAD/T9XEAgCm3WgbfvdvbuE/mXZseOXEFXxx0fjnb/6Sg4jcxd3COO7WxZlQj8xxGSsfbqVWGv7rBSr5RBCyClonjmeZ6MASxWuS5yN7dr7IlRxTlqqYgDhELaIKAAdpcS5g3Wpe7U2enYORGpd0tPqUqxXm8mqTm7I4Xl2U573+PoFYHb80R7WTOvwd84XcpxcmEV7WthEsCjiwPQsn21FkYdZwSvgtBTBMFwdhA/FEVhcBgAfMyknAoRqcpdBbAopTLWND8O3n4NWZneVprPI0lUYee+J45ELkhS23Vl1Yp8TMy5AUMKK6vCbrZrt9NOmEM8l5n5CZCCfg1wjCINi/DtTS0AGEAZoIlx7WC0dzb6X4wZQQFIX2hnIiawukUN1tvDPYpBMtPpP4D6KOR1EAhEVM8/ZW5s29zmcWNDX1vTrKzrKstm3BkKWe6P08Ga5q2N01sb2jfWjwdLBuAYnG6YH0NWJmSNuZLlc5K+towcYLJt05dSBQM0HzuAnNnqOrVqzdhm/r634fQ7qYuH/qNl2cGydGfzfNA4xtZ1aNWaTwDAkeEZPEsXk9SjOTbMpef8aTm8cO2cDVGari0pV1Jnjkltk93YmL+0rPrWsvK1JcVL65KV9ePGprR2kEvxCow5xkpvM2DdcLJ5OlkxAW4dLJ1OZnOr56C5HfUvdIxkLSYPUQiytE2YvwEkM/XFUQpgrLpzAcCbFVnArD0HOx7fm/UPlqIwHg9WpZ0xpGcBtL31TIIgJ2oyCFSAc4UrdQEsp0ykhwnr67BPUN5scL3RHg1F5YxCl34DkcUVu05U5p4B3gDkKr/ugTmuEGmAgQWJC8vzEbtxCBIFsxn5rG5BDGMb9a9ysWUDzLzeS/WLzS/WOYqAkn2ujz8RrEPOuMaSrtnHH+sXxAIBepo5uUZAOfoFYJ8DvrOVsg3GwrsW2YhxkFo2pcpYzuxo7emjAHbr31rSv7e++8Gq/JOtgwU0hzeAc2IX2K9MaWkHALl8LcU/oLgltSWA+9laFsbdtLYB9XVxZ2V9a1nxwqYUpfnK6tXGEkhEznTy2I6COXNQVm9Lfmt7EBCP8pTxwPOm7VhfGX/tjPIaMB7Q163MWfeLAlDeJ0UiMahnVOVsNf2WppLDBus93ztZP+wtDdblA5nDKEin3p1cKIoAZqIgT28slQX0rY8bFiaUu2mm/Z5COrCFnwAxcSRobGyPAoAzAOD+ZFMLAY31ZpSttRO+6P8w6grLSlxjWLtKa8bMUvKRE/KGydZ1u+kce+98slN7sB5XmAmyBeuuk59SAcKAzL6oY5mNjbK7KSEGcAJQkWBf7n1qnkYpmQUAy/nCnUNUF1ItadT4wJqbPGAU2YxNwGwIa1pOUUAba4rP4ezpeV6srTX7XQHAwcVCxs/cD32xt4fDXhbdt2v4fW47DSEDdzvWCDYA5E/7Gs790x5ea2KdwE5ca/iMxTpK8t7WFTbcO5tO93Z//1fWHH5v/enePrwdrJlnW5cAwG4BXQvsdxUw8yWtwJlAS3uYVq4BYIBqv+/HCuDFdOzfj9uNq/3kjwHA1wTx/+6fakF4fj23wHMLPLfAT7YFnie5n+yjfb6x5xZ4boHYAv/w7wcAOCocA6AIuZmD7Hbj7O4Ol6agal3gnlYuLHIjWOEKAv+EaKEr+9ZgAakDgZRrF3WlF/GjGs8Lxfw8m2K5MnPQ5jAMMMwWXP/HZtp/LwJIbKZRZnLQ4JqXAHA8tJ6fPoqOYLHK12A8o0Bw+aAXz74E4F2DxFI4BtU0ihSunSI1yuGofBSIGIqgvK+K20Hh9yXGJcxP7ldkf9U/3R5JiuCEAqYfkK6BpTkoE7G//dqL8oIvdo8B7fg7sHW9BzjgcQZkA7AuNc7iw2MWJr9/BvavLYaWq2u0d15ksMby/RLwj1eovxcIObcpNacOemargmeKwsGLj7QXxcpoFe4AsIMLAgKvGifeS/xslT9Cf5aKWKSCkAvsAp1z68W3+jEA+Evgb2yzLz2v6/YAFMNh7avPdwEAR4D1Auo/Bs5+bFZc/p7GC/3yKwpg2pc2Uzufx3dorzg/yMLPfy5m9Ma5ISoDo/VzHOPLuWKpwH7q+pkfgruZAwwa0zEDOHwmZJTgIhDfI/aX2FW/BABjYf+lF9cJaHD9+qNA4PMB3wsDtAnzG5myyiyjqK7M9kiouQwuB309o0pFHuX/OgDc9QAK49+oAniZAR7v+ZogEr8eQeBrAPgasCsQV0jy5b95/f0RgVXoW8vxp3zj68F9Zc/Oz9NugHq8L/MFAJjWrKAmjmM/Fmb4GwVfXKuovwEQLJXpcstA0Za67ajSwsiaC+4BzKUAwIfTKAvuwwIA5n2k3Axr7UUBHHpNeLy0q66Bny9D0Yg6J+BSlUr95hmZKFFqy8kiLEubs5WVZGWWpWWyAZ5V6FZxrChsnZOfSbi7q5oB4njPOk9sAwAq5SsAL/Z4rQDgw/FoD7uT7Y8oV+hjgBso2DwDOFpA0wfJ/o1qXtofBfAFAPai3xIA5naxQXfraAeOG4hk86x8Rs1DEQA+Z7rHFeTKNnuZLR8n4UcAsP+elpeADQMA81/WadTixQrFeGLVimIiIEFpq7qS+vXFq63drrf2d/72S0tyCqiZ/fo3O7s/9fb+E1bDB7v/eG/dqbWKwuBxsO3aC5MbnkWaKoNx96mxjx8Huz/Msjh96vVjAHDMuabYTH+IjhgUeZcAMJ8JCIztLXNcR3G0D7a8QbkpAo5cNGK2rYPiVBXJxKX46VEbrpBibMtanqJoUH2fAeCwbwjNrn0eL/qN5udAFKQAe/cite1tar/8eW2vXt+pXwIWA+QpzpT+03Tq69hqnvpe2XyAEkPr1pabzVZ20VVe2WpFoT4JCuCdHdtOYBuW5flsdn+/s919axXErtMoS+59M1u1DvND2A++epXZt69qW9+ins4sx2Kbv0P24IlszWHQPI1SFDtrFYzlehNyjrG9ZE6mTK5NBHOFg5cAh83RQWDU9HIcFnAJADxqTJHFC2h+2IXKcNjFaX4Mmas+79O6FzX82QUh4HrsL6NS/KzSZRwJ4fD5NpL43DrZxwb7LsV7hP2oTBYWVvtxf4BqPyk855G9KOQlFIEpIINAC3LJQ8Yk/Qz3gPZozQm1c6fKt5xMyZSG0Kf5kZ+HCDl7HApz06qWchewBDBA+9ois7vNVsos5fsCFIyZAAuUh7gVkEdaFA5+QeZAxc+L9dXzh30y8IxQQBV/L83vkBGSWXORxo4syBkAPHdAsVH6ORrQbX0B3bD4Juu9s1Nr1pxWNo2okGvrWgC4Una+gCDz3AqYHYaP1vfvrO8ftOHM4/4zyoqlqiMPFgAY8PdbSxKyc19alr60diqt6XzhWK8SqzbcF6o5rIx/sKEDAP5gWXa0JEFpuXNAjGOXHGTCYUNnvWj/7NnDycSh4LIJpU/gJnFZi5146ZnSbiGsfqaJorQ83yiaICmxBV7ZOG+tz24tDwBwVryyMd/YNK2ts1LWzNjVsq8HF2tPgEKNrHqTsbFKIFpr6dRIlQjoyTW7UwBPg4xl8lQBUFHpop7kfQHySoxr7dTz7DMrq9y260xnwuPxwY7HT5bZJysTVxinU2u8Q6Ks9EFkIXJVZcNL5jAtkWJPHLJpcdmIRIAUFTLjnzGGzjKQkAQmozgkc5Y83kH90IkzYZ4pUIozbla2PzCuaqtYz5PM+hmiD33dN0yb2p8FfZ1saZg6yivGunlqrcogQzQ6p0L8SmfPxgYQhqigxybhppMfUBAD3usPc9U86r5lC6yRAvAWbJ8BI8fM1pVbFe8VcYEVb2kDisoxsXVaWp1PVmaMyZ01ezJSf2/94Y31p9/ZptrZum6sOd3rWSrDVdbhAJ+VPWDBq/YAyK/1PHPIbjBssrU1fW594rbJxeqV5aiA6XP5WgQe7KkBHQENi8rPdVga4yLRkGfbHmyWwrW3ShnNxFV5DjBzXz8XNgh0xJKb+Wfttt45ADB21e7qwDwK+OvEQsaWx0I1R8ghjc3Dg43T3pJxbzY11nUnzf03G54zlsyFTfTZfGsJAHBxa0W5tl2XWi/gHTcK9npk9LoLh+bKbLD+dLJ5QP3bWsb7nnaWTa0VkECmYIXPfXNWFqm0lkoegL0dMltVtQ2AzyPrGP0WABjSFUSDxnrGGgB50otUMI2N4kEAhPk/ICmEDcBRaixyF5kBgxObRxTt6v0iJtC/OM9Q24jrTSSA8n2AZd4T0gLkBUBj5laddTRTufpXALD8SLBFZ95xda7Pqw4si4CS+DmKeknTk0ON9TZZza0Uv1hZQ+Vg3MR9js4hGSRJrKKxuXZAGEKA1oYqtSrNpFRelbj87Kw/fbQPH36w4/63NhyPtvuI8hoXE4+WiAAwe4XoLsTnHA5/GAC8rCnE87PqYvHc9MTZSWv0lZNMnLdjPQqi+/L1j/+nZwD46R3581efW+C5BX4qLfAMAP9UnuTzfTy3wHMLfLEF/tN/j9KXHKL0ihvG+PeLOwf4cP6TZdPgRVw/ZJh998p3kBywHSSJWZ3+fxW/Ci8ORbu/qN6TCuhHZlryUIiZ0nEjZO9Sk5jbWe7T1wq76xtdFw72iMwpZdGFLcm1Yun3tfcAWDxviiMYE4pn2kBTQOM9g2JMBz6ItHwTMHqxCV+2r35XFTMHdaRQjMq1UGjUtYbCWoRnr/9e3u9T98EGfmnju1RM8vPXgMp1+/1Y+/Lc3eLJjUmjmjIWeGl7ZZQuDiARGJbt1gINi2D7tZrP+0hQiISfl2qd94yK8ZCvGW1El2rSzzr/AkB+ZPkd+uLyazHD99F7LPosP3u+54WSXl9bqF6/NABjATx+/7q9Ua/GfvbUszlb8YVvXluYM2a/9nrq+YvAEdr5GvS9fq84ln9sipVVZLRTDodSB5D9N6P6K75PbHcAIuYQiCC0RTzUOuAf5porRHU5pbQh0/WsQLkCCwFoVYTzLvbZ6zMA9+pnEH3E11NtGTPM+Rn160BYuTzvxyCVpoRKr9OgAAAgAElEQVTP7F39p1XvXVw//7+5LUKRPzg3BOVkbFO3v1+Cwg56q5gxkIV5uQH63iP3AeXi+mcv+0EEdSmiAD5+9RVA98/7rj+0awB4CWzxfdkaL9okArKX9nv8zufMsECJ6Y8Xu7enrhPFbHx9BszzDZ4X6w8ReIGd784VTmDCgUFFUtnCR2JTzAAG7CSD2gEgz2uPOfVuiXt6GK09zrZ7wOLVFcAiB50JEsFec5mdSEeN2b9BYSzFLGrmioxElJnkwWVW1Z4FXBRYB6IQwSKxUFGvXpVSx6BgxPYZFZtUlnMiu0Ly1AEyViiAa34mZJShSJrk32inhwfr29Ye9o29v3+w07GXAyT9q+sbKRaVrQyyjuK3mWz/AAjiTgqyHw9213FdoJXU3lli332DiuOikNZ8KbWOq38Z3w46RJX/RUXN87zOKBeXQPOPP2395lUXPpO+yI/DYlxK8cRqVBobCACeq8vCnecUezOBwOttbVVV23ff3dnLm63sMe8fOnv7YWc/vPsgq2zaqj11VpIdvCmVPXdT57ZauTrm/qG1928a2+0oSDrQet0vl6Q09ZewzgCKRQcWWSBmZureUofHDOv4byXbuVIlz0I+HsCFI7vMG0NYnCmmRoW259QCHgGwJvbqBfOPzydS8wr45aEGB5bg3sC6JJBYBAG3gdbzDg4HLhz2OxVRLqhIX0kBXNl339/I0hnLaYgr/PzNthYYfL8/2aqoBV6TAQzQV2aFVatC/YxCPOojyBgvbrb25v3O3ry9l8K3WOe22zXKeYXY0AMoMTd2DmrTtm2wZac9pLAvE7t9kdvdTWG3dxvbbAtbSw1MkXy0h9NBoA2qVGVeiqDB2PNCtZRsACBBZe1jOahLAVkimNj11u5ROEJmwa4fQkUnIgR/cA9gzmgDqYK50m2XLzbqev6xiy+6euxTyvpcvD5bw8Lvi4QZ9qznyBgJxnw1iOvGWYkU+i1kDwBe+hjW46vNjVUVQOvKVjeV2Sa3qkZtONnUT3bYN7LkBgBmnExDZx8/7SyF6AORZp6s9s2mgL1GZ4xUzwTl2qwMUrfIAQx59fLOEhFFSPYEksvthIoMz3GUXIA3zOUQIbjOJJGdLn/IENa4Ud4v4wbFF4QJcuP5fi7be6y8aRNIVcwXAofDqEUFWGTB1ho22jjZ4XCyjw9Hra2fPqXWooRMapEFhtYVlIjaEyk5T9b1e+ua9/qb+RhyhPZN7J91G4CwtU3zrSX2rRkgcP6djfML2cVOthKgw1xSrSYrMtTjrd5zGn6w1N7bPB9ttgebpnvP+Q6AtRIOwvMl95d+g92vEJoZuK0MObEQngAGmUNc/aqxjNV2AD1RPPIUeG4oc5XXiqVtsZYSfkIBnG5tzG8syV6aZS9tTF7ZevPS8vLOuim3/QmRKqQZPmMW4J6g0OxPltnBqpkNS2PJ0NkwjTp7GvmizFH0oARQqLRpKqU4Rlk5kxmLpW26RiOtPgT0g3U4BJc0He14Otpu/87S+cE2VWPrArCusePuqEGHdbITdFH9QuoISl/gI1k0e1ayK2Unq8tS19ZBDsicKAPwiMIR1wCeQQ+wzVwK8OgtZ/PsYCAAHBnGp24V1K+AdpB4HPCtSyzKfWFw9xzRQURIQK3J+t0DmsP0DmA57Ld0gAyZA6MJ2IdcC3immAg5m4Ss3MzVvh3rgN6VPFgmcdYKB+lRIQN11qits9y6PrNWYFwRogZSy+S+MNk8tFamrVm/t+PD7206vLHj/ne2Le8dcE/2wcqbWYC2YC2AZA3oyT5lJZU12bhpurIcK2b1J+y9K9vevrJi9dL2Q21WrqyqN3YcyJMHtHUWO/O0XHFGcmvZtxyt70/Kg81Qe08kRfdS7iZk6E6JDQn9BfDPgWdAZ+6Zz9aYlnrX94NaU+VCMPETlgP8N6i99zYND7IKHoedFMHaCDLWcClYVZ7BW24trcgbXtk4ba0Zaxuz2jIylc1t5qt1pjUYcmEqwkAipxbynlGtj82D9ced5V1jVdI7KYDPoQAEYTUCwMobRtHsmdnKemfckbeMTTSZuCOqXfY0nayS5XQwdVZiN550VsyNNc1BQK2DsvSLwsaMPUMhNTiHr5KIgZln6I4GAmcz1rVRe0najn0lbWaojYeTFSlAcGMz1x1cSSBMsLb63rwQqM88zvqYS5Gd2zD5GETpzfdZF+SkNLE3JYIDQL4NMSeNrWoflxyWRF5BvSwr8szKHIcElMi+/0xL/wzGtddzUAxDBttbc/hghwOEm3s77o/2cM8Yn63KcJQJjmLsE8L5ztdYd9BThE14LaPIfK31b/jf/nPXa/j1meqr6334/TMAfHW++8f/4zMA/GjD9Pyf5xZ4boGfXAs8A8A/uUf6fEPPLfDcAtct8J/8uQPAAD7X4C9fD+56Z6BOx8iFTa1b/11yWAUAL/JHbm+98MivRDAlblARPsRC95eejCsHL9PxEkT6QwBM9q9LcInCsQoTAWy93iyfVZahQqbvL1aDmGkVf085ZQug72wdq8LRBcDwz/S7XKqSeZ8I9PJ1AdWhqCsh1lcsgZ/a7F8Xiy+qz0sLL98zWm7/2Mj4khJahVrqbUsg90q1JGDp2o47Hmh+jACweK/zvYTPAluiwL8Ep5Zty7+jhfMS2fraR16rbJ8CiK/bKireNQ78XBdy9B7/5FMHsWXffOpZcyC8/vry/5zPl33r+tqWBIYfe8bL70dNx79MAFj3EZXBwToy3ksEg6TiluoyKFzDw3NLSDPVccPrqef6mWo6kDY+a4to+Xv1jR97/sx/XyNRMJ6l3YgD6A8AgJfj+tF7P4FQ1ptoV+3XITJJ+CwcG6TAXsxPrqb2uZi/AUj1+sL9L/uaCBvXaNkTCvTlc8Cp4fx6EmH9+hiJALBUcF9RW5+vMygB4ruOi4zMJUueNtL9oCT7ysDQ2I42ziHPNxZeeKYdqrTYhwUU+3onC2iaVc/E1W/+NS/IYvtKHz58GJUBjAoYwC+Cv+e8xAhV6iJFqwngh180xSbWJERYtJVAakAZiFN5Yjc3K9lAo07px9y6kYJpIVVOXa9tfXNrmdQqrhSnaAgQsi5zq1FfD7Otqtm2gJQ1BW4KvgC6FP0a6/c72SUejp3d74/WhQEpRZQUca2ye1sUR+Nkp9NkDwDAZKfLFeRCGHN3hQvYTl32u9euaAHwggzC38yZnhWHleAFOHSb9wAixvX7SsEQHRviI3/q2WvMBQUwFv88k7r0zHf+oADGzlYKQIDF0rP3ABwBtn7+s1f2+uWt7Y+tvftwsA/3H+3tx50UjViWoi7FpeJuW1qVzLYO+aMUhh92rb1/30j54fl1n1/hci1WPAT9bRG/4WBV6Lfqv+H/YS8VCQy8M6Q8XAQAKLFHVOFf84FnAfNSvm0Ye2SnAhpzrbT3apuf21wKTWXWspFxYL5psB+FQOiqpGsAOE4+Ml4BpAnrnfCKxOybbzJ7eVfZ628rK0M7Y83LmHr9YmtpktqHTygWMzu1nUA6FXQTCtSMsUQK4FxqP55bab99+9Hev99ZP0IARPHXW3vESjq3qe3t2DgAgBU37cgaxDgnakIquNxsc5cJAP7FL27s7mYjogUdBVVdQ2YsWcsr7NRTvS8qUwh+qEJRU0+olLESLenHrhxSa4fsRhW1tSEk43S0rh0FiHaHRuOJa6JN9wcfSwDBXOs1ABz4Vf5IFxNznE7ox9evR2tO+LaiXhcAcFgyAqllEaEQrJLjtYBjYMEtm/FVbTc3d1auVrZZ17a+W1l2k9kv/uR7q6u1Naej/fCbd/bxI7mVg7VtY/cfjvbw8aMlPbAPbA800+CTzEKB7EG/FfHJQXTGIrnP/Fmvmf8YICgyIQymIgqgoMaidF15v7i46ASlr8gdKIPdfNTVj5fvuWNCbg02Q+SlJ6Y+Ist4wC/Z4pK5y9zKuOKPWTIz1x/t48ejMuc/3kPCcIUcs29zxDYVW1z6b2+H/UFqNGyZZwuAXQJI5fbqEAmyCeXm2uZ0a1n6nWXFd5Zk3ygDOMlubEpWNqFcpk/mo+WoArujMleb028sTe/N5oON007Ztqj6sELV2Jf3qKvpOSSieFaO7YTKGgAYa1hakAgBwE//I9Aw8fzNWQ4Z0B16EV6SjGxQ3rOweboxI4uXDZ5soNc2pTc2Jy9tyl4YCuCyvLOsvLPesEtX8ryei7JDB7KMO5v7vaXT0UrApsmBU9pvCtc/AjKmnmc6wcydSuvmSmAUNtBFurIy3wjwQgkJfCZybslIwVb+YH33YMl8b6t0b2V6sMQOtr8n1xvFoG8C9KRTiCCAnMR1oHTnLOjkKtkIC6DCYhwFqVvpT4BFxCoMvRVcMwpglJSac0ZXAY/0K/ojgGwp0BHVtPJsEwB0gG2AbOY55h1IYIGsjSU0fRMFq3V6FsN8smTqbLKTZUi9p17WwEDryVzpmgGy5bwVDjlSZwY1MOjcgK213Jtm6zkMEjnAfoP8X4GEbtmdJVwrinIng3AP6ZRqrqS1AcrKpLVkOJg17y0ZPtl8emNj+8Yq21tqAMC95lWIRwDAgtKTWUCwwFaUvRmZyOTVOgCcpysb0pWt1i8sqW6smVewIKyot9ZNqLzJlw65zFp7PCMZogkxFoyTbALAbC2byYfnpxvLcMqQEwJANG1eSzmLBfSYOvg7GYczCABkNbsCnv0U9sVsYtirr2bY9AdZQI8DpKSdq9nDQVZEOYDFsrS8rpVjbBAV0pWNtrVTu7KsrqxLRgGJG4hkw2yHA7bHkf0DSApQe29Tc29zd7Cy3Rum0vRHFp0uZc1i8k5sLrDIJnN7JZIE/QyQne9ph0C0Acpa5j6yryEuaI3vNG/ksn8+WWFHG/u9VLLugkOUQilrbtm9k1fdTQK3c/VbrKYdBGbsHXvspCeBwF0DWWeUsn8eT1ZnJ1m/u/qX5xb/jdLdSTsCabNK+2oyosuaz3T3GN/jJbY/dVYxFrGn7nupu4scgJ6NJQrmo+YXlMMo0OWEN45WB9Jcf3ILbezdsc3WPh+ypxwgButa1NGN7fefrD3d2zgcrD00dn/v/hI15ICvAMBn7+awSMc6y2Pg98sA8NfOTLzll86u0cNhGUHEz/+TZwvor5wWn7/13ALPLfBTaIFnAPin8BSf7+G5BZ5b4Kst8B/9mQPAOHIJdHkCIAmEehUBxYinIB5UTyr0nQHgi4JDtaygjozvGy8kFuvZfMLc/9rLC4KPQeX4818DXuLPcF/xRWE8gqoUldnMny1/vwC08hnXdovL65UCOAAEOlwEwCOCLhRb/1/23nzHkWTN8ju+O5fYcqnbd1oaafSHBAEz0CMI0EivK2BeRMC8gNDTuvfWlpmxcvFd+H1mRho9yIyq7paArgmisiKCdLqbfba4uZ3vnHMEUY4etyE+oUwGksffj2SHvxefA8B54SArj5frC0hHDOocAJYL34/B9xCHE4DHPyn4RGI7y1zi2PqHl74+tItnNwOKHPvF6/iE/nEEz6MNcUCh2QYmZwtH2Mb49xWwXzFPrV0uIkKurPMeG/rIiXes34Sfh/VVwsEbAD+7lt8DpecM4DlY/Fb7XkowCONm7hE9r89vZQDDJAh9Pv75FgAM2HME3NzVQwwNwPQAsAOqfctEDRTX3+ahKDnlcK4I/Ayfh7jY978zRV2Ubvf9zgHA0etV33JvhHEWf3ysp0ejouSRQ7vB+orqZH3Ry6mzhxv6ZkhSCP07AMAwT9zrdBwGoHe+gTBnmHuiz8UQHRI/Lk1iAagLAMOr4/wBHrgOpQ31P94/PKAYe4xSq5P4u2+brL1nqHnLaHv/3LA3CWYfmtAPT/qg0X8dwP/qc88chSXHOAkADEAZ9x/+7R4cgAMIjNqr+c16dmso60nhZmy+cE1IYLyCFzAbtoDCHz4slQK+5I6posmxcVZVraJmcw9PwUyLgo17Wp3NWzxYYRAxbw8GBCOFiQRyiUqpWgMB2YDr92zydeZfu9nt1XR41wFwwxRFBhAWNGCO853e7DoDgPc7P7Nwb/D39wCYm7+1Wdslurs+yhfv9qO2AF6NY3VTdzyELQlrNsQOf0ce2rbVGbF/bSwcev/xDAG8so1/GFEpErasVZwlhUn7AjgB7NdINNLRYHin5jv6d3/6oE8fbrRte3379qzHp43uH/HzbLR76R0AXKf6cJUbE9jFGr9RmM6NHh875wc9SE139Hg93NdCUX1fCf0x9IXA/g3zh0nFH3zO6V9Owtydj5PQP/HNw6PVs4C9YoMlJHj5RhcvgApYfA4AtgY2BRk/v5sc7uQTvibrF4D8gJk2/8Jy53efKAUx3PbffUNwn7Az+fng6jrRzXWuDx8dU928Wc1rA/bxlSUuALRTCvrc3dW1rtb4qQ769f7JJH7Xy9o8MgGjKNvffrnXt/utWUOwkW2y0m2r9WqhqRl0/7Cxfv7w2CrL3PicA8D1VWqb7f/2317p7nqtqiocMJIC8DqwGDbQss7tM5MWRUYbANgYxr2x/1w/J+nCAWb4xzJukNCGRwrzd+ocM7nZIwsNS2lU39E/Jm03MNUYby7+Dkg/KheYHM3p9H4y0QUA+Nxa2t6LAOAAGsf2GOHzsM4y508DidxlYcdTt6zMHQC8vlG1XFibLG9q5beF/t3/9D9qWV2pb/b663/5v23MqE/0jCfzt40BwMi9JNNeA7KcU6/dDhlwl5xhuBP91Vjjico61XKN1H2hxGTaYZ4hd59am7TDYG1K/13XAMDHRZhbRyAF68az1cUYrI7VxRgBfAS0QP4dKVvGPnMnBEgAKRjItHOLX29eqC6cxzeSobzw5Xx82mm/7dQ0qfYNwArXSdTuO0tWSMdeD8+AtAAd+Nu2GAcY+zfJ3BgDeMgm2GuAsSulunH+v/kPSvNPBqIO2VpJCsOWMjr2cJZ06tq9dvtvGrqflacP0rjVANA2vmiYtj5bd1JqGVyjA4c8A9i8QkEWp1yLrAppQwayp4JNCyjoPMaZ+2FMAgxN2htggxc2UCwAY9cvlBUrldXaQK3eZJivDPxNklsl5QclOUlKNxLStFOpbnT3UuTEpw4Z252Snn97FSb/DCUeD93OAXqAzTkJA0CI+NMCYJUaVZECIMEYTWFZLg3sMiYtyQWoelTcn0h6Afl5Vjo+KumflE1PSvFubZGGhbWPvzoSv8xPhQNG8TKvAJ1cogJJIIuFmwvsmWiEQYl0sJOY7ZHWAkBLXKx6vFSz4Cs8aAD8hjVJf8sq8wMes9KAceI+IXmL5HTu5nKTnUemeHBKD8xLMFg5v/N+RV0Az2F8k1vlEyCsufgqHV078l0je/N8avUj9hzBtfAZJgnKTTzt6OZm5mnuI32Sqm0B9Oh7pWNf9iToEAMH9G33MGkbNfR7NcrGjfL+XtX0pKT51VjAxfjgAGA8Zu2+RepG4ZyaEgA/x7g1X2eTYKYdAWArFflKU7qSyqWmYu08dOul8nKtCS/lAoCQ+1mQ4mcucAoXPQBjh58tXsl785ZGHBxGcI6XMv1pREKaNmT+x2IAP2vY/LDuafvCeZx70Jz7oFlj9Pguj1rC/h5f1A8v6vtH+4fEscvQZJHD/OZ8d6vltTLqkQJ0XyktrtT2K3VTri2e8wvpel2qaRI9PfUqvX53ga/xsNPeA8BF+6RqeDKWvM3byWAM4CEjOaPSANic3mjKVpaQQZ9CDp06IpRh8ymuzbCXm9YUGUjoQOVlaB0bn0SSYnIAcCoSWJDbR6WmskHVJ0jWO0l0WMXpWCmBzY0kMx7TmbTpepeMBSjdsAZDAroxmWzAZZIksFkBaCXhw3yz/WaTe+7JVKS1uoFkiFKVAcCp3XfDnsjzS6OFqc3kdg68nstsUpGRZtKrbV+UJUhTM3Pwt7OgqEtUWwq1W+Zi58U0cb8g0YPEFHscwbJha+D0ZnuvdksCSadmv9fzw2gJBEuSTFAIKtxe2JwBfA4Aju/Vp0Cwu1nHn/9TAWDEXyzRcEbAeAeAoweN91/fI/AegT9kBN4B4D9ks75X6j0C7xGII/C//s+nALBt8kWb6Ad/sCAXbMDkcXoM+FsAouaAkoE0sBWMSeKuHFiJLHoDI/dSq7CJbcAoDJIILHObnd+fpvmUDakgS+2YL+5KADOc83tn4HrhmrGEbCgr3+XzOQPYPNM8G+8sezns5Hp5UR4OjwCwqyd/877JZIc9vFl9w4b593p0/DBwAFHNTPW3j4PvAe1J8DD2TKzAMLTYeN9ni1EE0MWAHg89cblCzE8AuBiUjX0c7WnHxdqeVXx8XpX3QiPzduxxExhPAfwylnjEYDx3GscyPm2/sJkNSBAYtJf66qXYHmJyAOiOm+Sh5WxsnWnGGKTD3/R7r0vl+60AcGDEv9WhnAS0K0k8jvPyKFkZ3o/BiiDdHjORbWz4sbyLGJ7xYA4xYJMwvE6k0CkL+IWfk2jHAIq6PugGCGy/Sy/bt4sSPs4d96rOFwDgS2P8UO/oeydzrAeAA9Acg+PMb2GeDDL1h77DFMC4fMMnN8xLcd3CvMd7sOG+94ol3udtb8P3jZV28OJ133Vzo7fMtN8B5Y4N7H6LQeKYARc8xazcQaI03FMuzIeAfefb1cNnRtyyHfGzmQKUz/mxOvnkUH4AHJsXAZcax8Q09mvEIrbxHTFA7TIeRbZS+aIZCBIB6CQkGWOH+W3BfltmQCUev2WxVJHXJlmMhOl2MzjJUwAafGs9izY3xtKk6xXfcV6CVQW7zWBUJ3uJjGTTaOjZ0MRLcFAPk2kYHfu3dwxg3oehuN122ux6PT5OBnBSN4A2gM5QH/obczJx5/ebdaq6dqDkbg94DDPT+VkDugAkh75xtqEiANixf48JBUytx6SmYzsf5mT85WHZeXAfWWpnaeGlsPH1W+VKCyS1S62uauVloYUBXJUBQE/PrXb7rV6ed3re7PXy2Gj7DDCU6PYqVclGPaAmTNOeGPUO5PYTO++52DiDY0ofxgxthdVheJ0AwB684705AOwkElnIcS4YWY4tQ4ydhKnfSIRphVxlBjjJ8R68tHuSY/SUC8cATgzMOMo+s4HOUZuNq0j4LPHruAD6WxJetK47AsBO/pCkg/VVqptbB2rYRjrlLhJ9uEPy1g0EA0/7QX/+9Ekf7lYGPP/1p3vt28HARiRXxwF/zEHfHl9MhnfCi9CAQyQoR60XC0t4uH98sPUKbGwSFwIA7BhMphqrxSJVtcj08S7Tx0831t5ZDtibGliG5zEJAtdLxw5HMBUQ2W4YpgQMlI4MLoAYgGJuoAhzFP7ZAEvErNvDFoPtO6rHu71ptd81GhrnV77fjiIxYu/Isda/j2unRCNM+/g1+zMo/LhDjuvjQ58K98eQMDBff/nzHfoea1dv22LzD4yoAgA4NfBiuV6qWix1tVxqebtQ9aHS3/+7/86YzrCiAXt3LzsVWamXx41+/ulBD4+PSgC8+52fb3o9v7QaWtrBrR8NZAMUzFPVi+zggQ7PtwR0w98UWfAyVz8hv+8kPZclTEqnzMBGvvlWW9KDY5m69SyMd1fR8L6xupkvjf3rTONhc1oU89SAMcY/7EnA3yLjn4sqKgAvJMvsek1tZtK56ZRZAsNuO9gcM/Wjvnx7sIclgKi+3RqQauAE9xSvMIQkadLlGpOlBAAspJM/Ksk/akxuNKTXDpTCn9TyNQAUYZQ3arZfVaTfpPSbEkDf5Elj/2xAswNskT51ks2WpBFoYTYXGdSvCr9V82QF/IV5iS8yABHAMPc1/Hk5D1LQrQGPSQq44nw5h3F58KgfM7xG+XulIb9Tkl0bANyPyHivVCCBm9VqvHFllnGfAZjbm79pPuyU9TDuWiUwB0cH0k1pY9LxNi5hpSaO9TupUlVcO7leWKNZbb7AAJeAi6ZQCxg74B3dSuNGU/ekDO/k/sF8gIkC8wgy7UhHAwDho4qPOtLIRV45CeYUiWGSqAAE3TgneREAGPWGBO9f5J/xQTWgHKZjwwLBGyyRXDyqG5mnkYAuTaI3qSv1Y25xpI1pa8absbBJ7AGI9UowgHA5bEyAVJIKiBPMT8+qTCcAdGfLU8CSpk8ayurYn8HbGAlqPG+Jp/lte59wJJ8dA99dn/6xN3Y795RS0wgjmHsJQLEDgE1NYnIAMMxtAOC0u1c5PUrdL2qeflI+PihLN8a+pVeSaIOHbLAAMna+sWIBSrG6QLZ4oWmqVNZIGa/UkVyQLZVXdxorbDAWqpBTznIDoZGCZ5ybKlmCwgL+23sD7JAYTwZA8o3JA+fJ3jFEERvHV5qx4KWSp2zhmcgA6LB0CwNOucezG+EUNAbHbFWva0sG2GgYYIc+qhueNXYkfADSA5rC+rZFkfL6SllJMsRaeX6lIgekvdK+KfTSNqpWuall7JtBTw8kXjhJiDwbNE4oR3yVmnul7aOq4UXZgKKAu5dPaasBWW986M1n+ErKrh0rP61NKQPJZNapSE4DAN8/IyPf6AM+xemg0TzqN9q+AHQ+GUibDs+app0D6plXq0ppUVnfBdjG77xibhprlzjVO5/kvISd25lKQlDHKNJeBckKwn97o2QEnHdsdgB1AGDmLfOmtzmZNUMtjbnKeqmyRHYawJi+7C2E2s6tjxLkv3uN+AAPMJgBnvfKEiwhtk59As9jLzdN4t6iXDiZZs/Kd67pmUtIMr2HQS/PKAV02m3v1QOGJ72abafnR/zgpTp3qkEkgpnSVZRwbPsQswT2uWDH/5cAsN2/o+dn2uVdAvrsU8b7m+8ReI/AHygC7wDwH6gx36vyHoH3CJyPwH/8D4XtbAQGML/PN5Js4+uwcRR+cTBZWJ8Gibj5VQBY2MzkWwC+7KN0flPKFpfxhtSZWZdnuSCNHJhuLrvz6AcaX3N+CjysAPEc2Os2bsOmL/WMGaJz8NptYLizn2Rd2ka8e9/AWs/WPYCXkQRw2PQPZTars1MAACAASURBVIyvwe+2oeslWgN4ysafyRidkf+1DSYvLcrvrxh5UTDYZICxFMp5wJ0jgJ+N9H/OK3j4ZRFLO64j7BTb1PfMcQPcokaKGb4x0/sABkZxDt+L6+z3gg7tY+1k8k/H9rlUPwca+08vSOCe9KcLq4KwGedARAfkBIZ8KOs5oMHGXeRhfK6cQ5QAcK5/zhnAv7ct5wB0AKqZD95i/9q13ug+4fw2jMLmcSQ3HwPAJ+PYj6nQdx1j0h3hfLzdWAZYCsecIQCfJImcPiwfx7WN28Aw9UkfYVP5HAAcx+wtBnCYEw51Z86Ixtw8/rHfEyUMHsIxg9fNf64zsj/Hhsc5ABhA2zwYI8A8nods/pu137yPxeU7N9eE8XdxjP2e6SU6luuGufGkzAdv0ePnhzKfyWux+sX3LkPt3Rv8vz0DgMd1MQa4/36QDz7xQwZgDHNNdK4ANhsA5/2C7ZoHj04H1Kxyl+QD+5cXtn3GOvYvAEC7fBQbd89yVODArA+qC3F7AEc8NYC2iSq81GAYAKB5aVOYeU2DZJ/zhTUgA25PgXdw5SSlEf3LJ6UZ/zqlSC4iW2kMtNHOaxt3Bpw4dRDzukMKeJi027iKGeOTseXrZXEYJvO6DeM3JFIBtBrIWiS6WeP/7ZiflPX+ftTjk/NPto3CWQbBvP8CWli+U9QHYhnok8QcH/bYdzdOSgFYhzEZwC6+y5qmXuE1utKnz7cm+dqwuZskavpBe8C8Dk/TRs+PWz08IDfsxuQSSWnO54GVoEoCw9nAAQMKncd0uGkS20NSHoBtlIARxurxvuak8w27BTz182ZICgkAsOsz3iPYNuuDhzUemGzuug5OGwPsA+jQK83fFsATz77IB9jAuM6BZi8vZt5qDR/GjSU++LkcMN/O7ddUbLCa/DbtNkjXN65c1RKOpJM4R1Z5tcz1+eOV+Wc6+fJETdvpT5+Q317bCfBefnreG5Dnxl5mUuRb2uIZf8dEy9XS+kdpDOhUzW6rl5etmv2g3a61sYlcMOCtgeYk3KBcUyXKYYOXif70p4Xubtaqq9LAR8ASAw2BmGB/IhcMK9IYx/Tb4+f3m2dLxEBG+uZqYW31smn09Lg1SesFG/JsWncAwAB3yErCHG1RbNUWxdRdb0x4k0a3xAzX5qY+0xwnjvk8QkxiBZl5kpr1kwgAPsxf/pTWLSd3D2HqCEPR5m5bALkykIBivpEAwKul6tXSvJjXH5cay0QfPn9Qt29sA/7hfmNs36tVpW7X6+Fho+eHFwNEu36n/X6vHgbVZm8eyKkHrKzOyODjuVvDfnQPCEgfI9XMv7ysDICze6bd/DJdLWBSunoACgPO8DLWu2dyIfnpQAUSJ5wstHm6Wp8BOGTSY5ufFk6VFiR0FBpoC5OPJokiVZ6SBgBI0ull23pwP1VV4CeZW39DGtpe/agXPEg3O3VIq+IHO43KKIdhC44BbOWAfTYgP3vlAWBYs580TDfK6g9KAceQB7alsZO+hgHcdw9Khi9KhAT0s5TgP3qvJMGD1IGRyI/D/DXmJ160SPDaaKvMY77MAUEAbVCTgF0LGxX2L167WHQ0biwMe5OWhmkMqIlEKneXXA6IhUU5wGhNr6TiSuniztjMU/FRzbBUn65VL5zEbze5uYC6MAiQ5s2GvdJho6zdsigUzyOaWvMDnwBxs9FJOye5SUEnXHcCNL9WkjjGqPLaPu8mg8DNMxpgpoQ9DNu3eVbRvagU4NaThhZA0Em6m1y7JdGwOAOQdf60SPdyX03zwjFyC5fMZPc/+keXm4iCgcwmZ90Y4xB2MXLyY789PCNY0kxPv6Y/L5TAxCwrdYCx08rYr0mG3Dd+tCQFcHN2Cylj9GWjigm2JL7SSFpvlBcA3Fsl41ZTv7OYQTqmbWhXwE3iNZnMlWOzpkmlHMAzwwPYrX9M9QO2sIlhkGyRasRuIoeFyzihX5TmJUvSD21oV6EbAIq2vfKsUTa8aOq+qewfpdYBwNn0TXmyNQB4TAcDonv//Rx/bVMjI/mgNgYrYCzevzCAy+pKSbnQfqzVZSuVK/oUMVpoUS8s8WLXjloVld3XAGaxuWCOZYzAlgdsnHpitDGmeZrCCO4MPEVO2Jj/yD1z/dQzkAukuZfqJ6SqMyXE0ZQEUntmt6SpqdWqIvkIluiT+v5B4/BkstOAmTBbmY/SvNRoi7ErFfWN6sWdyoJEjysV6bX2faF9P2ixKnR7U1t8n55h2KcaOhjejXrad0RW+17D5meV44vqZK+p7zRmnU3eI2uJfKG0WCrN7zRl1yqra7V9ZexqEpxQiKkqkhoy/fjrRvu2099/pG2x/CCpZaPH+69KzEv8SXXKGGE0NS5ppaiVorqQ49de2vxR5rWSsVTfowiAWkKiRV3q/mWnFyTxWWclsHl7z/xlfnpUjsT08GyJHiTJDAMxGy22SDojy5yazzgMZsD+2is2kECQateQDOGsuszF2nv9wsBOk72qnEXYTtsdIPbWmMkkQJr6DN8D0B/cT+KCPDsy7cyLLisC5ZNRadaqbSnzzkB/7CYeH1EBmbQoEksCpHndmve4PxIDwHPp5/B88P8nAMw1/8//690D+PBw9v7LewTeI/CHjMA7APyHbNb3Sr1H4D0CcQT+j//FAcBhQ84roB18ai3jk2faA6jldktsw5jv+R1db4Fkpz4BSz2Iaf5bflYNvqcxu+tSq6QkInugM5Ttu7Td2YnqzAHAqGuFsoVNU3tYfaM7xAxQx8A6Za3xufPddGDswcPX+/+eAyLjTWq+b8/WkWxruMal+MRlPgcKUqXwfmDIzYHnUO23JIIOYNWFQJk3GK8AfvjNwXA9/OrYtAWIB+wMksEB7GWTP7xC4oFXaHJvh/NFm46xJDLXfw3SngeAz1WhwudyJsMcn/8tD1jXp9xD5CUAOI7x3EP1rfjHAHDcriFm5xjAv2eGuyQR/Qax83iJ3wjwBW/HQx0CGOyBXgM1I7DfAWWTMQEDWz+AqTGgeeKR6b9/DqiM2eHngOAYAD6U8UyHeQXY+r4zf/8QIF9P69vhd+97an0nArrjdgsA74Gh7ZUXHPh7nGPZnw0A8AGYMmaF9/hlb8dYgMez296oB7rnDGCTb41G1Nwj3LCcaLxcBIADmBZV6tJcFdf7EEffr0L7xt8NDGC+N++/Ic5h6jgBuN3OjWsIA9eO01ZchhO8OMrAD2Xgc2sXNlYtochV9sRfFkAMhvIsZd/uZR6kwX6tQjq0dxKRhi8hw4vsnwfM5nL687HNXm08BIN3ajgOD1vO6Txrj16dztRRanaOyRlO4mR9ZfKBvI8En/Vb3+52H/djlXICWNPXAO6CV7cru6sDOV6hTbnX2ba/B/dRAvFpDIc+RVFMvtIzIpDCNWk8D4o3e+d3GiSgjcV+xPRn9xIPLB5i5NrktL/5jhr9sPL6ZIIQf2OvBFatP5bjYCCWVarFItPdXW0bvA+bTtMEq8agEfOMg73cbgfzbwW4MwlTGLTsV3sFi5DoZv0B2z7WLSSuRQAwFbfyAcjEa624E0R14f5mrKyQBHLws3Yb91WFfGaICH3FAaHG3Ez56e4EgDgwuWHQmpSorW9SrVfZCfhLPzC50QAAb2C0efayT36wWPp2wOvYxk5YG/pxFZYTxNck0R2h0Hkwl4kWVabPn1b68+drLdaAeIm2273Wq5UlMLAp+/gMoMFmL4yuXv0ImOsAG2R4YVzCpsO2Gp9gGHLb563JlPcAAP1ocdvSbhAnve1J41n5MKfXV4n5E3+4XRjrdAWlB7acbfIPGqbB3l8DBAH0Af7S3qiL4DOJN+MEiJ2bBDWb3cjmdg19yMspd6Mx5Pb4R3vwF+9ENCT7NrXybbawk0KihfMlZ8zjUR8nwJzMJzaZv14txEAwG9LUO7RPWIuHbwWFBWcL49jZNl+wJqZ/MvfUToGgXC61Xi21Xq90c3ul209Xypa1FtfX2jw9aQv4/tzapvmqKq2uj183enx60dCyib7Xfre3nzDlAYBr73tMuUyqvXKMdpsT+CxJzQuYPg2AQUIDDF3HXk11tVo5UKlPrC36BuCvN2gyySeVMNUm/FHxTnd/gy3ArDSR7gxgBBaxk33GlziDrQeVC8DRJHQH51lbAvQxfyGX7+S8FykS8G7MAQA/vwBsd04mtm0MoOm7XvvNzr5nTHsqa0lkrp7mLjwVJgubJZ+UFR+V5p+NAZyUt0qTtcnRAlQZfItMNR0DxuH+R6XJo6bJ/xufJaSgoZcjndz1Htx3z3zOBxSAuzIv3SxfWLIFfztQGKYgYBg3G3BkJJLx0gSEetEEAAybDmCN+XEi6aFUg78twF2yVFbfKQcArj6ajHWra434G+N/SnuIZIpMKWAm0sXaKh93ypqd1DwraffKYS6PrVrkoJnCUoCuRKMBhJSN8uMhfq1pwlcV9nGlHnBRqeD89QYBd1ozppEf372onJ60yl5UTN/U7p+cPzNc/hE1AccABgCi3WEAow4B+EliUGqLFUBVl9yTGHOY4tFZkc9FDrlVnrZKAX+Hvdp+r5z+6T3SJ2jJyAGXxLoyBjCerSmSvSlyx0vzNUYaepoKD1BJLENyu6fvpY4x9GT/SrxUDeB81gRbG1bwiAcuHvD0YYDeVFNeKaWvG/BbM3o0pYVLQLOElkR7FgJTrgQ7iSQzqe66glVdqAIAzvF8zvVslhBuHZYAEttiDClhPIh3mmAA99807H/R9vFvyqd75bA+4f8ag53YkjTQO1lhY52X9o++RFwGJJmTWkW1lsqFmnGpvlypXH5QgnRyUqoqahFPyoCnN/NXa+sdfKuxuWiV4yc9PmtqnzW2z5oGGJ3OC5hNE1vLGRBMwgMAMJ7jawNRczylkeY28BemNEAw7Gjf/iOgN/10r1RP6oYnA0337bPJgXP9ZujNp3jKCw3JSkV9p+Xyk+ryg4bkWqmurC8346QSFZJVZclA+y3rJmZn56/c60kT8tL7H9W9fFGBzHZCe8POdRLptA8A8ATbPv2oobjTsrpVMwLWEk9iVmqxqDT0hX78SiwG/dvPK0tgYDw0zVaPj7+q23+Thgdl47P6AWB7j1W6+RUX9UppSfvVSlSrzJcuIWOArV5ovSgtAejbQ6OHzd5J9bMOmfBh3iibtmraB+Vy8aIOeGf3+FlbVj3rExLXSIypJOTdC9QDGA/M2c5vfdcht+78252KCckQJH3BMt6pKli7vGizfVDT7ZTnJHTRftzgnLoXiUaAv1hNjIOTOSfRzEB/WMUtADbe3rD6kcbutXlq9fTo1rFXpVtnV5VLlooBYNYQwYOX55hzz5jHZ9njw2p83Fv7C/YMesYmKxA+QgJYuN//p//cvrVl9npB8f7OewTeI/AegX9FEXif5P4VNdZ7Ud8j8B6Bf1oE/nfPACYhO4Ag4UwmU9V6AMG/GTZiAxDB83UsDzYHV8JmMdsVB3/cAPT8BvBobqHpNiNfA5yXao/AtW2MBclX7z0bg0nH+r4+C8fNAe34qHMAcFhUx0AN7wVgMwY4eX42ANlvYscx4vsBuA7XvAg0nfOu5dwkwtqunTvDye+j27T/3ovN3uO1Xx+7DzKzsTw3h0VgnMXBfx6zUDwJ47vXBzwOsTu0U9RvAgB8TFw4Algc9soD+DvVfcUeG5FAOhbv7FdDBvHBw5ms3wDSHSWgvxfDeQBOGM7Rju05YJP9iksvi+8bSO4lADhs0L/5APkbxjDlC0B1iPHhJz5+tolz6u1rrLLRSzx6KXHkuw6b2ReA03lfOXTECLSJ43UWQIwSQ4ICwKXx973xaEkBQfY6yKFPR1YvnwUG1tmH8IO0cCRvPuuEQRo/zFMm9ez7YphnAjAc5s6QqMJ+3VyCeT4GQnyMYRUFLsynsYfuuWyaCHc+fPscEHwpjkgFvxof0RuxhOm58x4Y2lHXcYxFd5LvMpjDMTPQO1zencN5SR7e833HfeT69oEx7EG78D0nFOdlrT0AHNi/1MXkh6OgR5c5XG8fEhB4JwB/fmxMSaJnJPSMWQzY6IBAu9f4eyhsEQNyI2AQVgsJPXZvyh1byU7vGYHhHLQZYFxjlouAh+7cALvcx/gcidpQJ8BMiotnHPdkWJWwPQANGdow5nixUc13ONe2wbcSBohjSMRyxhSMa4e4BO/TuL84gYBjH7L9wegANpCtblGc4zFxcu7oe45lkuj62gGUALvMFftm0qabtCidXPC6REYZAFIa7V4J48OBssc+4se3LwNjusEG0JJGZgbHkdUBh8f353huDEUljrSXAXReVST8TX+pF0hY+rFAHwSwK50nLazFAAbCRDL5RPxrWTcgVQ6gCcvSJ+vwmcnoAmB7RRAAtZN5weFWhxfe157Mfqxv8On24qe0+3rt2MzLBaw6fCQzffy81P/w337U9Xph5druWycVDjt2cD/ZnCVBA/AMUL5tR2MX0edg+r28tMZWh0lKQbYvewOHw7gFODYAmBuYBzVNldk8P6W721RXV5n5AS/WAIxIk7r5BYCcjfzFqtb1sjZ2aon/Mix8W4vhM0rfgOWVmow4/QJgGsnnOs+NWUgCQQP4u8cTESC0Vd8AUgAiUeZRLxsYWMe1MXvcpnYTqRLE4G/o10FhIvw9934P658AAId7SGjDmj7l5x4bN97rHA9kiyHs6ip3MsyLha5WS11drXX3YaW7D1cqrla6vv2g56cHPT0+6OG+sX4HhL953hvw/fT4orZDbnSvfbN3nuNbZGyRqvWMcd+vzBrC1jxAE15es3JgXFakWi6QacdnslBdpVovVhrSXlOXaA/Y0yTqk075BBgymjxpD9A0IfU+2d8qJiV9Zv0HMBGZWQBeAH360pSnjvFMdgxesADK+LBbMipsUuaKwQDvRYpfaqoe9lrLGAPob/X8vFHfNsZMJxlgv9ua1PcAisscaYkNPvHSJnRkjQFuPigtkID+rEkfpPRaU3qtQbXzE0feN0/NC1h6VrP9f5TpqyYYe8mjhuFJabIxABiWP2Cgjc/UJRI5lQdki2sNIKtpZUkUdv20ciAYQBwSxJbcBC8aEOpFw9hoGmAaIwPNwrU3QBF25DAWJs08JngW3CpffDYAeExvpPxOSm80JI7dOhITAHkYykOrItmqgl3XPmnawRzdKu9bpdPO+YJyLfyLsZsBNE0BhWAAA/7fScJ/GA/dhdqsUDfm2tImzPH0AVh66c7ArHLg31dN/VcNzYOBgQIsNFicOrsFWAeYZYpTlbICkAt/2EJwGC3xzJRMYLCPyj0gP/SNkh4GcGdep323MfZmgQytT8KBYagJ5mStqaqVLCql5Y2q4kZjcWMS2vsJcA3Ajvbg/p2qIMmEREDA9wH2LwCwk1pOpheNPcxbJ9cLmMfKBJ/krKwN1B+wBsgWBmjS9qlWBgi29CNkr7kXm5cD945SWeqY1AVexUggZ4UKWLZTppcGNr8DvtQCvGYau8YBwHCv228q+m/qdz+ref5ZuR5MStiksVOvKAIAnfSqfGbjmDLvFr5tnbwwAGNeLdTBxE2XBvzmVx+kYqnOGOCl0gkJ4sqSMNJktCQbbCwqfKpH/GZ36odH9btH9e2Dhu7B2OYSbE48c5EHR9o61eAluHOuU65MZjpTrYEkB/pHXhsb2hJqeu67tHNnkuvphPf2o8YOAPhFbbNTN3TqkTgu8HWuTP65WHxSUd2pKD4qx+9bAP+1tgNWArnNr5Tl8RlJfTyBYeU3art79e03Dbuf1G1/UtE9qJhg/CMD3TmWdwFIv9RU3qjMP2jM71QVH6V0qXbMzX+6qpe6Xi01DLm+Pe5VppP+zZ8qtW2nbvtsnr8PAMDNV/XtF43NVwO2LfEjl+rl0rzgAYCTZKVeKxXZWoUWGsdcfVfp9mqh6/VS9w973W+QXpau6Lwmx72xcbjf3ytPHtQ1v9o8NnVOAjosgxlrqBIMnfPFroorY7NzDRJ2WN9sml6rYmne6/b8RLpHu7O5Cl/xZcmagWs9qe13ygqUHBxYnKGaAyprSVossJwXOuMe32f6NF7Xzb5XXpBIA8vbeTtvX1rdf3MqNmtbn7lEwHMAMGvfA+ngzAbEvwQATMxeJTb7NeE7ABw/Tbz//h6B9wj81xCBdwD4v4ZWfq/jewT+K4/A//bvv8MADrGx7Ei/SPSAV9hWNQVMGEsRk88xZd0UygaTKaRFcsqxF/A5hlncJBsPQMcgRswIZGPwuy8PkDk2wpGBijQq5znxkDyz0R+DCnNwm+v6Z94DkGIsp4OH72uZ6vh8AQAlPjEAHABE3t/tjrX7XgaoHTXDSmzzDQAzkt49bOD5077FyrsEAIaybL0EL4BhkPAMG5xcwmS/2fDoXLxRWaKY4fuh9cJ15oAtEtbzmIWIGFkoSiZgr8qSEXwyAw9qeAi+ekVvBenc+Jj4ejFAeK6nhU31AwPc2t9tfgYg7vdMMXOQN1wz+BMfhmTEvL9U9nMPdr+1LL8VAD7pP2fA4BCD2CM8/o7NDZ7tGN4PySXmSUkS+0E218vmRckGgVFu/fqww31sqdDPQlxDPkO4Vl27iAR2/zw+v2v8+S+fA1UNJEGKPpIw5vBTCc7Tq5sU6xmJ8FiC+CCt68mtJvka5KE9CBPPG9Tb5k8vi79aHGPFHDSfD+K/52x4A9POZI/HtTgHAM/noO8mtYT7TuTXGh+PXO6Zqe9QBGPA+QPcJqo/PmxwxAzdCPANXzJSSzjWMzXj69n8zx5NINHahtBxKg4gXgDM3QR19HLl/hnHOAZLOxIEIsWJUwDYtRvMjzDs/F5RJIef6Ll1HmoGoMIw8PfioXMAM0Al9UNy2Db6abBAlI6Tinwd7aq+IMRytYZ56YDais2szAHAhNk8cz3z1MraOj9bA5URBTSQ04G/DGkAYMeExrvQKWvXIOA+BpwbgJJzBHnkk/5JIDzeGGLSRglMsbJD6CDHvuShr5nCR9yXPdnJ2suiDsiXJLq7SbRtpc1uEuxQwsO4gjVKPRwg6u55S/MQdgKb9F0AfANkvWII16PP7dtJDQkwrxJ43H3FYhBJxIf6xnW0NY8f3s4/1yfzGSDszmPzwEGSH3lZ2OIO2KedggQ11gaO6e3OATDIMX7P9aCiEds4hPktMJi5H89f+F+fAMD+APN4Jib+/m/rCAC/0rGAkV7+4XOt2zvntwxICqjGfRfZbZhngFUmi4xX4x6gdzBp56XJ/rrAPBvjKzPGL/1ru+n08LDX7W2lvu9N/hkAGKUFwzdLryjjEyRWV4mwMTBZakDgRSLIubQ779NPlovCWFOA1iQ8AAwC7JkEt5eL5jPY1rQfUtawYGElEwdjmeGv3SEp7tjBSEDzNwvv5wsAMPeCoIAwD32YS7DoOIwFm8hOW4iNaV4Hq4mZB/DKZ6gYE9UYou4UpghkMuiTeSUDuiKHu4ABvFrp48e1Pny60s3drW4//9kYvj///Dd9+fqsBRPHkOplu9Nu0+jbw5N51nYNgPDOwDPiwGSR+USSkAgBC9jIp7AEE2lRMQG5euEduqwrVVVpIHNRZtYXAJWSETlbJHcdY9eYYeaLA7OTvwF0pSoH0AKITdQNidoh1XKFnCxAj9TSSRkfVW3KN6gAtIAzyCibz7fPpIL9TVJC17lEgYY+1mvqB71sN3p6gImLLDBlkzG5YQ8773Wpb53dCExyKgezEjZdmtwqyT4oyT5rEFKxnzRmK7VI4LbuZr0okbFOlSdIpP+DB4AfNI6PGmFbmv8s8qgAgV7+OQKA8Z81uV0D2YDgC7t2AhyfLo0BDMjq7omAtPjEt+qGjabxSUqQge6UmCet84SFTdoDWCLlW9wpKT8aEKz0Vnn50d7bD8gd1+YfOuHjSemGrUptVUwbpe2Tkt2DJtiBPUkcMMUBnjprS4BjmKyAmICZfbJWWX3QpCtN6ZXJUI/pSm1SqEtykdsMAy9LO9Vpqzp9Vt59U7f9UfvNTxq7B2NRAtKa32qKj3dhzGi8evsp16JGThevUySakQNG6ha/Z6ekkKd4yrpsLDyuE1inSatkIlb4PmO7gH8yTHDmY+yY6L+lpnKhtL5SsbpWXX1Skn/QflppN8KAhYlMQklh6+JsSFSSyAAAPG40djBav0n9L0rxNAaYH70UtPkQk5qWqlxcG1jeA/IKRutSSpBNWrq2R8o3957GRgZmfoMRyVxG36B9XVzKvDRuPUlSLDQKxtQIexTgDaAb6e6NhuZe5fhV/fYX9btflI+PBvpNgMMeADbZcyTQ/VjvE4BO1Cxg4dKXHGhdVIC/tcYMWfEbZYtrjeVafbJU2xcq05WW2cIp8SST+XK3w17XC+ZOfMafNfQP2m+/qjMAFdn0F2naqkgHZSYPPqodC41jpRwJ6HqtskSufGHyyRJzf6kSWeiiMOY39yIAQM6RJrDIYegCPD5pvwfYbNWMGwPVeazNkc9f3ilbfFaa36rM/05leWcgcDcVesRDuSz0p4+MmUL39/iMd/pwzbUbdd29drtf1ez+Ju1/Ud58VdLB+t8oSXpTTZiyWkkFe/lOWfHZzSM542+tri+16zLVNfL9K+vDL1tkhnr9mx9qk+bv9hv1zZMeHn7R2Pyq3e4XJcODND0a+z8pUGOoVKxqFSVy5SgT3JpyQTEtzf+36wrdrVe6Xq/09XFv60rWFOs6VTrsnQz38KLd/qvS6V797i8mYY+qB2PE2Osp6iUA+pWGsbK+mtGHSTQB8C9QcSjMHgcPc9jrZnOejJq6nSUZ5dNOVd2q7R7UtYDze6WWFEASI23G/ZpkN5f0RNIDjPm+M7kBpaqUZbnaZnDHtUjhI2Pea/Pc6Ouvg0gkuylnAHCUcM7zlllneeWZV4unaB8lVu2In4/eTOCOTnryPb8siD2AOfRdAvpcK7y/9x6B9wj8kSLwDgD/kVrzvS7vEXiPwNkIBAA4AD6XwhR7XcabjCS580LWuhofKgAAIABJREFU7rsb+RdOzMak+SdFr3hT96WJNjE9uy0Gg2EwxdedlyGWAH0L7DxshF0ANc59/5IHb1h4hw3YmHlr8QqM2KjqAUDl8/B9NtPPlet7sY5jeQ7gjD+PAahzTfRWzNik5mUSRRErM5QfwNfq49t4fr5jAkDoB26zLhwXM/zOxQGvwDie4ZgD4HdG4jDe5JyX53Dj97/MwbxDjPwOKvE7ByyE40L9L42reQLEq3jPyz9bmRwkuM8xwC9JhEaFMVbtmde5+SA+MvS/twDgQxziMRWdaC7Jylxw7jrnysgGs+tcl6I7k/d+Y1V3ANu9WsC5fsV7v3XsxceGOL1q36iyh6SIN0DVg1wviTdejvRSBN4av6+SRmb9LYBeJwzJaFDMu888UeGQOHShkebgdIBO42SAw5g+01Vfjd9ZGweA9QiATAYkhVMF7905SzG+1AFw9286APD4+l5/iOfvc/OXedN72VTOw/3wyNh0fnnxy5Jcotd87pmXxSv4HiWWAXu9bydJW0Ea/PwsAKARXczLZod3DPSJCxNiH4/vyMOcGAfGbWBBmx+ql8sOdaH+HEc3gy3EC1AYEDt8ZrYJJrF6vuRh/t8DoPkyUjyPl9g7JrH7xpxw3FhzZwnAYSDm4oEcZL43PhkqJG3s8HhDAzt6zefVcP/kkJjN+71xG2/2xckg87Z3QPHp9cM1Duf3DWjxtriHPuHA/CAlHwBvi0IU8vD3Icb+lzBfzBOw5vU6kfA/M4kBMsc1MJwl2hC9unEVoHzBisHNu+5b6xWMHCepDfsSproB8rDRB8BkwAvH6uFeNHWOmRfmC0vOM5DWKVKYrLAT3zWGYL06AvLGPjV1YeATl5z28Q7Gl4ulMe2RkMRDFh9Sk+b2rErr7xyX2j9XfM++B/QjaaQDKBnUtK2BxLTN86NjZsNstjriGW5t4OpPAsb3XnH/OXccqgHWN6PzxGuienYPps58ztxCMZjPzKMT8LvMtLiqdH11ZazteoFk6VKfP18pnRJ9e9wYKMrveHPmxWRsKVjUm5dGj88v2m033pvZIfAkFia+scJayOTqfXKgSd9z/QI2IuxxZKILVaXzZKWt2OSGoWiuzWDqMPuQbDW/XABgfgIwAWcBVprTr9UP5mpWlVqUtXn/Wm81W4BCGRLcAMB4gmej/Vx6D2Lgy32L3K5jniGbvkfietPoebs1n8h+7FSZbKwLpvNBJomB5Bn6Lx7siSkLmORwR7bctfLio7LCgcDTdGOMwQHAa498aa5lCVOS792rzP+mpv1Jm80XDeMDvGuVyVYjYPQw2vzo7kve9xJlBmqfrJSkpbqxNnnYDCYwwG8O2IKsKkA5/ZdxBZt1q6ZDAhom8IZ0YGMeVtlkzFD8Mzs6WQ4Yu5YAgYsP6qc7FfUnKb0zeegRNqL5qJYqy0m7Zq9y2CifnpWNDyq6r5qaB6l7kcYX9cNOE1kC6aAuganppIHz/EpJfqVy/UHdeKW6vNWUrfTSLjRklfLl0nxvGxYIE2zirck/l9NP2j7/Vf3mbyozpMmfnHTshIsoUtgwoUulWW0+tGXhvHmRygYkR67XmNMjMUK14EVZ0pgceFUOxgAu0q2G7kkJstMDP1kEuBs/8rJuRqzVJrVWd581ZTcqShjTdxqya22HWl1CAkJtfq0u+xqEq1GVwm7far+71+7lZ6XNT0p62h5f462Bw0gPI+Gc5ZXapFJRrJVXN5qytfkmD0OtcVyYZPbNB3ymK0u6ud84WW9sBFKyrU1e1wHAqYGzxIZEBeShIWXnus6v9fzc6OmJftdrUTRS92Dyz+X4Tenw1QDqbv/V/Fgt0db86t28lMFAtpuxA7ynAtDZSXz3wgeZ7JyliiWy4tfqixvl1ZWmfK1dX6hKro2Fzj1gUee6f0JiuNPNMlWZ7g0Abtuv2j79pO32Vw3tV2VImSOTrk5LvN3NBxjPb5jwgM0kYiDHvVCer1UUMH9XSgsUHZwc9GA+1oONX/xmhx7W772ydKfnzVeTam+6rbbdTnW9ULHAo/pKoz4qqz5pUf6gqmJc3BjTedcNGlHF+HhtwOePPwM4Tvp0W+v6ZtDDw6/abH9W2v2s/fNfVXb3mrpHNe2j0qw3z+Yp5xprFfUHlYsfVJQ/aEhubYwD+rdDqdVyqavl2uQwvtwjzzzqv/lhYczZRI2eH7/o559/VJ0+qNn9qnbzk8piryRv1JJ8kJWq1wsV9VLKbpQmn7TvVloXa2MVJ2OtTzeMmUK7fa9//HGrT7eVFqVj/E/Di7Gwu/beAOBu/w9Khm8a8dAee41M4NYvmKlrZSmMaKTLF+Y7TBsVeWGAfIe9Wb60dYBbgpO6gQ/01oDspgMcf5GSvbHPnWqBS8iypJUJaX/uD6gj4EFdGgBMggPzE8zgoR+0XqTquWc3jyqyXg9f9/rpF6ShTUzCEjNJaDPbE5OE9hYZ/nkgvi+fgLT+g8Nek1/DhWP4efoc8/oOf+n5ISTuvjOAv79+ev/0PQLvEfjjReAdAP7jtel7jd4j8B6BWQR+FwAczYphI++fCwCfA9jiRenL/ggsBpnY4wI3sUX8KThxrKBtgEYb5m+CIf6rlzb0fw8AbFtwfrPyHEgW6vgaADndYA3HEfrjQv+3d+OwER4eBF7V7dLOv7/EWzELG4NGljgHtoaHFPvMXWx+3LFMp9mul8DXw/He5+3cOS8CwHMAdVbm3wsAvwUGvhW/s+0fN+/vAIAtDm+057znXNoAvpQQwukvlvk71443kOOn0kMiRFSwGAS+FN/fAv5aj4vjd2ZVx/lDGQ4AcFSPc+33Vpufe2CPz3MJND8HAH8PaHdJJd9v8Lf63xwAno+l3wsAu+SNY5ncRsLl5fT5vuRYTrzmsZ5X9y0A2PZND/LP/ryRHPQBPzxBmdy15x7swff3t86+lN2Ytd95BfCJY80T0QNFxIz3YM2+HrMzSf8L9y2+HxjyxlwIcuTRmMDm7zgzvy4oG7XhFZfkEC6v/HCpih0e8LOJfN6mlCswgTmPsfg8KxbZUusHDlez980n2QPlAHrnXmHcEz5jUMZKxH7BwDWRvvatfeypUV9wrNWjybABwJHnMPguIDtvIwEN4xjJYvpc8F+Oy5cdxoa7CPGP+/D3QOAY+D2U+tycFq/TZuEJYzP0+wBohzYJChy2dvKJCVzLyujPFZ8yVuywe0OIpi8DTX92E9K/abH6jS+b7maJhqZa4L9/7N9HAHe5cgXgs9N/bjyYT65nVdpYNO90x0Tne3d3TuI6DBJPlLc/AYzNmtDZndoLRrjHbt1XvBSyxRNGfHVkYhtDkgQ/rks9oj5qYyKV1p7tvFxkqvHj9Qzx7c7JWZNg5nyXSRaZ9fPfAAC/FXo2pK39fQXnjCIItsaesiRQd1AAgPkdFqyB5waMJqrqXPWq1AImblmZZOndzdKYjc8bGFIA5qCwo8l0Am6O46CuRfZ5p+2u0a7BD3cyQBTpbmsq30gHr2KvKmCKAT5ZhL5mKghVbmzrPE2NmWyS0wbE+Lr6OSPEJmauHxKcADbN8xigN3USv8g8G82eTBXnKdqNg9pxNPB5TEfdXi8NGOUQ5JG/fn2276QJ/czJPwPuA2gAlSGpjnQ5jGNY4PhDm9wqRM4RKVKA4El9h9w4O/4w/gB/Pymzn7cGDEor7dtcuSrzO2VO7nskn/9Rffez2vYbAugqMqR2O00DUtv0KXyymdNgTPubooFXgGbUGQ9SJ72bJTAgnWQwgB+BR/4aD+C+Q9J2o6F/0gTQKMdsxdeVMYNX86DSGKXDBDj0SWX1WV1yraL+QVN6ax63gKntgP9yobLINDTI8SLL/KhU35S0X5U0XzU2TxoNAH5Rmnn/X3xpeyRS1sqLayt7Wt1qKq6VIzOtGzVIG6drTXmpLiFRYFI/NMY8TId7qfub2pe/amh+0iJ9Uru/t0kDQM9YwELeAQAYuWTnB1uWS+XltbIMr1M8YZGDrlRkkzYNcsx77fdb3a7w7N6o2T8ZOJ8DQOLbKrxW8b8l2YHEA8tKUT+tVK/+Xl12q7L8pKT8oDG7UwPQnK+UlZVWy5UljQwtfXBUDdg4PGq3eVDb/KRs+zclwxdNSBunG2nEE9ipIqRFpXaqlQBiF9dStlaWXCPIKwHG47G7AhwuhBXQru08uJaq7RNT9DCJb2NkVpYEko2l2omEFQDgTLfVWi0qCxsnpV1MWydVvP1ZZXKvaryXxgcNsJWRZM5GY3gSa8C+it9Z5CEBTVIN/Y++Zx7AqZqxVLoA6L9VBshPmy9urF02HX7V+GYjCVxoUSX6cv9ibPWPV5kWBQzgezX7e+1fAIB/0dh9MW9bpIGzsVEF+93mfDylYZg6hjQMcySyc5jHSGIjrUyZMEc3qWoASpLaXIKBS4x4Udc+a7e7N7WOfbNRM7aqFoXSioSCpcm6Z8UPqqu/U1V/VJYj8b4wv2VuRh8/3qgfM/34Iwkk0sfbSsvloG/3P2rov0rtT3r6+l9UD4/K9Kyue1Ka9jZ3Tfhj52tl1QdV9Z8cAKxb7UkomAq1U66PJO9cre3m9NNXbl6D/v6HyiSrk7RRu3vUw9efVepRLUz53VdNw4OGaWuWGHldKV0CiC80Zdea8CxPbrXKrrTHXnaq9eF6afMHyYe/fmvMd/dmyZzVqcfjGwnz4UG7zd80bP9BGUzgAd/0RtOInDU5OE4Cvc7WJstcZFfm125tkpdOWp8bLIkD/qZBUg7y68mIwsazumGrPGOu2pn/8CgHqtPvwnNIUWWmRkB7w3JvW1i/9M1UtU8OqArm56267lnZ0OrxYauvXwenkuMB4Lp0Fi1eQV72/H0GALb7a6RExN/ck93+kF83+0XY7wWA43X5OwD81sro/fP3CLxH4I8agd/+VPpHjcB7vd4j8B6BP3wEfjMAPPPJs00hNsB8hALA4xaRr3fTL2GDByDHn2fOIENaMSx6D8CveVJ5qbmZN2V43y2MEyURQ2gOFsTg0Hxj6xzI83sBYLcB9n1Z1VhiON6gDB0vjuQ5gOitDjpviXOb7987x1sAEs/aPMgEAHgusRv2/tkktNdsQ7rDZ8ueXtymmANCjsBPYDCflDuW6fQVvNS2J+//jrv6dw+NMg5+Dxj4VludjfU/EwB+fc5TEP5S+S8BwGclpXybzlnucX1PAODDzuqxS8S+2IePR8+OnAXuZM640FAHMDfE78Jxof5zJv+8H4c5aN6Gv6f9zwFw8XiYj+/DOIhkN49zhAfGTnWBzwyyY8WPXrTHWpwOx9MgBTnXuI5sdYU+YOCLl12/1Ldj5Yj4mMM5A2I0SyAJZf2tAPDF47zk/Emiw0Hy1ilXhNfJOWbz1JGpPhs/b8wpc4b7PE4GL1IGLxHM6cI9lJ8xQ/Lc/BC/d64vIsscvwBUeB3KhYJBdACMtZNxa1S601LzlrGHUX3wG1WxD7JN836HbN7+xrr1DE6uFE4NUG5sXs8SNuYyl/YJXE5i9vhdABtewcP0Uv9DKTawVx3AdpS5PQI7xzoffosATFcfd4X5cGN9AajExySjBSsMjg2ywXHZ5pLoAWDjmNCWDgSOo2NXflVF4ngpUSIAsweG+yzxKqyzglz84eSzBQOslJO3Zn0BsP4VMmxfcN86x9COx8TynEVDVNMTj+M4CgYa6WAREOJH8U4TbDwDnL7qx/qBxQ2M5PtRmFepizGBfZuvlh7wD5YLYbAwh3hZ9JN5bbYeMb9sn9xhuETw2vaSyUtvkRHsAejugLqUxxjGMFiDRLg/Tx61AfdV+64BpUf7kQDgh/X5pfFxLqng5NhY4WfWBSmXnd8PqTA27F7vy2gyyIxjsEney/Bvhu2EF3Kq6+VaywVsLBhvrclz2n2l7x2D1OYr/I4BOpER7o0Bu28Gje2kojoyxA/jx5fZmFrRfGaJIwDAJUxg591YVA69h9HlPK9hZvukEbPyAGxyrC+XSOJ+WlLBNJmctEmAZqV5PBvDG9YzjGF8UftB7dSqyBw4jLclIFYO4DtO5ulsofITjJV5gtU9Wt35yRyDdHTf9eYP3Xad+nZ0MQEYNgN1ZKGdFDSSxpkxZu+UVx9VlleatFI/5MqyUouiMgZ6Nz1qu/+b+u6L9g0MyxcV+U5psnPPTdOkDg95gEeSk4zZ7HzBYVkayw1gcHIS0GmGH3ClCfDb4K3MWMwA+AMAcA8AvNUwPUsp7eskW+G09kTBWKe1di0A2pWWq78zMCozH1KkbQEi1+ongOXS2HcAT5m2ygCAh68S3qP7X9XvH7zc9E4jEsrpZN+bJtiZV8rzaym/UV5/ULb4pERX6gUwyPWQzK60n0gMoHvAAH42aeLd5h+VdD+qmL5I4xeNLT7ArTGwAYGRfjUAPFsaAFWVt6oBICuYmWvHEAU2zBYCPNpsnTx2s99qvew1ts/aN/i13ivRs4bhXpMBwI0xzx0znbbBY/dWxeK/VZ98VFF+NOb3lH9QD+O4XCmvamOPbradOrzPi0l1isTtkzYv9xq7n1S3f1PS/Wxs0DTZKtFGo+n645e0NN9lpLINOC2vVGa3yvMbZemVBi20zyoVNckAsGBHLUqSKzLtsDfYI98LYx7J+9JJryvXppuE9D91+by6UjKM2u8b9eaB/GIgYrMlxvfmt5z0DwYCA8JZRqdZEzDXwaB1CSMTTOM0M5B1NFkmGMfIeBdKiqWq9Udl9ZUS/LHra6XlWvsO2d614PcvyoVWq1QP33badXvdLFKt605T/6hm/037zd+03/+ibv+rNNxrHJ6VGmCNX3nhfJHRiE8WjomMpy3M53Rt40LIKyelyRDjS488sCk9jMis45mB19NGT0/fjHmKVcS+22jf70yxoKwWGpKVxsxJfVfFDyqLj1otbtVNtXb4LdeFfvjTnYYx0z/8BSbxqD99Itlm0OPLF/Xdr1L7s/YPf1GJTDp9GtnvbFBCMgXsbBjA5ScDgM2DO7nRvidBJ9d+yHR7tdb19VrJkOiXB+bjTn//w0oNAPC4M8b0bvNFRf+g55e/KR0f1OI33W9VLxKlMNKrSnmBNDrJBJ+VZbcqVJv8MyoCdYXHeKF6WeinX3cWp5tVZb7M+GIjX97sHrV5+Yuy7i/S9OBYu0OnscePezSPXnx563Rtnt5FfqUsQ6bf9YsqK2yOZt4PibT4oiPVTz8b8HkeYTXvTXpcQ6N+xA/aSVKzb0ESAv72gPpl4byx+y5TY/MwVieA/IPKDGn/Rm3zrL550MvTTo8Po/bdpKVPaMTWAnUKbkeHZ1KzLTu96bLets/922ZD/y8AAMfPDmYl4+/f7wzgSyun9/ffI/AegT9qBH7HVvEfNQTv9XqPwHsE/ugROADAs429eb0vKckFoOgIAJ+fOi8DwMcrzcFfPsGiLbxiAPiwKxn2Sv1BQTrvAFJ4APh74G84/+E7UeVjwGvOprV9m++wXm1v7Ezg4vMAAMdli893aXP/XDkv9dP5BvEbzfzqNN8DgGmPwLgwADgAgVFMXgHAsw3a2EM0lpAObR1LWMcPPvM+8QrAi9lu/4S7+cWvzBCAtxIFYoD/XBsdN54vtODvBIBtIzxq5LcAkn8RANgGwmn55/3mLAA8+55j8rw61cmJv5fAcLbN3mj7twDgt+b/fwoAbG00k9Y9zG2RbBfvBYl22tRAAQ8OBEAT2dGT17kBfiYGBy9c+/LlIJnPYABO/HG24fCduMZ1iwHAs7F6EwAOFzpW7A3S80k4wvX5jitXFKBJukTQPZT1zJz2CmSKvFbn/eV7EqtcI3SD+DZxTuI3xDRuXt6Lm+FQ5gN46bx04/5moEEAswLLM+oDc09njo0ZcLG8bNxzIswvYlzD8jmNSGCEhv7D31zDGMC+Pk4C20m3HjxMPTAejxPOfE5iP75k6z23vW7vIRYOdPGA8uvp661hf/gcD11YkLwA6yEk25g1ht9rBnsM3vUJ3rGugeIxE/8ewNKYaXuucAdw038Y/j53T44B2PieGjNpwxhbRh7hrqCn/el0GjgdW/Fou7SOeOv+GMdwDs7b+YNHngd4D/3DI+3bjUsAOPQ3Ly8eYniYX0/qZYaA1idD+wSQ042Ho1w3rFLbhA0JAoypaG5f8LkvCwAwr3gerILMs/cnx33TQGjfJ2EoG5hrgMdkijbmxcx9YJLqtWPY0g/D1GaJEmwk2/j5/g3wrftXsKg4rO9npzt4lAf2rP/8cH+IjmduAezjp8kaw5iGFYjUeEccRwO8Lb4DdRi13wCAj877O3HMbsbZ2Dr/RTyXX8+5EmPL+sdh/nOJhgCZxBTfXYBaNvzdHM17jhEerkNbh0STAPg6We7AOqYCkyaT8s6UGfgFIIU9cWreoF0PHEGSSGrM43VVGvBXwg6DtJfm2nMMEq6pVMImNDUBgF5AXr5tBunmc4kENAxg6m/+1syd+GWPiXomnxE2MSzIW2UZ/q03SoorJelCmgBNYbVWqmDcThvtAX/bX/Xy8lXjgD/vTiXxJlUGaVPz0Xa+lxanFBZ1rizPjNU5Ckazl3+Wkz8G6ALkos90feukWbu92t752o7TXjI/2sGEtKkXyQ7mi52n2jW5huRKd9d/p3yBFyksxysD02TM2kpD4oBoOj4AaTo+mpTxuP+mrgUEftDQPSrLif+gnvueIfswUpH9vTJG65h/1NXdD8rSW/XDraoapui1mqFSM7k5YJoa1fleY/9F26e/aGx+Vp3hQfpNu+1XYzM7r3EGOogxIDBg4FJlea3l6k6L+kapVmp7/ItrFcVCFVkIY6I0m9TuXlSVnZr2QWP/qLb5qu32i/r+m9JkIwGWu1QmY57zvUGA2P+9Jn1WubhTiVR2fmeM5rRYGACcZ5V2e/ymB9XFpEXhZI2ft1817H5U0fyotPtJ4/igXEgbb9XjOw2oX61wMFeTrjQhA13faFV/Usn5BQC81AtgZlUYIAggi6d2VSKD22u767VraCLArVLrhWPabraDhiE19u4qxztaavatMXyzca/97kH7579J3b2y6YuG9ovJkmvaGzgNIIgyCbLptU++YiybBzAJHIBmU2mS02NWaAJsr/GVvpXKGxWLD8oXgPwLq8Nmlxgr/mZdWpnxV6/yQcuyUza9qN1/1X7/o3a7r+pbwHLAc9ppUDkihw7DdKG8QPa8MuCRRIMOSfBsqTxfSnhmp6UGJKmRuMf/OE0tQcLWO0iMZ51+/OlXkxxeVolJQL9sX1QtSgNOkeB2CQqfVOYAwB/UCWnjWkleKi1zrddXxr7+6QtJCZlurnNdLSdtu0dtn39S2v1i8tr5/pvG3ZOUbT1DnvHKXHytpPqgRf0nY5RP6bXFCClt2rKqFlqvl8rxGX5qtO8H/f3nhYYOgHOrdv+gZvuoavimp6eftCxhVL8Y238qRk1mpF6ZvHhe3mkYPqrKb5VNpZoGu4ZCy0WhGql8pfrxy06r5ULrOrf5ospbvWwe9fJ8r7H9WVn/FxuHPaoIJAj5+QbZceTHF8WVJlOVWNrchCcza0I8fAFoixpJbpTiJpvrYckD2iK7zjw1jo1GfJJJZJkY524u6Uls4Hske6SZ8EUnuWboczVQl8fMGP4l4DrpLd2L+vZBL8/ftHnZaPfsZPxr5tMCa4jXALAlL81ub5ZwGdb3PCtGADDzYVCdC+uM+fPCxYVtnFTvZjG/WDn9xn/6z9C031/vEXiPwHsE/rgReJ/k/rht+16z9wi8R8BH4D/+e0RoXm/UzgN0EQD2K8wABLqF5+vp8xLwGGQG59K1QdItssA922anmYth9+noGxwkoOcb8Zc2JOcbYpf89kJh2Hi7JFU83+zj7+8BqvHxgbnQeQnQ+cb3b+3Ab3kAzz1o5+c9B3DHoDbPOrbh6Dc9488M4AislAvAXtgUvVSfOcPwUvu88pEOHS78vHBHv9Qe4fCzDJnfca5zHsZxXZEN/e7rnwAA2/k8sPIvCQCfS2Y4yia+ZgrG9ToAwN/JQJiDXOfA4EsA8KsmOYBg3/cIDmXk8ENfmIFm32uftzbQwxgI57gE9BzGd5jC/IQbAJIwjg6enN4r+RUAPCusY9dfnnfe2iAIAPCBZxX5fIf56ntz2iUG8KGY0Y3FznMAYlzJTsffbweBQzxjxuURBD4GqfMJQpe6Zdy+Vr7oQAOD/Kku9QNjZ0WvV/PJgZXoDrL59lUyxevSxX3VxmA0AOKyzMdQfB80AHmeQHBxInab/8bI9Yzlk82p+QAMgJj3hg9zEj/Z8DzU6CDPGwHABsy45Km4/c7F+K376UHCOqxTwkLj3H1hFmaDhd54EmQ8AiJybBibYcyyNnhr/g/AbuhL8/rM/57HIDCj42aLJbcPQPCBwXpaSVNJiWSUqW4AiIl/HRi6Pm6HOdqfz6S5/Sn5Aaj11pxysg66mM3hAh/Gp80Fzl71cH7DPA9yh847O8xJdgtMpT0KsScvByJa//KSza68DgQ8sFjxjvYJAlYvxoqfR0ORDcj0/QPAzDbyc5lXdYh7YIdzBVOcnAOolOU47ZmctJXGH0dbsDFtdrX0M9SR+8nkxgGBFwsHBMf9JBxrkvLfud/add74PPcUYso+X+fa+Dwj727nDH1iBgjj7wsbM1QQ/2KLCQBwDq80MU9jQFZihzIAIC1zHFLOIX58heuUflFySGjySLwXOjjMi5Zc6stEcokDlKWmGz2b0I1jAGDni+6AXmO7xpOVl+Y3QJhie/lwzmUS08YiZgwlBhS4nuX6VobMJzGDNAy4iDy4AXmTJcogoW2qCoBYBvc5CWY3D7pAWqLM4EBwgNkARrP+BlTnX2peq0jOAnKtlAL+JrWEHG6aK0fOGQldtRqTF/MB3QIIjYBsLdCtCpi+3kvTgR6DA0NTmSRrXsD6dT6bxgBOc2P+AhwG79cw7ACA+26vnvMPe7uuwaUGtrj5xiSvK5jDibZIWavS1fUPWiw/Gchs8sPNEHVMAAAgAElEQVQAadnKAGYiMiSDRvNY2CoZn4ytCSO3235T2z1q7HdKMxh7ozpuhKgMqVCeLpSMa2O2ttONPnz+s2rAqJFr3CovrzQmlXmq7ttBXb9XXXQq9KTN01+1efyr8vSrivTRWMbj1Bsbu7PJyMkT4wFMb86LG61Wd6oBIJOlhr7UMFUq81p1udA4wEKU2majRcG1Hgwo2je/qtk7AHiCmUsHMeYv/zERIZ69Uq8/K83+rOXio6rVZ6XFnYb0SiPM3LI2b1qXTAATcdCy6lUkO71s7rXZ/FVV8xclw69KxnvzHB4nZLOdx2mSrzQmVxrwS65vtADIrj6af/I0rNSNlQYY+2WusSNRoDc2P2Aq59jvYbh3NoarJDfZd4DD3b4zcA+vYPUOgOv2rTGpq6w1luTm+We1219U6t5+rkrYv/Sh1hjGjWfDL0qAQsfgN+a9eQ+zfsDTO1dZ4BtdO6/c4lpjfqPF1QdVy1vzMN4Pue43k4HT66VXImh61emkRdmbJ3aHBPT+R3XNNwOj+46fJBwAygNMVipyFAAYByRfAPKWBwCYdsiLlTGEkTmHiQ5AaPcPUn3MW3yvMh30yxe8bTstKywktnp8fpYRiGHOIs9cfFSZfzbP5yK/tUSFCdA5LzUUmZaLpcYp15d7ZIpT3V2XJgHd9c9WD5IXsuaL0v29+v2jWqTNk15DxnjCnx6g/05F9YPS4oP59PYT4HOpTSvVRa312sn33z/32jS9eQAjvdxsX9QgLb57VDk9qt19UZ3CXifxo1OXDhLA7xJQvHaM5u5OZbk2afqXLdLgmT7erbRaFnrc9vr5W6Pr1UJ369qUIMq00eP9k3bNkyV8TLt/VDIx7ulne8cCBnA1ZbFC68W1RjH/MV+VagfGA0k7qZYLxmBuSg7cP9J0VAEgizqBzcqNKRdMzFfm1eCUKOi7o92g4W4z5wGc58qSXF2fmkIF1gQllgc5889WE17SzaNeHn/Wy+OT9ttRbTOpShPVuVTVDgA+JMSZvcBx4RKeo+wuEK0h7J7o1zL/ZAB4Bv6GhDO3mDpdPb0DwPP15Pvf7xF4j8AfLQLvAPAfrUXf6/MegfcIvIrAf/wPHgCesYnCgSbDBvPgQuwAWG3Dw9bD7qhzgOgb+0wnZ483qc/hYyebXX7DzK4beZAdyj+celLy/gnYfGYjOC7/CQBsG1unNTHmhX+d26C270ffebXBGzalPFDjWLAujizsyRINIM5JbN/amfZlwhfu3CvU8S0Gzry8cxAQAJhXkBo8yUBN3Gae1SUCMmNQOa8SewALr/kGc1z60AdjBnSI1QnAnzhWzG97XerZvtzznj87/C0A4q34vgXQn+izWiBPaxW8+V7VNQIxL5fxcoxiCeizss+hz5/0Q3e+c9e75AF8ro1iIPh7Mu189ywD/wIYdqk/hMPtur+hfd8CfePrzAGYeXxCXS8BwPPvByB4/r1LdXsLNDvXA+L2Y5N57rd8knRzJjMo/v4cAJ6XJ1zfplYA1e8CwNbih6qeAy/m52dD5/hyoE5cPiSCA2V13s9juWvXblG0vCx3XIZLsf5efzkm4HivzBnD0so+a6S4HHOJOGr7CrQ+wzA9nPJSZlcY3zFAH5WDdo3Zwhfw3xMAysDKE0k7t64grH240XtZXeZNw7XfUNiY9/uTckAQ82WOwXveOgDzb9xHD+fzvxykoP2FAXkAjAgTvoZUKMz5/F1X50voeX2XlRNm/dTdRF+Pcku+ivv4mQSN+FvzBJTQ/15JQc8TUGLzWxsM7qyH+76/yFzpIVzvcF1rDy/L/BsUVBpvARLqUMz6awH+5P1zwzGWNHbhZW0fktUihrmFNwJoQzu7fuPva1H/d4BwYv0L4Df4U1M+A179ODwZuj6pIcSIeywgbgwA85nVx5fRzVd+LWJjw0nxsuy1jVq/bmTetDIFuWiTksQC5XIsfssnOVibsQ7dz9cJeP79OAnFr5NdfGbrv8jrmGrlPl6HtvNMZ75lTF0CG/V7eo6TagbkSTQ2fiT5fhXWkpSXtwzANd9GF0f3vaPCAOtT5+voYsn1bEwZQJyo8ecPQ8zV3x0TmOBci2Mh84dxhJc075e+w4YEAliLxvAGZAPGzFj/hjZ2m/6UgfNxje1mVJIBEIUJyElPW8KIb387NjDgp0RZkhnAgRxtM8KbA6ApTI539J0vnQAmepurhmxvDMQ0bYW4cjKOhjW6eDk9b1iqNm6Jq72VaRyJrQOr6ZGw6gC4+EntaCsYg3jKjgPgHV66MOl6J4XO+POPR4C0xrbOiDljADbjrXIATXxoYfCVgFt4yeYm29uBLOIjnCDRvFUyPGrsNhraJ/XNxsAgQHkYxu00WjlhXlZpYQAwHraqbrS+/pMW9bU04rF6bfLJxjROMj3uWkviWeT4Lj9ov/lZ04CvKQDtr8pSQFN8jg0e0jjA+Ke1YB2WqhY3qusPWtYwmFfq8U1WbZKxsEYBpUzeu3nR9RKv0Bdtmq/qmi9S8qzHh59MkhYWvLsHkJDg4j6oVlb+WWn5UYvqB9XLz5qyW3WqrW55UWvfZ2oB8NvB2NBXNYkVe+12D3p+/IvyBpneX6ThUUmC7C3ytyTypAa4D+m1xvJKVX2jbPlBVXmnLF1rmNYaxtKYp1AY8eNGDrguSy2rwsZGPwz2/GprSMGSJDkgVdP0liBRmIw4JuqZ2rYxP+hFAZj+qO3TT2q3eBN/0e75J92umMh25vNalak2bW/tX+X0OxITkIBGbpoQIfPr2mBRrzWklbGlh+xaY3atxfVHLZa3alRo06Z62A/6sF5qWcByHQwsvypT1QDAY6Ouc37J+AFP/VdNPbLGD7ZoyZKVyRXDNs1MArq02E14ZJOIAQO4gh2MH3TFiDD2MmOH40xe3bydG+Vpp8enjZKJek3GAN7tt6YywEClPbLig/L8s8ris9IMX+m19n2uLYkBSCVf4Tld69dvg56bQf/m81IZLNQJlvyDxv0vGnfflO6RTH/SdreRYMmjWmAmvUtjSuf1Z+X5BwOd9z0y4Km2baKb9VJX68qUDu6fej3ukIBeKJtGdYy53bOmFgB4o3x60tg9qh+e1bU7834uFkuVq5XJo++6Sov8TuNYaxpK9WOitk1VLXLdXi/UdJN+/NbafP93H9eI6isdO90/PKhI9uob6vI3ZZx/aDSM9Ct8enunPMON0iTfS2NgwzoGmN+3+EjnWl9zXWTqUVpg6iHxJVFuk2ln12q7vQHkSeq0gtx+Dn0Mj2EScVgKobTjGMskQuz3AMWjqmxSXaLaQRIBktVftHv5Vc+P3/T87CT+F7kDgAuSgzwAbNfwzN7DWiUM/9k68J8LAF96lguJl/Pl9zsA/FtWTe/HvEfgPQL/miPwDgD/a26997K/R+A9Ar8pAgEAvuT5GQC2A8NytmGa9GwSwG44nTLnIPBvhePmwF04b3g/3hgzBoBtUHngOTBA4g2jMxqfcxbU+Y2t12D2OUwxZlheBIB9S8wBhFfXPbMZzflPF+nHypl85huBPccA9Xs6Zzf05p3mLQZSvJk5/y57UAHQubSRP2egHbeG3dm6yAM6Pv8BMPMdbR6H3woAB6bF68HyLwMAvwUWfg9ANtLCq6CevvEWAHxuEngLtOY7YT6Yt8f8fHMP70sCzm8xgF8lRsylRi8AVa8A4FnA3or/PL6v+9Gxxm+d61ysfwsYF88DpxvNxzPGoHh497e041tlnuMDcTw4/zkZ29gX6g38UGyEn5tfQx3i6esEePbI3WsG/umEF4CaS/V0APBpYsKBwccm5fHjs/fLmIHNAR5ncEkrhia9/trcNuAkk392eOYlT43UY43hGF7GMAt+X4f7x2swmO/ZPlc0V8TtM08wCeDYIdZRApUpZHog5ODZHjWUzeeeAcz8YE0bOsAFBDjGew2cnnmasfl5SGrwftLGpAzeqTAGvQ9xDN6FYsUMeCvCrBwBgOKjg5qEb7q37BtOmuoMAGzlmSZRBupgfrUJEqmO1YYk64FBG58sBhKj9Ulok9j3Nh4T59QoLE4xMDcD6ubjeT53sIFoY8cDTpzM/vbtegBT5+uMCACeg+T03TDfv5qjZucJCWJnB5/5KrtPYE6ee4X5y/UN/u9KY4CbgbqBNXf6bUAz9/mRVRrm3kOCGWCr7YSezh9ODtidb862Bu9j7ASgerudLBbON9V5AB9iTDlD+/vzBQDYwW3u2JjFH+Y5gFNLNvCfG4jog8F8EMbQRY17H4637g+pVwiI1xknFiS+HGHoBUWfQz/rPH5uajCTrSviOYD+B0jn2NVu7uOatrYdUQt14z8IKZictwdg7dLR+OEZxeIX9THnQeznmACSWpKGA5Ct/UIMA9COt3GO/2ui3Q5Y7/yLsW/TIaABwLFPLDEGJSDdhMQ7wJADoak3oBhzHvU0L+QkNf/jvhutTxnb2+uS0z93HfLLox1jwJwf69yXbO3l52/gLquKn7+NwQxICqw2Zg6YBKAA7D7IIkhFBSsYL+xOWYEr5qjRJi8X9zC35EiRw0C3pJrp4FMNkIX8tAHOnpkaPwsu65WGsTWp5lHOD9gYj3aDcfGnrwYLAGLZjTCDM1X1wnxBd71jNGf5Sj0M49SJR2/3O/NtLRKYmFul407ZtDO28dAiWT1oucwMAG44Z8KxqUoYkxMgZanHnoSKSnV+qwTGdL8woC0pYJCmBvDcXgPs9eabm4/3qvIXafiq7e5RdQkLnOrRSvQzmN0uIYB4L6srleWNynytBAbzVJtEdJbAhq3Mq5b+0m23ul4zH7yo6R41DXjevmi7xQOYTu6Y8pzT/hHzqVS1+ijl16rKT8rKG03pndppoQkAuKqlrFDbjgZqFsWo9WJUlu70vPuqzdNPKtqv0vCz1D8pR6Z3dBK3SGzn/y97b/5rS5Kch0Wd/d77tl7Y5Mw0SVPyQOKMZQ4pAxItwARIkCIkUoRtyDYM6Tf/dwZMy4QXWgJNwyAlCiTdww2GhhzODKen1/f6bffes9Up44vIyIqKyqw85973erpf1wFm+t1zqnKJjIyMjC+W6YoOs7t0WNyj+fI1mixR+/ceVUifXd0nQpTtRFKaN3VDm63U8F4tpiyz2FEhOEUhVpwdFWqN3oW8mtAcaY0nAPORKhyplxF1+5Q2zz/iCNLd+n26fvwevfYAzntXtGEAeM6RxUhrfYbDFuA4nA7Yo0BoPwG4PAEAfI8Oh3OazO/QYXKf9pN7HOG6OLtH182cI/gfXe7otXsXgKg5grNqGrqzmNJiBkBwS/X+MdWInq0f06F+RHR4QvsdIs63NGNaSL1rANkAnuG8gDTQxLWglzSZL2kyO+N0wRgT6uny+iFimWvZ1zRpttTUe2rqHYPhCwRHI2q+vqI9AEj2iLuganafJtM3aTp5nddhNb9H23pG28mEMwgszs5oMl3Q0+cCMr9+74xr/M6n11xH+XCN6N+HVK0fU3VA9P81NYiSBw+jhvJsxbWxl8u3iOaoIX6fNvsFbZuKnl8faHW+onsBAH78ZEdPNg39yOtzWoI3AZbur5iXzuiSZtVTTue92z6jzWbDsnl1dk60RH3sBW0OKzpDVPZhQYcN5NCErq4PdJhM6c3Xz7l0wrsfAtBt6EdfB5/AyaahT558QsvJmprdY6rWH9KkfkL1YccAcIMLR1Wz4+GhmrIzCdagqiTtOqKCLzcNTScAmS9ovZX66qw7HJoQAYyyN3uuT45sBRNI0epA1aTm9/msY6AfcmvPTgeTGmtb0X5NdHmN9Bw7ms8OdD7De9e0fv4JPXvyAdeQfvbwIT1+uueD6hwA8FQigCFj+VwKTl0QqXr/gv0kpd9G/S2cQx0HfJtpJ+OY3dpR2jOOHcc044s7+kYAOKepjt+PFBgp8KpQYASAX5WVHOcxUmCkQJYCv/J1iQDOfWI0qo+cDS8oMMypBE0jHss8GgC2D8LQoACfT0EIux4DwF3wF0Ow4LMCEHZ+LwsA5r6dobKUQppryCnYFeYewR4YYAbaOwYA1rkmUxljwEzjFvDzfGABsVRkNwxs3IyJ3LPvcAQHfo85+bo9tJEl4eITjLLa1/W1ECUbeXIrALjLsw5a4n47TyS0giKAW0LIMhsvAuf+dzeGEgCcWjO7Prnxf9oAMKaZGksKgLQkiQBXRmMbisBOvfLDAIA7Dh4ugs/TxPIo3itFkJcM/EMAMOiMKMbe3jN5eRmIGEhtX4rgfBEA8NAcoye7zUAQzg6WSyF9r7Xyx/ZcajQGZWwqe9iMjFwbipS3PNtZ7xDhBl5UEBE2co2GtmBuh86BcPZ3AVi1JwXC2pq/8X17zgQAoRf9rCl+I0AWdouZL8tu0DKAkHaOuq5oXlLUaQVD5ScBfRhHD/V/FaAFIKCGLEQwxqzN7nxE3/MQodj2LePUvb138A3GoQCr0lzfjbxomJIj/drkJm3GgdAB5C/LmINEg6Bj2KTxDqKaNYVuT8wzkkNiIDcf3e8WDLZndy+FsM2RbWSHzt/Kj9S/Yc+0WUc4Mo9ryEoLMYNIRCRbFx+pSyspoLU/JR3S24IIMGoOfZAmdOijzmq8TRJNPYd+ALt/kEMKyOoeQ6pcfKJjTdBH9HfsM94zXM9PRoLf2AganTLaKFwBmtsR2xq0TAuX7WS9kfEpH3EEKvCB0IR18uD0z0jjq04ZiAbVOuGgdeBr5kfdCwAIAbiH2vCatpgBQsi2zSB52XlkeAHkV9Sn5X3l14GN1S2YHtvS8aFebxg4p0mOAKYAis8uBdjiaF7msYZmCwFTt3tEkFbRcQO4JIAmgJAAP6HbwoCuHwaKOzyCqCqhG4B2GMvxBwL10L7USZZ00Fh/9AenDU7jDVB3Vkk9xxAEzn4ogdeVBzBWOAnMA+K/D7V5hY8qOp9L7C5ASNQdRo1R3FlQ2gU8qSm+0TCyCdVAE6dE54sZzZYSXQvw7nq955S66B97CoAB5gH25vTYNlsCAA1EFocwMolKxTOyiJIWPET3ItXzZMJpTwFhQsAh5XMkJMspWSMGNauG+9SzECmv+QCAo07gfanLzTA9g9kxQraWyDiOesQgwOtIyjyXtQTILbmw5f3ZfEqTyZKukAUJ0bLTM3YE4AhPmtHTy+ecRnrKwAzAXwhgRG02BMfXQ3Og+3cB6mFOEh7PAPBsSlWz4CjUJ5sNbXaQH2c0q85p1ywZoEW63i2iklHfkx189jSttnR/hRPlMdHukpZnAFYbPr/wLddKxr95jMLPHAk8XdJigfYvOD1vXSNaEJDhipZzRChWtL68ouUK4PsVzaYbosMlRwMDdEJt7CnAVAaVQ559gPlct/oO1RUiQwEM3qXD5IIOtGSweTZf0HyBurYASw+0Oqvo7gqpyS/pyXPUIn1Eb64EsAPwXFV7TpeNOQBkrhaoYXuPmvkFg8sVQFRCLdU7NJ8govWcAfnVakFNU9NmV3O05mIq9VHRVr0T54jlFFGy2Geokbqj3bamDcB31Emezrnu8G6PKFiZO9IV1xukw/6Ynn7yAb3xAPy1pvV6TavzKaeRRqpdOFgwN4PnOKU4UpFLKvVmsuAU0NPZiiaLe1xD90D3aLYEGH/BkbPNfEYfP9vS3Yszapopzbk2L9HZfM7A39kSe+GaNttHRPtndGieEh1Q1/aK63bPEFVKkFEsUdgxgdMNT1dUIVMBwEfU6EVd4AqR6xC4SPuNiOU54XhAmpMK0av1hmZVTevrDS3mcPrY0WRa0+6w5Yj3w+SMmuldmlav8bogin05v8sppffTCYP28xX6XdKTS/DihB7cXdJqBXl2zWmrD9ePab5/Rs31J7TfPeO0380MKbmntK9QlxwP36PF6g2aLe4zALxFqu9DRZ9cgstndHEuqZMfX+5pV1d05w7ohhY2NK03VNXPuJ70nC45HfR6fc3R4djP1eyMDogaR0TufElXV3N688E9Ouxn9PjJhq73RBerJT24f0ZIxPzd9y/ZSeTe+Yqdal67O6EnT5/TYXdFC7qiw/V7NG2e0aHeUd3sqEGkf0h7gR2238saoF45IrARcf98DXkxowf3L+jy+sDOG/DkYWc+7DU44XAbe4kGhmQLnkYS2S9pEOTMwr7EeYz6xSjN0PD67Tk6vaaLOcD3NT17/CFH8ze7R/Tk4Qf08PGOndqWAMUBACP6dxkAYNWnzf0u+I31HBxfNAAc7X0jAFxQjMafRwqMFHhVKTACwK/qyo7zGikwUiBS4B9/TQBgmwJQDW1qoNWHc/XChrI0lgAINYCpx7+kZJMecfEu1TCF16sYW9qUeGLQlDbEqC6GqyWMQQei9QbAiUTWLqDEw3C0Zyd1aStEVeXG3gFTswBAGJc10LbZBOPYSvRJseop75QyaMLexAb8kHovtdZag44v2mxolDViQ3FhL8UI8syJmopgtqAlLlTqEdsxVIf17aTgZmNkd0ApUNHSrwXb0xPJ0TqCEiECJRrcwyZpwibyBtZo4A/jL9lfwZdDEYS5PRnXscQAZtqpqGnvOOCN8HafaVM2pbdGCPvUoDGqqpCicghgT6ZE9eufwBfsI3y/N59TogIx940Byo7Zq4PzSQCpGtXla2XHKCzTv+4b7AmWe/uGU4upbJTv2shS8KaS329P5W9tU9JUtv9jWYAILZTmOvFjaWAjuE5sJshQWcBSJHBKromwT/QaIsX0/OD2w2MajapvZR1rXNRgLnrT9m73H9YJH4lADJ8wiGHIzPGzeZjpnkot7EjAezowhO5vWwO6u2HkL5iM7d7Rbjspsk19WG4eKVLVQSi+ECJpQyeJDPMBKNJ+01HYOu6+3Ok6NFgHH5vtoLNPDd0ZrNJzxtLSfh8dllAXMb1acb8NnFdDssIDroGcwtKGpwEWMRhSt84iCvLKs90BHHPxtVGzKE0IJxGWK6Hes555fvylszixE5P6X8+pzpG4A3Rz5GmrHyK4kqOd9jJuySCT/lj9JjcXAHH2w+/4PRce6IKTrk+js8Y9hwixrdRdhd6lepr+bXZAR/HprH9QMHKOAF6/KZ1PnlIa4a4ZEaJ+E86lXGYhbsekS8+tgTqAYZzQVREMCdEIvwJNE+/f1RSa+B6ArkT7yvP4r55j+D1Nl/YOYh3Q8K6A1YHys7ZmdBCC8h/gqI2AtTh/hz7aFqcDZzhU1hnLppGkHIk7MZkSwjmMdsF/4siSljOLpUAH2Ob2CQFoA/g9AeiHNjiPMYOwnOmBwWdVMGQW0Oe0PjX+BtjHdKxDLWPstfmEQRsAywyQ8iEQ6mxqigkAJ03D9WLtR84FoRl0aEQnw5EG9UxR43WGlL8TyNUAVE8RswymOEgqV9T+5PqfHI/NoLv9yHqHsjPiSRCAcXh7AHCeytohXTan4w7jmwBYhrqwo4rTbQDqA+jbKrDqbIR3ZfyQu4LmAIzC+nLkJ/8IPsHaTGm5kDq4iGIEiImoYkQcAjSDAwRiwCG0OMKY3wtzqCdU75GKe8GgOKffnoAeABhnVDcAYkHLVokAGM8jqPYC2B2e0Gy2lyhs0BS1njnaGIDqhCYA4adLOhAiiae03SOifUnnZ0gLfY9THqPfsJ25L6tTYylxBgIYRu1eUGK3q9mRAymTAcTH9OaIQK5rqvfXdKAravbXdHX1lJrqmma0paYCOHygA54LRJSkG/Y01Eh4EH3GUczTxYIWy7s0WdxlwPZQLWhXT7iG8Xx1lyOZAQiKPGhoNpmwk8YZe68hffmG9vtr2h+uqaJrqg/XtN8jVbZEqovtBKHHU0l/DnC3WkidY65RgEhpfCdpgrEu/JkuqK6Q3hzR3NJPjXaZ4Xd879vVNe+jCdKeV0hlfUbEIDwcB87oYn6HI4AvdxXXrCbUlQawvEcKaTnf335zSfvtJW2vLuliuqYlbenq8gmdzda0331MTbWlarqgpprTDjWK6YIm8/s0X9xhoLlGfd5r4hrAd87O6PX7FzQ5TOiTyy1dIV18VdHFYkoXZ3uq6jVtEC29e07L2Yb29TXXht7VkiadnRMAyM7mNJ0iDfqSzrlOxpzT7e8PmCucLha03RM9ebbhiPLFFFHicCDZc4rsXb2laX1Jk/17RPSUKjiXgCdQZxhyn50+kGJ7StUUqbgXtDvMOdr+AKeFxYIuzpdBLxJZwkAw0kejDjCcVOBYwgK6iWc6nGiwx5hXaMpy7gAwGOUO9oj+3XNd8hmn9t7Q/bMD1dvHtL18RIfdY/row+/S1ZMP6ZMnGzoDy+CMYNtURQtEATPPBfUbEc8J/YTVzxBwgflwyYCQ+QJjYB6ewfFCRClkntXNWUdh56fuyXSMXek3v7k9RkXsNjz+NVJgpMBIgc8RBUYh9zlarHGoIwVGCtyMAikA2CqC1oCbAptK+FJJqewAwMEwJ7Wn5PJyIwBYIzmC8qsAMCJz8MkBwNGGAif8YCzyVO0Z8gMALIBM/9hABJClmzc4lejT7/+0dR5aHxiY+HJgbCQaqdtJowfDS7AheABY7yc5HO8mADBmGMEsdqeXOXP0jAMmLAAsz3TpkzNopoDLFPg3uD4m6sL3o/RIvc/GtiMB4A5Yllj6Tx0Alvtw/Hg6WvBX1lEWLAXEoCE2sA5oW731K2hmnbZMLUUdsH/dA8BiTC3vMZ03AOAhHjmWH7XHFNDAxlvH19EpIDgIsLwMKeHRBuiKyJRjAOAUSS0ArP9OGc6HAJQcFV8GAMzS9wit3e8XNpz4gSYAYDyihltrbM8DwPKGztU/l5YL7UiOBYBLU05F+w/VSOU9a0BnBj1SnhahYzHudw1Mlp4dYD5EjsWTsqpI7f/dc1HAk96ahu8kUlB+L8lsL3c83XVuqVT3CpijK0wX/2VA3gDC3rDWBc77AHBP/gCQNPIm92/Poh4Atu16AJjlASJFBUeIDiE3AX9lUVqZB4ACUcKfFgDsx5wqq2FlKc7ZDgAcdECAv5CRcArkKWUydaZdygkAACAASURBVNgMBinZ3AOAzd7Bmhh8qLuEiQXUdbPrh73a67ezwfpSNgkAmz1j27N7Xfm9fPq1T3CEu+7LxLnZA4BPNDpjnRS4Ra+aJUAAXbkf9GWpAL74aHp8nj5nb5DBql7S018ckNqhVYwQbyeh53Irk7qniSRRDjIyQdiFiWBOnQkcSRoyAXXPX2lzZd7H3yzvOnWjHcEDf+pZiVSzKmtj+0ZvsmPqjS/oGVYey7rI2jCwFZyOMFqehxkO+k2dn3bE7HiGGrIcZQ2wdMrR1hw9XR/oyZXkiG+zKHXXl2NZQ6dyp5RFVD0RkY36wVkWwcjwpR8f+Dmu8OTAoLDVIOCQbHVIRBAz3+q6sGOAnCgYFrJGYD6cCSMA5Ty/qUQxI124CCiJaOa11QVD1HUN8BLvt1HaIqIVWJf5SVVy4UWjZVC1v5bzfhYidhH9CwA9pGVHeGMzQVpkvIu6w+gv1DieLOjRcz4VGTyXfiR6WxcakbX7/Z6mDOrJM4j2ZecIpO/YSqpseBwwkH8A/Iz03Rs6NFuOfiVCZOyBo2G5Xi5Hr1suaYWpjDN8GoC8uLvOaLo4p9nsjFMwI3K63s8ZBEbNW6RrFh6RdO2ISF/NMV6A8lsGZ5GOeTIFOIh6sDhLt7we9QZAITzGJcIZ4CWie1HjFnRCxPdijqjyiQCgkynNZwtOz7yBcwVSQzOQSFQjXUO9o0ONPpB2uOJIZ8DMSJmMVOWIJJ9MkUYc3uwAuM9ov5vRBjWhqwXtZwuqJjO6PkwYPH5wsaTX7lS0ud7QZHtFs2ZDh+0VXV2i5jQGhBq9a9qjLvZUInNruqBmsqJqBgD4nKhCLekJ1+c9X67ozoVE415tarrcEZ2t5rScSx3j3eaathtESl9yTWnUdUb0PLKuHLh2NVJzL6RuMiLjVzNazpa8D55f7RkcP1stuI4xUtGvrxs6W2E9llzTu94BSN7TbgvA/BnNmveRDJ72cJ5ARoGQDUFSsqOuL+ouTzgd9ARp12eIyJ/RhJ0lsG8msp+Q/eGgjgVIhS8oLAcHwB6F8gXgjemC+ZjlD+87dq+ha651jYhfAP8HWq83NG82tJjuqDo8o+3mEa2ff0gPP/4+PX34AV1drnlHwv+RI4F7ALCAuv0MN8bKBH4LtYIh1iC/UTJD7Gehlr2/NwZdJ+oaJ57HIwCcOMTHr0YKjBR4pShQsqu8UpMdJzNSYKTAF5MCv/J351y+yUYA5wCNFDBSwkpKAGcKAAZwgfGoUju0MgqkWYXW12CMkSnB+IHLhs6Fszeyh6R4V+vtuK2lIkdBbh5DKU75SiklY7Ig8NDcUvMv0dO3N7Q+sH2wgQUG3ZDergtWi6kAFx+kKsKHjckhSpuNPQyAifd/6nNTAJhpjnpjJoJK24oRWEeCdX5cerjbGsX6jOdxGAHidwmtwAbo2XctYJcyHJ8CAA8pIy8SAG5p0K5lDySwF8oAJnRACzegYQBYIvH1w7zt2CgT2FIU1t6wm6OhAsAdo+PApvH7L5SozI7nVABY95jlR7Rh7VodsMICwCa6SSJ9xRNcnVmwTjYCmNvNAB8puus62/UeSrGdI0oHtLOeI2kRMrjWFgDiM6y0IZwsVlr6rmPks+MFNWQrn3I9y4Fx51Lwp+T4YASw6cN2VwK9U4DiEADM4zKbwdY4zdUD1/VMkYGbajGQSCr5vgWALd8LECW9FSOA3fp4ut4GAOYxIR234UDOeGqmVAKAAV4MnvHhADkFBAbtlG/xXg78Rb+IAOYzO6TitWBoEQA26xbnYDoDrRUA1lq93iBp5+7BelCmpM9oivvSc70IyEB2K144YjRsbKTghR54ft5OyJ8R6HO/dYCe4zekAO58XBpuBoAHDnBdD3sG6lzxGqcVN5+eLgFwzHlQWVppCvKO7DZT6gHAWaHd/pA7k+0w4hwKGT5K5wfSHnM0k4tkVpDRpxDXFNUqN6SGsPC/LZcgYGCb6jzyj9Z3zggzv5TJ6YV3GRpDeFenLfkjfhX0ZyvnujI9OBEZ/dvywBmnJzaQnhugzWrE8qxTM7wSvd9EELelXGS9NYI5Fy2GCF/+mEwkiJ5kvWNacVRfCzCL5OxmlhqWj11dQ9rlsjIhshR1SXUtMQzWNw2ADTAv+ekcou0TAJE6H7OW+D5G9zN6TbTkCGNDf9fZPKTwsNH/7XpVnHacgcOQiQoAJ+jGsqeWiGZ8uJZ56MnyB7cfxhzvRzijArDdLxEi4+U7L2IYEWHKNcNFd0IyYIlyR6p6AMwomSAR0xxNzHnqJXocz0qtXewCgGKtMqm6Ql2j7jVA3CnNlBZIA44U36iR2yD6GSPZ8x2c6x03qAMcamU3HDfNdXmVBjHEuIF8lEOK7+H8z9b5A/TC21OkdUZK9TlqMM+QJJwO9ZRrTYPQGD3AXACxCwZoAQQD3EPqdUQeo8Y0oqT3tECa3ilisUGnmnahxjEQdJ4/pyeHcMHFH33OBXyfzOXfDSK0ke5daLvfzflMmk/xltSwrRD9i9T0MwHjETmM/wF8RwrmhiSiGCDmannGkeScIpojimcMBB8qATbfev2CU6RfPnlGk8OOpvU17ddrjmD+kQdzut48p+v9lvaox7w4I0LE8gyRxgCtV9Q0Zzz2GlHMANNnM1rMFiFF/5S2hwndvbPi9bq6vKKr62fU0JqWE8xhQ4cdorn3khKdgW6kw0b0L2okT2mxVIAc6ZNxP0HaeHjfz9nBY3N9YHB0Pp+zMlbvdrStkdJ8T83+kpbTT2iKqOz6QFPUYoajQNhLe6xpg4hmcOuM+1zMAaSj/veM+6qaABAjspzTHoDXASZD98Q6iWADP3BWg0ocGVAjHv1ge+5QN3sH3hdHCebVQ0273RVNAQJP1nTYPaFPHr5Pjz56lz7++Pu0WW+kRjxnoesCwLK/Ky5ZgC3jdZ8oobh8QTfbnQLALAt5j/nSFkFcJzJHqega0rVGADinII3fjxQYKfCqUGAEgF+VlRznMVJgpECWAgCAWVl0nuRpA3WimQyAcCzJPQCswAWnKOOL7HBLfB8NH2+k0PcVALbtxQg3kx4nlUZNa+GlRsE0cgY6fS7WkzMIofW0H5qVpX0qAuFY2uK5fQmhn8oUFAjrg5VigFM7p6RPbFNAAwDGh+/fA7yAGk0v4+PHO3R5OWYE3ripkc86dv87l5VL0DgVAdwx8gewrpQCOsX/ls6laL4SzUv7y7+fXWO1AxoADvPVGtCpCGBNJe77sEDwTQHgKBMMT6bWP5SLSpLpmL13WwDYA9WRzzzw6IAXfQ4R+WhDHVYwZgv0wpaSBIBhOEhEFuf4PMXjfG7cQP53QLMQldhbgGG7cHxcvd3xRXzF8KAag3z7McLUZj8wD+UA4NhPiMTpgC+JMdvxpXjSjisJACfoe2sAOERlJc80l9O/BADn+CKeg64THTu3i5qgZn5dkOrFA8A34VULAPM+UyN8+O+LAoD5DNWzNBMR7PcbxjJ4/nGa3GEAOHkm2i91wTKHJ1IAQx9ApKaOz9K5k0EmpYu4mueeJ4fON8i8HP/pXgJm0YLe4gwj8lEAQU1hzP0m5tgowGUG1jkX5m1Wkn7adCk/MvRRAJ+xAyNPlYYWAO7UHw+NKv/5c1nfh/y3DhqeXnBoyNHQypncM1zL1kTG2hTJvF8KAHBpT1qHBd0j+h3mtl63fOfpjLYBRuKjOquXwdgf0q7MtjNPYHxGHnoQndPxJuSzbWORLZEQ+lX+svvAZErQtnymCl1TgAedM8Stp9dhYi3n8JJO75Tz3fLaPMgXTnUfInpBdwHtK7q65nzYodZ7d48x7xeUcsgPTaOve0UBXtwVGUfies2hFnuYl+pBcACw6wu6WZ3S9s+gpwKJmU3biWifNFwr2vINY6Tm3Zn+Hs47LSGhz2x4/7RtIOU1y9EgpxgA5KwcYJBQscLwijpQyj5qwU9tE5kf8GnlcIgox9MHOX/1rq17sWHdMIDQfDkM0YU15LwA+IsZAE0Ax2jfKT48HWFM1K8WPV94gHkHdaw5InjCYDdnGa8b2gO8Q/RiJRmnQANJpS5eGQK6ApAWmvC+DkB3pYvK9cjF0QD/v9s0NF1MaI7U4bMlA9ZAzZCae0+ION3QvkH6X0kdvlwgtTLAU6kbvWEBfCCICcyV6wyzrBYndYlqlzMWdb4RcQzQGyPkyFGMt5lwFPBidUazpqJ13TCAycD9vuL0xqg1C4C7qvfcB8DM2bShKepzo87CdEHrLdHTZzVdb2uOYgWgjchYpCUGqLptZlyTdwejCFJOzyZ052IGaJh2lxu6WCKSdUP1GmmaLxm4PaDm8LamGsDmHHWd0deKGqRNnq24ZjHqF/N6chStUH5KU64bjOjp+3fP6Ww+oe3mmna7jdQVPqxpu19TdQAQjLq6E6pmcAJALV5E4M45GhvMtFgCmMUcZnTYT2nXABiH4wCiag+8x7hOO1inrrneL+pNNzUA1idIVM/OA5IhDHyLVOZw6Ad/oQ9J7Y405gCCuZY2IqZrjAMgN9K01TwWrubN4fji0n7YH2g6n9BqNqcDovAREY8McUhpPkON4T1d77BexA4NcJbAnR7rudmsaX19SWfzDS2qNX30wbv05NEH9N5736cZambXBzrjtPZyTkFWiaOT2L7A5AB4rYhUPUEFZzSrhIdU7sVzVUt1hYx2NksUZKEtUZUy0Xjnst/85uYYM0pGeo5fjxQYKTBS4LNPgVHIffbXaBzhSIGRArekwMsEgNVYOjRELqdk0pfaVIJR2R1oAJfVzsdJbjUWeUOIXvwPmy6I0Rp55FKrBiJWy1NghwOAvUGrY0Ay9+RjDS46/psuc8kAqfSzaV5tX+gflxIuJRZSGlqv8nl4MdYSzQC9uUjDU+c1BDikDu2SgTHVvzUQeQDYP187BDCC/GEwPsIl8lfgpVNqoCr/2XlmU0weSdgXBgDz7bxNT6ft6sXdAsC4rOunxJ+laSg9c+scStRlhURViNAr9T8EAPfTG7YpgbXdkCCA/2QjkjfoOgABXuH2A7sFtpyCwGgDtJdaULJ32QYSXtL6wBw1gy8zmm7H2O2I0AF4bgsAKyto5JUn+JFAsL7WeRypDI088g4+0SBp+tT3hwDgwOr8lpKvBZ9LHBPOm96LLQjBcjacK1nvf+2mcFOx8jK5poZg9qzS5l80ABxlWDiAY4CWidpie2+QEadEAKdkAPZTMltkmGDOQUDnDwDSnvuq0+h/hwHgvm28wzSOVYbWKscHXq/x7ecB4IrTTvY+J958LQCs8sY6teSc2VK7JLV+fn65AP9cFLqPANY+pAYw6ufJSDqy2tAgl+Ejjj+Cn90ZKW37EXh5+dACqe0zqfdTOlCPP8K4/BrruwzbFMoX6JmUGrG2Y1MweyCJz6SMg6S2mTu3dd9LhFOI+ESpVwD3u67Dkx9fTwcP0b6aFlPmlQB8E04YPvKYz1cjn6xw8eUvZFyBmdxeUxaLGX7d7y2fagRoy5R2fpKCuP0owKvfgMctra0jJtqx/J2Un1Gxb2djn+MA1FBfXMCHNv0o6xjIDuyyKHT51x3wBvxGjxsF+HWgxiGFxxH6sFHiyrce7NXsBLLfZT6SejlQCABl+LfynweoLb2HHVCkTQQu8ng4yrRdp+iAlihTYnVajQCWMUt6aT2n8d/1RsBOno91Igh7O+rXlmcZJJUP7nUKelcctd3SBlHLnIEpgKz4p5QSQKpjAWkBdKn3MGdXYH5s28d+ZTDOOFpLVprwTHBAPmw5AbTUWea2AYK14DccSZifEHUZskPhTgnwjWmD/2i5CqSJBr4KABr8j/YAIs4RpTulZjplABAP7Q4bjoRGNO5yUtFygehU8LGUb8A4kCpYokMPnGYYTCJR2w0hyhRgsfL4NmQbwL0Mz4Beq7MZpy9HenAAwAA+Uc92u0F64BDVXh0YkG9q1NQFGCzOs+A/1KudzqUm7vOrLa3hNDCfc6rkwx50mnCbm31NV5sD1Xtk5JIo5jPU10Ud4+2GVohaPSAiFfvqmkFXRPbuDngf40Jk7IJ21ZymswVNV0vabg9c0xg1kiVlsgDyiD9GJOxuC1AXNZNngLxpCuC02VC9W3MELHhUo3IBZiO6mGs/cz1jrOWUZos5t8GRzJzKesL0h3Ti/w/3yilSroMw9Z6jmwHhU3MpNYz3AOYRPS+RueJwMKHFcs6Rx1KbGZtxwnWG8RucB5aIeA6XKtmTiDwX7wjMc7euCej/Eqm9UUuegW+pQS5Z4xoG+PdbjG1Gb7x2l+ey2Ww4Cviw39JqtqPp9Jo+eu9DevzofXrvB+9Tvavpqj7QvZDdAuCvZk4Qhpb9yVlLWrHRu6+1skJkgL/X7bea6aL9jbO+hf2o90bbBXevx5az54wAsKfU+PdIgZECrxoFTrwGv2rTH+czUmCkwBeBAr/y04tgYehHc3mDQMrwNBT1eQz9FODU6FwGLnCnLESGxLYNgpKLsMU80A/AD7SLS7nqtXsAwKYvNYyxMaMhWliEJjEhRODJ5Tw9W6SA7qZVbp87xpB3DA2HnikBbBpBnTI+o1016q6CAQY0VHCCLyjBqBEjXnOAUoY+6gCQm0M01ITaW2zUGQgL7YNuA1GK3kMh4Txg1z+1XhYA7kQ7hbash63OkXnrSADYgw+eTkMA8DEOGLa9Y8DgwShvU2MvBwBb8Bd9cw1gNcbdgNn9mL3TSLsv3eKGPyuTgvqU7pXPNgleTPFgu/Zdg6cXLx5Q9jxXwUPcGhLVMGamx7IuyFHOphbkm8o0lbk5maX7Hv/FXrfPxcwGYc1yAV4JfDOStwOaefuvrbHXYc5TVqclkfdH6cmOhLxiA2OYX6R/AogW02v7OQYEjrR8EQAwtzF8VbHzzQLA0djTpTEbhxLt21TQKZlo5Zy0oYbblogwjvL5IdhO/LBhytROPgYAHuJjmyEkxUH23eRcHCDB4wnTUF1B21Uj/JA+4MfgAejcOezfU5r1AGBDTAW8RB60zie6Hj26JVhJZUVu9wEAhpFdao4LMGdBsyJ9XcNDa1mSAKlo41QNYJWPkG25yFnty/sX9uRxBgBuAbzhUVuwx/JN7v2h/eZppwZhOwIvA3pOH07OHcuPqbFzvw4A7gFqBQci1FjWeWG9kPKZox45mlAAK/2koknBlxod6gFgPg8z0fZ+XaxMs/Ss2Ysotzvbc0T5rOugpGkE5H2uVxsOLBXtGsGJQ1zpYNe5TUksYqmAt3PEsgU/D0Hh6AGIAQTYIYJUdSUTYRr3h96tQkS90lT7ODuTl7tpoOVtnC0AB4c+HOULECmcI3w3NID+Pjh52cjzQEyhR6fEiIxl8NgMDoG6DtaBAu1FeoeGbPv4yu9PzTAQcMo4VX0OoE83ijeAlgr4xqoW4SCyg2dBLk163uC/GbANXcY1VF6T/2J5LBg9XbSll1C+4IrL8jYM8uMus1hMOKvBen2g7TpEQLvodeFlWXTcFwEU4x3V+xTUYv1pDuBRnASYFzLsAGBezy2fchvgZbsFZQ9JRDAAu1ZF4vOa2694PgCuOUJf72o4u8JGZT5GfeYFHKUAskJROcRyUTMwnATaUlMB5A505dTBwbGAGtpchxrmqOvMzmiSThvrgv0OfmJAPDgIYNzNXoFnjK3iQGG0uW8QTSz3XySsxncHPItI6nlFW40+hmMH6jQzeAyAd0vXl3uaVg1tr/Z0/+6Uo1RBovlyxWUODkiF3UxpvUPUMzJlT2l1seTazlzLO9aoxmLvGQAGoIvazlfXO6qBfCMynJ0Laq6XXE0QP7yjbSNgKut2AFsnSPuNWsVTulrXNOF02QB9Gwa5AcjOuOax1L5Zb7fU7GpJvcwKZc3/rSY1LVdoG9HAdVwnpjFq99YHWsxXtOO+wddzms9WHD0NXgNQvlzOGciVrAIC7E9nAJOR1HpPB9DjAKgaaZrntFqgNjJqKu/Y+UBg7wk1e6RMn9Gd5RnNZks6IPL5UNPZEuAxwOo1PX3ykD75+CN6+PEjPsc2dUMXU8lKkgOA7fmWcti1DmKcqQ1R+SGtGDsCG2cprx+UsouBozWDlwquEQAePK7GH0cKjBR4BSgwbFV5BSY4TmGkwEiBkQJDALC9WKYut3yVKhhwhgxWSn3W6UO6Zx+hVjIIsreuGmQ1hWL4W/vGBRTPoF4P+kFGpTmnlyK6XreekToXjULGxXwVUoh5TonzLlhcSjWArf3jZWRJvi0ADM9r0E892UsAMPNMClTJ8EnO0GZ5w/KeGJhCveZUX84KGA0jdkwnnO6pCGDL02xIMJ9YQ009eA1/6mM8h2MA4HDxHxpuDgBO4EtHC7shILgEAIvxp4nGHk6hjjR+CvLyHm2tPFyjLvwZDZNHjzSfIr41iDnquT+R0m/IocAPxYO73gDoZaZ/38vDlHzDM0qvHsDjGkSkg8pPy19a61fqXsoz4jxhU6L2I45tG/i3j0TVtpQOO2fAPWZrdeaUAIA7+yn7R5lJUoDAMQCwP9fieIdt1TygnoHfDdOChP6FVApozx+Rvv1/JAlSBIDDWyk+ZL5KAcxmkTU9Z47PUzU+uc3Qhk0BHeU824HFYFgCgEv6RynzxFEApQF8/XhyAGxJb2nPNyFEF4hquSilP+ENq6t0ZI7hCwVKFPCMUdUhpaiCBEM+BKXzWQFgroUYxmX7PYq+hnmOp1v7UopGEXAybWsqfHyF8cJ4Ol8My5FUiYfO+Wj0mt5elWClwY/nn9gG7Oww+pv3/Tzxt+0zRTutASzZOVoBFdfVI9xmtHxWFFI4Q4+2/OtlLtfmvMUH/KXz0qhty5Ol+VsHMz8Mxm6NLNNoUP5vdETSvSgPtpFR0lq3tmvYA6Yjz198zzG/I0JLP6n123KEp5To0X3FkZ4K6Ln1gd5g1yy+EzrRjD94Hy2vn4YU3iHlr30etNHa3rkx4l6g2UbUyUTlE9qKqVttBGpozAPAPd0BgNJCgC60hXWHs4nyPer7huDUqNcomimRolK+RvnTRn0rjfR84ohOAM2GXyX9skSc6mdgu8jmMg9jnKgZq7LIOqjIsjW0mCPVbetoi3HxHBkYtJkJggNPiN7T8aDEjwW/lZ8RRYuZ670tTgDvM0FkuKhBijsEg3ON0At3VtwbAf5vNwKig/6zlUQp4nN91dA1AGBOd9vHbXUt8Yyuod5VFgsiOM5Cd1ygBruC2gEkRNZlLQ/DOmvgcYCfHA0aMFt8fX5XemLQNUySeVj/CDJPZQaDzGFv4x1OuwuH8OBgcdgAOJRI5whYzyUFMd7VtWHgdlnRXGvIK3/rAgQdBinSsb5wJIAswNhQLoF5Y4EI5pClByAzgGE4PITUvACeufRtkEc4CrRENccjh9TZGDvONtF1hB7oF//EHDhldg1enND1s5rnDL1tfdnQgztT2mDO0LcQsQynAcmGTLOzKV1czOkA4Hl/4HTHaJRTFrNnhKzEfl9TdZjQHGmc+X4BoBxpqolWSPGNKNm64fVGw+y4g3TPAFnhwMr1liUaGG0ddkJvpFRmgPlqLWDuakJns1loH2DtgXkLv9WcqgWYvMwf36HG82w6pz0iirm8L6KYEQ2MCGTZl/sD2t7Rfo9IZ4DRmk5+ShMopxh3g7lLbeHpZM4R6gCNQbN6O+UoaQDDGP+zxxsGj1fLBW22OzpbAJStaTHFWPb07OlzWj+vGQBeTAWoxjqDFyQCWJlY5mEB4LQMbh1ILACs2Q+iHSDINevAizMA8j2lt2hfIwBshP/4z5ECIwW+EBQ4xo71hSDEOMmRAiMFXl0K/NAB4FDnhK/DIUpXL/jHRAGrgqyXJL7bukuyB4DPVqJYWwCYU1/BC1QvW5zWLA0Ad4zO3sDnASb1xnSGAeUoxU9eBvjLF6ETaijrJdkaGvniCK/SRApoeGWrQcTbCf18cob4EsDFF1sDXMnaCjHxbgegTSA+HQMhW6ZO28u5FNA67mgQcqncuPZgiFbQsdqelW2yKRLDOIf4AnwYPfxN43aKR2BWPYLcFgC2oJPW0IahtNuujIwBYN788h+7Xrmx2/mljP/cUDCS5lJ76qS1ptuxIHAJAC4BGH68kqK1O1M8cxsAWMFf3h+h9pPNsKB0xlhTtZktv3oAmEHBkIoPz1kA+NitNQQA6zlgmTJS5wRmjjK6945Lw50ZtAcWecxH9j8EAr9wALiwSbrAolA1tWc83+rfHQA4QasUAGzbLwHAy1DrMJ6HJpJGIjIMJ6hjlwGyigBwan3Nd37eSXmC/vCO/tcMyYMtUfYcmRpd5Ul3nYYBYDvmzv504K/ucwbyQhRwEI1sxCzJKs8rqec9AKzyQUl0KgDsz4De4TSQbSW1dnoOo51OelOkgN6JM6Adq0amR34MNTR92/EsGwCAmU2PqAHsadUpGxLOx3hE6B4I7XrA2NMrAsB23xv9OJX23a57CQCGLq20SWXguS0ADKO4zhHyABiEgroe3BTe0Y3ayjrhfXV+0prF0q5P8cxzN8osO3gFAFJT8KKHCEobWWJlVdQPPWIYIll1nXKp/rV9AAX8b65vKRGHdt6NAZDRpj3PMbQOgAtMSAEGFTF7ATl9u3zGV0TX19394flLgVkGfwPdpK2+fOmk9g9OQJ0IbhVOVr4GHR/jAU3FcUOASu4HABlHuglvxL0UamfaNdFU4lbGxHM9rGOM8OUoTgED+RPoFUqRxr8RoZ7VQU2qcXalMncEgEegh8pP0dVEF1yD5shUhcjAlQxMaCfRuPZOh+/UKU/nhaFy6QZX49POg/8twZySVj3QTsBQIoCwkr5Zpi97RaJ1uWm0jRTLm7Yeb4c3Ar2kzrrIXrSFO+N8WXFt3s1eAPK6klq5cvdG7VT0HxzAArir9yCUjOB6yADgWBeVMckgWwxetx3mwFGdXEM4BkxH/ry6buj8omLAlOe9lTWH3OJUzMExAmsH8HeNsQG0YyCTBMAO8nK5CQAAIABJREFU92wFrZk2WKsAwKsdQ4BgAfkwFuyXK9RhDvWr9TumEUq3IJUxlwoWPagJzgycaQPptwHWB76ViFYAmrJueu7cuVNFsPH8vKKry4YWS5GHzz850BuvTWh7ifrL4qzB5wU7jUqab54baj+vBfAH7ouo/kVYT43Q5zIzoEmI4sbYQD9OpY1UykH+VgA65xXNVxNCFPVmJ/wjeqSAmaAfAOb5fMbRzVdXW+b/5SrUjN7uqd4QwZlltZxFgJbBVDhsoD8A+E1DZ2czrgHd1BVtAXpf1bQ5EN1ZzhkQ5zjfwz70KyDvDPV4z5DiWqKSsVqIvl5vaqYfvludVXR+PhVeaSYMAvMensy5BvR2u+c1O5tLfWdq9gymP3uypu2a6PL5QRwnGpFjsLEg2pztDZDTcAgYyIKn5wPoLGebRL6jHZbJALf3REvjQIDxqX7GNbaRCnzT7m+7f1WvHgFgf+KNf48UGCnwqlPgWFvWq06HcX4jBUYKvMIU+NWvtymgT5qmAlTDLtE9BZONF6zgSm9qoLDfWy97ROjqBdS+1wMYMwDrSXNyD2OM7KFqxotHLFDtI5h6/RUMwYxJutPmJKOpf9f97QFgn3FNIxg46sEMXoFJGEjVm1QNHRgflp2jCDTFVzAwdiK4zdzVcxldFLK+xfXmZ7Mp+mS0NoW0GtMt/eBBbddLeUkvQDACDxlwPIChaZiU/2wEsDX2+lpsni/098bl/B0CfD3deNzeEHwDhleAwNawkxpcZQO2B2ByBm9rmLRzbIKBHcMeAnPsGtk+OKLlBtqa8grqYdkPG9TMF543/N+okQZaWUMyvtPLtn/+FEcPHouJUEvtBQWwdcjHgDp2vkM1jHV/DbFUNCjfgO+4fTOA1NgjuKDtF0DYCFyGdWXDpgm98ethAZLuFILh1aO+rv8Uf7CpMTw3i0VupXXPXzbCQ/chjFds+CMYsCS0Rbvt1EA1wGRHdndACX0/GPpduvXOXjJzbQGM7ubqAaYGLNHIfx1LNDgpMGOxmdBs9vy0YG/nHJAfIt3DcxYI49SPuv6uaGw0+IfF7sxnSI7opPSZsCYFdsyDrKEdrPPQJ/KzlUpmnGKgzK+R5c/OU6q/3SCDSwfoMjWS8X1Kl9Ex+P9i3ikHgWNEidVFvPy2f3vHs1PkL59JmQWOdC2cPVkHPzXcmzTUCuy1+i+ix453BlDdZogeQ7pO6v2htmQjDq/W4Plk0uyr7NMxqOMSzmkFBRSEkv3vHHkyw1CAMjeP0nkZz59cvWQFVI/oX0E8fZQBg8L7sVlfkiD8UCoh0WNP19+xNZpzfHMsP+WeK83fy2vWGSytE9GnOY4srTXv9xI/u8Z1e/I1OCELANjyB0Ci/m7lN0f5yzMarez/1i71rLYlGKzDit5NOvIvK7/kh1Wolxr3n3F2YEDUyJ/YrmkTwN7gx/XPUdUAe9Eul2MSYqgTpM+YwBGKeERTl2v0O85f1A8G6OkGwDpWELyIwLTLgvXFvGJUtlk2BmBV7wiR1T2+dWu85cjSEJZszlKVe7I+oaaVGSdqFnN5AtxPQzBtVDEsD0IPdE5G3b/d2R/4UPlYnSUA3HJUdwD1OSIZIG8N0NQ4jiA6OvQH24BGdyOyljWNkCpZai6biFW7zjp+OCgH3sb9H4/sQnRxZ8lCO+gWDoEKusMpYLM5SL+csjv44eG/Qf/ahBI4MaOMkQ/qqMBZEfao7hsA0OmEI4VnC6LdBnWLw2hCBDVH9wZHort3hRh4FyA1l7oIzhiwDZ3BgcxmDZDNHqdX7xqOzp5TJUH3e0lzXaOUQR108uCky4A+bCvhv+qUM7zBuo421jlINlb3bXvHxig1g546DYsckjTSoL//jCmgC/Ju/HmkwEiBzz0FbmBS/NzPeZzASIGRAl8wCrxsANgCvCCtB1NtClu9IFsl1f8eU9g4CZ2rs3vT5dR+UoCWjTAu4N+ty3FmIJjGiwKAU8bNUwBgDDFeQsOt+hgAmC/UwSv8RQDAOQC8C4D1LRspALhk9EkZpe1S+QuVNbIoAK7PvwgAWPdIil1eBgCcSpEoNBH6DtWzTQG2NwWAS5F8du07oNWxBlRDUDsnCwBrHypaUkZL/50HgKX2bhoAPhV84FUw8+vyv0zohwoAA/ApCsBhCXwyAGyFlGva7nXlpxgVlAGB8wBw23hH0jix4/nB17FTA63KER+towJXM0+gPU7JiCgOTQFnAGAbRRQjUu3vGHYCAPYyTafh8NFuCstQX1HfTcpSl20DhtzYtolO6qWSDmNEJElvDGawafksE9aUtl3wtyuz1H6to/Lr1duTuZvfkQBwLwVuwugvSyQ/1IUa5DcBgFmncIBRCvwV+V7WkKJcTAEcDhjrRtx1Uxinejqm/+RZmHF88uubBYD9XDJASQoA7vRxrKUg8xzasjTw/07JfL+XPX2GHAiPBexyXNF7vwSYud876/1DAoAxt5wDgZ/3EADM4HJh/1gA+jYAsN/PegxaAJhBPAeIerbrOWwd6YBiaWZpdAo/pZ49CgAeEFHqWFpyxDlW1t0YAB7Y39w3C+X+RDD+QQDYvqNnXm/DC9DD0fw5QoTv8Z82vTlAQAG9YxaawM8awV3KIBUB7kzXOnzfr05h6OxPy33jEBMcjpp46Jg699xhm6FK15/XF4MyICWPkUNsUVvXf4A4d7/T+weARYCFXd0m3JsUSDYOUrYVBjArohpR39o+Ioc1s3J4GPV5uQZweJ6HGut4S/Rop10P+AG5RIQxsi2hFE8AQtmBe9q/P2hbsZmwQAADoUNhrhxpi7YCgI807ABodZy4/+h4EeWM31mvNbzJsgDvR36TZUFkddR5OEWx6HoCOAsQK+uF/kKtX6UZUjS7S7JkbUCN49CucebHOs4MvTTLAMtWdDshukAEPso4ATxHt4gQR5ucNr2JEfrgK7v19N+YP0B0PQcYBA8AMJPAOFxg7TXtO98XQpTusIZ2GgCs/KP70gPAek8ZAeBhqo+/jhQYKfDqUuDYa92rS4FxZiMFRgq88hQYAoBT3vORIEFC5lLIxQueU7D5Imaka66GabyIBE3aRgV3LjyhrVT6uZssnjdIWmN2KnK1ZDAoAVt697RjHTLgpe6n+t1tAGCurZQw5iGlEL5HpKs1mvFFIUQARwA4pB1So6adx7ERwCmDcM4I6lPn+rRzaEsBTo34Ba3QngWqLU17AIG5oEY6G4NAp2aYjVYuRVbZCEW3qDmjeAoAngYD3k0N6dudpF+zhjg2JCLdIqf/7qtCQzx9EwD4mD3yogBgD2in8OOhtJ2nAsAlGaR7NmdI1bSA6pHu98JtAWD2jh8w4icVYfOl3deluaZ+txH0noc1+iu+lzBu2rVKAcCaljKVZhvtdiN082bkFAjcA5s0ksU8LAYeIZgaV/DfaNDXCFqTHpLbhUGNDVFiAOMoCD4sXPQrvrSDcwsWjZP+uTAeWxfUrw8b/Ayil5VLJgrY0hnDSgKY2pExAOZ4Jy37ZcJ8zvQA1q5BbJ+xMKcAoFS94whnewAYA9B6igOMn9KPbD+aQjsRbBF4ZuAqCl6IFlEZhH36KP3thE17jLG+uwcrTqmpvB+X/QXcrnMAXm9PunP4pHMSQWoFhw8PDpxAziT4bsfPmJHNouLktOpZ/vy0Z1yqtEHqfDvmDGaW9wBDYcJeP87RH7qGZnPBnlZZCY7WaF/5Tva36iglemt/qTNO6TfUhk/RHMWNgtcnAMAqs2L0YSpFb2YwKQCYzy/zPNq1NYlTTd0GANbx23ZPAYD1PfvOSfsxMSGvfwwBwcf0VbrPeX+3XInsY/3iADL1AWCZaAoc79HbRYeW9kPvfiOlU5PZd47ZH5UPQXcD0LmF47KjqyD6nOvNhpTG9pzgtUIEKuqkhghVG/Wv8/AZfLw/Qx3OH9WTOTW2+fC+SpxHXFtao41DZGh8Tfc+EFUGZrWOsUYeS4No287f9gtAkzOMoa3UfTLI2XoroCdj+wmm8vpF7z7ARA105Pt5wxHTkBuih4ZawbxxLEIro5Ua5YI+S/S20T/xPtYHcrkWgFeBYf4vooxtdHEA3nnPBECXAW/ML3StS6Hr24T1i/aduF4yHrxm655zpLBz8ME8EWnO6cvj2REAXKpiGatWPkm74IEzpCiX1eT3EVnegGYBzZY02Q074vJa+vMRPKzKnQLh+zbFOdI+8zqABqHmN2ii65qVWfHi2Hcg67yTuNul7klaZkv34AgAlyTp+PtIgZECryoFXsAV9VUlzTivkQIjBV4VCqQA4KMAyCMB4FLUm4JanehJcw9Jvd9RYMVxN35KBoncuuUUbb7wmLrA+r7WhrUARqrtYwxrHeOvXjpDY8X5uOf9GFIe3BZIVIORXsB8f58FANhe6Pr/VgNzC7LoJUafZcOhO9F9nWhPN+VHu36WRyKwYdM/vSAAWMfiefJlAMA2AtgaS9VwbI3Jx/DyqQBwxy18QKh25IOl+YkRwEMA8Cn1GnWo8FCHcUGNdZySzri65+RKP72WiWww89O0gDZVszXq2xSOxxg4e/LBGJ9072eV38QPLwoA9mNva6OaVJ9HAsBoK3rgKy01IsNuIq1lnEJ3E7yYa9M+aiNgMQgAzEOXiY58VmenYEiKADA66ACQYnTy4F9u+/AIdBBsswxRKwlQWNtQ4FPT8ZX0HeYdjlDq1hJQmZGjwrxgKU8DwJYgdmT9upM5ALg0n97vEYHv/nJKOYPOm2E91EHhRgCwGjoNgx11cTUPlQKAU+Ma0kl0H+v+RQ1TPY8V1GOjMy+h1MHsnb1DKI7Ti3pnpDN49iKASxM2g8E8PXsOATBDPOWBw9QZj7b1DNJ+UjVqrQ6U0knattuFzjnA3OTM8CD14LyHIoBDhhEGdoKOjbYgMwD8WKC3pUf7PcCM0vhL/FGSA5qivX8+yZu2tEWqLZ2D/ublWSkCVvdHDgCGf55t81QAWAGTHB1K9Cs58JbWp0T/0vsRgD1CZhyjv35aALCdF2rh4mN1SP07Jc87Tlu3BICBBmIsmnJdZQs7WCC9biFDx3Q1EHWMGsFaoxqDDiVlWK8JcgE1rBlrDWlw7fkR721IRe3kfpRxAVTUvyUTVcsMAmAGOS5D6NwFJ7g/+EOuEZCU03b7+0XQA0LAcKc8B6codhG/ufNCgVovP5QuEslaSQSs/WgJrRARrKmQc+e+nLmtXiS1eKVeLEC+1LZhmRPWB7W1+RP+jrzHEbgociw/87jdWjAPL2Rktq46zmQt/YN60PhwSuzgjCANSr82QxDXfDa0YMcA1aPYaZmoQg3hqOurI5HMn3kL/BHe4bVKnPHaBeQF9F8GmgNQzv/R90Pkc+ue2VcStSwG8wFoFsapPAr6YFy8B8I6aV30vOyTqHQ+W8L+jfshRofrhumyT4eVgiOqvffGDHvq+O72xpgCOk/P8ZeRAiMFXg0KHHWPfjWmOs5ipMBIgS8qBTwAXLrwRzodCQADKPWXoJTRNBq+3I1EgVbtt+fB7Ax6HQNLv/ROb5lLBgYo4xqdgP/yZcUAii8dAC4YNkoAO9/lfORIoU37/KcJAJfWQseVM0C3xoN2maOjrIlwtuuna5rb/xqVgt/lktZ90hqIUymgc4qEXvxL/dv1fRkAsN1XSlel4zEGM0+3UwFgNUDaumaptXgRAHAqnbX3mEfflr8sT/b3UcMp1Y4BgFP1lJinHALiAVUfzYVI4GMBYG98PuaMOwbQijwTUr8f0252fxmZ2jVOBMORGZCCjPa5VASwXbOO/PMgsDGMcZtRLqYFpBouh/Di3vkUBITBX2M/aEcjIHptGiNWLwTYDDYnC2OKYaQo5M6DEbADJLcREbn1Kcnk3rnsQOBkCvkAPKNtDqAY+PT2XJub0LwVjIiJaE/1xRgCLUuyZ3B8RwAP+n6Klh0wLUGLoRT8LKtc/8WLq3sgh4fmAGmZSxpYtGPVuQIAtueyGqS5FURAFVJgd/a6mWsExtx8/DrfBAC2bdjzPcVDpTOytH8iGM5GdJmg1XNKAHAElo1RWmnGxmejQKB9D7jb37vyV/5KRRDbPV/it5hyNbzkU+HiXITTSC8CyQDAcKgCTRioct+X9F+/f4bm09nnCngkav/aNbWOWSk5gfXzoK+lXwkAjm1q1KHT5b3+EgElJ+cjTziB6/UPP4eU/LE0jMBO6M/zl5+f/72UVUDBkJwcSEbgZmRyai/6R182AIx0sHH9gyitObdsGgAuno1mAqlo1rg/baYX884u8LdGH+qeZwD4QBTwuTgMTy+Wrxr5mIiA3IYITivXOnNCjV8FmwJ4NZm1gKV3aOBnA3CFtcL9CXtA96Hqz36f87oC7AvZBXSd1cGSdTsGKsMMAyhXd2oaGAcdjDXUCY7zccKwdDbgPW7DEIRBxwCo4t+7jfxon2G9ScHPnaR915rCPX4J4D70TMhYLlFj1rykvsQSKkFnU/8+/hO6ngXIrWNuGIi2r3q4ZtRA7WFOywwHA+OfqAHl/Fy4s3tRpmc6fx/kq6TXb6gCPYIzIv8cxofv8LwHxKOjdxhv54wPtaLBAnCQVxBZy5hhjJE+jvDMXwGg5dTVrqa08rwC5MwLDDjn08UrJ+ge4D11CwBY+2T+Mnuwcz6582IEgIck8vjbSIGRAq8CBUr3mldhjuMcRgqMFPiCU6AEAJfIU7rk2PuT9fJXw2XJgGMNALaGlr6fA4iPbT9noEuN2xtbfQ3YFK1K9GHlO1rxpIUh0M/3UaKfXp5yILAFSG3b+vynAQCXjKT2QpL6t73IRGOCOihoyqcEAIxnFYDNAQQpgKmNauuWh/IA8JAS8VkBgGH4AYipBh+lrxiEhtMDp36/KQCs/VowRo3D+O02APAQiGINqK3RqF055acU+ItxgXaglabK9hHAMFgPffIpBWXndgHgNuJIx6oRwH4P5cZdkuenAsC8NgNTLLUHQ0l/7GmACX15EFj5wrbhAeCOzLAWrxT6xb/bh4LlKzSihqRIR2dBS8oRGJBiTa9KUucHOQ8DmM5JjGSK/EoPEkHjx9PuFu1PKp21z2nq5mjQNGuUAuoibR2DHCub7fsypj7/atO2zVKqzDwA3A40x/u8P49Zn8SmyIHCNpIZz5T42zftx1oCgPtDU6RPfrEOSvjbb8VOf6l9mkgR2K3jC4eTvNSwhnab6lzfAADQ3Ztd2Wp5pSSb7O86Jm07ptV1IPGpALCfK/hzaP4l/S61f0opmruraDIgGBkU91LSacDuje4DPQDUKZC9TCkDay8M2N1gPYA5/BxV3CBz9e8pUohybcq2HTaEAxwI2XfwG9aAI4NnsgMxDxjVS/KJU8haFEJpmEMeo8LsuNHKT/w7/O0D9DwPawkH/d6DwS8NAM5spmrW5QekNG0/fWYaoq/ojN3zqj//IdlR3vFD/XPK63IT8YlUWz6CmWuNhg9m5inSywiQ8aDR5zzf+/2FPhRESkUAl6Zn+SlHq6T8CsuGe4jst35PeC+Z4dmwDABkjexFG3oeRYfu4LwRW3cEVXaM9zZTLgPv6P5qf5fxajrf/WVbG5azr2TkoQK+DORVVXS8VFmM9li3c/rfXlOAOfJw5QUA5GY/9YDYGNnZpjzW1Mf635z+buWFLUPQCUiGfDQ5r2M0rOFbTEfrykJfAa+pzs33txSDqcrLtKy0PHJbjiT8zqQxfNO5+6nDii4IgM29OPrYSOEGqZmNI2RMBR10SA+wxvM88KCPDK8Cw+hYzlaiv9hMO4g2V5qgxjI+nv15zxh+xj1RavKGaOJAgzbFt5Or8ayWObOcio9UEoke7ti6BHysaJRzUMJSZa7sgG8LAPPc4VCAsWifqIUdGMPfX0cAuCSRx99HCowU+LxTYNhq93mf3Tj+kQIjBUYKEJEFgEvGlORdoZBSL6ZKCoY0Tb3rDXgeuNMLqQK8ejljo4PaHA4AXtpRdYwr4ZkSQOrn7CNfYCDwl2OOVgiAYsmAXTIQ8r3AGJRYITenT8nAPDQ/U6omGwVc6otTzIW52jUD3RQA5wt5eA4XNjUCdICYRKpZvXwMbUQ1AtoLsf+3B39yNEk5BaSiau144qXWpdrWi5plf3sB9oZnP0cFgLfGAz5Fh08rAhh9e0NRjnctvf07twWA42U47AFOKTsAAFchxdhNhTku9r30mMbApRfgFwkAW/r5iBPlm3gBdxFENuKII8Y0gtZprNrHEHiRpJlLKTloAA7RyLcBgFPycwggUbBUx14CgJl3zERtKrpk/U5jABQDsBK2C8Q4XDH24Pl/vpA2YDwCCKxp3kTuwzgkwC2fa6ijplGAwSlD9mUeAEYy59w64hcxcBtTtom2wP628ivyiukuVcNW+2MDok17b6Lm9Bk4cHmspQMAp6zsdr0SFsqS0du2n0uJ2pNbyiVuYTkFYCjCbOshp84j+S7HGfKrd0bRGsBe7uXlmVnvkFKQeckBa3aNYlsJVlEDci7iVyOkUueDn20uisTPBXtEqZRXH/WJdv/Zdrz+mFsPTfeYpEeCyL0zsACAlvS7nLOFdm1rRKYA9FQNyY44KESoliI4Vdk8Gjzy7K1gQYZhK+eB4ftRABhnmV1TfI9nkQJVgEZbQ71bFzi/V2DYFv6xPKfPS8R1O4E4NfxD/5c5V7WNTw8A1nl0XVOyEcBaI93LhR4A3KWeFxGs2w8QOFfjVF+ZdZTxfksl/STFl/Y8KenZpbOil0GhsN89vS0AFmW4phwGdxkFx13z4mnxMgHgLH3DUlQLuXAejAOGleMWYMSAdf68cwYcRIciu9sxNRzRbz/KIUrXqMfm9mFQiFXO78OCKl+o/FPQswsEi25im0b/toyHvN/ECGOPmAIA1jMsYIbxEQZI1UMhdJLUR9we9TLbOiV0t68AuvHsC/+wPClyM0RUh5rEAJ1BV3Y4SDg8yNrKgDUSF/WHY8kRXlyhS4c/LCHDnBZ6P4OugrHqhgvgMi1DdGzwJeJIZowZ54Fipgo4TwQsxgd0xL93110NOEZ2h+es/ul5iqOHa6SErmjCjBDmZGgyQart0CnamodyKtFx3soLrhEsHVu9QG1WbDeKgLw4M7Fuz0aOdh27Jc26MjPyhgLshQhgDxCnRLkFgNWJA1k3MF5kt7KfEQAe0jbG30YKjBR4FSgwAsCvwiqOcxgpMFJgkAIKAA8ZeocaKBnA8K5e+CyQKCBqQzD04MOAota3MSmWVYH/YQHAqJmjKX9U6YdRHXPB5WteAsALv/vLAtPiBQDAcazh/pAyBOjdI14gE5aemwLAaMpGN1hDTckoY/ltCAD2fOmdCPA7InyVrywoptHonn/t2LAM8e+wJnFtAiAcDe/ByxcX2JJRii+wgS8AACv/Jy9nA7yAsU2DAeAmzhtMn3CBhAewfjQdIy6nakDV33w/LwMAjmui6WRfIgCMmlH2w/MxNOcIohQIFW7pp0YA9xxOXNupiDXbv085iVpaKYeHGwHAltfCuD5rADCfJybsxwPAufHaVY7vFyKALQDsnQQ8PBVlqFvPB69Neg4+AU8UAxrOwb0YwRCtqyn6dM01RXQvOh1jN8apuHdNfV/Ys8CfnQLC3XLANA/7PkbsuPHn6Gn5S41G/GoHBG7PdzVq4T3rFJZzoFJAMlVjcuj88OPtGVw9j7szT8FepWcEgDvOAK3EiACCRj3n0BK2/re6jrbwogDg3BkS6ZG50Z4CAFtdruU3+ZcFoHM6IetwkT+EUNOSh15HOrfEfRkAcErOwwAc55pY25L+mwJ17ZS2AUEEGWytRl03m0I1ypiOMJNvPd/r32Jk7hCx+7evGdh9dDD62T0qfzoaDQPAoQ6lq4uo9SkZAN4KINMCwFoDuP0uOY7wpdVfvHOOyNQu/MPDV/A30bCn820AYMjEVIrj5HzCPtE04fqMBYfwneqVKccofscBwP5933fpPC0BwIvQXxqI7Ee3l/rvpZAu3K9Kd42TAWDH397BRLkpRgBPXYpfv7+wZjdMAY2m4vwAmimgF1Myd8uFtIKsHcR0VbHTmer8mJ6Cg5yBxzlw6LzUyTe5roZGalfg56CvuPlb/op2AtylAiEXAKjxqmZyMvoFwLaZC1HeWyAtAHK2DwWCYw3eGgBi/3DUa4DKd9lXuJDIeKYBAIV8zaqRVT9FMM/LI84WMHSeWHqH1vEqwKhz0v2n00ZaZf2AZrt1Q9NFxSmj8Yw+D7JxG+y9aQ+58HYAviv8HmrgqryEjiQ0azq6eGdpA1EAIGLPiroq9ON7K/6JtOfLisF1lle1lNTB76q33r/fUpcB9Tg5GfX6WsaufMb8afhsf01UzYlgxwCIjTmzzo3/BTuTAsApZ0qhd+gDdZMDqYR2Sqt25lFfCMuA9dMSYqz/aEruacX2EQbwjY1GcXFtMeUgZums52I8D9x5nqthb9tQAFhtcViLEQD2J9H490iBkQJfFAqMAPAXZaXHeY4U+AJT4Ff/3oLVz5wdzhso/AVcbfH2fb40BU09ZcD1ymeJ/GnjQbiIhRupNSyjTyjd7UVCDJR8sQ2XgHjPyhlszT2oFIXrFfLefAZOk5L9c2juvG6J26dvk8dv5tkxigT66Xc2zbafh+0rNpcCx6wHbSa1mL2k2stLiRf872oo0ItZ7v1Sba/ce9ZoGNMzhYfVo9im/vK1mJJrYTrL1RDKra0HKG2NrhSfev7x4/Fr2ovgVd7VS2phv2DcPaNb5h2t2zS05jYtFZ7z4zu2xl+MBHD8yO2573j8CQDUzksjk48Z++AzRziIeJp220sTV+cLgGFozVFT2BuVU3zUOj4cpxofW2sxl55b37cGzigzDAE6JQJKwiNh5+ruj/CANWCqp31CznF3MOCoM4jWl+O/Bai4c09qXP7Yj03pqz+1pGfPN/TwSUNnCzjITGi/m9B3v7ejJ08ajnbbISMAgFtkt1i0BkROtRg+DLji3+inFke7J7zXAAAgAElEQVSb66smpJmuuJ3VnQD8BEelTY1UvGJ0YqMq0iCCzUOfaE7SmIsRDgY1GDfXIf0qIjkARgEwhsxiw2RNtFhWXH9OI/Xa8yMYzbgQaVvfTM9dlTv1NuCiSEOnIAfGEADXyJveeBywm2YWYlHsNtCIERO961lD9706+eB14YVgDDeRNeCx2VyBp6BXhPWwe0drLbeyO6SudeAeO5AFI+R8GezBNlooOAbwaDQwJUyAHYyMk4rNgJDamZ2I98T+8PqdPy+mziCdAxq16Zy+4lNxp58/4nBxc2D5YfRNP8W6FJGdCH2Osh20L+mHJQCqJJPiOZOWqyk5WqoLbbvMAXglvTKuj/LdkeeUn27pHFgWFGB1TLMOKrJ3ZGFshHqJ1KlzNMUfJdDwmH5yz/iayyW9VYENnb9nRw9A3mZsx7zrdeBcxpehtixPasRm7vksrwdC7EyN2ZJs0j4seGN1ndKeSO0lBURz+8zP61h9FaeCgFV+xVs5gd8V0MrRr6dHhQd1rtZJN0b+ZtJBlPZySu7o+aOz4BqyVr8KAK+lvZ2xL/Fk+8Bz0FWGHG5TDmbWaUdTMNt2kzphWI/IQwHATK17p3xUTm/sEKu7enZPQe+K43F3MfStDkQ9PgNtphUhJXKN7DOZc6yUIUKAbr13BaUrdlY+r1U+t+B+950VHBCC7gVHCHaChH7ETvYNnZ8P5AiJIKy22T9DkeK+mVSk/1UejnpVWCxNhe8zdgCAZYekMGf0ENccpV3CDwxch2Be2ZeyfwF64zd19MZ+s2dWygFCyYsxdh1s+g6EoKuks5a3OANbcCyKALNhDs+v6mCakx9jCuhjTsXxmZECIwVeJQocZ+V6lWY8zmWkwEiBLxwFfu0bAgD7y2/qgph6LqZaMhLzRQPAqX51oVIe9HrBxBw2mzY6RS/ManNi0PglrHjSkJDp6LMIAKfo7S8OQwCwfb9kgLSX92ONKHbJPi0AOJdiE2mkDFbQ46abAsBKi5Ix0jrAlwDgoUjRaKApGCx6ERMmDalO3j5T4m8fAdczZJi6RPFi3HEw6G6snJEqCwAn9v+LAIAVuC6Jl2N5Pm+czBthMOdUhI7tMwUA8/61Rjovu3L5Yt1kjzEYngoA+9l+9gBgMfyoYeXuvYoePT7QL/3CnH7pF3+G5os5XV8+o+aAyOAFIULh9/7gr+jf/vFjevjxgQ1K5+di9GPnkABmKgDMSwFjjwLTGwC/Avoi2kINwvPQxnyKKLqGroOQQkrq+UxS6WkKcTW4qbF1vxOAeT4nmiwABkskESBjRAtNSP7G2rGB0RViVIMUxrJet3OwfKf/RlpAsBPXVwvZQGD4A2DIU1eg1Sx8ZMeqor0idMGwzHLa2gPV4Nw0ktbQM5DaF5FNXaOL9iHChUHZhseFdYljhmEOqWkbAdR7n7BmasBHv50tBMN+WNsIqKQAYADYoLsJC5nCoBmAYfT7WQKAhwCU4wBgzKhsVLb0nriIRp+iU0pTDMjIIQA41HkckuEl+V20/w+cZaJHpcd+LAicGl8J6LLzZf+oG4K/Q+PXPo4BgH12AgsmfO4B4IKCEGWOYyTlik8bAO7dA4oM3p+gbePGAHBodrdp94cfW45vc6DL0L7ItXUqAMzHt1GKcwBvq/+nwa1j92QOeNM72m0AYLRdojH3b0SYPbs4MjQBANtTYAgAxnPWMc5ymo+U9VwY73OZy1vLCwJ66jzRbufIcAizP05KsjaVQaJz50Mq/OBAZ6qRiAMZl2YaPh9KOnjJIWFmNJdSW309qGKHe+W1eD80Y2aA25SY0mwPSoOYQjojJ4fKz6Re6US0m5TN8my7zvb+zfp8aKwDAJvI7ZsAwDjX1MHJ84mqLCUAWMFeHa8FgPUu0NGX3Fk+AsCFA3j8eaTASIEvHAVeBi7whSPiOOGRAiMFPtsU+PWfFQDYgqZ6ucD39gKWusxUxgCq99qXAQD7S4RS1V/m40UtXJquYYAOn9RlFQbyl/Xp0StxqpQAstIFMjWnQdAxXLbinBNj6tagSV/ySwDwsTS12EHPgBPqCg+1dRsA+BgjSo7+kWyG/1PP5vrQZ7fOgOafBziDj3Va6AApNuVZKhp7AMhLGR+GIjp6tgaANOFC2UuvGPot8fexADDv/0Q94JIBo937smJ+zvp3zwEmpIbuGutaTjwVVMjx8DE8mJZ9xwElJZ4EAMzyP2FI8iniW5lxvHpcMhq9KAC4SA1nhNS5dOkTHrJ7phQBjBrxIbuv1q1kQDMAkatlRZt9Q//tb9ylf/QLv0BXVx/T5bMndKhh2FvRhC7o3/zuO/QH7zyj7bqh7baN+kQbHDGjDlohbR2Dv2EJZjAiwfM/eP2DnpgTwFv8F+n1tLYwGxI5JWVF+xBlukSNXkReBGcovLPdCHUYyMX/GEQmWq4qurxuaDGXZ5B+8Qzvc8q41omMDWYBMEVEM29bsaPKHjTsg5R5/HwAr4UXQ9o8BmXDYmjdWBsRO5ES2BwRXWegQx9C6zZi3H/hXNQKmwrZMv+GaG5e1xCdjTFibAxAYT4whid0Cf4uOMlYXusB1WFcGjHVNUAz1cITQg9OoQhjtKmBntqVQxHAmHvJYH1MBHBJR8F4YylqR//+u92dPAQy8LlYAoCNwXMwmtZ0a2V7KXNIX367VShFCLsSBMeeZzz30uHqwNtj1ql3Tt0C/JVza1gylwBga4hPyexjz8+0vA986ZwOOgDMLefv6dmr75lTDML3bQmA9IO5GueFZm/8s6d3KQJYHYVsh7YNm7JXnunyS4nHSwCwrmXvbjFwrvt9MsRjNwGAwymYjd71d9o+D5lvrLjpyLDOccF/+L2IeVoAOOckqWeyLY+gWaWOAoDtBNwYkZ5XxpZmSVuaJsEeNwaAtTcvnWyN5xzvWJJ3oomPV4vjZDUjQGpt+KGgc3CqaQVTY4azAcemcDaU5C+cB20rfj97lWawvYQzVQSAVQdU59Jwl4tOf2b9bR+l/Z+M/rYTcmtia11DmbPne+deHeSDfuf3eVcbI3aCZF0l6P5tBDCi1BuOAAZ5RC8O0cHQ33xGKrekLQAsPfbkb9T726wyfB9JZAdI7dURAL7xUTi+OFJgpMArSoEbHOWvKCXGaY0UGCnwylLgv/zPFmz7h/Kq6RsVALYeivHC5AErE4J4EwC4VEPNC+LU5dwC1qqAQ9GGcrtxRTN7F5wbGHhOMRCVQOCSDa9ktHsZAHDnvp65Y+rXSr7cOFMGPNt+J4W4BQbCv0vpt28CAJ9iNCzNK3UBPYU/1oUavrZGcHu5DFFzAD4Mf6eMcSkQb2jP+VSDdv/1UombGnanAMDKO3inGYjO4guvMSpYw3xb464d4ZBxImfcis3D2cDKtmRq83Yz5Pjy2Mhf3QPH8mIfEDruSCoZMxUA1tY8DQcV4SMigUsGqFsBwOC/2ZExgy8RAMY5I574baQoG2G0/l9F9M//2V36xs9+nR4//gHV+x1NJys6HKa0Wr5Jv/V//BH98Z/u6OIcNc0QNYvaubIimiI+AoMa/asA8E5SOs9XFS0WEzYu7XYHjvzebOV7OFkgupWx0GBEYsAX4DFHGjcMICsvAoRWYxXmgDZhxAKtd7XQHKmbEbC7mkuUOcapRjCMmw3LaHNq9pUBgXk+qAEXQGnU6lRjtAWU457XSGCFQjGRhmgDI5qBDSBPAN5ynTqkuT7yJmeB4DjMIBMYaFWjGv9DaImoaxhmO/LUGeQxJ9ZPNKI70F8NdH4XW8C2u3c8ACx/a83P7DQT57eVObcFgI+TQgq09QN80+drO2g9HjhaLFXu4gQAOCXjSikwywBwgcFeIgAsBuEjGfzYhfLP3UA/PqUrV8Kz9+pN9N+h/n17LnmB1LUsRGV32y+6HnUe9+tV8j8t6s+3XP6S/lHSH7Lqm/rthP922FQdpCC/zAKkKFka396kgPayDO+eooufwrf67M0A4Pyi+fl26B/AwM44TVMp/Z9pGgiLs9Gvl095KzJFerD0s+PA2cq6+0DpKG23pP+hhAOXhjUAoZ1fav0tn+QyS2it3xyIm1vrUk1sJrdbPq5yccN9aFPCp+4U0LugK6A8h9Y7RoYWpH7GGuTkf2nfpOafWoOQlCU+XpLHvl3rYKDv2jaUP1J8iLZK/Q2l/07O0TpcAYgNst6mtrfZvtQBAfs83iFNwxg/+DECwKGuMIBtTTgD/RuOkPhYAJgBY3WgdsKvpZVRmnMlv448o1NOMCW2HVNA3+RUGN8ZKTBS4PNMgZJc/DzPbRz7SIGRAiMFmAIAgFnRDiBwrE+nF3fvoXgEAGzvSKUawC8aAEbf8DqFoo1LmY1sTi75Cfab1GWkEyF9QlvHsl/pAnQyAKweuMagzutlwVez5rn18wCwzqdkMMoZ4NhA9CkAwKdejEvzKV1A1fCVAwx9BLDnCwDANvoXF2pbR9MCwCle8YpMab/l+C0H8HZS8DrZ4MFnC/zqPEsAMC6gHYOBsWBhTHY+vTGaC3YRAA4DiutUAoAzEQun8texBvycIc0aEZIGj0KE+W0AYDVepaKHozwoyMSjAeDQYFxjPZ9SKXg9IdwY7J9dfldLadtAyQAPAxKARjwn0bWh1jxv2oZWZxXt9g39k1+e08/93Nfo6vIh1fWepjSj5jCns4sv0f/4P/97+qN3dvT6g4pTHyNtMvaFBQ0tMIj9X4fat8swZDEQVoSMHBiLzvHhQ0krjVR6AKq1brluo+1Vm8KZZUsjgDH2FdpTA1e1rDjtMdpB1BX/BuNkADflnICBOdCCo4DlfTlfZB/r30r3xbSiOcZrUiwDdEaKZDwD3tIoaF0VmxIZKUStUTueYyH1s8pOpYcacPFf1XmUWLrWNi0zvoPBFSA3R3gH3QLrgahnrccb21dwwxjRJVo4AMGoKYdIEET04JlZSyO0gXaj0T6RXr/D2ka4HwsAe/n0MgBgK4dVPkecJ2PoTOtDfcCiB/J4ADgKHvlH6XxOy8x2kJ82AIzx5FPE9lc5e950/QXiNHv6jEUgE7J6SF/gyPvEOXiKGlwCgDUDitDFyOUbWmi8HpYCkE6JQDtWj9fn/Hq9cAD4RLqU9BWfQaCX5SCTmjrqdwZgsbTSfm97PzwFAPY8dOrapZ5PA8DtIhR5ya3XEACsTkjxHDwCIIvrEPWn7u7EuWzp0tljAUD3MsPPSbNmdNa3h4h2HSviuIL87ui3ZohD/MnAmxM2CvzGY8Dxp1cXVR+6KS/Y2rqlvaR6UKcvZ1/xtGYnM+hIizZaG852yMiyr+W3+Encn4vz8o6v7oWUfCrZJGwTJQBYauwyZUSHDploVAfbDdVXwlsF/b/Pu90JIgMN83+gnV9DHT8ncnGlPDBGAPT4aAYcnQNH+YY2AdarnPMAcFyy8I+h8SZtPUc6uaTAX6H68IfnY/byb35zU3qlyHLjAyMFRgqMFPgsU2AUcp/l1RnHNlJgpMALoYBGAKMxNriaFME5cMEaUWCstZ8YBRy+vO0FPyWISxeQaMg1KYR9oEQ07PdDADrzKfWVqlFUilo9ZeFK/d8WAIZh2tJLFH4ZIS44iAZLfXDtCRhH8veS57X+DvLHtdFLmFn0Ei1PjQA+5pJuJ1SaB4MVA3XQegYdZ7DIAcB654LnsLbh14nXyPDvTXjFL94xADCmoIZfm6Kt1D/68gbjYwBglU061lT65RT4i+db2glT9VJAJwQM89wNAOBTeesYOVCKpLA0T/Vf+r1hAKo/kgjcJQZpoxbsz7k00kPzPAkA1nquzEitjNL2k8BDBo1If30zABjAID6a9hjrIKlzGzq/kBR7//gXZ/SNb3ydU0AfDjVVh4rTP9fNiv6n//Uv6J1v7unB/YpTxSECWKNKdG06hnicazNJA3xvhQhcAZ85yndCtFwKiDtfVHSNlM3LimYhShkGN8gcTvt8aGizEdAR/SFtNOYCoyPmgJrC07mAnwB+r7YNp4HebqTeMOqeacpElVcCxqI+rqwRR8iaSFoGgWtJnzxpKrpYiUzQSFatbcy8rE5KYV4qP+wexljQFQzZNsJJx6P9R1CVy11IdDD4FWC7RmoAIGcDZDBCIi01DIA4A7Uf0BbrjHlAt4EBkOccnM3QButEiD5WNjW1+kAznpumzw8ppLU2Hdq0vMlANejgAb2QeboDbOcOavO9lxEvEgBOgYE9ANjsXS/Xk8N3IWsKWCiVAKQn978CTyEC+xhZG88Xo3R8ugBw9zDCWrEzRia8zDo46tj9ozmQNj5fiB5KdW156Jgzf4j2Ofxe30H9cjm3HVClpCpZarzDgfv7cw8AF9bvtjpJz2HA9Wf/TJ2pkHf66cke5u/hnVlyWLQAcEq2pfjTPtfqH2mAclh3kSwa+CiI5Z/vZVThaFG9YHUBGBuF2MqiPP1S8rO0Xv53pa8HwJRGmoHEzqsIals9O8EU9n3onzKPkxS1OBxfA7ufsri7IlFf0chLZJC5QR1rTc1s718tH6S5JinHE/vXjgfAItYGeoiCkVgT/I8dbDP7/9h9X5LfQw4quXetSM7dD/XdNpNTu4/s2FP816HuiQBwLwOcd8BgL4u+TWLunlMwWPTcJg0ABz3PAsDq/BfP3/APz/7tfmg7zoG4ardD2zb1s3WQvg0AHOV3VdEIAJ+iSY7PjhQYKfB5pEDpWvF5nNM45pECIwVGCnQo8M9CDWB8qVewVERNKtUXK57eIGAMlRypdMsLfk4Q28tHr44KjMxhMh4A0TS6mG+w0Q9yROmClAKA4+U9c6c9hQVL/d8YAA6DUAMNG761fk24SOCRHABsI61OmY9/tmOAe8kA8LGX4lPmYx0gSsYm264+azLY8c/e4FrIkEz2/nsqr2Av9C+e/dn7tND2Eu1rdJXGcFMAGKOKYFiCKCUAWIxrLl0rDHfBwtF7PyG3rJGqZGg7hYeGnn3ZAPBQ+3GOPSNJ+0UE7gbqCB8zP/+MjxTl3wfkafanxA/5Zk4HgAW/awFgAK0iSyWi4c55RYhS/fVfmdFPf+2r9Ozp+zSZTgmA32x+jyaTB/Rbv/0O/eEf1QyyAmjUqDfQ39Z9UxqxjAjRxkjBjM+dOwEgCZG0V0gjHcBMTk09EaAS8r6milMvo52nzxoCyILxzmEMbSSaAa0h6uTNNyfRF6JuGnk/1DvjKNiQBhnzhixQwBLAFaKB4azBekKMgA2RsAEUvXsuDghs1AyHAcDlKkS8oA0IKbvlLei5Ro3h8LsYWLuAGTs0oc5dMNRB3gEARlQDvrp8Ll4FkA9aw1mifAW4Bl0ByF9eIrW01EEGUM60xPyDg5ToIFIvmGVN2CIA5fFPPXsY7IZsAS1d/XYFqfV7BZDRVsz0byYfAeahSA7D7Knzr3vetNHIymulGsA86wEDehIANnu5eF4kZL01pPdqRDoxYXXDUl9Rb+P5BOCxAA6UMjiUACwLkKXkpDpI6Zxz+kEGIy4eQ5YnUnLxhw0Ab9YyKt3HNnV6Sn8pTdjzwAgAD1OspOeUso9aACepf59gaUvxZwkA1v5zAEh//x4HBMeMMkGBLjmyeTnLun5wNFL+Tq2E0j93d4k68QkZafydWMfC49A7WFhY1kUM4Uv8oHPIypVOW/AQ6wLAvTUu3KH9z97RO9IvnMOexnp+RDqWGNrRp3IRqkN3zBQAPAkXuNz9RbMocbvGtoLxDjlHH3vXLZ2JHl/19Mb7Q1sYoHW0K4W04aoz4Hv7btcxQ1aqBADbCOPUFcGfr55mqT7tflT6SAro/h2EaxgPAcCEaO1Wp0cb6jDK4/UOSr1FDXp9qvxFuGuARlwigzPLyDj5u5AhKyf7eN8XDswOfUYAuKRejL+PFBgp8ApQoCQXX4EpjlMYKTBS4ItOgV/7xqLxaRItTVQBTF0UuA6eiSC1F8hgC31pADD60jGxUchIbDbMBiO1RjPh+WjgNc/DSD70GbogQVdflDxQbwkCly5oLwMA1rS+oOl606dOx5hxy/l9WgBwKdXeTeWAj4A/1kCi/FsCgO24+pdFooXh3yFe6V0Cw34pAcAe/NXLu47rFAA4mS6ygHDbFGc5ADjVrjecxUgHZyF6EQDwscaWm/DYKQCwNVxoXyljn/7mjZY+CqPDT9E5o6saWwBYeKMrEEoR/CXDaWcMn0EAeB6EoTrQMADMgKtQebUgutoQ/ct/Pqev/p2v0sMPv0PVtKJ6t6e7996m7W5Fv/07f0Hv/OmBa+put1IvDPPG2bVYCb2bWCxd2lV+vnNRcTrA1aoiYKWrJdG9+xOOFjk/n9D9uw0tFxjHgkHJy8uaPv6kpo8+runpM6LlHPXkuAeaBqAUEQvoH0Dsl74kEwEICtD56koWYb2RKOWrZxIdfHFR0dmqreMLcBhtPL8EwCqRspoymX8Lv9+/g6jnhseA+WJeHLGsbdlSBVzEOPBfQD+v1wIOazSkgqj6GIPJ6ugSZI0aHjGGp48PUssQKa9Rh5ifbwjRv3jv7kVF15sQlQ1QfC7ptHl9QANTw42B3hDRq/1jPcEPWA8OagYAHFICAiRnAzvS+BlDsuV5nRsyXXRq9J0YAZyTUbcFgEvRU1kAWFiuXOMvcz6oMf0UANjqjMfqfFVBgH1aALDI9r5Zwm6JU84XlfXg+Y6O4RrxALDno5J+WhpTKQL4+kqyEYwAcJqS/vz1T91WNynpsyW8rAgAl0KI3YS8CnBbAFjBGCtmSnVr7T5U+VDSY9p91N1vytu5fQL6D61hCSBLvZvSCfU5HxEcU7AHwpf4odUt+zPqrJ22F9Zf2k0kk87ofNYJTP+dEI/xfOFSHQkipyJUB9NCm/rVrIclUhSnHa0SvQOwCxdTT9fOseOR0nB2YkI5+Xvsvi+l8C9VWCnJfwvQYhroT//LZ5pezDPrfEr7qT3k98cxALClnb4fAWDTCQcTFABg1veC7itn+IsBgHWMEexNAMCwg0FfHToTSkCH56N/9Sfb0iulI3/8faTASIGRAp9pCoxC7jO9POPgRgqMFHgRFPh1EwGcaq8UgZgbg17G1iFCxnojItIIBnIYnK82wwiirTGassUNGSBTXrK9VFcOGcwBYlHhVvuzGi5cpOAxEZz2mRJ9cQFHlLEauHVO7O05TXmQplckN36OzEoYYtkwUQmQnl1jk6bzprxoL9saJaZtMQix6Lbs11sjo2wtptRYuqna2idKF0x9MnehLgS4dxwT7LiUzzSF9SCNE7W+It8UaiQdawg4tf9j1xugztDHrmfLo636ZcffN5IIUJWbI6L8EIFoaxj59bRReHacGnkFcM1/7DhQv9R+Oh7ThfpeeC9Xo3IIWCgZKI9dm6F5WTmYTp9/nIqMqE6RJd1oUI3kKrCvDDFjfMRPpQg7fb8DqsWJpyxr8uPQvrH055SCVUXTRkBDBX45MDdEn262Df0P/+KMfvKnvkJPHr9PzaFmvl2dvUbN4S79b//XX9Kf/FnNADAATch7jrINw8O/wUr4rzqcAKhcnlUM4G42Dd29U9HZOdGX3pjQT391Rm9/6U1anC1pNpvTdDqj6WxO88WSttd7evL4Y3rvg0f0l399Sd/6NqJ6BXRGyuhnzyRyGJGuv/bLb9Gbr83p0eVzWi1lvafTKX3v+8/od35/w9HNALx/9usz+omv3KXz1ZIOSG1dTWi729P7Hz2nb3/3mt5970AffYh6yEQN6tchDXJYO/SF6NoHb0y4XvJyRfTu9w/04LWK3nhjQm88qOju+YImkwk9erqmQwW0l+gH7zccvXy+Irq6JlpfNUwbRHxcnAMQnzCgfAkAqSL66OOGwWzM4vnzg0Rb7ySFJ9Jk4yzFOuF7fAC8A6BFew9er+j6iuhsJQ5RiBp+/Q2h1esPJnIOgw/Cfr8OUdwA3kFXxA7fuyM6D9Ydzz59IuAx1g5ppT/88MAg/tkFxkMM2qMv6Ep8Poe2Y0aVUB/YR8D0dKRUDfCggGCmXVnS39Mgt/0ct+v7EkjPSa/v9GqKDuz1lFwr7n+1YJ+Y5lPlRclxDDzCckjrgAewUmWIP1/8aVjH0O601Pb0ykX6ptLHHnMOFPWfEsKX6KRzBhYYpgQAD0VIl9JbHzN/1B63n14kXsHBMQU62fZKAB3k920+oQRlbMKvZ8pBwvaXOueGdC4/Vs2AoN/79or65wn8laI11gslClQP5NqbHAGXjuS149E7ld1TNjoPc4IDT2pu2k4pw5U6aOBs1Xf0vsX3m06ZEukpBUD1eCSkqS3u3wJzpWq02le83pQrpZR7B+eL12WtzG4dTAOdexGRfZrY9dp7/nHvr0wJAHvP1X5X7MwVspSEOy/oj3lraQ2MoJNq2si0mTlXUhG+er56GugaJ8VLRmam1lrH6lOtq34t/bZ7wcs3TTGNduy6oD3Qy6c+9ih6if9shrSkL5UnwMB5kZv/EIvrO/Zd+2+vP/m9ngKAvXzUIeecjO34SvqTpxGih1Hmwo8Tf0Pv5GAHE+2rz7GdyAdnJGRtaTzLoA9z5pwDjSmgb3NYj++OFBgp8LmgQEkufi4mMQ5ypMBIgZECQxR4WQCwXtI4msko+VCeFQDG3eQ6U2NWx3wbAJgvbp0aTdKqveikDGp2vP59PI/DQds4OANeyeBxDEDsL9N8OQsnkgIDFhT262svOP6y0vV0bz2QbR94pnSx68zzRONqZ37mUnIrADg3BgXsE3xg+aMkJV4kAGz566YAsLaR8kC3cynxY2reqQtyjh9KKSyZxgNeDmqQ6BqNjwOAS20r6IjnPAgcDXgZvlEAWOfXA5/DexYAHgJ/c7yWAoBLUWWfGgCcqTHW5alhVbkEAMOwVooSzgHAGrlZ2rv+/fY4enEAMIAMTh0c5JkCwABqGQD+78/pJ/6jr9CTJ+9TXW+paqa0PHud6v0Z/da/+Tb9h7+sGT8E6Ie0ypzSDZGjcwEREYGrMhpA776u6K23KtozwEj0lS/P6B4TliQAACAASURBVOd/7ox+8itfZoMRwOjL548Y/K33O5owEjCl3XZPZ+f3aT5d0SePPqQf/OAx/fXfrOlP/7ym6UKMSejvx9+e0H/3G1+jL/3k36IP3/sWA78ASy7uvE4/+N636H//3ffp9QcV/f2v3aHX3niL7r/2o7Tbrmm/RSrrFdf4PewndHX5jP74ne/Qv3/nMka5Pnt64Ghb3vsNIpAbuvf6hKOXV+dTenCvop/56Tv0429/mc7P73H9z0Nd026/pmYKkHZBl88f0/e+/y79h2/v6Tvf3TNA/fSZbMq3v7ygn/+5t7hxyQTS0G5/oAd3z+jyekN/+Ccf0be+vWPAHRkGnj9tOM01dA3QG1HDD16b0Ne+umIQeH/YEUDd1XzC/2UQ+PJAz54faH0t68KG1GlFr70m4784r+j8DIbXigHvzZbo40cHunwuqb4RQf3oIWopEz192tDZWUWb64Y2qKscthQ7TsAYfSQAzDLKb8eEfOOolfDo5xkALoK/mOQNAWCV18cAwGr41/Xi80Yjw41wShn7TwGAh9I83+ScP0r/OQGg06l2z/Jh6TwpAKw5B88YeX8L3RMjGwHg9PpEsLJA308TABY9rjteLlkQMlbI/jsOANa91EkqwdGdbQecOcJnNNHa4uY+NsThfI4ju8S8DACr3CgCwKZGaeme1qsd7wY7BACn2uZ95+7z/r6aur96Gvn9G2N/CwCwl4E9AJg3ddtbJ0OSude2AHAoSRHWlfWSiYBdcCLolBDgi393JgoA5+q021quHRkd1rAn/k4Af5VfsE7xHhbaVUCXy18EHraRtzoL1lsC8N0BgEOGlg4AnBhbif9KDgadsi4Fq/unCQArbY8FgC3thu5vJWDhRQDAWhqBHRjC+Z3TD4bGI7Y6eWIEgIu3zPGBkQIjBV4RCpTk9CsyzXEaIwVGCnyRKfCyAeBYLzDcdABcwtAKQzmnGC5FMKYuHebWVLAf9Wqq+ghg9pR0jXiQNNoEQt1Ea4g41QByUwAYNOOLXgilUTAABkoerzHU5KL39PsUQIw52kt5DpTxBphSCrrS3rL2pZsAwOgf8+FIvIGPRjL1akSVGCi0mbtAlS7A/r2OR/2E6LMIAPOFTw0imqIsQ6djAGC/LCkAUyKYEjV6CymuvYE4FV2A/j1YYA2cQ6mpezWkHJ/ZFPLtZXtYfbTz92Qtgb+yNkcybWnzJX73HvMpvn/RALAOoxQhoLPWNHJqpMlOM0EmzK8MAPejVmwfvQhg4EwwPCsAXBEtYCmcNJxCGEGC//K/vkM//lM/RY8/eReVzehwmNDZxZv0/FlN/8tvf4f+5gcHTosMow0AQY3cAhiJASMSANkQ9vDqnxHNFhN2pALA/g//0yn9Fz//Nr315R+n/W5NT5+8R5988iFNpxPa72paLeY85+3uwPbL6WRKi/kZXdx9gy7OHtD33/0r+sNvfkLff6+hx48bOj8nuntnQv/Nb3yV7t6/Tx+8/5c0Wyx4fvP5BX3y8AN6970r+pmf+Tt078F9evzJe3R9+YR2ux1V1ZQmKOBLFS2Xd+nLP/F1ev9vvkPvfPM79Ed/9pw+edhwNIPMZ0LTquFIZpxriyXRP/jZJf3Mf/K36P7rP0J1vaH1+opr9j59/DEdDjWtLs5ptTqnuw9ep9XZPfrwB39Df/Kn36J3/mJDz54JPb7x9Rn92j/9JToAXWsAkm+p3u/p4h4A9x39u3/7e/Sv/58rPjMR4b8N6a0xBtT8Be3/3k9P6Jd/6e/T+cUFbdZXVNd7WizOaXl2QU8efky/9+/+nN758zWzxRVA4Kqi//hvAzRe0Ntffovu3LvPNANwPZ8vqWkOHGn96OMP6A/++Pv0//5Zw3PHezDCPkUt4qqh9bXoRXAaYCDfA8ABNMdCYh/YiI/IozY1ZCJDwmcJAM5FKKYc91L7vHT+RgA4CpnThKJmDsm9ldSlzJnVOY8S9ZKL4x8YLjsHGH3wtJnJ06X+tUblMfPXZ04BgJtCBHTq/LE0PSqDxBANM0e13gGK9LkBaGGHMy95GBQW1UcA+zXNRbhps0c5UQyMQQESHwWX4oXc/j3JeSEc3tHBAqAen5uaKlyAVqwbvrMf20/KmQLfeQAY9PM6kUaMHrPfOHtHcODldOtBbkOMo10NAPdAjf7diyA34C+v9amqoHs+eX4U5EIH7HL8n3OUzOmRnfsQtJQEANyRJ9ZhGOB/xkEFKZ/x0QjUlFM3fl9hTUK0ONYfZ646JTIAjPVK9KEZOeaouzHwEV3RObSaVyIfZuiovBz3q+tLsyDYTF2cmjhE9Pb8wRgFDrI/AOIKANt6yJoZrHT+9e7djlYlB4OT9n6CL3H/t/YZawfxstDyWrzflkp4FRx99e54awA4s/43iQC2AHBR/id4164JAGDdO2ME8DESf3xmpMBIgc87BUYA+PO+guP4RwqMFChS4DYAsKbQSnUSPaxdimG+bCD9c0hhfBMA2PbnAcTkWMylxAKAPoVcDwgOY9d3fH0k9LUVGzB/UpcZq4D36qlVRLkUtHYebJhQj3OT2gfG4ZiiMaTosfdnKOw6Jj92/RsGCr3s2T4VEFYALGcoGqyXVOS+Dm4d02Pqa2wgKaSAVgAaF9EhYx3oVErXlxqu8kTv3bAeRQPhQBpgNSwMgcAWqOzwvUYiFHJQly7YMJCU5sAX6VMNTWGw4J9EZa8sZ6gB7hTAHUaWNsV8awDE9wCV9ZMCgTsGKCNMNAI49zvTBI4HJuVnVwYcp0IiUrKz1x2/2PG3++KGi3HMfrSOJCnw6MSIMJtiDt1rbXasL3gvZf/PRX2dNOvEwxoBIT/pA6l1MgBwEkRuv9TU84gk5XONcxsDAJaUwOdnAgz/i//qLn3p7bfp6dP3GNAEwHB+/qP05PEV/avffpc+ftzQdiOpmAEAIzIUtEJ0E9ecrSVSdhHae/vtCUeV/tzfrejn/8FP0L37r9Ozp49ou31O6/Vznt9sNuWI3PpQ02w6Z7ARqZSRDro5HOhwONDdu2/RcnFBV+tn9K//7+/St7974JTE9+8S/dNf+lFaLJZ0efWIqmlDdV3TdLrkqOJDXdHq7IKeP/+YkDYTv0n01VT2BT+DUJopvfVjf5tB4T/7sz+n3/39h/T4yYG2G6EN6IXUz1/6sQn94n/+Fbr32gPabq7o+vopA7eArK/WG9rXNV2cLXk/b7Y7Ojuf0fnFPZpUS45K/uu/+v/od37/GT18JCmVf+NX7tIbb/wora+f0+Gwp7qu6M7dB3T/wZv07t98i37z/3xEz57AoyrUpGsk/fa9exLi9Ku/uKJ/+I9+gR5+9D16+vgDms6WPLc7F6/T/8/em39JclTpgp977JmRmZW1LyqVVGhBGwiBoNkbhGhEQ0MvQ7/X82bemTP/zvw6Z+acOe/Ne4/paR49rE2jFqJbIBACIaEWaF9KElJpqSX3zNgj5nzX7HqYW5i7R2ZJtArCz6nKzAh3c7NrZtfuvd9dNtfXBMT9+a/60u/TV8Y4faqGw4cPodFooj9so9tpoVSqoN/r2BrDMebmllCtzguYfP6NV/DrJ9fw3IvA2uoAG22gUTNAOCOk+4ygHkSoVtIRwK4Dg/Kf0LmQsD1nP/sACCOr0zW7J/eCnwKa75qOs6WZTVYK6EsFgItY2oR8ssuI0VEIYUtz7EzZT2hVwC+nOXv9MbrzeLkDwINO/gz6BmxfLijAj4uWR/b3U66TvKjsaV6u0f7T3BuUTzPk0GkBjizZaNr++A5yWY52We2FHCh8fpaac+88lihdm+WBz2lNax8AzgMR3TlU+VM/03rvCvqOf5peFsnXCgCLbMDJzgCAtS2/nykA2AV/96J/BGSZIv2CdPTHyL+1qeQ7gol++xmlhfLWlugKOYKef4YVAcB57yJI3KhE4iigToUEgHkNB6OUbMpPeZa4Zx/Fm9KE/pU+HSdSQNsMYsnaKSgTU3TWBgFgJ6LXfT4Eguv8SkYxq+RSJtB02W8VAOyfcyHgdBqe4+sGrgO68B6Pb2c5JOh8FwGkSh/100nvz0ic+txzvsiBd2I+Cya4085OAZ0qC5ZEsBs7B+ePvKMoxXWoBJM7D25K/BkAPM0Knd0zo8CMApc7BYrO3ct9fLP+zygwo8CMAtgLADxNDdvUPV6UrQLAvKfQvlYwRyE7zbiu0LhGrvaHjD3XgznggaxdUOHfBQMVAA4pyaLkOZG1STvO6VJUQ4oapwC9Ni2VAsYKCvsGWjUIumTz+x1K9RSKpPS9j0NTEQSAd4HUSG0lxyM5NXfTAMCWlppKMDNlYMCQ4TsABMeXkTpa7y0y4KaMtR5d1Hk8L4q6yEBTFPlcxOIINPmXayhQemaOcw8RMFkRrK7yPC0AzPvUgMP5pAFwrAD7ESDFYl3St4yIejEOOd+xBqrPH8y+t4akgiLfjOgMPZ83b1lrvGiuQ9+T5u587GY9T/O+IgC473lWpAEpW1s1ndWv+LUZ/Ec/NmPMAoDN58la3AMAzKmXbRVHEqXL2rf/4c8Xcfj4MWyuviYG1RHKmGsexcULm/jWPWexszWSSNKdrqlny5qBTDPMvrI2LA106xuMzjXpnZf2RzhxooTPfHAe1954Cy68+Spa2xsoV6rY3FpDo1rFYDDE6saOAMm1MrAw30CNiKIWqyW8GseYb+5Ds3kATz/1OH70sw7a3RH2LwGf+9QhVOoNrK2fQxQNUS7FiCKGTBA4LEl94Y2dLQGroyg2UScC8g9RkeK1sdS/LUVVHDx8NXq9If7p3kfw8KMDGYeA3H3g2qtLuPNTJ3DwyAmsrpxFu7WOOKqg1WaUbkmieskryzHrGFcwHPYEBC6XY1RLFTTmF7Fv+TBePvMkfvjAJl5+ZYjPfLyE995yWlJFE23nOVupVLBv/xEB4P/xB0/h10/00KjGknqZ72jMRRKFfNWVZXz206cxPz+HCxdetpAn6wSXsbBwBP/66yfx8GNm415zVYR3X9PE0WMnZUnttFbRbm2j3+8jsoczU+CX4hjVGkHkCqq1eczNL6HX6eLBXz6H+3/WlRSh/a5JAc26xcwswrOeNHJTQEsqPj0vrQNK1lnEe338MXEIC7LCPwAA2OMeYjPOAfuKAOCQwddtzwe4i/hrEXPzz8V3PABcAIAPHAfK0Nj/zQBg25lCiaFI1i1oICsAWB8rat6tTSpym/dAEUDp09wHcP3u+/3JAoD1ud06QEysb39vemUpmBmJZRBUhnEBYDdSN9GBctajH/1L2kh9dxu5z73LkgDihGP5cBGA5ALAbF91DrbB/lUc+WeijxbcdlHHQvr4/C00XmcSQzqey6P09yz9NqRDuWvE10eL1mNWKmhfRta56slCcxzyXCfOQAkogr5uH+oxM3CMMKKjKmUMRjxKBLmZZzbvY7ypiODUhvB2i8yfvcF+RQe2FIhoI1BdmhfyHCWG1oG2YJ9LI75DlpbqIY5S559Beq/SVMZuwftCALjgwMqKMN8rACyz7cyxrzsrbX0dScfsZg9iW749KGs4IvWmdD0zSwSAp43+1fe570iyrmUweh8AVkBabGjkTXaeXIefPADY339Fa82vif7NRztFjxSJMLPvZxSYUWBGgXc0BWZM7h09PbPOzSgwo8BbQYFCANhTwH2FvqhGlwqjbpQpPxNQcwoAuAhsLnLUdwFWbSulgAU4fVa6qBAAPAzkoMsCmzlfe0lB7ILIErE7GoPCE9qpB7arksB3u0qQGhXUmJwojDbaM0vx9xXxtxLAV6VT38E14wOUvpe5GsCKAGDf0JYoXgULqIgORQbdPBCdhgR+P00a7SxP5ksFgLMisNw5cNeOz3NoPMm7GBmZFz084SEf2CN++257BMYYGcl9wbVetbXWCHoxfdZkREq+aBcCgN33J/Ogjgf2y3RmgVDcbrgWsqT03WVUrctziwysRWCxa/TJm2fhXbvsJ59RL3QFmvm3AFNibAMGUgt2vIby+lu012Qqcpaj/5Wfns9M5VsHAEelCNUyML8Q4d9/aT8OHjmAjdXXJAUzRhXMLR7BhfPr+MbdZ7G5MZJo3622MSqRJN2uqSssUcQR0wQPBQyeb8a4sDbEX395Hp/99MfQ72/jxeceM+mX41gA2Eatjl8/eR4vvco0w0CnDRzcD5y6ooTlpSqaczWUqyUM+h3MzTdRb+zH/MISvvbff46nnx/g+LEYX7zzIMrVOra2LwrY2uv2EMVllOMa2u0O6gSHt7awsdWV+r1zjTpqlTKi0tDMaQTUqk30ez3U60s4fuW78eRjj+Lvvv2GROlyry41gc/fsYTrb/0oXnr2VwawjZh6MaapFJ0OI8VLAozutPqYq1dRrZSx3WrJz0addY27mG8u4vCxq/D0k7/CvT9pCfD+hc8cENBWIomHrDtcxVxzH5YPHsX99z+Ib3yniyuOlbC9PZKUy835CK0OcNdn6rj99pvxxuvPoBRHGAz7kkqbtY5HoxjfvftlvPLaCO+5IcaHP3BcaM6I306nLf1m5HWn1zZAeKmEUpnR2n1xCmk06iaVdb2JQ0euxtbWNh5+5Ck89mQXG5sjbLe5DoBWyxzEciZqDeDIOmvYICk1UE/wR55pHn9y78kGgd95APC051PWGVSUocRlaSH+UgQAC2DgZU0QLmIFK023/VbI6iEefLkDwKNuPmVSsnrg/CmKAC46M4rOtKIjrwigLco64zpw7sXo5GeP8WWtovdnUb+ILnpS+gDwBMCwywj4QoDTI7g6ERFokwwUJSNbiJwREDzHIKt10HPu8aN/OUbV5XQd+emfs1JJK115hlPOEf0qAACXfEDQ9l/5t7t+Q3NSJN8VyYep+XcccVUUKgKA83YvmxOALECkvPWVFQVs5ictnxkAeHyVvDnnOiANeJuAZiqvc61QjyZI2zVgL9cOZTbeR73GVW0yQWDpziTwqz3SNOTm/en7hAZuuYAQMXOYAvssGZwKAOAiB09dm273OH6RLwr044IMyialtjcn0+ovBpz19IM9AsC+Y3mQ1Dm8ygWA3Xn0x+Y7Mfvnjz+dE/Y0j7/tBgA28ziOAFawWOQGIebkqPPOHHVi1qfY1xkA/FZJcrN2ZhSYUeCdSoG9yOLv1LHM+jWjwIwCMwoEKXCpAHCWgUUVPAK94qVoPRX5uwCaViFzPdinnaJUhGLBQyIEO9zcVTyTNNWe0J0y6Lne0mpUtYqCpB9zAOBpjCZ7BYClBvDIqQFsI4upoPlBhtJ/228+x8uvaeYqRKIgOLV0XCDWH5Pf/1ANtiKjmDtlKW9xL2XYXgBgGavnBc7PfABYx1VkIAx5KrvCQdHzecuTADCVqmn2wATwbcd4qQCw3z9fodWUaFmGpmkAYPcdJkplPOs6LvVWn8Zg6dKCBsBOZwQaIgkWEFTimmcqXQLDE+t3ihcIDbzI7ywAXmw4qZqP49XBz0N0Y0SgXhM2yikkz2kNKP5eCK1FHwDmPUU8fVo+zfumAYC1PYKGRQbNvP4ZRhfuXRZPSo91fNdeI4Crtk68nHGlCNFohKWlCP/+y/uxfGgfdtbPi1WtFNXQXDyBldVtfPWbZ7CyMkKzEUmUL6+drvnJ/SdAOVNAd0y9XKYdjqvA//of3ovlhSZePvMYYi7+YYRebyAG12df2MCPHuhjYY6gY4TeYCRzUYpHeO9NMW6/5RiGox663R2UK9w3izh09BQef+Jf8d0ftHH0cIQ/+dRBSQG9sXFRQFizdRnpG6PV7qPTG+LR37SxtT1CrW5SGB89BFz/rmXU5xpYX19BtcpqyGV0uz0cPXYacVzD3379Ybz+5kDG9flPR/jYp/8EZ55+CNtbm5AAY0QY9iN59+p6BxcuDtDr0RDIMzDCwQMNLDYbaHe3Md9gJPEI260O9i/vx5ET78LDDz2AH/98hD+6Lcap4/vRYb7pEVCulFGpVHHk+Gn89swT+N/+93XM1SM06qbdXm+Egwcj/LsvH8OREyfwxmvPIooNDyHgvbz/CN588018/587OHQgwh0fPYzFfYfQam2itb0pdX4JkNP9gymxCQSvbWyL4bdRLwsALNHhVdYEZsrvNk5d+360Wy387MFH8dyZHs6fH6HHOtDbI6lNzKgkrlEBMhUAtiw0BABP7F0vYk7PeqHyBK+ZDgA2M7S7a68poC8HANjlSaQ/51bngZHdqfMvZVDPrzXuU3hCvnTkzyzZ81LkE1krU9ZIdPtaBNq690ZTFvHNGt+/NQBctBEIKuVd044/q40J50EvFe8U4k5u/4p0Gr9G7aUCwC5/Uvkh9VkAAOYaZz84VgWAzWfpm9PrcgoAeIw3jmlkt3OiPzmyXAjobLfN+WFA4DEvEJ4+HIEAsDs+XS++fpI1D0Xykj43rU42Iec6yOekLF18BiQ1ok1lhdSVOaYMIc4FpPTZaQBgpa8CwDoPZG3Un0ZM92wdMQWkL48dCFIlflmySceg6yAD/NWZ7hEAd0btg8CZJRDse4r4ug8AG9B07HDg63O+s5JmF2O/3HrJuj4ZGZ13FQHAIQeEPP1lEiD1y1SY3iR6U2BhZzk9uO/V511gP8Qr2Tz7pJmeFJRWGcgt4eN+l2VfyAKA/c+1fwoAK7ibyBXlyQjgEACscypEmxIA9oFfnf8ZAFzM72Z3zCgwo8DlT4Hd6reX/4hnI5hRYEaBPzgK7AYADgnWRWCBZIJk6ixbozUBgNVTsYDiWtbF/Um93v2bQrwAoQTU7E/VIbXPWSCw9l9Sejl9SVLfBgBgUbAskO2OX9+lhwcNrG6N35CCkRcdqd0hoOVHUksUNQPJrAYzAQLbz/WdPh30b0mfllGrSd/pTlERADytoUHbzAOASVvJWOpcRRHAeqs7L1SMfE/mSwGAE4WoIH3kVMzE4DaFVxYAzJRmeVdR0wRJ8y5G6vEqMjQVDsC7QQ0TGg2qX4e85CeMUk6X3w4AmH0ZWuOha4AJ8TqXvtMYAAwtHQA4RLiCSfPXdh7ti+btUgBgP310qB8hAJj3qbGCjM01Yivd88aUCWrkLOW9A8CTT7rvd2sA05hGvIeGYOE5MSQCeHEhwl9/iQDwAexsnJOhxXEDiwtHsLLewv/1t8/g3JtDHDtWwurqUCKB17dGWFiM0e2adNA8nViPkAbiQ4dLuOZUjL/4yztx8Y0XsLn2pkm1HDPadYhnz6zi5w8PTNrjOMJcM0KrNUKNtYRHIwEvP/q+Jg4caGJrewWlUoxqpYHG3DJ6gwH+76+9hKXFCF/+3EkBQJmSudcfMPEzaB2tVht4/dwq7v1xF6/8dojmgnG64FzX68BHP1TCze8+iNFwgBEG6Pd7iFDBwuIhHDv5bvzX//Z9vPjbIQ4divC//M0tqM/V8Norz6LV2kZvyPfEGA7L2Njo4le/GeH1N0Y4/ybBVUPLd98Q48bTB1CuMCK6i1KZtXuX0Om0cPLqG7B68Rz+898+b9Izn563BnhGRzMyOcaxK08jjmL8H//pMTz56x5OnmRdZODNcyN8+hMlfP6uD2NnexXra68jjgnmDaVu71xzPx74+at48tkRPvyBGLffdgMunn9NDPlC6zLrI1exvdPCytqOnKsXLpoct4sLFdTrIywuVDHfKAtYTCB9FEe48vR7sLGygh/c9yReeGmI1jbQ6gErF4ao1PIBYLat7CK4LzIMycrX0iDwHw4ArHKiAACO3CipQB15IatcgfInSTlLJy4baWZq3tvUnzalaEgmmcg0UHCAhsBfc06ZB4uAgt2ez8l5/DYDwEUObFzTeSDkpQLARXRxSzxM3BsAtfx7ilIEj4oGUNDBkdWv3NtS8kGRAFi07hTAzjhAiwBgcYLLeUeR/ui2L+vgLQCAQxF8E+mfLd1COptZj+aGbtcI4CHwl5+/FQBw1vpnD4ocPIocaLIcGxOelQMA5/Edfd6dP9E5XX06I+IySQPtrRsFplIyOaOMqQtru54irO/nMuZzlIdU9uQZwPnlHiSfH1HPtt/zub6V0xMQWAFgZ0/x/E7VnbXfZQHAhmbjBkLz4+p6obl358xkoDAOsHpNAwCrXqByqpbOkTMlSStsUmOHLh1BgX9LkHe743PljxCrSvQTb37zAGBuzaCtJVDWx4/sznKY4Tngg7+kiwsA+9G/Qks/g55HTI1OD9GYY/xdA8BZ4K/wuFkEcJG4MPt+RoEZBX4PKHCJYvPvAQVmQ5hRYEaB33sK/Ol7qka0zuB4WQCI6lkC6NLDmemTrEInkTo2FbHvVapCsQrw9aohcQgIFQDQRkgScCVQpj+jgUmdS+WNCiBxQv5NexUVOb1CAEgKdPQF8ikRTH2FeOAOxv3X2rw0CHNMKQ9M+y4/rXVUMmCuKh98VgFzjeDNWohFNYTd+QspN0mKM6+2IN+nc6xjYrpaKpqiSJcZyWRSi4YuTU3nA9N+1NFEai32Yxd1UYX+rIVoaciUa7qeCJ4oUG8UmHH9pTyjojueIgNLUYRFHsDPtlP1pKbhNp5CqTaURD+2LzSRtun2OX7/0tTZWa9Oalhl3JBlmNbbMw18iZdEzqDV/dq7xW3T9dAP0dofcqhmY+bYh+kILQEDHP7AflQIAORcaQAhXf+Lj7kp4rQZzpO2WhRhrSlGNapYaaPronD9ZhnhvM9HzJXnAA0674OWA2YHUqHyvpSTjEOraVitGtBdO/luAOBp3pHa7xkpzROjrxqGNQtEfyTOSBUyNqYUJB+3hkSeh/MNYHFfjL/+8hVozNewufoGSuWKAKJL+47j4sU1fPUbL2J9fYQqjXkjYHN9KBHsjNzl30xlLqmg5xkVG4Hnxf/4Fwdxw3s+gGee+CmqlZKcQaz5u7XTwU8f6mBnG1hsRnjj3EhAWaYyPn4swsnjERaaQyzPN1GpEtzsS6Rqtx+huXAItVoT3/re49jcBv7qCycxGHSxs7MhAClHytq8TGf8zz/dxpNPDbC8L0KbUWpYZAAAIABJREFUaat7pj5xpWbA4C/c2cTRo/slerhWI2i8iOFgiCPHrsEP7n0ATz3fxwdureKjH7sV5994Hu32DkqlElqtDhqNOZy/0MLPftnH888MsLhIcBvY3jZR0JUGcO3pMm65sYnlZeMkxEjjbreLw0dPoj7XxPfveQhnXhnis5+oo1GrCIBdr5UlJeXc/DwOH7saD/3iIdzzz0MB2Xkt7Ytw16freNe112HlwlkBfTkuRnQeOnIKL770PL57TwsnjkX4zCeWMTe/iJ3NLUm9TRRw0Gd0dA0vvHgO9z24LdHfq6sj1OciAa4PH47wvpvqWGiW0B92MVcvYYgRFpb24/CxG3D/fT/GvQ/0sbNj1k1re4TzF00Emawr7iW7n8RAzbVnzzQ3wow8x6RAtXvPX7POgtd9nPBFj51RzpJ9n8Gvix1Mspkj94dfQqIoZWnSDbv/fPkBnsFaAUS2y74qIEC2TTmRwIErV1J+pBypwGTR+a383TUOuyPOcjRTJyDlq9Mc/S7/1QMiFEHq8kfXuSYk83DdFJ0R+edbfs99AHTiXQEHNrefEzqFrmkxrhunmGn6lxXJ7NPE71+RnFgEoBXVMNb5K1r3WfvsEvHjSXnQI2do/Ls9U6eZn9TaLtoMBY5epJXuL+oD1erYiUB5IueF9S1Z09e82wxcwTPtAkuY8GIJBF6sY0+wjE5TfSpEMLyW7YxlcALDIynhQCWKMhr7kDiLqH7MGsDcyC5glcOrQ2QJzU/RWsoibwj8yXQQtYMNOTik+I/VFyfeqY5JjoNJiA+lxpKad23Ank+aJcOm1FaHX3FAZ6SvLZtEh2muD8oT7HuFTnol4yDHNFFMyd6xTifbLVM+g9fQyuQ+HspoYS0zEOo/s4qYKy0/Kz2K+Esoxfj4mQhRQQ2morWQpQ8p/VxnVXcO1f7hnr+qc7r3kb7BK1Cb2L1P6e73z7zDlMaQ/ehlapK9LIexXRcOAUVH8jIkaOYA990uzbSmuH7v07PQgcnjVaH5TumoHv8tisD2+5PpLOLNQ9G6S9antwC/9disBnAW/5x9PqPAjAK/HxSYAcC/H/M4G8WMAjMK5FDgdwYAW0HdjTbl7woAi5KVaNBjj96QAsR73ZTGISVHAUifkfu2A9/+5NbkErXNa8APiBCjrALADJCykc0KANNw6zbht0cASwFW19g1LQCcMgzlnFryDid1tSodTDeplw/WypxYZVjwDdYashof7SGaaje0vJT+qWiEgDI4YcBVr1nV7wtqiNWqJt2vAugdaxHj+Gi8oMd3SrEsKurmDeZSjKPTMB4CwLt6hweOc3QpQNSNLrVGkTzQsyiFl59Gzx9TkSJZBMqG+ubuUa2l6L9Xx5xK0RZwJHHrcct+VkNfweSEahMrAOz2r1zgAeACwKGxuvQdgxvjNasGyqzu7hUAVsMFI4hCl++YMLBRrSmHEtavdgBg5RfuT9+BqIgf+32ZGgDOMArv1lgdcnhwDW6JYcnykZgGvpExIroAsKZOr1WApeUI//7PT6DRrGFr7ZxEfkZRHUv7j+ONs2/i7+9+DVsbI6l3KzXeBwbco3NNczESvsuzQXhxCVhYjPAfv3IMx06ewJtnnxFDdqvVE6P0i7/dwa+fGmJrk9GmsaQ3vum6Eo4fmcPi0hJGQ4LL26iUKuj1WsbiOYrQ6UVSr7daX8CPf/q88M5PffQkRrAAcIWpqOsolxt47Y0L+N69HfQ6pp+Sqr8UCUhMItCm/oU753D16SPY2VqliRzlUl0GcezEjbjnnp/gqeeH+Nynm7jy1HFcvPCKRFDR2F6uNLC6so2f/6qN518YolGNpCbuzjZrCUKio7t9YHEJ+MBtZdz47gWUyyNUymW02h2pQ3z63e/HIw/9CP/la2381RdLuPqqw1hdXcVcvYx+f4BarYoTp67D66+8jL//7grW1weSBvvkFSV88XNXoVwuY33tHAZ9RgyXEEVlHDx0Jf7h7l/hX58c4vN3lHHyeAOlcgk9WosRo1afQzmexy8ffQU/ebAtZ+3m5hBLi7GkyOY6Xt4f4+pTEa6/Nsb+xTnEpQGiMkGsBo5ecSNeeeF5fP3uc1hfHcqcr1wcotW2KQgJWDA1JctAJACC2S3igGfrTEr6bB8A5j2OU5y7B8cAsHDHyXKGFmRO9qVvoCzKQJFx3up7dwsA215Kd7gndgsA8wEatcUZzDEUp2QEZ4xFGVq4/rPAX50bbds/5yXlvQWYppEVUu3ZPmalENZ3TQMAu/x62n5kjSmLf2e+I2P9JLKqU0YhcWhwZJ6iCFuVX91am6m5dtZnSA4rlG8C/XfbKQKAB9aB0j9XtY/quJA1L28lAJwd7Zp++27P1Lw1VaQfhIWT7Ba1b5pJZJyBxDyTOMhRfylHEmHHyziQmjOsXKIjzxgUJtBLAJjyG+u6l+LYAsADyQ6hADDbTvSkvgGA+RnXgDro0BFB1zH3PwsGpNbYLgFgn8coX9ztPtb7fRBYah47ernfbtb+SOTzvPOBzuOe/OnvQalsoW0EAGD/eCFQy3Wc6PE2U5ZNZIRhz5yX9QrA7EbiIBxDzlkpsxRRnxyJYy7lrx4PGIKG8iIj21Dmlmli8C//5ehw6nDEd7i6f5ZjkE9f316QpvelAcAChGc4sO4ZADZkSq5dHm/Jc3sFgP0zXddzUnbHA4Bpu5mgubOofhcAsOzhLAe7ghTc0wDA09yTxS98fjADgPfKWWfPzSgwo8DlQoEZAHy5zNSsnzMKzCiwZwr86XttBLDXQkggTQFNTsQolRI3glUC5WwEsKQpDqTe0df5Ea56r6Z0KgKA3e9dY12igBbkKPKBDj9VsE9YvzmpcczI2MEY/OUz7As/88c3YWRRIMHW9BX9ydKOP4s8eDMjcLwTTEFmAaQdZZTRW+6V5XGsn0t0shMVFFKg2J4aHvMMPKTFhAexdqbAsKy3MbqNILZk4hqOf+c8MXqSaU+Fpm7kZgphzN86RQbgohSRRRGnRRGsE73zolJ1mg2dzcCCdWdTlpKx0alovWd5gE/LcIoMfKGoZLftove760ecw/2UW0HP53zxzn2n2z8x2HvWz8kUkem28wBg8k2NPnTHbIw8ph1GLMqV0WUFdpTOul6LIoB3DwCPDaIuaDTsmP5NZfALDMNNkR9aU2pAp0OJRhi4kQa+AXLCwWdKPmI2jokq8y8fAE5FGFgAuMTczwSCbR1CFwDefzDGV758FHPzc9jZPCfpf0vxHPYdPIlzZy/iG3e/jI1NploeodsD+l0TVcQasM1FgsXGgCxnQQzs3x/jP37lBtTnS9hY+y2iaIR2uyeRs8+fuYinnx+hVolw03Uxjh1exnxzn9TT7Q862N7eQJ/Ar/BH9qMsaZE7XWBltY21jREee6KNa66O8Kd/8n6sr51Ft7clUcdxqYpm8zCefuYMvvbNjkT/tnYMzerVSNLhcT1yDF/4bBm33PIubG1eMEDzqII4LgkA/IMf/gxPPjvEX3/pMA4cPIxz514QUJy8cmn5GB779Rn86AHWSQZWV0ZS17tnaylyvRh+P8JNt5Rx260V7F+uIoYBgCvlCk5ffyvOPPuv+D+/uoqbro/x2T8+ga3NNUnnPBoNUKvXcOjIFULjb3z7Wbz0Uk/G95HbK/jUp27HhfMvY2d7A4N+hEq5gfnmfrS2d/Bfv/6yRFPf9ekFLC7UJOKYwHO310e9toRXXlvDv/xkC2+8PsT8fIT19SHm5mKwDiDXUK0eSa3kj3ywhFMnGiiXh5hfbEgU9r4DV2HQjfH1f3gcL77UF2CCpYu3d8yzsp8t4CmyhUS5mZVqwIrJKLeUMd3hH7kAsMdrghEul6gdu3t2LwCw7k9xflKnNksLn/8rAEicQZ0PiwBgbV9kigK0q8h5y3eAmWAuBfJp5vlZAADrexQg9PlkGvg3dxeNJcSfi55xAdDgvQX82aef24aCa7mySIHDX9H87AUAnjzLJ3uo7Xa2xllG3Dkpeq8/v7k0mPLLyWwp4QdT4vMeHUC05Vz9IAtYy9mT7lcCtFreO7n+IzlPyWeVd/LM1lS4CvzQwYP/+Df/0SGPMiGdlYzznjmrqWuIvmYdZQU41drETk1WdUTgdwIA07Eu5SGcTnmexWpdIFvPAHe2ivRG3e8TdAkq3GGCF+19vsNNTZzaFzowb3+GAGAFFNPf2T4lKeKlQIUAtz4ALPKTva9WNsBvvRKJ3DRfjyWLz+bWQM5apnSuEy0uAVtbQ6yt2/dYPm3sBaYUB4dAfG5aHTw0Twl9pjhTQzyhKANHaB24z7yVAHCyp11H/inGFeIyCQBsHStTbXsRwC5dstaznyEpxH9kfrz+Kn18Oupa9CpUTQzFlx/y+HooEni3EcD+GgvN/7Rni6FHmiAzAHjKw3R224wCMwpcthTY47F12Y531vEZBWYU+AOkgA8ATwCUygl9z0kvEtEHgEXBtXVy88gqXrcB/XIi9aDXiD4jKZ7s8wqcJmDIcISSuv7q8967fAdQPwLY77tvr6uUDCCaAC+WXiEAOBgsaBVW9z1FRkf33t0ogPp+VQoo2zPqTBUf/dy9T6LPnBRlOi4dc1YKYQLAfI73+QqHq1NQoQ4ClnZiilJgE+ClgV3XGyPXCCRU7bzUa2Z8HIcPkhXRjs8F58JBAYvmSlPIZbXlR7Ca+8IGFypjfkRs7CCDLnjlG1KiTE/vfAv3NEYedz2mbFkZc5u6f2JT+P0ZtxgCg0MO0u687tb72R/vRAoyD7FIAcABqVEBCHfMrlIdSrFXZJRO08/8NeZ5dj/rTRmSrAI7boRYiq94z/E+pUVqPzs1pH0QmDM5YWzwDMbTAMBsRyItNItEIEV81iqeev2qPdHb0On+G6Ikn5Ev2vTBEhXCUgQ200KZvwCYqwOHjpTwl1+8AvW5CtrbqxgMeqiU57C8/xReeuFV/P33z6JFjNQahRnxqnShMbLTMWmEWe+aQ2cq6P/5f7gJUdTF1uarqDfqkla63WrhwsoGquUqThw7iUqlhl63jZ3tTYlW7Xe76HQJdo4wHDDit4Kt7QFef7ONF3/bxStnh5LNggDuB2+L8alPvBud9qoAwEMMUCpVcOjINXj8N0/gv/xdCwf2x+h1gY6NAmfkzMKSiSL9/J0VvP8DN+LCmy/IQcAxxVEZh468C/f+8yN4/mXgLz9/EPPNebRaqxgM+wKmLi4fw09++iweecxEVm+ssa/AqD+SNNaNOWOlI00Wl4GPfKiE06fmMBrFKMUljEYRDh45hdfPvohv3b0q6ZS/8qUl7FtqotXaQhQPZP7m5ptoLhzBzx98Dj9+cEfOh3/354s4ddVpXDj3kqHTKEatNo+lfSfwyK+exD/dt4Nbb47xvpuXsbRUR6fD50ZClzhq4L6fncUvHxngyKGSRO+qU5hGgHX7jFQGbr6phHddFWNpqYTFpQYG/R4azUOoV5dxz32P4/4HexLpTCP15rYKNyaK1/obWGcF41Gh69Hf6gKAuPvN3uCu6cQOnxji01HAmSkO96gh+/zgUgBgOdenAIAZRabjYAaTaQFglYuUL4bO+iz+kmVknbh/SgA4C8BVOTmrHyH+njKYe/NYJM/48nARfy1KMa01jFN81X+J93ceaDjx6BQAcN4YpjWW73YdaD/9CGAFI/l9UfQv73krIoCnBX61z28HAJy1voN0nRIAFrnIMpgxuG4WvCsX8pNE99HMAHawBHmZHph6iJRfkIxNxoHSOCAYIFjrwPvrTzO8mPfbeuEOT54AkBx+bp9INTkpn1p5z1vneQCwyBlOq3kgcOH+tQwjk/84Arq8x5s7jYh2B+m2ldTIdZ5Lvcu+Xx019TxQtsqvOXcKAM/VgPn5WDKLcN4X50solcwcEwQmANyol9AZjLCy2hcAmPtDgGXrgCVysNWJu6EUVqGJy6C3AMAFZ2nIeSHhH7tIAR3Sd339RhOZxwWOHaEU0CG2XWRPyWL1E7qGyueenD5Rw9fZB9SzUrq0Y8MKrdeQfcYHgP3ndgMAZ2UccWng94HZgPKukI6Vku98B2hhdgUHrLtWZwDw9MSa3TmjwIwCvxcU2AWL/L0Y72wQMwrMKPAHSAEFgAsymQplQhG2/JwCZxAADkSwTiqbY6KLsubPgacwqkKhfSmzhrAV7FXB0UgP0cOKDGwFER5Kl6xmFMDWqFgFLCWVp4KnOUaoFBjqj3UyI+PECi0y2Gn7Uv7GScOtDbnzrumrhW45fdYoYIlwDpyUkprRfl5UA9iPwPaVVEZY5100qDMiTBWzTndkUola8JG1t9y1m0Sm20YLMiwVR8UUTEAoAtgFamlwuJSL61LrYcs4M/rjvycB+Qv2W1EK6FDf8wDMPGNGqK28CGvOZd78BcHXgvWUZWDTvvnfF6XQTo1JjEbp+X67AGB9S9bqUscNAqt5l0bYKZ83P52HJFvBGKTyzwi3BnzoPVkRInqvGgBdANisc3NHUaRLEUAhjSR81ziSuFfRepUU0JJiNw0AMyKYVGKK+pMnS/jyn55EpTZCZ2cD/X5XauLuWz6Bl868hm/f/boAmgRTGfFNEJOpqBlZRNCX0bnkY5VqJDVjm/MR/uYvr0KtVkK3dxHDYVuikpiquNHYh36f6aDr6Pc66LU76PX6qFbrAla2OwSBGek7xM7OEC+8NEC7BUlTTGcgTiX5+sc/XMFn7ng/VlZewvbOhjCZem0OR4/fiIcffgR/9/+1sLQYocW01X3zHNfyogWAGQF8+4duwRtMUV0uod1ireEa9u07gX+690m8eRH4/KeWUa+XEZWGGPVN8fZ9+0/ggZ89g1/9ZiR1jBkNvbE+wnwtkvHXauT3I7D8YrUG/PHHY5w8zujiMuq1poDFh45ehXOvncVXv/GqRNh/9ENV3H7bNdjevIDBsI1er4f6XBlHjlyLV18+i2/dfR71BvA3f3Edev0WOu1N47gUlVCrL0sf7vnRGTzyaB+f/GgJH3jvUURxT4z/w2iIRqOJdquLHz94Dr96bIC5eiSgOOd0374YOy0THcYosX37I1xxIsYN15Zx6EAVUbkj6UTn5g+gOX8UP/3F0/j+vTuShpKyjjoCaNQ7z1VZcbpmna3oRgTrGpYadz7Pc56ZBIBlV9nNNQZOs/h8kfzhP+cfdxM1FQMRYdOCcEIWb/9yP5OH0FDL330A2O1/6D2h4zlLDnZ5pI5bgSKXDikeUyCfZtFdP1cAWP/2+ZcPAOfJ38JXC+Rhvz9F/LVo7lwAeGKteBGgwfkpOs9DBLSfheYm1IecJjK/KjpHkvmzGyDLaJ/npMh3ZJVwmLrPPiBXQM/UcZkX/Wg7MO35/HYBwOIx5cy3/x4X+JX9KwDsmEF2u0NsbzHqF1Ljnue8uWdcHkdT7pPX8ozl85qSX+oAc1/ZPhh51oLQrC3sTpQH/vIr7ck0DgZZY3NfoesptM1DQLAbwZ8EdroZvTyG4fczuH6dl7spoP1nlXdL/zP4kgL8BgA2Eby8lK0yqndxMcJinXNDj+QRGo0IS3M82yOQ/1DmItDHyGDmhKYsdGF1IFlZ1OGWqaUp5PD85fzqvGgN2on9Zm9wU0C786m0LuK3RfJnkiFo6g2fvjFcgmeEqQFgV38IzNG/FQA8kfrZy3AxwZ89PcjnC1nH4qUAwJotwJ2RvQDAwreCma7S+tGko48HkE+xhr7z6+6lGSymeMfslhkFZhSYUeDfkgIzJvdvSf3Zu2cUmFHgd0KBL94aTgEdennI8CXOsJriynJNBWBV+UtFllrPWbfebUoA9tL1+opfAgBr+kNPAvdBzlCEpfu+QgXMjinLTsfagQr2sq9+Hd8ggOmcLgIg22hpl15Zqa93uyg4PxyjRsC6dXz5Pqa01Csv3XYKTLOGaSq3/vhUEUkAYMdYEDIGuQB9MheugaDgJNY6xPpe1gPmxYBXpmur2Eg8f851PgscqAsNokX2siJ7alYE9DTzzDG4QJ4BCZyaXU4jUUYxpgnyeh0uSnFdZOgMgbCp/T4lAJ7Vj0wDjL7EA0qS1wXWVdArPDDB7n27AYDddNL6+iIAuGgd6PC0Twkwah8sAoB1n7rvcZ+hfXocPWPuSgPApgcuTVKgSs7+dR11ssaZGMos8KXRK/7ZkvV8JkAR3JiXAADTKBiPI4AVAGa04fXvruDLn78SI+yg29pCv99HrT6PhYXjOHPmVXz7+6vGWYiD4H/2PNAMCpJJo0Qg2NTB3bcc488+ewRHjh3AzvYbAtCybmFjfkHq1nbaXQwGQ7Q7A1TiskT68vet7TZW1wdYWRtiYwsS8dvZMSkRCf425oyRk2UBPvXxKu6443acPfs4BoOuNWrXcfDwNfjFLx7FP/1LT5x/NrZGaNRNekz2r94wP7/0+RJuu+16nH/zjIyp3RqgUW9icek4vvkPT2J9E/jiZ5bRXJhHu72B0bAvtRWXDxzFY79+Eff/gtHII6xdNBPVrEdiqO0PI/S6I5SqwPJyhD/+WIQD+0uIoyoq5SpKcR2Hj16LF194Fv/p/31d+nblyRhfuus69Hqb2N5eRX/YQb1WwcFDp9BpAf9473NYXhzhjk+9R9I/Mx01I4pZ87jROIgXXngZ3/vBGi5eGOJjHynh9luPYjDsol6PEVcJTNfR2enj/gdfx8OPDqUesjhHWd7BVND1eoQKo4+aEY4ciXDrzWUc2l9HZ7Al80MAeN/SSfzwx4/hvp+2ZT1sb4ykRiLXsP7jfpWMHDYFJamj34VSQqsB2t8fmjo+JXOkbrKG9MA+yXPwyYsuCbF6P4LRN2S6+7cITGT3LwUA1uG77yk6nggoG54Y5kB5tJKx7RIAnnhPRoSQ0qGoBnARwF10/lwqAGz9PjLp58sPHP8060D7HQpky12/3oB3864QrYrko6pdN+59RZlpUvfuRgApmMzgWAP73/2oqK/TAMBZ4IUvVyTdd/UDz0nA7y7Jq/TStePqaPxO9Vc6jhrw1pQjIIjU7vSlRjyfXVgoyXcEGhkFzH8svcBL0kCLIyqjhSPjsMXSBT3jyMV1mHamNCBiEQBcRN8UrwrwIJ/+eQBwiI+5GYzC6zus4SjN/f5P8JuiFNBuhrDAqwgA68ekhQLAkZTKMc7BzWaEBYK7lKOYQaURYa7KbCHA5mZfHNgaDd5XQqkSo90Z4uybfWxuGHlG5tcOno5nCW+hnBbi+2oHcTJw8KPQOi+0P9j2faB2rO8WaJg5X/PdWfMbicd4tkOQHluuXuk6giqNiiJYs89NQ8TU96kIXjMw9/hLn9vm+VDq55RMEdBP/OwApiNhRWZaANjXO13HfH9fua8qol+i3jLjmtPQGMCe7Ppuzj+/b9/5zQwALpKJZt/PKDCjwOVNgRkAfHnP36z3MwrMKDAFBb5UUAPYVVBc5VHTsQ5ZG9CmzVLBkkKppAi2DyfpfKyHsxgwvdR9viLkK46+J2kCdJBTU7cLeE+7w8/KpFOkYBfZ5xIA2ItIMxE/VLDyJ4HP815G+riGCk27XKQgFk2xAsC8zwWB9V0KAE94bifu3mYcBFN50bjBuVPQ2j8oVXmZtgZwSIEOgkkZKakYIce1xlTc7KEYvG3fCa4xbZvob069RJdmRQZMP+2wr09L7c+cSw3ERfMk8zPlZLtAotTKtp1y010psJ2lYNNQIkpiVqovbdPOe1b//S5P6MkFklSwRrIbNu55JfhA8NQAsB3ABD0cY01ojCH6uWvG3955wzVK+fgOts0adKnLSbcunxfQT6cvcXxRPlSw4LTGeggAdh9lu65BZNIAP+6gu36VRm6NMX7vL7ei/aH0136meENS/y17sMH9nQH+shX/fo5dRyhRtt6rkghgCQsy/J7PVK3DBXnQre+t4Eufuxqd7gq63W0BNhv1eTTqh/DqK6/j299fp0kZrGInxmI5O43hZnOT9QchhkjutUotwlwD+NiHqnjfrTdjZe1FqbE7GAxQLlXR7w9sSvwI83N17Oz0sLbRwqtnR3jjPCOADS8X0HAAE107F0kKagKqO22I4fPOO0r45Cduxetnn0a1WhJQdDgsYWn5SjzwwJN44CFGFgM7LWC+YejSH44kqoYs48/uinDzzdfj/LkzGA4HGA5j1GuLWNp3Bb76tV/jzfNDfOWL+3Dg4CJWVs+hVo3FGNlcXMb66hp+eP8OXnlliGjEVNU0tNOZBwJO88xs74xw9dUxPvnRGHMNmtEVBJ7H4tIxPPrYk/jeD7Yk6qc5D3zxc00cObSM7e2LKFeHAjg35hbQnDuBB3/xJBaXgHddfRxbm6tmwkcxlvYdQ7c1wo9/9jx+8TDr+Ua45SamgD6EUmkoRv7+qINqrYJm8yh+dP/TuPvePprzsfT38MEYKytmxbP2L/vNf1edivHem6rYt1BFj89Xq6jXl9FsHsL37n0MP3uoL6nD11ZGiMomwlpBXgaci6NB2USdM0KJ30n0mXPG+RFoumwTfubwPRGhPAOirnrlE+6yn8qA6G2ULCD17QaA6SDlRuy5EcDcq3n8R5/LY6VFR3YRrYoyMGTRPfm8IEWkAhcT4EPRuVLkuWY7UCQ/5QGosqa9EHD/flcmFjnOAYBzUyQHgNWJPVBQ95jvdiMgi+SDEC2y6KPjrJfGUVjuPtfnNINNlsx6yRHATsOhNRLq/1sJAO+Fpq5TsPY5ARy9Bjl/ohNYWYHZABKnWCcVsgF/TUrncplniZGPe70hVlcNl1perqBS4TnItMAmPdP2tgnx5fuZbYK6CNtglGm1GqPTHcr9LKtgUkWbDorOzMxZboRyQFfM0k+1HX99+nPoym5uW1nbe3IN+IxiOsaQOCb6Ee4hhN6ZM3+9uSWAQmvRjYD1AWA2S6c2AvF0c+f3zUYkQO+oC6xt9LG14UR3xwSCS5ibA86vDbCxYRFjCzTKHFuQXzNzxKHSOk65kon58LLWaOawrDNGa1FnnQN2KX52AAAgAElEQVR0MMi9QqC581kuAJzDH0MAsPbDBYKLAMxLBYDTdHF0K5VvVI+1B7W/hny5xHeYyDom9dwvdJCw798NACz8wb64iH7u9PoyHP8O2Z+KZJK89TQDgPO32+zbGQVmFLj8KTADgC//OZyNYEaBGQUKKBACgF2h+K0AgBOFV6OFAwCwKNGesqLRXvK8991YkDfe2AokioHIgsKqmPPn7xIApm1AjPhT1EB2AWBVBvm8ptQuMjDudoH7BgW+n5dibgrsymfWQEIlk8Z+9osGB42qlTlw5sVdNz4AnGmAtJqknypa55fRZNqX0FjpzS2GOjoiRMbjW/vNFJxqIKlo2jXHgMj7iwAoglZ5KnbZAsxZ8+DWh55mropAYBf8ZXt+jUZRvukp7aSo899L41OS2jcLAM5QmP22XIU6qMxnSFKFwK++KBCW7oLAEwBwgT0kCOjmPBOqgZYHALv0CXlkm++N8Y/XBADse70XGertC7MA4CwDi66bohqCHKsCRIaPmxeO250EgMUnwa4rFwCWfYx0lG3R/uO+5lJ8ywDgzLk2XxQBwGb2LA0krf4IkRiXzafkpwIAiwePSfv7gfdV8IU/uQ6t1nl0ugQlR5irLaFa24dOq4Of/OxlabXNFNDDCHXW+h1CwFqtLViio9AIaLVHEsF77dURPvvpqwRU7vU66NMiSaP1KJLfN7Z62NgEzrw8wutvmnqykt6ZzkYDYxS/5YYSrjhax/mLPfzmqZ6kymUkMFMsf/oTZbz3PVdiY/11VKoVAXFLcQNL+67CvT/8Vzz4S9bsjaQ/BGhbOyMMRiOJTiYNvnRXDdde/y68/tpziKIh4qiOcmUey/tO4T//7cN45tkB/qevzOP06SvkHdVqWSKNq7U6Dhw6hV/+/Df4/r09bG2OpNYwjbEnjsWSlpH9ZBTwJz9WxTWnKxgO+qhUqxj2eZjUMT9/GA//6nnc98COrMPt7RE+/KEYn/jwUXQ6W6jUBmi1W2jU6jh48Bo899wzqFSBRq2CIfooEXVFjCNH3oUXXvgtvv6dFdAQxzV/+nSMj33wMIbDHmr1IaLSAFEc4/gVN+GxR3+Fb32/bQBbG5lUlrrFEdY3hrb2MOke45rTdcw3yhhEfdRrDTTm9ksd4bvvewr3P9DFQjOS+seMdBZnMhth1sdIgF8CwHTGIr9XAJiOBVqfMgQAT/ACz1A9yWoi+ABwFkCXd7blgYC7AYDTfCf8xomIs0sAgPmGqt2LWeMrks+K6HUpADDbHhYw8L0CwMILp8B69goA63OhFNAuzQiaufUgFQDOyiCUzFMGAFw0H/p8FsA2KUulP/HpkUcf9kUBYN5HvqFRpBq5z+hF9/Lbe6sA4Cz5/HIBgFXm8Jesym9M408wjWeHyBT2HFRdJr3GEpcvDIdDXLxoIoCXl0uoVsoYDMnL6fQUYaeVAQDPRahXS+j0BgL8FgLAGQ7MIQDYnZNpAWC/nbyt7a6FUB1Vdz1m8fakfV+/KACAfRnMBYBD8lkRAEzntmo9Qk0A4AjNuVjA+X5rhIurfayv0vUOWNxnUkAvLJQxPw+sbI7Qag9FvpHzdWSc8zo2ZbRk1aLeychi73L5pjs/E3ssZuaVfCbrA8B+G7sFgH2e/rYCwJT3C2osvR0AsG+/cvXFtwIATs1vRmat5BzxbUB2ueRFAOuzHMelAMBsh06Tefu16Pz21/YMAM6TdGffzSgwo8DvAwVmAPDvwyzOxjCjwIwCuRT44i0V0UAyU91JoRLH4M9IERViLbDqGvxN9IyN/nVqXqrBxgUT5L02wozpEuUem65YgTNG4FAJoiBLZVBSGPfpmW28rdXLkcZQXlp3l6mFmeZQ7lFvSumXIYcAYNLxSfKIkcl+zEfdOr/SBye6V2pYOvQRL+RA4J7r6cs2tN87nfwF6h9EqWi8gIKQVXPX/1zfKgZmAgM0WjveqjSUaApSvXcivWKO7sooMEmtNralJAN1x+SmqHQjWPVmVVBDxkgqdmKGse9x15hE+jDFlZ0bfifgttQsNf3yI0h871/eo+vQVSJpSFCA3uLTmZOYnULZUIFAgRo1XVCU/eez7POk4WD8OgW2pa1U7l1zT0GA0MTyJ4DgXqKEOpESssec9xCQphFGQQgdiwEgCM5PLhL9hO1eijdyso9ztpCOxu1FCrTOAsBtm5nghW04K8Wq8DYbUaLdC9HCfd59l/JJd8+FjMvBFHTkP57nuT8NBIBlPxSkkOTXPpDt/p1l8PZrT7KfIWNDoQOBJZ46NIxpaX4rF8zfpGNJej0qzbPGEZp/d4twjdOIx3OMziA8c/jOuQpr1Jq0v0z3e8cnb0CrdQFr6+dRq5ZRLs8hRhmD3gCVSgOlcgWjIQG9IUqRKVw+GA7k+2q9hn6vi15vR2rVnb94Eff/ooc/+eM6lpab2G5tCujLNND1SlUA5rWNHTz6+BCbWyO89uZI+DvBrEY1wjVXxTh9VQnHjxzG4r6D6HS6ePHFM7j7vi7aBC6HwCc+HONDt1+J9dU3EJdHGPZjDAcx9h+8Fj+87zf44X19HD4US7uMdiWdekx7XAaW9kW4849jXH/dVVhdfU3O70EvRq2+D7XaPnz3n57C888PcPttJXz4g6ewvXXBhGhFNFjxHSexdnEFv3nyHB5/aojz51j3mFG0ES5cGGH/gQi3v7eGK0/UUK/3UKmW0Wn30etF2L98JbqdIb75jy/gmWd6UoO3x9q7+yJ85c8OoTFXw8WVN4QWdEYoRQ2J+BoO++gPe5KGulxipNcC6vV9+PlDZ/DAQy1UKxHOnRvixhtLuOtTxzEYtVAuDzGKugLIHjh4Nfq9Ef7lR0/hJw/2sbwcC4A7N2+jxoUXQIzLH7qtisMHalL7dzAaoN6Yl3rQr589i2/ccw6rq0zDPZLoYzoFKC+RNZGT6cRdw65Mlnl+TGi55gP3Y9/xbreKcdb+8vdxFgvPOx/k/M9wwPIdo/z2Vb5z5bIQf85KvantpUpY+PWHHXkz29CdfXhxPqflj0l/vAizLPu7tuvL/RMAaQEInHf+ues2a5R5NYDd51OglJN2NZHhnM92a9TOER9yZS83u47IIgVnkft9AjAXpMBN5slxvHLTe2okoo4htM6mBaVDa8F/f7LObH9E/3Eu/11+9hCf1qF9mgVwhpZiqISLL8e770zoY2Va8myeT8wUpGAbdUvyXwK3S0smmwPPdILFvkPgXM2kedY672xfsj2UmCIa2NrK30AT8+UxWNI3T/4P0T7RcQMR7BM6zh5q2BSBduyTus0G97frNOztW/0q2R+OfBp0RvAEPDcFtNBmBJnbZi0SvaVejXD0SBnxaISXX+5LOmjuIcpMBIDr9ZI4VnVFxx9hfXMg89/uGRmH7XNOmNmF/SnX0ita6wMn515g+lPycwYt0mvW08ncOfP3n0cPrYXr7zvVtbMSPKn+4ALErn5eslLCwNcgvfGWHGE5dL722qa2tmby4n7R0k38PKwzjF+i853Fw9Np1/M4vTePluSU7SYuh8aa5Y1yOeec56FmS+NzRRHCSdtZgpWXWc4/U7XkldozRP92ZES/RIXy+Gn1bt+B95uPdnYrAk5P9NmdMwrMKDCjwDuAAjMm9w6YhFkXZhSYUeDtpcCfvccAwO6VYn4RayGNvxUDt/2THxNgkr8tcKsAsFEAxykzNT2N6ANOeyZ6ytTLU+WUQr/W1e1LFKcB3BQA5ndMt0VhWyNdFABOeurcL92zCr8LAAtWHTDa5AHAjLwxKZFNGsZQCjulT5LGx37gG1NIi24RQufQmr8mxh8FtQPP52TQTSJ9XToJEKSgvU1P5qbp1nuD3ughBZfAqX0oBABrexyCb0D0QeC0Ajq5F0w6NtLFrFPOnawfjUC060sBYN7PtKCqMLkgst+6AsD8nMYAvWS9MmUca1sWpEgu2r1cP2EAeLIeqft+/d3F71Lzowa6gg640+eDv3xUskR7c+xGRdPgoQCwu74l1V5sjC6WPQR74gtaRUZUv5EkkrmI0N73SV/3CgDLZpxcv/4cqVExyxEgCwAW2tPg5NUcm3b8mvLcvd+dRzW8SmRtjrQbMtBmguKOEXy3AHBemxzD7xoAlnfmpJhWu1YCANPYQyMQnXsiRnYZAJiRu++9uYw7P3kjtrfexMbWugWAa4ijMmJxYGHNwZJEbwroM2BUaQWlUlkMk+VKFTtbKwIS7z9wCK+9egZf/cYabnx3jPfe0jAOSsMRKuWSAP/ccWUJnSlhbWNTUh0O+kzBPMTS/Dz2HziAxcX96HTaaLU2UK3WpQ/PP38G9z88wOr6CJ/+aIRb33MC62tvCMA6GpQwGpaw/9AN+P49v8QPfjgQ4zgjFNptU+N2nmAno5/rEe74eAnXXX8l1lZfE6Cz2wXm6ox63o9v/MOTOPPSEKevYjRtUyJyKlX2dyA0KFcqqFab6LZ7eOGFFbz6WkdSVHP9Mrr43dc0cPWpw+j3dzAYbAofJghfiqvYt3wKLzz/Mv6fr6+JUVHTRpOR/dlddVxz1T6sb62hVOpL9Gyj2pB6v1HM6NmhzF2/BywuHsHqyjr+7tsr2LZpuAUoqAF33bGEE8f2odPbFACYEcj1RhNHjl6Hl154Bvf8eEWAasoINGgyZTf7Mb8Q4babK7jq5JK8qz9g1HUFcVxDc+EgHn/iBfzzgztgXdSt7ZFkEeFP5QX8OQ0A7B/J/vZO7bW0sJewC/044SP2g90qxm8nACznSoYDy14AYLPnfQeRHOM7WafNYBI0VF8CAOyCOKFzv+i4U7qHADJ9Nou/pYzD7xAA2N0DwbPibQKA3fdO/M4Ieoc+RbLLXgBgd56Lxu33z53nlByQIfNkOgEH6peqHuIDwHpu6vv2AgC7bWgEZdYy3C0A7MtVCgDzPXJ+i9OiAXEIHtVqMTodpnE2QKJkXbCTzrOCxxZ1UUb4SkSotDN2OmZGjbyrCADO0k9DbU7DM3wAOAugSvhHgMAh8ChLfgumsN4jAOyvLeH/qYUxSjKB0a6g9zPie2nO2CIorxw4WMLyfIxWa4TVtb7IFpyzgwdKqDdK2N4eYKNlGtgh+Numnm6zScVREqUv7Tt8R52F+J7dAsB58m+uE9IeAGBXx36nAcA7O8w2pmD8vw0ALHOhDrS/KwCYiykkXHkAsL9OlP+6TkHC42xbKZ9w1yHf4+lZZxff52YdmwHARZLX7PsZBWYUuNwpsFs993If76z/MwrMKPAHSIEveQCwn2JWlCbKpjZiUv920yxLxK+noatAKfiCqyQpZ1UB1dY61KhYVdoIjFF5pCKuEZcuAKwRwFTcqJT7KeE0wjbBR70+quLo1sAUADFgaSDQq5GgFUnrafrG/pgIEvOQ1ogMZK0dK4QJ2GqVVxoQXSNSjsHNFf4TcDkHQC5KQa0GdUmx6tVs1ghXN8KgyMDlbp8JADixCKU3mZvCK7T9VPlVsiQKv/2FfZII4DhK6t3IZxI9o8ZzA9byTwMAU0Eyayap5+UpYK4CJVHDNhpXlCsCwDQWEXgoCAEOGdWMM4TZAB0C2Lb/AkpbwFW9iAkCJFegPmzK/m3BnxQd7T5LmvEkmzyQy4zVKuGOpSXslZ2uYa2gtvZl2rWzm1R1svOKIhhCi8rdY/5+84yjRcBkKIWxO+flSjgKWrtVBAD7dJuIxs4YfwgAVt7Kn1k1gH17h/9+v0yd0kfJ6N+vQLA7T9OuBd1rAooSDFcnI2v4499FQM/E9NuOEliVLe/sB79f0+wNPs+ziPdWaCDmHmYkK1PlVyP02yO879Ya7rrzWmysv4FOu41KpYRSzNTFkUQNM82kZDIQAHiIXr8nf1erFfR6TPrLCKOupJ9cXl7G+voavvbdDeEVH/9wCTdcdwytnU1s7XSw0KwLcLyztYPFhQWJIibAWyrX5CdrBQ8GPakVvL52AaXyEPPzC1hYPCIWqO//4HE89cIAH3xvhD/60BV4841XUa+VpYZvXGrg4MEb8J3vPYQf399Dc8FwMfIoApwEcpm2Oi4TbJ3Dtdccx8WLr5qImk6MpcVDqNWX8bVvPYbXXhuiXBnhtltK+KPbr8L6xgWpgVytjdDt9lGpVBCNqljefwrtnTY21zcEDJ9v1lCulNDrbqA/6KI/aEv0M0HcRm0eGDZw97+8imeeG8ocyGVrbX/wA2V84kPH0B9so9PvSNQv00DzABZDV8RoLqaTrmNp6Qr89GdP43t3d7C8L5Z3M000ayS//9YyPvKBI4jjPoboSJ7DKCrj4KFTqNYW8PqrL+OpZ8/hiee6WF83tYtvuCbCyRMNXHnFCXS7W+j321JXebvFKOWjwKiEf/7ps3jsqaFJCy9OTExDaYaQrNOciH1x5ArxOz+q1+UZyfoPq7yp/eU67mW8x//4dwUAF/GBrGPCr8G4FwA4C/x1+W3WORL6PAQUunQtOpPce3eTYjo0d0W8uiiFf1Ffp40A1rPA/Wk2RrrX06StnnLpJre5uk7heHIcyvYCAPvv8+eDvLZobYTOtSwaZIHAfj/ebgBY904msGgHQHwyq2+ZY3QAHp5d6uyqMqsLuPEzPd9dAFhkg1KEXnuY1Gjn+9QhWftftH92CwDnrb+9AMDMbJFHJ4LbWTydn/sOvH7/6NidXDm6rfadt7g081NcT9DTaZO/UlbiT3mtOuBEwP6mqQU86NEhK8KR/RXUJXp7KCUihiPjwMa5X1sf4ByB4R3jcCbO5tbBjw2Lg4B1DqSTQOIsZRW40J7NpPIUlmZ3Pfr2lMmsXJ4Dk2eM8B2ss8wHKufLu22Tu40AJi+uBBiKe8YOuhDnQY0AJgBMUJOyFj+f5F3p8eVFALs6+zQ8P7S3ikoVSQSwDVDg83uOANYOeuvBXx7axxDAq024NEvZjDSLhG206Gzxz1rat2YA8DQraXbPjAIzClzOFJjiWL6chzfr+4wCMwrMKAB8+VaNAJ5keSL7C6hk6s6JQOjeZo3dCkq4XyWGGE/p8z3CKewbAC/ttcjaMTS6GiO8TblrlS9RwAbj9LgSjakRjwML8BEQLAMjq7+kIumcPrkAMMc3UfPO1uNVALhsacK/FQCOJF+SpU/KI9isMFcHkxTWjCBmqk0aL9hgzuWmZVZNM6XTFUQQ+++eeJVNaa3gqBH6xxGygpNMCVC76yMBgAsAOj9FU6hGUciop5GlqojTkz0xNjP9tAdoqx7LdcO1wDXHdZOuuTt2JNBZSUBjm44xWauWRkU1nJLI9ww6MNWYrn2JYreOCuyXAF+OQTGkoPp4QJaNJVkmuwRMkzTO7hoIGDlD/cwyVhUZxYq+d9fwBADsEaAIgJhATLyxMZI56+IaYWSj2eTmh2/vYERo3rVbAJhtufTJAsAVANbId7cPYkSyC2KC//md9dhT1nAKAWBtJ+CA4L8ytG56GesvLuJ/TuMTeyP5wPwidB2z8sxpSxmFJGLUGB0J9pM+WiudxlWmGnz/rQ3cecfNWFt9FTs72wL2VSsmApimRZ5zBtzmoWfP2zhGxVo/+5oOAxEajQZ2Wh18997zWFsf4tjxCNddXcWRg3NoMOxYFuJAgEyiiHMN5vhn2zFKpZIAwASZ2eNWu4coGqBaKaFarWF1vYW772vh/IUhvnBnGTffeBgrK+cltXR3EKMcV3H40PX46n9/FI88wjq1BIXNmjfrmJFQTNFcwl/92T5ceeUhbKyfE17b68Y4cOAkoqiGr379EXnHxvoQBw/FuP3WGm68bh+imLQYCKDLvhIcGo4qaNQXUavUBLBlGuxef0cWcCmO0O0RfCVYPofNzR5++a+reOm3A6ytAo06sNNi5Bawsz3CgUMxvvgnSzhycB7dPpFVk7+EYHilHGOEATpd4MD+AxgNyvjbb76Es68OBdhmqj2e8zxvDhyI8JHbG7jm9H5sbK6iXB6hVqnLPBJob8wtIRqVpDYz02t3OjtoNhdRq89he/siet0uBkOONcZ88wAilPHkM6/invu2sc1oo46JgOFPKaXg7pmClO1+SlhdxGMjtbesJ8SP9AdBYDUgsoSkGHcf74an58pDHn/WCOAiADiD/VgHPvvGgKFbUmg6g0s5PnL1hADIgLyUlQnFPy+yHCnzTxF79gTO9ksBgKd5p8goOcBOXlSp8NyCDCo+GJesZ3GiSwPA4TIhkwDhNOOaOJP0fC84z/PW+V4AYJU/VH9xZUL+XqX/inMVORSEnHWzxpqSGby1lehbXgSiuxRUztZ2Qn0r2rd+3/ylpgGquwWB2a7qtwlQaJ072ZaWMKlWYrQ7RsioVnmGxqIzEAzj2txY5XlqekUgSAFLyoXUbQga512pfgdudfVW1SVC8+Kuj0SWyYnc1jZCEcBun0IpdN3vGfmczG+g/4kTlt4U4BVCPuW9jhOTrG9TDSN1pfaY1x4lG5ctsK+0MSw3I8zPmfpM1NsXasy4MsLSQozBkI5rdDyjncOct+s7A6ysmNZ6fUoGJp0v5WXSxNgljMzIYQuf8oE1T5aciIbOWRpKY7OHxjeK7O7sxbcaANaU0ZF1kHT5rwvc5qWAdvlwCAB2J3PQNXtEAWCm2yZNuY/4+V4A4OyyS7lbMfjltACw1tp1AWAJKCg6AP23emvC/dMHf/kozwfjoK4O7uO/+T2BdJ//ul0qAoH977/1WDefoe2exLMnZhSYUWBGgXcUBWZM7h01HbPOzCgwo8DbQYE/v7U6CkWsjqVGJx2OV3tLlBE3DZpVeBQ05J8TERXWoKZ2NabWVcCRwiaxVDVyjCM4x4I038nvE3BYav0a8I/vM7VsbZsWWE4UTFvPlGMTnVO+cFh9gOtTWJYUm2zXRv2aOsQmNbVRUIzSmaSAcg2GntelRttqxG3seWBn1dlVod1P4aWprqQXAeU6d24JYFlA1NScNbMuBpCkTnGaKL6RLat9Bab4dI59UIDwvCulgOoAnUfYb9NfBwCm0kwHAWtYkPVhHQEkXTGNAFrb2bUWMCrYDtcdtQsCy+32ffzZ3snvv2RizVhXbKtt+68ppfmZvM86OOh68I0/ug6kee6HghSIu0mVnGuU9kBpd+5CymQWCKzPTRhtA8bzvPXhG+D9e4sU3ExBz/ajqP89BYDti/37i553I6h85xoXbJg0hJgXJuP3DQfOXk5o7YAnanhV+12WXbvqGX59/uNH0PkAlALMWUC1ZCmYwimB7SgNXFoU1QBOatKnLNP+KjFfCrugpW8Kw5xpwXC3vq0tngDAAgaz5m6EzbUhPv6xOj53x3uws72Kzc11iSiqlOsSBdwf9ey5wbOkZ0DEEuvQMjk0a831BbSNS2VJ67y0tA/nL6zgv/39a9KDC+eHOHkyxgffN4erTi5jfq6CTrdrQd6+pCceDYcSTUz2SUAyLsVS61YiUHc66PUHuHCxj18+1jfpLLvAl++q4ZrTh7GyfjHJSjBfX8T+A6fxX7/2Szz5BCOSI/TA1MkRttYZ0Wvq9B44GOMLnz2I40fnsbWzaSDpQRmHDhxHpzPAf/67x7GxOcTGxkjqv504EeMj72vi6lMHsLOziV6/K0ByvVZHDKZIrmAkjl19UwYCXflXq1UEeG7MLWN1dRPPnVnHvT9qoWbPVHGwik3tRtKcNYrv/GQTt95yAv1eG91+S+jAKGJZgxGjhmuYn1/G08++ju/cvYlGLRJns83NEZoLvHeE+bkI+/ZHeP97ajh5ZF6irOOI81YSYzHHW2/MScQ1a7yzfYLXUcR6kn1J1d3tdzBXbyIuN3HmpTdw/8/X8OqrQ1QakaScZiPd9gjlmrcYHQCYe9GVF4y8lc0tjaE6h5umXmX+KPkykvt4YJ/4Bmq9PS+zw26UbX980/AO94jX/ug7Qylsx2cTy0uk5UOfR08AwIE6wGxvwg5sm504a/3n9YAsEuQC0yoysXXwy5r1Igez3QD3IQC2yP69GwBY6GjXr55DSpas8zFPPklYeJ6Aoee6L9PnLNosgMqlj95T9vajPw4XAHbPP/19agA4Q65yZf4UrXx5Yg8AcJEsZvjLFMR3bikCgPX7afkCfS4pw5DHqyxjAGCjT4gjTtfoDKwbrzqfZA6KI+xsjgfArECS/tk6BvI5RjHmXdMCwMl6t42N/2beDOPUysuXkYqAcbd3pN0E3QLqjQ8A5+3xCQA4ORBsfz3wV8egrw0BwPKkdZRVoFJBUp0NXa4C5JeARimS+aPTGHkG1x2zNy0tMHNUjJ22iQRmiYfFhTI6Q+DCBXp9Gec2ynhSsmlo6v+adN+G9mxzAvy1PN/d82q7yOM7Pv3fSgDYj/5lP8aZutLrNAwAW8JLcRFzv18D2OdfRQDwyDpJKJguey1JpZ4GgEPArh8BfKngbwqwpQAZOnf9GsBlA2ALPcT+pJnF9gAAs5G0yJHakz54K7YpOnhavVyz0xlA2DgS6qX65AwA3t2ZM7t7RoEZBf6wKLAbnfQPizKz0c4oMKPA7w0F/uK2akrFC4E/IgNbHccFAORjyym1EVFy9A+Jdh03b9o2DyQpxAgAaw1XAsBOimQK8wKgyXvsc1bJ1fewxqIqTQKuKgDM2sUEgJ2axS5AqsCtUZw95cczdojR2QGA+SwNBhJBKjqCAZIF1PYNRXal8HN9vwGwLZCdZ5ANpNb2vUAFsPAuVwlT+onqFlDmib9KWmQnksPMh1FegvqPo9UKMOnMjXZFuuWnLPb6KYC9FwHiG4pDHrSukicAMBV6Kvq2HwRRTASweaGma+ZzGsktADBrOFsfALMe0+uA7RrlyhiA1NvbpCs366tXkALaRb9DRqkxADzuv6SuYv8zsGXdozIGC4wVAsBTSDQ+uKcUSfXDA4BJE9lntoY3X2OcKwy93BRu+rm7DIoMzEXfF6WAzhyT1lbK4uR7AIB9Ix2bzjNEGqB/3IEi8DhEi6zxC0uSTe8N0K6XaQHg2kSKyfRCIrDmXgSAU59ojb/bBoMAACAASURBVEwPrMoiux9JrWvPBYD5bGJA36UBeZKG6f4XrbeJOSobA7EYBDUC2KaCpPd9e2uEm26s4vZbD2GINnrtgYCEGFYlxS+9r0wGixgDHl4SRUqHFkak9lGvV0EnA6mnPYolNfLF1W384z0XDY9muukqsNiM0FyMcc2peSwuVKX+cL0aSY3hbr8r4CTBZIKPjHZtd/pod3pYX+/jpVe6UveX6YqZspH88rOfXMTpqw/i3MqbAkrHcRmL8wuYnzuIr337CbzwvAGrBzxnS0BnxxhPG3ORGL3v+swRnLpiESvra8KXy3ENy8tHsLnRwn//hyexsjrE9hbBY4KlEfYvRnjvTVVc/6796A46KMcViVBm6unmfB0YxFI3lwbhVmcL/WEXS815dLplqdP30K8u4MLFgYDKa2sjHDkc4+xZRhKbc5oOTQSA3/++Cv74I++SjbHVWpfPm/OkTUeW3sLifqk9fPd9Z/H4EybKmfx/m4HbkpmZaagjSXN9+FCEj9w2h0P7F8QUyhTdUTwUOnP+Wu2OzFeP4cN2YVdKVZlrnpkLi4fx+NMv4bEntvD6myPh5asbxgBK8FecI6xhMdkvdj9q6lcplZFz/rtfCY/O3HjOF85NaYAm52kf0PSQhayzLNSdoj4WgZa7aTM/BbEVDpwGJwz0Vn4L8Q2RU6xMkgWSuO2F2nAj8NJgkaGSAqiaoccfe+Ssn1A9ztA7i/qUt4T89gqBuAwZR9+hMmvimKcAsNUhQjJtHg+f6E/RYnPnXte45wg74bSZcSbtBQAO0dodX9mLkAwBeD49Uv3IkT9c+cWXo/Q9rgNFwVQGZSEuz6IzNyTGqGzjBiBn9TFvvVJOUodeNxuL1vElyKdZfkwK6LGDsmSAsvI/6SHnOHUDCwC/FRHAE/vZiwDVUjJGJjIzkEdPn0Z+hLH/vhDf2g1/SKWA9htX/TbwcxoAWNaFHXMWAEzZiHNIK4cAoMzcRfkKxilssWkORcpw4swZm6hjAsCbG0PU52IT8WvXSXswQofJQ1j/mfKV8g+J9hwPMLFJOLwgAYADPCeLT7oAcPKqXUYAh4DfhL9mOBa9VQBwzclwFlqX0dA40isA7EZXjx3sTW99cFf0cS+DWlEJB38JqiPHNGJRcs+0ALDNErartt2baddw11TAtpQHAFMyFNtHTurn0LrLO8NnEcB7ns3ZgzMKzChwmVBgF2rBZTKiWTdnFJhRYEYBjwJ/6QHAEwSi8GjtYG5Emv7uM0qRjS0KxF9dgCCVzs0+KBHACgDzp1W0DEg6kshOtpcIpYnwbT15Kw4IbWvZElSkgZXCraSBNiX1kkgmNR7Qe9cFYPz6x0oLEbJ7pj9U8l0A2Nxj1FU/AlgB4cQ72wOV+D2N0q7hJBme/dA11rjKZqK35dUAFgA9+yiTGprMECqA9hhw1KhnGgtMitu0acetQ+oCzAKCWwNFHi4jrdkmCYLkXQrq+kqs0jQBgBkJTkBEvWHtT7Yt9Yyllu0oieQWgw1rO9PIngp/NPRSWvsAsLxDosJNumjWlMq7/OH5syGpRZOIa/NtKP2zD4wla9N1uHAiQrPI6qf8Nes2ny26RlaZe2dyFQA2ALxpR8FyHwB23+JHLGT1oMg4GAJA3Rlx94z7DsduE351IIJWbvQmUIxBnlHObTDLAKbjygMzQin/fHpkAsAKcFvQx39OU0AXRQCz5rlesva9jZ0sf49f6frTFK1uP0NAhL4jBNgLfwoALbK+dgkA63vyIgWy1lxonzCFfyYAXAEYjEqAk6ChcXgx+5t2q24HYIpWkzrSHLQGNDJnInnW/HwsPDiSUMNIolZ4z7lzfbRaIywuRlhZoRHNRB3v2xfj0MEylpYiNGoxlppMnTywIC7PTJOmeXW9KymkL1wYgWn3GP3Cs3Zra4TmYoT33FTD9dcuYXNnG/0+gdRIUlLXq3P4wY/exPqacaZZ3RxinkZUnrkxpI4eeeonPryEK0/OYXV9SyKFS3EDC/NNifz90YMv49z5oUTWEOjc2BzJc++6poQTR2KcOlHDYpP1ismzTTT0YnNeQFamU66Kz9oAF1Z2sNUq4flXunjssa7QmPID+X1rxxh0OTc0gpGHMUrjiitK+PgfXYFjhxfQ7bWx097A0lLV1P6tlNCcX8CrZy/iRw+uYn19iLW1oaU9wPp0BFz4HgLsjO699qoSrr2qgeXlqqTgLpdIl6EAwcMRx9iVd9dYf3k4RKPakIjmze0W1te7+M2zO3j5twO0W0a+WNsYYd/+WDJLqEHaHEg25aQa8ywQHIpgzVu/Uyu29sbJCL38FrLOktR55DLogg6FvnbHF3K6CfH5zPPFS2Fr7svuYAgAzgR/nZdmpYIMAQVuX4tSsGYaa9Upbw8AsMvvi85fn667BYDzzgKZCTrz6VisY2LSv3F5yqQbRf3dNQCsS8FxZnTb8KPwx+fL5IoLAcC+fFAEJk84IHmpO6Yx6Es/9Lz2zs+J9r2Ia3dt8HfR03Jqj7tUCPVNl2fWvGV9rtPipjgPyQ7COnPkW8rv6oybyCAWzONzXHsalUhgUPU/45xsSj6ofKz6Jtvh2cjzrUi2Tr6fkjH77V0qAOyv0pADQeE93g0ur0uX2JncE6kawi4QbDcLM4oEL10Azv6U9Whv1inn3IhsNDTO6OXYRGvy+CRbkRrItBvYCF/ewzVHXF/qQ1vAX+X+NmUWK/T6NWoToC2QjckdRUqnL9K9nBTQewGAs849/Twr/VvIbDDei6NgBHBor7oAcIg3cv+IXuGU91JQVj8zfGZSz/YB4NA9u07BXEQwcygld9H+oI4hsu/dCOBLBYCt7UJ4WAD85efu+UN6qO5tHLDTALC24+7xTHktoFfx3hkAPM0Cmd0zo8CMApczBaYUxy7nIc76PqPAjAJ/6BT4y9sqJmehA9xKtK9VTDSdM7WliRQyVlHOSu8nntWKMDjRsa7QSQOXRpyqoUfeSUCSNUwYfUsdTYBOo6yL4Mt0veJ1bRQ5SUVtgUwFgKmdV/k8o8/4PMdEwdhqimzKTUFXCADbdE98XiOATWOM3omkn3Jw2NPD7ZcaGVTZ0X63u5MRPCmAzQG8VQlIGTqKamAWnGSMMFIjjoKsBF1NBDABfGuEcxQCFxCMnAhBt15eFi6TqE4KAO+iBhz7R4M0wSD+pO1WymaWLMjLNcp6mhphbQ1dLgCsad7EbmbTJ/l1Wt20jwkA7Kwf3q+pxPK8q0UhDMyPOyVCX9Y74hpnBMGQcX+mRiu3jozXdFV+EpDTv0Whs1HzCeDmgLAh3uYDwEUGKlnd3tz7ALAA2BK1aF5OxVNTirsRwMH+BA3w4zuzDIBKD+mf8qrAC1IRDA7h9wwAO/ubvxIAzjI8yhILGHjcMV0qAKypvf1trqnh3b6588Za55zWnkbJZxyEfslR3zDkb181LieGOK5XnR+7VmUrkQ+rw4Z1/OEi18/d7mi/2U7UH+9/f23u5ix30yb6z42djRxeHoqetFkSWKtVDI0VVnM1F9d9rQZ0dwBmqWDULw2GrZbJGME0xWJobJt0v+RRNEaSbow4It9I0soNbQ3b5Tgx+JDOPFsJ2C4smrb4HGk11yRYCQGBeSbRkMnvmA6Oe5OAa1Nq4kXY3jI1jNXPq2LTGtaqEWpzkQC27bbNEjECjh4p4ZEnuji6VEJ1PpYU/gREu232cShpkgmcnryKYKqpwUs6cB805yuyX8682BXHsIWFSIBnjp1geH2OQK2pe3vL9WWcOtE0KRh7A0mLzXqMPC17gy7W1ro4e26I8ysjSe24uWF4DkFT0oCf0ajbbo3QaDDdNVCdMyLAddfXccPVRzEYdrG1syWLajgY4sjhBQyGMR57YgXPPd8TulAu0lp0nNOt7RFqjUiA4bn5CItzEY4cjHHt1VUBBBr1CIuLVUnBXauWsdCsodvto1Zjyu8YnU4f5y5s4OkXdvDCi6bmMM9QRlAzzSTniGtpa9OsgXJtvDrFIOoAwFlONCmeqXKdnhXOYncNrMG9Y1NlTn4XFiryzhIXdHLbKzx/nLIdRtJKn0c+753ggwVMYTIC2Dc0p1ucBgDejSG6aA52CwCrTKDDjrwapBMORHt0oMkja96Z5j+3GwBYxuYBnn4AWxEA7NOnMCTeWQ4hw3miJ3l0DDoFOG3p90UAsAuQqe4gIogCs96CnwoA9hz48vajtpcVXavj2DXd7UvdBAdhR4rJlebu0GkA4Ik5d5rk+etmbjKgr5WrbUmYBACumUwSArSwHBCdHrX+ps2Eo/KunM/94owLlwoAS2aQJP2zoUzeXITmMZXm3iN3mJe5Z5JZgK4JQTI/2VvcDGAhnuGub1fu0vdODQBbAUaXtm4LzdBExzCKD42GTdNtxC6xD5grEoCY+jjlBnc7Ux7hPiXvkRTQkpEFqFO+82sgO5HAbF9LovjnkuprReffpUYAFxx/koHGv0T3D/g1u+tKyaYpoLPWXBEATEdIdSLXfTUNAKzv0wjgLIfOvQLArjPzBIF2CQCrvUJ/uu2pbqSfuQ53nBnpB+0d1rmb65hOCVllnxQAZntm7ZiWE+cEO90hZwV/nKE5/c5vZjWAi/bU7PsZBWYUuLwpMAOAL+/5m/V+RoEZBaagwL/7I1MDWABKSaE8Bln5OI2feZekKdSUwQ4IS4M3BUgamdm2ZF+yYJgo2PxXjqSGjKtrqDJLBUSMnTT4895EIzPtGpUtQqlsnleZXCIzbT/6oxGqcWQACD6jVm6Rjg2wOeo53pWBdH1FKea0hhcBFfaTAIAYJTyyCYgdMCala4hORp7Q+KD0devEWgJIKkp3/EaJMnMoUdAhQNB5DSNwXc/ieDQG+lU3FOXK0awFULXGERqth9G4BhWJz/YSBdehgw/+cgxZ+LUqmOptnaQAtPVu+T3pTABY55WKEYlBRV0qaCrwzzpf0idj0BeFyAGH3cny9WFNUS3exu5YPM9zf48kaZo1BW4gMlloxPljV+16F8WO+8kCZArUuUtYl7KMle1aIoqtv8Cj3O9nKCLYjTbmntVUswmf0IjxgIKpJEoMhwU8KA/g5aMSgR5KP2+JQPB/4nKBXm+eUoAwAZWOeTrL7O/S093S+jkjDaWGuXWY0GwFxgN7DOLxHQlIb/eS0NZFWAMAdWJZs4NM9VN5ql0cwgvsnOhPATjYN/4Q5mR+CotiBgIbwezTUMnqG6hS8zocA8ju8ylDEWlsv3QdN2S9W0Oh6+CgDh5CL5tCPIn2t8AxeU6yHwoAdp9+/jiTjBUOyzbGJLWUpJ/wDU31pA68uW8yysuZMWGMJoqIF/d2OoOCPdfcdeBmv1BDq/N915YmIJ8SHmXXodQ9tw5SjEog4KrGVr6Thmr2Q2sfsi9xLQIN8q2+qf1aqkUCSGpUDJ1eeF50mJ7YprzmGmq1R1JnV6KLuxbMtrUTJfK2GgkQy3SM7DrvIRhO4JzPE+TiWcXPJKsCyyvQ2YWAetk8z3sZqVyqRDIO9q8yxyhcs77GxkNz/iUygqTINsDsNtM8bo+w/0iM+VoJb57r4+CBSNrkXmSEL9/DZ9kngtWM+mLfRFYQRzNzkHNWOY3NOtNsGwCbfT98KMbxY2UszFflGabcnp+rotXuY21jB8+d6YlT1crFIfrDEaqNCF3yAdKT4x8ZGvI1dADQcagMlcm/Pd6h/Mnnr/7fAkDJHrKG/F1ovtyXExHCXtmHZB4yzqWMDJTJMN0MLaGjJOHPAYP1eFROaJjXiPIzly7m98kGk3scGlEOChnx1SkpDGqNMLQHke9gU3BcjuliGY22P8mnTScdfCJ5tigqz+2DG8Vozji7TtQhpsABMSv1tbJXF8DT96bnYlImdvtX5GBWRM8iAMZ/3r8/D2xTkFDbCDlskO+Glm7i9OR0IJQRxAfE3f7mOReE1r2euX4b4d2QT9lp6ar8I+t+n74TtMrY91n7wu911/NgGwPe43Uu43cOdimNk5FZJVnDqmcUyON0aHNB4FSWrdiAyC4f8+VRqT/rRUjmrUntXwIAJR+MmZo7FwLGeUw6mKWF8oVRZ8SRlXIE2xH9LWOO3Llgn3lb0ndHWU6DeOnG1MFl/JxpVeU0V76SurUp3h3WybVfMs4R5HxOZFHyVJb8oHxSjtBsRBL1ST1ddPXYyCy0m1DeoX6Ql+RKHbpCu8mdx7Tu4cR9F53Xjigr6yhNAnGau5RL6asO7ip7if5KZ8S5/A6yBnAejy1ay34NYL+topTQ0/Ip5Y1+mnVm93EvdahNre1x7AH8mu99yvfWwZs0pJ1LZHHrLCsR0pKy3No7esbxXeSGiqlNPTFmh6R0WMm7/PG7e5usRaqXOE7W331sBgBfyn6ZPTujwIwC73wKFB2r7/wRzHo4o8CMAjMKFFDgbz5iagCLAmbrwbpCN42woYufKuAkAKUgCuPan2pYljRJFqiQdq1ix7SMCkIIMKCAgP3JCEiJ+OJPGhXt3xSQB0yRSWO3TZEjMjBTa8b08qVLqekHvXXp4StYEftg32ODiY1gS+Nzoqynx+obXFSudqMWakoIh0h8Tg1bfmSmDygnf6uiZl+ikdf0IHYBdjfigG2LRzqBTkbCUmGlsqqAIvtm0RUB0EkXodPI1DR2Iwnk9/GcqAew4KSSWsiAwKKYxKYWlgBIbEfydtv5F8/qMR0VNPSBKyUX59YloT6pdhPXg5vPZClsCc7nGVwSQ5q3jPX+mmP8Dq1zVfh0ntyfArI77wsZOxPvZicltYkqtm8jaEea8jMb6a4AsMynAsKWvi4QLPTQdhz6u+MIGdjdz1IZrAM1m9XBQ+muQIRG+OYChNbgkGcAylLwVW8VA5gLbrgKr6bxdr5Xusq6Ndl05fmkny4ex32jCq43+dpkyOjqzrkqyCGDo+7bxPCre9tJmVhUw7joACuyrWVFECXz6Ucw8IXWAcHfb+YZaxi1HSMgGAY5zA0a4RQKNHNx1mScCo4HDKfBaDGbOs6lk9ufPCO48H+Xbzu/J20EQiHc9vMBYMMXE95kyeeWCuC55l+kS5YCIu92v+Qa1jruzmAUZBYnmXEp0sQJieAkL0btK+CVRPA7xmsaMzXNsNQZFYDS3GBqqEcCzPIc4vcEmnm2829Jv8w0maVxOkwx8jKylc8ysnlnmDjWyPza1NfKoxbm6eTlA7xmXdHASvu9kSvce8ZrksAzQRJGKzOil2A102TTMe38+SEW5iJJnc02uFckktuOmfdrdJjy+iRLCUags1SzAXEyo6Gb0cy8//9n7116btmy7KAVe3+P87j3WpVllctIVQiBLCPoITpGAllCdJGQ3EKIBhIIgbCRaNFziya/AlsgY9Ow+yAaWC6qbKxChavEw1nOqqysR2blOec732vvQGPMMVbMWLFix3duPqrOzdiZ5+5v7x2xYq255nrNMeeYX34Rxl9EaKPtzkH/ve+dKCN0H4D1Dx+Bjg+REzqlKrDTUQZpvI62ulIdeLJhO42dS2PTfTiVqbH9wtNvFwBu1mg/f80xaetRWwbguh9aGTO1/JVI1znYEZLweOjNvbU+KtjgSLsObgHAJ20W2hTPW/O9f8+G6DXwF9f2AGDOe5dQid486Ahy7xEdgboGIGh+2YrA6gEg6wDwtP64in9aAeDefsDf5fY1KSyr5NcA4CwB7k22BtCKQq1FLnu/79s+1aHQ970UWDEAvPacGftM25atzc8LBlMGgHOdoz4B9LYvnltfCgDrXLxWlRkA7Lkz9Wm7l2nLAaVxb0641PTczto8lbN0cLgMADuHc470dfoKlOWcrltdwX1BjWSe7ARIj3Hp5RQjdd5OOhE03VWT4w/P22o491r6ju+NTmGfgX2BAWAU4f0P6vaaDmnhtEU2M7IhDXQcw7uvXZtuLwHAtU1py2eWsiqVrfFvu4LE8KkA8NY4tux6ADAeuRVAgBzA+fUpDja476cNAEefTJv6m4aivAWA222HHTTN0AQAuJ41tZbC5Ibf+T3Sh8DWonMO5sMtAJh1lFi3AGBcO5v30nyFcdzar/7Or+0A8NZctv++S2CXwOctga1l9fNu3V77XQK7BHYJlFL+g790U21BPoBhk2lDQC9CqR6kcBGjQeeGCJTDXIewbwqAhdGX0cUCheC5jI0n8+sKuITRzBSgjoQMwDK+J1gIgJPekRG5CuMqwElGgh4Helg62hbGYT+fAJu8KmmcYwNFAV0jGX0SnDbFlwwsbJ+0qKWaZcrGJuqPhyRHW+tk0BqwZgAxI7Jj8x9Rt1OZziVZD4QCEBkEKwonPOsEY/1xAsaBZ8DejJzGiL5GBGJUZYpkQZtN9eqobfSdgXJGIsv4FL/HgciHBUNE6JcevVg+VMwiONMBHA4BPGwLoTQOk/uDh1mDasrx60HdGrIIkjcjHnruw5V/soF/BrIk5wgfdN1PABfWNguonw2gBNBFx4rvGdlk/ZeDAlVYek59VwR8BvQdaY53tl+GjDUqRTtmsIctX6PINrp0GpB1zQYdywjGHke4oo5V96tRPAm6Y1SRxsRFHSMe5abvESE/O6CmSH46fIA2l1GS4WmfjUgGvlitbORR9Sg/gD4rKwFuueQhzeonCsAMdmBczw7QArfmxu2JvrpWoanM7PmdfuK8d8ExIucInRn+bABrLBQeTywT/dBSblp2em890FvAZi0SsbbX9VA7Wkq01gAK8fRAG861TVvwuWfAytetAcDmMLyUKxjPBPg369PGAAn98BxgrosKioDuWBHoKyq4+HqxHh2DYSOiVaaHY3rBXEZAFvP/dczZnr9Ma4koU8uo0uPTuSfadTgEFTFeiKSNqACBx1coPz7T0MRo3imnm/cAAaoG/TReWD9wj8F5GEtxLY2lotLm3P8YtNW47uYq3pEDmXVR7r7gxpvAX3xAvaujCo23I6Nr8R3KRFQKcvh+eD/S0Ia/MbTobEWjpdIfIHL6MUBdvmwck/0PczT+gU4b+xBE+zBKWSkJMgiEa77//aDLxjWgqP7hD1Uvr+uMDg99AUDPNWLjJNoCwJ9iQEX9ujnK87o1M9AuK5MjgC+Nta8LAG+NC2u8VZ9dlJ2y2gJWgOA8f1wa8+0ckwHO3P6fFgDck0+u09MF7yu0ZcvQkde0OgzSZtf7tGn9ag36l59gACTftUULndvcRkRu6Uv7+xbAsVbe2rq2Vvce+Mv1YyVCq17vqacBIt0FXxeg7e0b61jSGGnX2k+R7UvlugUAd5/Z7JG2nET69Y5CsO5ccqDI7ltbe4m6RiSa+i39bB0F6jPSmuD6L+sppiNd0EYnvkTXF2U2G4zeGS636SUAsOvR6yeUlZ02eU3qX5+P1/QpO7i091J/89qtiuQo67y8teAoLsdzqwOcxmAGgHF+xJ4H4K+dLQ0Ae3+T+6EFgtcB4Kh466hjJ+1a5tYEvgEAv9APaHXo9wBgbpU0h2zNA+30t7x+2jf2KvHTBYCTYhpgTQx51L8LDqx5HLvdXIMbWeUzGG1c3BNqjwubkCKGERncSzGV5bQlf+u475kNf9iBNIC8n/lbv/KwpXGfskzs1+4S2CWwS+BPnQT2Se5PXZfsFdolsEvgxy2B//Av3QSDLIBWAX+ORCRmQYpfRSgaQDXwJvpAR8nkTWQFk0X/HKBw7JoNjBEABiCac0I6N6Sofg0At9S4qC+BSm2CnRMl6gIK5IH0OMwhrIoZlI1KxEGTkTVqpymEZxGHnZWAhyYdrCJ+Or2cj1hf5QMSNuuQtY3wKGTm4dzQMxHQkkEdhloflmGoRlk0bIuWMnsx5/4gXSYAAERc6wCLe2GAp4Ee8oPXsiiG+K7P+D6AZuiH+k4GfHqyAnhjIl78P9FAq+2OHsXHKaotCZQIWwD7VeaSqw1DBBvkEdszVrg0lDFR7CUKUANMHYAIbcABfurvqW5+VgVHniIK2s4NBhkAFtSXb7dOkHo38nrOrBpJZ9wniCbj13iGopnwGVFkpIjW2ZKewQBoDPgrj/FMB2fPT8BFZ/KoRhkbCtK7D52m1MY7QAmqw1PIouagbQ2UnciJ+viZtbcjP9Hj4hcATI624DzRtOEaeU0r9fwEArNu6WDddo3noat2/LYyasZ/F2CR80N+XoDmk27V+dBRDnrubE566eSeh1ACNLp0mwa+22lKgswRwrhkotqPG9YAYIMMlSJ9zSi7ogfVUO7fbThJXud4fktBag961g2RlwIE3bxPMQbHeJsEM3O+aeq9BgqBcSIb/ecU0BOIh77xozjtKZo2A8Cz56vfkBe4VrPWdao06AmhZzAMUt8UDUzKe0W1kkZZAHCMqTBW4p/pCnGjdQGgK15BaTgZmcwGMgHAGp/WMTk31Yhj5M8VFTSA5jC2R0QvaKQNCjta2flOkUuZff8UkTV4ffE22vfxY8w711dRf0RgzPt8GZHOXIw3sQ7CoYT5yq9AbY0czREhjCdyTjdtO5ynnucU7lVT7ECGe55L+eo1In4C2IXDEvtX+vNz3zoSREZ0MNqH67BmICfz99+PkTeadNwhE9x8e3sIOu2H5fiblCHmlh8FAOYc2MwLs4hN7ZEuoYQLCui1OWxtPbgAyL5kOsxjite383VbyAsAYNzyUhB4Wg/iwf68DQBHxa43Idi+FF6a8/ASALwu30mIWw4wt6sczy/pvSk/fL760hze6uvXAUBzGZ96f/v8erZY0ase8Jtl+mqFYcn3maF4tu9ITC152f2Utri8S7LGby8BEHo9/dL7vN940fVbe7XOHn9Zt6mQ2Xqr/cRiugAFsqjP4z07Gy2dzny/GTbi87Y5Mbe//q197fLckyJZU9lZr1pgeXVazs4yHW9nlGknY5eR60PKZ6Ud8t7HDqPQRzgOL2U6fTPTWTsRJ0fOV6/6NXdV7zMDQbrPd7VjogWEF7VrdD7aEKW53XZKBmMKzo/eZ1Hm2vcHI8oF/bCTRYpwnqUelPZa4AAAIABJREFUUQMyALwAfxtnp56kzKpS5dGxMbxspt6+aprrIoUHXlv7ceRl7ulV0pD6Z28t+kkDwAsK6WaMMK1Obiv7dSxg+CB9uhQOKUvwHd5DmQbKyOBvLaQzVRzhpKnzP8+1SrtmFp1Lcn7RvJp0u50CvOf3OfV/+Ac7ALw9EvYrdgnsEvicJbC9Y/ucW7fXfZfALoFdAqWU/+jfuIkgMkTCgSoRHrkwTj+PhYE+zME7BkUzNq2IIBVAw6hKhOoRCQxxBrg7RQSbVpGgp6hv8zXeP2MzbM9GnBlrTl3lb2VEpAAgXxcPjAMogWJQQ9OYG9E+qCfsK6hnjahUr9Pg67omTWgPjPTQbAIVs+GABtBpT7/QqQPoJQ2CpzywzNOLCJybqGt9LYCUiECqUWQ6AOBgiHLRX6ABy6CvD7koCkb3yPk4MNqHcjmNBNYeldcwIqOHCiziZGKAkceZ5mBtj1TKEAAdHsT+XeZ7ao0sWUA8vPEAaP7GlCiZyPxYTsjR3BiP2yhgdGToVwgPciXQfiEy0vXgAZSrfX/JdwS8Afd4n2QCYAOvqGOCGZMoarSwgIPcxW5byHuIXMAoBlG2GIaPU+Q6o+0F/Nb+cf0N3DYamGXXs59tRtvQ2BjOAygr6MAjcp7exwn86RlWq3e/Ht5KuZuDWBHR7suZzmiOQfuhBwCAqX7oc9ER85BsxwXf3A5idZf7d9Wwm4TWs3XniEfPR3i34aNGPqocH+D9PNmWahNXN54rAIoNqLivF20yATrzXGQVkAY4dsGQ5Md2DQlD5JBtX9QPfZkjyRcXYnnZMOrWHGVyODFYVwFoRaMuIisuRCBko9QlAD6u61fQz1sAwKkidkLA+LczgPuXVMCY4ghwKjY46YhlZTC21iSBwPjzXhHyNlJ7PXyWs0qWeTb6m/oddQBIixfy3+LlzwB6EalqYNjGb4CXXpNg6I6I1TwPTrTTYRwN4BPlccxeA7gX1bJyF2O95xoFhy2zG2Dt13z7BpHAx1Lev8e8g3UeuffG8mojx1yNLEbZoNvn3CX2hKGUVwLH8b2BbdQPzXGO4p7eeg2CEdhziPMH02lC8z/mJcgTMgNo/e7dWL74MnIakyJSssEzQs4hK9wP3V+Mu2Zd6QIHvQpvGGNzOR0cIJU4n6HaiP3Foy85AnGiXKms54+N+1uHlYlGXAWslb8J2G2jTT2ArO7T7HjWeQ72fl73rhfCbp/bXxF6xvAeGP3QmZ8XEn+htWNmzNeeEBSoP8qrpz9boEFvTvu6ddgykG8BaVt1nZwSXcO5g8o2ADyBCC5ha0/3EiD4JQAwh+fXHJ9bcq1t2YoU3B6Gq13vfWFc0Ad+F+Bqs8nD2oV5Gtc5GtXrut97FZgDwL7i8lhxXVZl10nREgxLU9tah4MueNxUuAV48884Z34dANhpD7ymzspMH1g/73t0jsx6ZwfbmFdTH6oM5uf11539k9vvS6o89MXCwcJ2DFF89wDgSH8TevE6pafI45P1pRPZhgJ3DhUzh8Ik/572bKWQMShdNbABgMGoNnttrdfN5e3t2PrkOcNOfe1492fsyS7PFfNWt+veTxMAzqlbqjzbdV7K2K4btEmBca2xM0BeZP1SOWBkyy/uMa5J4lYdnb3voJ2tmZ/b+frF83Dq97wlqeuEuuFv/+pOAf119xr7fbsEdgl8HhL40U41n0cb91ruEtgl8DMugf/437wZDdKGcTZoX5CXjpEzDb3zTFxDKR8eA6iy4e3IGyJCh96wjugCdY2AWlLfCsgxhXILFPrYpOJmKOzM2G/qVxh1ARLYsC4DFSgsB9Bkyju3YlY6TxJQaAHGFLmXKXZyHWnUh6EaQJMjE+2mychPgWMyaNsYYRA8Pst4nuiJGY6dzoyEBgSetwAbnn+bPIh7OKYPC0EhHYZt52dmJDAbMlFl1cO+QAv0rQHPfIistESJgysio0Xzzfb36ZuqUQw5KEENCuAeEbBElEfm9TEF8JziCABCYwgQuD4zMNgQoByXvd9wCXUr5YDqTQXZUEbQ3QCoQOAKIEr40+EpKuH69yj76vN5Zfd4T6Cev8og0daRlOK9Q7sBGXN548YOGr9FAYZDL20Z6RkGww0G18N904RM79bF0eTcsZA7IvsdKdsaIIlWThTRdKCoUbWiphbIY2pYRpDrIRyr/tAxqLV16VEE5msI0gxhHLSHflBRy8ED41NynxnnUoVmRhR9zzcB7pcAmQqA6L5Mb8cuT/Kz7uJ71yV74PORkm/t0431MXfP7Flb99kA1+jMKoVmduZwv2Fuauef5rkEWXs65OuUGmAGCqcytnJlYr2b3dsCwMmo6THkeZr0aq0HQK5/nermoEEexs41PzP0oE7W98RawLbAyQR6xdCd0ANHeQMYDSA5bsZvzLOrHHj4Hms4wMsAtSN6Vb46NU+eDeOkQRdrgMHjuidQpA0iejHHAUd69SrqZqcKU0OjLgDaMaYeHicmETQS1M5VV5PjWbQhQGcaIa8mR5FJxCMdw5ynzmPdBv/WeNlzZnp1ixyAynWoPQj2Puh2r72WR94L3T9ELuUvvkS0ryKQtebaKF4ZNNIYyc5Y+JrsDM2Y3Rh6M329ZCCMvd/KUVhf077dXDLXxcu1Ic31hdeWATMDwBxfeaxzP7FS+AYAHPrfNu5laBQdIl4MAG/1Viv/qEOec2bzCvcK0z09R5CtJ+b+rCksuHGdRz+inJ8MAHxJznN5bOnHVlu37t8yqK8BpC0AkNlpcp1u8v4MP2QwDB87wy/XeSuAfq19PzYAeGV62JJrnbO3AOCNDpzJIgmjYoJpPe7N37HeLRvhcjFHYz0I1ojYB2M99Jy/5jiagar5FLoisLS/2eqzLJK26lkfK1C0/sgFuNuKO6IY599mea1FABsAxllzbW+FUuFAFa/punx9L8d3PosAAParHYtuv39vo43x/XPSD7aLSjIJDM93BLAjLgMADn14rfO3nY9xb16PrQerjrYbDApu06IL9cUWg9CPCgBvETw8SP7WEUf+WudbB4AWsNzK8dzTx/zdTxoAdl5nPNNnYfxtXfI8U3WvAYArxfWKIGkmYyCFR8Gc5grl4ndElOPvak/QPn0RQSzhtOvP1joY7Yurels+12/PAfwSSe7X7BLYJfA5S+DClulzbtZe910CuwR2CUwS+E//cgDAMOwiQvSWOQEDAHb+WRusZxyWilR8D2pDeDYyN+9AKmH8B5Gp8GZEjkTYuLFR5bty+gbzbmyfuYltdp2M6oV3ZDLqzjb+iVra1Lx8NLy1YVe3l+7NZMS0AcCPegZwox26be0zY6qiLZeHEH0jANgRsDNjhIyyXkjaQ7CjVPuGmGwAC8M3wXNFI4M2EtTWoAIGhS2vTkBopaimcKOuOSq4RnE2FET5AMBjMMBrUf7C0MvnA6xFJLjy0kDOzrnselheYQRfRgVneRKUVq5gPpMAcvRhjur1Pe05CnLJL4IRyWAxGRgmOUlcvO2M3MZNB2dn8xzU3EZzzAwMBGijJOf6RJ+4fhkADkDVJ/gp+jnXw9HUrUzbutKDvQEIZhHqrYGxaeu6oUp6o+jyrNtTFPRoZvBaajWymOLsZTbzxZRcczurs3hITmUZnIA+sh+z8S9dh7pyvLs+epLnNNLbL54eXxC7uwQemjI5gWZtUc6BbQNRBoFXRZMrNJ8KFjWtORgvGIpnz3TOYpWLCM/Z+FmRBb8WMO8+pvOBHETybTOZKUJirdjWaGd7nstAhIBfnLdaZwdQ3OeoyKafFwZStRviotd90wmuj7+exLqkFka94HA0jSE4I0wF0mCTGCSy40Ett4/v1DaDAn7xSvnWHSGzCOTQuLUBFhG/NCaZmtyGJzmysC0NaGXjK1MXnMLgiTJAzYxm2niHOphSGn+TZQL0zDdBEW3wF+94voHWCpBqCvTvqAv61Pcxz7ciiW0EG86KKm4ABAPYGbjEM7FHcV9wbHu9VD09h+B+PM/17EUwzcaL2pOjpPN89Pr15EBlOmtGVjPPcKxzdBaRgRHrajX6Sjfy/ivW1KgBvq8G8q9xYm0N5LldPVCkN4az/8IMKHhhJNEagOZn9QCAmfy3AOSt9SelCsj9Fn+nHCF86FZhU80GAwMvjgCOstsnTBFD81+qDrTOix0AuG1Xlt8ih2/TycFgEV9CHvjb//Ad8mlfem31b+/evCfZ0sPNCPSLtduKPluPgF0DUNv2Zv3N67CrVQOo23VIn1uApwXjflQA+JJu2PF0IcJU108BK3td8UkU0J0C/PwsvtleUOvxGhNRC0C17YGzEyhYb2+GyDsP0BAMSo/h9LN8xTW9CP3piNsfM/nZPbkugVilmEmNy23H3z7frg2DS9G/bsePCgB7XvOZPtcFKS6mOs/3WGvrE+pjyecuuDTXLKLiVUAFgPV53tYA/mcAsPY2aAP3CnYk1nkf3+coz3oWVKMX54kVYLBnN6hyS+pjB+S1/mXd0/XVoV43bDoAb+wrKkOP5JHtDJCPAcs1oHJjel7+nHJGU682GtDqRKvLXqfX6uExbkcRtI/7VK27j1oPK/AtOnQrKMSXnwmWr/wyhfTsXMPNYFzlMVDnOZ0H8Ly1uTeXv7X+9uacXEVPLV6H/qd/tEcAf7LO7jfsEtgl8FlJ4Gscpz+r9u2V3SWwS2CXQPnP/62b8QFWBBwUrkp5i5ymMPo8jgWbW1PPkJIZkbuiqyGlMoyXoIIVAoicu8CbmNfOkbXKe4tILUbfMsKTj+CLANkFuxryA3pDOtvM6v5sGPYmHdfjAA6jLChiu0EsAhhxwAP1tSmnCSb4s6hoTSFNyuhEgc0DSI7YbSIK0TRS0RLYDAwqjLkBOvK/qCvukzxDvhGZlCmxzzA4MGdcKYfboJ6CbE6J6rMCuzL0k0oz6fjirAT6T4EnPL8qggbvBHcUwYpyqp11DEow9C/60QCwH9Mar6sHNOD+7I2vGxDZBWu8KcahH3j2sQzlBCgVuXdTTmLIB58nD2NFYKdI9RoRg9zHisaZRc1Vq1lQTLNLmhXfAOQ8AnkSJlU2R2ZXyrBoTzVQpAheAxwha5kJ9CDkrO7jfq1lcMofikqDQtSvnpELBoIJbFpua1oK37YMjz/X3TrG3NDSPeYOh647R7gi/Dm0rf8a5qH3ingD0KMoF1NaW+61TUl/WwAYxuGtHIV1zshidAXY8Zp+VoC4tf53teAwA7W2kYhFKqI+g9bo3VB/Gbk87lJu2N5ylEGrUFTpqy52pLx/a6MBbSCCHPL8YLnAwSa/2s8Lg3aqA/5kHysvXlt/GrvaHFnNRW35LZ5jA7qNhxkghlHJAMase+U8hEetRTBYl3oU5JNTyUTZ5hHdGvDmAPAcnMtACeuSvfzrWjAJhLJoh/sGwAUgkaBoAgarseoQeXz5e9bv5PRAcFQonsFkA5VgA0H+2rOsP+4LAJiYF6BbGB+4zs8BZTWfh7VXdcN9pnxGazM4jOcD5Ef1/FzmxB3jM8qG4R2GOIDJlXHhXMrbt0P5wbspQsngr+VsamqUgSYyXzQioLX2o0w4pFUd07zgMZDzT7uXHO3sz6hTRENH3fzscFCRM53ypeO32l/PhU52qCNoIvFoRCKzP5j3HoCDQHvPUzUVwzSBkWmlGZO9eeRTvos2vOwIjDXgpMXzmwYAc37zePSC/0JBksVkZV7sU0C3UMHlbl0DgOlwlLoOEcB+9YzBLwGAKQfn+cwA8FjKm7freoInr0a+rcpxDgL9aQWAPZ+3Mm0/e061DPM7/l7LoW292wKAcea6BAS8FKBd6IbUZnFmaNanl5a/1t0/CQA4A9c4n156ZQC4B7DefwwAGEwPvvYyABxz52UAOM+v01x+CQDu1Y06yH2lvQXSfKVGr+1/toDfac54SQTw5BjicZEjgPGde2ExPgSqx/dx1QzE5iQStenpWrt/681xGTCuuqAycX7mk6sj2fwchj0MwH686ADXAMAHsX60QJ/r0ToYzPRC0edtnWdn9p6Hx2cAAFcnUct1ZRhuAZSLses9tB09/wQAYDulQq/upBsTADyd7/Ior3v/ZGhg6i3YnxTliyaxeU4Zk9hwuLdNEcA/SQCY9W6W9T0C+OIysv+4S2CXwDdIAi87/X6DGrw3ZZfALoGfPQn8tb98MzLnK3afx1LewoA7jOX+rpTvvxvLV/DwV05YAnMCMrlR1QYVRn5sToUhEzgGcAeayVsYwTrAcQB+XVbaqRNQpiL4DED5gEhAAzlwbyJKmHTDp1IeHmEoDuQTh9/XX8T3jFAiHVVM7bSTHUr58gs9Dgc7R2sprTHOLKbBZtQmgGFFmNqjleWkiJx8HqHtXgA4rsFh1RHSfD/C2BsACuTHqqFdKhPXA+CBDQPAGN4J+CDy1/cLIPBBKigiJ6MC2kyqUb0QMQlDM3MtwkO8MdLl6Gjccv8xbkSdZp6sAoUZmQxA28CUKEazIdzRVox04kEwckaiTUd9R6O8gHI+C/05jpQP+hKAM3Ug0uNWKmYc0F1+tYPYeAWDO4BWRLUngBjXPSHnNfs7QIB8PmU3UIVgxJ1+YVSZRakIsohXjldEaU8GGYKdAHYZNT3RqeM70wQfkO/RLwpFFGIhJtbbeZxRhimh8TMADR9GDe5lkA/FEQDWIzIwBD1jlBsAfUXEQSYAfELeQ7kiG8A8srlGOUvY7J80fwC4hz7bcST0eeQYoa9Eoky3XltbHXBFfdP4dg5UU6F77EZHdKIyqxNGNJpRSzIiscpmeUN9EMUIhgDJeg56RNlZ3ovLxlJeqf8AJhkjmICooKBdvNQf2bhr3SV4loyWMDyiX+zJj/6MPo0xNOK5PeOKVPVSPkAarTQP5Drm8k4Pc4pZ6lJydJnN4QndtywygM45odlZQ3/osKPvK3uBxqsBLvs5uNwYn3JcqnNb/GF9p+NKA6BG+ZPAYKgkvboimQ1kupytQEZ77hvs9fzv+XhhgM0RuFyz5p23ABRU/7aP65hOEdzxnSfi+OsO4zm9ZlTyABu7EYpLlXXJWANzF25FdngdWDP01TWl0Qt/hOOTXxOwO323ZUDkOtfJNV3Xy9T+Wfltx6fr6jPz1G0dTKLDc+s6qO9rb9ioncrl0DINn67PQJ8fl/uwVmHq9srJzbJWDK+ulyN4prU9gMtW5v6c5Y2igyI0CaKR2yXjNsrkcGx0MACNKHMBoDXteXzKAMW87rg/ZciYRa66XtnhpQdWZhDXxnvuPd2fDQBXDb0CgHsgMOd49U0PgJ1BwWuGc32fGU4gtzyMuH5ZzxY0rtGAmQNRJ+erjdMul/sBO69JX7Pc2v6cMYxU3Z5qmXVtchZc6sQc/JnuP7UeY8246c1kWV9JUX8hjHah3w0QRWcNRe/3fCZ6oFWuUwsAt3WBE+T0Wur3140Absf31jzK6zu62OpPK+8tCtn6eyo71yUzgPT6stv+WVmpfzqNwLPQR6b9z/McfssRlhkUIajYpI9xvXP97Vy1qLv3O9rYWCdbfbFzUl+Phtlesdc/eQ2a1rdp/PQi1F2Ozyg9ufu7hkBmcelib5omKPwJR7L52rK+H5qdP6WPPQaAHGnsM6Of0abSudf+dmZfkEMn5lM4+MX41nzZsP1UBwYpR95v87zW7L+Wc0Sz8bkg7NmV+rA1vpBqAlHWGEc4y2A+g8wtl3a/mh8PPd6KIF/Ta38/yrlwtqdIDdmKQPb4i71GnMsnJq5oC18dMUI2OH9lML6mrlIfw8nu675QJxP0VD1QYXBkx4vpTZSmCLK/eR0VfXgOnWIwhJh1KKPn+Hz3MZwfK7MM0qrBXvSsc/+hlFdvpvRHa23YmtdZB1Kxx1xnth/8DTsRnSbl5Iv3nQL662rLft8ugV0Cn4sEXr4qfy4t2uu5S2CXwC6BRgL/1b99M4KGBoayJxyGx6Ecb5CTtZSPj0HlHLlZHcEb7wQmASCBgpMRPGGIw4Ycm04Dp36cI9MM9OF7GP2xQUZ5ACJRnoFhR+QSSMZmVECygWa/v1IE79UYVNPPD2MYvXA4B0XTVSk4YzMC17lDZcR2oAvObgRCUX+Ag6J2ZcStI3Qd+QvjnyKEebg2cCn7CMoksKXoOOc6boETUj/qUJMPyQR1uOOOQ40jVH3IqYcfyb8aI0VXjefyfhyWSlB63z8GcI1+IkAIwypA+8NQXt2WgkPi+SGMkuxvAfsAnlAYDymJ9sjgO+RUIx8lb1MkOdckvfEF8vLwpvN9pXgFqM0fAihl14Fimtg5hD5Q3shVynoI8zEltgFae7Sj/cRMpK9XAGivA1SlzNWPUBbSmPpgn/qN/ar+8zuADgL1kgc+Q59Oj3iPTiOWo35DbuYDIuBw6GZ9Rr2rfqLWpgEyG0UMuNoGniK0UUw+SGegK8ZDNI6YrBwyoL/oV8jNjhihv6EpdIhgRPpABwkAcpCLD8oAIP1aGuvH8ojrNa5QJOaRGM9DOR+mCG46ONjRgeMsys1GNTo8yDge9R9ZTnj5N9ZH3YjoOf5qr2lV1mA9Kbx0q40/jOJTkQSIKIIArtG/7A9Rmz8rx3mNUGalYz7hu5wCKF/NXzBKu72hH1O5lUnB85HkxfnCEX6J4hd5Ud0+AMM2btnphQBwmi88/rPB/iWLXmuI8fjkuFsANJO9hcBpouTzc6krkLPkaIchjw9HqhkArfTOALtVYY7P6lqfGBESAEMAxZOtBitp1US3QAeFZjBXEHgIij+OqQoAT/SNnC82InA/GQCW/oTB8eUAsHXAfVkdblKE9ayfh3DVuG9oKhcAsIdVGl49qkb366cCwFu6V+ez5sTlj8/3c+NrOwe+xMBVAbdUmXpfBwDmM1q59gBgLxRpdsrNyMb3PC5iQEdlcg7bxfwupyLca8PybP7v2D0jn7NmgWbKdPNnoFtzzRoQsXBMUMTW4hECPv2srf7J+tEDYOGElKf+trxKwyqnMRuC3UbnOLdjFJ6XgZpZf3XQpBbANQ2y290aCvxcU0uuAsC6sQWAF3HAK33o+boFgN37bucnAcBp3XG/GAB2uWS3yA6FujBXM+YPrcvZwaHjTZOdE1sA2FN76xQx6Qz2Bn0BXdK7GQBsqs01ObcODpcA4KzM6t8tgKbnAJDrPgeANWekQn9iAPCKPNr5/McNALd7zE8GgJt6W6eCkaGejmoz1gBgnC+cvsb6YjAqnCB0xkwTQA8ANqtFdx30eTTriv/ujJUeCJyZZ3rPaAHJWGOmSiMFyGzv5zlAcpxy29adx+wxcOC99FpzTvQ9s/mrU1YeC25/faJYyXrPn+2T0wUtAGyWjywn53hG28FmlsHfVn6IAL70WkSCtwtGD7lcKbB369b8AvnBSRptcLtiDo+HLPb2WxPK5eYugNgtB8Gt4urveZzNFhtd0QjHcsGZlms/nDlg5xL47bPWJwPcqcKoBsRFe5gjnV0d6XKcYcLhG9dhvOGd9jGw2wj8Bdh6ehiDsUjnwMc7sK1Ncz6ZdOgMHN9/XQB4tv+TbPCdwXCnaCH9uR1QVY8dAH6xxu4X7hLYJfCZSmCx1n6m7dirvUtgl8AugVUJ/Nf/zs14RnQlNnrXhdTCzGuCyCxsmBvKZ0RLGmBiRKuiBAnkymPUxmlEb8AMDWMQqZAV1UemS22YTTVswA67Y9rutWGmfceU0QBYGLUoYBLP12HcwCueg3rYqI9DjymEEZFMimcfrgX04I2ASopcdMQugWdT3Op6A4w43HIjL8pXVIv211QOPGBhlK3AqMAqR63yEKaoRDYrHyjxveiBqgFZeWXxXBwqSLNp4Ek5iQyk4x0A4B2oM1E4wA7IZyjlFhUF+DiGN+ozAGBQQqMtorpyHXnAqQjApEr0gBcF9hQBPP0OQwMjI3N+YlM3CSRHhHh7BmYEsOy+BnDo6Jv634YFe8+akhgXwWh2BXAlUWmjLo7yo1GNFMaTB7ojVtGeLL9MDd77HvJ9QGT5U4wbXO/c15A36s3IcjgWnEa+A5MhwO2ImGTsYTOrsSr+huEJhqQTPIiRn1KymRlvUG+dSA0IMqhfjgZzDAwRudGhPhgTFJVuwWjBp+DZjHTQiRtRpwLWTHON8WYKcwLMGl9wJME4e7oPyneOY4wDA+lSk2yMIpBuwHAM4PcAOu3Obsyey44Qn12S5IccbmH3i0g1e/rbFsiDufTNADU+M6e5HENqv4vJgNdJJD4sXwNwgyOMHAGYOxu6cRftd7sJJGeq7NsQhKrI/qhGUIxTUA9GwnT+hvbAqBHR6cqpvmYwUv9dsjHVyNrGgJHHF+coed57fuJnsSjYkFTBfDQmAflwOGhfFSghjXe0nykCxDARhr+xnOGEIuW1HuWgWeNdS9NuPHEGBFSj5lSbq1tHOIduzyKAob8Plw2cJ02Mprd3lIKf2zXQKTrbFOat0TvLKgPQ2Zi6BQB7bmlzCLcAsPvVz7xUFy5tHcP0191e2fg+8+0Qy4PLdASE8Viv65brFsBoAC7ne+7pRG1bivRp28X7bCC1WlyQRzYqz4DGUG2+WgC4lXGVUZ0v57WyA5OL5HM0GAyg+Y5e39nm3gPF2vHTozWter4ihy0K35mud4zPleK6E52KumNNXas7jZqaezI4k/uf80t6tYCHAcrp/ug408Tnfp2B8wo97gPAoM2Oh9oRahp/zXyzBkzq+wWAkiqE+ezFAHA7N6bPee8X+1g9ZKHU2E/qxs5c22NDgHzdxKpfCYi242juo/zYHoV/1tt2/LTja7b/0LlirpNNhHuT5iXniOyFoW3Nl5cB4IlenXVSw7McXzL/XZqf6TBSqeUvXdn/bc3/6KUlOQLf50HrQnUQ3XjAbMrojJV2zvK+sZ6nFHHnvaHHq51z7aCG7xENaoex6virhTizA2T9M31wlUezl63reLO2Wm9aTLTVpx4AnMWQr2cbkvLgTzIotQ5+PWentQ7doNjuRSXnojJFctv3xDWGAAAgAElEQVRXrW73AGA74K3t0uqx1fuKtE4ZbGOqCFUUzyRQKgcAO2DmOmcZevy6rnUfWBW5EVwLVG4guFkGPaP01vyCPcgt0noVMAmN1WHb6WlwtmzlnPVha37pqkViRWvBxnZPsVV/psBp+yyNlRph35kb/Sw4znodAOOPQV+MrZcA6GuqbztSCwA7+tf34ZnINc063ESgAv7G2cMpVDgNw7AGwBhrzCnOetXBhg78cS+jcgUAb+kHrg0Zx3mRZ8a0x+aZUlG+AKHzfoXON17OdwD4pUvaft0ugV0Cn7kEemvtZ96kvfq7BHYJ7BKYS+C/+SvX4wMiRLGhfAVKKUVpij4Tm2dvILmNtMd9hM1F3jqApE8BbBmIhaEUQOIRRnzMpgAsuSMHQBe0yXh/qlye/c04IhQJggF8SQcB2JkI3ugA6nx/AKtogxLYwwOEjDYGfwjc2gBrwE2ABvFIUT2jMQA8YCS5QdSwqLARKf38GHUH0OhXPqg4IhAAcAB6sZeeUz0DnJruZ71Fc2RAg4BgNq6q3di445AKfKLa42yXs5FK4CHBFdHZWpY8AJYwMJkqFX3vQxFzL4ISSHmADTijrewL0FCj30XR6cjJ9h0RzATwUDaVY/KYhbHw9e3A3x35zaYK8MH1KJ+5ZR0mbqu23g2Qk0pPEc6kiGYk4VhzADtiN4JkkXM4vHIBpvmRLpoR3KLixmEsIkODGr1GkgvIfIUI6ycARYp8BWiIqFnQjo8jZWi9D+Au9Oj6iHaP5dEethlkZ41iXMEADr1FNDaMUdZzgMFXORLHVOGMTEYEakTHAJjEodFANlBijlMBuTDAonxijAzDj3qzn9xvAuY05CsjAJ035KgBoPaM3NA5VzhAy5TDGUCggzMpV5YbBmDqoijOYbQmIB9iiFeKtPcBlt7XoIjX7wrGnaLMQbWFAaLodEl18n73wNW4MzBr+eEzIuXZ7im4uwK4uL16SyviGRHLkHc4EoyKEJ8igBfjBM4W0v9nPAd6m8bLKwgCOdUd7fAUudndf5wzbGxqjYuXFjtdm21/dIhI91Q2An3HsdYxFmdAuxpW3W0JKzAIR6OzAWdb4eRwMDNuD6CgD08Rz2EoFnM89IY6kZx9ghY7+ruCXwLOWZ0GlECZMMKEPsV80FJAIwJ8muCXfz4ldB3GPwLAdm5aMzAlmWwZ2NoI5DaipjozNX1tALg17rYAcJXJBSNwq0ZbRrtLarcw6natmlMJBrCVKnARjbMlP5eUqSJn9+R2y5ELXVoN8LMBIh2ySqyCnvHUbJSejYusUozmmAvhknwXBn0BctVJJ02ZdQxc6pD0Wy/61xTRuGwNAL5U3zYH4lZV2v40RemakfqxidB0XSxRRAAbRJmNTfdrq/fNAMvG/ogkmjov52ef90s4P+HVAsCcrs99ALibBXgF2bA8tgAU49tt5Jv3lL0ctDOAvENxvQbqX3IQsCwWcwlzqsS3+f6LjgVpuGT2lFx2Bvx7z3Z/tW1p9WyTArpS+PY1e8sB4lIEbdaTNXB5a/7bmqu789zWIE2//7gA4Oj/NRmuV+hSAGo3D689S50iQ/q9BgCD4tugCfbKmI/wzxHAPjPl+ud2dCN083Tvc2gGubKDctP0tj+3+t+3t/ruJQcAsF8tCM81bKVPfM+5l+JEP26BazEuQxh0HElzXa9dPQAYTt25nu10mW0GMSHPQXA7CLk9OKOhzxBpiTp88Tb2hb0X94/6wRGl3AOmPXLP6SWXtTU/bA3Frf65vYWTfsgYuuyUNgaAMwPTWlkv1bFcV5uJKoWz0zZ5b6y9MhyaL708v6/p0sV1QgW7T3nOTQDwlmzzmF67Fuu8AWDajhplYYoZUTfzqA8qbp29r9+W8mEs5fWXpYz3hWnXXqMQ0JI/jfwO9gW2EWez67CVPDJ3UdDWb/W/AWA7f1QQWHtc7O/gpEJ66puBUcDcJzVnF57xhlL+9q8+7tjISxRnv2aXwC6Bz1YC+yT32XbdXvFdArsEXiqB//bfvxq//DIApg8f4i7S0Qis8n624r4GqniADpAKNLzwXnwcB0ac0ugEwwgoZEiBOgTwA+ALe1kDQY58VYQoNp6k9k0HKEf44iA3Awd4KJvyrfr8WIEa0f2iTAJDyl2GwoMCdChn0lbHVB+ANABdAGHRDtQTACSAMWzED/inqAocfAHEVIbCCswGoOpcvqBgdgQsnguDG4AhU14zQtogjgAN913QB8Wnej4G+IFoVuAiiAyVhc8gM9siwBnvMFAgEhsRpMh35Jx6OAiiPcz7IrCfUdwyaOFwUaNnqjOAwHREZCsnLyg6GQksAB3CjQjeOKxcDeEAAADVkZU0jipCEtLPFLm5jx15ySBAU/OqfdnQyz7GQUZytH458pLAGoHnMDLweUKVkEOQoCyASFYmAFTmBWbkdxhzKwUwgd/IaeuczZAfI5QrkDpQj/A79AT6T+AZUag6yNHjdyjl4/1kXciHcXrsDsjxG4c89yk9njluRkafQ14RMR+AsoFqvqdIU1IrA2Z1xK5y8ZoOzPUKavexwHGBmDsiqTFOUM1j6F04cASlNXMpNzmr7ThRI7kVuc0IYH1pz3mDFNB1RsI/h75Y3nBycBQQ5Wx9EWW3wUGOoRSdY8cKUjxLxIt3UXERUJSDAuUkKmoyBxjQVqRwjgg3AEmHBchBTArj1VAj7gHo4nvqk94RmW4Hgwd8L/3iOV8MCI6ExvxHPeQcNkRkvKiVYQhwJHMX7MngZ7MgVFydyq85xsa+tPsFM0BrdMx6yr8TxXV4uUwJvRlh50m5yR8b/RWW2JmTjoy00LOPAID1wjhPwej82xEAvF+G0xYkXTPkUL9Bj8c29COAZwCw6pGddgAsznKDJgA4FpYGCfR3KqtnwAmQKC5oDV9t29YYCB0Z115vIMgAlSn6lsBHPH8LANmwD28aqIKyONbf3ssAJMbdZMSWbCj7/n3ttwaAF9f7fgN2SfcJ3ln9WiMw7hPjgddnvGeD58Wayd5th4WXgsCtDBABGiCe5gKqcjQCZc/a20QvtvXLkZ3WO8pfSrTB9tlt7vWGgbfVz1pf/ZBzROZ5AH+jT2lMTRFBC8BLAyQDghkY4j6geeUo4FmEqASwZnSdOUoamEhjuapSAoDpQLgCMHj89QT7UgC45ihsnBUsp2vsoZuO3QaAlzVamz/ylT0wsiffaPe8X3sywL1PK8KrDEMqp6WRrgB4M8HO2zFFjmmWmukaPswjgJe13AJ4KgC8ogNM63HhtVX+1uz4owDAqNmPkEKTVWsBukvzeU9/enNSD/itckjOgNx/JACYzibp3Ii6oH8j6n2KAMbZKKbYsXz8OEl4mmOiz/B5ywHG5y3OYSkfbp3n0/7MT8py2Fr/WochPidt4HIO4Gl+iie9xIGoBwC/BPht25Lbkfc/vfmjjgj8keZZ1jmlB5npVwP8ulyccfMYQD2QNxbnDuwtv/wysR6lecnr1o2Wj68LAON8eek1cxzrXLjBQF2+/CKcFqDYOOvSYV4dC1nBQXumQ1on6vqSPEJ7Y22xv2ymq7ofEqjI87UK4vhY2x+oHmb48njyu9fozIDRkyP6FiCoqYxp1xBr3dbcGPP75aua7eMCAKYzOAMd5AB/LOUeTssIKvi5obx7U8rNl6W8QoT23ViuHkq5+/2xfIW8zQ8BAuNMDLlx3kF7ZIOAbcD9tKZFeX3CWoGoXs9nHC90eg0dgLOA+8t2M7xzH6wH7ADwS7Rmv2aXwC6Bz1kCOwD8OffeXvddArsEXiSBv/fXDyOMsJjwAOY8PcUGGTvDu4+D6IOiKII0Ao4MuBggwAYbxkIAg7RpgZ5Y6CgN9SflGAWwdIqNK84KX72ZaI/rAbShDK7gpmlIBbaOApMIGPPmONnY5o46MaJZFMw0fmtm9zUEzxgp60N9tNUHG2yIEfVcI2eblQHR03GtSuRO2UfnMeTHQ08AvRnAYF3gaSwAJVOgKq1sGUFfxBMxgLigxCUlNmirYAAF6mlv9ubkjXpjc2+aJzwPADAprtBXoP8CZTKiQuXxTGBZFLoorgKk0iYYqg1YM3hDCY9NDcw+SfKLHL0T/bKBbFNl4VcAtJWa2x1k6l+BWPmgSSBN4BHz5iifJgBTPB9ntnAkGKuXLCJmqScAU3noF5ipCGBEBMPYVgFUU9hCb/G9Pk8RrhFhS/2/KeXVMQDuAHxBsR05gFEZAt8CgBlhq4hcqIkPph6sWT/5uwwR6Lfrq6DxQr/guo+gaVcO1hD6PKfuYgKw7mrs4WONoK3jIMqxQQP6Ow2taWyZAprjK+WJ5RyRgETKG2XPAJbJ6A2GANtA5Og8N+J0DGB1EAMET42cA5PzgYroaetQBhIzBSuHWTJgoISZ0aOzK2Qkc5M3rc4nMj5cmogxXGzEsX5yrk0GcMsU45hAMO6Rswz7Pxtd0vTD+meArFP/Bf1fA3iZ8tlz8AyAcg4732NjmCJq7aTg/vX05OnS6wQdiZLTSp3vMf8wsn7quzy34G8YdzIg67mwGvVSe1pjFT/DwCVKtIgA3soBnIRoZycBpdSrGuEwrZldg6hl1QCYuT9QPUYVNP2W29Gk+K1zr6kRW91bA4CzzvketGcNiFlE46woualy88/ZQG+AcA0Axp4EdQbI2YKfL9rg6CID4gugCgwfELKcDnogQ/scliEA2PZL9MmWE0Iux33oyN2ZDifHtHxPz5j/WqBBzNHh0FYxRTpImMGlL60MWuKK9hkZOO314RYAtcilvBDmsl5THzX0u838jDsfxNRR692A3GSg0ByQARr/fZOMqJPeTxMqjK5ZZ2B47gHAk9yCUcMOFgYz8hTNPMIa02CMuPRaA7OqgV5U06TLb6OZAWaocDtR+VkTAKx5qnOv54RWJ7YAqDVQ6jIAPK//2rzT6qjb1x2jzfrXPp+gXmdy9t7U7V+Cx9Fn3L5rAl6je98cHxsOLD9pANj1XnNE2ppjtwDgrfm0p/2XQM22vBaUWoyXBsXMayf7X45F6KcZAAxHPEVzhs4NBKuDAjqAGJ6R72JkxxltOdfAmfrS60kMI9P8NeWcxX2zHKVNUQRmNvSnXTMN/vb6xWVNc9Vy/m3bMjYRwC8Ff/0MOrBKdtP8Oz0l731mew4X0ISg1+2ezjh0HOf6Pheey/X+Kh07OaYNAL99q/OuwGXohFnFMAMgZZLnCS7BBjebfXRtUdOHLwWAWXZHkbYA4K++GnhuxP7i+flMG4/PjxgLH97NS23Vqc2R2463LgCsIrm9tnz8GOWHrw6Oyelh1jzdBxtSPrd5T+p1eM3BzLqCfoVjO+0kqM8V8vBOqYDa+rci9vzeY2Bgv6tXatB+I0BQPmNvyccjoOBQysNT2F5u/vyhfPjzpRy+KuXqNJRvHcfye789lqc/KmX44ViefzCWn389lPPHcMh+LbY9U0hzz9p5ZRXzfGiGA+//q51B8sFiBrYxO0wTnE85gHcAeGsl3H/fJbBL4Jsigcu7tm9KK/d27BLYJfAzLYFv/71vEUYB1eThcCxX17flfH4uDx/fl6fH53J1dYwIT0aqhkn6TC68ENv9+8dyVCI6HDIOx0M5n878B7DwhJNUinahh26mSBIoahAlaPamqFkCEGk2JoDI3yfDHABlHoR02KcBFAAJrb4CCPBdtt0LcHgWYGvDqYuxJzFzJDUnLwIUArWY4ymVOwFK8eyQ3QSiod7V+IsDBABk8QpHJGXQMkfEa1BMO8KSYHXKoYpyTenUyoidM0bULyOJefCJ7wD+hsFYeWM1AlhXG7Iln8d7HOJwgBTQSurkyOnMfk30uCxSRhDn8ryFhVzyYd+KopvXAcRk+8MQw4hdnkxCbojwcURkjYyEwUa0yDS0IsKyOgTICKPn2bjAskxtLj0wyETgWe12LlsD8Y5gtYHCgIwji3E9qMDxGXZY3AeDMw56oJ40ZXilkEa7RN3NDrC3ejo0VoOH2uB6Z4MNf4LhBFHP6RAo0c1sHVl1bQTOthDU3+MN90NPfAg0qD/bDAnwRBWSM3k0R2PX3sOQK/vIBoFmHOHjzIPeoJiv7+SwrcCeBtW9EGCPM4pGDgHUx9Yg08z2zNGtROQTGCMBw4FCILtvmwHEykHuAc4oPhsc0XZ4e4vCOH/v66lfsqByXpNO2DkGn3NfVDYGg8DQP+l/1xAgCvhLC5xTuPUMwGQsuLAT5hiCN3u15l1eSnu5gO0w0qP/9NySpvaZGDm/ASBMDgYeG57/DDLnmuU+5FiXPCF3AM7VaGLjiNSBZXCsin76ABp+GYAT8JuBUz9r7pww1cZDfxU00aVrIHALAK/lxKxPlPOMP2M9afPYZVlFBMTSEIxxiGf1jJL5/gwA98AsRngKTKVkGwOa7/e4VzDLZu62VhMjUnupn84BS6AyRRkvjGtNZDdZGUDRT+WLcjMIacFYPnkYZf1zjkn6wXBiniTagkc9APiNBZKalgFgp8ho9ceXO+qsV7Yj86n2HdlBBp303jMhb0UNL4CIxpnGEeIxl3swxDtTiIi5wXMA3nOZiHDK9Y/9pcYs9kXKQd5qhq9xBF8Fj9V57Xw5AS3R0xkAnslODDQ/NQBY69EM/0hsCQbweuCx5fYpAPCngHezMdPo2E8DAMbz1yI0c5TaEjieRvNWBLBzSC9nnviGzEgXQDxQnM9SwORxznXvsqlqy5DlsreAxOmx8xn/duP5W+uDc5iv6V8rt8sA8NIJgvvC5vzoMvE1lh+UCT1g2Y4AFgAcOhrrPX73/GIK6PvE4NOCwJf0y3VwBDBZnfBldmDpMTZsdWgjMILcvkdOs1mfcgRyO89nAK/tB/drSwG+pquz+1eUwl/P5tZ8tvZZJ7NFd0CwXHyNMJcQ2nXwJIpvA2Tcuyk1EP5+hQhOO3nSphA6Zr3awPeXY7vpv+ut8ZPmhp7YtgDgN68n3Q6H+HBmt759BAex9M59lMfilsOF7Qh1TDUR2K2861lBN6zODymFQq9ea+tDW1+cnx4eAgA2qHl7O/BcxT3shgAnADjPGpM2bwHAYJOjoz7mEQCqiuC9eV3K4ZeP5fyvjuVbvzSWN2MpXw2H8p3fKuW3f2ss779zLt+CgwHmF/x7KOW1opepnzi3Yk+7trDo+wUFejorcZ8iR2IA/RHsMJUN8N3y2QHgDUHvP+8S2CXwjZHAJ26zvjHt3huyS2CXwM+QBM7f+08ClSKYF56ipMN8eirnpw/lcPXaW0laPJ2nbCA5Lq57LsPhqozjuYzn5zLAxfJ8KiO4n4nEIAzSKG+EzuDaOEXhM5A5oBh2sWWy07iGJ1JUJ0J3+d3zuTyfn8rI5IAwTF+X0wgAG5bqOE5EHuCnuE7fA9R+Nv+tDjzDcCwPp3t6cQ5nRNieyyDUJQBJnEKiHiRf5apwqG1lfcjteuZzTqeoB4y6MCAFtWzUKeQaCCkPL/Aux4EshTD6MEUbo2zBAHgN7FktDWjOQMQEpM9AZ4nVuZ7uRVmGyF9QfgO49GEI9WIuW4A6AJ+Ru4aOAYNyFwuQNmhqoD0Bvway2AeKMLWFfIoOdURfeMfmoOn6txqLtjMy1LmDdYCBYZgHIBl4s1HdgDBkSAAV4nYOalPAia6Z/WyDAnUwHuzyep7y+VCLgxiiwKGOqBMOTQDaGXU9lvL0UdS/KS+zZYT+J8Ci3LdBuTyffFAd1AF6gBxOoH0icA/jO6i9RbHr1Gb27s664vqS0hiPg+xEK+0oeRvqmdtZB0FETWNcWP8qmJHqCP0ItQ7HgAD5NbQHGVAI6IdCT2CwCpGe2+DKLmBeYI1luehnsQBYjz4by8f7SX9ynkOZ00hpbqcGjkOxAHDuErV4r8+tCh/upL0ak9XgoeHssUNDriIVEdEO+TLS25TVopbOFNIA0Oy44jHrfjD4XqNmoUtkaAgZwmB5RP5p5Z5ulywbE+n0sfYS8GnHmDyGPAZohzFFv4TC/lUeaQLEGbcyIiR5tcAnLkWbcZkp4Z0zGdRm8CoAXZop1pGX3nUxUIsHco7V/OPpMsbqpGcwtqD5QYWOHN6TIMwYwfk3RQBjnBkUJN0ak6xrGbBQtS7hUfBvQoRyBYhkAEO5uD/n8O2BwFwKLlhxamSBcpFbLnYEainq1iJ/a8tbAFhpCdikTj1cfm8eJBX5ShSCn5fl0lPDmg9aE1hrIKQBDg5RjghRH/bq0yvfMic7Q6d9Xn8NAHOFX2lTvr8FgDkM6iQsJYfzi9cxvc8NptAbNYhATx5IcQMAJOu39Z/PEasEc4Rn1nWn5WAVxsjB7gDnlBKA85Ii4AZR+7ucCmjTUDyX6kuAohkAu2FgzdfmscK9g9ZDzk8SUwYH8DsAMu7OGoMxbzHtpJqQHTPcjro2ah6wRbUPAIuNJYPRKBsOaaR4jFQnlV5d438Ggv9EAODQsh6I5gC9mU4nRwc4qq2NfcvrEgDcAuFr+lHHR1In723auSLXZwm+zvXxkyKAZ5uIKOcSRS8jQJscyDE/TAVtAcCzHNJp/NnRZQnAzyERRLj3ZGcpbEUYbxmyXgYAT3ViChvtc7bkh99XAR414FMB4Do/a1KcxtYS/OXzTTCjqbWtj88RN+hT7ItnjoyjKFGVpgIFev2R8xMBEhU6MQ1MT9nqn7k2TyCz97Ld8bTVqanQHMFZ0x2lOd0RyO0c4Bb0AKTsHJW3ly8Cf1ul6LRlbQ6pc0ECgFE/p3eIiSwWO6/PbGoar7M9GNYP7O/o+BprSMx5Ux5f0OLaaZvRv3QMmBzUXwkB9yOyQwbPbYrwrl3StHcTAM5n0lZZpKtMISPH8PYd59ubV6HX2ErBLINzA7cNeU+UWJx683F+dC8KuO7bZqmcQ155DGSHUgKwa3vfJnI44+SzPUMbcdvsV3A+w57+4eHHBQCnSaATAbwcz+Hwz20e2NeuSvmI1GFvh3L8Fw7l8K+VcvvPncqbUylvHofyi4dX5R/974/lu791Lld/PJa3T6WMd6UcP44zAJjMcZZRRy/8VaZ459Br5GUHTzhikm4bOvIc9gvo/g4AXxDu/tMugV0C30gJfMIW6xvZ/r1RuwR2CfwMSODp9/6ziYOVB2bCbWXohWt15LF+nQzxPGoAblxOqTxk1iRYAlp9mqnPMiLnZLiy1vvrpwdGWsJSSaCYSXzF+4R3AsU6uPMUIetpwMflDFD76lgOgAoOh3JAwt/DgaB2uMq2CAqTCU+SAHjNnXVrWoj6nh/ezcwg7WWnx/e63zvzkFcUOZan9384k3pEKcroiUPdPRI3r5tZ7t79Qb0+ADjdPwLSVkJXYtincjo96f2Z79CF56ePvCciko/RXfUUcSpPDz+oILkrOlImgZo8M0QWzz3HwfoMRwFAd6JklugI6CXw0EYAHEaYEzblZnXUG4Ew55FO0af24sbvoDWaQOkp+tn+Bzy/p0OrD/tVoom2m/1pvVN3QU1YvujGbdhztC0ixHhQ08GK9E1ytkAdcACDmhm7orFvCpomEA9advhVDIexPN8HIOuDbVXPauWfa0M2eKRLIseuoiOC1i7qQkAVB9SrgQdAULxBJjioZ69r1kG2FYJmApTpoyFQGHW2ASkDwAYQKRPLM0VqMHJbysR5A0CpUZA01Eg9rQGFMtmnpwBM3OccTReskABIUEfSK6d82zb06PG17UEtHnnBoJfH41hGOEg4t7Teaw7jR9F9Kqc0DSV4Hqci0cInavqoN2jm4jcGFZtBoQIa0SfUFRgVOlS9dBKBk0CKwEYf+zPk9XgKSjR7ftvIQnppGLpgPJJ+E0xRFH11sNAo5/SaDKOebvGOCGpO8zkSBbIWMI4y8RxDX5QbHU7GAMcF/llf8dXzaaSRAqL84u1QkEf58X6kgasaABVJyBzsKIOVSFOhWRyGUj4gCl6RHchJ9vAY7gfMDg5aechDtPlw6GFTGZ2NtAahB56/oKfRpug0AxSsmn2a0opLmaYZvtXVMEDKMKmcs4zylQHIxjAa0lxQyiWP5ezSC/5Ll15bOdC2AODLpYfv1/w1syBGqoIrGacwtyCSg9SYQziq5KjdRgepK035rXG5W/+0vGdQstcWy98G+wVY5j5PhrdwDgt9xDwba72UymwEWmjoG3dVCiLt8I7dCF3fNBd8KYYS7mrgvIOxIwMvI0/uMT8lA7HSI9inAQZoRtp7W9BEe4OqMCoY4xQAUICjQwBBKQWBWVN4uRwhXr1qmCEElNvJCNE5fNlwn8fJoZS3N/GccOoLI3aVF0SX9Ju+eBhbeo/1KeSLdA1cH3Lfok3wU5QjlqOlOU8ihUOKGs85pFmiAekylhOAI4xHOOVgH5DCop0yZbkIRQE5BYHLzDvlaT6YZgkDEGz+IgRvvs82QJmWz7p945yryHdHL862d2hmmpxaMJbsARsDPIMqptn1dwA3n+3AQGFMelC9FqQXkCudRTRu8PsB9Nx0EEkgXGPgrvvI9vih+f9aIXyrwLVpTjrthE6gLRQRF+PlRTXfqplnxHTjfeKVGCw8ZlwCmwH9aygeJrArGr1JuduE4GV6aw471ZlUtKn+PvVkimju8bQuU69BG3ozPw6Zyr4e6zx5TCs89/6982CWXuQ17+3dQiG1BNb945oa5hyi3W0g5i857NEhZkV/OL/aB1gPQ9+zF1LBWY9a54GlM4M3/mlvQL/oqcCFg0K7z2rWbw6P1I9wGAQomXN/wonUdTE1ro79MzHO6pvmTQJ3egYJnpLMWoDJ+lMddKyPZrHZ2H/AgTOfxer4EPsU2tW+ch0C4B+KjvW8FHuK2N9Hye6/yYlIe2s5AHru9LxLx1g6pIfDb3aSQ3Qp1jauVXpOTzexnsEZ1BTQs6kjffD5Jg/OScei/gSvsdeU4yQAXszbj6dw2KZjg3LQtucUtnnDic9DuKfnlAX+l/a0sZWJfnu4jzUq/k0Ncxu29o/5zMnxls4RVCXNvzzvCFh87F8AACAASURBVJyPc3XIZj7m5vTq0FukVrL+tmsfdeV5cvqquue5CTqssQS5Yv9AJ12fdw6FFOHYI2GfB4ftd0Mp33sYy823DuX1XziUL/71sQzfOpfTu6H88ttS/tzhTfnNX/1Yfv1XxnL+w3P5s+NQbh9LuYGu6LDMNmkvA6ezzrJTVQ466LOtCapwPx2Ir0q5+zDSxOUl1DKcnddc2lDK3/m1x0uPW5uG9+93CewS2CXw2Uhgn+Q+m67aK7pLYJfA15XAw+/+VVm0pxLG8zmn2WwAxtnppPPY+H26ajpdJPt0vYLf8ZIIzRwSuDgrXCcFRB7PXnBpxd3Jks2/haINV6+qSzCAhbCGHnlgwea5HL8qSIIM8BigL8o/HK8DTGbdfMIMC0793pW4hC6R+3fDRJZPKBZQtlTwlJMtitlCgcjjKQaiu2ix/dlqmgqntVQWXqIMsDYrMluIxnQAtXNAkj7kDIB7UFR3hjLogn0uzw8/jFgelY0o8XjGczgbEJQ5l+F8ZsTSgEhq5tzF53M5P9zzHYfl53LW94hMjXoSWBwVlc0I1ACuz7Lcx2ccRsNtm9/zvkDqjuWmjAolBLU56sf75fr6+GCA3saCALMtl4/37yNCeoDODIz4RrT5+ByA90H9y2gs5Fp2LmIZtJ9wau+OongeKMZhYMABmhGFj6FSONTBt8G2orUNC66lMcIAOcGkKR/1VRlpxKBRFt35GGAvgEJEB1HMMsrzoCzDjaPRYPhGfm8YGAw03CNqXeBljmCdyppo0GHAB8hNa2ICgVE+nnt/P1G30xasS5lXW4AmAYKZGIdKa4sI2dkUI0HxmWxX5NaGQfMZEfsq34A8KUJxoSLQ6YggYwe+t+HcXdhSntFo4Uhbge44lDvnNo01BBCjYhUckh8LjYi1zsEkUJ8xjOX9QxgRaRvHdYxI1ZATtTqMXxg/iAbDdOnIOnyPHLqUjwxljmi2kSEA72QkoZUk5VJvAJUKAum+qtordIbIh+UIcz7bEf5zNu1KLx4ymiJrESGJPIkA8g1k4Z1GoFMY6Pw9Ih15vwy9AIVqfYehgB3hcRxJGcdI+4MiPjB+mGt94Jgg+KBc3nfIzyVQwk4Idobg+OXiFPhWNg4vlo2M0KT5oObksre/jU8N3uBZnc9O928Z2LYA4O7k9Anlt0Zv95+L0PKdS5wh4pBppeeEQQ4AsL8zcFkH3yLV32r13Rcr02+9ry7/XfRgXnw1IKeoXAMKFfznZCOjdgaAKRgAOkibEcZh9KRz+BKUhLFRnQvgDtfQAUqgLPNU4nsAxYpoqxHjWcJprjSVINVURmnOB3rQQUgO5zCsc41EATrbht86R+FSrFtcfxIQT+Oi5kVH29etjxxrWJ/mYRX8VWoIjGu01WMJcrhybnQ5VsABzM3FuDcI7LqeHgIANrVntF2sJx0AOHolXgTPBCDNoqmSQwxJZ+jwFq9pbMZfcHRpf3EdLOoedXo1jK8t/Po+2FyiJE8xea20n2cG71G2d5w5h6Dr73KwVr4cADbVrvYa50LHHfQhAXMCugGkY5/jCL6p0rFGhYOQHRqGMsIhR9f3tuKXAGC0BzlamQYAfQRjehPeZrnkyFdHwGYAmAZ0zUf5/agULk3n11EEfa0ARHYSaeZ7b/Q+GQBuxusiek+6UXORGtjTfZ7T4IiSabGtTwA1MC8AtCSdvJRjDgAHqOnrOIlVxoOmgvq4BgCHe9+kz3SGWZmbPc9wrGrf0rs0s2asAcB2ZMzDLQPC3CMpLYvRFDtc2rGBa4m/lAPDNMY1p3h9V0etRai7X/L67bZlABh7ILwMAPMd87j06xkRsMmx1fVZgNUN0LoGAFMvkh7XY7TmyqibcignR6a+FkwOnrXP7Siks0hdI1Z0gM619ONObdac7OhG911d81RX3EsHZCkY55KUvgr9PDm4xFqHnLR2DIh9/uWNA4C9eLUrg3V8uT7EnBbfY+q0jrg9dmTFs7sU9FmJ6SW1Jv30fesIrT7W8b1Wf5LRvN1Z52ZP23BQhPwnYF7O0rm+Ot+izAwA84zA8/ck31anMddj/mfUdKO3vsv9157zvI84qL+5hJ0nABhrAPoF1pXjeWQ/DbdDub8pBS7zT18O5fBLQzn8xVJ+8ZfP5c0wlJ/HevR+KL/5j4fyO//kVL58KOXqQyk3OP8b3K9sZZEqrPfKkkedWoiY+8PrUuDsCgp7xjporxP6HmOG8kqPwHf/46/uAPALRst+yS6BXQKfsQR2APgz7ry96rsEdgm8TAIPv/tfBJzhGY8b/djdBzAh0MdHjvY8U/ky/bzGJLQwbPdMRiqUJ2qfHuPkOuTEvfxm5bRCUI4wmypyjsivq1dl9CmUSVkP8T1pZq/K4fYXCrbnBIDx73hb/w6h+Hn572Sjbq0PjfU9b767R0HzRs7KySFckJcsZPk8JssWaKxnmWDWVq7WNdufK29lX1+WgHc+3eNvAPCTdTdosadrhiMAaEdJK2FprsvVbe0v/iHgudYmc3P6N98PC6wpyg1cs4xAn6h6CYAP6nFbgmRJNI+paLwJDgsEZh0kZ97L36JtlaL8iBzZAHwRNf1QBiBm0CPyyh7K+AwEM3SToCUjkQByM1y1nJ/vav/VMgkOB+qGCGz8gy6ijKcHXB8e6E9P9zWAfq5bEdUFrufj8YoA9xljg+Az2nAqz3DyGE/l+PRIL+bj8Ya/nZ6fypn07eFVfn/3xxGtzeunp0AvjuWqPN59YJcBjDjTYnIuj5BBtdYLdBPgboCT7WMT5X8iUDoDzngaDKg1wlIGVlK2az66f1LEr7oW9xu0xCPQE3qUIoRTRNpQytu30M6xjM8Dq0yA+Rie2zQ0AxzAwwB0o+OfAkiliivCHLJaDDsbVmkJTXVUPX29KQRpsHBUtqNNUqGOPqhghyKFEcFkYBwUygBCMXMCqMTQweyA+o5PADen9tigTYAZHuFwKoBxkOApnACCot7g9WzWTjYpyChj7+xmDbEYKFNEtq3Ds0gC5+ZOoEncFzNABUAVKcw1Qf+x8Y2rAiqhyGL0IwCnSl8G+Z/GABsM4DtSm20eGMmEaGXkFH33YSyQ69V1Kd9/Jyr7FKlPHUP5iJhXtDCHvforAOD48KTGOtLdU0of9pnPwQRiALApz6l/zUBylsHid4yXDYTmJw0A91eVCQzvRgCn/ncEuI13Ffhy9F2O8JX8L0XFZdmxf2aOI6ptUtAr5ADM9WkalHXdBrNqaARA2wD/BFEyhaWiYhhB45zbrhO2Hm6fqLsjekO0w4o45ZgTYIC239wO5RoRrHB+IMgmD4Q6eBSwqHpg7iaIlhw9KkAAvdezaReX3MNumxLCe+m2CNUGswZw/tIYcRkGgWM9naLK/JnTiL53l9gfzpFM2SDPbYEN0wkgcB0MVDOokw6AAhIT7adn8ppiQuUZ8MjOHRzDmFPMLKD6en7CzzEHpQ4HIKgI6pi3gmI+IkWbhKWcLOYre6u/y/HTj0RdbKPVT3ysHm1dZhvdf9WI7hV3vtL1bNB5fp8AksgjbrYRzqECgPOQ4nSVI4HRfDvdQN+xLjklCRx0knjQ/wZIDSDzeOKIqRR5SuAI20ek6pBDUI0ATc+nHyHmUdQV40AR+Zw3UzRam9rBn6/h0HEBYDHQOc3dl/u7nU8Zwf0Jr1Z/enMlgNy2Xm39oAUoCyDCS14ttb/vWaUNXkN1daOB2h4FeAZ6Mv3szJFC2/92aqcjYwKDqH6p/yyX+l3TfDNGuPrzutRW8w/81qt/u77P74pP7Xq4Js98zMuAeK2Xj2ZpHcRv1tkWNDPo6ee1gHmvrrm+pki23k19Mtkg6vEw5Srnd74k2SXq/Z113Psnrm1Ic6DKmeKZ84XXCzokTc6VnBa9n6vg/gSWc63U/B9gY6zLdMISKGkQ8tL46AHAvetnchLYaLleAoC3KMh7/Tt7frILcaxoerKOZoYA/J7BafyNfbSdaHJke9WDDfDZulAdHtJ4y3WPPVD+twSgc7t8Lx3IOrrju3OO7B5IzJRJVxEBjbXo8Xnklg3lg0XkWnuSEWA80tm8KeX9sZSPN0P5+K1S3v6FofzyPz+WL3B2uTuUD79fyj/9jXN5+IOxvHku5fYpwF/MO9zLJac0tkdsW1Pb8oI4sQfFuI3odEfN+6x2CQBu9WMHgF+y2u3X7BLYJfA5S+Blu9rPuYV73XcJ7BL4mZfAPQHgGf5LmdDcs3EID8NWy+HUAYDrA1Bq2vH7FFUB2jn4y9tmlitCQgIHMmhMn+IAveyJz3zFog7kwfHInL4DrKIEexGx+aoM1z9fwk8T3yEELUDiANmulEPYAuq5y/YsyFKrUbTUGTBsNI5U0+kEwlbls0u1kKQlqXWxbq0rs/un+yrAGFKSsBJYW/uhOZXNnqfbbG1lqNKkA8i9nF/jGBHa8VrKKrLmSd+6ERQ3lTKOOZpZCsBI3BVA68iIbgA8OIjN35EruheZYTATMGaIQlY/yoCQmizWqJ+zluZEgWE9Ho6vibpVp4kZAA7gqQl9Mm8VHymLu2Um4HrSB4EFp6cAsmk8PkUU+uG6nJ/vmQPbr9rt7lq2YdLZOpz1BwDlg/rRka+BFdg6C3QQ9z+XgWESOoHyiBv9NgI1a3gCkf/bgDn71ydnA+gVwH8uw9OD8v0CZAboiLzdgSCSAl0R2BP1OX4JfUMvffzwB4Wx4gDTT89lfHoozwDkUYfzqRyvEOP8VM7oo6dHAtwn5P1Gru4xIrKplcrNiGcT2xWNLwzzBK1Ni8xIYR3GUU0AJDQQzbeMnjsfEXGL6532XJ1FY9wwlLsfRoRB9W0wBqCo4VtTsGqQsOtMCa2Zm7ZsBd8A+ERkuEFwUAgTJDHoIXAyCBIgSRi95KGep2YZe0Dv7ZE2a6IAVKawFh04KbHxWblFOe5S9I2pnjNo9oZJeuX3YSNOirKogLemDhvpUGf8jfaGrKMdEwgLp4eIAlb3RiS7DVhaLK6uoB0Dc7W9+1jK61cD+wtq//5jgMGmnXse4zrm4wZtNPM8R2cwKjwJyPVGlBtejC5vwEB8b5DaY7gFVAiAXQKARYvaGvb5+ccAAC8MhNNkHnLdMOBB/9tXNsRvRRDauNkDgFFuvd+U3q6P+rlHYZ1ltVX/GgG8mGTjixxhaeN4CxhM8+48GhTfM0cj1i05YsCgnu+/uYp86Aa6CABjC3MzkKUBVNg1V6nosBndoZxuzjEfTjBg1kibPSgkxo+XPI3fNuqDIIiAQhvuKy+K5jbqQjIQV3Fl2niO8wACnR7AWKi3kaakreNHVO+c3wQ+cz4S6IrrwG7hZxPAMcW2IplNmU16djqAxHxBgEDLpwEGTrPxsyaOeFvLNUuDrOZeXEenmaTwBL5jpOjbubMQ+yONIYPs9fEViJ0rIB13xBAyG1+N5cIU0Rd2qfV2A7/zuSQLYzmWtyjmKROtfXZeMCjssZkpZNv5JrGG8uH5d6ZfVRaTXLOaY167lAXLvLvWTiSd3LxV2rX/5m1nP8EBbGP+yzm8Lcn8fmlutOyWUp++eWGmnqmP89nA4zo9wIBRMBD0XrFXqc1e8bZp5+tNAHjzrKnhGP6Vlao5j8veWtUCYIto+tTOuk2dyWMugzYhUP41j5vsqIRrgkFhPjegbmvzyqU+z+NgAeiv6KNl075X31zvr1RHA8A5h3CtU3pGlodF2QJqyyjgaZKa98fS7Iq0N9xXJR+muWy8oVtKjL41WifQnig91lPP95m+2XMvrvF9GXikk58dnbSe5v1bG0HseW+tLxkZumiyjRhqV9oQOvVC2/5PBYAv7una+rDBab5Jvkxxppl+9P7XVQ4QdGLjyWAqfiOjyMb8uWaIn1iQpnnBY2F6j71GfrXP6z0/T31g7eI8XJU7SvMzkCLHzCiMAMaZQOxUtzoyI30HygED0fCmlIfbUj4cSnkPMPiLUn7u54Zyhb3gfSnlw1ju/0jA72Mpb1E+9C6Iy4LFiU66wVZ10zD+tLrm1Etgj8G+EBHqeCH3NVLdAKBXXATLZ0ob7UGxv2wJ7P7Wr+wRwFtz8/77LoFdAp+3BHYA+PPuv732uwR2CbxAAgaA1y9tTgCLHeZGEp+6U+/t9AHYeaol7EIQL5EKtna4yVomy4eBMR7NbBTUXaB0OwMNIbfcLSmeD8dbRgUD3OV3wxeljEBZphN6RNWaljUfB5zwS0IAIDdDa1vhHMuh4+KeS8wLjaNL4+FR1tCcUEwVG7+eJK/03MZws7x/bgqcIqYb4NlNrO6iiLvUy5YSfMP6qcx68kc/xnekfNbvEU2sUtSu6H9Qf4uHltalCdCFhb0P4Io1+PmhAr88rdCpgFmJ+P3I33mklwd5cE+GkTdOaEEHDLBeVm6C/4GsPD/d09Lnz9Cbet1wKCf+jnvxPQBp3hXthu6BZhbgD50L4IAAqcRYCNpx9SMjVYNHuUYbl0M5Hm/52TqJ6OEg4rxi5PERAHQbFU+ZBvAbwLQdEUxhrmRKjIJw0lJEz+NKAOrJCA6OPyOOjiTju0PWwgQUEb2w1gu5TOaWrM+L6YPu+SG3KVxRqBa+y0k4jRKkUK9RSW1D7jglk6twmkPOjxEBR0D4Iei5AQZTL5/KCadtqkRYg6NpQHkB6j+X5/t35ST09hn3ADgmpXlEgT9//KC6T4b9ACMCcX1+Fgc18vqeEF39XE7PAKIDGR7vAcKH7nFkKF+2c7E/3L9TNHvoUURwYyxCD1CdoDtn5PYZILjya6dhTnpTGTJIw4i6PI+Mdr0iepwAWBk3GJ2VIgMZGe3Razo43KcIafIQZCBYADEY6mGwANDBdxnsj8hBDgOG5jqJa0ZPXiGTZjdOUCVR0jFiWRHRUAcbouo1Mh46B1YFiQHAfxjL8TqixH/4TtMZQLexlB+8G8v7D+Exjyh5+Drc3Y3l8SEiRzGFQYZ0HghEfaKnVlTmHdGnREMrSjYOH+Xyppr3ohAEWNFTPy2fjqLH/abdzJEXAW6F9FDvS6+tCOAtA90WgGqK8bU2bgHAoOhrI6IyNncrJDL6dDIoxliKfNHt/PMpAPBsau2AInQwSHmIbTCbGcaT8RCR9bEuRrUoX46baBWaQ8Oplqc3bw81PzWAS25bRC+I65DDbgptit+Y8w3RkojkEukGI017xl0rR2obp0J9Zo5ibQGj6mLWwGNlmMz6NQNBxlKYg3sMZwzOX4oCBkCN+j+YgnQeTFxzk5rqP9ZLUUfT2YP0EKRutoMLlymmeYgaYT7CmGUQjpw0II8nOP2IceHtqwDfpT4xZpLB1wG8UqdJhChP4C/r2BFv3SY1wLj7Hr/3qGVrJbJgkxpnoztSQlx8tf6YTpfA/U/dMoe80hw0zScX5g/I7Sq7/3X2kKLFDTrOYFWYAcDDGH5wtRHLPI3cmqtoLvdJ5VsHGvZTAnRrpHhHSAziRXkYU86RmQBfAuK6rx36/h7jNYObrbRAxZ4po1sqaZQ7jxAO3VyLwG2b4cj0NR1owbgZzop5RDea6cPjzOUZDMjlz52UosVb60QG+Zd17UysG2rtny+XO1HZx/XT3OD7LY92/XVUfwuAtO3Mw8tlZJnn6+vfEiDm6gflsA4HG1H8S4lwfc+BKcvbEayLPtB+Yfb8zlCe+W+ndcyKf3MJ8T4MzEl/ybkkO5HPAFKtb9ORMSaB2Dtnf5m5wwyT+SRnQG9vFgwHSaVwT88JhPtnzZ8VGHc/SH7M5+s1QWuX95V0PjrNQca273v7ujy/h/7OKls1n89tPAJ76QBeCgBvjdHZkEs6ONsvJQAY1z+AQliyivQxMX97X8O1uQKLWv/NeJEivNeGu9jis8i6l87Xrv58sgUG+65ZnzWOKfk3zPtIGkYwe4h9Bc4FOBPAPIWxgWveIs88HYjHUuBgelPKHc4Ot6UcviwFzE33d4XRwl9CNqC9RqqT+6G8hrOfHKjQcBwnsA/EczD3wL+3u/5kvcG+8TAUjGUwNmBMwjETe3Psr91fdkL22YTnk9n+upT//h/sAPALl6b9sl0CuwQ+Uwlctpp8po3aq71LYJfALoEsgR4AHMYWmVyytaU5q8QhMYDb5audQg3qZFMPbvVnAYYNBfSyaFvC4+g9gOKW5tOgfI58rzilBHXsATluEeYBsPfqloDZ4XhVBiavuinlfKMoydQConJRrylqNr7rR/rl9rs9G66tBOeQN2slYrojUdPm+ieAtwGY65WYvF3/g0I0ZHZelBpnbeTUhcH0TDDqDHAJ78O5HIcbgrn4zPd0XaiGTXNBURyvJqq4Ar8CJRLV9+kJ8XcGYwXEbQzRGS21TtxxWE4Asw2mPpETl5z6lX8zdzFMA8gTjIcCBMWJH8esoNaO7wHARgKvAHrxnfv3RhHJAOeeywEmNQOKDA18Co9z0QQjQjrKDAToeACFtEmNDdiG1SGw7Pg7HBbgTh0g7kC9wW+K8F1YQKRXFVhMdRYgTmOKLC7MlcwIawHhBqcZ0gSA1tnXpjzLsOYfbm7CWO+8yWzTdTkieh4A6fN9UKuxg6aIePcVIn4nWaYxJn2jPO1MACBc/WEEhfmaCaBA6AL/qzUTehgOCBEZbutuAKllUGQ1acytt+LaApiKiDkyBgidqGMNlVD/y0BgKvaRiFjEIA0DaLfRXwrzqszu4o9EMagenQ0cjqTwYuoNIszDASAQC6CpyFE9RTiTRhygNr8X9Tnufb7nP9RruLopw/G6jACeRSkekbQHAeEB/J9gXjjdl6fTXTk9fiin0wP/0XwmGnNEjJ8GRYSP5/L0CHpy8Skq4ejc6HddzufHcj6BXvy+PJ8AVuNzAPVHeMbjf6czI7eRQ/sJeqVcxs5hikgJRu7RwBJoDsGeU+Ssdo5rG2MM4pxEEQ49d0RGpQhXuGEYUQPgRZd8uC+M8n18GsoffD9WQgCtHx9L+XA3lntE/yoY/o4M7xFJDVCdxi40TVPhnSiiWXVPi1YnUHVn/wrRb2fQIUD/AM+tfqyvAOTJqLU0bhPA2ASAv77xnbPYJb7lNI/3DJeU+kZoosEiAxEER+HYRfrGsQDAM0DEGa7WZwIqZy3UB0ehO3p0bclp7bOXliYbPVnHFMk7AxmUmoBDNQFZ0G/UHbZC3q/p+/Wr2CfwBUckRGxgvtNS9vpWBjzQR5smGgCw8riR2UG5Wi0HTtfSX+TIzSASlsUMPrkeFVR1KIymMJvn2R4UjDEgR4+Yl8M5g0shnB8gUNAmKg+kAXExY9d1pjYZY2W2lZTUklOEryUWrwhnRkXDyKoxDaAQ9XD+dRhQmQMQBuuryKWMsUK5YMVAOxJQzyY0wCKeB/2Jvmk0Q+MdfWkSEPmmTRfKMSb0dl5OzwDhcZ/32/Aj8mvmjJGU3s4j1jdOexVESUsfAG2SnIx6n8hQcu7SSpaiuYX6oyWOy2rK4Rt6DoejMCZj7OKdFPr6DTWoOlf3sB0gWL6GOZeqKZ5bYLXWV7oXc5VzB0/vPVCkBwayfOiz5mJHyHK96Uyh3tXHfGTJ5xEvCvIODTB096UAMNp1CQRuAeC2bY5gbuXgzwbY/TmcMD7dPEYni0YvkuZemlYv/nZp/WgjbqkDGtNrwG8rTwPAdBQwQ5H0yGuT+3qaI6cqV7npiJMlBzkSAE7jfwagIVIPeTv8Smc9lwsGm5h+Iq9uLV/05FugXz2yydmv3q8/MgBs2t6pPjEeFKBbv+6t9RPAGgVXsqnEEBP9k9rbgI32Q/XZCI291RzUHn8ybof9mVkgfFwNf8+hPAPARJXU3vDjGyLyEQBfoljnfirSV9cpGHNYlnFsa4M1xtH/WYEXy8TCf75pdAMAo6wsX9Pq43s7C7jO+LzV/6uDSxX1/VW3m7kOjDjsT+1bWv21g1yWmZ9ZgeIXjn5vPdo57YW318uyTHJzyBySF3KxlVDmOifbFYnR5ej7caATLVI7YS/gCOAMAHOPhv0HHHGR0uVYyuPVwOxV8H/DueP0NJa3SN0B/Xsaix1kq7OY9ldkXDIHFhzsvIe2/roz1FrowvPTWKnOI6o3LoZTMABhODlwfjPbUD1bCAC2LgxD+Zt//+HTJ/9P7aD9+l0CuwR2CfwJSmCf5P4Ehb8/epfALoGfjgQevvvXxjk1sCG96WA5j3JN5mnaM1K03azKW7E9cTGAxfkrTkQEGwlQ2A3fgNYE4sV9VzJCu14AKnENdrVDOd58BRiHgC9onxEBDPrcAPScwDJb39xag1Ft/eZLw5b5fAIrDe7NW7ug2SYYOL2cmzXflfsr57jtaYxB2VpmPj0h8vAQHLOIxEWkZKYCxqGaEaHKnRbUy4mnGYAcYvjmp6hUjZQY098uLDaNBCuIG4YzgFY5MneyHES/nBsStUU21lkE9rK3Qr8UJUurIQBZg5IKcanWTRy//PtRhmk5IqjeoBoP9wnrCd7F30QHBecn1lGzJul0ZDLhJuWlvmJUJ3VoPDKCnXqrNkGfzzhpzngAHRoZ8qn9Xw0ck/4SXJLVqEaKy0rtWQDUyQEWwpQflpKg2FSUM5wpxJOK3MHQl4OSCgX9dSTRO9j6nfujuonH6TY8/+UIojAAA+o1qjdfQ3CA4ZlTlLmxEhpODPQCyFe5VFYnnj2V4QhZP5UBUbUCLkAVT72H2J/uCWgQQD4cypE5xBF8JvkC6TOPKcuWRZgWqTOdTgCuo/7UK1lCqCEDZPWqEDS23AlSh+MB6nwgR2kYjuO/05giRHHAGHSYKRwZJh0P6jw5F7CfrQSe066EZIZshqqnqitzqiuqmsoUhIUEhA0gMOo+rOv5+3DCASjJ+Ds5NIhvlu2LcRDR7HBtB+COJLyIsH4qw9OpjGjbCOp+AEeYfc5lOJ0CKKYOPpXx4Y604QDBa5isKNLCASFybmMcMRoBEdyniJqGbIYR90Jvz+Xu/R+VH/zht8s/++2HcncfhpF3HyKQ//E0lA8PiHgAEDyW1wuXBAAAIABJREFUB/yNfMHvAnh9Ys5hRHzDaDuJ9VH90eYADnmnqVPYgAEsz6nMAazclnXlFbhko1v0SfyH4k6OQMsI3eZo00Q4tGuIKcB7a4uUZvUn/ACA0a9eNMxLAGDI1gAwyuOMqvx9bwCISpiXjJ1rzUTUxuKVbLAdAo/Z5RPAo/x/OYpKhtHc/pB+5Nfm+qU8286/fYMoMACkGq7wT8IUcIWc1Del3CBiFTsa5p0by1e3oaeI1D0cRhoQTc6ANt9o2+RcjTaUe51/dA52Gb4NAIdURpYbf0lOnl/Dx46OTQZ8uTqSEQDjVbnbkRNPZBEwkAIwgE4yR3mdj0TNbIBNAsNYeHiK3N0eL7Ed1Foh+RrgdNp5iBZGcjpNYGrldD/QQEsgGONUwCl+o7zxAERNjxFlMz4qaiw5KHAlC5KO2CfZB8hjr6NKVefNoKDxaZ1wBPA0SOKvrMvtuOFnrt1BDVn1y9O6u6qJIKyRprP9WlbnmMs4nYvNoB0bnrOmSNy+qcT6wxVLEddoE6LVDJzBYYbXCdidZeFISymXLipBTJJZNsjJS91wvyiSl13iDBbqn14k7hYAzFXcwHHa+jKyuBP52oLBbfkBoqU1ukcDjPGSF4zUCXm+pB5uWKoWupMBJzIJtD08B3ifniKtAoFujqeIUp2AofA0wXrsUToDWDR+zCiwyFaj+05dUFmLoqtYhT45HMRYmLchA5VzaU8XWi7Wn5zHG6XRWQzz33U43HDNAainyH8GxooBxdfXcZjmjCyLJcgeKSUoWwGSBGg0jvEdIiwXL0cK0wElHF0qKJ+OqzHe0vyQ6uX229GgArING8LtbTrvp4pw7sZzlSNbQ2xR1ZybnvsSOcKurasBwk2v7NDlMZ2fhQj73quu93AcBPCmuZ/TjRysUPbHjwHW8tQldgF871Ihvwxe2pHPPqEoLyJfw7kI6wv2nGbp6FYuVzmFJi/YxLiXiIuRJia/qv4q1QN+s7OGnbZeAgDX+SQfV2fyjw+ZtaK3l5q+M7226q3xHXNGOCnoaMdyt3xJaq5opZrIjmgE45vu33JOaccg1zkueFOjs6Tb9dnP5/IEBzI4+Mp/F2Px8SRWIOwphhIOZpgn7gOEHa+VQuiqlFdvh/L+IfYqdPwDRTRzyYRDFJwbuP+mXWaI/YYFrXWE/tNJBt4LR2sGjn/cEuegeswMlhixsFB/JQc7x3q+N2W0BfQ3//4eAdwd0/uXuwR2CXxjJLCxrf7GtHNvyC6BXQI/wxJ4+O5/GdlstMOvER2x7Zdk8nSYt8c+UfZooAWMLc/n2po6QWSK2oyjzsQiy/2uQgu4nxU1MyIJCVi6egKBCJBdB9hLUOpYDjdvBRABuMHvxwCEnbzsDADFHHM6ghE0iWcRzJq9phP2ZOR6iQIZkJuHPCHCcA7A56hjPL/HwTX1Qe+vXBvS2bavBDIj4rdaMpM1ycC1qYdzEVO+W8gNPqju5OirSitN6mJZ91hRtb1G5SpsyYV3TpbIc8uurxYKW0cEsGW0Q+W08uz1Tm2DEuCEDtiiZsXK4D/GCCI6A/g0RS/bS8MGIj7pOx6Uz3XoCFxrLB7BOn0I4Ir6rGhfRrziudY7RKoDdPV4kvWNhmSAb8iRnOrZnOidk5mmtFoHGdZAYQ1K6cMVI5ENScUoEAhJiuwAf+N/h3Im+AtZwKJ/ZMQvv8e1AC2HK15zen4oB1Fpsw/zlMLo47Ecb14JXhfQcMbYVGQ5v4pIbOcaj8hdW9MhNIxnyCH0fH4A9pyhOQSRq+OxRrhH5HfQKbevmAfnCZamftcYhQH1eE0gZlWFreu2LgkYDVrvQxngBo46MIJX8zDBkbAKAlS3/kevhUkzAPtzeXr4wzJcHes8Zb0+KJf5YbgmiIty4rc0lzO3MQyQAPHhDALdCypv5O6G7kwGVIPmpqU38KawwwrChx55Tp2eORnwDQhPdO2caUPn0Jey5jNymki4rbxyg6952rVC0bIBeQaHIB0PyD39VMrtl2pz5A8HEAQdjW5h9l8lQi3l/PCDcvrj75Y/+Pavle9++/8o3/udf1bevxvL3WMp7++GcvceQPChIOr3w4eR73/8Ljz/+Y9Rw2FsIcM3hrb8YziiNP3lCA4AyREd2dFdTY+41xHANuJY2Q3EZKZ0zrRSycXyNY0SzdsdA3MaDPdiMO/NoaGXa7+87HsAgZeKoPEKRjUYVQEcitoYcnh8HstrAZRUifRI031nCs1Ml1nH63yKn8ax9j6mV8ytyRJzjm5G2R6HiPwV6IrvWiCP/AAOdzUALAMy+hIGQxjt7D73eD8yYvLV20N5/TYAYNDoBko3lp97PRTQYCNSC+A4V1+OgYiSfoXkcmFDrJHAuS3IKWeAYw7+TjTr7mNG7KjPLWvmo0sU8pziG5XiELafjIy+Smlfo2Pz/ElfGMN9R7G6eOvgfOaaGggmykrMfLwCAmnwB0Wl9DcM8waAY6xivr3/KAAYsrOxHfcCAM7G+cYPsEYjNVlBSAfNASiASPWc7aUrEwQApQAgvDVaGLAl6J7zBMHwBvQF+J7FT4p6dkq8ESxPF6Bv4QRBCmQ8S5T+uHYGeEuunKnzdiONurV0KATTFCmXAWDMk9x2qT51/DbHDT9virqdLjBg3WDImt9HjkkWL+AuRwq3baF85tvz6lNUReatkxW20YvWoaWCeQlgiZQk0Q3ob1KJ5+e+EABmFTb8bH9UABgRqG5DBvDRAHxG5Fp+YSdooJ3yzEicVnmJMPpFTAS5jB5QP19NXIKiIbM+rwLJy/XIetkCyI6qxR0AQNo8yzP9l/9o9iPKMv+6ALDH9f39LCaxNsLzhAHgADHF6Z7GKFIETPsOzQFJ1zAe8hzCc4jniAMo/KezMQCqdvxQi3E+ASNL4yjh+YRHLDkMHeUwRDfZTkS+HTnI8DKUco3xq614OCSLEYLz6hhsIMpJ3QzdWPdImRuMDp4LWwCYYBeaAacqyGNWX6cawgIfDBF0qTwHIEfmDqwdSm3y/DjR8yK1iB2FmJs+t9fzcXM8b+dQO0n1AGBH43uP96kAMI8kXuPS/JRHivV3DQBGXlk6HqL9in72uKp7UDgiKC3F5DgiB52N/WMPAPb+mWC87p/mqPUCW/DXa1xeH9vdcCVoc3/5Ajm1wX0e+67nIc4ApoGmjh2G8gpsF/Br/RDA+OE2AGD8/ur1EHsMpklAiqAoi04nULfrUh7ulHMd4LlZgNKe+T4zBHTOv1j/7AQSQHDMmYwch57L5JEBYPQb9qIGib2BwPnqb/xvewTwciXZv9klsEvgmySBH9Gs8U0Sxd6WXQK7BL6pErj/3b+6sAA39pcLTV9S/k4XN5aRZCiaGY1pZYprGfHLiLbY4YbTP80kAdTUTTgANhK0luHmywB9D8jtixy/r0ohAAzq4sjLGlaSAH7jXUBCJ29b21iDZpOQ5hYXRljmBrWuzRtJErcWmhndcacn1sDOS/fNIoh79v+tsKfJDDFZoNrT/KyuBvF7R3TCG19veNlyTSAvJQV9cWkAXhPAnqKjXwIi8zE+ITb3ul8N4CGSNfJVk4NJYXow2UTdR6ETQWcellpq/vGtWlOztemzHBngIJD4z6o+6bT7/HSnMChRokY4TUTeM1+TAXyMJ4NkRBcaKbrk1uJ5FZFgBGYn639E1J4LgcgY3RFFO4vwxQHeuXcD8BwgJwHpuAv5enk3B3+rP4z1mtezBdppMAoPaluhggpaIOXCgprbHcCiX8wl3Oq1k4jl7xeoWMiuB5YFZbRfU6Syv6n0erR5tm0liXdHLrmefnaeaaa/Z0XWD3YV78m8VQvGJFfngXU4rzXRy+mhutTbutdYBVt5t+FiCz1NaEqtV1PnqUdLKR/F63dilHG5fsNfH3/vN8oPv/MPy//3f/0v5Xu//f+U735vLO8+DAWA383Vofz6b5TyHum/j6V8fIg8XhAEwEpE7dx/FCWzAEqOLq43YbDkK+UrzTXMBmTrDIG2TgRPmwOz1VAAhnjZaFaN3gY7FEmrCtVneK1dgHmqaA+QWpNy+/3MKN5bEl5aUKSBrS8acvXJz7hzBJUE0wJsOcKD2t5EBPP6mVDnEu6Byny2LgPghTrRWMsoj6ijxzUiyGn0MwO8DLKIAIbh7vQ8lNevw8j8xZ85lK++VcpXX0Xc/BevRkYKH5ijPox2UDc+h8bCkeUiRzamUQKGKQLqmrnRQdkfhnQb/mFsxj2O1FGwV/0cAHMsO4y6lWHSZTuiiireTlltrt8E7FJPc99XUUevOvqK1O9a82jEFoAO+kVcg7ECQydBXozwOxi6BxpZn5D77iG+BxiB/K/I44g2Ii8xos0xfgl8XeGeFNF1HRF7BMqvgnr+9pVIH5x3m4u2w4pg4A36Y1K5AtBABCyM4YqE4s4US7ieC9na6cARXMjTBycAtBttcrtIXX0zFNDMO5IQ98svi20iBadzk4tJAI2njjrnZopsrQCMdmUANmiwJsCR8iuro+i4It2lg0DKAekoObQdrAgEfOHadjUwdzXahbYABCfQYeaCWYSp58rYxTPyHw426F9QWN4OBGkBTKEvj8gHz3DTgFgxPz4+hH7fvo0Ib0a9s+8Gklo8ITrruZTr2wC8mGFA9NTVZ0rzeHaG4N9qL9oGsA4vtIvUm8q/jS2ije/4++pNUH2iHyAXvDxnuHwz908UwM2pTB/f34Uxn1WZsn7UMvP6MHNIkQ8dInex30KdX70K3SHoCF1V/nXIoK4b3K4obQMccqC/8BujU0NQh6ObIWc4qty6jLzekNknwJvXDH2bHJYgE2IiAszG57EMeZL3+qO5gTtARXhCCHQwEAMIdB/tmuaO3mFnfXoHEG3QG2XQUUIU5pyrHqFvc8jO6+K0DkVHL3ZkiOIlbe9YXT3Zj9Z9AbGIUHW/GfCzjkDvn1Vy1YFmew6KV8jHz2e9pHsoFyAQnGTQTkT7IgIROsO15GqgLrDvx5HzIxglSLqjfYMjhLGUkAmC6TAmwLdllPLR299fobMwf+t+6iMiIbUW3GDeS0AuHfzSQmF5YX3DuGbeeznjEZwEWwTmFTuwNCoAxzLKN2UxARAc9QlUd6L+DoCY5wkxDUCPcQT78s2hvLs7lyv063XMVQau7UhDN0Y42FC/Q66vX0eft/stf34AR3DvpfpiHap96qkyHYVDBrEOc/+pvQHuQ59/eIe5L56BvvRcRd1w9HMM+flLey2RGy1q6Mvb57su7EL4D1sXVYLHDe/X/jj0XeNIbcBnrEdIQWKGCVfCTkZkz9kwLdxx/pz2Zly/ki8492BgCdH4QJ0xJjEv47crrYPP9KMfYj+U2sJUHJqjrNNsjdZcyA/zNscv94bSf8kXz6YzGxxtlMqD9UX0Lpy37CiXlgc6RUmB6ABV975Rsbr/Hs0cg1QZEaHsaHZch/Y55Zn3xf/dHgHcH4/7t7sEdgl8YySQd9vfmEbtDdklsEtgl0CWQAsAtxPfyvEjFdEBYfirkuisAb/eJCcApOaz5SF2OsmGTdbWXUVcghoURK03X3EHjYheRrIdb4PWmLtpgGZBcTwyWhKHQZpKqmVyoi6jeUn1nt4BLtP0Val65/ozAYUCHvhM39/TNZ14dKAJM0AGSJvPW2BstcRP5c4ok6dYGh8VRAvs65d13AKd8x2zHMSrQ2syyKXYnnSqTDmGnWv4he+hXnFKr8B+5gO86GYOTTAAPFE7R2QoCl7qg8yQVU9wEIvnToaKFjyO/Ldhba39batCRSDsBHFU3lg4PQAQnQDU0Ftzg6LJcm6oXS9Lr9EFHmQNHHs8BaW3oIA43VZkMpnf68B3iIAiPRmhiQcKxK4u5HFDC5IOiBR2lM/COSKMyvE7xnC0L/IzB1hG+mQWHMBgjraNcYN/yMCqmatFWSn2iZI7qIkFWlCesDBJNjO9kaXBHK109KhDSEwFDC3oaP18Fu0Bv2wS/zO3UIT5bHpVB5SKpOQZOSz5kcc66V8HjqVzTe97ikO8nyhEIHDNtdwFWKf6IfquO7oV8RG5w/sGQZYilVufcy4hhJLFfEoVCojfqulQFZ7KklmY0eCwRocjCLQocnLTCeHwVMbzY3n4nX9Y/vi7/2f57d/4X8vvfPt3yg9+OJR/8psw3g7l+6CCxj+pAYz+BIAfwhh+ZQB28o2IZqsqsxx/rmVqcgaAeV/q/gzCruVFO8oAHs+UMVfl8/4E5NjK1wOaV6f2jR9agLSl1HsJBfSlR9gnI5cbBq7oYeeYrWUsjGHTOtgDtWcy7myGXD53FSn6zPMMgCe8XL8w9k1LHwy8MFheG7yhlVjRvIdS3ryO8QVw6s/+wqG8+Woo//K/NJZvfXVdXoMO+nBfc5tXmmcZ4HHjFfK5IhpYhkTIK6JTgmb6DArCSC1OsDDABoDCcR3zYiNKlVNEGKs92dRlrR3faZ5xRCwN37gBxvkEIH/xhYFdGXJPMKLCIQoU0mOAtDbga5LzGMD7w8NQhqsArJjPeQzDNgMTn0u5+zjQeHpQmDJSln8EqQhQ4sNYfvgxgN7rYSCAwJzBAl/YV/j+MUB6UMs+oiwZiCGzg5C87NiRgXNiCAaREXWjSG2AZuifuw9aNyH/WMpiOcI90AOsXzA0Q3T4O7JQxOqLH4+F4G8FvJVr2dN2XZ2UzYLRcgkkomOJB0fSb9NFV/33b7jXW91DKY5Asu4HCJzWB+ZEH6lbLouGc8j8SmCjjOTBlRnlewgDkAJ2DrAN/QFAEdsDA/MG6Ti/EQgemGPRkYqvDqV8VJQqwHI0FkAe9Blg/CvkY7yPeRV9A8DJVOFUNwEtaBMjU9E/BJojlyMYCOCAYMcftBGgI3ePot0E0AygCQ4K+JsG/eegF4ZuxYkE41xAuOloUdcmwpaSTfKt/nVN9HIvCtV9QxF7HINd4UlzgsAk9BeAgxsmmFRb6QsX6ylznGoieAXnBW/R6jZCHDLnUkDRzyqrzhVMNiOBKP0pa42JxTTrDB+aqhHJaSAN8+ZDpRiPeYv6Ib2brR2KVKzbApwOQcm6ssVAf6O+BpTQFcz7KYAPY46UrSllQLuGLCjeXSHi3kO5yh5WBNHtBREXwpGM/ZVoir2Npkyhf8lnzpG1ANYiVckciKyRqGkuhY5h90MwV74rKIcOAACP5VQCZ6IAhaJuBDDT/sLfZZn3jq8EwlIn94K26zqTttIGMSGQuD/0EOMWjCtwCAGAhXGG+QJHdzBqtBigUxagBLQdRQG4xdkFfUIeGq07tgo4whefUX58Hw5FOAO+fTuUDx/OdAzKNN55/+M9WtYRA6SWndvNNWjAXnKmwXF2k+zwhrnGGWTyuuy7HP3Z6iX1CWsm5IRRndcE5Q6uzgguzKYJ3hD3uVyqMb+I+UnEVpQFh1cycajr5lOZ7583d9rCS1/5c9qDPCpSfIo2jh/h/IY1abEvnh/NqtOO50YDwHaQIggu9oobOFNwzzE5SdT2C/DPhBtwDvGJ32sJT1soz67z3o+K6QTjmTqgfwawCcDKgY/pQZQKwQBwmlbmziaaM3P/zgHg2NdgHNhxzL8zfYttCXJg3QHgVkH3z7sEdgl80yTQLBPftObt7dklsEtgl0ApvQjgT5NL//Q8gR6eShvX5PqQyQDrnX2lfOItsMJdhWEeEYKgNKWB6IoA8PH2zxDoBQAcwNG13CsBVNE/XR6Qpo9u8g7Xk9EceGW0MAAnUvIm/rvZ6TbTNdsqNge+p2xC7Ra9h1p0oJQ19MjF5fq7vvm0ReDaVsU4hZHyllbGoNuOM5X/+LSlb432b65DPv21gOp0VWQ2DKDuU94DlMNRPJ0+LwHqM8A9chxHTzihVzx/SlS03k802B3w3wiziYOtx0O8k+a3unc73AlAJn49l/EIHVM0u0BQUzqHwT2AqQpSUi8dlSZ3boPELDPMidGxE+gbDhR2p0ebTa0m6zpru0Q4SCGusgKko9VJdcKJFG3vICPqWnq6K7fudHKPH5FTF44a8bv0rjqEHCWjbHleAwOdjzlkGnJPdRqQPdbjW1ZdghZjOYzhIBI3IQLX1jTcn1F9oxoZCEYk2nM5GzTtTZwrw4l6gf8xiVPvOUZGG9Q2wkipn4y8NpU9S0lArpskw0TNtWsVkf6BuDte8+jjcFrIDgGmApQlknKKXO2dWSth5RrPCQjO7i4c61tOLj25un3MPYyR0tZDEejVkcOoWB7PMCSeGU2IXMzHAXTcQxmfHyIfMuhzn9+XwwF5g+/Lw3d+vdz9/v9b/u9//D+Xv/t3/2l597GUD+ehgCb5UdRqAIUACMOoTt8BqJfyRWbDp6dt5+bKTczGOhji8XpKYyz/vjVbI5rF17cAMHs9+S+EsXKK8lsTew8oXbvWBtA1Q/gWAAzA59IL1JN+ZQDWRqwMRuVy/H1WPbarmcoctbjaPln8ONu2dMCajgy42KhoAJjvcBJgVLnoy4PwgN/ReEsD9UAm8z/3i4fy878wlH/v3/2l8i/+K3+lXL/+otw9fwdEx8GsANYFONwYZRnP5ep4yzQDQdl/ErB2YG5xcE2MsGADnBMFfVAXy4jKCLXHcEhCDu7ziTm96XCCMYNoL4RwavUjTSXya///7L35r2zZdR62zqnh1h3ePHQ3uzm0OIpNUaJGCjaCIIkRxEACyLIThZYHJDIUSLIlI4F/COJf8gckcQbkJxnxADmSwsRxHIR2LIiyJVJTrKEpstkj2c3u9/rN792hxnNO8H3fWvvsOrfq3veaFCg+VpGv61bVGfbZw9p7r29936JEZm112bNqOiEo21QVw3SAhlZEb5DzG2xaPB/Kh3FYUaqzQgBGjdAMALM9YbUERKXjjHf8XhW1zWYzOjBZ1cwLrqmSDEOWTwzP/XuF3blpNj6UGgSrdmY2xhjFkrEym+AcB98B+gDUA+MfIDj7Lxg3nnMPt4y+HdMxqp1gCRrc/96C5KNLT+dMPpVXIDy7HNoAjwHGKsYkWI0AjNEGOMBTnJMpjr7BAJUAKJVTegogmLZHgDAl6H25sKqfo+sCzHDzz6m9C5bgd/ZrzJWc/sVG5vN57NRKe+DjCHXXHXfBuMK9QmKeTZhhXzGW9rYK2580Nj8S8xosRIwN2C2A8b0tX3c5QB6AVx7LFc+IqRKr4SkATg/Y2BmaVROXRx8JMAKogBfKQMlMHxLE5jIpV5QHgDEAIAwDAPFsU/QnByERGMQ8jAQ4W5YtjiP4A+1QzGDOso1+oawHArhykxT5rqNOOf0ToNNR3bbI84Dm4Hyw9DEW6PwHEw1KBH5hyX9imHoOS0dt2Md9mYvhOESfQT8D2AhQH/nKPeaQsYXOcAOYmBQGmI9Vzzz0HLM58KVclyoIj0PAABhy8awwMwhaaRqb4t0ZwFEG1oMDl93tU14/DB4Isn5UqNsPfIx6B0sWrynaDH1h6LmASVX2vJ3L3fz4Jw9o7M5HlIAPu5EFZnVZe9EfY46LpTifHXYC/Q0MaDwPnssZqgxfdoY8n9e/Z7CQB6fgTzwiWPlRX6jvEDeKJSeTKnm/CMCN4y3mzWCyZlsxLl8y4BD1T3vpi8a4R5rlY0vjuYLVBp5X1oHjpeAGV5+ALY7vuSNxaV0ECHR3DXl4Nln6Bha2A+lJqtrr0+0KpfHdTgfDGf1PQG1hOzsCgHMFBM5F2eBdtRZZAhBpaJa7DuNfVy2BXHI6LbTX9b+ozzDzqY/JVo2GGLMCrUOpAWOH+WgRgIUGXI5JaO+Uu26y+8cjUxEgU6dKQL8/D+qjm7qk+6x5cEBcN922MRtnEvUMSlkCpjFntJW3qhoRwBRzT7Qdx5rPR7TdmcoFvuba3ufFlArCt+QMqPJAEex9l4MCQ4Wlsb5vI5OenKcowDOGXfLulq7hjxfbP47fsKlLzZ+lmEjzRKaOk9YCYBQz9UX7TEkWGmtQBreFIVTt/4PPb3IAn2bqN79vamBTA9/aNXCaX+Vb++k2pd/UwKYGNjUAB8wpEtBL+kQraoyysUvWMvuQdno48TgjGN8Ky9CuRBv/AHNil4BdKeRz4VVBft+BJJ/hDUDu0cGO5/MNsAv3iTyquAG2rfpNMsGdh8h3aMeeD+XKAGB6q3OguJXaSfRAAq7tcS0D0y9+EiN1JXMV53XvmwMzsUJ3p23aEeRAxzJEQ9lq32kJGIvfBVg+/Avl0L+InG7fV5TagcAABHmWO7gISMIZkpXmZGCpLTVd5JCLotRvJtm1hnl4nJGaAePRvs6MVK7oVfWvfiB4q0VRJMnLbRyrsYDGIF/Ij6u/AFaptbCDg4McTvvoH+02lzLN1IdUrlud00n6Fl0aY4S/K/e1wF6x3tVnHQCO2GM4WMiI9wRYRPP8OaiHFuPYwV7urN3j22KQx7pKMEOi1y4HQOS2weuCOXwJkSg4gRURSfHghAjQuXsrd+MQWMy9TNH+YB4D9gSTLD8XQIMAeEa4JwG+9pgliXQwZ/Mw8g5iVTeu4ZjfYk3QRndsUTy5Rh7arlHK+ls7NNs7hP4cwDp6KpaRp2VGb/Q5H9eduig7AQvsldnzpuAFnpcHFGT11bVbJxqQzH4CfKVSQ3jV8373cFZIddq1FK0qRUFbF7+73QsjwVEJALlvTV1az5BKYMD8ywCB68UDgR3VAcd4AU93b2iv/Yv/0f7+z/8LAsCzurB9MICDleQS0HQsgoXkjwGWEf2i3u/cn77Wcd86gNVgwchrWSTqM90ctV0AIOIp8L3+LQMFXQJ7zljBscFgjdY4xqg9pZlOAosZ/7EupsOvGxKT626TBAj8gNzJ2mUjxjW6x7glZntFu9B+nVI2HgOwiE2kdgpwNwKj4OAMRijL48sgMfcK60HGFk5YB01gTngcWZKKQQATb3imsIuXCrtw0ewn/rM/Y+/5gZ+h97QZYv0lG6Q+IzaskFB4IjF/oOFRkAgqicRvfekhI8AOqEaJoDqcR81Br4x2bhlTAAAgAElEQVQI+PAZi6iOvOIyc5gT5HFkTni/F+eWZNccPY37EyUVGtFUU6b9SAlnXXpXQ1TpQLjGZEoEB7m9oRqERcwPiLhhbM6riVWLmdXV3JrZxOrF1PpFaZP9G3b9ld+yr754HVi57W0DmCrs3r7YwgBYF5XYQpGlAX9P6OgV41EWRGAZpB7RfACIYRLY7ngEBwhbyWTN1pSmdslbSEKGJCglZQuAh+pDGMtghgIUDQczpZN5HzmTAbAJNNF6Cc23DRlqyNZTHlpgSQVZ4xD3SIsq3Qu2iWAlwDmw/LJVbdiaOIXgosvScmb2WDTUG54XeS7DxgnEzFQGGuTudhndyH4RoHWMNc8hzSfKndT+ezinUe6Q4hR1TYxagK3oJShv2MglW+FIU8q+4QxRPBdBRYCfBIE03lDHCPrAZyy94OzvXje3Cwwf8yktwHN8jHMGI7F8eyPJXlNa2tsajMUhmF9um8ESRluDlYd6xN/IE6nBrTJi2OSrBYD+AujdbvgUnXLE5pqky1sXXpa7FZ+bMNdtRcAQWfhmo5FCx3B9sJ45xPG/RuNigDp004JyhBy0bKNyacO+gfmcsxHRngSg0HexB/AlQJJzBfvZy8brAojypW9IgKP9Cbh0JKDRPRj8QQnoLCbT96M56Ia+DRPeWVVzjMZxwdaPz3wOnLdQfbF5iPoUDGAh6OTLWKyf+DkGWSxFHFTC8bgW7EdIX3NKcSAaAHsAukB3iYE7Qx7vKAO3Cd43COyiH3t9su38eO5M0FYZpsi5JtbCPkb7SI/ic1VIkcfcBgnoHJTj/TEEkoRzu/9CHTIFgT8fnoPS0dnxAGhTbl8vS/6ZcVEhl8tO5VsTBMzENKa4IknVwy57Xmb0jbSUDTuWvdPWeTvQLmNcOhAHRQjsJ/mO+yAwB23p98E7GeFo/h7mlML2j8Aclj2I+sjf8WMwtFEPSh+yvB6LpUTqa92OuWTcnOkeARnrsOJM9SHY3FRlWJjt7RRUGcE6bzypyYjFMZiLaBNDmSTbN+T2J0DJpcwZ2QFJwYBzSCuvHI8R82fnsdLHGHurfsdtoO5AxZJsC8jdtwfuENA8wamQKywA9GY/z7epmTskvuc6OtreC0Z1jvAxef9GX8UcI5UrBVwLHG6oJEHPlK+T2MeLwuawu648EME+6Cdch4dUuttW9O1Qjsnrh23hbRD7iGAVB7AdcwoBYA9sw3MFIIzfma7C5xvYN1zyH24A4HVddfP9pgY2NfCY1MCSm+wxeabNY2xqYFMDmxpYqoHTJKA76O6x2mM+zezFLU4OIi6BJ1i5xo5CJ0luMwcdEYmLz874RY5SAsD4h9y+W1Ygxy+BA3jDRtpJJRZk7BgDcA4J3BUNz7LJbSPosfvqMFbJdswAiyWwJLwrLWBYcJfXvf/ybkSuqy6A0X7WAr7LnA0AN9BOv0QpNutJL13PvWvckMTOCc32KOCvriNh2RM85c4UTI+IjUQmWSZHsTNSVzGAfYO0khlcCFTlI6wD8lcAwtjxxHlNwcx29JIIyG3D1cHslctlNQC8nP00+hHeBUA1NvH6cXSIOpzgNYltWTRTWyxumxULMqSY75aOdJRD3jZKmmcb6m4a2qI/0lhg7lxJoAvsRew/nPp4F3Oe4yjAYDLoyQHj5lTseXiMQ3/RxynqJWSZc7lk5tLGNRAgsSwzLRDYcxhnYxtbyDbgQP26vwQq0u2a8hfhb/DJWvbzcs9mX3eES3XgNiUH/lkX+p4B9swfqR4Xm+5gXLtBanfP+ILXjd10hOi34xO5yFP/P42tf2xghv0JlMgPyKMYsvLn7HLlDnbPbXbd3Dmj52lBn1W2IZjB7fAJN7bOWwKnU1CA7ETbF3P71bEhxwq0bO8E3kdir9w1qYdKc8OaXOoqUsf+eCCIHj9rn0SmDmDJnYvliP2oqireD2xg9M26GltJjdxDK6gteEBv0hu//nft07/wT+xoUtiN+2YPxpBCdcDX84xSuq0WMIzXIpPNzE0VGDx8AmfGRFMmB6BH4ed+/CUGTNdB2KlvODV5fS9HgMDpGokR0naiVddfB4YeY3B0+ngCjClHebwHLku6HxsgBCBOeiEF9ypAd9U5q6a3/DuBG/7yP06bErv1EscHq2vuTLSWZdKWlzJ+tXIrhmxkANpgFgJogBMOAHB/y+zJp0q7cNXsP/nJP2tPPveXrJotrNjeI+2LJoOMQQVV5S8xgp0Z7KNabBn09ZIBMTKGUsSIoD/a6hpjItYIvr6gVxCS/U43W7qZdyjM2w6+0cYQ7fdyca7Rtepq2iqtlFiFuSZszOuBThFlcG9kACyYR+sJkbrlZ3bAuzoSVRTz7Bu/aa/97i/a/ME1ghKUBp3MbXtvYIs55uPI71kSEGoWNYEEOIUD5Mc9qjmYze7gp9kGeIV2BIAgqWnk5QxAYVCWtvBIEHwPJjOcvAQQKuQKd7AX46OHvMJgLSu/MM1iAKYAZShrqcomAFeZHdwrbWuI/LOF3b0rEJhjEteolDOYzEg4oF3KFeAbgU0HOgFod3P/5laajuiMzZZsCgriQLCuLcZ1BJvgJMiPk7lLpqzbIpdARj3vHzqQQ2Pvc0rEpIGZNG0MICraDK+4Pm8N+d8joHfrbcQC+tHepQDERVBIdKUANXE9sr3QLzwnNKZ+xk14/+aqLLq3szapT+1ynMw840AcV4yen5pS4WDAeqwE/mZOZ3ZT5YbHfAFAk1LeziRG/1OAj8IKUZAUCOSFIljojx99I3/n31mezIjRiDkHVcdcvdQ1b6uSJqFSvnHJmDtT1ZfC7FOo2pBLDxY+O4onLikkkUs7BpbhQGADnjVk0QPwihYkeJNtKcLERL5Llt/l6rkaIxNfYDL+hi3l6dhneECHd60l2WEcRDI/JF6z0LZk/qN+AdREYIDPoQEqUR0iXy5lADvXRg7kgBkdLMK4WSzLQmECQK+ruyfpZl4aTH7HvtE3MQ4CWGVfcKA4BxbznLrxfSgM5LF6uPyWg9m0n4wikLqAponGziIAIXLKA2h2Zq5PHwS8/dAWqM0A34glJfAbDPpsfc6TO4App6AAwNGenqu+dh3mHECOfsxAFQe443emGsiWhinw2PtunMtn8fkGz54fB8Cbl3DgGtMJAT2+KxgHcbZ7W6U9GNdSbPAw3AZ5WpFTGfXG51EOchwf88OqHL85czg1RXTibK4NQDGCQzQv5JNxGziSAtPcjiPYBHYJyiO7ey7HP21SPmg8V4rfTwxg2aL8Hql8HRMcdjLk5dmHnHHPoeHHg8Gfyk3juRxjv8QgzwNYvF0ZNJGnHWAwl+w27Oox5ZlOOQtngNMPk//maxfuFbneaJVxuJSJQBvYHwpu6WTGasNue15p2oA4xtVBcCQYwOG1YlCQj2W4x2DPMB6Z3xuVhbUgGdlqk5hfGZSDPpjNAVGG6Aace3zZxFVctj3jpdHO2NrI9ZACeFhG2Os43ovyv3xuwwDujLDNx00NbGrgMauBk70Oj9nDbh5nUwObGvj2rIEAgI8ZvIcEMwIAbiWEu4BnZ0fSceS3AHDsEBzYxc48mL+UgMYqeGhlsWXmoLB2EZ6oimGTvpvk6pwCq54nNQNCluLn8b3zF1ZafDgGlxV3l8Kn88t69znGoE0AWM6AzgCkU7pdAmyPHdfubB+NtduRrYYjkRsy5UfOmbxRShcoDqHi9K4iOcCyitl84rN1K7y7u9Pn9vlX/x4AuvZr2sXDUZrEpDsJSOWa0i4TjgUAwPFayq/knoOT69ahQ3qaUK8Cf8FMItWI3BQ43udW1DOr66k11ZE11cwaMqyOrJpeM2tm1sBTW80p11nXMzKa6mZu/Z4kiuH70A5zuVJ5LebAFsO3gIwtAVltL3vD8+5sF8NLOXYjLLpkckkCwNzUIsiiFNjFYxSez7EXebVLAM4Ak/H7llmN8rnmYerraNtApqKfBpTY5qLFk8jMxLG5dDV+wDnRT8QUzgMBeH7yRuh4Abbx8mCUCEIgwzg8t37z2Li3nSDBhPxq6ZlyTTfyfLxd2j60vsvrObrgTI2+knnljuWPXgqOace8jhPgQ3ZqYDhZwIMkKyXzDmCnm4tXz9bmQ2+7lp4L0tbHQkK6QCwi1rMao4uIDjW/34py5eVI9XV8AloODFoLAOv5EhidRUgIFFsGh7sBFPRysA+h3wz4LBWTos55LnKoKjZiYvX4Nj3kr/36z9s//aX/x6azwt68Z7Z/pLyikWc1nCmwQwSAwzmZjd1wkOU5gLvOOxwTMmyJYZA7NDMHd97vclAWzsZ4RfmWWMArykSr7vd5VAC02//XAcdxHGTyTnohx91Jr4g/WwcC5xKoq67TfT4CDFmRgrW2rgwnAcA4BzK1yVnosSgBRNGcgyHXyxjALtsL3B/3BgADEBygIXIAX3qisZ/82R+xJz76V6ye90kPPrkGVXKqSUQqCErdyxtf9GVXyfCgEkVQxDSn9KDQQGDZ13VUonBvJQHcGP1accXDyqzKJuc2z+GCbNjnDuX2SeKcdvyGd1hOaHjpMX/X9REB4BLsZQRVxZxClOjQDHOvja269gd2/Y/+d6sP37Jmsm99qA9UtW05xWkw6FnJv8HCFa2t1+tb0yspj62c4D2rqAEtO065aMy3vCvqy1GfrLP0ym2DjcccCrnrAnMlmM/MDzu3o/HUg0761usN+AyQ1Va/Qn5otG8A+603FseVVW29pm/9YmB3b12z178ytwd3wboFi9VjyMDytYKAd4glBGDGPLoegKIpyJ3YnSEXwScMO4Qj3JchBFoAbvm0GFMrnOYEN705cdmlXLUOAOL8o6kz1tNawFlHPLex8Vh5LkcA6gDazcTs5Iv5jyMMr7sw0iET5ND0rguwTU50OdNhB8HAxTsJVgPlCw3mNJZeMb5RTQJPdR/0AoDH03ESaLEB2KYArR2kjK1Jfwvj1ygtjWdBXngCS2Vhd/YZ4sY65D0CQAdAQwDcWb/ugA/QL7pYprDKr6LfdAOImEIyU38gYIrlX2E22imM6ZE5+XnVeh8AQxBlIisa+UK9C4J5hr/BNAfACSlZlAUjCDYVuXUpo45zepI6D2CSsVEIQkAZfL3C9W2wzTKJ4KOjNp8whQaChe79ZXwkwCSmeZRF9dACwNGdQ8o46o5xEhmoHvWHdo0XlsKcg5zxy27neXARQIEAJPbUlJd2GUdaml98rZkzDDH+YmwEQzLAMlxX6wM9QQQv0MZ5OwT7Pt+unzZna2Q5UIWxSRaggk8AmG0NfFfVgCHqASRgHxJx1/MCsMbaYojzQmIaksGQFM8CYPA5AmPwHrm5+c51aRveHMzfhAE6cErgGDYjY0qHaATqfQYb5/WBgIOoK5jqWI+2LerbBP+iVWVSnbSAoQNuPrsiUBrzYJL8zewb+vX2qLSDwyyCzOspb+sA0nXr1sgC6Av/SYzRaCPa8Tg6MMrMPoctzp8vrV9yieDsnLDN3LaC5TwoCAQCiIz1Evq9456SOfcboI4U2NW+uuMqfukC2XkfjXEMhQvaMJ/Wu2uZnLHqh6R4ea4IYtvnN8UzRO51lCsYzN06j0otYnLLnlGBgCqJQFEEcIgxTduWydlHeVEOpsDAdINz0CfZoSQtPnPbluTUOS+rjqNekA0g1i+s57Bj7NuaF+MV9h0S8tE+nNOiQP4OMFxRIqpjjPOoa9gQ5kx3AJiKPwha8DqlnD9cAH4JXHsDAC91/c2HTQ1sauAxrIGTvQ6P4QNvHmlTA5sa+PargekKCejTWL9LtdQFijMAhj+tcdynTQITJUo7DABUCSlCeD6DsehAMMEmXBvsLOq5wasDr5AWtGTEBVORi3ncPGOdBEuMIB1e2uW3e5nYXqRthucEzZ521ayQnAV+XmIM6rOYieEYjM189n4i0L7KtbsMNq2AaE7txLG5SaCiw+Up5JfywNo90gEbocAr3jOXbbgVsvd1RfHwbko8chvXhZDSZzncVtSb72LojIZDm5fIJCPT9znd+HhO53B6xm4vNjvJo3SCN4UywoKMHPiF4xhfAjya8L1oFvp7Maazuq4OrUHSOSTra6ZWz+8SAKbXkd4/eDpcA5LywsHEzfqtS8SpzDOB2KQKuZeNA8Lji7mb9fySBIDhqHbvXVHbfLEvx7UexkG3dsNfji4wyKLobUsmtDeyso+/MRa3rNy64mM1rkm9Pubs5o41NG/B+GLoNIBoBx5RezUc3JJpF9saZYjY6JCtFqp4DMDkwdED5YRvZYr1d7pWA4Ag2OLhcQhHmm/21Yk65i0oV3pfkkde57VYZTKWgFw/gEAMEJ+QQM4BXpWpDUCgO2DFgPJ+QSD2uAQ684KuBYBxA+zwY4w5ZSLoi3xvy3rs5p5/t9suvF+j7MJdq3rMynY1gB2sb0Em9CufR5I3T/ZAwAgAidwKtl4S9GLkaG77RJtrmldgCH1p9QwSzwX7NRjzYALLGdhTjnDkkJ7ctgb5gLdG9sqv/Hf2j//RP7fZorQb+2aHE7PDcSurCtab2k4SdQEAR/Q+Zx9vyvUAsK4RAGSeSjOc3XLGeatkU0WOqeYgRrAi6GRMnqvMaZSVK8q4CgA9DdTN+0k4MLt9J2fKnjRhnebMDmYgrnEMBA553TU3WHftxPIDiyOPJ1kxHa8DytWtW4cx+wMdbt6uXqZqLolUACRkarjDFwARYhMgz7h3BkE5te2dK+zSk2Y/+Td+xK5+9K+a1VtW9AEaep9PlJ3cAMV4CFpVzLdyvSPTLu0+lTYk46wgGWcUMzsiyt7TP6beEFCK18I1HJXTPGxF/LUqGV301zgmUhu0ZVbeeX2mGgYjMOSQL5n+g6OT5Z3PD5jPGHY+bDPHbQ0dXQDAY7PFXauu/b5d++KnrTi8ZrPx1JB6FOwiAAkA5HtEqNrxBEcpAGGAxBgvqoPC5hUUa+AkhW1BDnkN9HCsClxsQW88Ss30D6K5lUWfNgntXlUAezHGe2Ril6xf1QtAaPzOj5yXI8WDLCiPNbMzWxf4/Peuv2Evv9DYvTty5OPxeSTyFwOoQe5cB0LZZ1GuWpLSHDu+JGtbQfMt7hWMX9nMLDtERspOIHAWI0VCYSeCKNhLYYt4v2xa606TCDDAmMH3OIfM5QCtS7NJiNms8digLggCNMjxLGYVnd4u/cv8t84Ug/Mb5ZNsdcPxF+xixvE4EzaAbtQPgoCwdEPzhsQz7kO56p7kaOHYHzgIDLzh4uXSzu41djAze/sew7d4XwBZAC/mSnVN1QgyniMujpXl/SOGUexz4rPvbwJIygHiLkNY48tsb6+w3ZEzc519jGMB0o2Gqo/FpGWMo/7Qn5gj2CWoAQgjGAD2OPLEAtDsI8gSjEcAMxgCeDYH9Mh4dendkEDm8hddwsc/nn/GnMHO7PPtCOoW5UBO7wDNuQLM+nhi3XrddOct3AcKvN20BnlXIjgGkwdmoUylMZ8xVMidRdnGmPk6kv1Z+9IlYLZddqZhlto2UE+fcyLwmAx+DxxK6QM8Xzy+X5KwzQp+bLmZAdTp5s5S3KKsvAIhkJMZrGDGxS3MRluwg6prgE0hfYsiMKd2JtHsMUUJqMXWPGcmd2KQOGaYu7izToxeztBi2k/ZHa50MdZ8CsP3yLGNOoBSA6bWAMxxCFiuVN/2+S1f2mczlL4OlrOcFq0ZTCvYtk+ybTBmOaXKpiBVxQHyy7s8elyju72P9RrtoANwmndUogBX47huUGBWMI4jjE0W3x9oVUDaqmuELcD+GiA959akNuGgfwh3MJ7eb+ABnyqsxuSqZUfso7vrx7x8EWyTP1P3b9X1sW2ZDnN2eARfYBzSFjtwikPyHLyrpggEIGrbpzrgNbL1MYFw3Af9j/LuZltQcHBgFOMz8NXw8sCWDVAvWDcgCAb9ErbSexZsIZUTMNdArciDVrQ0FOM4AgdmDlDLHkipI8Z2ahKfP/Pnix5M+5B1Z7a7PyvtUwKAFYgHOxAYMQKaIkd3XOPv/saGAXxSf938tqmBTQ1869fAmu3Et/6DbZ5gUwObGtjUQNQAAGDmWAuu14mAZJyFFSe2duQEtF5+ri7hxNJxchiFB6g1qTlgwMU3WIdg9fb6VkLiOWRtCf462AvgiJ8lZZvAHmxI6H1y6cPkKFNu0BbKiljZ0IWKDdcqUCWeU6K17Q6kC0SuwGRyRyg3Lseff7n3hfN2XTlWeJ0zj1lkk22vGRvYde/RMi12Jg4F6haOSpe4DqZs7OpXMnyRd/cYR/DkwZV7pAjYrnq+9hKScF3/avel7XFLkcbZ5Y+xeflMqCfuipzB633XvTpgFq1/uU5eSD43C4MkcFMC+J2SmVktDgTSNhMCvw1YwJCVrabKDzy5Rz5Jw1BdePvwT3qylD6bgcICKWq6YjWoYneN9mI3BmDlnhKGd7dApZhbEYSQy7NjZ4vz8dtUz06GssoAZzrGVUW55JBfxzkAfyXLzrHZ27MmcnITFMZYBnPKHdb0GOE4jG1oAW5bCVlr0ihGVg6vWlMg8CPGNs4PANiZx4kh3F2WdR01YnGqfvCsLhUfeSpTO6vP0jbQg59rxbnj2/tpYr6FfaQkdrisXGUgHFi5dDOZ06teGaIUAPCaDkaWV9kn4x6OJheCTBg17+Cs8/Rlh/EaoAj7fneosRo6TG2eH2OJrliVrkuddQ8l+4kDMssA9Ul2geJ5rfy+B5zQXtPeSBJerwzAWvrc5ghddd84G4x6XoXP3i0TBso8MfQoJWsDq2hzEHG/xbFKoXQwDasjq49u24uf/Tv2mX/yu/bgoLT7Y7ODaWFH48aQj5GOPeQTZU5yI4MNL/cxLUk949gAM2iVl9pHTxAONDjPwxQuOdHWkc/9WlCEz89r/3bHkDdvONzXMVrX2cDTwOBVAHAOCp2WA/gk24/f4Lxmy2aDLXK5sd4dLFp3nVUAVX5sDgafVpb8dzj/cO1IEdyCLy5DSxstajhknmkO0T0DAKbsqNmFcyXzAw9HZucvGgHgT/3Ev2fv+thPmCH4Bjlv6RwUSiAJZa+M8GhqALfF846W0ncku+U2kY7QOF72Ia0mYIcSwx9jv89cvW1eBxzZJrZQOgOVL1ZPIf+sq/r3adLWfVfN65ijqCyAedPXlbSNvS0ymTSAaoKxBah51YEVPaBXN2zx1d+068//gjXTB1bMF2SwAXwiCFz0OIOKuQpGI8BYl0wmUFoRoA0QUlUNANgHD2Pl0K74h+P8GUihwt9CdxRMp4G8WABsb2w+ra0/6PEfHa+ejqHGMXPcV+trAL7oLzgHeY17g6ENegOrDsc2HO7a/et37OUvme3fF5jYzN1ZXDRk6QHQAdMcLzrJnWk68vETnSNanaCvpwgBcxmPAMCCCTH8Xb/rTC7BHVBUZ1GPCQeyGKitSgLLwDy8mn55u/Sf5SU3+zcYWO40R9NTCrc0m87BMMxykBJ1boFqiDkwC4YHt6B+AXrjXmDkEtRzRzjKClCcTGHKr3t8FNeGrnUD5nYsGYrCpvNGDEQXH8EzHs2QL1RVMJ41DBC6+lRhW3uFTReNfcezhT31rrN2+8ED+/zvYfUF1rnArOmksckM/QKfG7KSuXPxulG8qzNSafcQaFUyl2QBEIwpPTTTYV7GuGhK5SYN0JQBD5Rjre3dT2zb2bPIYYpAvMrm06nNq7mygTDAoyJbHVLcADsA4KKeUIfBAuauD6DwFgBDsH/FJGUdB17gACT7cOozYp0C/CJzD3lWnb1OFjUNRknW93gMmXPMsToOfQYgCpe7GRszARYOJFONg43vrOBg/LoxYjs5DTWZvGy5g+eGCgdXK74VBACMF/oJh1SoREW/8L6MjwhekHKNS9Iylq1QwEVhNuG75LUpZxuAP2JJATKDIU8AuiCQzhzAWE77NiDUPpbm1NzUx4GxH4+x6uYS2BMCFzCPor22h4Vt77TAzxYEtxyohb1MrH5811uWA07tmk2EwSaMInXBSG/iJQWbfPyizwUATGvrwRax3UGedsjes7+Z8m3TO5FYjWIOpzkFyhEuOY3viL2lwnm8R2SNYX5pX126fUvP4+MQ7gi0L3JBHyGmF1LpkPJ3tQEyiv06Aibb/shumeUkTv3QV6ppHOfzr9vhUPy5jwgGL0vMr1LsUrkJsDMAOPSTtHXD/Mf4XJecR9tL2rwgcI6XmPwCBPNXbD/xHQHGYM/mx3lf2R75WjjWmZnCSgQ5LHEE0iJBzcKxngdSBJmVU6u0vGE7UY4Af1kMrn2Wy50+ZeXMFaTaIKZW7hljg/mQoT4BNRcoJiAlQV/2YO7r+9THXCo/AF7mlEewEYKBoh+if3od43vVdUH7zBhpr3sGmXhOZqaloOSz5+fGSR67m6tCdNfjeYBIBJJwpLAsApsRUEc7SQA4grY0TzJ4ygMDcMbPbwDgNZ1q8/WmBjY18LjUQGfKe1wea/McmxrY1MCmBtoamLz9Nzy2Nqe65P7+ZVNIX/8SY00Ol2DiKvcojhFzKwi3wtp8WwInGRfyfSsGF/QO9i8AIgK8cKIpd6kxp2kAQrhg7M7AABEzYvXLPUut6zLfAjs6fZKZ146lKyHavdd6ieDurukhgdJjHnH3MMiF8FBdd4mleApAq4hj/Ist4/K76neVFLOe71Hlp7sPINnkb8LL62UdTPdQJWLdif2rzhhBBgGcVbaY3/fBhDpEuDBy//rmy+ZWT+9aydy/Drry75DirK2aHUpSOnIDE6iNxEmgw2AHmvULeoRi56u6FaiW5YBEOZiLG8CyRL/lSZuwjHTaw9lOIEDXFsAQLF+MSQxFl4I+LhScgMU6SwJFlljIVdNBuWW2fdmanku7AySmAsCW5KghYT3YcTA3WP9RFgEHZH2TmbwjmwGpauYqBnsL7IU99+J64qbc20DHhfPhE8vMmWDcXbeM4YZAebCU8R6fc2+be+0o+w3QEBKrAcCzwjzQwF00AQIouBIAACAASURBVN6y3wRw4/mYvQNWADI8qIS5Gjv9Nnh34chI45nXzqK/E0CS92wH69kW3gcYDOQMQPZrb3/PW536GvojLpU088JuLCOZLK47ueLOYrk599/Hf8/6VoNJ53WuMeJedT9RgHfUt3KHo5O2fh4BQOrz+G/XtmTjhN4nOAsdoHKQpma79q2El5XthfrAMVNrCngbH9gLn/7b9v9+5gUbT0q7NTG7e2h2eNAwnyUd0wM5JVFUOInCscM8j+6oIjuqbzYNfD1vFmej4KtccjAOyZ08pwGwcKTzOhkteOmcjpOsCzKvZeD6dcFww6t7XHw+rXyn2dmc4Zv6z2knZb8vSQCucAg+Sjnz0wNwXvl82bADeJLXD+QEg8lVIP/nHJktJMFI5x/6C3PUCoDa2YX8rRh65y6YPfFMY5/6qR+zCx/9y2bNDpGnYABrXGXruNxT262zLKCDARxkADMMyuOLVG6tOpQzvX13hn9HcSMCCZer2YNtOAepEPmaIeb/E9dR/hzCUgFw5awWZwcTXA1pDOTiRUDgzGxxy4rmrlWv/prdfP7T9NiWkHevAKRmqYnlNU6xfgkTEH1Mv3Ep5mhjRDEmcycmmJ7P31v6GQFc2hsAA2giAI1zsHxVJ2Te0L7rXGoQBLAfAh1Rf84GQs0Om9LK3q7du3bPvvwFs+khjA6YzcrduoO4Sm/7AGlxDyqr4J2o01J4wDGHP04XAIpAJPUDMsZjiY3PrheawG+/Zzido08EA1i5fCFx7XWV2bpcUhQMTIKGYIDC1mD54zmNUQ7kkAwGL1exzpZVCgMHmL3eSOzygqRlLx4fywcHaljtHAti86Fd2KZ+XQJ1HveHmD0cN6+UjxkgAGRuF01h+1MAuWZjsCh3zc5d7tn2udpuPWjsuY+Zfc8P/ylb1HN7/l//pn3ppZ698qqklDFvQBb73n3JXwMMJgjs6baH24WVg4LBRgf7tW3vFJRSpiQuHPjOtMU7c0375/mkoeT0lYslg0lgV0ej0p64Uth73zWyq5d27cLFHSvqiR0d3rGyrK3fq62paptNGxsfiAHLhB+YGp0pB4Cwagrb2artyWf6dvnK02TMLab3rNdDEG6oCSigkAoDdaWQRtLqmFHVKkqfi20ebaOgtdKKqrA7N+f20oulnds2mxxJphhpF9BKY4wp5Or15SnzNnuMGeRawchmhhVXNcA9APSjDx4yhzSksFWvXPMi8JGdXjgS+5Szsntlk0AxBG8BAIptABmt6JvDgnWE5QnsO4FlHKt4MwGSnkO28hzEBKg9EALl5HDyHL0AOQGC4zOChTh/oB9CPpryx3gglFVtTMl+FATXBIiEe3vfV4ymg3KeKxUqE5ACRzufO2+GNoUs+GDoktD9hs+jYJmGjOBpU9hkapRmVz154b3OAjRM4Lzfn0Fvns+C49XHY8QiUlsCZfQtKdn2ziQmFui5eKWsoGA7sCRxzVjijhGAgdzTQ2NOW45L7w/E+mnCxdyHXC/zhMOWbikwZmvb7MxuYWOci4AP9lXvELTRnrecChLIc65UHdsjAbxHYygDKLUD7kG2KAMfCq3/KL2sdsQcT40aDzDBMzBcyO3XbGy2s6eY4AmUCQBE4n6QBy/MjhDEEgx7kmIVMBLhlbEqZ71iu4Z6A4uVALkULBDPQJarg7PqhwIHOaZ8IRDxZGHL8T36QNmTSkOA47HOhX2EFDzqBExy9Cv8zYCCPoBmswf7sJ9iagNsZtCcB59gHT32HPY5mEvJfs+7i7EyxTzSKxjIgHbfP1QJ0YZgZaP+E4gLKXsvA54Z9YqgFZQLtpfPHfnZEX991NgWAF93a2H8cUtHQHg5aFN93cF3yEA3em4AtGjzmEf5nj7rWRQ85sFIjl9HEM0EwTfoRwjcQZAS+oYrTAy29cyxvEdQCj7jhbkz5i6mYXAXFMXGPCAGz0XFEA/IwvHM2Y6gxFiTul2DOf47v7phAPvSZvO2qYFNDTymNbABgB/Tht081qYGNjXQ1sCjAMAeNNgCwKXk8PRi7LmDNb6Lw0IXTIcenHHByIWUoMAkAL9l/4IYhASTcBz+Vv5fhjpLs8YBSndlUQ72NADyFMA1ySauA1W/XgA47h8ep3cCAK+ahk4HgR8NAD55NIRj9jgQ7g7iR2UAd273TQGAszJ/XQBw7OQSaB9tE8ATIomxvV+WHdeGWvmBKf9MyUu6M/TuYLC8WKhnvTf1zCU6dTzOr6Z3rDHkFNbv8GohL7AZ/kXIvjOLydbUPZKvnEmznEpBZhVyF0PCWmBaMTybsUBx3+RO9qJNHPvukWkiVi2cMa4bB+llfK50b0Wug8klwIGOOOaehn2A5K5LPVtf12XkOjkmyk8cdB3PMWssnweG4JjBjpX9s9YfXZakLxnt1CdMNkYS8qLEFClhqjOVA0RhH4GNcnlRAsLIsezXA9MYZZ0phyOZz3gGMJ95jbBbaDuxbwXUKOeuZ6sUMBCvFMzSftcdH2KpiFGGF2qM3Sln+LFfanwmxgWRqswLER4I5J30/tiWQ1LS6o+eTDKCd9oL+uEhFdod2PFZQRGy15GUTBZdJcQc4gFBACLoL06wdifAJ1jMzmhI9RzBF+FZySGo5bGnUkX91VYxBzgcYSqnAOCBlWhr9lHULDxD8DbPrJk9sC/+b3/bfvUzL9rhvLRbB2b3j8wOxmbIVxiEdzjGmKMUoQI+ja0DgJesfPaBDI1osoxBkdf0aQDr4wYAP+rGbDkHXBYbE6uWbFo+rS4fBQDm2OP6R2eF8+0YAAxnbr+go5TMJFc8HtFJara7VxDsOIt8wBfMrgIA/plP2fnnftxq220VVnLpdFaSP1gqdGfd4HPWMlgbpc6kKLMs7Kqy01sgrQN5brtm49mdSAHZN9gABZotB6L57bJCCrgMwNpRgihjmtQcAEUqhvqWldUtq17+Fbv7hX9sNZGghfUWUtWgUERHqrWbsxjHOQasKnDGbwQIRRZ0LUkzxlSWV7D0QBlISgdIOp8trHEGFZzRyjPsAHDkVvfgn8BXArenQ7cprFdDPnxod782thdfAOBU2BDlgwoB8xAKvA4HesTPMP7FnytvUY/NSXNKEKmWpElzBCAAUs41fq/cW5/VB8eD3zcc0ABOEvPKQbD4jELAQZ0zhwPEpvQsHPSQeWW1e45Eb8u8iGm55+BUbj9njUDosBMEqLCWcjZUbG8CCBREIIc5gTXP2gFQmDMJZKEbo7zz0VxgxN6lwq4+XRhi2QAAf/cnGvvoD32SCjG41puvPW9f/MOZvfJ6YYfjwm7eVHAVwO37Bw1Bkp0z0ix/MPYczA5Sgo06nYqhi1cw9gJ4A3CIso+nmpvOnFG+XtgW5PcFCPrU1cIuXSzsg99R2sc/9p023Cns9vUXqEowO5qSRYiMJVhWEliCLPNYQAPAqNF2Qxbxhz923p5498dtPntgJeTlm6NMghV1ChZ8xeADsZYVYIuxQUUYvHuaEjVpn/24ms7t3puv2+/8q/s8Z3IgwJKgCIAsrLwIqrlp4BjVOhQsVUhIzyHHio7ek9Q2GMXIH8yU3iFiFQw4l0Qm0xzy3YgrLMVEns1qMgDP7ZbOdkYd1sx1DAY3l0sAo1w6Fh2JIhRkJDf8nSsSCfWIKa6FbuqWyguqUUl2NGTo/bgAhmMcAWTSYC1s4WszrvR4/ca2tksC4NOJ2cT7NQAfBnR4nW0D+EQ7DinQY6M9SEFj7jE7d662vTOoZIHAZb+0WV1ZXdYCtRiLGmNY4ya3FWl5nQ+6tsjQwPV9gEuQe37w6L8AVaOs0U6xBcC4Rw7we4eFzY70/DgPYzLls0XwhI/NmL7Qf1lOz9PKGcqXiWfOeJ9CsAPAMZTHgXQGPXjZsWxnoMBcQC5jGZwhzoA/Bhm0+cQZqhDSu9l6YDJtV+60MWx7zW9kZgL09XlkjCAOpgxQfaO/AesMm052sfeHPA0IgW72R9gA2EmVBXMDwF/8hkAXj8dIEsiwmwg+0z7N2cthxNNSQCt5LCewN8H4JFDvOc0RaIJTFnOpJbAPIR0BQNkhvpfkMqbHACwxJsCE5xYrZJ19K8tYCtwRICaOG4mJj+NSvcAeot6c/R71TuA+A7mj/QoA2AhaQd0iTzUTomv9heMB0hOY9vGC7zHuuuo27Kde/0kkKhjLEeCUHYNjh3BztTFmCZjl3IxADdhKpiiQSgzKNZsLxCaIjj7isvgMlmJgiPomVR48YIH9yqMBGEflCiCwbSw3xoT37SThHwGs6COuIPHf/NoGAF5hyjZfbWpgUwOPUQ2cvst9jB528yibGtjUwLdnDUze/jmuniXVvMLsJYDX95n0IyJE0xmEvWUNOQKFdGIBPFHUq8CRnjW9ARl+dPYVAHQA9p6xBt9xdxfMX19x4ziuqAUet/mEWwA4NlZt68UznGLCTwWAdcXTAEpJ6K54rc193AWCOyy1rtTqsUt3AeAWSolDHw0APu4Czm8Zz3cSE7p1mD7qtIn+cTIDeD0A/Q7Ha1ei+yEc2ifdqZU4z7wImQNUwFe0WQsQR02JYZvtGgkAB8N3YTYYOcPYwTj+LtYEYsfFMHWdOwDEBIAhN41jFnIkgc1LAFlS0bwn2SELmx9cl9eKO1bXhgRbmOUKJrLKw2u6046Ou7pi/kJeK9NVY9n4SGAGtfZBfi64pfC75550wDd5T0Lq2H3JSZo+qigB5Y6lIsCkKJOENFnFBRjEQwWWBKoTuYcJ0LqHho0AW+Ph0S5fjSAUeQ96VvbOpICUsr/L61IquNhWkEooFdAhIoYL/1yymwEIu1pBynEsmerW7hL+lr1zPcKih/aPl9ddxsiHPLfTP/wg5cbMTsl6o7Obpbvvh1SsP/XHSDBF9yw/VzUA7vZy/J7gkSsx0LuZBQWkQ/Vd2A2OA/4/0cb0O4INliSgARb3mENYr/Y9gUkJIEbbuzcvf+COUkL4V1v1+RZowhjBcwoArq2iNw9eq4Hy/zKwCVkaIcU+t2Z6337/l/9L++w/f9nG08Ju7he2fwSpT7BNxO6AowUsEDAbCHC4ww9dA84qOekEWLji7+qpN0DEvDk75v800PKPGwBeFY6UY3ynle80Kw4m7ImvU6YcT+26fIlsyjtNArp77zj1NAaw+nYGAPvQJ1PGHZN0Is4bA0uNZnQFAEwG8FAA8LmLZlefbuzHfuZTdgEAcLGroZiNk8ijnsbnsel9ucXyjAz5s56mfMIejKC+juR8bilWtVtIVYfXWuc7UNyR0Of53fZ1Vn7CNZmDMbyswQAGExLGBvPWXStmb1r14mfs3gufsXqxYNBPAfAVS1WXPnXsVkUOmd0M1FSuX/2c/Sl50mzJSWdzRqlVwJLkofE1AGCASZgDF1PlAhagIdnpmDcIDVKiOm7qUtDenrFa7y1kpW6/sbCXXxQoTADYgcki5hEHX6kG6g/BWSnm2S4LWKjqsYiJyFUZlVD0Pegrrp9L/GaNp26i/UAacwG8u1M8OeedjYQ6Cqe2WEoOMLlkJoLDcoV3ynDTc+4gPfO0epNGNQZyFochPzIYm+4IByAYUp/K/xigtUu3O0sL14VU6myqLQrKQaZhbTYGwAhp6Lqw/UljvZ3Cnnx3YT2wterGvu+Tpb3vuz5ps+kD6/V6Nq8Wdv/WdXvphZv28st9u35TwCrAX4DADx64ytLA7M7dhrLSKBcAla1RKWlkSAVbQ8YZ6kxAmFYC6EIAylFmNCsADcxLO6PCrl4pmb5g70xhVy4X9twHCvveT3zILl2+bIvFvl376h/a+KCindnZFuMUwG81l1w1yre73djuGbMPPXfZLlx51o723ySDGOtOgLtQ2WCTUKYaFd0O6jywggGE2Bf63rBXDKyeIH1KaffeeN0++88qO7/H7Ck2n2DlVtjkUAA+npEsz5DjdgONNgQgAjY0mXY9MYL39xvO29vbnvMSwy3yF0fsojNRg7GIsQXwbLRV+j3BPJY6Epi+AJYBBOPxmFeXTDpXqqnEKg7makgZk4Dv46AFAD2gwYMcIMEeIxEBkwyCkQH25ZEAPbAP8aK4D5dlhY12EVRQM4jg4Eh9AGgO8xqDrQ7gF/2hZ3bmnBkzMY2krz3caezKu7bt/c/9O7Y13LUSSj2DoU2md60YDKxeIGUMwHdndzeVQbqe+wymkHFkCjnPUU/1jPavqpAGB0WcsRwKbMUxM6uqudXVgv8AYvUHW+la/L7Gb8jLLmowHhky+uMHlV27CQY91DIKmx5BLhz9TVz+HByVbLiSgAOgBtBL1Y2h2Y6znsOucMyAdenVjWplIJ9Po0zH3BSsx1BzwDOFogfOD8w0YiBzkJa/0wYrYIfH8mbtsh7BhPh4dKRmR7AF7NT9/cYmCPTxiTaZtmwyY57uqrGtyOW9yHJ0g4HcM9tivxcKScDehyfWsWTjOgM7TUWhkoBuQpBU5zEfsE8bDKhBjmIIGFGyvFUQIV6L3Ouw44Vk4MHgZV+ozKYUuRIzH7aZ62YP1ID9ihziUM8hqA3wGuOrdhvtuZFhmyPiiAEUaey09gdjBjYMgTP4m/l5kffambDRjgGOow4YEOKgOGxprHF1Dz13bOuD+cvZL+1hs0VE1LW/R4AHm8NVNXA91I9kzRsqH+AV7F3uL3AM1jIeiBBlYv91uW+ypj3IKsYD3QduZ6J8edATgWYGCKit/+vPbADgVevazXebGtjUwONTA4/qyX58nnzzJJsa2NTAt00NTAkAe8T0qqf21WAyiLlDkVLOGVuNTqMAp7A/02a+oezriN62shwRRCHIAvCit9fSMMgWiDylLtnKlazknnNvYDCA27jFrhzxKSb8WxYAPubRzVrNmzJW8u6kPakzn+bofRgAOK7/TuSgG4bMr391r3laeU8buMfL+HVM9ZCnWwKqwrkeDpq8rSjqGLBAKmZImMNpok2iA4js7nCghJiXzlV94V2Sl/Jzub4Z4CR+L40n8g8Ts6qV+G31pyprZgfWMEcxzsvYxwAZIdU3f+AOY7CpBACTZQwWcV0xEpoAM51A0KLCMUGFgCcaOSLlQIxIZ0jp6nNtBUKRPaGXclKqPQoyM7EzncvXLDTF6y3q2fNBGhKVIUe42oMMhAWcRXCUhiS9u8zh8c6bnGHVegmY9t0yQU248mGP4BUbWgHbhfzFyFNOpYItK0a7lMKmEw/gMsFhehp1Ub5H+HWw8gLVciCZworhFAh7inK57HbeqbuAS0p614aY00nvDOleb9v5ca7Q4N+nfruy+7cg0doAl1RpGQUh2VQ+uI6As46dVCoQek5nRFO+e2ENvMrQpXO+bQAUUoRw1rQq0819FBquPQQStEEkwT7Jq2yp+pZ+kGOVDF8EXcBxQ4AE3w7YlwgAI7e3gdI7Nxvft3/9S3/LfvVXXrPJvLC374JdhdyOcIyHcGhjBwfK/wj5uLACwWpJTehSgt2y5k3SBVDzz2TwZCzhpev4RVYBwHkX6nan5MzyLnCaBHQXAE6K4F6Y3AG2qk3WXt8PBo6w6rny7066Ri4hfWzmBK7SAZgfBrAOhxvKsPZ4vxkkf9lzCSqoUeiIw+qHUn4ZAxHHLDGACxuBkTUs7NxQEtBXAAD/9U/Zhe/8catsW7k/E1vMx0soDZwytsPkrGqXkwO+2kpzwWgPApGuAV8+1iMghl/F+CeaoSPb+W4N0s/D1kcBAAiQY13zIcBgYh+wJ8XMiuK+2eSrVr3wf9j9l3/DqsXcSsxX87kYjZg2AvxMztjMQezMQTJwO8GQbH9HZpLT1Ns4ydw7mw/MOeYFdwCYoS8zKHiAEYxpQrmDAzwONl8/B4BjdnQ8EGXqVSXn0tuvV/bSS8K80ScgAEJWH+KhMuS6CwAz5oeN0wLZLX4gwCstJ3PlbQeOUX9tWzoYkDnCySyrlZ8xABL1hZDXlX1UYJm6TvqbjEwxoMJhTRARig2kAIuFmzuuiYkx76ouFBLOCXQBWOHLDLQRrt/bgsy6MccwmZzzRiFNBEgKSZSizJ47E4omYPYzZy9ABgfVgVEAuB1X+m3eFHbrfmPDvcLe8/6CS5RpU9v3/mBpz3z4E1b3sEbRmmk4umT371y31770qr15vWcvvVbaPYCUkDAdFHb/vnIgH44be3Cv5rUgDdpAxpRYa2MlgGyfLgGYINiIAUg+JsACxRyFFyQ+A6SkPOuosPPnC7t8obD3P2v2XR+5bFeefMJ2d0Z29+ardv/mTS6/wFhDnQGEnUwUwNIbNLa3Z/ahj161c1ffZ0f3X7e6mpItWhRYFy4URMf8lVIcIbu3Ka3H9RkCDiuroD7jEwb2iCVyey8Kq4/Gdu+tW/a5f2k2rMH+LQyS1hy/C7FtAwCOJWIsi3BbAEMAwNnv+gUlvAGaQ1oZDFMCVC53qwW1wsKij0auXwC/W0zuKWALEt0ovcjLAJAkGUz74/K+ZPHhC5eH7fZz9BcVLBt/WQoILB8JKAIcAxsYOVsdnUS5wW4OPJ14kRY0XE4psERMUYD8kNPl/SPfa+k5XGvJHoOReeai2dkrjZ15srBiZ2hPPPtD9szH/5wVo/OSMcb1F0fWDIaMAgiZbh+5bqGy9Zj07jOaoevXchC64hCMFg0TgnIwnuPz3Io+UsD4QzI9TcUA17QHqRaGIMnrr37O3njleQYrzCZgt4Zkv7N4GRDjYCL+JvNU7Y9HGZSNPfmuwkY7PaumGI99zk2w0VqCav8gWyTAkzu6CEpBuX0aSusDymqr3fC4sk3OkPbvwiZmW3a1USSkhsoBruHXZp7seWH3H5jt77t0s3eh6FsC11vmNIFhB0XRfFhTnD0TOX4VBYTvcW2AuPHCWk5sUu+/vhZLttufh2A67Z1ytYs5j07mqgFDSFjLfo0GBXOv14sCcbRUwIACFNNqA0ytGkox874ulY0+zqxHMabQv/1+uGYE70ByH1E4GI8AvSdjB7Y9fzeCVjR2lAMdYwo2IFII0I5Xsrdk/bZxwQryQBAJAWApEHCKcX0q/p3lIs+DPLlO8LpbYsczxzp1wMiw5TvaHvYoe0e9RmocvCPQBMA97F6w+Smq57l61X9UvgDwQ16az0gZdr3DTqUlhgPJ2XKBNj9yvuMaf+v/3ADA7QjZ/LWpgU0NPI418HV4hR/H6tg806YGNjXwONbA9PrfXI0odoHfeHhKDWYOOQLAYoVp84l3LbKZu4c5OMH4FXBSltue1xfhivBO4VoCPdJmMnYYAH4poeu7WrKxslfKudp+1wJ8p5jwhwaAV3GcsvuRgbfqdRp1Kc5Zc/1juYDX9b7jzfeNZQDnrMHTR8CjgsAPywCO7VbqhvmO+fRief9a1Sc8udtDXqN7GKWOdXVH8PKSZol14sSsXekoKMGQwCv3rspbIAFZXDfrI3TgBJiLTRw8kJ4rzRNqRaS5HLlicuoWePfIfObxc09yCJvxuuEBCEBaoKvyF+PlCeAIyiIUfizQl//gwAHwLIpIU9ZWz8eyBwsAuXNrFuA2YdcNABnerClBPDoO4rlcdpif+XyB2bqEsLPk8ZzNfEZWsTwezjpFYAq+oqkKhqyPE7cZqZ9CJtodVOyLzLUc9SsmKO/PSsXnSIolu1f3S+aujR139OcAPvo755X3GOoHAI/7yneMcjUAkHu7VgAApo0ECBB/e05gAuTufU7t2UqpynWjdmbcOgNoHDwO8DrJUbutdnBbzzVKjDa5ud2zH32S3zmozvforcoKigh+pzA4UBN2Tzl6xW5An8lsuEs+q96RaxoAa08BAnCuBbElQ+daK+dsc+IO8uTTdxjNG56P+Jzrf+aDF+AzHVtOG4ITslioLfnyHPQOTBTF1MpqZs3RXfvtX/jP7bOffYMskrccAIYjl3l/le7PDg7E1Bpu6XoEf90JGJ/JKoh4g6xsuZU6BgD7c8X3wURNrIP8GeFi9aGf5wD+RgLA+eyzCogNAHjdbHwaAHyqIEb2vKuu1c0h3J0tU/1l13kYEDi6ycMAwOGcIwvUfcl0BjurMUnQrgKAdyTDeAE5gC8CAK7tx37qx+3cd/5FqxsE0rksPm00nN4e8MLB5Dar0yfyj6sXfy0w2z31WEBW2ItcXjdrbOZB76aJiN/J4CIPyJUBjhdUktHrmcZtABmu42xgnAEEpJxYUTwwO3rV5l/8tB189betmiP4qLZyMaesLbONRFVlIEyUJOxKzgDWfOSM3nzc0sSFBLRmboBgbHN4nClR2uYKhgR0PRMAzPQGOQOYzGY4hmV7g8lLe+trBQHABX8jAPyiMjgw/mouvQTIu0oFJAuVjHyTnMN9+sjaTPXR9lUcoXrwdb2zfPl8yoTg1wfQ4Sxd2jr9QDsX2S086KIdP1FfunaKEYhpzeOacuAM12QwBQAWz3d47DwH9cGKSsAycSgBwJqXlPsXMsrB5AJwCrCQ9QKQAMAeAu3QvwkUqo3RbQFSTMDgZkCHgEWAG2AAQ4J0VprduN1Yf6+wZ99fWDNskEnePv59Zk89+0Eb7mzZfL5vi/mR9Xs7Nti+RGDj9ttv2ed/42374pfFzkWOYeSqPQCIR+nixhaQTe0VzCGPHOKUykadAZQmG07PSmao78cA/o4Pde7AlQjAELt0ubSdvcIunPe2qM0+9Gxh73vG7Hu++/128fJlqyb37eZbX7KjB2BgKh8scnrOgc6Adds3e/8HR3bhyWdtsn/dGgZfIN+1K3+ok/v4wN6vb2VRWq+BEpQHThVQHoFNkO5ug7X1dGFlVdq1l96253+7sMW4sD6A0Hlj22BmHilABoESAKOD8aa8q+3KmULznic5rXDAqnMFAC7rHMhPLDkyHHU0yoXnietWM2dLVs6mdfAlFD6CNRxjJy1LEhB0bMugFdeK7SAASvRjDD/0dzwn5w8EXwyVpgKr6rQU8xU/ACvmoB0pxQAAXjwN6gj5ZMEQ30X+U2Y/aaDGbHtPNfbMB3t25Tt/vdBsZgAAIABJREFU2Jrdy7b37k/aYO9Jpj/hEpvhFwvf40MFKBuoKWDPZVBQn7Oj1l8QiHQE9DCFFI4FIot+4gm+ue6XL8FKKODgd9QODBvsOn4T3VFdu2fjNz5vX/qd/9Xu3bxPwHS8rzzXXH94ztNwF1BNwAWV9nbNjiYC1L7nB8/bM8/9u9zL9JC4m5LdAJwBPKMMSrba9MBn9RQwzYxpZ2QQxto79KGpXVszP6QiE1nN1NiVsVUg0NyqxcwW833OgdpyVDwW7wBCGcDS37H5fGKL2cS2ts7aYja2W28/sIN9zfcHD2CL1AZhU7Vj1HdgjKaX91Gwh69cqtmXEbyRgmN8u+oZbQikknnr80TY4JDFZl+NLS7AdQDJtfKVRw5nSCpPF0gJpOABSHbDVmz1ZSMRSEHmPcZYX7YZADfui/uBuQxGMO/jADDXugCrIb/d92AgKB7MERSj3OAMzOGBDnKiL+B+3HqKKYznB/uX48hfDFfome0yMCzfdQhUxvyLsRiUBO6YUjCbLhK5vHF22As1vNukrEkwp7Br+28EZ7kvSW41BnCE6B6VYhyo5TPEYyJQBr94cJPWCRrrbM9sfo8cwhz3LuQU/ScBxbiWxMMYw4z2Qn/46V+Cldi8NjWwqYFNDTy+NbAxco9v226ebFMDmxrwGjgGACfL55uKVFPxA5bq+puR8JAgItMXMs1wZikXKJ05Rd96A0g896wstsWUM4AfkE91oCIxKJ351rl/y+haAagCbF6GhDNn4ykm/CEB4FM7ykNLPa+70gYAPqmOHxVQ7l6LTNUE6nT7RC4rvs4VfnIPaAHg9jhdKRzSLWB6rGxFbZXnQNRvcOJk/bwriZmkLnMPe2z+k1eduUuTu5fP3jpWUnAAd++tZGYrRpvvTgVA55LCbcYqP45D3T2q4YFKgRnI9Ys4efe2OCuZZaA3YWHN9AHDlJt6bjXzw83ILIa0L5iZ9XQswJjn0LMtJwtZxUDdDj302uWqySR15i0ZVa5hBucSqygk6nWYcgxLxlIM4Nahxb8IIMfuXBpadJgwPL20or9lDd6Z49iZ1wQydR86jwie94yZf7lHB/gNF0JhDXQhATInWUS/v7P4+iNXSIgAGXekRj8pQd2I3OlwPIGpDKCZMtZg2+DJhnyOkvLVAJ3h3XAH1pICu2SvVVECi8XYcX1aB4PVt8TsQACDgNzwJOBcJTSt6RknTCBGsgPRnC9cyhVsPIkjuvw15xJ539FvCHAnR0xy3aZwC94jfKneLvkoDwlxz2Tm98lsLmX38HlmVgIEFgCtZ3AWOGXL51YuJtYc3rbf/Ic/Z7/xL9+yqins2t3CDiAbCv8f4h585EFyEQDwaFu5xQIozIFDONJS/EiQTNxIxDMsMX6zoZkA4FMYrO8EAKYD0atoHUDbwdmPMWnjvIcBU0+0/49olrvlBdARtjW/T1yWoOyaYKKTyh5m+qQchzQbVUj8ipkY7F+yS3IAeMvtERyWYOmQoVLYcGS2PTS7vFvYeUhAP1nbX/jpv2hnP/Ipq+qhlc6sa+cPl5RP4/HkQLRUvTG0/D3PtRs5d+lwD+n3luu73Hw8/5RGy6cvT/Gxbp4PhYy4SZeZrCCpmG/DCQ77igqeWNHctuboVZv90S/b+K3nbT4ZW1FV1q9rWyBvaqSDx0XC9GflSwya1vTI3vgxPosqT6MDpzyUv4ON1ALA+A4M4ECaFjNIQMOGwoTD7ikHMNa8YADTCrukdK5yHZg7QSkwOiuzu19r7JUXlfuXstJgWKG96pYJl3dz9xNzdlgVBBFSyrnARAJSIygmA4C54mDOdOUnjBcc8VFX4VyWHLaeD/Km/Bj/3Fkd53COzNjBUffBXEJeTF866T5kT8aaSGw9faf2CIY4udYOAMe1OH2gOsFQcwAVIKuYYC6RmsfiUfpVbFEs4xYAGZCjthawgHfkXT2qCnvy6cLK7caGu4191/f37OKTTxvks/vDnpX9IUGf6fjIBoOz1hQjOzo4tDdff9W+9MXCXn6tZ/uHlVirkFRtzO7cqynD/AAs1F1IDiNXrMBhSBxz6eI2JDAgMJknYwE+DN9qJLENEPvKFQVrHR029q5nSnv6amnDfmNPXjZ73zO1feeH322Xrl6xoztfsxvXrlNiF/V3/pzyeqLNn372iu2eu0oGcDnokfnbHwy0L+T4wB4R6xDsESFd3rdi7vLQyWYs+HxYV2MdWw4vGtCuN59/w77yUmEHtxTYQOWZKfBPfSYQE8B+zKHOemS/82UNQHr2PC4x1Dcg3Y11CkPtvJOjvAhcjKAdrBPF3iyMqg6evxPMRMe1BTB7vJ7knwMc8h1BvrT2MgLc5W1dSkBgkqJpot/jOrge5hoAerRJAH/6BcuuUwGwtefiM36LGCAFAuheDGjwcYZrDxGTPWjMts22Ltb2gT/1/bb1sf/AbPeyWbHDgIGyBBNXAdhoxwVUg+qFlYDu0PkzpaLWfPqaOoxBispsbbbsuaNdSbEIa0IpH5UlJKCd/hnvrniEtb1SpMysmd6zar5vs7tftfu3X7EK+wYAqZOpNYvaqsXEKkhWLw6tWUxssYDcdE3gcb5Y2M6ZkT3znu+xrQtPc3+B1DqYW/UsYKxC9ShUibQvoK+jBgtaQcAKRvI81t4mUqaIgKFMCShVklKQLCnkdJRysF6v50dW9resHt+2t176NfvaK/fs7q3I3uMzoAPbWJfGWICCQ8w3WyOojYDBChv0Ebv0vu+zpj7Uc0Fam/8UcAvlJEh+L2b4vbYGAbwR6OtAPEZwPT1U63Ld7n3Zg2hx3nR8l3LdDHRGe6ATA/BOMt7OiEYan5j75g6AkyGroKkIYExBRf6sCLzkeDAEYiBPd2337xd2sA/7Vtgh8oUj+MEDQsC4xXoca3UYDdQ8mcgh6+2TAJQzzp6DgoZYv1jHwXboBGfkos2Dn+A5kFPsgudCjpzIfEcqCNgIB8hxK+l56T8R80ATALlqD4TFMxKIRbCaq0zA9sPejLDN6+Sbpry7L/uYY9oDJWJ7HnYlWMr0sSUfic/FHlDCNQgA4KEk0n/0f9oAwO3qZvPXpgY2NfA41kDuQ3ocn2/zTJsa2NTApgZsdu1ntf485id0E8jv8Xc42oPxiNUz2ItgoPiKExKocGRxpSoZ1LK364w0SMECmEC+X/yO67Ty0QnH5WI0a5gOe6Sbs26ZQRqOn/DmnWDGE9CzBoDt9o1HBnqzZ1vbzxiXfnIvPJUJfNzZ+s1kALO3dBk/JzzhaZLOpedY7gL937Chu7Zd38kdci+6n78EUB1v65VtlTZjkdswADbffdIBEn2cO9ZUWPnfsz7BP7GDdCCN7B15ynSUHHltP8Q4d1SQulN5/xJA3frCC+bqkoWAcw9sTrcTdKBhgwxgDWeICRaOcZ0DJ5c7rbgrxfNJn03jGt41ODOw2wW7GDmOp1bXEz0DNb2OpAcWOY7xNySqcQ6pHHBoeG5jPpfGXMtoUtURMOh5PkM+ghJyUdaagK0D3Xm30GPpfDhdADizqfCsQBY8uSFzKgtopFR2oiQAhz3bOswTMN7q+nXHRyujKugBTAKyx0hPktICdU2Z2zhyGYN57LLVg21JVSPZW5xHDzkcV5LSJnhMW40+A41EXAfvfh7HpCePqid6TrajXLENf5PXleCzMmoZ3W081MFlx4oQuy4AGXWDd1RsmzWM7eUO/Lare79EioHEKBZTPYIUMA6kKhE93R2NCaGAkzns9MyaUkkS5SAWGA5nIIAUaybWLMZWH9yy3/57P2Of+1c3yBZ+a18AMCWgJ3oMYA6Hh5BcFAOYDid3yockKZ3FzmrwAXQMROXozExGpP7jaF0D0HZBywCAl66TXcj9k6lXx/kPCwCvMvU5CPvNBoC3oK3nr1NgyZVA8LryPywAHA5kFAGytZHjDe8AMSAZChCGQ9ZNzDoA+MIlAcB//qccAEaealIw28AVrK/auQFXjP7dXQsl668be0CGxiqCaeiF9LErRpeGYChKnAAsR3CRjHznlc+BoSywas0Q602/T+c6CYw8BgBrPoGSgJVTK5ob1oxfs9kXftGmb3/BxvtHzGM6QL5vSLZnwGOYmLgVZ1ZHSglK5Swr2kb8HnZIjFfm7WN96rNkcJH32Z30CAjwTjCbggUGJpZkvGlvIZmMudmn4CQL7YaPqVU9jIUhM9OG+RJvvW72lVfQp5RLklOnM4fJFgz2EZ+hsMopsFnWhaypNMOjxGQexvjxR80BWU5zJzCnxcRqpSZbhpG+Bwss6jUAXJbXGyPagGxO91OLiamQrTn80ZA4jvYhsBWa3ri217c/Q/aTyp0ZBYJibr8DBA6mGJlcGBmQjo2gKbC3kIPUbTnxAYCOyNc5NTtycHjRK+ziVbNmy2x7r7GP/WDPLj71Hgax4TmqekJQFIFblMuuC9veecrGB4f2yhf/wF56ubC33i7twf3C9g/Abqvtwf3GDsDmJRtSpgvMZbKDARa4WMnWFtITCMgEQw9zVAxjSDhXpcDu3R3lMcV5584Uhtzr2zuFPXVF8rUfea/Zd3+sZ1cvX7aihMzuPRvvT9j3Bj3k8DR76r1X7OyFJ2xydJM5K9E3yn6f/U3CKVgT+vhAf2961i8A8KEME64lyQilHsjASq5DRqzMr/zOy/b6S4WV84KEUagAYxkF+87+7uIwHHpZPCLj8LKMHFyyVQVzAqPtCMCGLKqz92ACw05zjkY4GJl/zm73gC72CQeAks1IfVTMuQCE3SS4DXWzuDRu1u9VI0ABfTJyWkcwEfE0V/6JsUX5ZzfpZAB7LmuubRyYwgGQsR0NsUYB1dJsjjjBs5V98N/8Xht94j80G12wprdri6q0XrlnVQUQdWblEOzYkupDgx4ilzT/cF3LgL5s4bK0QAigMyxKaQ0HEypNUuBMrZJ9XswOFMABtRxXg+B6kNMIwFewdI+s10egIgJOMfo8uBSHALXD3mE2YR+DdjnkySljXU9ssX9Dq9Odi8xvXE/va3xQtcbpqbTN7tPw/YqUybDE7VkDLXJmu9lSAAxUjTBf9ke+N/F5M58XdROy35d9AHk/gDHCmhQgtwcJ4ZEOrtvda1+w29ffohQ74069b0j6Xf9C6YBrPGe8Uk58y+y57/9B237f91s1vkOfjeZ/30s6IEiVInRgGkoFKEUQjfIve3LeJL/gSWZTJEbNYNO6mqnt2Cye0BgPhEFMKX/s9wSOQ80JAD0HNdUvNDhR3wIwfX1CpQmAs9tM61AzATHaYm4P7rxpN9+8bndumx0dqMwAg10IQfnRp2azpmAAC9bu+A3vFCwoGqobvPt9ZnvQysYcUiGTeWWlKxSR6VwvbD51pQN8LpUjPQBezAUgjfNzAL/5O0IXsLVtV1kKq/X5OqShmQ6Z13eFhwVSEMjOgdWPGDPYgbRmd5EqpV3QXBitG6u6ro3Escwv7pv7CMrC3gcA+nCo9x/+ryKMpLOs23zc1MCmBjY18JjUwAnIwWPyhJvH2NTApga+7WuAADBlm1vHnsRkfBWZwCixfJVbUovpBiwpbtJx7MCjZgEWgIUGlhnOEZiA6xFeAUCB3IoO7LEBkqdNzSFGlkwwNycJcsqinLXFdQnB4+b69NyV4Yj4ZgLAwR85oQx/7ADwyUOgzS/4kPXkl3tYEPh0ADjP0fpoZXiowf31AsCntg82rVFuDJrjjnP2RIwJej0xlnz8YSTMIWPZnpPYzP5dyLERgERkvzMzteXDzh+OFZdUi1xaCRDO5KDpXAlvaNgCbDIBgGbAdv68tAUuP+155hCVnwMtkPnT56ztEmCI70GTELggSV85bYWk4l84dMAK9s+0F2IvF6WcAywjgV8m+5LjBI4DXhgA7JgR+nBawalB3g7TRsqGBMgMpw8ZB/Tc4d4+RpmXDCwA5T8mO6ECk0G57NxYtQAAnRco/oH/1gIF+sIBTzCY+dDKfU5pOQC07CqeLJQfQgct60tsz5Dm9muGZLPfQ8EA6ldynjiLhfVdGdwaNPH9Lev1Rlb0t5nrGE4nSvaPzlO1wXojK3vbzOEuFrHnaidC4DKPvL5/BquZgUFwXgVgLCA4sYKdhdU6n8Ij6lLe7gpux3GbAkDO5PA9Alh2QMuTAEab5ACwnt2vxv6DPL+ui1jMyDoHKkcndSXPMGXKAew3Y+bLrvdv2G/9vZ+xz3/uNgH/a/uFPYDkHMjoU3GZUR2Q6JvVysEI31QOAKNZ4aADm6eIZGJ+XpfBugoAzkHJVQzd/PfTAOBu/NG3OgDMUZCZ2BwA1trihNdSsIuO+8YBwAABHVjIcg8z5gBOWTjfYRLgx2zMdsj6KghQgAF8ZU8M4CtgAP/UfywGcIMxO1DOczpQETThigUpX/ZJADDGkFdWp2LSnBXLpJDtfOidsSOV9L8GctiZB7L2EI9v1UtKA/rdc90HxpoPDu/IkmbmklYM4PqaNZOv2uyPftFmN79kR3f3CQ5jdAO8ovZAxkB1U9bGI3YAYA5TZ/ouAcBcq/qaNYFcaEM5zo8BwJhdJnObzx0ApvwzmlDzMJV18nt53yReQAZnSaCzntRWjxu79lWzr74qUAfnGvLDNgWlG3ldf46YYcH+pD5GTB9uS9uAMBkk5HslgJf1D/7t00os41eBwLgCAOAApgjs5nkK45pZztPsqwTMBfjLsS1/PgFGtHMOsAWAHAxgtWXLpmTQG2/g7EpryKCKZ8OUBnsd16V8JnM+CkQj2AvsyFmezI9cFHLi4zdUS0+5hA+mjR0CjMGMt2t28WpBuf/hmcY+/gOlXX73B6xgwFlli9k+VUEGo7NWzWe8Fqb7wdYlGx8d2e23r9krLxzZm2+XdvOG2Y0bCtoD+/loJlnTw0ljU/xDQIAzm4FmoNyHU2d89j1fMLtYYwdHDSWkd3ehTFDQBmG5B8bnxfMlc0yivi+dh8RyY5fPm33iI2Yf+vAVu3j1XTbaGtqNr/ye3b8zYTufPdvY1ad2bbSDtUJjW6Md6+GieDqCkt4BXLmJtsqXMz2uFdQ2Clzw43vnOJl+9bdesBf+sGDO3x6CG2rlwCQz1tNSMv7NUzAEKZVxF8SlWrQfy0PM1wA9wGqjqnBKxSA5ZZoWKriIoQgzCZAbaA4kmNUHHb/CuehXMlV8JOaY9dyeKfYyipDJrkq2X4Mp+jY+RxyJgh7UXwEAR/ABzATL1NIuI2xT/RtKJpCwdolrHMtyOVBeupz1SFt36203to8crU9W9h1/+mO2/UP/qdnwnNU2Yp5hgPHM20x0SsoymHNK9nDZ5cTUpWKP7PXStJICIvOAJYGbqjwPVM0gsdg7yOboPrQ1DFSEog4ARQDJY67Pte/HcWCWIygTazys+wEuK+UNVaGwJ6gWVu9/TQExhzf4Pdj49eQOGxCMWwKPbB74LIJKHmvIzCDFxIB3qv44QIwALVft4X4EBhe/Md2Ld9iY17ghWQ6wwvPUswMrBztiHEfeAqROKUtrHtyyEnaN8tHKoYygUICTeJ4eWLzzsYOnjW3tnmOb9M+/l3ugGhEhYDMzAk2RJAq0dYSRCiMC9Blo6kAtwVwG13hu72hSqjN5tA6pqZUVgyFT9WDQwh8UgbBIQs7AYeYt8MmOADrS+gD1HDB1TviCFCOKPSfaFuxsfIF9Ssnrs63KkTWTe/bmF3/VXv7SA5tOC8lCo3s0kvrH2IHNRPDRaMfs4MgokQ6mLZi/ADt3R4191/desKc+/G8pkiNyWQsOVn1Qrlv7N25N8Xyh/+z1MB/vL6W2QQCwTJHn0+bzYJ3pZABvS+5JGcDaT/LhkgoHi1q5t9m200Pr9ZWvegGWOlNuKDCbEuOYnKiEpaAGKer5POjzIRjaYGSDER/2ha2K9AhbPRsMShtu79Cen/+zbz30CvCkpfbmt00NbGpgUwN/UmtgY+T+pLbMplybGtjUwDesBqbXf1qJdLiwV+y1drPuacHGjg4D7Tj5uzsaAQBTgoksFLDD8A+7SUQFYwk5UE5LsgMjN6U2+em10sOabxvlvZJ8aB4rGY7LdaCgR5Suq6kVEtBLm1X//TiQ2QXwTmDCnNpKUfYlHdbVZ50KNL7TKat96lZuuy1CK5+8ulirztFeWOVZ93tc7bTrn1qFX+8BXw8AnKSOH6YQK9oH945+5gCugFw4KJb71Urggk5bOBMyhrAzKYPxK8d5d9zoc5JmTgEX+V064yr6n6isLTCKzfeSI365LtL4CUlSmhYvLzvKlhic2pbKMiRvcz4usrGSiokzQtq52wY5UBqb6xDojWMbq8eK+FdnDZC5kuPYKpsfvOlAuhwqBLg9kp+BMvtvtyBs1APfBWDzWDp1nEpCZ1DbXsfUjT363jkcZtWRA+MquyStXW6fTtKc4eoR+BmY0kpcK2sVnQABDkHyGFkJgTqlc+DNVMAOnW1gBVPlYWQNHSEC7F23VH2I7KUhc6H1BntW9vas7O/o2MEZzglSfQDTwJkUSXsVAUGhKapjeCwZBnBmwSkHUBrlgEPWnRxwDpWSzoSzs61HtZyaorTeYOQBRoEaRR25PGPkoS/koEKP4uhgftW+VbNDZxBV1kz3rT66ab/xP/8l+53fncL7aq+9bXYEqc9FYQswCskggwOGwuXM3ZgcWOy3+hxdmPKTnVf+VZoeH8K851NpdEX2/M5QXvqc04qzcpx637iml2vNZSg5SGtxUhn8vqukaE9TE44ir5OqbiWgdeQxgH2d6XYb1C33sfM7hrl7PPGHrO0ojJKZ9n4AjLGcWSh3IQBg5i81s0sXSru0Y7azZ/ae99X2H/3sX7PtZ/99q23H+5GjHGTQxMWDZZ9/drudgboqfg6+Lj9QN5DuuCLBcsdMOXnTHOEVnBpy3Xpt9TpK8oSwe3kgYGp1me0YYbS1DqTSeQoZ0K+Zzd+y6o9+2Q7f/P9sfB8IXmNbzO9a2nQuWX6BkwLC8KroFJXvl85uL3aAjPgObR3sPKklBFgTQGNjwxHsiHL8Utp5Bie17rGYVQSTcI/+oGSe4ACAwQzGi0wyD5ShQxjoIk6H2YUE5xECkQr72qtmb74uphF+61MuFsCd8lvyFIBINLUBVIs5FmswjeFcwln5TTUUVEnsae2Uk3L2RouQveygVYCnuDsCYAI4jWMZZyOFVLVj1vUyPGBpu5AMp59EvJzt1Q5kltGZyXHPYBWTRRbAOk909UuAphhzDpjnz+iLE5YPbR4ALUeTT+UAgudg7yIvMHMBG3OqHswa27lQ2JkLxhzAZy819tz3n7Hdq0/bYn5ow60dAll1oxQYNdJhEBDftl5vx6ZHh9bvn7Hp4dzeeO3L9uUv1vblVyFxqsCRgwOzO7cbu3G7Zl/aPYteAWloyEt7EAHqYgiGsIKUogspS0TBvLJgFQMQQcDAaFTYznZhu6PCpuPGdkaQAC3syqXCnrlsBIJ39xr77o+/1558EvlhZ/bGa79v116HGkljV58we/LpM7Z77oKNzlyxaj62xey+9QZbVjVz6/VHkrNdzK0shkqFQbQdkr595QNl4GJf9LkH+/ba77xkN98wO7pbGGwmnhHLFjEHhTmlOEmwHdFW6T3klAWK5n3IU3Or/1GCtu1HNM1+PO0A1wWSFWd/w72xpAEY7MEAAJw5xtDfPcNKMPpgmlGuBkoQfp+wHxF4kiybj7GYT2IIInCDdgF1BIwsyhsxiNmEiftGX2d/zrIdaDw0dmZLEuYgWo8HjQ2v1vaBf+MTtvXJv2LW27Wqt2NVM6StETiP9/gX1nf1/kKMXoBO+T43C+RZgofz72M9Gu8nXJ9pVdo1Vtt6HJ0ewBpr7zA0bEmmmGmm120xuUXQt16Aie+SuQwiBXO1UHoXGWMPsFILMMiUUQEnvE7YG+ksP59rahiX7J02cXm+pNlz5jDVmLyDtLNwpzxMX4LSezofgOG8BOrG1w15YBwjHjJb6vLWx54wAi5DsYfld4PoIj4cmmDqMuChfQ7to7TjEzie7SmjKRlAoIKk4vAUGDPS3lWkurJysE2JbKQTKoZnrTc6Z/M7X7Hrr/+B3b+1TxvNgEtM/c6QZrUhHsC3Hhgfh4eaA7Z3zM6dNfvw932vjS5/OCtBZ7GHegQDnDmsUc+uS+3vSk/hgS2xHgpd5xC6y54zq/WsulcE8HmfYEA0WO2sJDxQ1vbRbxzA1746Fn4ueYCgbfRz7rlwCVDHpz5mIIEOnfuzWbEq633snz3ETuTkIbH5dVMDmxrY1MCf5BrYGLk/ya2zKdumBjY18A2pgdmNv96uarW7SA4Xbsz5GTJeiLx12WaAvHDkl8gTI0c/c0UyShgOry15HAgWxDWW9K5axyWjcfNH6SyyHXg6vvT2c9b94IvatZW0AgBe2mx8owBg3+esLsejAMBra+Ab0A98o7WCAXUqQLvinCWv4Gkb4FPlov84n9sDG95pDSZQfp0DIrvwGqA5B3p1FQGzkbvUd3fu4k4QaXthBy1TDEfEcni1ndh+3AAq7+nJL98tx5Dz6HbJOvuX2AC7I07vYmgKAM6c+0mfLrywkIY/7vxPMtapaF3gQDeDw5kSW8ceIMBk/wGgeu7Jj+PpGQugOSoNzp+5NvRgFnAMO+0kgbyIkK+sWdyno4gbaTAKKuQZA4tYbGRG7NOF4A59RI1HLAvKNB9Twq+oHHrMwGPRtkImHu+QmkNhHMgGC4As1dxJ0taEovVd+mzJwS5EA8BvieROmWxf+Cn0e0/SYQxUQPmcLpKhWgtnOFO6j1QSSDfC9gPYLcyGu2Q1AxAu+jtWDnYljYcgIeYZE9Asm4F/DlzxMzzyOxljGDQs1GbWpwbIkdxWgBQnFBFP535/V05dOlqCwRGOErHk5DzG3wtKozIDHQBguD3Bdq6PrKEE9IE1R3fts//9p+z3fg954gp75SbyPLYAsBjAAoDBrlKOyoS4uWTsIwLAD7kb+aYAwPmcu4rsAAAgAElEQVTQXoHtPQoAzJbtPOuppsnH8Z9kADh/rjB1Ud6ep4RNqcvhU4b8KnKuOesQkqyX9yAL29gHPlzbj/7UX7a9D/yozRfIH6rcjJJPjMaIceQBIqyj6PORk1BjyK1kx3pmS8JcqWWVQzpNAOGs9k7QtdtLDbkOBI6xnU1vbm+PB+JFR8k6oKMdYoYJADZ7y5rJV2z2/D+yyfUvEEiDrR0CPCkKAl9iqEq+OR4H4xdAD6VzPboBd8wId0rv6NWaGLCetcFX0jbcDgDYQd85QJEWAEbOwgQAg2EF9J+BLy5x6ciTHLhBb1TCQKhr2Fh27rUXGrt9oyDzEOAvmJyYG2hdnS1Ixc4MAKbccZ0xfL3NIjmEZKmziQNMZl/Gx7JvXeBH1BOkNPGSHKULdzgQhWPAxMrrlI8ZF0/3X+6eOds4U/hfygGbdUueTJwhb79YywSbF3GvLpMa18+vETFKBIB9OYTvkn3D7Oxy0HgH2DppGjuam525VNjeJQ3T85dr++gPXbSdS09ZVcyth31TPSNrr7GZVWQqimUJieT5bEoAeDC4ZPPZzG6+/pq9+sod+8prPbt52+zufmP375ntP2jswX5NKecHkIauzQbbBRnSjMHtFTZFUNJMvxEIR+dAHlkCJAI1mesW0zbZwwVtEIYugOHt7cLO7Zhduigm3Qfea/bsM2ZPPf2kXXriPdYrG7t5/Yt24627/P3chdL2zo3szDnkkm1sMNom01m5UxdWlkPr9c+kgDrmU/X9J9Y0VLPpX7Tm1lv24q+/aLfeMlscFoZ0tYAsqqlbL04anr4jcA7fxqa+5ezGblYT5ul1/AQMbfa/zDxBFpXEZe/3cT6WwNRkgWII2NO4ChnBBZmEAL4w1rh+coYwLoUdNO4DqXZau2APR9/M5j+2USxt3K60kvOC0HqeKzzHdtJoCYwN1/HABgZn0N41BL+2UZlQJBmYVTuN2cXaPvJvf9IG3/djVgzP2aLYtZqKXUKTGaoJ5R8+SSDkbRaQY/sQDxwBUCflMJfdz/Yp7ffx+8O9Ly98HYlfCmbSmpl9Lu3VPICRTwK6+y1rqvtWgYU/u08jhe/BGmZwLeSLPdpHPhABk5Suxpp/DQAcAOfJCle+Jl0XhAx1IzxCBAR74CiBPw8qJft3afu2vBOSUL4bXlzPGaBklXM/5APAYeI0GJIbKAOo80DjGCOMC+juvrIBlA8m0fqXBxnuH6/0IDkCreil9E3HV4TcwpSqRsDW4kj7of62TzpzpgwiUM+9GVIuiA3OrssURahj7bPAmmabl7Bv27Z1+QMuidwN0G+BaeSKVgBrFvAr2QDZpGBQB5gdxkaWxiM0lgaDDyZaDhEq+OqsmdIc6UHGS32ojc5M90/qT8vX4fqRi1EFNDBlE5jUNHoY5z5B+kJn8Nz//ZC7keU5e/NpUwObGtjUwLdKDWyM3LdKS23KuamBTQ284xqY3fo5KWnmFo8LWnwniUAAAQB15eSHvDPewRIrlQ+oAUAMIAffb7vsLBauHqFKMEjOJLHNcDMHRLLdyzIM1VnwrmLAEphYfvTWUXiKCV8DAB+T6E0L+LjPcajp5MrPN0MP00wnOUe1Gfxje0VkaXaDU6WcuwBvdzP4dQPApzzt18Pg/YZU5Drw9GH7Sbc9Ax086fz2NwKNzoA8JjXnDKL1j4mNatz/pH6VPMPatqY+6NLL2f1DZlFAtpzUsBMRByHJr8RvXYHc6tmOAT9RzSmgQpHjZFtG2th4UB/6YllEXR1/PoHMmVOCD8csXla4k0AOnkgqp9xiyegU4HiGVLQ7ypcMqbQAlXPZN9J09HrYeTO3xdE1Q1I74b46ltxRbMbBYFhAYgysYzCQ58whjAh4fEZUfQm6CT3buD+cUngIeNvdvkZeYqIVlSLyPWkeZPBssOes68yBwXoAAAyQEwzaYDK7dzS1AXKuzeRgCscbb+vOuKYUo4myfQ708toCqADcI4dhb7hFRlAJ6WtGzA8ZWAQ5t95AABcl32CLIVVH6TwFF2EuIqMZDnN4uikbhwAkV6FA56DDMiSplYdeqhRwGjOTZgLBcS26lWuA35q/WHRIRM/2rbrztv3T//Yn7Pd+H2y9wm4cAPzVPzjbAwAGGwu9Y+wB+urUkTNUEQvEqFdMU/lX6wCWVWP6nQDAAMNOu9ZJZrJrfrsM2EcGgDtm72Gnu4cFgGkROvdYG/7C3JTLT/9OGMC8Z8QA+L3jOiD9UCnRlzK9DABm7rVBYTtbhT15TvkqP/xcZT/y1/6qjT70F6wCAAwFluREDZA3kAzPXdixi3lw0WkA8AqK51KFJOlmBuNEZblddTuSTjhm1Ft20qoQHk02ah0FHy6/BPlEY4bShdhNCQAu37bm4Es2/sO/b7Mbr1D2GUvQAYBPMDVnLSALmebIzwvlgQBHybpz0CwBxD4l5P3Bfb6KoXTAcbgN9QOYLLUNrsvfIR08mVs1gUwn4iVLgzM7pKIRiAKwp5du4F5wMHZZL2AvFdaAbrowe+kLjR3cLwzpE3uQqZ0qgIBAMQEfAZdMRU7ZWXwPRqQDUR3gKX1Mtl51n4OvfJ4VgycBpy6fjPsS/M1ys3IvQFnbtk1ZNPnN/WbZ350+HLgS87DGdJq9x+GML2LBs/tkMQrBoIxcxi2jW89KBrHH8JDtS19/sKQL292RDWfd1p4KAO+YE+rGxpXZOQeAq57ZpSdr++gPP2PDi08lujbYa2DJal4WuhzsPrD0esNzVkC0vMacM7LJ4b69/sLz9uUv9+yVVyVxCnbbrfsNg0feeF3BeAQglXGHICVWHswNyvptrBgWNnZ56BBoIXnN80liZIEFPJ80Ntphcgouhy5fLjmG9pAj+KrZ1Su1fej9hX3goz9ge2fO2v3bL9mtt79i4/0Fp+p3PbNtW7u71h8gqArANOb0gnPrAHlmHcUHAMP1jVUEeAGA2+CC1Te/Zs//6mt25y0IlhRWztS3iyqkTVf0Ie+rIascpgSzfTw/vgNDPgUzBOCaQCoxjAWY+j/HeogpYYXmGB5TmRIo1vUpxcsgkxYARhsQ1vEcnxyDAcZ7n+fYibkii72I8ucM4BSrHcfz3OMDMuSt07gMAFgpxynzPkV9nmmsAQD8Z/609T/+563YvmhVs8M1TRRLl0ewUQRuxj7eRcRCCtjHjGR6PQBy5V7Q199+fIy1h3pPzR45bNUYuhTGAAozswZ5FgJAi0BA9jAw0I/MmkMCX/X80OrZPcpJFwtoBkMmesK8tMoljt6jhRuknPFPEsX5q93p6NvYO4Vhy39vFaDaHVH+u9i4UmpCz2FEo9i83piyGW5E+Z0UI+LVKnC1czLXvX4brp/ZYRX2054Zf4Wx1H6rYIfH/iM2WcuB/bpva9TFMA26a6eq6M7Igjn95xw013N6SJLfsnUZaf0e6X7a/ALKPcxgUyyamCg7UgUJsKZfA/dm0vYJba9yW2OvgzzX2wSP6+nRcjPmbYpLIfc0ixgpiyKtkr4jOL20LoqH9K7BfVmkuEBdq52lwBQp0OKcfDGaGrAF4FkxuW8AwWXqn6kfdPanCrjRvdhWoEgzKNxTvlEa3OsM9vKjv7xix3K8XTffbGpgUwObGvhWrYGNkftWbblNuTc1sKmBh66B+c2/2YCBplWswo0J/HJhCu+82Lxk9cIxj9yQBIGd4Yscj2TbuoOdbgLPe4PNGBIgctMbAPAy4MQF6LqNYfcput5gOPbTxrkLmGW76FW1kQDgzo9dj/ax6NaHBfbiuiuAtXyPnjkbdMY3HwBeqpHTGLqnAcAP3RPf4YHfVABYUbp65RJmJz3LsoOG8lHaYfm1BACvlTzvXLq7UNHVPVdWAuaOS4xHKcqlCG04Njse35V9Ms7W5tVFc5dLloKQu477vMRwRGRgAa8Q46sLBMd5y+Mvydwxx7g7MLJbMGfZipccWSh71P/yQfQdka2SR2C7949V5HmKGdCSh8N3vdf47PVPVkE4VFB3dMk620CML/2O43AeotYFMDPXM3MZg1G8UC4x5Hk7uiOHgbOQC4DIzIOsewnc9PsyrxfdlnS0yvbCeRay/7n9gfc4KG4Cm8kWp/MH98N3AIC79qoFoejAZQCNU9DYRg7oNEgtoKSnDXIh0u8tKTU5gsUKriAT6UE4cBhXFfKT1QRGyMiAxPRg24r+GUX+MwXBjpXDs1bCcT7cI/OY4HAJKWmUT0xl5gBGmUCXq5DrGg5nsAcGagLmL9tTGWcPmM+5unPb/q//4b+wL79Q2nhhduvA+D4NaTn0BshAIseYM8Ho03ZGBf/OcgDimPzV7a3fbgAwLUA2xL9eADj1xg61+GFBYDAx89fa81wetmtqktWK5UgHAAYDmF09cKZFQ8nenX5BCWiCMNuFPXW2sNGu2Qc/XNmP/OSP2+4H/5xVza6VJWSgw8ZGxQUwmnW0NMssf5ccuSutZK6r6gd0FD84fsIWLl0jbF5mH1gH3Q5/8npHEpeRfmS5kLytO73FCXT7BaYqk4AemZXXrDn4Izv6w39gi1tfITMWZg3EN9j46QSML41PyX9qoNYL5cTjFbMYoZZRKFOdJKIdfAxgMgGKfQG7PTB7mXsWrGKtG6bjudVgAOPxcBwBaAVLcV7DscklL3naMtjInH6UA/j/Z+9NYy050/Owp+qsd+vb3WRz2CS7ySY5HM5oZNmS5SSOJRiCJDhSbEmJlBgBEgRBDFnOnyBBYsBIgAQwDAOJfyQ/HGRxfgSxjSjRZslSBCuRLcfyWNJomVUznBlOkxyS3eztrmet+oLnXaq+qlPn1Lm3uzVs6Ryiee45p5av3m9/n/d5Xg40X/8CcP8+CW8JwiyR4Z+3ZP9RkFTvTWYqL0lWMO+nbFZlOosZPE2rO9sjBqKD2jGYKsvD2nq2sqQ1uwhhzqo6ZuMuAMBNzSFeyltH8bm+P1D/PrcZMr1FQJrkMCwkrGtAsTTFIIxNH3Mc6Iv7uORul5spAC9pCaTtaBDPFqnknB2JI3C8l/yyQfKmkglMAYidCwl2LgN5l9LIOT7xr34CuPS06o8SdOI/AlAyv5YBZmxfDKDq9vdkrsqYrxNdCZaajQ5wdPcQ7799jC9+qYMvfilgnmnO5y98YS7SzrTN0VgZp2zKXCo7y5XTJJ+TDGJp+zJVU03EKezKfJelBGWsdxORGyYz+OK+soa57Ll0Ebj6kQSXLwRcvhTw4gsprr/6Uezu7GJy+gEe3H8boyOCCsALNy5g99JH0O1vCTBByWsCHcoAZS0YTVwAYEsFkQyR3X4Hv/3/vIuD20CHutoMciCbljk9TUs5t/qxai0CEyTuwhRiKiOPY2b27oFYAtO5CSxXu8j227jA27HNMnBKVo497auy+uc7fzdgN1bzLSWpNWDRihXJFxsoV3QubVeLLPR4fekLXm/0JZve+7KMGSy/5wJ3IFskz1lYxRRnnYB8J6D3TI6Pfs93ofttP4pkSAB4yFWeaYF5PSkAbJq/jTNH8aXtH4ug0ThKpjioLvm87me/gAOp7MtRwCeDkmR/lVXjusVcHckDnBIcproL19XzMfLZMfLpPYTJMZCdKDAoDFqO0wwuZNJpJnieSZ8tGZ7x/s+BvBLQa85xHI+d8fnOUGUAoko2V6DZuFHI/qN8iVpP5QufvLjeV/NIKgHLz5x0jC0r7d4SWMcDem19X+ynCKjKlOZrj9rAXcltY2v7+twvnXUxsGuh/BY0ET1luV8WBrPuIfX5dK0gzF+ytzl2Vti56tfSfM6WmkbkKXjsUINwKSs92EE+umfpzGID298cIySdB8cv/05DJRSUd5nl+oreJzDLvGZphSoRSrEB2HG9Dor7FLt3S78Wrem8MD5tLSxY1b8gLzGbgdTy2bSyOeibHSWY1ustSdH7+E82b6hXjwKbXzcW2FhgY4EnxgKbQe6JqapNQTcW2FjgvBaY3P6Pld5AsFYSiJWMCrqfmNNR2FTiQB8KAMx/LvHsjKnUcktKpLpyHnQhHnuw+XVFNleFu3w16uCArOMLTw4/rXASxhueyqjdAtQ2amYt7DSquTErGyv74MmcFiqgXuZlz7CMjuTesraabQGM206v/B5tDPz7NgC4UjdnBcfPVLjmgx8aAH7YMjvbKsJwVz5WjE4q21T7hG8MqzliNYGSeu9qrvOoL9XbQAkAayTxIgC8WMQq8OpRy8oAtyAOARKjMwvUYtGvv9wEsb1dQjoun0M2eoUimr0ibxqXgZH+iTj1F+wjhIhlSznbCEtxXFLNh5r4nOhvpelaVVm9CXOP5Vd5bmHwclMvwHMZgV2AE1L0en14UkX3dNvDiBPFN+x0ZNH+JjctkfXqvJJ3SuwFMojn6kiWfwRtJwKsqiSygsgOtMqTjz3C3ctkzidBPXh/l75WBrLSg0wqTYBk96QqFUuBc391jEHsDhGXRjNng4wdCl67k6PIFUapNsxxcvcDbVzmjCaDSWQtrRoItEruRuL0phBN8KXT7UpE/9bes0h7F4D+vuS0E4ddfxud/p7kC0u2Lhh1hWUm+9gYwsIg5hTWRWCeL0qBk9X7zk389H//N/D1NxUAvn0EYXmN1dyFo11yjRGPsfgCAQ2secWtayUAbMyydUfJ2FfnYIuEJ9SGh/jzo2YAS5uK7tclxUq+q/bOepmanlF8UGtOb8sYwPFo4iBXfK82IPhMALCgB+XVJUesA75W6aI470sHAgENADBBCwLAZACzi+zvJ7iyneDiReDaSxl+9K/8u9h++c8jdJ8CwrAEgIXZyRu6Q3AxKK5MCaCG1UCjM7xqAPDyMx0Adt91U0UuZwb5dQUAludaHMdldKQDVmDSsqaVAcwBguyum8gJAH/27yK7exNhrkidCrwnmJC67ytW0UpWUJngr7OAfdjX34xNa7E6zjB1FqqOGQakynpXWcXdHvOp63NQ9p7PNRlNRYJSHq1DoLjMI+yUcQKUIkXtgUxRP+IcQwZwmAW880aC998Lwv7Np5oWgGOxgMAR25bjkjwDY2CMPVuA1ixf6UM3wHNxbq/0GQOAHZCN8SuZPWYR8BoBwAUzM5ovfDlRkOa0gVZ84zEDmbakxDRVK2ccmxVnlOcTgJv9K1YYtfy9ZdvS63tZ3E4alGayv9I9yrZXHqNX4T5FvqNUuM3sAv5SAjhJMM4CutsJdi4BeT/g+esBH/2u7wQuXBKACdMD5IES0Az2miLjhCbXZLthHsaB5L3XF+dXMsp0vYEwwOQ0w1tffhOf/0yCB0cJTkYpbr6dybxzfBwwYmwTibOWXlTy1YqIBvNdAwcnuaoP+PRvg5P5/4VZzN+Glsqy21MmMIeNAUFkMoKvpNgeEGxPcO2ZgJeu5Xj26gBPPXUFl55+GkcP3sG9W++Lnbb3Orjy3AvY2b8qgV6i8CFDFtl4ZGHqGkNJg/yuj/FbX8Snf/UIowNgi22UzzQJyGcJtmW7GWUYtYAD7yayLvA6ZrntOaXZqvCHzk+2BPOxuQhWMDa/S0CzXCbCorlzVYhE+puoRVsstVyf7YJLHpOQ5rUl53DRohRY9bZWCawompwFTsthdblfKmsFVcCpDcQ27WrQiAPA1jckyKPDoA9lgwsRsheQDQN2r+V48bu/C/1v+zEk/YvIMDA+tieEMkqzisuvmDgksqSQTPb9jUsQL5bY17n1d9+/NP2uDVHsaSlnygL5vsp6pRvI5YQ5p4g9GMA0Rp6NkAYNBMznh8jH9wUITqU/UhJax3XJTS1qFwzC1HZqI4Gt7rycdUC39tlTuUjhLTrD321KlvGwRUEr9ploOTwQykcM1cnQPYoHCLhtYgA3eo7onuXYE+sw+/qd5m+SKNZ5XVQMuGeIX5XPBOH1YZv2btYzF9tYMVFo+fU+lOWmXDe/on+Kvid2PmP/CrjNPOMaWOrKZqI45FFM/I3M7mSm4+zsGIkoENlLCllbL0lZGtY2/l2jZIyPAL5grD997CNoAPS1Jq0+df1TBha7P8IDSurru6jPSgqouQbFigqDsaQ5//gEYEFwerMUvW/5mWUb6hVjweanjQU2FthY4MmxwGaQe3LqalPSjQU2FjinBSa3/9Mg0aAudZyqXKfKavY1dyPlnikB3RkiAR3klHnmorELl6QiQKWL6njorG0QG3yNdelp39A0wF21DVab45LPYUzmJtvYjeuOxTojRqVLGxb+vmZfOlOUII8euiYAXGw2zg8A16PGVzUNd2gt3Wy1OojpwFxeF2v7i8/Zfhcku+vXaZvJ2wDktvNl8xXpyPneLN7j+YZ12bX8+1Zj1SPLVwcZ5IKeKICrRXBnQM2rWtisCgKXpvS2bKCBRFTrr5JzVRwVy0DmFQiOSPCyZM4x4OeSyau3cOPU25g6WlKRdFPAm04OPb8siwADdbuKMSgBTLCWTgF3wNC34/fn78qIKaW11eEj0sji4KMEtWq4er5ddcD4f2SLkFmqsqSap9Ocu/ZcmbALbOwsbCpuDPNc2vMJM0eln5WFy37HzTtZNCV4q2zsTMhFigK4Q0oRC5WjdsdIQDY9Ni+oSrgmDhILsMscx6fC/BW+C50jQglypwodJaWTRcY4oRp5nZMlYH1DGMf2W9HeyX6mB3JijOIIiJfcXRPMj+9jns1FKtWlKUVqmT8TZCV27NKfrpSnaTFVYjnXPI2MX3KSkAMD9F319rbQG1zAzvZldHs7CL0L4vjsbD2DZLALUAqwv42kN0CCLZx+8Tfxv/3tX8DNN9Xpf0SZZwOACU7T7GQAOQOYsqDaP8pppDAPsaioe1SGB/uwDlBanzJktrHrfjMAYC8Py/AwADCvs8rFHA/16wDAMovXkww3zjulQ64+dDTdR9x4EVMytr8DwHJvq1OfLqUdRgCwFIXMzU7AlgHAlIDeJ/g7BC4/BTx/PcOP/kf/PoYv/yCSzhWEvIcQmHqjDvwuTjblWkfHXGmXrfN7zUALc1TsvIzvWZ8PlswDQuONgL543rQ5S2eBeG7SeY3jr+TBld8ix7ekJMiAlGPbTWQHn8HpZ/935PfeFQCYgGk/JOikCaZE6xz0IgPXGcDMAZzlyOZUJLBYmEjt0secpvbg6y++y7kCunXQEZYv/3WE2Tk+nRqAmMhYoudZLmJSHE3QU5jANQBYysmhVwBg4J03At57j/l/mRvVVDdz5m5V5jD/cXwio5VXTvvM8ap2L5i9wjgUWrWBIzrU+8uBUW9H8nyN/ce+tHsW47OBvewH4nM2VQRpUnHTsfowzKvCgnQQXudUzUWbzRX8FbDZAWBmC7DtSNPyyq9tmHuBAUhfFhOonTpkxdbqvRKL4LFNhotxmibkwcAevk+4fugBF68IXotnngt49bv/FWD3EjC9i3xyVwJvVVZ6hjkRemMbMkdu0a+lsjnvG+DMQK/5HNk0x3D7Bdx95+v4xs0DfPZzHbzx9SD2vXsv4HREhYqAU6Y7NUEPZkDgc/lcxTYxmQLTmUneO/NVJLyVOS5NZQaRgp6cBBnX93ZVpWA+YX7fBPu7CfaZESgPeHof+OhLAa++uoXrL39cUii8/9bncOvdOYbbwPPXtnD56svo7+wjJWDTpdIUjTaGoM4S+KHj4dFXP4vPf4rpMoAeuzUJeyPNcy0MfFfXKIIotcYJbPY9/7Ux/gU3b2D0+/Aigg8G8vq4HktAm0J3kRXEs11wqSVNwdYgYi8D1mX9qF1b5gBet5gL4hiHOG+xbczqcS/x8Mvr5DJOONhTdsYYAGY/dxl47Wua51kwH57NPMYMpOgH7N3IcOO7/yy63/pjSHoXBADOizVkHuUAZoDcqj24jgxNe8MqqGlStwacL+QQbvleA2TdiIv7IaotqM3EWtXRSiqD2Zsp5zxGwhQpVOTJTpFNHiCf3BPlF21szE/NNSzX6jZesY02DoCtm0YrBxtLDSDlHqFSSvOIWMUXQ6UvIhbAx0XPiZqnBIBlH+hBxya/7kC6NVOTnGZficoXp9yy+0o+73j+pj2o6COdUjvS4v6pXKD6/lEXIxo04K/iL2E5s53YfrbY11qUhXR2BTOl/CpnoPstZ+S6wp2Uy9LJ8LfpiSolSaVSs90AYVnMc28YM5QdXI3avZRl2d7XEXertab9vVS2K/DZcRJV4P2a7df6UtQy4u90pvJJs6XtyX65nG5DmNhkbCCyTNaaN0IDcOINCgHgn1+3ca9aGWx+21hgY4GNBT60FtgMch/aqtkUbGOBjQUelQUmd/6qMIAlv2/atfy+lOfUPItJhxGQ/JvSz9z0MbrScjCa/J+4B5ZQdXzjqywDH1b9PZWo6fIV5U+xL8vtkO3MF7yFVUuUG06LLF0WQWvA3yKxZBkI5ov/muWL8rcDYLpEj3eM7rxsqs2VrrWKzfxDE0vmLO2kKdq4NQfwithd2drE/uHGwrQB+Wd5gvMc+3D3b3agK2tJw8PrketlGcXXWniH/PtavVf867VIcTmlLL9I+8ZbaPFGeTnMA1ZJFOwAsTtHPLq/2Y5l7l/fbPJ+JgVXOG2NrSL3lhZgF9PNveTlkpdqaEmkseQU86JavvB4T1ynAdm5vIpHkNftvJT4W3FaKfuKQtCes9j1vDRqXh1lpZUUxFSXDN8VMOYYVuQbNoeBczs0z7C/nAEbjRWuIcqaExQpbo/uwWYJrGZNzkyuKPLbOgCVTG1+diBVWcH6UpBdc1yVAG0iqg8mOylR8gouq4dT35WFZxH0AvJ67ugM+fxYIuZVFpqe2ZkykC1XskhSE4xhLmC5BgFxuydzqPEJRLtTcxQrauvlIdhMab5jBDqGk8wcpzny2VSAYTKQC1KyN3ErolyGt7RLFwCyyZHyVpRuJlBA6UzWNfM0cjrj9NdNu5qnuJMgo9xkfx+n7x7hl39hjkNj/t7PEpxS6tPI0YJ/d+gUB0g2/KMMAMvoZJ7u8zCAef6jBoDjMi2fLRqckPbVMqDZ8Qof2sriW/0AACAASURBVNxvtgoA5rFC8jUJaOvSkpdym8EJlgO4lwCXCAA/neDV1zL8mz/x72F4419Dhn10O09pfmt5NQWracGLebwYf30M0oCXtV/19VRFqUXuVIw3Clats5X2Ebb+XjKgquu68ji9vAHArpYRA8D4BrIHn8bR7/wdhIM7knOQADCBJM69Xk+0QadD576BR+JQzjGbcVyz4SkCAn1ILMBeZ+FFsWAS22JgE1mXvX5XQOBOt4P5bI7J6RwdllWGeWP6cZQ2NnCZ5zHo/BJhGPIbzUAm5DjH13+fEtAJQOVLC47pyxim1+WQLeoJzIFMhuwgkcAYB6jjWiqq1CNmvFE7QGWIm6RR9KmkcoFo1udYawB0sepn4INr4NYYwK6UwFs6MOy++QL8KEDaUoxDmIwVsNrYbnG5IgCuKIv3PQN1ao8hOW+1/xjQaG1AQcSg+I3kf+W6BSCAyKAeznIMm6IMNAHgq88nwgC+8FTAK9/9LwM7+8DkDrL8PnIqdxAokQajfVXXVV2kna6AMHnOPJWei1TXA8IsRxd50sPsJGA+7eLml9/Er38qyPx0664GQB1PgKMRQV6yRVWumi+5CgHcecB0ogDwzAU9zFZexy59TMY1Y9qGQ8pNJxiPAmbzIAzhvb0UV54C9nYIrADbW8AzTwVcezbg2ospXnn92xHmI3zjrc/j6HCOnT3g4sVdbO9fxs7Fj6C3fUEnXqEda25rnJzg3pc/gzd+l+08ESyOysWCW6gwSLFkYh0oGGoPaFLLvuQTlZgaDigMYa6AokGwUMHm98aYdwawjAURmMzlmzCBucThSGRMazLvhZnLPsdyuGQs7c6AEK8D6z9lEEY5EseBBz6sLgy/tRSsNpQUF+FtBA9zDMo6mLBZLQUq9fAzSqlvBVy4luGV7/kepB//ISSDy5gLA1j3EJIuxmwboMmli/V3tP+vjPhFcHB9X+OfrYNp1IVHX5zhPUWeMhDUo3Ts0WUDkCJltIMAl47Cy8hi+XQV0hXGJ8M18ilSARsZhHCKMD8BJgfIZ4fIGSiZjaOAGVtnV1JENMx1PnAs9UNUAeD6frtYq8u+wFMylFl+F1LYcH4rat+BWItM8HHcJxIprqdl0UAh3a/YYFcc7xc0iR0xoYGSviDyTZBjtI7NykU9cNbF5uxdAo6qNtMtY7Wt6J7Rd7bV97S7JSpHHD/lSsIGtk4qOXi3LHDGJZl5CGUDLK1El3LRY508BAy34wQPZYCqRUmJCfz5oz0aByLRUffj/JnqM0n5uahTdynJ5rdU+hJwvljLxPfyfaC3cZtYbV8nd7CNb1XBK1qXLSz2WD8lA7iUm9Y5SKS0/dkZcPXJn11nQVcOYpu/NhbYWGBjgSfMAptB7gmrsE1xNxbYWODsFpjc/S8DvTEpF8QdyjvTa0SWL3fGBHq5WNa8voGAMN9hjBNh2EbeS7m95wQ1x6MXSfZ3BmjId+XCdhUIXI2HrW8E9H760iG73FCcBwCugy+xPRsA4Mos0Q4Ay/q8UTK5CYQ8GwC8nqN1dfs4HwCsT7Vsg/bhAYDrQOzDAb9ls65fZ516011yIXMngKab0CWGI5P6zepSYWL6SOMx3htbOyskwkqtsqgRuASn37wOQJaHluCv17c6QDWHrNlAGLUluKhnm7PFxoZ6CxRJ3gXQM7pvY5N1bxaZt+YYqUWIlwBwbSlXuVdm+2UHFMye4mB2B4efr+ybItrbnBJJRiu4+gEdTvEYxzq0CHKPbhf2rEqwCWBP9ou6Dqu5qiS4hgw3d5BF2IoMdCwff1MAXZnBbnFzhshHZ/qV7UoVz+gB5G/KONKmU3Gx28XsWgLeKhJCUFntPlXPJnPkOkAsv9NlqG2BoLAwLOZ0civTN4iMteY+TmZTYV6I84W/zabyuzg/Oyny0wdWRlJ9LSqf+Y6FqTxDGkYKIhtDWr3xXlaCISNkcwLVmvO421OQR9l9GSYnuTir87E6gQn40oFP3JkympJiLAXGZB7NgdO7wG//Rld81HdGCR4kwDFzP8YAMJlvBFyMASgtyVPdu1qbNSuBut0JXPTzstE/LAOYZqmlsa0G9dd/tFuve982AYVvNgDMblIHbc/CAi78ZSsA4NhW6sAsgbE2AJirK7YNggXerbspMOwnGHSAyxeYpxa4uAVcvJTg4398jh/+S38J2y/9BWTzPjpdAsAO/EZrsaJiCIjYWkhybTIIx/J/+/xhLmMd45sdrWUASs2D6MoPxTCr86yOlfF6jJ9iZ6YHJvn94oG+nENLR2ZTrsAyR6bmpJSIHBkbVRT2BEhuIb/z/+H+7/xPSI4P0BNpR6Zfz0UIgWOMTr9cBjMgSZ3fdCgzaGE+5TizqPLo37HunV1X+MLteMGabGgjmN8bdGT8UQCYDOA50lQBWVnnugQ0cwY7NZWjluvZGnjFe0sb5pDOses0xxufD5ieJpicGgA8AYZbHJ6V6UlylCgnGIbD1H4uAe1V52C1g7Ax07eoT/GxR3a3mLEigMulcCnZL9WRYC5js97FmYdy76axpgCqtE4k96oBvvLZqZN2HEHtmMUrvn8jmImdnOVsmIaDagXuEOEdTS2xLx3UIBEDFGXJJUsnKmjY1G37DwWAFfilIClBYOb+ffFlAsDAcCfg5T/zJ4C9y8DkA6AzxpwqG3wQAaw0N6UAM9J4KNXMz3NkGUHgifRnyVfNM/afRXbvXcxGAYPtl/DuV76MX/rFIxlPtrYSfPWtgOMxcHwKHJ0oD1BSXkrqaAXd2M7JniZbWcYylzB3WWTD5hjUJABwxvdEzskIKmfA/p7lCO4D29uakqPfAy7vJrhwgbLQAX/8j+3jyrPX0Ot3cHTwHh7cv4UHdzJJh3zluWdw6cqL6G/va6V5JNX9O3j/c7+DL/5eKsENXHJspcD0VPM3yzDjJFBryNIPBe9TmWtpd46V8EO0ROfy0z/6Ds73LPyez1qMroZP2vJN5+2eLTe8z1ubEzX5KBikUH2oL0cjNrLFVcQDYTl32Xl1HNFBXM9EJM08vofl9Jbn55DBBmpDDc0suN0gYM7hcy/HznM5Xv2+70X6sX8dGDwlDGDd49PQ1hDkL1sYGQNX1nuxBDbnQLZdE7nWwEmfRQyYlIdZN8SrYpYSIBNAnczkYjSxDim9AynVyqTocZ5U3ld1wbN8LACyloKpAyZIOEFwUSiS0KcI0wNko7vIp4eyZhWJcjKvMx4fz4cNzyLrf+tU0Rq9eBoLlNRBps7+jSSgiz1WdIxUdLmuF/tKqqDqHC3BqJYrWMNaZUS1eY5jTBw1vGxfrN8XKV58f2SMUh8khTVqURC6zqj3Lh/3tUGKSptlui/aRz1o1gdgM1r5fAyWUvtKkCoHYx/0E5XK7/T2LBWOyhurKhzbsdWLsHypGJKI3DMBzzAfI+0PRVJafGCFOaP8HdInLJ2OK1iJcoZHZHikkPWbIoC3bMe63ooA5nhSclq1TG4eHV0Fx4vlmqhDeKe3yuQ6T8YC91tZPdh6oBgifIEi9iijqBIhedieLFoV9j75DzbYSG0o2nzcWGBjgT9cFtgMcn+46nPzNBsLbCzQYIHJ0X8bQpKiQ9lnSj6T6dshwEuZZy4KucNVVp478EqHo+bQWfe1LI/bWucviaBtY6iWDtx1AL/FY8qJYNX5y0G/KuDb8KTxc62QUl47GaLs7aLyrLqmbei8VE1lLaUXm2tpOdNyrVq1jcv6bWjNqzYc9ngA4PpCYTEnU1OJI8DRfvaN9aIEGh327rjXjapsrEXC2L/3d+4Vq46Yxbs3BCo4sLyucWO2f9wA7Pti/15gCbFzJr6Jee/qX7k3YVV5FpCnuH7jWqkBFus+49Lj6n2d921vvwq8aD1VHlfGVZc4a7qpev0b8XsJ+D5P8Ii3PzqPFseuehmLUnnR40YqOYLdyVGOJE79V4ZCLMlNN4NKkovE9PhQAV4HoAVZMVluZMK84PE5weP5CGFOEHmieRHzCdIZnT6Z5iI2hrEwpZijjcAwJd5KT0lJ5ZNnSZDQq50RID4VRrG4rOgoms8ENB6NZ5gnHXR6fYRJB7e+cIzP/l4H9x+kuHUC3MmAY/et0DFN+VUj552QpWTAQwGu6G11iE6VlSc5+gguWFUKm42PZzj2QquImncTUOvDf5P8c1vzPytTd4X4ndxqGWPWyxH3nHVB5/gZ2q7fdk0ytVa9Kt3L2n98z/r1JUYi6uJFDmCLU/EcwC7/TF8p/ybz3HNx8vPuEBiSrTcKeP5qir1tgNjIyx/L8MP/wY9j59oPIuAC0sG+SfyWY6kSN9VZmTPIwhiFQWT9zAVsoKJI0kub1PGzOpyUsoql09isJeNvjlz6d/kSx2H0EgaW3qAEgCM1GEohV8Y2QTKaWlV9plWUR32mKv+sc6+0egWAEso7foBw77fwwW/+N0hOjoX522cAY9bHbDpD4P2k/9GZXObbpIytGHAWJB+w5gQ2R7mBSdJvzX9bAMJFrkgDoSI/sMo/k3mrwT3sa9NxJmkUPdcvCy4gcUoQmrL86h7XnLAJUmOy8X7dkGJ2mAsD+M03Ao4fJOhkRqCcU/5WV28sN8cZ6dtSZkpOmyz02IBijkUEBjn0eg5d5lKnXQhS26PnDHgSwLp8dgbNMA6I78LKtJyoDP1h+5bv80TeeRzbuWAEUeCDNxkHsLwPefpbDxIVgNfmHyln3PY8iCLCMwjgxa96QKI3zaJ1mePcz2FeW7kP42I7ZFRbTldhjVK9Qp9P9kjWLrQF6iw3YavsJbjxGjBLgP5ewLXv+Diwd4n63UCHutwnymAjTZwX6TDPKCORRtqIJEiOc6QGVGXzY+kzncEFhNkETFszPhwj7T6N99+6ib/796a4dg24/mKCb7wf8I1bwK17EKbuvQcarDQdB7E/g0sI1JKlyltOCXiSDUqIr5dgbASwTCalaE4y9VuOn2JjFpP5jjsJhp0Eg77aa3eQYP9igqtXgGeeAa49n+PGKzdw5ep1Cfy68+5ncPfOfXlugu0vvvIy9i9fQ8JCdLdBDetvfOr/xZc+I6RMDGy5xCmdbV2YtnNl8kssh429KnuskJIof/jY7XgKg7QcFPZ51xtBPCdYW2Z74MgWwyy6ZrG4OMNG6znBOybRLHN+w0Qjy5Y6aBuPnyvmJ8eLJKihJOcWcuai4MrANZPB7tAeET6lKRo0h/DgAnCcBgxfyPDR7/9edD/5Y0BnByHZQs7GYalktGi0QtnzKqJCkWSzAtrcpziGFe9X9Er1oOP6/FFK3ZpRignK1vtc50n/s4DNCAoWgFFSWy0CqzoQckw3vfzo+cSeAszORCo5zI8QJveRUa59ch8hnMo+i6mzEhlYaRJvHTbRe7BTATQ6w9PnS193a4sqtkq1cOrG/LLFfF3DbqsjnRs4+lYb/Hp71GpjLVPjVMO9/VNldo4DlRvafPxMbbuzRp9R5N/QMBiHjhtuVkRl+f6wdowtPpYI2BUHazs8+15rWb36903mOdN3xspX4DmeRf3vuoVr6ygJzlruvyrLoiXufWIjAX2m+tkcvLHAxgJPnAXqu80n7gE2Bd5YYGOBjQXaLDAd/Y+iQScS0NziSp5f5p7SHD+eE1eBhnIx6bhP2gp+lBucxr3AWUbahoVqGwBcruCbd9LlEzX/XhZv2U68bfGskc9LX+uCtW07lGK9XyvPhxkAFifyOsB8Wyte9fvjvX5T81UVrbat7ZIyn/O0iE/TYqw2yOYsto4KG7XPRtb3UnvUHrj42DIwtFEPi3Hp3AZd0xDt4O+aF1py2KOsr7OWpN1NoRH+7hypl1XzCi+CzCUrQIBbeZWy0orNCv9GgpHIfhIpazKEhVFseYcFqKVcpFGaCEbxd/Gqqgx1NrqnTGTTRQ3kZWXKBhCciEmExRGpupKz2VTA5p6B0HOkkgc0TS8gnwS887ufw2/9ixS37iT44CTB/Rw4jQLwyQymA1GEBFk0dy4bUUN8hda06YClRPTDAMDF5LKku4z18dZ61cFfntQGoLa1zjaA1ntP232WPUDb9duu2wYAS1P0KWRNAFjbk5a4AgAbA9Kvyfy/ktNSZMYhLCz644gZbPWAYS/BXgfY2QJ2txLsPw189Fvm+PP/4X+Onaf/NObZEL3tSyB/qZCcd7Yv2zwIJA6UACVMcPYfdZYKi1BykpeyxwpZWUMSaXiPVJAnqqZzcIlC9s0iIMmzHvC6Ki2ZinJMBAAY8CeKM9bA3H2r71Rl8DG7IVDKGWXC2uVzKOtZmU9kM3nwCPsZczd+gPzup3Dr038LODrG1gzoE83LepjPcmF/ifgNwV9jVSqQp2VIyQKeZZjPqRhgPtZ42pOD9PsiYMNSCUoWlQKkdqAnEQBWU6MHjE9zdPoEfRMBmTmUsSwE0gT0FTqu5yZmRnuBSBUYzlKEkxzZJODm7wccHmpOaQ6JHArZ9voMLCD4yuHO8/2aPK3Ey1ACn0AvGblsI6rWLy9KREv+dAMHtboUyRKQJEq/6f2zmPtN1IS50Au2Wc1uVEgQu9VRNQfaWB5X8zQATZbLfrz1leJ0B4CjaSu3AhX7GCtowfJUkq2yiF3i2mS5te4UNOM4wSCBIq+w3VQk/uP7CUhqoQgpcDgK6OwkuH4jQW+HADDwkdevAk/f0IuSUkupWQZC8eG29lSSc3as8yqjA4TtzQolyGQoPcFhXWgCeQ+T42MBSG9+5R38/Z9MceMl4PoNYP9SD/cP5nj7PeDLXwOOTjVRyGgUcEpG8EwljJlLmemwO33gZBIE+Gce416/bNcyljI3dimwUcwPzmPjbM285aIfJWk7A7YGKZ5+JsFTFzXY4MpF4KWXgOdfuIrrr30rsukDvHvzd3Fw71ge9cJeB7tbW3j2+W9Bmgzw5qd/HW99ERifAN08kTauwK9O8yJkImOcBjw4+1a6pkUkONHNc/DSdEIajCYWGaeivNb87PithJsUqT7KXL9NALAoyZqNCqZ7PD9H/aAeLBmvVqWna3cvXjXF3MruqQII+7NE6wudGjyHtDafLuWfkxIAHlzL8Nr3/zl0P/kjQGcXIQyR5xzPWaOqHiHzlxVUA8OXvxb359XjYwC4zHcdV0o9mDnaz0kgiK4Ty022rijcjnLNqH9KC/EJPWEQTrxAKq/t69qEjWt+BMwPRQo6zO4jn/P9SAMQXQ5ckkHbflYjsGrKRramLVjAJWDtxmzcN60C5yxoq2L9lu1Ok8rXygo8448LrWHZBrnxYRtutqx9FbI5K/b3wga235fcb223ylog6RmN9SgOl/2VLkLUVGdxqEVqCGs+X+8TGwbwo6i2zTU2FthY4MNrgTOOoh/eB9mUbGOBjQU2FlhmgWz+923LQNCXkeeW01O28CZDJhuqjkTD+sv/UsnTxVcRudmGv5xxpF2MGG4B+FqBIi97G1B4fgC4bp2KSVoA4MI8S3YqC+ZtWsjX6miZyRsloFsA2uYcuGfpb6uB97bms/xObfV5ljIuP3ZV8z0XEHzuB46d5querQ2yOYtdNgDwOuzfs1h08dhHWV+NI3UlsOesZVUl7ChnVeUChahilenhY5nkgKbChAcXed5hXoSeec/r5u3M2RN+3YjJ7EC0SNLSM8zHmiMIAmHAFnMtCghGcFj1HfOTI/Oy0hk4E9k3gsUiT02GCAEu5h9GH/l4iq996h/in/5qjnfeS3CPfvtE8/96CafTEgCeMBdnNAyJU/hhAeDagOOKqBWzR8ecsuhrvs7K/rVaWnn1NoBWMIIVMVTi31pjKF+Vm3dVAdcBgHl+Lf6t8Cs2MYDleLup109dAlRAfwIu9nwEGxwA5m/bXQWAd1NlHV7cTXDxGeCTf2yOH/jxv4btj/wZJm1Uuh4BI2mAlstc/lYXtjKqLJ+bAInmIJeGySMUuvG83/U1QIfXL17ayu1WAtYKi18kFF3hwNFCtQABzCINvfR1Q8ErlM7a3FWsdQzgaqpAT31gFFwCwOyrAiALeE35fDb+u8g++DW89+m/hfzBCMMZ7UqAjcerMKkyeRUIF6wgchb3Ol3Mp1NMx3PMmT83BiB9mDKZVQdQBVjpUvI5VTCQYK01UAKKLrHMKphPA7oEgLupyLMGStUL41TZwgXYKuoRJjEp4BXZpwn4iPNRjptfCkyXik6eCDBGUQW2vV5HGZCStj0CgAn6CNlUKlSBToJVtAHHsCzj50TyUIt97HgB/wwA9sAV6QNRLl/526rUj69kPrGABD6//G4ATQXsqq2DBHeOxomiimgHaWjK1HXQTFqOSfDH7XdxrNGTaGpJJVAA2wwIKIN1JIerXVOOccKVp4KwZ2Zde1ZPkdztGuh7NcXgQsAsDYLx7ly+gKyTYULUtqspCaSddLnP0l7WGfTR6/aQ9jQYN+lvIcxOkPSYNkIHpWx2guloimzWQT7v4e03b+OnfjbBc88leOVVYGsbSPsdJN0u7j6Y4MtfSXD3PvD+Lc33e3gU0BsmmE0DDk+CpD3Y2U8kxy/NfXxsstAGbHMkieeJiQWwsH2Qxc585d59aVPRkOoCg+0EWyQ4A8IOful6glevBzz7fIqXX30dnX4HaZrj/u2vYHR8Ampo7+70cHG4g3vvH+L22ykO7wJ9jpmsMLZxgpuSy7tk4RJPF9luSlpPGFihS4lC1jwKyBL5dm3+8iqGpBhwtbYaA8AxJiXLiChHuPQhz+bhEuQLI2jUImvjiWOVXoQ6AFwfCr1cleOjoCXHPyUPsM+jCZUdXC03yPKLSrknnYDBdQLAP4jOJ/7CGgCwqgGsei0P0NYTFwFgv5oDd/UFgHY8VUDy9WI8MNQWCwUA6H25qlCRU+a5CDhRtrJ8lrgPBl2wE58AGQFfKtCcAPMDzE/vIJ8+QIeqGjbfaq9VtrHm8KaKAwMX/Zmi9a3MUWu8WveDrQfUGpt+LADyNYqw6pDqDN3QGBoB4DWfva1s6ywOvTMuuZaOVSt38dZOYzufweYtARKr2QFr4LkxG3qdhXLdDnFVNPqOqif0Pr4BgNua5eb3jQU2FniyLXBGWOLJfthN6TcW2Fjgj6YF8vzn1A1U5JihS6jMLenfV5a8kr/SNkqR2Rrz0DatlR9idP3DAADHLW35BrjWHtcBgFuiONvY0ufKAbw2wN7cvxxAfogmsaTjroEarNHl27Z6beU+j9xW66awsdxPIAAs3oOahYuPLZZtbXfOLWyrwTUawcpD/jAzgNtto7mA/RUDsgYMVy5B9q4gs/YtXbn0ChtjQryfJWNYGYmWRNPPqbQXdT8RplUoR9yxhhTYPUTijzniVILPFFQ135o47Y1dRdRErt2FyFbnlOUcK4hAJ33SRT4Z4c1f/V/xj37pFt56N8HhCBhNjelrT0R5TWcACwAcNeM6AMxT6HB3+WfNXagO9kYJ6LbBpqG61mEALwN+3Rm9qhW0hSe0AcBtflCX7mQZGsHuWuHq+X1FunTF60wAMK9jlyuUBWu+TAeYCgDYYhv8+BgIFvVhAhl0aBsDmIxCMucEAO4muDRU9+TFnURkOr/12zL8yF/+T7D13HdBkoqmCg6xPetwqhqcmudO84lqYB/f+dnkh5kLkjnGuztinQL0LHLGNazwxPceN0LPNR63gup4KP2rkNXV/qrtio5y9sGY4eV/N7Wq2jgrAECkQ6z0RKMDEnSdo9M5BXAP2a1/jNu/97eRHRwIANzvdZGNFJ1RcNYAYDKAI/Yv7dLv9jGfTTE5nQkL2InRYjOCYhaT4n5eMbtJBne6BnI4i9eKS6axH0d1AYIMkntYadoGQpIlbCxgMZheiyAwXwSLKT+cThJMT3J8/Q1gMgJ6zHFIFnGm+U9FopgAmJDkVLuZks6C2RKoFjAzQadTAsA8nnLQpi5ZAYBjsEvGrTL2oJDZLbqbNSF5W6I0SQDRh38/L25hLqkrLcKvF4HNZD+LXWxwKMYI63cllq/HSffwGwlQb4CS1adcq/gfBACXE4pmajmbKa8dAcROs5fZzUC9PE0kr+7OBeAj11LsXgFmWcBkprK74zlzBQdRgShVIQJ6ZNAyA4/UDXP76tjX6SWYzgMGW8rgT3oJ5tNMQFq2215/iNvfmOCXfiXB008nePllHR6GO8DuxX3M5hnu3D4RNvDNt9jUEhyMFPg9OoTck+D/fB7AehluJbjzgT244XD1VfWEgQYEEHsMYlDwlz2V1+DfOwMy3lWkg++7OwrU72wl2NsDLl0MuH4t4Ma1FB/95Hdi7+I+Du+8iZM7N3F0MKIWFdJ5gulRwPgwxewEGB0D2ShBNyWorCxm5iOeW1n6zG9t+XuTnCx6C36ICIHOYnYA1YE/jyuRPha1EznO9YqiYABpGlHbXgCAm1KXR/PRAjGxTLNbMFeb0hD4MOyjYsz+1f6gN3ESJMnjGuBRdkqZGznsdIDeLnDazbH1EnMA/xDS138AId0GsL2CAfxoAODmfemS/Zs9qKw7ZU9czh9NMr2L165WiKYoidi6ZjhNgyLiaAj5SAFgJqBmZMH8GPnonkhCk4KeSK7gEtzV8Uvn28BGGUe/2HWLKIlzrOmi5tPyZ6zHvRhpJ6lSWkHDtn1YDaBf53ka/RS+2jzr+/rWaDqS48M6pNkF38iyZWXt+dvM0bY7bT3fbFkct1Z96jpMFxL1ErSslz/+c21FergK2Zy9scDGAhsLfJMtsBnkvskVsLn9xgIbCzx+C+T5L5tnxBfC1CG0HWQk0Ssb5GJULDddxYYy2iwvlPoRj6Zrg6bxxq7VlG2A4XkZwH7j5qjX2AGgm7GW6NgGIPgssk6rNnzfDAD48UlAtzHDrVGeV6q5tT2td8BKgLhtdyi3aINg6u1vrYuuKPyS888iAR1fYgMAtzSUdet3vfb2aI9SCdny5XQWr2CXJ7MjCuYvXWvKGqZYpOSUDwSHCQ4pkCuStgRunW7lOX0FC9GcyAocUGrWfKXC/o0BpYAO/4IGZgAAIABJREFUwS9xkhg4LEVhfmB1+olYpeUPFkZJ0tW8b7lK/JGiyZzDCXOZzqf4yj/67/BLP/8G3nk/xekUOD4ExuOyF5NVJb0ykIFUOvZjzrLqnupxawPAS+ZQyTm7YsqYtUwnTeBvfKu20aLt+gQFVr3OAgDzOuuAwHKcHfioAGBes0kKupUBbN2jzgR2XCmhT5mOecvDSTCIoPRWL8GwS/e7MYD3Egz2Ar7jO3L88E/8Z9i69mcRBPHbKpFIkZ4lmEjaZh9Jp49AZIQBBeaQ5ncJ0QDeUFhKLKDmCxapdOlUTP3Bv2lHHuf9V/unvCQI0Pt+OQbU1xd5IfHOvmBynDxfGMi11lXMITGjy2/u9yggD/mB7GORmpZBgOfR4c7+naObnkoO4NmtX8O9z/8d4PgO+nmKXtLF5IhsYW3pZf7fMgewjC8IGPQGAgDPJmQAq02ElSugTxBgi/9EYtaAXwJdogIqACNtScZd0Py/PQJiBOtzsG0SfBXmL/PJJgoqatSJjime/1eAc5MWFfYer8cDGIRyEHDzq0A2UwYmo056UncJkiwImCtDnGjaKoCpxKcE3UTztgqRWgxaSkFPJg52KkgsYJcxidmeK6xCP10xJWsj5fVi0NVuI8ewvVdAsCXxVM5YLNiaVg8E/wrwy/qoK7A2BdLVATfPE+v4e+Uc5uzts26Ye7kspzOffWpyu/GzKg4rQsjUqZKbdgjsXEgkpS0J+ZRZlnzfzLm6o7G3BODZVY9PVWqdLNZON0hOXrJYJXDJugwBTuavlbE/BSZTjouar/e9dxL8+m8EPPdCihdfAi5cJMMzwUdeuITRZCLn3L93isMD4I2vJ3jndsDRVAHUI6bMzgJORnov0dKguoUBnD5X+HxD7IDznAw3KduSNSHLX0/2v7DY50GkmgeDRIDf6YzPGrC3n+D69Q7294ArlwKeey7gE9/yAq48ex1bwyFG99/FB+98GeMHMwySBAN0cPQgw3ycIBsnIgl9cljKd8vdTXqZ4HC/o+CwyJYbMF0wt3Pm9laGvChsF4zukukt7dT7u+1/fRTyNYesLCJlDwVZ9TzJv9sSHyh9OHpV9oPR0qoISqisnSNWr7PT43OYioIBZsxdbQAw27uMMZLSOUhucE4Dvd0gDODtlwkA/xtIPvr9CJ0dJMmeAcCcK+oS0Bp8t+ylZV61D1vlGLDoisIgJVBXmWMKSWUfvox+bYNMEkegCZqr5fE758Xiyb8pK0xy/DJIKDtByEZIUuYE5rg8kfzcYXaAbPwekE8R+JmqMaJIYHK8vBdz3MeDCjtg8djKvl75amO5rlygRdEEtUWi7vU5vj9kAOtKBbMl9bum3HClotxIbQvSFnPWf157++8DwRmv/9gPr09orQBwrUQL+G+tP9eu13v9Zx6xN++xW2hzg40FNhbYWOBMFtgMcmcy1+bgjQU2FngSLZDnv1IuAcX5x6FPnYISIZpST0ud7uVL/9YN3uoV+VnAySb7tQGWrRGsrTssv2vbTuzDCQCf1b5t9jxrG1apq4d5tdn9vNf+QwAAr7XpXRcg9P77sDvo6PwokDjO87rAaojHifrtNwBwSwNft37P2098qXuedmEAcKHxKjOFFcTexTtfo3+5o1jgjTpj0AEmv1bM8HAJ6GguonddDmV/X7QVhV4VSmEeYYK5BHH0b85xnaSvc5w4bQnK0Hs9QzchnSggIxM4ySUnYpLN8aVf/lv4+Z95A+/eoWwmcHIMjE6NSRNKQIOEEDrmHZxoBYAp0ShO5hoDuKVa6OD1V5OUclvriQHgim9yzebEvJGrXsKwW/FijtVlr6af1gWA42uuMuG6DGAZwmLv/5JCr8sA9lmT/mthEnYVuqQ5mbeV7F8CwP1ZQL+fYHsL6A4oAR3wb/+lH8JT3/oXxdEcJoeSHztklGLWdVva20JC6eZ0oP1LJKLpQCe7nQ/CIAeCkESdyYrvCUOe+RyTQFZxt1wHeqMwgFXPL2mUQa7phtE+xadQ6WlFC9X+zbWwsB6pB7gVp9UB4Hh+JwPSg+fGCKS9MjNywmS4HyC79c9w5/P/C7qj++jlKdI8xfSYcvAq+7sUAA4B3TQVsJUSvcwFLFLKdPJb42T9cSjxfkiwTlK1Mu8uz+8aG9ty6qaUdu46C1rBvtlU8wtLLt6e/pYRNKNELdnBMiwY69OlhgUAToQBfHQ3FwA4ZLoaIyDd429yIct1asCtD7eKvycY9oLkbCWwMc8oWVoeP52SjWq5T4mdGKjl7GUHunUfUPbzGFMpxiRrMvW1geddLZY6tWWbAFQGPEsrMnDNWxQBbqfsen7Xsihat8W1HdCLmqOzeIscwC7vbKd5/IIXy1m5JfhrCa5ZV5EEtZeVjFrm0pX4IbaBPtAd6jxBIPjyM5QKd8lwsns7FDHXYAN2J+Zg7iSYZ7nMN8xpHPJE5JvZ1YR9SgA5BY5PErz51QS/+ds5XnwlxY0bwGCHeYADLj61i6PjE+QJpcZVQvzgOMfdBym+cQe4fTvBncOABw8Cbt9iewzYvZgK29hz1VMWXOTB5yoLzedx8FT6EAFw9oWIcTuZ5uhbYANlpQl4npxoUMJWF7j6fIrt3QRbQ+DSLnD9hYDnnwm4+vwFfPT1P4Vur4uTWzdxdOsdjA6PMT3OJacwh6Cje8DBXYK8qiAiYKulSJa+ISxgBmlw7lZwXqW+lfnGZyBQLJ8l8KIc1CtCCLH8d7Wpi/3FnvZ9DAA7+3bl/FcHgIuGrWcVgLVfxJZT+uMiACxqEtFzsP+wbXBcIvjr5ZM4EQOAOVR3dwNOuwG7r+S48X3/FpJXvgehu4MEBgCzIYrMv+39dSJoBIArM34rILVkfeDApA82YouGPV0NAPaAYh9nVEI7ClCq+QN8/2xC8qZ+VtZYmjBQYCIs4JSAsEh8s0FM5bts9A5Cdox8NkYyZc55BhblSDzASUBhn/6iKBJfA7dtf1cCrC434BuxhnexY4P8gl93rfpZdv1INqFon20P1HDOig5CgFr1Kla9zrN30cmgGsC64h5nAa1bSvtIf64EMPieq6UOZAwp5614aJHhxyUsJECgmPmkHXU3APAjrb7NxTYW2Fjgw2eBDQD84auTTYk2FthY4BFbIM9/NVo9+7BXRsoKHhwl+onzAFfZVs0FawcoVw+1jbLS69igFfiNnZa8YNvGpe13L1TbZqX6+yIDeN3r6HHt9l001jIQ+FFea50q0mPWtWvbFdcEfOuXWTsEuO3+5/t9bYnopXvcVoinVrBzbpbrDny/jHffdRnAGwD4jA2lrX7PeLm1D18HGOY8scyBJ6NT4UAox5bFCPPVDp64wURgsMNO4lzjMURQHQsoy5RLDmAti89X8TjXoRfegDOy8DIGPeUzpKqjKuAacwErJWqEN37xb+IXfvrLeP8OMM4SHB0ZAGzFIDPLGVNjpiA1fJu1KE5XA1K8GuhQp4NW2XRa7ooEdEt3LdhYS6adNobuKgCYzu02wJWO/FUvyhmf57VKuTkukx/XVs5lZiQDrEpBXF3aZSCw4GkN+Yy9XA74FlLQ7gAmMLECAJ4fB8n/u7MDTOYBTz+b4C/8MPDs9T+J2XSMML2PeXaMjNrjaReDwS6GF69ib/8j6A33sbN/DUlnC2lviHS4J+AwOluGljDfKLVm6dw3BITJYek0Jn1R0Ad6vO3hZK4kmuW0zQ6COJjLtVQB/KoIa4mqWHDDIuu3Pm/XG3LsgPRAD16sBIRFTprlp7M9mSMweIPO3c4EyAgA/3Pc/t3/Gb35IXpMtDxjrlNjQOUZkm5AJ+2IjLAzPYXdS8AjUxYj+yaZugSBRQpaEqckCOzwBjrJasb6sljKc+US2O0QalbAV4AyAnuWo5YsS2EQu6QyL8nPHD5oRh5viKOMEcb+7BLkmgJHdwLe/Io8vgBd+TxB1xi/AsNT0plANe9N8jfva+NQP9UAAyHH8b5zlX/mPXhvAthSXvtdQGAhsSk72KEB7zXSH6POlseIrSlOatO3DsDkut68BL2y5mbVy/FRfi8CCew57HzWk1zNpKzlb+uMSjj34JzqPBUDRNKaIuCXYLiCaJoPmX8zUETsYOOZxzVJjIM9gORRthhauSbbTAhgkMxsDnAslvS9lHunZHMPoiIhAhim2H7hArCzF7C1k2BrO6C/3UF/2JMcvpPJCEm3g6P7E8zmKttN0L63xVzNCY6Pc7zxpQSf+nSGGzc6eP4Fvcf1GwnSQSJ5dqeTOdJ+D2mnL8zOWRji9t17eOONDF97C3jnPZ2NR/NAwQv0mR/Y8tyy3qlYwTlDQiwM7JV5jYBq0Kzg3ihECnpGFj1zCnOeSzA7DZhJcEOC6SSXfvHM06kwnnuDBIN+wOULCZ57FvgTHw+48erruHz5KgaDbcwPPsDx7a9jfPoAk5MpKP/d76SYjAMmlIYeqQw62zD7geTMZnkZZGPESx+HOYRVAp7ivM5R84xHI2lj9YnE+oPPlWxzzib3Oq3MKLXl0sL1YhC6Bja7aePr1VMLFGx4n19MXpx9WeYZoxyXc1WQQIR0WwHgvY/meOl7/yKSl/9sCQBTKSUYA9jAuEKKvgbOLawG1wIYq3NuAWAzSEnyk8vk0TwxLwGAi4MplR6PN8V6VSe1IrC9UDvzeUUDimStKAGDBHY5v2iOdk0SPEWY3kaeHSKfHiNMjoDZWOchplcQ3JUS0byGLwBtvHIFm7btbxsALI04lnquN7CIEe2FEKUcm9QdIC4n+aqdzwR8evSBlWGZa+cM13RfxXl8EytXci6d3OonsqucocznWe+e/5xoQIrHprIT2ZptSWVIoELDy+1T67/d1/+vZbV6/kfYnLmxwMYCGwt8iCywGeQ+RJWxKcrGAhsLPB4LCABs0by6T6rlyJENU2abMC9DtC1uGSnbF+6rL/DhB4Dr5W8DbL75ALBUc8PGvL2uFttgKwO7tdm27YBbL2AH/CEHgPmUjShGEV6+xFB1h/o3EQBuuvWGAdzSwNvGk3X7x+M6zjzidZKA3U7Hb2UG0olWfWnbpGSm8/fUd29i0ARjo88i9UoGUwT/hDmdchHDw5EM/8499kLHKZ3T4v2lg0/mOzroPNcwcxLTsz0CAhmEM6DXFSAhTI/wpV/46/iHP3UT790DmP/wdAScThTY4b8KADwyld0ICqsDwGR1OWh0HgB4he9GfprUTV6vAQNQ6uzfdYHVxwEAt6TtlSdwYPUsOYKbhh8BgGVsXW9cPA8AzCu7kLIAabGUNbs3AaCO9hL+Y49i7kwygCcHAVs9CCBE1ebLV4Af+oEcL7z6bUglWOEQ2iMk3EKkTAmWKSstR57NkaYddLrb6A62MRjuoj/cRa+/LVTEnf0bpJ0i6e0g7e2h09tH2iVIvCMy0nKh4mUS6xWWLp+MyILZL6afsVwrPzN+JOqUAiwbyuKOegPitAgKUpesHVpq4Hq61svYj72cYyB/gHDrt/Deb/0P6Gen6OZdhGmGzGSuc8wE1OulqQDAMt7wUUyWmUxMyjh3ex1hAYsUtIDHmm8XU3tugqyGjUssioGjHErI+uz3U8zzHBlzrFLil7KrfWBGjNpYukW+W8u/K0rdBigJE9hATo53BNxoruE8xcGdHG++QTBaUlIKcEdpcT4H244AdQZUupSwtpOE6qXC/iUITJlYAsX8R+CQoJ0zXbWalA1aAMCpHltfAceqrUI+8/Zjf8jvBvQWrSvOL20S1bw3y20dtMjfq3Wk9iAbVVqGTAEmoV3MPWXzc5g59uMLCMaAB5mEdN6xjlRlg1IK2mR0tT50VhL2J9mnRX9WANhnPB7L8Z0vsoDZLtgWRhOIDHJ3qDYXe9o0OpIDLSaDbWcAXNwHLlzW9nLpmT7u35nh6FBB6guXgN0LPfR6A9y7d4Iv/T7wmc8GPPscf0tx46WAl7/laeRpjk5vgM5gKOz8bDZFFjqYhyHydIDR8Qjv3PwqvnpzjjduArc+CLh1hxzRRIIF+E9go04isSGimEGAd2ps4HkQgFuwLmEkq/AtBSDICB4OEk6jOLyfS50OLCiCbX4+0We7ciXFLqXu+wEXt4ArT6k09NMXA165cQ3XXvuTwN4V4OgbOHn38zi4/Q5OHswx7HfBGfrkcI7De8CU0zals2n3U21M+TygawFNwolkRzBpdLF3bftQzC9RfNA6ALCw4q39sV6LgAFvxrXOIgq/0XcVDMcBYP/df4zwtVjB14MSKtiPXEOZ8B7EIW2XNpEgjyoAfOG1HC9+77+D5MZ3f3MB4KJCagFA0WykPd5A2uL7akVWGYwezF4avKJs5oNjBAqGnAFFuWjVKAisc4u07nSKkIw0J/DkENn0AGF6jCSbyHQoQYQEhDXjuo0zth/jvawf+Yq3RImjxXQhPbwEsD0PMNkGKsc2XnNdpIOWPaYvcmrpdcUC8r9KWEW0KK9vImIGapWZWt6s1iDW+Rg9fzsD2B6qXg8VwHyx3FHU3Bolajnf7dr47u0psn8x1vAEj6haEkPRAABr72ALp3y5McjteTcA8BrVuTlkY4GNBZ5oC2wA4Ce6+jaF31hgY4F1LJBnEQNYRr06kOau+ehqEWhDZ+O6L92MPaahtcJSLp+hBDWXUZHcw9RGVTorUNnGBF7Xao8XAFoG+q4P7J7VLvXnftjzW+y4jKFYbJLWb7/r1tiy4xrxz6UXXTx64ZtiM9105UcF/NYLWL3XUmZnYV+rXx8zeLptwPlnahSGxXbowMwyA+nvKuNpL3cayZ63rT8/bG0+qvPb2v/DjSMVKbxHVeToOuXwH0O4ZZmVJUaHGSVnnS61WJBlPo62IqsDp9b+Y28uZZ8jTKlKlqCDW4V3VTCyIywmcZuQNkQmIR2M+Vgc3xg9wJd/8W/iF//B2zg4TnBwDBydBsxDIswoOrZFclJyI6rDlaxNFs8ZUw5YioWYHjECaON0dd4q4t/dFjHo2eb/o1N+MU9taa+28zs1Cef68cr8KtlgLKNIThqjuZ5juF6fZwFwm9pCDJrz92XgsQNyfg23dX2UiCVjZTVkeTz1PIWInNAjVWhNvWBe1bqz5/r1JhrXcSwRSgBYx0MFD1kukiPDFNghYZff9YCnriT4sR9J8NJr347p6SGGaYZuStCzgw5ppYm6qMn04hw+Hh1ga/sSZvMRZtMRsmyGbm+ILB+Dbu20O0SaDtEfXkCvu4Uk6aE/2EO3u4dsNpPjOUZLIIfkgVUHOAMxSHEKOQVrNaCM+RYVrzX5YQN3Q8jQ6fTQoTR12kGejwWkJjAd0g7SXheddNv0WXndLtLuQHIYJ3xoBmmkhHg8LQl1lqmlewFItoHAJKm2tlTqnwZ0gM73Y+Tf+Of44LN/H8npMTpk3Pe20BnsYZ5NMDp9ALbxXo8M4FSktNlmyRgk6ErGJB9wa5tAc47pmDZhDlNajzK2BGNZT7lK/XIMSBR8Yp32WK+Gjwuxlr+L9KyCQy65LG1NQDFj6Bow5DEzBKcJFgqgRKYlSc4E0uYpju8FvPU1BX7zaaLfE/ciu9zaqwK3zKseBOxKujo+5QZgO0Dkss7OiOU5BIN5b9YZc8VmBpoKo7ABPCtlv5lbtlzvey7MCuDl/cuANh9fRJJVAmpWr88k8Ea7ZvmKpJgld7EdoO20VImQOccZxHaNhfHDrutxIta8i3v595Kznm3aAoH8qSW+yD5I/UvuVX1J7EcHwhB2ZjinCzLCpQ8TIzKBCgJ90jY83srG3EEfIg9PBvAsDzg+Ak7GKjH9/HPAjVc62H3mMjBkrvAMGO7qQMJ/DPRg/Uv/oi51hjvvvYsvfP5L+MzvA2+/F/DgNOCAKQ4oSb+fSPCCAL0cZ/KAyRHBRM0lO0+A8YzBJ+RKKiv48mWyexOZD/iMk1OVkeYBfJ7xiCxeYHsnwc52gm6fuXt1zNvZBp6+AFzcBS7tB7x2o4fr11/D/pWrSLcvgNEUh1/7HGanBN+mmJye4PRA++X0NMGUOYIfqKFZTwTrdwbMla3jtgc6KKtdAXUd5yxgItdADenf1g58/JZgHY4R9bbncFbRALy91Yh49jttwb4mOXqNnS+XdLXgWvOvYMC1rbTLmXvjlLWXTFieC5ZqBiVQJIF2SYL+MCD0A066ARdfz/HSD/w4kmt/UgIEgD0E0TqwVFA0pqQKsLv4BFj0Q2/ddsAaOWZ1r6kNuxwbHOXWCVXXZ8WTRX6EeoTbkpQifqrnAJZB0EOufPjwcqhag075/qCUC9YIH2H0SjuZIeCYOgEgUIz5CGF6KGBwmBwgzI4hCjMe2jWbImQTGfQTzmedPjg3PsrXmYO4ayDtQiREtOBruramktAaavLstJWnzRvUtjsvlBiWGDFWF6q2ITuhqF7pKItXaWKwVxaAbbVX39nUj1+J7kaobsNxfPh1oiXbiniG33sf+6m2KjvD1TaHbiywscDGAh8+C2wGuQ9fnWxKtLHAxgKP2AIFAFyMeE2ARLQwLo4z1kkbwGblXYjEfcTPUZciXZQO2gDATSZftqlbv3raAKy2Kz3s+S3Xb2uff4AS0E2b2eULjcWjF76RL5Y5ED4cALA41cXz6g6VZgBYfS31yPDmPbnW+AYAbutZatMaCW+dk854TAnwOtBbvpeXiuo/un7bQnuxzdcYHk1ljRCG5RLrvA4ZHfRGs93RU58iF7lDti4RvlTAKz8VADgQAP6HfwP/989+QwDg4xFwn5KTzPdrAPBspo7kxwYAm8Ec1G0DcB8lANx0r0cFALdJOC9rknUAmMct84lVyKgGtrYBwNX7ng8A9n7I93UAYAK/DizlM22ZBHp2dhJc+UiCf+nbA55/foAwm2J/2BOZSQJZnW4qTMBuv49Op4scGbqdFLuXrmJraxuzbCIAVU5dVFGNzIUxzEFiMj7FbDbFoH8Jnc5ApI5z5svO+Z7Zu2qrag5tPs0Mg/6WjNt+jAYE6jhOe7Ms8/kEGVEt5tjOZpiTNk6wrJMKM00YhUYLlVyi8k9B58HwgjjJmbubDvNebwvD4WVs7VxCb3gZo3mKzuAihr2n0Nm5hLQ/EJlcTbbKuecEePuf4fbn/wHy4xF6gUD5AKE/xHhyJMEpvX4HPSbJpMXmGWazmWADlKcl2zeb5+h3O2LjLMvR7TFjMgMdUuSTTH5nPQl72/OymjwugV5iG/I9ARnLF+rtzgULfEZzYLhoMza9izw07SIMw0QYjckswQApju4CX3sjCJMyzRNpO13KDhMQ5jAmEtIKaAshqMRbhAEs97bAA8E17G8l/SSSP7TXdaanyVPbcRInIyhw+6QhfvM6riINXb9UIM6bAvMRa7jBqlfJEG6Y5yJww0FiL6sWV1nE8pImG802LIvNnQLE2mHxOCXnFniXRhmZwm5B5mNMhr8E1IumLwd5Y5l+3pMgu4xhxGXZbmxMo1IGpZM176zmiOYzsH7Y5CX3tEhVJxKksH+RASMKDvNyMwm6SNAbMu+ztYMkFcnkQIboYBtIhrh/eIw3357g7fcD3nk/4OZ7OU5mATtPdSSogZhxb6iM3nvvMxhETpN+SzhuTGWM04DxNKDb0wACDWxIkM80QIpjHO13cqzg66CbSJkkD3YX2N1O5N+wD+xtB+xuA1efSnB5P+DpywHXX3oRV66+jP7VbwXu3cT4g6/hztu/j+loDqo6ME/w+1/PcHJfocXxiIx9CAtYmO6nKsvd6zO/ckAgem3tRTBSk2cXJmctbYO0FANXm3YvGgRTDGla/Y6HRn2FYyWHRdaJ5Oi132xILgKCKu0/XhBZGX2s5bu3z8pcJ2tva5+1ArOvD4YBWS/guBNwiQDwD/44kuvfiYyyz2GnCgBXcgBHEVBFv67tO1oloG38obzFCgCYDbscYsq/hJVbedjzAMAMBCx6uAzYOtPH6SEc5qQEtB87Q54fyTqSqgAMFMTsFPn0LvKxsoFVnUMloQMHWxngdFRrDoivAX2OcGourggQ9Fax+H0b6BqTVxeG7eLZ7LoV5mt9j9asJBa317aymObGaqCz8txaLu8Gcn4c1VlRENE0Dv57KSUe2TG2a9MCN1YoKdpEJKG9zsTXMoc91M8L7eIhAOUGO1eZzAEbAPihamtz8sYCGws8ARZYYzvzBDzFpogbC2wssLHACgtk4R+vDLKsDoSLbDSR0lr5opNlBcjXev75q0+iU1uv/7gYwF7uh2PwlU/f5go7n53q9lmf+ev3e8wA7vkea4lc8nkvtuK8cwDINR9OS6HKo9cDgJe1N/dA8X1llz+TkZxBU5X1Ki+xCgAWJ0iMiFRA4JZxxTyp3OAXR24YwGequ0dzMNkQpvvY8L7YZqvftEmwhRU5utTR6vK3UZuL5pu6A0olZ41tKRLTzgLpihOQDGA68QsAOJ8ihBFSgkmje/jiz/1X+KWf/wCHJ4lIQN871pyZZBPRoTxlfkNx9GurnGWlBip9f6bwWQAhsfN/LQZw1C3El9gyvTwqALiJ+VvMcA/JAF4F/rblIX4YAJjlZ27P+qvOAi5/Xw0Ax8ucjtWL12mdQSZt0LqCAwzC/jUiqwPAkkmXuTgHwKAHXLqU4CPPJLhyiSBxwC7Z1sImZR7bAkpzPBW7w4C9i8DuTop5yDHsd4QFNhxuCeiQ9BRwZa5slqfX30N/sIs0GaDb62M2ORVwl2zd7mCAXp+M4Y6CvmGGLi+WTzGfTZBl7CvKDibTl9Kjs9mpFIos4m5vIN8TzBU2seTdpU2ZqFMRIf19KkDrfH5qygFkFPNYgt05ZtMppuMTzLI5ZskQ01lWSDF3yOTtkUHc15yjJ3eRzmdIRjm2iAunqdgz2eqIJDPrWoBzScRtAG3IBaDqdFLM5wp2dzu0UQ5KQpMxzNyjBIjHh5pjvEtwi+Ab8wQbe5uAr+QaNbKZqBUT+zaGvOf+Fsah5FZV4F/AIAJ/zuAVOVEFioS4xhvShFmCzizB6QPJ41XDAAAgAElEQVTgG19X5igZwARlyQAmSsU2wjWeMwqFASzMUgU/ZyO9XiUHrucxtYGSz0lgTgArKyfrlGXxYAt3xHubdhDMZa0LRmPU7sU336WstNa9MzEdcxB2tANLS5YDDL7xAb0KeunX8Wn1ABD+LsCN2LM6L3mAjZffh4n4GvK3ExD9h4IxqPf386UsBvBxbhCA0XJCK+hteZhz5qe2cZ3yyAwsMhzKMWpXj5VrGpBKUJPX9NzCtMtgADAPPbuHlKNLkErJ82xnY0ol2/ksw4jBAGmQnMIO9D6YALfuBrx/P2AiuaMV5JXwKKE0KzjeZYMzNjPlrUczYJoxYMKe2wB1CTiwnNIcOkQSneRJsu75vSm6DIcJ9rbITgW2hsD+Nse8BAMyZVPg4kXgwk7At37iKVy+9Cz29p9Cp7+N0d23cPD+V8WA290BxicnyEc5Du4lePBBwHQEAZoJBDNtOoFzstzloayxkOkp7YprAZaLaha2ZgiZthfpMx1NVeHrico84u02+lEYuZbeQsd/3ke445Jr2wFofxegvIgUKdu530eGE64vrKV7E4xBYBkvhPWv5eTfJfwVZAwjAzjrBhynAZc+YQzg69+JkAyRZwMBgFP0tZ9EjF+9YJNPwOnLFllSMUz5waEq76g6ZpBtLD0nOtBZwPGF9Pc4rYgCfGcDgJUhyn/xQsAmYVOciO9aSTeCGTLOUZSIloZLqReygA+QkQU8OwAICmcjJDK/zmy9KcmBNXIw6VazJCyxVdPXy4I7hVXsQGgzL3cBcC34u3VfTW3hV19PJy05hPX4GLiOAEquv9cMEFhqllXbRB3Yo1MbFnv1DUp9obuMAXyGenqsh7b6tx7t3Xsf2+QAfrQW3VxtY4GNBT5sFmhDNT5s5d2UZ2OBjQU2FjizBZoA4ObBr77RK1wiLfdcD8g5c8HXPqENoPTnajuu7fdlBdoAwGtX1aM88NFhnKtLdQ4A+GyP+TgAYC/BwxtpHQBYHDWFpFrJAOb3rQDwMgeBbXyFGeaPswGAz9a0HsnRBgAvudZSAHgFsNt4KdFRrQLNdLzpyxgc9rs6QjleMz+cOSnjvG5GGpD2Z1cg+Cv/rF11iL4kE3Ew5vkInV6C7OQ2PvvT/wV+5ZcOcXhCx3qCe0cKAJO1NZub8z5ietH5zqbvgAIB4CLfLgGYaHpoBYAbplICR6teqwBgYRK2SMjVwdCm44W1FpVDgC1nET5kG2uTiI7L52Vb+kgGWsVForu4FoMiQFvzS1mQOp7pK5aArgPAy9i+ldHX43Lslm47acEG9tEnOSRowbysgwQX9xJcvKAsul2yM8XWBk4bY62bGnBhALGw0vOAvb0grDrm4KTDmsQr5oEkwOxy1wORX+0pkzAnu1f7EYGQwaCLHlm2FqyTz6cFA0vkdguAQ0GHXk9B28AcpJKLuIdU5KAJ0JKxvI054aT5DDNKRTNvsQFBwk7O5iqVS6ilO8SAsrXdvgBF85Ah7Q8R0EOSMUdvhnl2imk2wUwS684xGPSQTk+RTA6QiNbuAKenYyT9AWb5XGzIZ3TpZwG0CBR3yEAmQ09zTHYNtBM7kLFnbNx+SDCbZZhPNbcpbUiAmLYQoFUkjgmcKnjqxwhr0/TBBUNn8AiBaUDqhwRmsnelDZmqtUE4qj5KcIiJDmYJjh8A735dkqkLAkj/fzdPMJkkGPSUKUrZZgEaRfYVSPqJAGkakWK5c40pLO3a2qOX14MUhC1qDVhA44ZtgFy/QLM0QMshgAJANbYlby8haQZSi3y04CPalpzhu8zPXTCKow5brgf4XPEMVIJgxeHSyIznJLhVtN6KALgCh6sgypZu2q4QY79+HW0vNlY4u1rY4GwfgammNT+zjE3KepZ2wnubTLhAVHkiVUVAkox5UZZOEsxMwlvakrBvA7a3ta5lDOkAE8qeS5smzq11zc9kiPeZ8j5TBQsCz2Qsd/oBk3mC44kyeycBOJkCd46B23cC7h7mCP1EjhWgNNUc1xkBa6oJyHwYhCksz8L6ldzS+mzeLwh6kiHMZ/DycjxlXmceM+gluHgpwVY/kTGO/YLjIDGn3S1gbwe4+jTw1H7AM88McO36x3HpI9eltR298wVBl6fHBzKmTA9GODrI8cH7ASKAIPfRoBqRR+f8ZeBuyhzqhguKojyxbat3tktfNMSSy+U6wuaHeJ6ImiDrXC4o7V5kGKTNaWCHduyi7xhbuWku8kvSpnF/9f4lsQbG+pd7Wn5z/V3P4f17rIMBGcDASSfHpY/nePHP/TiSF78TId1GPu8ZAEwg2JOcR4I+DQCwT5DLdhelrazx2BdlT2TZnTpfnYtLwHARALYWXwEVFxioNQnoWCK4ame/fvXbCgAsTPwRkpR7EBqbcw4lYUbIZ0cI+UTA4DA/RJgeIRE5BrZtA4Alp7BKa698tUX5LTmZz342R7ameai8agEtWrfRorUNwG0se9P58SyxBDA+T+ByS1nLeAa7f4XxzLqK2OCNDOC2ymur2zPswVcSKR6yHGuevgGA1zTU5rCNBTYWeGItcLZ584l9zE3BNxbYWOCPsgWy8E+W+FbaFqbLhsgzDp1nBQLOXFltwO3jBoC9wMuA4Hr52gDj+u9t9dSyt1ySO3l9M7fZd/0rPdIjW83i5W6zd0upHjsA7PdvELOVZ9ScjK2vZY6a82yqo5udGQDmuVFS0joALP4F2bS7V2hJ+9oAwK1V/gdzwDJlAq2/hVZb9EsFaOW1tG3GDW0RANZ8bHqXilSZU63EwSrwQoULxvyFks9NTlXdTJF0lDyOBILJAMxArlMWmEd0hk46x/z4ffzOT/5V/No/nuE+gd9ZgvvHyrAi+06c3ubMdwbw3Bz0bqVzAcArptTzAMCxT+wsAHD92CKfsZFZvFtTGvRxAMCsrjo22wYAS55GH0IcbI2GFAd21gOBlwPAwpCMmqvhMcU3/K0iH2ufY0DZc/+SMerlkZyNZCozTyZ9xYHMtwQ7Q2VMDi0NnLLFKKVKMCYRgIhhEQR/tinPCgV7+t2ArS11dhI0Yp3ynRLTysAkyEzWnYIw/h3LQGnWXl/LJqy9GeVD3R+sTy/1bvlKvW5UxVKpfWTVUnaV7wRypmPSEwliG8rCnNLWb4m18HuyA8nQTDopBr0uuv0humlPAeZhV1mDOYGKFHmSI1BautcXoBlkKec5BgRA8hRpsospO+nWDjrdrgBEzI0cpgz2mCl4QGZfRkB3gunsRADsOVEtm+sJ2JDxy+ei3KzQLgVs0+eSYYVAHcFzQcgUzKRtHdAUqVsyC+WdeXsDJkwPyTolQ5MVaHlS5do+xZtuMJ+ZAHAvJJLnlACwgFgE2MjkJjBNxVGCetKeFPgrlnvGGGWO6Vh6tmiwBeBVNuq4LfBnuW7U0AX4lfMU4OJTS/uOcAUHpnTcV5azSy0TBPY4EmUMBwHp4pfhtWW/ElC7+lIAWl9ix2L0L6EnmRGMeS32NZi6rojjAHKdAVwQfusF4qM7VVcYmiYzLWUy8F0upgAwc/U6A5j2ZPsgqCdpRsk0ZyCATWMMNOIHYQCLITXwiN8T3BUG8Dxgb1+ZvpJf1ljabhMCwGKXDhm3NECpOkCbCF8vDZIYgXPVbJ7IFJn0gWma4N5BwFvvBnxwJ5ecvyccX/sJhluJBBVw7GLeez7XeB5wxPmRgCrZxi6xLDLPDsYrEEsQmVLRPJ/lJijMPsa5hKAvxx2Wlf1tdy/B9laCYRfY6uvY+NxHEjz7TMArN57FleeuY2/3Ijq9Ho7e+RKmJ/cQZiPMR2OcHs2F9T6b8F+C8bE+NANBtB1omwxk088JPGtAgqa+LQMlfGnh9WDDm/b94n9RClkbA0Xe3tqIB3J4/mFve15XMhTFRFjvk750Ya5j6x/eHkv2r41JEoyi65+yfxoAHILMFQT8CQCPezn2X89xnQCwMIC3EPI+8kAG8EBXc4UEtBXGAiyWSf3G+GEV+LUOGoFaMQDsjFxlmDa9li2KWvajMQAsJO9or9F0mxirrABw5dNIpI4EHxo3PrCx8+8R8ukR8ul9ZJMHwOxQ1pTSBlTIX6n068K0awPB0Xq4CcCNn7NuxhYGcMVEMki12bu2N62Xp+38JbW/9tdtALBPHvEk0nJO3NbP6O0q563irzX27vX5rZYPu9HVUd3yrG2utgN7r/2f533ktktvft9YYGOBjQU+FBbYDHIfimrYFGJjgY0FHqcF8vBPVkBlNcf6WgVZf+gU8auHlLCRKNeVm4g2gPJJB4DXqpSlB6mMVJuNVt3jYc59uLKvPLsVAHbHwkNKa39TAWBx1z0RAHAFCmwBgLVeOTas6NvmyKE8aTHibBjAj7FDLbv0egBwYtJ8pf/HO+gKB8gKaWnRUV0CHCexg4S51yLGrz5F7B0hKsIxjMCvCkLzlQoAPEGGiTjtUswxffAWPv2Tfw2/8amAuwfAySlwdEqAShmw8wgAdsrQjPSpKFO3MHJN5pLvsfWaGMDCTloxlj1uALip1uvlEWDLgAyxHZ35BIHXXwo0Ni6CVszPGL/WAYB5fAxO+/n1c8XB7vVdm8aaWMAxAO6lIjDHv9sA4DqxRnBCY8gJ+4tAShTzImAd7dgnkzOgz7yYe0R82DY11yjPIYOODn6CiMJUc7ah1EdQ2eg9ZXuSPTydBpGG5flbOyoTO9xW1t3pKaVYFcCipOzONrC1pVKpZLezeARuOmlQ+4ZEgGJZQ/B+lC9mXyPbUBBCAnjKFCROSgayPCKfl+ASsV85zqS4DZSiPfq9IOAir0NZ9ek4kfeUssaSk1ZBLCEyG1tPGHkEJJnzlLLWvHYWQHH3vtimgzTpYponmBtLdyvtIjGUsj8cCHC0tbsnuZRZSDKYs/kYo+M7yHOOA8BkfIzx6BST8Rx9JhaVDq5sTtqVABoBRQJ4SuXkpTSfbSBYbBLQBIzJvmTdySUmuYB5BLT4T0B9a6O8lObQVeCfzEQ++3YnxckhJaADsmmCMGNwC7BleUury5MElICW2ZXthv3EgDnvI4ZTFSOkA1AyDkU5fJ396Dlu613dx3mRJS9YviV1vpgHKicqAKzgrwHAPkBah1MCpp4kTZCAqBU+7mONAHCB2pbnCGgeK0HUHOfeJ1nvletH+I8DOPKVYt8KlnF8rwF0ckj0zHy8ggFMGXHLC6vrcubaLUFEaabxcGgy0p6nmT8xiGB7W8/hvTku8zOfw1mtDNwQ9VkLLCkMIAByAko4izJFL1GAn8/Evsigk26C+w8Cbr6T4737AScBGIs0tBWNkt4iq6ARLoenyn7n/FjgKhIIUeYwpg3YnjgOsc8wd/BkpL8z0EUCJVJgdBIE+H36MpU69Pn2d4EL+woGkxG8PSADGnjtpS6ev/Yyrr7+p4GMA9sYJzd/D5OjeyIfvz0YYHw0xltfydFhEIKPIWznBIDnmq+4IyC5suoJmDNgwwFctaGnIKn2AG/fHovm/cr7jfwu46WqcLictrSPiDFeD0yK50JeguN13KZKBrD1c5sXlHmqILZFZ0jfYX7otMeok4DpMODCxwJe+P6/jOSFb0dO+ncYIoSuMVWXA8BeroWUG7bWKX5fFqzqDy3t3iaFSs+s71NtDFjYI7QBkvq773kZDFiOAA1rUslW0HRN6+hFlBRz3M8lnQHVLtKEoDA74DHy2SGyyR2E2QNgPlIQWPKFpwgc8OtBJFElx61KSrc2COwXOSPAeBYAuFY/cdss/q6Xdx2J5Uojbyl/m++iFQBesUhtArhlYqpEBdQG5UYrLP+yDaBvvdzj9b/U+/MmB3BrhWwO2FhgY4En3AIP6bp4wp9+U/yNBTYW+CNhgXn4pxUPa1UxrZbbsckihRP+bENm4cR5BABwvKEri7juwvghAWAvfysQ+LgYwA/bTNe107L7POz5D1v+2vlrA79+3gYAfpgaWJcBfB4AeGW5NgCwmKfNf1AHnh6mrpvOzVvHPTuLSQWbCryS/csx05nCze/Nge7lXETgxSVli/K7VDSdkYUBef0OCPsqdkUHXoY8PxXmYZKfYnznq/jN/+O/xud+D/jgXoJ7hwHHVPwjc01YwFUGMG0fA8AC+FouRAFf1gSAWe5lIPAfNADcVI7HAQA7AFsHgGmLGMhtYgDH9opiTRoBaebP9VczC7iAlypy2TEArHkW9SqSq7VhKbTI0NLjSR4q2jCZpUJKN+c2gcKeEkxZTkqiPrWrIG4+UYc+AdmMzmSRGjYgOWieSzr3iU8SbCEblHkvd3cT9PoBCTtFRyVZ93b1fgR6CUAR5OD5whxm7luycg2QItjEY8g8FLYqj+2TnZwg7Qdh0lFpmbk+ySCU7i2JjJkT1JisXZWw5e8C4HaBQTcIsEv2KwHkPgFQsp57CpzK+bxWpjlR+VwCus+UJUz70C87JzhNIIuPJNLKyobMJ8qIPR2blO5WwN5OggHHB8vfTRvuMGfyHrC9q/bb2e7gwv4VdLqUr+4TpcVsOsZgOMRguIvJ6BDzbAIwx2OSopukyAj2TmeYzicKvAlInWOa5QizTMrP8irzV5nDBJfIFg5UDDAgX1i+bAMJmdtaD8xBSoCKF2Xwwd4wxfF94O2vM5qA9a3hLwS1+LyUgKZ8sIOMMqKyvXaVzUiMQgA+a9COZ3ijFCDaRDucvRxL30pwjXUgObc2SQjL1CFRG24FuLUDY3lkflcFgEvGtF+4iQEs00pUBgdi46JoGe3/zuSOTixEAmoPUKQEiPq0Miqtv5ePp/05UhsQuxkAFl82nrOF3E5w1JWBGRgxs6AKyiCT4m8vDQBQ8JbvggfT5iI7rmMQ+yWDOtjIKAvPOhPGP/vlVPu7jFPGImZgiRpPpYg1nz2DF3TscVlo9j0Bagd6v/EkwdEMeOckyPvBccDRJGBCRqNImCcCGLPPO6uZ79IOZwGT04AxJZgHlFDnAJdgyPGmp+Mb75vPVc6aL/b14/scxwJ2TOKabOBuJ+Dai12ZeykVzXFrbxt47grw3DM5Xrq+g6vPvYoL1z4myGr+wVeQT04xOryNgw/uoMMUrWPg5ASYngYJoKDteG/2rzll2dnXGvcVZW5tKWQ5VZTtw2X84/YSBQ/Q/p5XW/q3SXSXbF090UMWilyt9l0s8luAv/GazJQKYgDYZeBZ3+x/HNbSrYBsJ2D3tQTPfd9PAM/9MeQJpf63qRWBJKj8xCIDuGidlZ5fAEf1/tSqVlRw7bXHLjCAVV7f+3KFjSlg4FkBYAb+SY+QQdVmXhd7iJ4pHgDseBnIikgUUYrJRYKBnUDfUzD37wiYHyCfPhAQWOSghWLOtkVliiW+k4avqUYRv5K0Y4pJla+t0RCsbNnf1gDUOti9jNldGZQabt34VRN4vZThHQ16S69P6XSX6l6y8a9Q0BcNmpzH/3RmEH6FgR76WssY8utUCsebNodJ9fcNALyOXTfHbCywscCTbIGzoRlP8pNuyr6xwMYCf2QtsBIAXscqbRJKDdeobGLPswCPrrm4AfQf1wUmnzQAmM/XDoy0ASetG+V16r7YOK998OM/sG0/U3C+WJSHBH95CVkptN70ETy3iEhWATHZPK75DN9kCegKACyeTDVJkwS0/bLaZhsAWOzTtn9/7ABwW9svnJ2kzhhNUHKgETmoBRjFn9fsMbHPtfw7cprXypfWHC6JO8iMdUK5Q46vCgDPkWcTJKRDzo8x+eBL+Bc/+dfxpS8kuH03wa27QXIjZsx9OlPJS2FdRcMCnbtsqvTbeb7fszKA3RRN4OsfJAC8DIRuAoAfJg9wDOo2AcC0R8HMq6Gt9TzAsb+U7cNzObpNVwHAcp9iGVHNlyx+XzJlI7aWHN8AAAub16aJUqJTS0A2XuHONgCYz888n/TNdklEFRAXOHoQ8MqLKUbHQQBWXjUdEhCkI1+ROEpAC7nYmONk/WqeVw1G2NnVYIUtAj9d4OhAAVMCr2lPgdT+UIHZ04kCwR5A4UBsRjaZqz8SWDb5VuaTdMldB6vGdg12IQGoXQ7Y8ma7L5+/U4aa7L3elgK8QvJn0Y0hLLOd5CpV9IvryAFBZ1nCEfBScHgGZTAS6xp2E5HBHlHqlSD3JEHoBJzMlUW8LQitsTUJuOaQfMhkPne7AVefUSY0Qb/hFhmGqbSJrZ0Oev2+AMGdXhfDrV30hzvodHqSMznPZphbfmRtIjmy+RSz6Smm0zGybI6QZ5hNVcGCQCnXssIIywzcJ0hHImY3Rb+TIqdRyTQmtmCMxSF1Ck6BW+9q205mCbFo0LFNmVsB0iNw19s0/e5SLgEElTVcrGIkSEWZjczTKuxfk7bXOdvamFzMxjvLe852U4DCDo4sY89aP/b7OruZ7ctljwXstpdPGQKy8qRCbrlhsrApID5fyl7z7LC9CvgalTWeUwug2m5Rgmz6RTx+8DPbn/TMYn0Tld++89/kls4Stt/43BwTaP9OmmA8VpCOwQIEQePyM/iKQCvz9/I8+R0qyz4f63jF7yTPbSA7WL+j1DLLLWAszzVmsciRC7NecwXTdiITn0CAXVEz51RofXc+SDAZJjiYBNw/CnhwDByeBIzYn1hHlid4zvzFUqH6vJwT+VwEgfs72j+FKC95yLW9kYXMtiUM7aCg9mikUtLsixzLtrZSzWWcJbhwQdm021vAxf0E+9uJBJVc3AOeezrg1Y928OrrfwrDp54HhnvA/bdx9M4XMbp7Bx0LzCAAPDrJMTpMZLyYjlRaW4JNGFhhzGVO8BKY0SFb2urbxtx6ygv2H4kRELC1bHwaaBHkGjI6EHjPgryTVS8KAroUKSWli3VTueXQALxqYEMUcwFJd2G3pd08SKM8JgjLnABwvhOw93qKZ7/3rwBXP4k86SPBjgDAGrIT73P8nnHfq+6DZG8efbU83258jXYAWPuxHlcHKMvcwQ1jgpxQZwA3AcCq2FB9uRGjb7lW9KgY21/lsvqbSjqBgDHSJEPK3MD8bvYA2fgOwoR5gU/+f/be9FmWLT3verLmYU9nukPfvn1b3X01WciSMQhFq9stS0gWsgP4bFsWQZjAJgKCQH8CigBhW8Zg4JsDQ9ghGdthAuQBYVmtwQKpDZJallCrpR7veKY91FyZi3jeIWtVVlZl1d7nnHtPd9aNc/feVVmZK981ZOb6red5pXFTBSzHsnmQROTz0bHXVh7o++tzHg5Atywwd4uDLeEoWjgfDoB94PSVMFt+Sjy9ra7abKWFdLxgoOQxe/vzo/avtQekfOFA1Geu8+h+Y2gbVYZcoIpxWf0tv+1UOd8EAG/2n23NxN+vcwBXRaj+vI5AHYHnPQI1AH7ea7Aufx2BOgKVEcjCp23qp+IG3nJkuTWr7/g69sFPEgBvP8F9AXBliCo2eFbHiYvxfgLAFeG5IeC/ae3oavHtL3lI3FfFeK3C7PuEWXyAL0ymyLGt3uUBlO1uNSu7mnji9KlME5SWdhUP/VwnTHxiIZoFLfn2fn29ZBJoR9z22+eWHUi+Vk5U3+wh+FrV+sS+dNPxQ9vNtpX6N4pv3uYq+s9esVgpeIPkSjPFhbS/svFsr51qCQlKCC3s5/7ftC2TzKaZqPS14UAs/Dg5o/LFRjbF+Eufwa/8/Z/Av/hMgnNOdC8SvPmAqhhtgQKoqFSkopBq4IVOIBt/y1Nf23y7Osl5PsCqQjvQsGHC56BiwFkQh8geHTr77qvmrooAdVux4mPxHDm5TXggNrGEb5zMJiAt6ZrbQPJNLaPLyhofy/dfNjKKxe6OodrXzxRVwkUBSxxf7o45Fjm+EizG4EeGXOv6BAvyK3O3shy2qIgLCwhr+D0CUsb3zmkD4yvmqAUW4wy9oQJd2itLKkLmeiU8osKzGQTwEB4R7mguWLOWtVy90l7FUjggNBNR9HKuv0Fow6l/sWBWIdGUlqg2h06wyEsrYVWH5WQuTpbRoJY4W2b6nqtKee2RKwytoK3tc9/8XHJ90o66l4gijZdkQiHGk8pAwmGCIuYHZXx4fFmXEVn48hz5N4EY5/kJrwUucVGG5ZrlfKvs1+56GTMeV9TPVNT2NYa0vCY8H3QhcIkEjRBKIBuVwn0u+ACOj4NYafcHhFRNae/sC612F612C81mC91WWyajqRhmTRMUJ4wBLc6XE8kxzFQGSOfIshmypaqMl/OF1JvYakt/YtxcUsoAJbg1aGH0cImHb7PPJZLfVJhBSET9S8CbkUpa22bcGQs2MVdQUyEsOVBZdouLAi5bfMDvUPEdA3wbb4XPmYW5DE1s5wauvT+yfmURhFlke95Ulsnbfdx3jdHIW6xPv2eR4+QwS5eU7VoAI+0zziEcP+LYAVVA5h+sSkGAznfZr/jKN7N+mt8yFsc3i3PpWFJyK+rnKrmQXdkb2en7rY3cpkZBygGz5TiWjyI1tvxpcV8bF7kfU6UKT7S2EG+T3zKLbXS8mErBtL4SzHlto0twW+3WH48C3noIPLgImPEcWsDDKyDhIhbm9rW+R+jJNRy0tqeFMXN8sx4n1k8lJ3hbgfB8rA4GtLpnjKYjBeIDDpTigGALSzhs0TmASuKuuiVwMczdWwlunyT4wIv8PcPxUcALL76AD3zkW9G69SownWP2xudw9e4fIJ1fYXK+wISLYghkZ8DFI91Py+8LmFc5Bbiuhvmd2XF04cLKhp8hUhV3ksdarctXC5eku0m/Lr/C+kIC7zel8mLL8+77jlqvNwcB/zLuM6+5X+NsEY7uO8iCl+4wYNwB+q8Dr/7JH0Ny75uRJrR+7goA1kUdzdWjkjfctTa9uoD6fSdt84uvNYDpF9TCc+JqG78/XnW0+J42VjCu3esSrFbZA8sw6SewOQYUy13cX/GxURbwINV7cbmRXKIpZZgh8N9yhGx+hWx5jjC/ArIrJGFq6UbaaIDXCb2oMWc1B/OElcOBkhc7WT3FcZjPeEtTDhcGlQ3Qar11y3O4pwQotp187KpUiFAAACAASURBVC5vnrYYecuH0dvVE+l6T7Br9mnnUWRVStUetn1eXf7KLapOcOOecpsT3NZA7y6CPD9te9lN1q74VE1PFB4YWt/0v1SdcWXI6g3qCNQRqCPwfo5APci9n2unLlsdgToCTyQCCoAPf/kD2j4PWRsPUtFUxk1zAG8v+U3Byr4xeVbH2bc877Pt3u8AuNKS7Kbx3Ld7VQHg6HPZ5fpMYw6AE048+UPxetm1r3p5YgCs+9PJlO3l3a+vP0MALMXe9QB8vbqrcA273k63fuum48eqXZRB4P3qbNcp7Z6wqLYQ29z3dteGJxzaPXYnFpqyncJembeTv+e53SEpWmM5w+SL/wK/9Pf/K3zmMwmuFsDlFHh8oXmD5TuJgiPacFLB5GrgOB8t501dGCMQysJb+cDhORztnMoAMD8qQuAiAJYus6NKiwC4DMoWAa7YiTZ0stv3vwsASzlLhpnnEQCbA+FqVF0XPcm8LV8EwPFaJBOcS10wbA6YBQBbHTMezZ7WKWEmoclRh2BKFcDpnEo09Y4l/KBaWNyjCb7MbpWHJ5zl96WV03KSYFosooELpsc05ZlbD/tsLOdW8/n56LxEyWtK0IHB2qLYRtRyVO7makhVonm9i9jfYkKIIzmjCabMctgVcmxXtJgmxCYwEgBsKmvPNe1M1NufWM5ap5xOVa3XoBrRlHiar5u2yBppxmrOXN0BODni8VSFKNCWNtotzWEq6mjGknFuaQ5jWkV3+8DwSAEx4816o3KS9rRUVssxaFXd1s8GA1UPd7oDHJ2cSr9pNhUYt5tNNJsNNBsEGNyeKuExQroQG+rFZITJ6BEW8znazQbaXAM2zzCbLDG50nIL2Fsmal+bUknKc0kk/zBzKVOVLYszWFYuEHBLalPD8rMmcY9QYV95slKK8nzaDCbrioprwkuWQzq/5S02WMuxkG3Bhkc5VryIIl6U4W3IxyexHFaWLd+T0uQQWMvldej75zbxcqJ4PCzjQZ7B1bpcfv/jcMfB60b+cDOzWH3PB+YKV47CQJ/zvzgbgZyM7k/4q9/q5X0pOuqW2we9Hlnco9/9m2IY4MHaOIlorIo9vq1+tTK1bKEvacn1XwaM58DFDHg0Bq7mAZcTYML2zzbJfLRU9TaByZQOA0HeJ2Rnv56xH9Km2iB1k32WSmWq9U0YOZ8oaGXO31kaQNcBKY4Bcrb1jjgSmJtBCzg9TnA6TMTe/eQUeOlewMsvJTi7ewcf/uh3oX3rQ8DkXcze+h1cPfgDjB4yb6tay9NenZB8dgWkE903u3RzwcUbeted58deaXHlMzZcd0SQvOeRo4QN02jkF0KFe1LdurZDXqtxdQXevbrk3sVSXKw3qwjaFwGwfTlfHEAA3AM6A2DcCRh8Y4IP/vB/huSFb0EmI0QHmVkr814yh54Z84lzlCheyNchsEDRwg3HTQDwpkLVn2MKHeFgAFzSCQpvld1Ly4IcEPxqh9Jnh0z7bZKhqS2EyyWQhankok6XlwjLKZBdIpm9pb0na6JBq23mLpAGxYsUL/DW6VotWQhDFTXrnABYXTCi896xgm3bGudtj+c770elkdrC04qwbe6n8k63uiLiLQQAv4evQ07H2sYTLW1iN3bFnVat9MwHkYr5iRoAP9HqqndWR6COwPs/AocM6+//s6lLWEegjkAdgZIIXBcA68Npttcq2+JhawXw11FTrAHwnpW9GwDbNIBNbxZmAmVCIHqQ46RLZPlcDgF1hnyVY+tJAeD8yVJ+qcohdWNA+QQBcNn8yU0tlKvHyCcHgMvifeP4ViyQ+NoBwIoNpNsIU1MATEUeJ8+ayxlGf/Cr+Pm/91+LAniRJHhwGXA1XgFg2mYSplF1RgDMuRNOipcBYNaVuGLmwLl6Js1hRjwnUwS++wDgvIeWzJ0VAbBbVG4rHc/XAbBv4zljtymA8+0Kc0/XAcCicNrxtLZLAex5c1me6yqAHQD7+FxwvZRTFZBrOT5zFa6BLCp0BWwZbHXHR4FkFP70FX5SYUpQ2W2qIlaIC4DHDzP0B8yfqbJLWqM6MGl31DZWILPFyUPlenyCBtZTbrVtzE8tSVV5G7/iKuN5sa0TjIpNrVWErz/i3KzxmSh/suYQJhDnXDcBjsJSjQNBqeQE5Uvy/KoKmi9V6a6gD0GvKFalI3FyPKBBy1XLhUpgTOUqcwszH6lAZi7SoF37mP1UldLMHyr1ZIpXqg07TQXEBElLocl66SXQ6dN2m6pF5kDuJ2KhejRYQXYeXxS0Bv+Fn1ANbWpuUUXzeK2AkyHPLwh0Zj5Uqoi73S4GvQE63S6aCZ0ERqIkHh6dodPuiJV0o9nEYHCEycXbaDXaSBoB06vH0s6y5QJU3s1GcyymmjSZgI2KRsk3yhhbqso+VZxzBbhy/hQNk0oa4GL9u203lcSsW4a73VCLYmmmpljNPzPIy7YnYbN80ZJvlMpJ254xcNtiUbY56DSFtgBgUxqLw4JB4FxBvGKcBWvk1ffcdlxs+R2Iuso+dgiNx5DIFEbG00hZu3a1tu/7MFp2/1CcXs91jHY8sfP2chHUu0W6lVcXyFoebB9k4tu/A2eq4s3luKbw3babWCBZ3IbnTfcArvLgwg0u+OA6ikWWgM1umgWcEwhPmSohwWShfZ5KYFpCp7xe0u45DZjNaDOt6t7QSDDhYgW2STZFXktdPUtbahkzElm0QTAsEF1cDFbXUy5QYKyX8yCW0F320yZw60jtoqkMvnMbuHsn4Ju/+dtw7wMfQUKP9/kI469+Fg/f/gKyBS2aCX6D5AmmaHM+Ys7gBA1+Jp7zNjqqO7txMV2IIdcVE27mCnzzWnfnZiJUh/Uuto7bUb6Ay1dXrOnAzeZ2fYjWPUaVJf23oQpgb0KyAEBWHnFBS5DrzLQXMPzmBj7wwz+G5M7ryAR1OwDWbzY0w7i0GwXA+zXAcgicbqaAsefFdQXw6hhFi2fef5aC2Xw12u7765UCuBDEkj9L76Vzj/moExPTyp8Ev2wgKdRomgMtczfMFQCHGdKrL8rKgsDVBb4YTJPX26oaa2B5hXGMsNVTcrMhZuFarzug3z4AeKMmd1Wt29dUh+3aW1Q/O5WseDz0aBX8c+fu9mv667vYF8zuex5FAHzT/W+s51h/SGh909+5zlnvezb1dnUE6gjUEXjPI1APcu95FdQFqCNQR+BpR+AmAPi6ZasB8HUj9xx+7z0GwJURe6r2zz7dUlmKFdjNNy1/Ms3zaJXMNq5NACS68n47APSV8ytrtdX3y499GEy8yZP1PvGybZ4gAD7gqHtvWq12/foDwGsS1D1s+vYO9jU2XCmAmfeX8iQDcgnlcxlSAcCp5Am8+Nwv4J/99P+A3/gsBRsJ3n4YcD7SmXq2dgIpURcug0AUm5/bCYD3NSCIQeYuAMwQxBC4TAEch6k4X1QEwARgu14plU4lLy9vFdQtA7SHVGPV98vKITDBul0+UX9NC2jma4wVehtAnhDDwJeCcoMCpphOZwo3fBSmvajs0y4dVGYR5NIWmbbHd84UmixnCt4dLBLe8dipEBmCYoJFhSSSs5UgLcrlyuMRCBDaEFw4kOjw2MYPGDvOb6vCM8hPhq3RTCDbNYApy0HLY+YPdeDnQNCBiDcR2lQ7S7X3mMPUbalZ7nzxRGR5SzgqqjizuiY0FnhP+1oqXK3NExCLPTT9WTO1mOWLVsuqpAxSdkJhng/3eXUVJL5U9hIq8T1+pjmWFfgS4jCWAtNNyaeK1ICmgWUqoQmyXbHn5yQKUsvhzHiyv7A8MjYQhHcJrBXOiKI5IQQO6BFadzSnMyuHMRj2A476tJtuoN9vS/7hXrctiuHe8AjtZgfddk/yTzYbVIxlmF08RJZOkU4nmC/mmluUcZ6lWExJ6xIBtITdjAsV08x9qtoyXczCOosXJgjDkgEP6HJxjCwkW9m/S9xMeSidg1a4Foc4B7cqnJWhcf9cjMD27/l/i+NAUUAloL3EYt7Vk/zcLcYFAFufF3V5BFrLxhu/LYwBLbeLr9Y5eCzZwba7n7i4sWpeIZ22ldzSl78b/xHniHinxQNsGabX3Ew2ypnIwhNZ8+H8qrBNbhscbeObCNJimgMuEqBzbVAbZ0LeVo+5vBMsWsCjScD9c+DRVcDjEXA5037E7xECEwDLddNgP8cZ+ZvK4FRz//I4sngmqK0+XQ3YThtklGJlTdtmPx/LUW65eo+OE1m0QfUu8yFzfBj0E5wesc8G3LkF3D0DXnt1iI++/p3ovfxhYPwAF1/5LVw9ehuL8QydRkPUnJMHGUaPg1itJzweHY5tUQQVmrwTEKXmXM+JxxHdZmTKI/Hm/7jAxwIvea192I8WQngb08sBdabFit7S0nyzYONrlEvWYboD4G6f4xAw6wUcf2sLL/5bP4bk1keQNTigtREMMsn3ZKUGS9Pi6HdzAMyVA/Ez2AYALlo/F++X1+Ox8YwS+8mvtW2DpnvM9K7S5kSdxJ9ruWJJBgYfXNiJPTUN++zMnZs14TpTi/DiQll5NkWYMSfwBdL5IyAd27YcL7kyjBd0t09Y5QbW5zpvLLsSoUcrZLYIZQmTZRnPHnFYC98OtXHZeHrIe9XPTNHeijdchxxI7w4O/sbmFw541t0KaOUGxcpzwE8HwDcFv9uiUFQAf2MNgJ9Ag6l3UUegjsD7OAJP4qrwPj69umh1BOoI1BHgZMv1LKBXT6uHA4z1HD5Py8Ln8HJdrz08q+Ncr3Tv+bdqAHxgFeR6Evte/qQvf68eNWNL6NW7G6vAIyWwF2QbyK0B8IFVtcfmxfrYjP2h+YuLkw2b4+dBEyiV51BhAb3DMrx01xuz+BXj5wFzK5WnUrJBEQDnilwDwBkWaGSZ5N58+Nmfwc/99P+Iz32eyqcEbz8Czq+4JENVwFQWUk0ooM3zjJrtLY/jMDK3b+a57XH5OwT+xqcoQDB6o2yu7EkC4DJr6Ko6qQK4h3yf2xaB8xMHwAXH+dzO1nPKFupTlJUbAFgn5TnvSnAh47qJekSJHAE0/n5ykqBNe+E28PKLCS5HCg/7bYgVKlXBBMCEVQTDorwVC98VuIstbXk8AjqCMrZZaSOWu5XKOYGlnJ+2XLtcREC7aQIa4Qg8H7Nr5vQ354IJCnlczblqQJMK3zZzEmstxm1NgK41f59LpmrWX4QnkreXuXd7CZpJgvkyYEpomSSqOhdrbbWE5bGnVOpRkWyQh3O7cgyzKBaAbMp8n/el+pXqQFrPUg18fJzIPi4vMrU1DgHDI1X0HZ82BNIRLJ8NE8ntTeU03yMQ589YGJXQ8jZonlPO93vu3XwcELUjIZjCK9bXkHk4B4TAhJsBzEXr4i/+7LWDqL07nSBKyG4niPqS7WA4VNtpxoMLAHrDLk6OTtDu9tButgU0t0i0CSgWE2SzGZohxXIxxWI+Q7ag3XSK5TTT/KZBrbFZbjYWHdeYV5qqaGUZbUuVrkA7snc2tTDLzHNh+2OsqdKUIhgUZ12ZS6q2Q4n56p8r0N1G2i8HeVuKb4Oi9uNqSsJEad7OblwFyZ9mfZ03uvhaY9vJuZdggnxT5ds5wypykaKDiBQxOk589Vu7Vbbju/hcPvOy21jjdtu7GEYVp0ncY9qYg0JML6Jb2lqEzA46/zwA/a6OC+wzBLmy8IkLNJi6lIsiesAUCaZU9GbAu2PgwXnAowtdWNIa6KIL5htfpAnGC4W+0taYPTUNGI+B0TTI9ZP9nONBr6MWzFq5WnjJx75Uy3GxBuc42NL81m4xzz7N/iPK+w7woVc5SAK9ZoYX7gAfeCHDK6+8hFc+8u1oH90Ry97Jw69gfP/LmF0+Qkr/dBNyhhkweWiKelcfu6OHnQP7tLv46kKcddJeym2i9uH8r+w2SPa0bQHrHgDYr0FUADPVwLwfcPJtXdz7oR9DcvoaQrOLkDUR4kV6sjCHHdj834PZJlRdqEsUqiEsdYFqyTmIq4O99J65eJ/sPefpAuAV/LVRIAavfEsAsFlg5CtMVO8rnhRhIQsCdIkgoS7/sQHxJ734eWEdIVs8RjY/R0gfA2EiixFVoc+GxFiz00ejRT4g0n569dqcuC7Ep3h/UukUtaVinxpwLLT0Kgumslwie7TFfTd50iCg+nlwvWRVDlrrS5L2PasDtqsB8AHBqjetI1BH4GshAk963P9aiEl9DnUE6gh8jUWgCgDro8uOWfitK2y3B6oGwF9jjWjX6dQA+MDK3g2AuTPtjYUn+Wimr6gEXp9I2VEcWkfnH+tvazdC11JrPkWCJ2PPzRZgbE6Qrpd3fQJoM3bVD+jxd6iUiiPK329W/nXEtzl5cJhqu6xt3AwAr7k95FLJfBp/Jcva1iyfYvORvpTnXFUFcBEAi93eciqfvfWZn8bP/72/i698NcHlNOCdxwkmc53IFlUmodVyBYBZu4REkk/0OgB4S95f6f17gGNuV6YAjr9bBYCrLKC1LDo5H+9X1FqWG9hVxaWtK4Yh13jqqoLOZRbR8TB2sAL4QADMJu/KNVcAqw20EkwCQmmHlrtVYJ9ZRgvATANOzxpodjQP5kc/kojdcELQR/fVJEg+VlEOSu7pRAAIFblUDM9srplAT6bRSUNMTbtM1eaY1uVehz4aeV5LKmOlfAZfvL04wGW5RANFAGQ2rGQvbv0sFsGuKLZzlGzbNp89NXtg4coEcgIHadOs6lMCOFonE+TQVp3A2l+iAp6p3TLLw3NdzBWIdpgDtKWQVubOM4VZnK/nOTO9Is+RMIkAeHypltDHJw35fDIOohQUBXUCjEcBZ3ca6ND+OQ0Kik2d6EpWAVAGBHne7KIE1oRAtHfOGgTZ+h6BM22ZWYkL1gFz8TYSDI4TDAeqSOb5SW5iE5jxb6oYPecxof/J8Up53KeiMgWGPa3/fg8Y9qlCDAKHT4YdHJ3ewmB4hl63j3arhU6rg9n0ynIM8++eKIcX0zGW8zFGj+8LtAgZQXGG2SzDfEaQrmrdNu2lrwJmY5YrkdzStJvlggFC/G5L0QfbpPRVjpVkH6IcJpBeZbF0q2npMzYWiIWz5wKO8+Q6mC1cH9wmWthJpPK1dRZyXP+Mv3MhQwxzi2PUxuV6dQOmd2G2yCYSWK7tIv6+9IVI2c4NRUnuCySs7cT3JL6AJ75+OIClHpTAf9fLFejbtvGUB8Z/PZm9LBZgYFineQHlwKtBms+FR/0EGfPei5U9bYFVzi0LG5IEWUv5FbigoZcgbQFXMy6cAs7HAY8vgNGc/8xhoKXfmy6C5BOmG8LVLGBGdTr7/xxod9Xyntda/i1KfNqRk0Wa+4AopyX/tVq8a9tKkE61XxNcc4HGS680BCYP2wF3b2lf6bYDXvtgA6986Bvwwgc+iv5LHwGmV5gwR/Dbf4DJ5SMkyyDq9/njgOUEAqnZL/KFNktt/+wjkuPb1O4MhacBIAwWK/bSBqiDJsG6103xkq8A2Gu2CM7s/RIFsKwlsGsGx6w2AXAXWAwCTv/wEe784H+K5OgVhGYfmXQi86w33sx7Sr36+Gohg7MVsG7zXtkuCCWN0wHw6v51NwDeZgO9nVNq4KoeT9fu16Pzy22XOeCysecrwfQKmu+XsNeqSb7Ov9MFCL8JhxtcGcRGElQNnE7eQFicI0lSNJi7QHJJ2+ApgwF3kho4Zz3wzd0IOA5vcT1wnCpIC7rn88i1AXDFTV5xvxXlSfa9Ed45Sj7DD2VwX82oVT6fVazgoSl76eva9bM7Fq1v/Olr3KU/w/jWh6ojUEegjsANI1APcjcMYP31OgJ1BN7/EciyX9gxg7ACFtfJ9bh10iG6qT8MoBwSzz0fZA7ZZem2z+o4Wwpa9QRbdX5P2wL5puWrKv9NP3/a53+oQnLjfIpAWDfwTpsv0Mh7cbqRC6r0IdNnAvIFHDpTXlzs8b4GwBKJXf3Pp0pv2ki2f3+/8WuXSqGKcBZvRYvbx59X7es6cdiTNB6w60MUyk/yulNWxHIALN6yMpvMCbIwv0Ija+DLv/I38Qv/6z/C/fsJ3noEPLxknkPm/TXbZwHAKyjAuToHaeIubTDD80rKz23hjQCIlztXDh9QJbssoAVMFxUhRlR3WTjH0JUAh/CQMXC1kuQ/pbAqkuNug8BPWgEsI0LF01tB0CThFSC5805IayGf57VKif/m99fmIwmYDBh7Dl6vS1dfuSWuFNlVlJxvZ75ZUxENqAjtJbhzN8F3/9EM/9r3fFLyZE5H72L06PeQLeeS65L2z4QiojZdqA3ydKqesqJ+NSixWOjfAkaN7/i56/lo/moBd4Q6AoJckRup2+19YQSco45+Sm7eqC5ixSa3Exhmls/eBGWy3a2ebSGFgHGDFSy/qDYZtIQLLQhQOAWuFe45ndkORY1K2GoW1aIujs6DgJkQU0Bki7mTFcyKItWEV71BgtFIVcUEwkMqsdts56rQzW2Ped000E/oTODFaud5ev5SzSWs5zKbsr8EgdGicuT7Rvp4fNY11YmSH5cgjaCVal+qKu2cBF5SXdvSbVkWceVuKPQlAG83FbASchIonxwBp8fAYBgw6PJ7TbS6LbHF7nYG6A9O0O120Go10W51Jd+wKBZFUrnAYj7BbPQAs8kIy+UCYZmh32hiPlpgNtEYiGO1LUbgmHB5wdip8I3lZ1mkzrgggfB1ajmGzSLaIbCvs3CwKlbFcR/1Ot5xB8DYukU025qMd5G6WCH07ldsMe3Dig8T3L8q3iMOZxvl+sRoLJI+URhj/Pxy0Guf0xpZPYL1R/65FTfvr6yeHeOWj8ECdEteuTOxfayMS49dhMfFsnOXbIOyYMVswN1aW4TFTa4LCeKWQVto2hy3aLvcT8S6eRECvvAV4DGtoS/VTrrRSbBIAkZT4HwK9PsJJhRBSj8JGE+C7Isqd0Je9ksBqpbDm6XnIhEB8+YgwAUyuhAnEccFsYQXO/yALvOnM896luDsOMHL9zTH98kgyLHv3g745m/5CD7w4W9B/8WPAFS8vv2bePSVz+L+l9/CkSzKUEt32qdPeE8wDnI94dh/dWHXDWtrMqYTVkvMgPnUK9QtnpUeOteXhVVWx6lBeW1wiiDXmetmHTOHtAJn/cxhsjgvS9AU/rao5B5muPUdt3DrB/4ToH8XaA8RsgYCKbzn35YLNr/MgdKSVuc7rn4W3nQokp4ZtUwDqHbBSDZ6aLHH+hzF+vv+zJPfP248h14fAK/ZcEch12OtYiDnyn/isKxW/7JAKJvrwq/A1Uy0ROD5Uwl8iWz6FtL5AyRMOs2+5SuV5IJNJxqFtLJsptkQkLz15RfPXUPcgcA131X+vWtOlZd9rQxaVgFgv+msGMe3f3zAzWLZTqTM3qv2+LkxiO7uM9XPl8Xv7/FwcIPHxBoAX7uh1V+sI1BH4DmJwDWvas/J2dXFrCNQR6COgEyKbAPAOgTGK2Cf1GR8rQB+gk3vpoD1aQPQm5bvCYaqdFdP+/yfAQDW+Rf3BdSpQn9w3LrC+GsaAD9tKLpqSdUP6Ju3kjrHWj1ZtmNmJ/qoChDftAPtMaFw4CHenwBYJ9JVAbwCwLSAzmYjtDLg93/xb+AX//efw/njBF9+hzkNgampfznpTEWf54x0XYZDqfcjAGa1CVSLXsUcwNuq1kEnlY2EjlUAmPspg8BPAwDzWLsg8LMEwK6glfn34sQbc74SlLvIjm2P3ZkTxg6AM+D23QT37iQ4OwP+yHcG/PBf/O/ROH0B2egNJLSRJPENCcJiiWw+RTa9Ejlali0wHz/CcjFBOh1hMRsjW06wmF9hNh1huRhjNrsUW990meWLFRwWs46vrnSBg9ib2+IGB0Msa69lCyDMIppFkfgbtHXgFltQxyBN8naaVbVMg89oq6zOlwJVTU0lsJQQRXInK5SlVSy3oTqQx2Nb5E+q6gh+qUikcpfHI5hVCKbwh98TQMT9EAbLuakNtFhKp6rQlf0YhCbEFeg00RyjtLddzFT9zm0IbxP5vioXeT4C3VPNMzwb60+qHQmkxbaaAEjAoDkHkBfIuej5UATGcoqNOM+PqkPmEbbjtYkCAqGxnlOPcI3KZiq3bV8E3LQL5zZiSdvQfMKDgeZh5TF6vSDqXab8Zl7mPlWS/T76gyFazEHc6qDT7aHb6aHVaiuUZ4R5gmkqixAyQuHFFMt0Ib8zKOl8geUyE2tyUVzzGMzfOtX8y8sJoZylu2Qe4mWUl9b6g4/LvkBCFtIICCEgWYe4MRBjdQtkdujr1sJRjuqGtQmuKRBgbD/Z7nJos202iIrygvjON/X2nqcGtTJs7Mqs1vPdqHOxQl+CP+NafhtddDwQvlRaBlsUkXMxVcGuvWQBiDk8GbtYwS1b1BBLlKMvO8dgW2KA82ywIlzVvOAEl+ybpJl0B5jzk2ZAe6g5zXl+w7MEoxlwMQo4vwTOJ8BkCoyo+A0BY44HrG9eZwBcjoK4bsiYleniAndWYPF4OZOxigss2DQXusCDbcbHiECbaap1LTYDLrgAF0YkOB5oGzg9SaR/EA7fOQVeuA187PWX8YGXP4rjk1Mk/QFmX/lNjN/5sqwemc+XgioZj/kkYHQVKBqW/s3+KO3JrOBlXLOVZ+R8rGx39FWoq3148zbR3BuM/G4DwDmGknaxAsCyMMMU6DEAbnSCOBssjzOcfucd3P7+/xjo3UHSHiIjABbvapXKE1zSlp4DnKqAaU9sDUMOfADQkk5SvL/UnrdamVbcXxkAFpKdt871+QUr3DUA8Ib7j0D3QidaSX31uUsWTrCiJYO6np4owJ242zmLFTRjSfNzyth5HecN5FjtoGcPEebnmnOZFynae/CnqLCZikCtt7cCYIepVc8Z14CueqLXoIi7ZtW3KVafCwB8wAPQgcC9+vmymEP7wOe1A6uxBsAH1HW9aR2BOgLPZQRqAPxcVltd6DoCdQQOiUCa7s4BXGlRc8jBSre9CQjhDrfdCyQgPAAAIABJREFU8N50v/ue2LM6zpby3BSwPm0AetPy7VsN193uaZ+/TQtct3ir9l39pFay/j+CDsV+4lsXdS3XLem28j2p/W8pV9WdWnXYDj7hNYDZMMnYwXvZ7ws75p61ZUWSwyq76tIj+qxwPAO9tuGBEwr7ndbWrXIF+lOot/KDqlmrq2w4cZdQt8QcwMiQZnM0KcOaXeELv/w/4Zd+5mfxzjvAg8cJ3noYcDVXBR9VfQRHntuSU3UCf3lQU1WJDa0p0aiGkquX56gshNnniRwAxGWPVaYiHrFX0Q1PQJdL6Ww736a4bTwvtcuyOT9WSf3E+3RhBoHPrtchKdzKoO4upXLZcYvF9vlFn3AvficHOPu0a59rjralEppv5/VkVqDSd9kuTBUqrdA6O6Ew7XwJ8QgR7t1r4NYp0BsGfP/3t/G9P/JX0Dg+RTCVkObEpQqNE8KcouZBbaKcdI+Tzan59mZUbk6QScObYzl+EyGMkS5mWMxGWM7nWMyp8JwhS5ei9kwlR+zEJrYJ8pZYLuZI5zOks1SOnSdCJYgWNKAn0+605VhZmikIXGaah9fgrYBdFdvngIrgZjqhDSztZQlvVLGc5wWOKpHqXwGwkZLZ2yHnqGnNKgpF2i+3FBaKYn+hoIgxo2202LUSLidmUWwwkDDq6jJI/ybMpzpX8uJOND8puxVhlvRlhtmOQ0AlwJwCry7rRnObsj1pruMESwNnVMQKkDJo3mDuXwHWCiFdvcd903qW4EzaEwE8U6229dykrZpCmjlPZXGBHY/tkOMTf1KZKMpztrMh0Okxd7QCaaqHCYmp1D0+1tzC/LvTDmIp3e810B8O0Ov10Wk1MegPEJKAbn+AdrsnudJ5fUwXE8wnl2iTkidcmDCXBQlNqG3pbDLB+GIscWk3FQKzDhhDqkqpBqWt9NKAMNXM/J2WvxJn9hvmmGZrW6hKnXGSBQMG11jXosQWcGULfLztmGU/z00YjalsRaQXqWplIYL15zKH26KiWFTFjLX3c1M2S42zbhy0Wl/ndcIdXkVLZqJB7oefsa5knLD2LW3dy8PtXYHslr6myHVbcmmXtkCBcRFuk5glssFxt+uXczGpZ7yAQw7HMmwMngqo2d8bMvYYIIyuSbSIl0UXYgktOkeJN8tEJS8b8PAUOD1NxPL5/sOA8xHwgGtYsoD7F9pPMrYRWrEvgYtxwHSuCvrZhH05oEuo3AImM+BqanbvS4AqfvYvFr3X5eIRS8Ma2KZVvUv3BHPqFTt9sWEfqs30cKALFk4GwN0T4N7tgJdfaOGll1/FyckJWmmGZDHG1eO3sJgz27EOMGKLPUlw8ZiQT7JISBw4jkxGkOOwj3Ec6ba0nbJ9sx90WsEWo9Ey3hTOZv3OIGT2zMJ401Z+c41pjoDzhTjaZLTRSTQEBqtdfrsPdI8CsiPg1r/6Ik6/9y8IAGZi4JAQ9GrsBf4qkmSNmxKYI1DhFcHB6ts417avyqd7s8HMd23PkZvzEZsaft1Gb7D0Olfycuej4g12ATgmBcuPIgCW+28h+3ZDl+/PO4z9zAPhEJdlSpn5WuyedRWYXqfD4hJhfomQXiEsmCz7EkmWysInrmQIKRXEDSTNDkI227nEeANYb9RVxf190fJk4/vl4c3frbIi3jaolu22rCzu7b+lGJXzV1Xlqzi9G38sA9KuOqion+uA+KjQWy2kt5xY6/WfqnrivnFI6h3UEagjUEfgvYxAPci9l9Gvj11HoI7AM4lADYBvGuYaAO+MYA2AS2bODmlz/gBYPZVSukX+gLgvyFvfS0Var2gh+HUBcNnM4gHxqbhTq5oAua6rQa6wfsIA+NAbz8xox2Zu4T1jGB+wFALv2272PF7VfFFxOqu62d/wwDZRmDAHMLsq/yZd0KnqZTpBMzSRLGf44qf/Bv75P/k5vPlmgocXwFffDVg0IIokATg2F8v5HOYe5ZxenraNk6gFACxVF51fGZQtAuDiNocA4Pi7NwXAHvQY4JYBYIKoJ/GqsnXe9xjvBQBm2XLAbMOdzDNzUp0NxCyRHQATIAlsI3xbAmdnCY6OE/QHAd//fU38sX/vJ9E4OkZIZ8gSIjDCQp30DpwYlpNU8tRsDXSimQoiUg5REZnkkn9Lsl5+JpLOlcJJ9qeJfzMqOtO5qFR9QpV/Z4s5wmy8ymEZTZ6zDNxzo3cstIeT1rIP+5csLVXBcowsnSJbpkjCUmxZl8upwMMFc9BevI2QLgVAL6hwZg5a2rjS0po5dqkgNettzgVTQarWr9q1CBIljyXP2hS/M9o9z5hTWJWozKN7NQKuxsyTq3k5Ly6B416Cy0vaFavFuygLxSZa90cFq0Bds+kVFTytq2l9S2XxTJV1fAl0dptnzvlav1hQFSz5ihUAsy4JlqXNMD8wFa4GcgnR3FJeFMGmKhS7WMabVUjga6IgUdwy92qL4NcAOD8j0DVLXq4P4EIDbsumwHYmLYJQrcXYaM5jvniNIRCmhTRBca8LHB0F9HoNdLtNdLtUDJ+ip4mA0Ww2MTw6w3xGC/2A3tERWo22KtLFOznF6PIdAR/ZIkVKJTEXFlCNvlBFurikivLbFgBQJGd5hHneV+fmomrXMQI07rqZBcmXzPOm7S9po6jTzXpXxhPLsUoVb4OKUi6d8DgasKWCdA1+Fi7QuZV6NLC4LbLwCldyKnfNXzwOgahUncFdFlNSzlv3FZjM9RsR9JVLRpRH2JXQxfHP1hytLOtFgRzda9mvPCZjS1tivnwMd4CcMxfnWNE5cMjwdSY8N0FxVLvaOfP02a7dDYPb89yWTBkgDRxYME8wFe+9gNt3G2j3IKrftx8EPLgEmAKbOYNHk4DLWYIZ1fqNROygeZ198DhgPg1oiHQduKDy1hwBeG7M1T0zu2ex45f84jru8m8q4zMOi6IaVnDfZ9umKrifCDSmG8CdswTtRsCtIfDCPeCoC1mU800fewX3PvAaGscvAIsrXH31d3Hx4A1Z1NDtdLCcTbCYZlw/htFlwNWVqpKlbrnYwcYkUQnL9cBytRP8Wj1rmgCtAHEusDbAn3GaBW0DJffvloPdxauyJ2t7zCXPNRqdIZAOA2790bs4+97/COjfAxpdsX/2dsOFHg0CYF8oIFYVDoBZ+5LdXR0pBMBmBopNButy2LWf8XKGuBUXwG70HLmu8PVr3+q71wbAJWrTSgC8YcG8ZT4gP01d4aFjAQHwzNwUCNrNMiKbICxHpgY+R1g8BJZXSIIsd0JYLtRCutFcS/dT+uxQBQi3Km8tnlUK4s0mtz4UVQHWbQ+YG1bJUUL3+AjPOwAuDtwbf9cAuDJE9QZ1BOoI1BF4ghE4dB7uCR663lUdgToCdQSeTQRqAHzTONcAeGcEnzYAfiYK3pu2kR0Uy+NTeR6+jzLLtLKpnxJwvFaMfcBeiW3gHqGomnNYL23VrdZuAlilet3Mabx+vOsCYJ1rYz65J0S49ohr2SaqQCgZg/w0KwBqPP+yyX/5zj7t5JqF3/G1Z6cE9tjZeRoATjDX/L+MI6VG0xE+97N/Hb/yT38Nb7+ZyKT0O4+BGThhbQq+JJFJfSqOyNkkfydDSNhis+BLV/6WdM8YoOattNA9rg2AI3UZw17cjzTnXCW8ajRi5blDputQyquyCJk9B+5NWsguEYrAhi102O23CzOS+Z/xuT1NBTAPWATANnygKSRAJ/3JKVPCEP5rA8NOgmEHGHZVyUbw9n0/0MAnf/Qn0RweI8vYRrtICX2lnbhfrNoec5ZZQ8PGp0olESuJAlArm8oiTtiLEiQeR2xgyBaapJUTz/oFA8OGikO2zKGwjolFG1BrS9a4ZOEMVUwybgVZWEEAmHAhjchVFSgEKo6XMzkKAbD+I0Bequ2lyDpVDSUNN50jJRAXYE0/6oVMjo+vHgjAThcLLBZjUTnPxmPMpwss55nAH1YBQfLlqIHJpCEwmNayzSQRYEMb15nnqs1o9W75bhvAI+b4pIo0UxcAgZYGV2j9zNzCcj48NeYHNmWwhCMBzs8zUQO2qU40i1YZKzjfzVC3E2XzUT5xUTS31XKaKlkB4IsgQIswmXmKJXeoVZkoUq1aHPaJ9TFh2Jy21FQ5Juh1mCtY+/uCYGpByJXk4FIsdLldVxcocHEHWe+tE4PXAXjhboZbpz1wYVIIKfrdnrQ1KsF7/QEG/RN0+n20Wn0kYs1Lj14qxmk1GwQAL+dTpMx9mS7FOjUj+EgaYmG+nM0EHmfzhWgRZ1epxtxAGpvTlBbdC4W/VFCSNnJhgKyBMMEe4yPAjXpkAq1UW7hAN1disx5zAaHeC6n+MTd10MUNpqwV9a7twxW00jytX8RXabG1JhC1diCbcNfefgrXbbkSG+j3AsgCi2hw8/uuGBBTGa5IX2livI20G2kXCZoNa7tmVS22yuZoIefrANiOxz85VvF65y+Cb56X54F2a2o/Jsc3WcAgGnC1n57TLaALcFFG0kxwfAacnGku4Ifse4uAdx5BnDaoEL4c67/JPOD4JMH5RRALacaS+yQopjo4E7tp/Zv9TtLWJpYfnaC3oQrffjuR3OlcA6MAXlWxvDYwBlLeRsCd2w0Znk77wK2zBP0mc2onuHUc8A0fDvjQR78dt17+mMb46l3Mx+dYchHL+KGMOUmWYXSeYjTSRQ0cU5ZjlURzsYKo7uk+MAcahNOMLxcfMBWAsj4F9VImG0ckfzlbsI0x0cIA9iWvN7/H8zbp70vO9lYQB4N2F5j3A+7+63dw9qm/CAxeUPjLZM22A0aV7T8JTW2rdJtwAEzLY1J1GaxcEWs//e+Sn5u3p0VF7yYILgJgPZ/1e+B8oVKlxUjhuhf1J3m2iG6QyxaTqgVzrDLenVU8vp2T7zIJupRfMrhHHZSVP0WYPUBYPEJYnrPB6CIuyQusq0LUGN1fW56lqiBstIeDfy07ZN4g93h22GeFsW9Tsm1SAYCrLMl3q28PjsY1vlASQOlbe8ROFoTsmlvY8my4VsrD5q9qBfA1qrj+Sh2BOgLPVQSqZiWfq5OpC1tHoI5AHYGyCGTZL1Yggqcdt8NuQDdLs+1G+ab73fe8n9VxtpTnpoC1EjzuG4enVL6qwz/t8lcdf6/Pnw0AZlFWR6pSDhsAiMpf9iypeRO3v/aDvTt2sO1Oa89RqWr+oKp6KgHwrjtBmUPfPeFTdfybfl4WprVJpooD7Jq/UZizxULP97tnPV33PNcA/lM51nYALBN7ksxzifTyPv7lP/qr+OWf/Zd49DCRCemLCTBmTlDaQDPXHxVNnEsWe1m1blwDwGTJFvAclBbOSbhYHKzojzJou7cCOALAZfuRsWMLAI6LU4TBuZV1dBmO91/lILirXVR/l7kSjeTYjorf2TxXzU9ZfMl+rjFMrX3FWWf0ppTHoEi8rXQtAw6EEbyME4zQ0pPKSwLgQSvBCXPBEgIPEvSPA77/B1sCgJPBUIFos48ATtKL0WqUm0+hbypJJgWHSEF0YpxHUjUXc7eSjnBin0BGJrn5M4TV3wIeqC4muF0KvmkQUQjhIaBUm1M50TyMKjvL5pNVItZool5AGTemhaX4PCuQ1PJxAcVUAHCzd7qS8+YBXCnNZPh1IMzzl4lxo59ZhkQ8dFk+AkkrIuNGsM3YLKYYP/yiQuOQ4OriPhbjEeazCa4eTnF+nuDiAfOSJgJtJiO1gCZiH9F+lnCRSmPLF0xFqHdgOyVMZxDQylZHsMrfCdcIXpkrVPZh7c8dXeeW45hwhuUmDhCrXtpAR2uOLscacIFEBMkdzUHsVSG/R+rTYv8IlsR2MFB7XFrV8poo1shUJbZYzkTsr1le5iUmBCasYm5glv+lew0Z82azgFdeBG7d1rHEc0ZTUUklMu2n+10Fd91eW4Av21D/aIhe7wjtVhOdzgDtXhftdlfaIBXDtK5uNFtIl6pEJxxOp2M0mx3MLi6woJSbi3TYrlNVyFFRTJiXzlOxHJ+PGXdrsnRo4OYME228LScwLbD9foaqS95bzCc6Vqj6nT1FQb38Lc3fchZbk3Mom7Mjs5AW4GsKX2mGBnrNcTlv2cbVtAmRXZvF8xoAdkUnFbbR44ffC8XsgOCQFu20j3WIK+dr5UmDthcFi7qwgS+3Qy9a4Gsz1X5PgCjlMjApCIsQmIsd3AGD9u4G0jnGUU1LsMbLBUch5rW+nASpm/6RKXSzgKMz4M4LDdn3Fe3WM+D+Oa2hCXi58EIPcDkN0g/l8tMkMCYsVkt3Lszi+6lY5Kvy3Ud+seMmPrN82qqkTsD+IH3YsB4XWXQHLHiQRRpUwLPtH7Mf2EII2le/eA949ZWA1z78Ubz0wW9C8+gWkE2A0X1MaQ89vsD06iGmpNi0g6dryBUbWACHSAaSi4QyXQ+DRprIQoaugXcuRpEc4xwbud7F6lDrx88quobZW0X46zbxAre5QIjDeFsXlIw6Aa98/B5OP/UXgMFthKRjANivGWalbtcKXQ5Bj+/VPfCh92uHAmDJP+wvuSbZgozrAuB4MLX9aswKAZR3yu6WpYWtxWDtOl8Aeet7UIsDLpSRq6GkQWjJNVBsobnAafkIWF4iLC8QmBt4QRA8gYJPWbmy5iywNpAUbziqoOKTmvWOHworH9DifM9xgUt+LwPAbptS8dWtH1fF5Lr73ft73s72hb6FHZeUfy1FUaWC+7D5q2ZtAb13zdYb1hGoI/B8RuBJXQqfz7OvS11HoI7A10UEbg6AD7uBfPJBrQHwjWL6tAHqTQF11ck97fJXHX+vz/cAwPmkxrZti+97u1/vf5vf3g2Cc2XXXuexuVElQD38mV6+sS/ru+mNWlEhXCxu6ar/qHSSb/Nr+rV7JfpN678qdBv1s2/DqNpx/nkJAA7My7YQ0CVaotBAev4Gfvv/+Ov49D/8bYxGCe5TeTSnggmYUNFjSi9OzBL+itMupwadRZl9K98TKGmHdZVRXNx8TqcIi0vO6VAAnB/f9hXPH5XlAS6DpXExiAP95bD1pgC4Gvzmg6UopdZkcIUYFQHwtn0/bQDsajhnzzEA9kl5gSKNRBRZg2aCQQfoN4BeAxgOgbM7wB//E2184kf/CpL+UMFpo5v7sKqujmpJNhzByTa5nBqrjRQhMn9M0MuGSNtOS1bq8sH8b1JAkkcSQXocz2mMLgA4NBKkYWaAN1q4kBAtu/Ixk5LE47RAXskXykludhDK5V2BrxOhApqXCzRcQm4yT443kveQcNeUoQK485UTei45EiFd4f5y+G2+vDx2OkOj3UVYkCBpbCTHJcHH9AqLx2/hy//fL+Ptr5DKqI3y+JIAmAAmwf37pr4zUKegF2ILTXAnYDcFCHP5ooKP71HtSAUjq0DGi3mQXKZiH23jwpIqv0S3E5DKRQRcDNBVy9zxOGA8CRgMmSNY1ZoCXcX+2tSqouJcBxcC8GTOXdXhbeYiXtCGWss4Guv7chzo4gMjngqtRXmsltXtVoJmChwNNL8wz08sdQkAmXO1p+fPMlBZzH1RMUxw1u0SqFGBSCUmlctUAauqeDhsojfootloYjA4EmvpTu8IzUYDHSsoc1Qz53C/fYzlYib/VFme5grihMrv+QzZYozJ5QjLRSaKSeZRpopbmrPZhef1JZbhuu6JXYBcWXiGwWFa9EobNIDa4f4MIEsTjdajCGQ0WCvN3FiRbyeLIDyFqw2jBKeMn48XBIVyP7TlMuy2xjIMxoJFvy8WlaZ2UecnAroN9lJNGn/m7MYZWLOpCudtLxZLcibbseWntWHWZ65m53lZ29NFRKt9UgXdatnoxfogsGXO6eME7QHBcILecROPR6lYPlPxe/+RqoNnSyqFgyzCIkwWMW8acDGj3XJAZ9gQ22j2WR6SwJznyD7IhRwCv6n2tSLxeuqAXCy6s4DhSSL9k7Ee9NSt4WygivkW8wQfNXDcDxj2gLPTgFdeAl548SXcufMS+sNjNJGiLR7vGS7vfxFXj97BcrnAcrJEO2lgfJkhnSWi/J1cBEyuoAp2UKFMVbwuyOEueGzGi+2V5+ELAPwqnEe1UGVex36t4cJOuQ3hPrl+qKEA+LVPvYSTT/2HQI8AuIWQ0JlBalLuh5qSDJjjHt+LvOzXGkh8k7b7/nh7DlL93uo0yi2htRyuyF89C2lbXwHibe3Xj7/OFm0/MWsuhb/5nc8qB3DxQNE+YjAno7J0NjFFN8eEFczmog1NTH6p96K8zk4fYDl7R6zG82vcknmn49V3UQFk8UBh4CjeEFUC2q1dv/yD4vEO2X8VjC2z6H7fA+AqJW/FE2xVTIq1sBH/qvm5iufXQv01P/a3b/rIfWCDqjevI1BHoI7As41APcg923jXR6sjUEfgPYhADYBvGvSqG+yb7r/i+zcFrE8boN60fFXhe9rlrzr+Xp8/OwDM4sRHW00OlKPOmwJgP9o2JXDx+b8stdNeIbzmRjmg3HJHV5UjWBMz7nqIf4/7/464uGrvmqGzr1UA4CpU/4SA7dMDwbsBsKosEiwffgmf/cd/Df/sH/4+5rMEbzP3YJpgnKkCmBBYVFSEPwTAxtooTuMrtkp2ACzuv1HziefmBOFFNq7b6nBfALwOd1d7KzbtogpY7DPtVdYNygCwnG/VvJftswhk94e/ZtMZwXQvZ7wPV9CVfRbHVPM/b2+slQ+Eha/6n14W1lO+ibFWTqNT7SWT+LT/FJqdyKT8UTfBgGqzWZCclGcnCW7dDfjUD3TwiR/9y2j0hmqNC1I0n8QzwuQwVajVSlIuIDbLkCXNHDAlzYECZJEkkn7QlJVwNSCjZbRY4lriWElQukCGBRpJR6yrM8LYaAxoFCdpRaXFTqA5IhU4rxS8GS0t5f0ogGIfbAlgRZW8yj3M8svCDFEN2zYCgyOJu0gOzeEiMIclV2eorM+vB1RPJ+kSjVZbgHlYEjhPxWKaatMktJBQFnf1Lt747Z/Hm18ai0e3ALdU8wTzb56aqGWTRKAMlaWp5P9VVfDFJfOVUkGsLgFUEY9HaiNNWEsFY6ujCkWxjyesMofPrJmIrTTHEKoZGTpaPHPVQ0blIMvAPNEGYwX+CtRU9wGWy9WMEl1n/H6TwHynzQSjkUJffmfJ79L6lzB4HnA6VFt7UYzaWgCCNrGt5sKEti6BkjK0TUVs8JTQl8phAkfGjQC41dJz7XQCOl0F1i3JVR0EErdb2t6Pevr30YA5hrmfFlrtBnrdLprNhgC0Xm+Afo+y0UysopuUSLLdhiXazTba7Q5azQ5od01Fd8jm6LT7WMwmGF89xHIxR8Z653dS5iAm8c3Eelec0cXuW5WZAvNZt+ouLuXm57RwF0BqVtCeoJetXJS3pgD229T8pw0o0jXsJblV826g5Jg5p3NhfdRFHKE62BPFMcGxqH11h3yPiwqKL4fXfJ/1od+z65SN2w6N2U51VNIN4r4ufgEuYLNj0g1Atl5b8aExZDviQhuOWp7fVoGsgljJp83yt1VhT/bIfNp01ej0IfmB20fK2h4+Bi7Yl+bA/QvgYqwl42gyzxJMU/3s0TldAJjHGpjMqDRWha8MdcyR3dOyOkiVupYLmF6zuVNaVNNanIsuelTYs72nwOmdBu7dYUfg9zVOR/2Al+4kuHMacDQE7t3poplk6Ha6uHX3RXRaHXVlSJcYXz5CNp9iOaOluVpDUwE8vwTmowDME3RaQcYNFoprH6hMZ/kldzPrnH2y7LJVuGC5Ij1XpnOUFwtoVQDzEjLuBHzkB17F8Sf+A6B3hkzIPleAMOZ6kKbfBEjueU8CXYRIcUPdfeUkZC5/7QDAAjatPQZq8r0DFQEwq69qgWZ8/85VEoXSVFgc5dbTcX7teBcbp68LSPIiy03jQq7lslCJ+YHFg94U+9kUjRbHAF5UHiOd3UdYXkpDScISYXq5DoCLbWHjBu8J3ZBvqbWNZ6VKBWrxxmnHjeN1APChAHXbeV37/aob4UIDuWl5DwXAHGR3vtbrpwbA124I9RfrCNQReE4iUPm8/5ycR13MOgJ1BOoIbI1ADYBv2jjeYwB0U8D6tAHqTctXVT1Pu/xVx9/r8wMAcD4zsPEkXzhSuQKYG60DYP/appWvTtVVPaBWPB5WTpDsFaD370Y+6bD1wfym/f9m8d8mf/SJqXXVwXXC/P4AwNquS/rRjeezKgAwJ0k5F/vgS/j1/+0n8Ol//Abm8wT3zwPSpIFHU1UfTRZqbckHhyVtJM2SVZRHpvPgz1wlaxP0ZQA4fvggaNj1uikALu47Brf8vSyHb76NTZLHttDF71e1uOsCYFcmaw5gPUoZPI4B8C64fG0AXNH+cjVcJHBVoKMWsjwuJ/L58dJzTzYJwDTPZHsWcHSc4M4ZcPse8PHv6+Pjf/a/RKNL62e2lG6k4GXOagWkMq5LQ+Lf5hYpbdkUv1YxqtW17Tj5LAsP/PuWNJS2w8xzKkCYeHiJBifuxdqVOYALQRD6I7P0q+TX7r/s79vPNB2ZRbVrhg01iR00xcETzbvqiVkF9JKQmnTTZ+wFGNuKCZtI51klBBjcntLcOGeeEL4lmq0+shkn1DPJ5x6WlOIuVpbZtKC+eBMPvvB/4dGbFwroCICpOKSV7UxBq1xJDSrxtAlpCIkJlsQWnqrfCW1d+ZMwChgT7NJFIFUwTMWi2EobkGp2EoFWc+YXngBzUTxqdXO/zJn68D4ppNZgDuMs9GzvhJOS+9QWIORgztojF3hMlzqyuhsBv8c+zXJJ7mBCIqokramIwtfsjBsm3hY1YivB8DhRsCvKZmB4JIlz1QnBcpSqbbeucOnSRJbn22ZeYaoqg+S77hIUN4HTYwLhBO2mAhGqhRlv9uvBAJIXmx2pJ1bVDbRaTc1p22qj0+mi2zuS3MONRhPNZgud/rHkhJ5NLiRg/d6x1D0BMO3Ql7OJ5GxdTMdIeQJS31zVk2HJf2YvLLAuBQZtXfAzszQAc7qKL9RamJ+cdPWLAAAgAElEQVTTyl3GJrsPjnGUqDnt+iD1Z03Ye5NbRvtnscN6LtSPbj9WkM9tqq1ni0yXYHy1CEDzemv5HCI7GBYVsymGJ8ynLP3PhglTP/sbrDsZXoydOTRlfmB+RLBPa3mOcwIc2W3NkpxtrM02RiW5mgIojOZ6FPYbBIgSvqXtZxoCTk4SnL2oKvRZAN56EPDoigskgPFSXTl4LZ4jEVeOtx4GdPu2oGEcMBkpAGZ7Ti0fd6y49pSqwuPYzrkooQtMxwHTaQAV36xv1tXJaQMvvKC5gTsE1bSJbmre7KM+1cIQVTBjTIXwrTsBZ6dDHB+diTKYbVL62myM8wdvYvxwik4jQZ8pAdj0ZgGTS2B8obnEuW/WsS8+aDcSZMuwBoBX9w55hdngoEOyrI2xC4LUMxeQcIhsB8y7wMf+xDdg+Ik/D3RPZAwQOkwlrdn8N+x5IUnakhFYFg/teu28PjYVIpe+VvvVe9nIv9u3l9zbEQDWAX9t8cHKC2LbcWSpxipGUVlk6VEFkMtTwOS5jwsnswGU9VhcMMTFTLK4Suxi6DaTyjVWHC0sHUOWzdFg7JkEYHGJwOtlOkaWXiLMzoHp+YEAWHrrqpB2g7Jtwrvq/NfOtixWNQDe3T/i+5eKLSs/LnsWr1JgVwLg9aM2P/a3ajZSWRH1BnUE6gg8zxGoB7nnufbqstcRqCOwVwRqALxXmHZsdFMAdMPj3xSwPm2AetPyVYXnaZe/6vh7fX4oALaZ0nzfuymDTJyJNZuqFSW3nv2dvy/78lxV8U+ZjtjrLK6/0a7y22z19Xd++DdlpnW/fpuv8Jc51LI47bcfLeS220qnWNt+HnaKagGrca2ewCkrU1xfN2sbPtl42Bls3/rJK4E3ATCVFUjmCIlCAU56Li8f4Nf/wY/jl//pW7i6THD/EphkqkKazoIojkS9ZCpgSQXaUKUfu5e5wO4EwNITCzmAnzQALrNE3gZttwFgL6erpLYB4Hy7XVfPqPvsq/6Nban969u+6wC4at/PHACbTbHkFBUpOJFtAMEJ4ZfYP9M6F4RgCe7dSXDrdsB3feoY3/2nfxxJp6squaQPatJ04pjDfiq2z9KrcyUw32+qsigQp65UVyEsmQnTqICrDa21Cne1iXj2iXwMtASmAoQjquDXnXhIFMK1bfxnWWljrZcuPYBJ54UEEY5c6WS4q6J4POZNZO5iAmsSDJHzMaPwEglVuSsZu+UuTpFQumnjYu6MwO2WPH8hZGoFbR6+goyyBcL4IZLuifgvp2//Or70W7+JB/fV2pdtihbdjCj7CtW/IaVVdAxaFPDz2NK3WdX8sljVAlcEhmYLPZ4ClxPgYpTgQlSNwKPHQVSKPE2OBaOJLjgRC+dGIqpEgloCR4W4tIJWyCVq5FStdX0eWPqB3B7ouE8oxzbHhRTzVFXJ/JwLP6j07XR1f7R45le4jYNutoyWOB6ojbVYQA94ngqVJVcw1co816haaR3N95rzgLOjROAZ/yZY4/dPThN0m4konHleAwF4elxCX+YkZtWdnhAwk80GseemjTQtpj2nrYA52vYOg1hLExoeHQ/R7jCvcBtHBHH9UzSaTbRaHQFyktuXMDidip10m4pN8YdeSF7qdDFDyra0oGJ8ifn0CmmaYrHIRPXNHMrqAMF2CEwuzS5a7MBViUpFNOuHMJRwUG5HPP+wLSKQJh0UOBK2a98wK2q7ZZKmau7tnsLc1nzkI67CfI0X9+fdSxS/riDlAg/54ir/rSuA1a5aAWqxF/M91p3nCxe+bIAxB8AdXRilY4edq/3OSk+WiapnabEuCw2ApZyYOms0qCrncMU2wh7O7TrA8S3g6DQBU2BT6cuFEtMl8OjSrslcNMFq0zS7YvnM/kVBNMtJsH050rLxcMzBndt9Gyhn32D/un23ifv32RZod66KeeZkJ1iW3OnMZdxKkFKtzUULtGUnXJftgV4XODtSt4+TY6qCA07PGjg+PcIrr76O49O7Ep/F5SPMzh9i9OAtLEYT9JpNpNMFxhe6AETzE2sOco4ZoqImQLeKie/k+Lt8LudXfJ4wJwRrP1wjw3/TYcDrP/gxDD/57wOdE6QElA6IZHVBZrBZl46qetesoMuu8dIYdt358brlbbvsPjqCwHId2twmZGybEYQ+GADbtbBwG5wr3vcBwGvPEoX75S3nJzbnEkZfQcHrq6l+LUM2I0O1OBe0cEVAEmY07FfL6Ol9pOM3xA6a78kYkiv1V3mBxSkjUvB7bfg1cqVg5kXYnovi+4Z9FanbtjsUAPs9QFmzed4UwDJoFp+ffCT1er/u81VhRN5qwbVaWOctZPXTVnft6qKFz2oAfECw6k3rCNQReC4jUAPg57La6kLXEagjcEgEsuyXd9OlQ3b2NbntIYDnPQjA0was78EpPdFDvmeAeM9utedm22KySoHEdrodJOpkwwoM22yBQeGbRPy6D7B+zH37V1mgNE+ivrZJJcvKp1MlfG0cvRIMu3zJH8Arzj+f4CmLcWNV/lxBUJiIqSiPKjJEU2NTtIUJhgqL5v1udG3mubSZlClAPL4r+8ptpZLFCg6WDugLucI5mqxaFS/a0a59CgxTiVagwoIvCSXVGARXCzQaXbGbnb/12/i1f/Dj+OyvTvDgMS2gdWL5YqIgx61W8xyeBi9EsRe9csfPaP6H9qmccCRIlXyftHVk27S0q/H3faLf3xPAUmiCZfbLERPT07TvVPXeXPW3xzG8TDEQjo9V1nzKFMbr21k/jU58LS9xxfCRwxPbaXEOMQfD1k6qrKuL58bmF+9TFFbRCcQGe/J+oT2KwtK6PLvwgqq4doJBE+jTNrevQPgDtxK0hwF//Ica+J4f/W+Q0PqWMsRAK86o5ceesgJkNH7aX3xLSXxptsg+fsT7sMqWvlkWYL3OyNjjE49U3cYTyPI+FcXW0DeuwwasrbxrFtDRBLgWWZXJBNurcU5nvPPcv9I+SLm4IYG2ee/6dYEwg9BCkpKqn7HU1YKT6uZvLD+4X8+jbLRIYDD3N0P68Iv48u/9Kh6+lZEPo8cKnOncebdHSKMNgGBsyd9TNSH1MGktGHy1HJyeJ9zHEUJYh4QXV6ocJgxbLBNcjBQKUzFMBTBBG+1vydl5jNFVQH+Y4GrEPOSJ8JkFwRGho9h5ayvguCQZo8msaM3MYlN1KdbV2k5oQU2AxZAQnMnY5JbCtH7mOXf0c7E49z4UASlCaL44lon9M1WVVBObiplx4u+p5WQVqD5MMCB4Zn+wshCi8/uSe7hNta8CtXZfGRRBL9/vdgiD9W/Wr9jkUjncUfB2dNzAfJ5J1+lRpTnsCnXstJtoNdtotVvSVwiUqZymgrjT6aDd6Snqk/bDMnObthQ8nU+xmF5hMrpQ1bDA6oDlPMWCsI7ddMn8yonkbaZFONsJ2wXXHMj+4m5iMIdQXpq8ckVvtpbDWb8jdtWen9gWJciCA1uj4fbACmEJt13dq+fH1AXyiuouZhbC3dasqS2uTdahXd/NWlzOg2OZAeV8HZqXXSyEtd15uXxRRJ4b3eCvj0bMM87ro69Dkcsp65XH4fh4BHSZK7gHTJn7d6zX5Ecj4NxSM0yWqrZfKBGVtk9rbyqF2deYu3s+1UUO3O9sYRbtc4gduQjAqeb3OmpA2pgsXGnSDUBt230MGHapRA+i0u+bZXSfSuBugrNj4PRUofBgEHD3TsCdO0PcPnsZJ6cvoX/rA1Kh8/tfwnx0ITmD55Op5K3m/ngKV5cB5w+B5ZxyYK0POsMTEnNBAc+J/ZGLc7gshnXCcceagOawtjzdXGTEOE7bAekZ8ME/9iGc/LE/D7SGQOcIWSD05V50fM9dBviewH7ib1Porh4qrPo0p7q+/MK4fr+olwVfkGpoKr+gMn1AfHUzWbl8Loh7ddtvilmtFKqA9bhRNngrRvHeMFYAi9fE2mvdrrnsWlh1B131uV4cVqlo1m+0dPkOr126sEuXEqp7BZIp0qvfR5g+AOhc4f0w46ImLi3jYM/tG/bopytNFP5qnFaAsvj8uB6HDacoXlBY9H0f3+LdxQPMdQBxtC8u+NKCbLmTrXRwKlT4Rv3rvcfW19rN35atdrlklQLi1X7i1l9ejgMemsqKl6cPiT6UMhVsRezjGgDvbi/1p3UE6gg8/xHY46r9/J9kfQZ1BOoIfH1HoAbAVfV/nSecqn0+wc9rALw7mO8JAD7goeyATctOlF9XsS8nZKjI0p+ctGEOR/7cUPgKCHYgXIWAKtpqKYA7pH3fvH/pHICquDZfxfNb32ZjymdjRqN4K1gs76Hx29yfpg9TChRiECyKAJ/g8DNbB706MROBf3mg9wk1mwXOP5ep17Xtt+dA9jh5ecsB+3YLv7gmtjfyWNGreT/3aDv5pItOnMXtXjuDeRNzBp1Edg1Mrf6WMwsmwQIVv+bFixRZQgCsZJdGhdM3fh3//O/+F/it/yfBo0cJvvpYVZtUAAuwMRGlpFM151tOGs8KORg53x5DQp6yTNDSzvEaALhM2fqkAfA+gNlrrQhIV++X1+vzBIDLzs2Hvzjv5iEAOJ+cty9R/SZWuk2g16LlrUK4l29R+RbwiR9I8PEf+Qk0e8fIGpzoXs+huD5hzmuD7ng1Ia714BPzopotqRqdeOarMN4VNl7ln+QEdTwW+u/6UyBrPIS564R8x2FwNNlK2+Jof43A/ceT976CwdTOeSPltY0+s0atwkLHUE5YS2pgnQT3CW2qfnWIZd/3yXHac1KiScAy07yMJFCUyWVzZOdfwjtf+Azuf3WMJnMA8/sEcZyT565sjp4QUgTOBmIk6rkFq+6eDqsZ6ygTHbbCVrmUaQnZPqa2b8IwQp7LKwIqteV9OEpwRXXjSPMHP3igaliqZyWvKsGXKE5pp6vW0wKEWWRRhebpNOXYhJN5zZt1s4Sd45oxdSqCCYf5IgAWhbZBa4tkXtWTqeey1HMhZNPxjvazq1bI49JJge8Phw1RT0r4CUuZI1buVwwCd5l/ONHcpfxHIGj9hfsXta+psAms+V3mT711O8Fx3yz6MwXAx0MFzYKUaLneYE5mHkfz0vYF5jFncRvtXhuddg+dXg+9/gm63R7aVPKJjz/zeS+RLplDe4Elc7tOx1jMp5jPmFuaQJjtS9fhzWaJLCAgwCUgpkJVFNtUEc811zBjMuhauzK4I73RuoFYfBPK2/XHFw6x3Dl28+uSdQdBdYwP40uHCrOgVoWwXrv8H2uY21IBLKDPLbzFGUABspTBwaiZ0PBaljuP2hoSseqPBI/eQNgu3WJar8d6EP4u/dbqlrdF0j5Tzbks171mQCD47ycYHCfoUR3epzV0wEMC4LEu43o8Bs5pwZ4GLILZqtPGnRbQM4JjVUhLKme2w6mqgdkPppOgin1Rddt1PgnosJ3RjryVYMx83gbymRebiv2utD/NDc22eHbWUFvoQSLgl0iVbZLt/PYpQXPArdMGXvuGb8O9V15HQ6yXU2A2wujdz+Px27+PbMHc1gqcR+cBVxcALdgljzwB8IyW5AHTcYIO8yibSlgU3A7x7Sfrju+ddXgFAJZcT3Qn4OVPfiOOP/7nJOFymjB/MTu4gsKs4eOzYVU+Y7Ddyw1N8SriOXz9+rQNAK/fV3rO3lUKk8J+8wutASr5uvqV673sAQBY2tt7DYDt+rzlOV6hr6fqEQ28jjWygGkMLB4gnb6JbPJQGkJi1za6GOhCpra8p4s4fJGWPy9sU4Ayjuv1EgNgObbnYL7O8/VBALj8vjG/lfDbjCoALHV96LPaHt/J2+O2clYA6j0B8HYgsc8D044Y1gB4dwOrP60jUEfg6y4CNQD+uqvy+oTrCHz9RaAGwNvq/OZg6pm0phoAVzwh3vAB6VqVeJNjHv5dZbkrC2jO7GjORv25omq+7wgYXuv8DvhS5Z3UNR7K7fBy3hsPsJxkLYnhTlAdgwVX+OZTDIWTdfWBTWhe2z5brQNXttDcb9GiO/7ci7G+neb0jOvT5YT2/trnBQAsMfEKsnZSDN2K8GxUOstfsT6+8J3NemmsTYBQYRVvs3n+ORCP9uztf12BGJ3/FgCsM2vebxZinyvAWKY1qeRaIl1M0G71Mfvir+DTf+cv4XO/2cSjywRvPQaSXoJ3H6uKqEwBzFzAVPXpcfSHC4L9zGTS/gkC4G0K1kMVwL6fImA+VCFbbDRlFtTl9swaMEJXyT/6lBXAJuzbObDtAsD8onAygrJoL1UK4BwAW9cURWYLOQBm/t9+B7gzTNDpBXzfn2rju3/kJ5HQHpTbkiIIVIz78qoA+QKLgtJmhd7Wx994uJZ9ujRvvRnnB1jN/64grnYr3693gLIx2XMES02vT9BGE8ssh48THHG8O+lEtE7SKuCI9mFqYbFzF+ir28l3pLKsJ5L02N9SQpNTKrA2IiS+uU7GKP9rA5dv4vKt38Y7n/8CJo8ICPUUplcKH/mn5D0lhJE1KQY+fcjx4bZhAMXYlyrqFLrJwiYqb6X4Zi2NRHIC831aGhO+PLgf8NabCkeZ95Q8kta1E9rT02Ka9s4LgEpI5rAlUCb4Ym7ilAph/k1VJOGaVzn3naq1rjSBtsJrwfWmOOXalvFUa0SUtnbLLMDMXoRVPJ/U1KlqLbwChH3x0tZysYw8Bhc9iIK3CUzGK8tp71gKaDWerAq+BC7bMcjqxRpXgLOqTvkeraSPaNsruZGhuYoJ7alGJmhsa25l7lMUpg0ItGt31M6aXY1gmN/rdRvodBoY9AhYmDOa6tEGBoMTHJ3cQXdwhGajhVa7g8nVQywnl1jMrvK2SyicpkvMRzOBw7SyXQokpq03875qrmjGgSphgmK+mmwvBHpeT2Y1LeNXEtCS/L0KHmn9LPbMBJdmLS2mvYyJmQB4TGPwKyDYui9huixGYA5hHpNdweqatxZuJR1d4vT4przW/qmjozgdON214YDWy47udNzQ85R8wS74tH0R/ooQ3y6mzEvL9Vv8s9FJBOh3h0BrkKDRo7K1iQfjFA8vgyiC59K3uGiLubS1hzN3MO2Uef7sZ8zRfTGiotfaLYcJrh8RFfDqfoSglxbpzXaCKXMOz7VsVOJSie653eV6wMUGhMWJqoCHQy400DGjSYgeVNF+9ywRRfCwD7x87wgf+vC/gqNXv1XvC8ePkJ2/iUdv/Q7effMc6UIXejR57zHVRQA81vkDVf73WiyPtRMbL1a9UoPPtt6ldT3XupwCzRcDXvzkN+Lou/4M0OphgTZarb4tMiI81Mrk/1lm/pfmC3mKN/r+/Fy4IOZKYK3nOMWKthJ/acqC1SIgVyTmG+jqDwPA+X4SKvilp+iwnm/uv9kCQX9/AwCvn0e8CKlYVjuDqEBlv1Y9AGm5HKiW70ySQ5jDBTugX1spOx+JAjibPkBYjlQJnM2QpHS2sPhKwnJtiL4gTNfLJnIfsfNVeG6qTilTEQ6plOieo0oBXAFt9flnDwVwXt8HPm9WQWMfpLaedlT/Vfta20cFOJZG4884JfdWe1SDNryo/kvLt94+mq//7aoGve+R6+3qCNQRqCPwvoxAPci9L6ulLlQdgToCTzICNQDeFs0aAD/Jdvae7es6K5RvVNgbPIzpk+xhRzfYuf2GJQbA3HXhAfggD69C2dxTrtR6mg+OBTBZ9ve16mc1EVeuQI1BahTONQtsB6WFc6qMR8HC7iAAHNeS/e7P+RvV7m8UJ2iKG+o45Xn4KleKuwu4t7Q8/t5O4p/bbLVXMeXUlKEvA9glQHpLO6CqQKxfI0CrHKtMuesTdyQDcQ7nbeO0xmmX+5qcuvxPEzLKJBtzicr+NXdptpwJAB5//ufxcz/1V/G7v9ESK8+3L4CsxVzAQUBcrADWfJYKLwlf4lfBEVon1fcFwCpSXHvF8LQK/krvd+Gk/yyMNtfZv+9im/q3bEArA8zrIHgFgPn9dZ2rQQ5+UHGZrrKA3mfI3XVe8fyoNCfv1laufQCwuIlqqmg1AkgUAPeZ/zIJuHu7gRdPIAD4U3+yj3/jz/5lJVrNDkLB8rko583bfxEA5xaZ2wGwDSw7rkeWv1i2sP34JGIpAN4cnTSn4er7+QSzfT93KKBc0l9RpxYL6Lhhc/GGyBmpfmKxzCNVyJFbObOmLNm2J4l2ICz7cz9jKv/G6pEsfuyU9I/1d/6jX/LlV3H/9/5vvPHFhUBVWhqLrfdS4R3hjECyoJa/AhaVQEtVUX/tQ7Ah9PwOgMVlvlwZW4SIqRWziJm5vyYkF+nDBwFvfEXVhTNaQ1O5S8toy0dM4CsqYlvfwlMkKKbidjxLJIcwLWxFJWyXFy5qoaJ4xvd9fLLx1ETU9EyQHMZkC+4mSkjmFrosZ7+30n5zP87VtQoV2jEetOA1FCILIAgeCRLTWRB4zDGV/1w9TMguMJPbyTVDpdViQazhFeDmzUNUklTy9s0+Omqu5Eg9AmUqMtsrqCkApUloR6Wz56gNal9tFtZU6TMvMZXFBMV8nwD7+HiAwWAoTbPZbOHo6BStTg/tpoKt+Wwsar50eolsPsOC/3jRWKbIMtqLZ7qoSPIIA2PJAWsK8bkqd9luJG8t65VByq2Vmc9aQ01oLY6x1qSlCgzwMp65TXM8DFisxeK7p2WQ7mOXarGa9XYsjV27oPdu/UwhP0G8QCde52TbleeI3DmYq7vCqqiL2zo86WrRPVKuRG6YRTjzXfvB2SC4f9bnMdA7BU5u93E1m+FyFjAi+E0TXEzUsplt/XIMzNj+Z/qT7Z2qdbdIZ7xok828u+z+BL7sd/xd4HUnkTzVYvNtVt20OKdriIhRWbZUFxW42wfBryxAaDNfcEPgsCxAaGo7IgBmuzoeAK++mOD2vVt4+dXXMXjhNR1cLt7A5btfwPTyXTx+eyrbsp2zz8zJ/7jY44IDRSJ/e2zVAVsXEHCxAceoQUPvUVqnQPIi8MFPfTsGf+TfRWj2ERoDJK2uwVS1xWcv5aKTpi3ISn3wkvvm+N40AsDWH+MLiSxQrQDA6xeeEgBMm2MZfFb3yJITXnudNUqHyBEAlvbi95DRDQStowsX0PcHANYAiluHrEPyvL5skBygryR/fVhcKgie3xcIzHzw0lD5TxYx0THEUp7IzQadLaL76bKFkuuVUHD5KHy475/POwBee4yrmicq3PNUQuA9tl+7l4sG7l0PO1vrpgp11AB432Zdb1dHoI7A10YEqkbFr42zrM+ijkAdga/rCNQAeFv1V9zY575nBwK74uFqBe/T6X/XAos3Lcp12sJ1vrMqZ2IWYQeX3B72abnmeSJ1H+vlKS+dA1hVL6znFt7n79VEsCYxKx5ltf+d55Wv3i/21Rg8x3soA9JV8d+9Qr5MkbpW5iJfLnyo349nX/ccd2QSi//TLMBbsau4i5pVskGH9egaDNkZaC9f/E0FxdG0fSkAVkC/aT3tJTbMJyezUkTT7tVBtBZMYa2e7yrnMf+2ZHxbyl+qBrdtuU9dw7AQYpMRSGdNmWBLEs7oZgjLORpJA+PPfxr/59/67/Cb/29LcnLevwLGBCmchDf7U+5KIAfBjqjqVka6XrxrAeDoaWQboC2+n3O4KM3bBiuLWl6VsnetFxXUuIeA36pxagWBKwCwqQzL1cPR+FhYw7AhONnS/fc9J+ecxd24zbdbXEuO1M3hVa1YCUcKAPiYMMrykJ6dJnjxJEG7SwVwC9/9Z/4SknZP/mWZ5hxdf3GS3xZAWICK6iX9WzyRoz61o3a2PBGv5+5Vq0qZNM8B8Gpsc/C5fhS3XbZ+7t/3jeza0BALWlusEQNgA4kkSaoItliIhTNDY/I+lzhK22Ww2eeNLPJY0gE4u87tjUqJLHBGr+Io17H59pJuEo6QUF2+gUef/yW89QeXWE5NRcr6JrPmZlQoWjljGLPSMurJciFJ7g+vrtA5wPRFIiJKNuLFGmS7mlwGPHyo6kJaQXM3zADJoZLAmQpH/hPxpalvaRFN8Hs1UvAl+X1tLGMoJOcwIRnHMlM/UnksOWcNIi4bwBWVocxFbPtbLjTHLXNZM3y05HUHbuGZPC9To0r47fe50EiFvnSBIETj0J5SiUmgbbxeVL8tzQsr6kpdp6Ow0UGkjU+MT6erAF1gsdhOq3JaoPNMbZ5lEY4GTeqKn1NlzGNxHOfxqPrl+yyWWllbDt45cDTUfwRw3C+h6+mR2kuLYrgDnB4zjzD/ddFudaUeep0OhpQYS5vX/MJZusRyPsJiOsZyNkd/2MN8NMJ0vNRYEVZOzbqZ1sWEllNVCzOXra+nsN6tMVomci3i90XQ6wuWmA/Y7KL9rsNjKCJeMkzPqEDIbEJ4tlUZft351y7Vnl96pQr2QcNTjqwW7rgl9NLSXMTwN8+HLHWxql8fP/O7ELZX2mkLGFc7aBaY12AyQbKusxc0p3Szl2CRZbLwgfmACXr5kwrg0WS1EIL7Y7ugppu3INz+akI1vTp9sH26tTr7DJeN+XoR3svJaMpyU9nLfkEAvtBFAzJUS07eRBZX0Mb85DblxdpuCISPqX5vJ+i3Ao6pZkYDJ8fAh18LeOHeAC+/8lGcfPBjOk7NR3j4xc9iMT4X6/HzB0tZ9EAVcodrV6aJWlnPgrQNckBfgMH4s813uciN1TRMkJ4GfPTf/A70/vC/g9BoI+nfRcKFBaLETTXnrzSKBhqee7VkwapdeXRQyxWa66O+pqphP1y/383V3TmIXX2u6T5sP7JSqolEJOB8uep8BYBVQWzfz10yigrQ6P4+t5FelfVZAWBfPrF6FPJys+ArFw2/tjoIlvBxEAxzhDBGmNxHNnkbYXmOhK2YFyRZIWK5gJtccUM/dQXAev3fvK9frerwQbWQCNyr4dAFy9Imojp41grg4vGrbkjXylqycVX5N1bkFdtfBWooAuOqG9hKwFw4h6ryF24tm6//VM1GqtpM/XkdgToCz3UE6kHuuRPw9tkAACAASURBVK6+uvB1BOoI7BOBGgBvi9KeIOamoLEGwPs008O3uWm9HHTEKoi4a2e7v1v1qU4sWwKzQ86Z+WYlE5kC4DVxrEz+caX/brZrMzzFR9zoZKtuo2jHqRNQAkBKflLhtfa+2QPmzsSlit3VhEY8sbgmMfEJjMpV07vGgarz81CoriBnmPK1aHI0R7i+/RYAnp+rfS67cFPUSF4loNcBrQPmIiL2EkkWt6g8cVvlZ8UJi9XnrDtaya6rJra12PX3tVQrzZtM7kWA2s9Mo7SKs5+V0R1w1ldLz7bMfKDU3qx+6gTkdkTu/Yf2z6KwMACMZCG500IqGj1Mf/8X8U/+5/8Wn/2NpuTYezABzqdqFJ0yf6fN0a0AcND8lYXmczAALoR/H1C7bQ6oDABLvtEDXvuCUd+l2IGalfM+h9kGgFlPa27EtIW2XKK79ksFWvyqmj879PxcOLqxX2uyfj4Eddqm13kt4ZDAGreAJlyhspP5f1sJ+sxr2QDO+rQbDfjBfzvge/7cT6DR7iE022gIYV71rXWLRvO+lS6kcrS8Jwmt4V/mUVrI+Rf3cu2C5f3agetqv3aiks/cp/ML8sK1K8TqMxlrrPFKP3frZR8B5DMPpJXHi+WN3uWpAnMN6GoD1JN3qX6+HyuMfM+kkvKZT7zbmS2Y7HsGIYO8qJCOMvazEXB0Czi/j9EXfwlvfO5NUWwedRQesl4d8OdDgcEX7kbSx7oq085F7JIJ9+QcbASMrhm+uKDJ/LMEWJeWD5Twy8RealmrlruuonQBNMcgtzgmpOLfog6mMpBciYpG+akATKAYVae0kI5yBC8T4F3CR+ZSZXgsTywplChz2wnmzJ3K/OaWg5jqYP7ulsSMkVtPM501rbK5Hzl1KhoFmtGeV4PD8YRhJ5SVqrActhpDVQDLy/o9t6OymUpqfm81ZiSYTAJihT7d/6U3UYHsPx0oRoDZy9BpJTgZatcQ8GtQWn5vUBFMBbQek3m82221kuZ7zVYQde3ZUQedbhP9/hF6/WP0u10Bh3I1z1IBe1k6FYVwWEyRZSlCtsRymSHMg7QtAmFaF1MlLPESIKp+3dJUqW4lIzI7cokk68DSZcdLqHyMFbEuC2HQkO1J7J9tKGAZhX1GDjSuJs7vufI2GwHg6IZMlo85vM8BXqQkJshk2m0X5Pu4YYsgZFGALXCQVAEE9FTDcr0G23QDuBgHDI4S9E8DhkcN9AlV+03MF0uM54mogi8nuhBiyvYdAqbzRO3SGVsC96UuiJhRBZwlmFn/IBBmW+aFyUWofh/gil4BsGkA2wqhrzt+jC9ZXqDbMEV6O5E2M+wyT3WiSvQGXSBUsXvrVIeCk2EDH/5Qig++9ipe+0OfAIb8IAXe/R288blfw2w8xmKcyeKTVpKIzTPZH9sIbdYtNayMEwTSLaqY2egJyI8C/tAPfQf63/mngEYfSf8F9YeW8Z/wlffiegdGgLu++DG6Bq2udKtLkwBbLtDx+zGzaJZr0srfYwMAy83d6h5z9bisHV0BsMnQpY/qvnKlawSAdYwo3oE9BwBYCr66kclTHwiM5yqZkXRUSWESroDpfWTTdxEWF0A6BrKprNxhbJJmT9PmyL3tXFf9FF9rjzW2gnDLo06eYmJzL2vv+NOGNo33GAB7yfaCpRU3yDsB6ragxfuseIa8KQCufEQteb5dO+b65zUArmjo9cd1BOoIPPcRqBw2n/szrE+gjkAdga/7CNwcAFeA0qce4QNnsLeWZ0/g+9TPpz7AjSJQCUGL7eWm7fcm8Feehnee7vqnm9uuUrSuPWJH+9RbmdXESdHWdzeApfJqJ6DV6ZbSc1iVdvvtlIK7HOetgVKFJUUQrRZ0usdUIJ2bTK5PQdlEVf6Avu1hvKjwrWoPBQvonbmFd86s2IeKQnd72fqZFcumBswSB5kE26kFjj5X2uQAVmfL1+PjoFUB8LYa4tRb2QSClVcpzu72LfPILL/qiWMQrEsU4rNa/a3bN2RCUUonihKdYOREWBKayJIUjdBAljCHqP5MzOLZc4c5MFavStITVQArWciQLedotXqYfP7n8TN/86/hd3+rJXk174+Aq2nAmBPFoo5inkT5uiq1lqoYujYANqVZEfhWAeBdc1qHAGAHoQ5wWYlFOOqT2bsqOP5+2T7Kvlt2TLaD4r74XVfYbivDvgBYhaGHjeVxXfhXyUV0wNUfuSOlvS3Kt+gwDoD5Psdo9kQFwAm6BF3NgEEvwcu3CLwCPvmDAR//0/85WoMzhFZHlIR6uOi6Fp9GlQLY+u9mbr897qtEZFqMWTy56+RGcEw0yq9qa5UrWCeGi+VIJOep5fqVE40m8IUeWUJXqb9CDmB5zwhWnuTUyieW0owdCYlDZXZczwmck2WlaCKRNZrrcJjHW4yA7hGEgE6vEM7fEBDz7pcyzQdKyGun76BfxK52SAGNUQjz3+2C7e1bhicrMcGLOIAzHtMEl4+DQr65NiBpyyltXvUMqaIkCCKrItjl6XoeWM2IrCBuaQtZqAgWkEWgQhvrkAiwdWjL78s2CfCIVtL87tygsSl85ZSpsuV2xt35+4IgmO4IkqNW+wIhM1902ibnUHVyEIjM8ok1tSmF6fjqKmDGVvL9WjOT8cmgp1/P+F3CT6pyqZDmeQoIbtIum2plqo0JZBXi8X5KxnA6q+bmt1o+NgNXH0sOYlpKE1ovAxr8vgxwGt9eFxgeJQIweUz2Zf2+QWHCza7+zn9UDA+HhMMtdPs9DHpDUQy3mg20222wH2SsZC7ZS5rIshnms4kAvGxJu+glFvMF0pTwLxMQTPDHdQqEw1QI8+uuuGYzZ/vgwhS/TLOccv78aXXjgFxyWRusFStzuw2SRU4q3pauSNtZh0Kaa9nvw7zPl92HaQfIbaNlZzqqiYKZdsFeLrOe9rUdbKeixraku7qmRe8R2T5nVJCb9TTb1/EpcHo7QaevCx6mmdqYT6nwZU7rJXD1/7P3Zr2SrNl12I6InPMMVXXq1K2693ZfNrtbbpqTKQqQacMSKZEgZdESIBm2YNmA/4R/gF9s+EVvNgwLll8M2KD8YKAF27JahCjSNkVSFEVTNNHN7tvdd6r5TDnHZKy19474IjLz5Kmq2923qjOBqjyZGcM37u+LvfZaeyYyAQPebDKY7xMwrPEdxiaCFiCPnkWytFy8DMpAoESmOZc5njuRzCcl+300Rh1st5aLXF0W3DOki1IOCExHyhTGscNIRj0AriWZ1hij924DKAY7HpLjidy9W8qPfl7k/v235P67/5oMj26LHL8tcvmR5FcP5erpd+TiySeSLqBiovNCFbIjKVD2JZjBMFnKTo5GImlf5Cd/+Sdk+Gf/pkjnQKR7IBGiPNg5uk/DJMG8VkULZQN7XlnUjuPH14TG0rApEI+tZJf3faR+rgnGNjba+0wi7hgcBh7H0DyoQxm2A8DXrPGfAQZwtTLaxrEG2V2tQ4/wdTKKYynI8l1qMFiUSZmficyfSpmeS5FdSpQupMynppLQ1dzKeSplNmfgZK3WEShiVBLarXlrw+GmwG971usz3WcEAG6Xpd6WBH+9LAB8U2D3psd5RE67kBvGMwPnNlYm+LJ9QHN8rZ+t83MPAO9q1/3v+xbYt8Dr3gI7zefrXsF9+fctsG+BfQvsAWAfA3sA+I2YDW8sALzZcUEJ5urlf4fOdgMIqsNCBMKBuusecneBInWOv3D8+Fk1O3Tblqqd3bM5CteAicZlConVvXzN0L1uXtMlr+duyf3LaPktAK075K8HXq8DZl9km7mpHub5Jppwk2ut96U6cuBmbzvo0CjoW0tEuAbNq8dTnW7eEuG7FYlFcwaQJyAO3t1rbgwRpZ1bfja+++cN36N8rFK77nU9t45e/oA6Y/yB2QIxypwAMUGjaEU0Il08l/7gjky++Y/lq3/vv5XvfCOR6Vzk4ZUyhmZwHHNKRcpUYj6+UjIw5+AvbQ3vmzKA0aTw5/0gAOAQ6N3G4PVy7ZJgfhkAmD3TYg5/LwHgigTzAgBwu19eFQDmKHQVhETkALKzlJlVAPhzp5GMD0r5t3+pLz/3n/4dibpjKfK5REnXcgPCkYt5ZQ5dey/NfqlD3CGtomJKNWx2I3pgy5rQmmptAFhFUGuqcc248us1ZyRyUjZebYaWal0GTLL2DDJqJtDJkCHsEtDMf+jnmw43gWJPamp2tYqO8HyJ5qgGzXQ1swgq0CmnCgR3BwYMI+kmEEyAxJCL7olcPZLnX/+n8vjDJYQEFDhD9cGiNDDYi9rzJciaZ80tm0cE1iozYoEh5PYi5+gqkoszVRu4vIgoAetAXpoiiEAlZzEMUEXNTa7DhFLG9o7yZAB6jfnIeQ3wF8cmKssMUI1jlECuSBopYAaTiXI74EsAN9VjkH4ArEGAabCTKeR1DSQFLoX7QMKXZe7q/VZgKsKHDYL1UkmoeVqDwLpUa7sQbrQhouBmqflqPUQsL+VqArldkcFYdyMAfykNnelRzjBlmmVbwsia5vU1DzeD4CD/a2rgHg+QLZEGw3ICA+wliF7KqB/J4CiSdK7oKNjAaHu8+oNIupa/GSAwwGIoQQOkBqDcH5RyDDB4pMzR0agj/UFfkk4sw15fBsMDAs5ZupRxbywlxl+G9Utl0osM4A4ko3PpJB1ZLuaymC9ltSoI+kH+GKDwEkPXJLQ1z7Szh21JR/956u1c031gfBGAtz7HtfxFNjtBNN9X6i9s82CfWkl1W9CXBhiqLHe1mifeg0F+YwQ92D+Czj6nbAuCAAMGVyTaXxhvUYei9HWcB3I6M0ezSHck0jtUBjyuh3y2szSS2byUKcZvrMEI0xmYxDpOiaUWIlMw3xcis5WWiTEiyLW9wPgGQ1bnHNoU4xFBGGhjjjGAurAFZjIgz02Tif1CHEk/0eCAfk+Pw5i8daBM4T7WBQYVlMxNjcCB994ROTws5Ytf+XE5OX1XBtC9PnpLZPqJyOVDWV18IpeP35fpxUxzR6PdKOddMsU5bhANIlnEpfzYL/556f30XxeJ+tzMRNLT4FHfp/FvBM1oZxGADGy4bvWs/3c9OvAKAWhbgbwKMuu+vN7b6h7VXk65jroW9Ke5tbWwQa7bFgOYl9y2zr8OALDVx5+LEPRYMuE3AmZ0D18WVxKtzqUs5lKsnoukV1JmE4mQ2gSTF+AvWMGICCFwXjVqwAhu51wOJ2fQx83Ve+unqjurPvV+3OV3uR6A9UDOBqgclmLXBnVXROU1Ckg2ATbU+SbPYs2xvbXhfE+2lWm8bZLtCuDbA8A3HLr7w/YtsG+BH7IWuKEF/yFrlX119y2wb4E3qgWK4rdv9Jj2RlX6RSrzhks0F7tywOxoq5qB+iKNGh6760Flx3V3Ar5+/rb7rD+Aal4qnRabnQWvMmVe8FxnOBnLK9yYKLvCGVAm5EsvWljXQiJ4LdVlao0BGcFUmVXwdGpYtkp2VlKh6qlqQGmB3J+eYeCeXT3sqdpZUz/6O9jINrUH2xhe3hpJrS8RNhMu4U4bf6cjCqCbeiDbucT8QlFFwXMQINRBDbBLFWK108L3EBjd1Hfm0Q8AVGXjsdB0nCug2QYw9X5xjByA7fngjDQc4hycGlKvZVANxHAGr2uDhgkRG+3WLr8nwcX9NwHA4dzZxOBAOTG2HFgCGoBznJmM8YXy40ucvyEXsNOHyCXUgRDB60w2YM7zSzpxwE4w1h7pR+rICsHfsIV4ftt0tG0dPbSQjAYXmjCDERXJO+PnPFtIL0nk2df/oXz17/0P8uE3Y7mcRvJ8WdL5e3WFHI8qR4yuBihMqUfHlzC8g+moEtH1LN4kOezMOLZky2zt+ty8uhIXt72Y43LL9W8qhfziEs/NR6td9wGLinXaYr7b/r32540M4GBgkLVtCPAmv/Am/2HYB/67mdCqqdfKS3ZcjWP6eZzdxs6CKYY/HMN0YDMLzv5BP5K3b0fSH5by7/2H9+Rn/+P/Qhn8BEt1/SLAy8pawAkjD+Dlx2f9no5i/u7HKSNMLxA0ytYlyhCXYEC1LWY9tLXDaoDXO7DhCg4kOdVe1i+3oXZ8g/lrCAYO9lOc9eLJYn3SQeayehl6w/NsYuB4LWnAUsafljTXr+Py0KqrXCdbRZTG4lLK+YXaOtrergBZWXz0+/LwG9+WyZkygSkvDGlWgLFOJi5ULtjtRZcUclBqLaetISEEkb0ezJ2peX7R+xfPSjI+U7A6V5oXFucrS1ODZHA8AU2PxcHnKKKsrcuDOJBaZZwEcBxrCBCAKEoGA9AyMJQ5eq3VeK5tRfA75aZLlc7FeQDngHMB7ILN4fVEJc6RXxXAFJiaAFDB/kXwDDF1MeAN53E8Yc0vBVLSKZi3kLB21jEAZgOBmasYxwHnwDTIwQRV8Ey3OHodYPbYHhHo7WnQDdi9lKNGDljQm9F+xhpGg5PZanlwl8bwdPYqdSnQbmyPksMMNoyMbfzD35bHmPmGeW8FfwES0m4gP/BAZDwqOVYGQ5GjkcjRIYDLUkbDnvQHA+l1u3J8cFt6vS4/Y1+1nF9IDFAnz6XT70snTmS5mEi2WkiWLaXIlpKmqayWqVAB1nLDXl1p/ELKXMKqy4Ky4DtIW6M9Ma4GPfts4DCDChY6ZJmvFyFhAG9NOZY2NcSDbfvltpbrZtv8cBvg814ZtOEuvQoqguyzzw/uBw1cjWynyXzMkebSdpCXstUWpAUw/iCSo9sRmcGdgUgqpYK+qcgcEu5dkQswgmfIF1zK1SySxRLzTeWjYwQSWCAD5iDmE8bbcqa7QDKkjQWPcQVtcW7TbA6w/vY3xqiudSpvDpYtQF+MGeYUxrhCXmtbEyAhDrno8TCS4yOdcONxIV94rytf+PJPyZ0f/RmR0W3tmPmZlJ/8S3ny7T+QyfkVWeM4njLQSEPQieRiVcqP/8K/JZ2v/GVlAC8mSA6sA5d664ZGkw5sCxXyoJsstO7ZzEiYHnjJnN7Iz44xYbLPDMDRvV6CSReuJ9yTWWdWTOC2Sg/sGDpb928055CJRmcxkIAZv+2qFjpTGU8fSe31qFGMesXYIKnSfNa4qav4psc1y1EDnO3nVAN7PfgT71izooxAr1lOkeWZFOmllIunUmaXIiUmK1Kd6HMLVxBXznCwHW2JSEb0HQxAtT7WW1d3izRAee2J4P8W23dTEweS8Jt7YMO3wUatuv826ZtN/o3w2F2P4w22MsoSBiEEz6XbCu+GcGvlXm5csM94anj+pk3yS15/S0Bx8qV9DuAbj9P9gfsW2LfAa9kCL2s1X8vK7gu9b4F9C/xwtsAeAN7R73sA+NoGehMBYD5W2YPpOgC864lxlx150fN1K9LOxVq50ek1NZnM2kNMJz8AXrhvkwTR8ZYniw/7YIcw859dN5Y47hj4WzsEirKQOKFI5Xql7CFc8zSSJtRgoqkvAecDynAA0B+g8dmACjorTCt3A4OtPq7JbKsBVVzTr6/vyjozikoAgFJg2BwCdLPTYWjHNQDQ4CE/yL2ljeBAqAEpDrRo1r4a6HQmXuN7BzWc4WrXYxkD5xj9CuqGr5xNzugLn/EpbewAjmkjth0qTERp9XFgOPwM7yMbw9rX+k2dcJZkz7EZOpkMjfPjwXhj7k4chH7Ud212AMBwEAZimo2cvDjeQWGTc0UbEmFzENy/h59K5VzBeiSwQYeX958PU29jdc7kRmGq+p1194SOmBc9As+FzE1qFvnmLB8w8gJnucTdnjz5w1+T/+Xv/k/y8XdjybJIzuYlHcNgujl7iqCGO3QzlTglkBDMnl0AcAUu2pQLwcZNZIVN34X32wYAOwD5aQDAu0Dc0Hi8KCP4RQFgzqjQR7dBHCCcIo0UeDdgALfb+1UBYDj5jWxJkKgCgAEKx+bs74m8fSeW3gAA8F35c//Jf2WsRzjkgSgwlKQ50MI5bh2wLvMcAMCU98TYb74alj9k2NphABE3rg82fxUANtvQuHqF3K7nGQ/RdHdytqWfK1tj1/G+q+yZIYghAIxjiLwCwDBqowPAFeBkFaOtsQgMmkKzVVXwkp0Pqj/qWDGIgXRCPQB+9qVkj/5Ynn7363L5qODXYPxizwSwCAxvMPDA+EN3gUHJnJ2Gj0A2OF0hIKZeeTxYKjHGZJZHcvYUkq6R5Cswgc0lDtYhQUwFiyHpW4XfGAiHcuQ43knWBtpS88GWKN17WJIAyOp635hZVul0lYN2oBnrrFvw1AA3vKuEtNpFgL84HqYcwDV+xz3JFIaMrgGyZCbje+QZRnANchCDfYzv0cSw8bDYJlENVi9B4BxMWGXtLvCdxQEQmC40Fyqux1zIrjhgOYId5K2WCURumDy7CeHqag0pbZ8HBIYV6KVEt9mgzEE9zAJGgAAIixgMgn5ZgUEMfC1RRjMBdinlYBDJ8BAADPA35A4WGY4A9kECWAgQgy18DKD4EEzQoQxHByxNfziUfieRwcEhxyJYgrEn9M1yyYulFKB65znlq5fTiSyXqaRpIdkiIjMYICfujemzAPg5B3apzGWAkWyPXGR2qQEMoc31mC5l6SqDmnsZpsu1gATfLVEfXccYjw8DHcjyViawm3S9j1kpMG2dVW+gPK/lsXzoB5TTTuY0cpUFj3sArmng++BQ5OBYJBlEMi9K1jmL0RYawICgA8hFAyAGefIcqVe7yoAnU1ciAsVXE1UauJwYMzi4L/7kXFH8lQB/tUWF+bftC/OG25YyQk5tMzEYuwhYgO0AuD1EvuAe5MP1OqN+KfdOIjm9Xcqt2yInp6dy++SenLz1RUlu3dcCXX4sq+cfyPTykVw8+liWy4wYL+SweycdOf3Rn5Dx/a9I3D2QztGPImmyRa0ADMSeC4W2Sg+PzJ7anpXdqVLRbJGkK3mJgFOoTsQVCFyl+qAB8Vmka0XN5FXwXl8BI5VjxH4gAAwZ6hr4raWgzbByr+rXeXMAYMxrPhkyQELTJyAlDhnd3FdDGWDCHMFFeqZs4OxMSiiHgA2M+VNtYEyWwUFgDGpdAO3dnzP042cKAN4G/tJUtIDz9rG7HsevA4Ary+Vja8O7339rGV8WamgHMGyJkNwC5F5T4mZ/tw7cA8C7W25/xL4F9i3werfAy1rl17vW+9LvW2DfAj9ULbAHgLd092sC/NYPyC87bNuRxS97nZc7L77u4e0ml9zJAN72YNR2CKzfDI68GgDe9aS4q7Dbzt9UvvpYC5SvHuP8F92gJFLkqcRgHpHpal5UStgam5d5TR0FsUSCFWpv1CDLvagAm4KOZM4aVWETcOC1LbOFOpkVTVXPAB2dwXuFtpqnmUCvAQdJx3K3ejI/z0nVYpwGgCpdvswLh/eAWUqHiAGzRkcC0zlERhQID14ERdEudn/wtMLdX+hAcIm5ChCFr8uAgoo1bj+GACopRG0paL+Ji3vi/mFEeXu8wOnmwGpdfmU7hI4OBzftmHSu8DiB0hAIdt1O87gSw/UcumEuXXyP/oUEqEobNt4B8Dbye3rjKDKQU/fSQVl38DlQjpx3YCY250ANyivI64x8BjTAgZ5AmhBOVDCEtU6VJJ4PaQMqIgeojeGO6+l1FGWJEzCwcylEAR31qUFOc8l7J8lQ4k5fPvmd/15+7e/+A3n0EGBDJA8vS7maIx9jRJYYpErpy7TuwLDALXD7TwMA3sb83WU+NwHEobP+VQHgXVZv2++7mMM+VP24mzKAw/uR8bgDAHYG1rZyhuD2dW0ZYpa4lh9bOfLtBpXgggHVDgADoCMTEf/AADZgeDgU6XdrAPhXAQD/7f+SB3EMc3zD9Lbt2qZ1fcNa05KPX1dSqBuwHQyFQIk6R2Foryx45FoGMGdtAB7b347n0mayZtpyBID978D56WtbhTrZbwBsiVI58hfey5zdlV3C9a2etR643pdorDrVeQx1hu1YgMjOFObaa4lsIRkNtHd8R+Tqmcjzb8nz7/y+PPtoTrYkSL5g3hF4hYSsmWwyQwGxkGgXURqYAhfWJtWyHUjmAgA+fwJGbETlgTIDW1CLDLDO24wYtTVBECIjsQFXaD4AUz5uiXOj+ZobDoJMfh1Wt+qvOhGDg3lU0y+wXugKAKYum9TmAlmQBhzjJ4C4zBEM2euOgsOUWvbzM5FFqmAuroXrAqCDxDQBXTB6IT8dSEyDvQrQGIAmbDJZv1RpUKlpSEFzeAVDysuJ6wMYQz04DEymHd/7cEEfYb6S4WsAcJLUALAPp6rtuezoOogXxVmMQYrPAL9RzsEgkv5IZHqh8sU4hTmDwfgcRzIaqjLAySHAQJUDhq0AMHh8C6BgV0bjEdnBCADs9zrS6w+l1+0QqNYyQNa5K+kcTE/ko51Imi6lI7HMJxOZXa4IQk6vIjJa0XGLhU0pah6LXF6qRD3B+7SUHraicSQ58uquShl4EAICHLAGuzmxWDIwuBt2pWWiUB9nA6PFKDNtpgMAVhgXgiJRYtlBYhtbfEbybZEz4A0oxvhGbmCcg3S3YNx20aYj3UqOjiJKiC9tTGFszcAqXwi/A1MYctAI6ACQDElsbnmSSJ4+KzlefQx4EIRZJpWCthg2ZjywccCesUkKCXG0Ec2Lx68gMIhMdYD9KmWOcY6xhMCBw8NIxn2w6yO5dSRyequQ+w+68taDL8rtu/eld3gC7WuR7ljKJ+/L5PkHMp98JLP5c3k+XTKAIh4lcvvefbl78iUZHd+X7t0vSDQGOl5FKVh+C6DYoClDMjqj9Dg2UQz8AzsY9tcVW6iIo/svgMIAkTsMEN300vXM16PSc9UzFsNCAvgMAGC5q8GctJ4I6lMmsIYNGAjcziG85a7112YXNmywXo4B7FduupZdp2Y99KpVQM8JXKWqAeitADBloF0JBEA7T2VYjJDTXs5EiiuygbPlI5H0XDBBCQJz0ui9eB7mFPbc1bpnCkRebF+CKzy4vc9QI1/tBnZtUF+VAbzrJVbM3AAAIABJREFUsfyzAgA3Fpmwb18WarCK64NQcMGXvd62CdG83h4A3mk49gfsW2DfAq95C3zaVvQ1b4598fctsG+BN7EF9gDwll7dA8Dfl+H+WQaAmw2w60lzV3NtO7/tlG8etw0AriSUY8vCaIAW5b1cBhpeXzhgXL6SHmRn0sIBA4oM3ZrmzDGmpjNoCSS3gUvLkepM2Bi5EE0XEmgLvW1AvzyXqukahszRUAoYFIjGK9h6OZa49nvQZkg0SNqIg5ut9wbFr+XFoMPDPHDuIaxoTPDGuVan05vcGRI4PdC+zlymR9+A67WctnBEOdPZGcDQgDQJaB7foFGZV8aBdes39x5yYMQqr0esHUCqsmUI2CotUBMrukum8iwGY8wZsY023uBQIMs7HJtNR49j+hXhz33cIbOOhQsQWpMJpHQgHINkEmteOQWBYynzNAB5yfvVfrFXgaSGfMG9rAEOyp7WQICkM66YySpmGgYWoEvgrS2lBAJHZ5hKSxf5jPLiSXJAwPmD/+u/k//1f/wNuXway/lM5ONLODGRh9FyVgKAwPC3oXEdALwt7Vjj+4rx05wd7XN3+de2MVb9qj8oAHiXtfw0AGCOig1m17+C031XijgAMtfJbsMJjxevGRBBvX4Ve9NNRgVQ6BHkshuTkGXpqr+8BwZnpIAPQKb7xwCESvnV/8AAYA+rIABcKxvgmoqbWmBEVZAWylV97wbFzU1Inw6QrjVHox5f5wB2h6TbWIcZXWGgoWFcd3+FCLU7ym2QB3gYAIzLs0P8PhaAEyg9VGgJ10QHdm1+8zvPFxze0+ybo5fuFXfkTkVkawCYE09BNKJdZBbHBFWI8s7ORPq3df1FMNXkmUz+9Nfl4288pawumX+QR15oP3teVafbothYxxNHfQFUWZ0rgiOAvDySp08KMoAJHIMRaXRVjG8EqIRNQ/lbB22B3dAkK6RCoNUI0vT/AxSDgIRjKWxyl7fXnOcc/pY713PoOqiLn3zuUKbZuoy9RzxR7+vH51Rs0OMIpgK8dRwf6ZeRgxUqC2Cm8npagQx1JEsY5VUGMPOtujSvsX3JbLZpgGutkAMY4C6BYVxXVwjUGWAyWZpoY1/Sw7luI1izE0QEq8kANjCYDF+bSgTTXT4b1w2mYr9nDG0jVELWmiR2tEFH5MoAYAKFsAvIAztAXmAFgMc9lYs+RD5b5JktRcZqEmQ4LOXwQORwLHJwEMmg12Ge0KTbkXF/JL3BWOKkL2WeSbfTJys4X02k1x9zlVxcncv04lxWKYC9kuMPrNjJJSS7wThXgB5D1FNt42/mmU6V6cwgBLZ/yQwOqFcH7UQlD25W1H5WDP7myhAGMeAXpjk1W8thTLa4Mty55HPvo/XnNW3/4SBwZaxt/CDYoAusEjLXBiAzp3VSEhC+c6oS0YNRJMsUEtAiU4CypQjU059fRXK1Uqnu2Uzk7AKAb53zmsCxxQmCiQ4AfUEtddwjkiVkpAGOdzDX67q5CgBzTGMMBsoWPjbINgcLe6Yw4mhk4O9Ac1X3+2jnSDpxIeOByOltkfunpZzcS+Ttz/3r8tbnf0qio/ck6h1KWUxELr8ty+lHcnHxoTx5/F1ZZZAJzyVNc+n1Y7n9zrvy1ud/WgYnn5eke8vyoIMSDpQfhQHArwAk0nZUqkPIl47C5qnkMH5gZiddBpnieDUgbSCx+VzgAGclDR4CutwAKxM44opay0F7jmGcvy1NTHPEhQtmHVgYHvNqAHDzbvUqt8PlvAEAplYA2rwBAPv1NY2JNism5KWU+UTK5RMpVhcmBw1DdyUx50nCIE9dBCwpOxjCrkwU7F9s+vFG66VuPRdsbtwaIA7+2nLo+tfBc8jO+O9wXG3aLO96rG+fszZOd1xgFwD90gxdv2/bf/BpQxd7APjG43J/4L4F9i3wRrTAp21F34hG2Vdi3wL7FnizWmAPAG97Qtm1BPgT0QZWzQsNkVdj4BbbqFE3LsOr3f/Gt9ly4PcOAL5pv2yr/64nw5vWfNd1NpWzPmft7MYDaWEAhjOSDNSl91iZI9SYpNylMTHB5IQnLptJkU4lKmdS5gtG7hf5VMrVUrJ0KvkqlbzA95ofNQJDFl62CthUQBI5fCkxSOYsHAYdc+zBE4qv9B3nxfRwJabaC71FnK9OdHXjWXR/NfUgIacUSrr1GnJcOAjexLF5IczzajJzLEcEhrTlCK4koet+K0s4Q29p/jBP00s5OWW7KFauDmDFeC3rIr2+Vi8ypc2RWaGg5mlmEbVdWL0QJTXGNJnTfAXJBT0xHp3Lzkh2yewQIHfA2OXxjCpUyRzjss4w3gQAmeZiYyj79Z2qE9rB1lhl16ksc+WhhHPGkyTSu2+IAj2elgTV6WhwGiKAQLlVei14PkndbHmc1txNbQdIIP1d5TiF9CCOU6lclaIEQ0Tf6XzmmAKIbvl/Mc6Zsw6AtOXiTIbywW/81/IP/ud/JucXsTw7E3kGRlQ3kmdnhTjjC1VHDmAFKSDL3pSAJsiwZm40F2X4svRs/Oo6CWhXu73OEv0gAeDw3ruA1nYdbgoAh+dtusd1ADDOXYs/abU5gItG37SmgAPAIXNyU3+ETOCQ9GKqz3SzOgAM8Kivw4usP+R4fOsYIIQCwD/7t5EDWGV2Pcd5LW1v89WZ8V4YD75oF84ZRcE+wnM1qj32l+ZxbL/iFoPYDF3N86wiQvxqreASUlw32Rj7zn+ye2uQiJcDPwZJriuk048J3ivaqqOfqpKhgUoB/ZNBT86K8lz1nmS2ynhb6zQD0MD5SCDqwDSusbi0yd/R72fPlNI6fy6P//Br8tH7OYH9Th6waM38uQwuqgN5XbzwtwPAlsxBAeJE5PEjkfnU8n3nyKsJYEiBMEjoOgAJe1f/bSZbcRvFtimrj+MBOKm0KCSiNXOA5mLV8xX8NRKp3icAeKtuCAYLvnNpaWK6FQPUMHSXqLalleorAKCr/MMlWb/4OTdQG0tL3C0J0gKzwHVzyx+MLgEwjIKlDNRBkE+9BFGu3/ISoy4AMnEuAGcyhJlWQ+Tyws7DNWwsktFsKrcUX0FuVs+x3JJDJnuzkifmJqAKOiGuznzA2lAuS822Qs5i4NvMMausYH9RArin4CpAm043kuNRxBzB2GJBEng+1x0VAOAR2KDDkkoCYI6C5Yqxh3fYGtR/OEhkfHCouYO7fbl7+rb0BiOZnT+VMl/KYj7lvrEoCklnc1kucrYBtoSPHorMpipJDGB0PtXcypTC5n5TgUrFZw38NWIvGOIc3zbIfavUTi3DORGYiRoepGGrtlZhigEECGBtZryHzSGGbbgJwHjCvKJsNyYbpqwy1jGWsJaD2Iq/e0ORk7sit24hMCGRdJXLsijlfBbJEoEDGCtXIhcTzXt9BXloMIqHCsqDoT9ZlGQT43eWCRLwBooTBLYtrZMvKaXuALdRhCkjjrlpuGmMPNcA4gtIgUfMJR3Bjlj7nt7R+nSjSG4fidw+jDgGIBV9dCTy7rsPZHx0V+4/eFsGp2+rbMD4VAfHairpoz+R+fSZTCefyMX0Y5nPZ1Lkhdy+dUvunH5RDt76skSjW5LgnMGBJf9WO4n1gtvB3tjsY8ZgA+yjtbsLScAS9heOV2sSdHYg/cyahxuoeu+sQY8AgHE9XVVrKWic54ziYD+8aaFufbdpzdMAW7/3Lj/B9TcpKvlr3W9vfxp346NHVLmBDQD2QIqC8ty6nkEOWucDBtyU+X/LHOoUV1KkVwSBy/nHytgu8byEcxSorwN5W+X3YtjX67X/fgDA9R6ifn7a0M5USOm0GLLtDt4xCD7zAPAu/8INBvm1hzR7eM8AftX23J+/b4F9C3zWW+DVVvXPeu325du3wL4F9i1AZ+dvf693kK9nO+9kAO8B4E+jY7/XAPB18sVa/m2R4Z/WtNh1nW1AdRMEptTZWoODHbkSKaA/C6mvlIAs3aaUXcvpiM6X55JPH0s6fybFaipZOpF8OZcMTgDkhcoB+i4ZnZ/ncOyBkWmQ7Aanf1ijTidR2T3k1aOkoDrMALwAQutEmscL7hgwK/BexuqaIdCaAXwzADGon0uLVhKj7cpTAjIiy4dsAzph0Zf2TgAYzlZnwHoesCp7GJ1EcXxAx3cSIYuWOUSDz2BQ+e9llEgHoHIc40z6XDr9USCdDEekSrPFZSwIzugkw+B3SFar1DSPAxMG7IjKOYWcd/V4BIAdNSTyPNeuNhSZKnFP278tVY0D4HyDB5LD3BxHxqxlc4I9TglTBA5sGIcVKLQhIMGOTyIA9JrfjS/2Qf13+7ru4lMub0z2iXpDiRbXEt6U7gOjBGwEZZTT+UmmMz4rRQojSd3qvDn/97miGHubYe6DzAZUx3RG4RyDfF4Br7jSMNG2JRDbqCvv/59/R7769/9Qzp4BAC7lbCGSJSKX01K6vYhAIsYinMZg9bgCbduj1waA19ilLVx7Uw7f8JxdDyq7QNjvBQN4G8M5GIY7l46XAYD9oiEQvAsApn/UXptyGXtdtrGAHbzxa2wwlzoyPaejARBeRoIiYACbYj6UMx0Axm9g9w16kbxzElU5gNcBYMw/2H1aKr2gfUZwi3+P9aHKqe4DswUAszkcaWnkBDbZ9FbPQUaycoYrNuFakpyjYLmZYbAfArCVRswkmqv52wKI/XRvWK4VNQNY8727V7rF8mXQkKUA8GiJKrrCmcB+rk08v361//PjPIDGbCURpVxkNdf2gp0lcgdKJJCdpdJ72c5AMuGER/LfCSWhLz76Izn7aCrZVAEbFBU2A8EjFSgVjhmuqWbljHGL9W3cF3nyicg5mIcrALMqAY1rYIy5/WAwCseeXgNsR7eY+A5AHWGbNaEHBTfDl7NZSRizH8Llw7sK6xNHpUmxk/jY+of5g6aEHWIZIaUMzBygLvOkar5e5gi2Zcwxe1zP7T4ZwWh+vpe8HiYS26CALDSYcnVfpwVko3U1wvEoP871e/FagjyuDDlg3xBghn3PyiqnMgBDb8vGBo3zoJTBkNFvKlEb5Buu5j9YvegwSmBb0FAUkTELSWUODV9OzUbgM4BNxinggKIk+Iq2RL8fjhX0hO2AVLSp8ipTeAxmqLYb8tqSJQ7Mb1zK3buRDLoJr33r9olgb9eNu9LpJioUE5fSjTuSpnPJl0uCptl8KpcXM1nOIsogL6Y69D1/MP4mO5f5gJWV6wEMDOuz4AOaAgL8Og89rqTKsIGpHaBjtOtsWhsB1ra8HJVYdGByG8zABiM3OtHfBm6C8pBhqyBu1Iuoqg/ciAK6uC/y/BbK1D26JXL7tsorR92OLCWXRVHI+YUwDQSY5WAJA+SFNDTGBvMHZ5o/eAm56CC2br4oeQzmNvJZcxzkKovN+WXgNaBNzAuYFvQZckszVs6sH4Ij0P8IAGBghNUJgQEIQkArIX/0IQDtDDLrOjbunmg73T0U+dEv3ZG4U8rhnftyePttGYxvS+/grkgBCeGJrFZnMpk9lvOz78js8bnMZ4WMbnWlf3gkx3d/RI7u/oh0jh5IwrzA2HejUNAlh0oQJjUKhuTFFvQHHW0ExVSWiFB+09h4ihO3M9WGqnkc9uaaOxhPGLA6+MdWM52KNxAA5jqPOuPJS9sjBIC57nOCrSQqVhIxHwaeF5Hcei5FfiH51fsSRZqz3hSllQkMZjZObazPwVLb6LXG6sAPvo3dtj/d8ETR7PfrPgWLDQJ011/BHmKNsRscvevRnBVpPRetXa/ei2ws8qb7N665awe/rSG88NdUYpc80I1avBmSkHz51162wDe62/6gfQvsW2DfAj/oFtgbuR90D+zvv2+BfQt8z1vglQHgnUDp97gKOzWAXvD+O+vTjtG9KdN0WzlejYG7ZwBvewDSftkOABvF03Mnvai0042H1a6nzOsB4OsA7AgP9jGiui8olRszER08TlNZXX4s6eRjmZ59IKvZU1nNziRNJxKXuSSkUwBcW0kPUmz0zNnDfQnHEkBgZXwlIcJBKke9NWIONmMvkknC1GfKTCOgSiYS8qsq8wMOWPXZaay+sxTg6WIrNdATlTAu4KkKn9mDY8jUgKPCIvIr/MGYSjyt7SBwFqpdM4O8ISVUVWYP/6NKFRBCr3QkMcPjY0kAQDoAnMRky2AOOuAblwDEc/0shXQI0OKzf6/vCT7HAL/RTuokxvXjuFcBqHBoxSGDN3Dge5MwBzM+VCCwe/bVriD3b8UOBEjuTGjWB15RepDXhdiY8xcOJG1VzxnYHPYFx4rn4fXyEohnmWJjYKszk19ZYR3Y7wxODPTu2LvnQsaBhcRJTwow1uEc7mCs2jXZXB2JkwHb0K5u77X7CfLNBKWtPJS6CwFqsH1ZQwBFYIIPJIqG9KTG8UCKoi9xVsi/+sf/jfzDr17I5fNIHp2XcrksJetA6hEMMW1zOGXRmsxbacO2jT+/KgDcBiJ3Paj48dsYuN9vANjHz7bytM3wrhzA15lhzQGsEpoNGxLak4B9vQm83QRmNwB4iy9wnLMCvwKzznLYZ5LjbXiS9dUCgMFCQzABJaBjMPMiAjbv3IFUaSl/7W+dkgGMmawMYNhVAL8IeDFaGREX/QxtBj3SGfIaGOTSjkTcqryCjrzUDRQGluha1FyvNM+gGSCzn2ZF+akKwKiYwNcBwDTYAaBcWfQa9G1I0QMoCaiRbsUYUGKNXElAmxKBO0X9PB5WUVtr5KnqZEOoHPU0a8EJTkAXEs8mt09VAUeqgDpOFFUEOLyCTHSqqBI6+OKhzN//v+XZtx/J7EJBG7D3aMcdpHLxBBTR2K/eM9SigMxvEsvzT0qyD1kk5P4lmKhsTNiiagdiQVO+hFfAJoBFz8cbMHtxIoBFNqV/b11iXxEg83T3NchsCICLfxhgzZa0fUaF0Vn2BgdfsVyDfIjKARAldkgwVhnB7FoEm3mXWQYAX+a9rmQbAwCGdDTkoRmgpvsPrPhoHwDAmD8O4PrQcKlojCx0FYFAtKWlfwbYlqcKmF8tTRLbykmg0WwKhhAYvL7uwba5THQ1w6yNYzC12ZbK6sZaAmans1hxPMrS6ZjMdKzAJfpovlRpYQdXwQTGsO8kEcuJ60EOGLLRkIcGQ9jTsqJ9oTLAQBPkEe4K88lijGBoD8AWHpRycmsoxyenMuiNJEvn7JN+t6vqMflK0vlMZpO5ZNA8RhtDKvpCAwLTVSSLSSmLmZILUW4QTblqu3iNYS3++OVhW8xggh0agyECO26DTfdqOv+quBV7JkRuaAXA6vPQLnpLvWYCZrKNNfQrBGfQZ6gFJMIRvIAAL/Sdr5XMtTsWuXUaSdlT5rACz8h7DIlokSWkmRciZ1ciq1RkAnDc8gNjLNHSlUJJbQZeIJVErkxvnyOhGUNUB9YLyHzjZiqHjvYFwKv5lik/bsEBfQoSlOzDg74GC2D8DCATjnFVihwfiRzejiRblZJORE7vQEZa5PZRKUfHpYzGiRwOD2V4MJaDk7syPrkv3Tt32dDZs4/l4um35OMPv8n82pD97o5Ejk9vyem7Py6Hp39G4vGpRIMjpU9Tz33OcRkhwTIUEyiPb4o7wR5cWyeIeuBn1T9oPy1pDmBcw3P/OgAcsoAxr2xEIZCwscm4/vm7fv4KnnsaETGv+PzeYgC7ta5TK1Q7puY6G+QCDvfvtR10C42nm4x7AIa4IiAKuQe4p55JPvsmmcEceCqDIBHBX5OjqEBEa3lrhu0Ar/7ymQaAdz2SNzaLNwGA6/1PeKoa/i3jo2rXXTv4tSvaFzsA4E8F/A3vrfXYA8Db+mP//b4F9i3wprTAy1rlN6X++3rsW2DfAj8ELbAHgH0/fVOTvweAP81p8YNjAPuDnTF0CE61+/YmT4ptl4SBeVsbKTzeEtxVzEfcr1kGsBLJsFQeil6VDFJ8jySCz6Us5lLOL2X+/H25ePpNWUzA6k3JBkiXl1IAJMzB2Mika5LKZbGUIl1pvsDAMYtPBOdc77FN/wnqBfk5Hh80kzp53fluxYUjjmwcsCoV1Izh+IljSSEJB3cBmUH1hRwoLPLUwOH6xnTKQKYSua/ImsG7nk+/vV0Hn1V2umaKsPn8UvSfrvdxxTqujtOcuriWgpwKIuK4Tg8ApDkhw0dzA7WRV0/7rCl06peGw4a+HDqmnMUMtqs6rHCvpgydy+fBac+MhcqlxXHsC6V+OdDb6fQrbJ/QChlScIWj/XJzqppLdCMLeL19wqAE/k1Hf4fMmwTvaCM45ciYAgvO2Gf2DsZV1QdwYMZ9STo9SboDjg2tu46JdDWTHOw5iPh1+qwnZL21b3sSQaMRbOrqHk02eW45gnWM2FhhPZXxQ8dh0pFOrydJPJAkGlSARyEdKbKOLOdL+eP/52vytV+PJEpj+fhpITMUaaS5/pDbb7U0MVoHNExiFPkFw1cIAFfpRe2AhhK0TfWQAbwJjNy1apEldI2P8tMGgK9j/7ZN4qZyfZoAMO4HhpfOowAECAoCNpS/2gDwprZbA+CZRNXkO830tI/ZBgBzTDO4RKSDaYsignwuQiFLXBpMM4AzD5ADeFjKX/9b9+XP/kf/uRldsE1R+pAeZ4xNpxuaM5a1X0O4cbKhjpYzu91HDQb9GhsGEToIFHHlA89BjvXJAmqYqDKUwK+iQLRkQISYG90MJCeyg8CepHkH67eyMK716mtswN71+nPdxK0duA7sRejsVlmL2pPtDGKe58mejTJKcGNhzl4ghUjy29dcwDTuiFQCQgLQgxIBur4upyJPvi7P/uR35fEntQSoY83htCXZy2N7VFWYrEGQuZ4/AVhl8rq6XZAFREFMvtmNra7txoy1sB8wNJnnNsC5vakApQCUZt5gkyRWUN+2BwC8liqRXOVyNeUQNl2YQsE+O2PR5/5yWUp3oBWjfH6mTEYqdxoDk/g6mhC5VQG8oqlMMhdNXS0mPsUN68EowEpHaWWAyV5uKv8rwAzw1yDaGmW3IDYeb7sugnQGOpOZbIA5QWEGjWkbUk7a2Jm4P6WYjf1rMV68qJsjDIdeXxUkqH8BYBR5iSHekiko61k3AGjSljBHstn1HExTXX+opJKLHB3GUiAvLYblSkHDwUBziXO228BiM4I12itlNNQc0mWO8yKOIQDBZFCnIreORe6/JXKAXMO9jgxHQxmPRjIajWU8HHO9T1dzSZczWUwvKROtlOpC0mUhy5nw32KOf5oPGPmrq/iNYBpyrNteBRLJCFhUCegQfVK7jTFhG59qfmiwnqkRk0Jtdsn3tjYPWEfsI7BPRpAAykRVl0ggDII7YHnAHABrl+MOgZMGOhMsHoskg1I+9/lYjm4fSFoUkhWFXE4XZAJfXZVkAp9PFRAmcIsxshJZWWADGOX4HmMBZUCwAtcsWxtoGTC2rM8xRwD4ol8OBsr8hrw0y4VjEBgyiAg4I4d4F4FqSwWDmScaY64rcu9uTNUetCpw7INRRGlo4H/jEQjfpRwwfW8hw5HI8LAk6H1y/x15662vSP/oVCSfMrB0dvFUnj78U3l+PmFdeqNIhuOBHNx6ILfvf1nG978iyfCOIuwAhKmYgHoh8E5fTMXig5P7e3QjwF3sZ7XvPVTRQ4M84EYBXmf81iBwBCay55lmnlvdK+r+FH9tU4ixu7ErNICqshQbn4m8RG6Edu3MtM7Np8d6L3JjANjay/fkVbwrWMG2ztFesP0yyrhHXMPAxs6lWHyH7O4ymwmCSQHSR1kuETX1w9LdFAD2ZyqNot0cn6+M+5d+NRjAfhVv/9Z1PbhWF30bC/60sLsEGmAQHudKUo5yt5//w/JcAwBzwAfBbruL0jriGgD4Uwd/aY14/z0A/MIdtT9h3wL7FnjNWuBmq/drVql9cfctsG+BfQuELVDk/+wVduJvUlvW7rYQ4FgHBZt1ft0ZuOsx1S/ap9dHQK8ziJrX//QA4M0PYnVfbntQq8tfl3UdiHUnQqP09EoFEpZ84lZAWR98nZaguofKGdF/CuoB2AUACodfRrnfJBnT+5cBwAXAReoPjoCk5JVIuRRJ4HVcSJleSvbsT6SYfCKTs49lcvZIlssZ5Zg73ZH0O33K9WlZkMMP7lDzrJkDvISHcMvDuIKcCmg7COntWTtqtrkwtKVccrJioRowQUg1An8s02szh5dK/FrL1V5mLUEjrNyllAvIEWaZ5KkyOSlXmAAk1O/6wz5ZqlkKtqrWA+BzAoZnAtm+lG2C7wjw8pldt3+Kl+jxqAfqkHR70u0OWfYUeWIN7WFbUb5ZWW8KokNiWR37NcM4xGEAQoISoQ4mMhkMHHUnFdslgixjl/VyJ1QOYLwAwxhO4Q5dXymA0XRJ1lAv6SvTIk/puAbDC99jKPEznI+kYQUAmAcZVI4JjJmOJGDempQ2AgcIplKSHAD4iExnXBSAMiWhKS2dE2iGJHmeryRfLSQFGJtndOLBAYdyd7pjiTs96YARghmC8mYAeDEuwtmWS5x0pYs6YdxkqH8qvf6xZOlCECig7ZzwemA4FkUm88lTKXAswDaygdWLj3sDcIbcM8rpgQYdJnVUxzTg7KR7V6aXS/nd3/o9+a3fAUARy5NnhVzOSknBhLE0opRnpG9IOZGQ8PQ8fY1atJ4smhLE67YXTtv26yb+nRBc3SZfjOs2XHwbTOQmWeQXWSFeBBDGddugcFsK2u/txzUIoBsKBud4WAb92/oGju/eZmCYQ7ooKwndtT6wselxMu3fMVNVNlSv7+X198qpWOXGtCyFkMdXUhlBYQQQ3DvBegIWnsjf+PdH8uf+5n8mcb+kymaZz1Uzl/add6rpfRiJDlw6A6pCEUGnxICFRDzhRENdwvzb+CrIwRgy5/17s928Fo2LIZDu2yTgajTRKsGnJ0WlVqkByIYB08x747rjPcjB6wxbriPQQkWyUTPWpF9aT/A4u46vxWrV7QBLkdDIQRyu1+YwhiOci4IzyFBAQyp0kD22AAAgAElEQVRxD5cwJSqYGuXWgGdq2kKTFWgh0TVFX/DuKCIk/p99Sy6+8Zvy8QcLZGMguGc9qQAkgjgsB2q1BBgiCfbw7MrIW5kCtpTgJWgL8EYBUPwDiMvhmJgSB3F1W+vqBU8VMQyHJ+hlzeZNXq1nkQgkbAFMMQ7IACqMeeQuBrgKkl8Kpq2nhvDLAcwtRPpDkZl1IcY6weYWCxnNh3oDT5zNFOgCM5mAqmHwDkozfy+YtxBD6SuIhMCfVaESu35tE7aonPt1gg3dZ1hme5anaSeViewvgL11eBMUaK09UXfmUK5SkrJNASSmCBjiUFGwze1DDODVZZ5RbssRyzVGsyDwGrBpfUs7QLlsY3qjLE7cw3rP/RBYw5SZ1rUJAC9eUBeQHkDfkuq8lJQOgkXwO/oTbGzgQlAhuHUUycGhykgfHGhOYQCFo4O+jPojGYyGMjq4QxnnfDVnvuBitZL55FzrWEQyuZrJYgYEVNXTJ1eRZPNSplMwnxWM7WJXnJbS60Yyn2mfwR6ijMiJyyGM2jBHtLYh81YXynbWbbcC8ogtIek+NNBBPmG0XwOMot2q04QgjoNjAHgYMS1ljdPux6XM0oj7qNEoIpt20C/l7mkkRRcBBpCC1qtjvwCWPgIz5hnmjYLB2C5dgTGMWBGMcUhIT0QmyKNs6wbGM4VbEDOCc8xEwzT1kbOYeVC03pz3tuZoAFOtvsJqcAsGdm8kt45jCsCsVtgv6lxCsBHmEPLO41wwhmlHkJce+ehHIid3RN46LeTwOJEH73xRBqNDGd1+IEl/KMvZmTx98nVZLqYyu3ou5xcpx+vhnb7cOvm8HN35nIzvfVki7NHufE4ndqenNpJyzxijmcTY51FRAQz7lR6PaIVixX0dwWGqwyDPLTq9IyX30poWBOsA9oidzqGOFij38NHHBrZNppqIGQYE08JZahQPBAo0xm3LoPtgCxxe8xi7kWj+4AFV7bvp8PSAYLf+4aBt3aDBAA6P8yu7Moga7+q5rVogYfFWIhHkvS+lWD2XYnkmkmIxmXIgUjG6QIApni6Y7FznCtofLGI+Q0KuwV48QeeFb0UqA+rHoBPMbrOvaXQ2+BBakYBee30k2/YsH7aD1rsC7fVGrVBUfQZ/6ZdLY6h12xzhy9+ugRPWgvJaoHEV9LKpnO18DTtq0mhTH8S+wNu57fJUG9U9APzS42R/4r4F9i3wWrXANRb7tarHvrD7Fti3wL4FtrbAHgDeDGCuAV1bWnAPAL8ZAHAT6H8BABjSsXRs+5ZhGwAMp4VJa/ExWpmhlfAw8o/CeZHAIV9S+hgP2XCm8kG9mBBsLmUhxeKRzB7/kVw+/CNJLz6WDqOUVcpTn9/gGVOHNRwkeGkuTDikPV+rSlg6Q7UZka3gLMtHNqm+XAbYJer4SL1GiWviycjzqvXUmvLvIKQa86f6nj8mBAfVi+cJBMPJF2io0hkBsLBgPSiBCEnrOJYCjqI8l25vSIcRAD5lMendFKC18uN2JjGoLF84F+liVNCVDAR1IOH6ACHJSMpTWaaLQLJZQd+ayYs8hnmLWR6AEnTYKZDqnmgCwObNZpuZxB0YsmTHGnMBdSNECTYvWXaQe1xKli3VQUpG7YjS4Fuj7ekhhuOsdi5okEL9oswyWbnaj2hX5A324ICkM2Id4ZRREFxZ3mTbFmDdKrgKFi+A4FpKGg5GSGprndieWcryozz4Tb8HkAswOVUAPkF54RRWkKXTHfAcBYDhRO4SsKaUNkBxgMPwctrYCIMZ4qRDto6D9ZozWse5jvGedLr35epiLr/56/+v/O//RKERqFwC9ABjago2k7OxgtyaxHdCf541aZUv0oAdOOe1XRvNXn14VQB403UbgGhw283HNlD4zYW85tsXBYBxqRAE3gYA+3G7AODNRavrBLabv8KaAmjAa1MOZnzvfrJtADCCcLSMev3rAGD8TsAFTB0j83YMULs1iphzUllbpfzqX0rlz//ivym9cSx5fiXL9FKiDoJeMI80UKTTHfIzLGsn6TZyhHOdc6UBOF47B7peGE1R/bEqFa9LSU+d5gxqwZzoqq1ihRKJxydacJ7vts0omrAl7MCa0qfXqhm6kHCvF5hgEvBmnhg2/N6SYHpuSA4Ao5eGsopVtxKKN5Ab7ybT7OuLM4F9UWOgUbAiAcEk+KvrQFVW2hQAWabw4PeuEEPzdIOmh9+I9FmiWspV2D/UH3TA8w/l6lu/JR9/+4JyvhyWYJZbvBbuiyYncGfysaj67CIis3Iydeao2jCCNhq7pf3oaR3BurQBz6EZ5BX2YBQoNCCXMIOGLBAC409VPPRkLD9gHfdHlrsYwGumMsadbkQQG+Aa4suUQVz7yGFFAUKtDD8HE3IAUBqxQ5RrVix9kWpOWABvmksYgL/unLpg6Rquzm2NMXRZNsMIOLw7EfP/urRuaJI5RDxQwerlXe9tRPAteLWtISW2QxKhtRGOq2y9q6yjX0xKmoB8EOzgw4YxAkqsZ9cwpbSvLz50zf6AEYz1I4qxy1K5Y+49uM9B+2hpAcB1rVzcghqbHMN6ju1rHRfFfkW7cBcLe4Qgk1IZo5COHgzBLlVmMvC401vKkB32Sjk8imU4Hku305XhoC+jwxPJlwvuk5BqBPMnXwDAy/ndYnoli2dTspfxevo0IpG+2ytlObGgAgSWsTFN4cXy2wL/Z/wH2N04wOTSbSukgYe+BvPqGoRANnkw5tl39QZXd6sI9rM+7/VsbUa/WOdbbJ+aTfvH3LuQG09Fbp+IjG8BGI/k4BYUYiKZzVK5nGK/KJzfEwSQFZFcLUWmS+H36K75Ekxh3TWDRTuZ6e8KeNpcJmCv9wI4HwZpeSoWzE20DVjczPFt45sBEhlYwQDxY8mWJdnBnK9xxIAoNOcIMuEAgCFhjoBC/ob7Kkjf72BclXLnVilHhwCFYzk+vS8PvvCTMjx5l4Yhu/i2TM4/kPOn35anT56SsYyKISXwYNSTo3vvyemP/KzEB7ckGb3FdB4S9ykPzf22743RGwCJTRtfu09Tb0TSkwIBtdznukIP1iyLoMDgJsDoqT/8eRUTR+/RfPnv9v1G1Qw+oemosvPrZxoLpKou2gSCmwCwzttKB53nhM+RYcleHADWywV7+0ZdgcJmEgsG0JUU+Uwku5BidSayOmf6gghrHyShSSvX+evrlqb+gTHx0Apb36irbqB5VXwYu8DAYn5xLt0cAK4Ct9b6a5OrPrTS9hy7dRv7kgBwVY5qNdXabkUOtvzw0gDwtvHZGs7tj+10OZUSih24B4B3NOD+530L7FvgTW+BPQD8pvfwvn77Fti3gOwB4O0ApoMv1w2TVwGAlfH3Zg/C7x8D2Nux+UC3/oC//sC/Dv7iWlvGRQX0ujco7L/1ztQ+RhQ1GKrqfdNIdS1HHI+FrEoAUQDPGFJuzuMok3z+WBJ434qZLJ7/iVw9/Jcyu/hIimIGjqOk508qOUHKCDsLudR8qe7thZybMlS9/s5Crpm1ldvbwV/ughScqwBZ8yYz+h1fb0F4atni2iHiLNiQcAwnjl7Sc+0G7U6A1PhIm6LESWZyDy4RO30Gp6NeWaoARDSncabMgbC8zLcHR6kDDcryBXgCVgFASELX5mzW/gJrFbqMYJ6k6ny0F52vbC+D9Zmv1pmpm6Lc4bDV7yvgN/Qg4DrwnEexdCoAGACrsj5Y42xOZiy7woBWAqgAgCG3V3s31wyN+lUD7hP7wLznnjvPwSIC+HDwK9CuOBIA3562KZx1HF8GFpORo04hZwyrdLfTWfRW2WLG+aB9BKAY7aXt4jLY7jDWvq0DCMgE6yFPL8ayAtAKgPUliTH+3burIC8ko9nWzHsMdhz1L3Wu4xpFJlk6pZTlCmC1dCVJTuX5syv5p7/xRH77D8Csj5ibcY58fkY4JARlbFEM0zqH9LrqLp37gQlqpadd6yPmE26DEDfwWbnD91UA4Fdl/15jHq5d9DYBwDr3mo9lBOvDFLAbrup12AbEtq23+/U8t/nLAMC4p2NCYZnb7F9+BrABZ7+SnaRrpFEAwaju7cNIDg8UMMMM/IWfy+Xn/sI9Gd8ey2L5iGtL3FU2PeYLJN/BbMfcB+M/wryyOaxxJioGqcAs0Ci1T67UgL+ppWBLUEEnvAfB4Pyu2h0DgCMkEPXrmTKABjoZ0MtgCu8kitw2nNIOaLJQoeQybanOW0pMw65aUEgN6OZcA2nrCwsYMSOhATwoJ+a3Ar9Y+6p6Krpd5VhX1QZcw9ZNtpUGG2mucVD8UXa1tZaw1XRmDeB2W2ttp+2irLYKhdVF03LT2/eg7JJquJLsO78jH/zpt2U5BztdZA5g1yR/AeSR7E3DqeAgGMCrVSTTia5/GK+wkQCHsE6QCWuK+pRCzvQYjDXK+4LIZSxaHQeG79s9Cc6ZtGwNcijQyOkIexYpYIycumRiGnjI9cIc/cpGrAQYyDpEGTsDlR52krgDxRgykLDFO5oQRG0MKTCLMYSQ+xTd4+XD11iLWUYHvlluZf6ircLQJi+Lz3/D2xV49WWQDaJHtHhSOgSYa1nbAHbdzRNBQe0i7i845C1GgudZDBvvEwQAkcCOvjBsBekCKCHNdU+Zp9ULxwEXwxcdtR9gRRMstj70fsV3PSc+UqraKmiy2x6Ph/EBiW30h6UX1pzSPuRFGaLHR5EMhwoII1ABY3I8VIZwnKBfSzk6EDk5PZJepyu9bk/6vSEDszqYS1GXAPBqdk7+IPYA06sruTjHwFTGOgIAPvoY9gm5rEveR1m+BmBbPwG4pDwzoghQFowNBBNwGEDBweprHUaCdrh137QAW+AFmxYMWmMT+9bcmfDoO5gD5ApmbAfWfsgnH1lu9ljk8FBkdAimu4JdGC7oU+QJxv7hfK55gLGfAGgLSXUEPgB4hfw/5L3BEMZ3uA2Kjy0L1pVlWsrEcn9j7tHcgMltOB0xOltXaO3se/QvuZsYe9hfpBq4AVY52c2QjY4issYxt7FE4L6wRwCO0eb9bsSggOFAQWIEBAyGpdw9KeTk9EAevPdjcnjylvTHB0wsvLr4SBbTJ/LsyTfk7MkZQXCUAdfrjxO5/da7cnD0rhyevif9218WGRxJ1DusFHS04rr3xT5eQUmNiFAVHbPlJdR/EHSDAIWhCVyHktBuj30gILCz3ptX0L/Z/vXnR4/+0vZ2IFiXnfo6VeCrT3CbuHVKBb2/7vuto+rZXQ/S9nPo2nNQ+7nCN4dmKwIAWO17uHnMJSpXCGkkVb4sZiKrMylXT6WYP5ZydW4AtappgAVMe+7RKWbMNP7ZLCT3BXaPSv/ZA8KsWqiz45fb3C9BkHCzWfxE/3a7/4Z9Uj2vN64SfLjBZrp9aqMN/fwgCuha9KAN5Lfv7/kCfMDY+5qj6FUBYL9u++Gi5cPYM4C3DZz99/sW2LfAG9oCewD4De3YfbX2LbBvgboF9gDw9Q8Qu8bKywDATVB01x1e798/6wAwAKv6FT783BAAbndPY+fgbkM8ZClL0gEx9XjWOa/gsC7zpRTZTKVqmYRsIsX0IUHg5cX7Mn32LZldfCDZ8pweUzi/YzJ6kHMR0ewqcabsBwNDmUwPx4YqVYo61JCp+8RqQFIdGnqSAqHq9KfzkAwhk25uPZjWDgYHYzsbGagVEzTRcvurAcbTCW39A6rGhl1ZIioNrAxjd6iog4xgbtxhWSktbPl4K6YqHTYmW8ZIaAV7KSNMD3Gdy5bVhtwcwWFjoeYrE/CunT/N/MFwZkJiulXw4KOC1e5kN89x4KTUfnBQGjLQniPXDkJ+Z8tJTFloMqE1mMAZw9dZkFWuOXrxcnCcfWjOG2f+0sFJAJ1J9dTJCnCd+Q6NzW7tzXMMACZw4jB04NTxAIFsflUB9ASCCdQroAsQjjKSRFSN3WQAsMowRmQ6U07a+gXv+M6la/G3g+v4DXXM04UGYRCfGRDg0ZiLnDmzV6uZAcADiaNjefjJE/nar8/lD/4/laVcFEIJz7hbs8voVEUuv8D/hjEY5m8mmy4ksBtQsql/HLhtv9d9df26sA0AbgPCXty17xsJiV9+DXoZBrDfzaZgdfM2AMz+2+G/g8wqrRgBEANIApXjiri5BrLreS8KADvg3CAFtljAoW+T6v6UPdUXZgtzAlt57hzB0R4pqUYK+cV/J5e/+EtfkdHtgSyXjyTPZ+r0p6MZebEhbT6UBLmyMYc8x7o5p5lDm5iU2nS4v8tIEUEGwhg2WdsCC/Sg/bU10QJj1GYAiPIcjWobKoQFGVg9wIVeYnOaVw5UTBrYH1OwWJNjLFRtgf1layXLiYARlDmTglKULElVPk8lgJJQnaDx4remywupd5Wn1jXBAliq1Aeq4AAVCLWlACCUEunrVxyDrWbXJLimgVUxB76mNSBYSgqfpTlQJF5tTp5Jpz9WKIGJQeeymD6X5eSSgGpia67nAMYYZiqDHHL56F/kfy0pHQ3AFIA6qgSGJGzN0UGsCgUA9wislco2pMmGQoL2IZrJ5yra2xnpGP8KHDffSwDJYAqONScv7B+uAUAUuUvJSo0iWSwQKKWsQkoRM16glOUiUrajyT8HQ4rH4XjI5NqSTcCIgDFxH9W6Re5cyAdTPYKSrxHBQJdRJsBtzE1cz4cCWaAOiNrYYA8208c3gGCGSTWUXnQsOyuUfxsrldiRsXg5a5VWaulGMYuDmICAbatJLGzfZAYEIBteWFdIOOc2smQ9GUploLrmScZ6aAAdVHDxmwq9qDK7lc8BekoKO0nfWN0pcss6lmN1QBkgVwy5b4DMAH7Rj4fjSA6GOjYAAN67E8lojLQaClqPR5pbuN+JpdfvSL83kP5gKP3BSAa9kcRISVGkUqQLmU0upTcYSJllcvbsufSTRObzTJ49RoCDpooFmxyxEqgzgF4EBWDXh/EF0BlBCJRo9iAxNKUxhwkOW+v69gvjc1sALgJw2E1m8txmm3BMBeijvQnMes7hopTBOOIcZDAYWLiDklLnI/wDSI6gBPRfJHI2KZnPF+2L+bnMAPqaqezoPgOS0WgD7i1MCQDTF/NhiRzeuDeOMal35jHGcZb+wL/3rSbGAljAaK+usehX85KAM8qFQBOMmz5SlnsWAQQRAADGmOpE0mdgiTKvEeTQSUoyezEeesNS3r5Xyr13OnJwfEfuv/cVOTg+kfjWfeYMzqdP5OrsQ7l4/l05e/RMphOtJ/oUstK3778jd976iozuflFkMJZkfEeVkfBMhIMsiEaVaBIpYbexBwYyjvWBQDlsdUegZlCLhmN1tRQzljNYZ7HL+7vaUb1BD/dvPLQF/rXgsnq9q4BbU86o1iBda3yd1OclD1AKnxP87zZg2H4ufRUAGOvIQoNUWKaFlPlUZPlEiuVDKdNzkXQiUbRS0+dGjntlTEBn8upGjLM+VMnYGDajbfhSAHAVnRcs6K6L71+18cvtlFw74wUB4DUGsp/fZHrXcbftEdLajqx93AAAt42Ul8GHxouyCIJAhTU57T0DeFcH7X/ft8C+Bd7wFtgDwG94B++rt2+BfQvgAfWHPQfw9xcAbrJN1xlib9qY/P4DwO0W9Ae0F30Q2zEu7HKFRXhXuYyrqGd/sMdDsTFM6RyuHziVEalsSjIushmyxFHSs5w/kcWjP5Qn3/09KVZXUmZTPqxLAT04yOGqUzlLIQEMxgNyXxECMIeuOtwBgNHFQa9fKP/Mp/kgt6G1W4P964BoyL7SKHJn1DqbYl1muAaAQ8cJHTJWb/pTwNRUV5v+7542aEGCIdAb13LUGwBEONrB+ISDntcjC01zb8YdyAEPmEMM8siQINZ7xAocEhxeVg6ZCuy0piCTFrJ0fl3kxTKmHX7DNcGuu+7VvmZ7/jN/Wesayho3sMQlpMlgdTlmgBHqzY0BMFfUKgc8ahSyvt/m8b9M51Xxa3a05qtWd7TVD85SgOgVe1bbL0tnlRyzyj+b1B7AW9UNrQCh2l9h7HFODZPvhky3ATsKAIOVkssKaAUA5446TqsXgXr91AGzqDtUlrRJRMNJjp+Zo5gsbA1uAEierqaSWe5rMP4wFnqcJ8ijPJN0taBTFxLQSXxHHn7yTP6PfzSVf/6HBUFf5JaE4x+tDKcsjoXjlE7oAG9C13oOTVfA07FUV6NNQFoHYvXYF2UBf1oA8KsAuNdOjBv+WLFmK+yxOd9eFQB2gKldnJsygNvnbQKAcUzFQPbp5PUx04cwGYw/4D0YEw4IQwIapwBISVeF/NVfzOUv/bs/I70hxh90UpcSd0wanioSKtcIcCNHwAalMfXlICexSKJHkEUFCwgKFQoYK6PKA5VYcjtXSwR7xZIqKisxOHxEmmpb4ekN+I0xgmr2vyoz+CToJtCSNaaOtU29lqjMvTJzsQa5mgDWNltLqaGuuRjdTjedmm5HfZWpHesInFL1Ag8CQrBJzZKqVRmMOU1bprnFFVgupT9AjkllXbpkaSPoI11ZW3laBQObbf2GUkMB6f4U6xCkk8GyQu70WHqDQymyQoFhAGWBccExlBknI7kUtCOYcN3ugeRlKjH7MyUqRACYqFCPwD9YfaUhv26joY5AxQVbn0tKV2uu9XQ5kRXQZdraHuuTLmeyWCylB5SIOTj1leeZSvmnkPnVtu90oWCBtTaX+SyT1bLuLyehAwBaLiNZMR5J5Z3ncwWGAPAt8DcAbuLvCiy7Qjika3EnFBlAsctfM2+wgdKMbWASVw0CcZAYXRpCAASCN9B9OWqq8VmDxQ1/ucVyVTlYDTVxkNgwd5Xz9WsFYGsV8GL7QZStN1RGZwcBVzFWZZWDx1pDsB1dphu/KvYC9WY4CIBSyCQT8KvXEDA4NSBGwVuyZY296vmifU+KdQ0AsNcTQw4s1eWqlOEgksMjVcQAAHx6BwEHGvCXIXDCUn9DLhjXGAA4BojYA1DYldF4LIcHYxmPDyXu9CVbTiVfpYI0HKvpVHLsd8tSJpcTSeeFzGeRXF0iyEX78OocILAGIGCJ53RwcJ9BB9hDWOOAEcrhGKm8ur+s3cI9KG1OQLDjWIGtJMpurGuT6Ga7uTKuBU0OxgrOOiOYAQGWzQR5k5FH+fYJcgYPJM0yWRQZbTumGMDfq6nmCkaqCV6nE2lwhe0z0O8A7imtjjp3NG/8AgziBUDkknXFngnjfpUq295V6BGogH7H90MElGQK2qNvOMeQGxq/DXFf3UsDFEZd0c6LTCWhBwOVG0dQAJn53VKGXREw13H//oEGC9y+Xcq926W88/lYTt76nBzeeSD94bH0hgeSTc8lnV3I+fMP5OL8iVxdLmWKxyALosBY+fyf+ZKcvP2TMjh5T5KDB6qWALAX+3kUqqOBOdW6xEmhqiwI8NUkKxrAVNpaot2OtUyP1X2ya7XX656PexXEsbVrLVDJlC18XQyHVzDZ9dlG100fb22GcZMhjEm8BQiuAOZtAKZvNNZ/bzyDZqmmW1FtdO4nJDuXMnsmkl9KPv9Iogj087lGGdCYwXAwCbYqVvkL9SviIKXvJt0EA4B9vUZkUviqNivB8/ca6No8ZdOn6jF826FuL8Mm3nih1pdtgNSSuLcDl+t+0/avb3cDaCEEaDeVqd0erwIEt6+1B4B3D679EfsW2LfAG90CN7DSb3T995Xbt8C+BX4IWuCHHQDGA+JGmacb9v2LMoD3AHCzYSvg9IbtvXbYzie9lweAFYjb8oBdAcC6VaBzaQ38NYoa6aPqMFZ2pScng1RvRyTHwzW+m0o2eyLL59+QyZNvyuT8WyLpXGI6wgq4blUqGs5fyhd3JcsNLCPwCX+ZRbgzMhrHIJy/MFlAA4ArqU2cYLkeQ/DVGtmln2sGqs4Vgp8ZcrmFksrqHKtfTQC4kgFGXliTjyZIB8dzAwC1i8AxQIlEBbbb1/XPg96QQCSACcqFUlINjFBlqAIA1Dy0yAlcM1UroNKkPj13rT6tG8OZjF+VOFVGqubbJVubwOVK5QGrR3wtVSgz3SW7Kyx+nV8Z/aXAUF3DkBFMVpjJK7tzi9LUBgQTGKUEqjqWyHVQjTZ15ANIbVx7fZJB6rh6BQ//mgtYGW3OWHDg30EZ5tBljl1lt3vbe3M4+5nnMQ+zASfBnMK8wXE6nsDsc8+rlipdKsDd6am0NtlvQTnRzwAlOl2VvFaZajDjFMSiRGnQ7zgX9yK4T3adsocTA6qzfCFZWhDULZlTVQHgr/2TQr7+rVLySFm/yMtH37IhuGT0MO+xTx68qywqXpsAYBxLedZrcgCHAOyLgMCbAOCNctAb7h1KP7/uAPAuCeht9QOb+7p+2US60GvpeSED2OeX9wmZZ/YlJZABMIDtmSgAjFePc7qUg15Emczj40gml4X86i8W8vN/5ack7iwkjpeSCABgDSIhWxXObwB9USI55KHhCMf1kRPUbB1duFaYEgEgkStIOO0Nfl6XVB0auKv8OeZnV0RE1SGkIzHWHGPFUu7ZwWC/n0lAey7uEsCkObZpK8mGhXMe5cB7zvLi3T+r5KcGOpVgl/K4Ujq9ga3RhO5MJpZyDWxHBKgQiLZ86+qddncs7DvqBflLzbeuPWhavFwTVXaU66TZOLVVsEMp24PlrkBql6JWoBcMbL2/2mi+VQxj/RsBKugvXVNSrlkIaKH8P7cKKUHgosx5XIQc55YQlN2Ea5j9zNI51ycEJ3EcdgAoYx3RXLEJA5pwn3o9o6ViPWOJEbjDtU6B8W7/QPI01etFsXShmIBAmmwl6XIpMWh/NIOq0FGlWzAlCqx/GJNajoKBN9lqwbpw1eN+oF6l0pWuBctFJsu5rkGTaSnnz2ICQ6gvmJLIeQxQGFLZAMGc3Q8GK3Mog9WtWx+eAyUAZlOwvQZBTyMTAhAD4xOjoprXAa7BCra2N1ugDV6DQJkNM67GVgbuADE0g5gvAnUuAuKy2jYK/R6oG0BbgN8goHNvQ7dG4uAAACAASURBVOBC8yM7mGtiG3q2BSihjgD7+I83x57Qpq+B5s4M5nl1NgwedwmJ4QJsbpWYxgsAMK4HaWiUBwAscseORyo1jfMA+CImD4AhyjcaiRyMdH+GWTYEKNwTGfZFbt1OZHRwIOPxMawJ0zogd/no+Jaks4nMp+fMJTyfXcjVxZT9CGnns+c1MxhS6QClnensIC/uz+BHW6o5CwnKGVhs9tbtpB/rNtuvR9DcgHWc68NjMYGEscpgu4Q22iUrNWcu+gi3AwDP/Z6x29HmCOJ5+z1975NSG8lilct0Xsh0AYlnDS5Dey0zBYcR5MD0E5waEXM4Y31grl8ct4oI7HLMRQB5wUYuCewimMLTpWM6Q0J6hGA2BhQoyM24EBsHzAeMkFILmkBZwBRGQAHA/PFIczZTOppqGRrMejDG3ltkiPHQQxCqEBgejyEhXsrhQSEHB6WcnIzk9MEX5NadB9IdHEhZrGR2+Vgurx7KYnohl5OJTK9yss1Rrv4glsOTUxkf3pc7974kveO3JT6+J9HBLYl6YwKUDFzhHh2BCBYdYWsWdJBok10jngsvQ660u5n72XIGc6hDnUjXCuyrdU8czvzw2bBe8ZtBz248/HnIjjMQWNeccP8f7hwC3fg1JqsDpC8OAPvYZt2wT2YgFyYE9vGoH9ZM/JtIPv1QonImZX7FZ1EOFkYj6FUQAMA8wFVx9I9aqbptSC1djAPALh3thfJ3B0GvBX99HW/fw6Wfw99bUTJmA7gNaQCo4XHtQm1oa5de3wjaov9sT+F4vC8m7UuHn68DgK9rDxZ9vS2uu9Xab3sA+IWaa3/wvgX2LfDmtcAeAH7z+nRfo30L7Fug1QKvPwD8agzeSqLwJaJM0ZQvAgC3wV8+KL3ifv2zPqC/5wzgqgGsIVsr9zoDsvkQt639bzoumgJQ9bVN6E8dBvQioXwmbUuGDl5wDk+kzCaSLy8kv3ooV5/8K3n68I8ln53LYDgUuDGK1VIiSEUSLFVJY3ccFJIaCxXXV88iGa6FyxjX7cKcioj2tgh2dfS4FnQLZg0+wjkMB66ybAFqrfivAPjcpsuYg9WdupqD0QHUwpzLxriCY5EMYAMV9Ej952koARZUuQRRPZ8w6tT3/IyaA1Mlm5Utpmy1bm9oUtDqFKqBX33yB3tUHfLqHNbxYLkMySSGF1lBXQUNVQ6UIDgAYPtez9GyhwBwf3RcsWjXWNLun/BqOxitCpeNl+YCtmADlAkMCDoKTMOxLesFWocxX7fbCM2n5q8aWK1BVoAcbGOA3gRy0ec6zt2Zrt9pHl99QVouJxNMZaLh1F+QWUuZatZFuxnHAPTNM8yNuqSUfjbnSpLEksD5bO2i+XyR71clvnVsqpQ4wRKyGrUvFazR8iroBSDAGOIJgBMrM+TszLGLowEKIJgiio7lww+fyj/6jUg+eKQsm+mslBkcn6OITJxqsHrtjZmDj+kG+x5OmR0E8gbztw1WEvLa4v+7KQAMZ27tztYKXAc6f9rrDe7lZd107fZvOq8Dh+k2/+e1Ba07pS0r7YCxbwe2tW97ftbH6bXdjduun7IP6/I7AJzAFnZUkhOvvh0yTBRIAAC8nBfyK7+Qy8//8k9J0k/pmO1ES7PpEcc9QVpKoHMWUlIVwQfK/DSwkHKoeoNOZ2QtpSVmUINLFdPuOfJVpwfQwCgDriu7qUBezUTU3Iad3tC+h+3PaReoLkAAFTaU7nWJi1jyOJeE7wVBm4LvHSkACNteK0EeQgCZcNSbrDTXBEVCm4aTLDDNcewAdeWZ5rEoExi6tA6VfKdK2FuuYrCcyJQ2hjRsFewZA0wgQa0gsIO6zrJWQFRzuGtTBcl1A2d+gjyVAO7RplhLAP73D5QRuZorkA8bRjuWKjAO+XsCaVou9LevQ3m2pC1M02nNVCbjGwATJKX7tJ0A7smIQ2AO+oUDWNFJXJmQANtBWXQMvgmY2ygXXrOrc7LvOsw7rUx0DeTRNYHpGQgg2fhy+W5bFaMiJSDM/NXdPgOWELyDeYh69/tHspxPZLVcyGq1kMUsY77j87NILi4AukVydaWMSQ0QEv6OpQ/52jElCACDAWmmHtVwFjBZlEZ+s2FSAwIBGNq20wQKLe+rmxrGCXAs6dwqEs2f6sAvbQFGminZKgvZgCGTDNb9Q228wLIMz8ccY6AIAFZ0jxEXAc4ilhCxIJXtJ7tZge+KLepsVJPt9mHp9fO1CZ8BegLIBDuUILtJQqvctDGqO5FcTrTMYIx2EX+SaH5gnDOfKrgP1uvhyCSqka+YwDQUN0o5GETS74ucnJRyMO5Kt9eVo8Nb0uv1pd8bsb4IRFvMLmS1nDGnOOZftpiTAbxclDK/iuTysmRAAMaCShdDIUXtMUxEQql3zBm1OV5H/b20QBlte+sVtU9g/VoK8Io9bKbO2eaUQWdAl8o9g81O1jC2apaDm2ohxtJFOUajSAowo8elHB2LHB3pmIW9xrHMLQyl3VK434BcepFHBIA9hy6+sxrqdtBiVyj3DqYw4kCAg+YR9y5g9mI8AQzGNcAQx9/MPZ1pzm4wusl0Rn7evu6jyKAHsxvgM9i9nYgM8HSpktsD5l7Wc5EfGuYRwDAlofv6GcA0jr11rMcDIH5wr5QHbydy/90fl8O7D6TbR9qNWBaz5zJ9/qFMr55yj/j08YXmIgaYvhK5c6cjR/fuS3J8V4a33pKj0y9I5/hdkf6RyvQjIBL7QADDnNgatKR7cLXXOlc9BRA6yeWlYbs99YwBmnxW46w2ELhCDRsArs/cKrWQbxT8eg4Emv1s7iP0maThJ1jL+dsOLdsBAFcF2nIc7X7tQ4kYoEyBcZFoJsXikUg5lTK7YE5gSHgz3wBUQzBQc6xFKLddwyMdWxs3HXXWfszZ7AjwFgdIAwB+cSfJzrjwatd7Q//RNkeBfb/Jt8Nh5w+yuq2yV/isvaFfGgBw/byr4/iaDe8eAK4Xzv1f+xbYt8C+BV6yBfYA8Es23P60fQvsW+D1aYE9AFw/ALwME/imAPDWB4QXf7Z5fQYXH3qub99XZgBXrfHpAcC7yhx2gPe/ysvpy+XC1DNjUdWQ0TIwU9/xEAwm4kTSs2/Ks2//tlw9fl/KIoWLW3MDwj0Btg0cpLmyeeFOy+FFAmMJvgAwDwQOMXeqK0DSla4xJxWAZXQ3nQvqkAMzgWAYEKprUCh33oJt7Plc4dxV5idYnXrdRoB68LAMaUniAsYq8tzBlOeDfysyBrABgsoP0XGjzKWaoarFbD4QpytlQysYrMxfMoDhJGfOz0Q6nT6lOsFGSowx7OxusE2Uaeuyw8oMpTIAUzQqk4rP8ZZbV/PKmjRnK1Ldmc4+FjSHpTmR3FlgjaXOKAO7CWBovUOAKOqONCrfWLZKF4RXEcA1HFbQcPSkpoZgkk0O2VDQTrZxlbSEzo5V2+dlcSYcHH8rMs0pD0r/g+fnVbACvwFAIPDKMqKdFOghAAw2GmSXl1Pm1s1TZc/5K12BRa6fAUwQhC/ARMEY87RvEfOcam5JsG0SSo+i75yh4eA0+svHJEAYsuEyBCyoNx/MN5UG1PtBPhSAMH1SHEPKlEQ7ZwCf8oE8fHQlX/vNSN7/qKQTFlMGTmb4vBbGcFIHsWUDRV49SmCrUl7DXlgzV7Zix5PGNjDWT3sVANidus0Sfv8BYPb9Fj/cqwLA6Jf1NlSGFF6dhh6ost10nNv82OJvawQr2DQOgfQQAA7rZzEIyirF/Q0coPsZ4IkRgnoGsI4h75mIHB0qQ/WX/0Iuf/FX/g3pDxNJV48oxdmJIbpsUuq8jjqvYWvDPOAE58zGOEsXUsFxpPKZdSfUjNWQbV8FfFjZmW8TsswtScw6QASmqs91zwFKD15SYBQSks7AajvUYdcx1/sm5aqsfdrgKl+vMla1HD6AaqllVAlzX2czjgoCtAB0GgCMtRCAJ0UzzOGux2NOA8BUMJT14txGcI0GYfGagfy120kdROHaajaPIITHvwCMMjCC+SxjMn/9hbWTzGO0FZQaXJ7Z2oG5FDsj22OVslpcVQoIKu8Llu5McxjbmFCljES6Xc197uub238oIuDlTMg0W1hQFdYbZVijEQDEo7zpShnWbGMGlxm7vaokgm0CMLwCRDCuNSgLEtMAEeIukKKc8sFg7kLSGvsDII+9zqFESSzL6YUsllMp0lxWq6XMrjJ59KiQp48j2uQ0jeTyqhQQvwEcwrZDQpqAYOqSwNY1BoaiqDV738ahM9wqwMa2SeEwtY5qmHBW1b6BfPFMbQoup8t0RAlkMDY537He2d4ntMN+CUoMm2Q7FawByHOPwwFG+d8iVkleqIEjWARyzMwFjByyGKp6qAYyIF9yCZYoAEDktK8ZxBzeubM+dR+5crEaKxy6D2XHdaCCATuJgCi8CFZDdXyFPtc2HvVsrTRbh3NPTiIZjyPmFH5+VpLN/c79iDlnB33kPAcQLHJ6O5HhqE+G6GCEfRSY0JZDN00lyldy8ewD3VOkBeuzmiMgoJTZpcjUGOKoe4f1j0zaWUFgrP9d03pub4F9mCKvNIYvJI7JtKZh170rOg5tNuhqHykDVssPJm6nU2qwBuyLbZGxvIB5m0SoL5BUBWmnczCFIxkdiBzdLmV4YErHXWWyA5xlrGYiZN1eTCKCyQC5pwDAlyoTzdIRnFcmMEB24KEYkyBv4t4q/4yczrg2chDrNhHfY38F6XVuLyMFgNGuOAZ7Gm8X5KUHQxjhIjBNGMs4Hqz8w4OIoDwA8duH2q+ULDem+NEhtqbKNkYAwPEx+r+Uu3dKOX1rKO++9xMyODyUbtKRXh8KPqk8fv9fyOTyqWRZLtOrVMqslCWAaeSnBgA9jOXug3fkwed/Rob3fkySW29LBC1uBsVycbN3CyTklwimsQgKak7r31hRaJdN5aJeA9HAHszrE6K9gfPPGlBUqRs4AKyLkdpLBsvUqUz0B7Ol1XNFe2P06QLACpSauoWvWRCa5/MiOv1KyvxSivRMJH0uZT4RyS4FgTu0KYyUxKDzcnr5PCzBFDZYY19/HUxvJV1vGECXUHipCL9ajCu85oa/lQ2+6yDblG06LFjPqnQ5wXG657A+XTtf19L1r8MyvQAA7GNrG1i9q55V/wcHVobR9gVf/rU9NnKTdtwfs2+BfQu8ti2wN3KvbdftC75vgX0L3LQFXhUALnblK7lpQbYctx04NVbXKwKo+gCor5cBgF+xep+509vtvatNXgQs3VTZEDh9ucbwB6htkcS7rnr9AGoyiOttQSUXWQIEXRFoSigXnEiBfEnFSvP6wlmbTyQG1SsGIGeo1uq5TD75PTn/8HdFsqkUy6Vkq5mUqwXBM3iU6ITNAZLC6aXioJZyiBHqcP6RRWxOrEpOjFHcWu+uO5QdADYWsGojKn6ouF+zHbx+uAwlciErSjasskaVuZlZvki9l+Fm1uAGcHThwFEJYOQHdBlggm5ksyhbjS56zkUrl7phyNBqocvGsrU56/zawDFL37OFgAMsBOhHFkevT7YoGdIJmCaQ2jSAvBomKEPdz+rMpffQgGbzjJExBrASkfJe+5q5XLmBLAezGhgFTQli2P28X702jcd9jh/PgWm5Iy3HruYABjhQA+TOXg5HvOZ4DL4JnQNkIPWMsQU2s0l6E2i1PMMG+pIl5rlBCQIbtQpcMrD8GBSg+YQB+hTpShaz8wogQP9nq4y5IcHI9bxjDsgqI9B8bhzv+q/b7/J4jpVuLIPhEZ2CZNdZO0JWlIx0YyczMCEDU0/pMGxTq7cGIwRjvQLlLS8bWVzqiCvirmRpVz7+eCpf/VosD5+pIx+s34tzeMIxPrVtATRyFFAG1XL0qbpe49UGNHcxYNsA701ZwH7cNoDYC2XZmJuFDD5dd532tcO6bWIgb73JDX9otx3HSBBMcMPLNCzdNuu/DQBuH+/AkTL5LJABoKzNOfy+aV56WbvMbQ0JWpMvzRUUHnUissG6yLEIedVBJFleyK/+Ui6/8Fd+Vrp9rHtX0sF6kqsMO+wrQSGzEc66ZICLKUPQKW15dVEGMIMJNNIBrgArcsQS+DR2FNdAcwQqaKp2HEy8CAgS1aGduWTIH00h1jsLJqneLQDJbGFcQk2hPSdNFholMIlhDyAKA2yoaAG7AIUCy+nOeQspULMHsG/KDG6Ww2YrA1wA0pAhHRMOJyjAciFABJ8pUV1IBpAWa5kFaPEaOcBQnfxMV4AAK7Sx5UquAogqO6B2y20QGb0G7Nb9oXnJYTwQ7EUA2oxLVX9TngCYB8DHv4diQ91GKo+vdlHto78crFXZ/KBtaNbr8nE8se9JI9S6xli/dN3sMB2Cyvj72u6AudpFzRms0vtaNvSHKmlAWQQAL8DZXFZIdZFnBIKxLwQQjH0QxnOxSiUzqWyMTzDP4l5PigX2IMgH+1Qun69kMhF5/CSSxw8hu4ugIeF3s2kpnkyiANhsNhuMRWxrAH5hHFZ2HGzOjoJzYMIy7sr6kOM1YAczAMDXLgLhGnCALwGgsuucAWZ4SQXwWvoQslLrGIaqn8iexPiDTC/2AuhCAMCkEruMtcIYGtyh6hWeWQLMWwBwYOfiICyJAPJ8ywJbAxEM3F/zK1suZqpk1PmQNVVBRCliMEcBE3f6kcznKkNNVjUCNgA05sr2JAi5KskERZAKvgebeDCMyAIF8AtpZADHzlIGOIgyoR8O7Djax0Rz1I5GiRwcjuXO8VsyPBhLD8gupIMnZ6rQUiJP8HOOhbMz3d/iH+JAAE6i7Lhn3/A9APAEaJFvGfYWktYAVjk+NCiPjOJMx4OLT6D9kc8XUsqo12CgLNrBsJTpVIN2YPvrWAAF3zEu8qjk3h4y4b1ByYAyG+q6f4AVR78UpRwcRbzmcIj2xh5WZYyns5TMdzC/UZ/lAn0B8B2sahNiQA5vMolNDcUYyOgrhKBi7GMuoK/IFDYcz5nyANtnC90/of4YJynyC0OVAhLefbDtLZDBRiyDCEwBBW2Kdua8AuMXTO8ergNboGOXLOMBAgUUMGe/j0WOx4WMD0XefXcspw++JLdO3pXF5LnMr57RliwmGggyW85klmVUg0FIEdJ34Lnozluncu+9n5bje1+U5PCByOEppfMpyc8FWQMpaduhgkHFAbQKgn363BcjBYiuixrkpNtCrJ+WUqaYS6cDhZ/6pXtHQ+Hta32GtCBQqmvYi+l3WozfAATWGecMZT9pAwDsCauDctSA7M1d2UxlUF0DJYORwwBHFMtUiuzc8gMjR/CUARiI0gzZthogFDJV8TkIQuU67EbR9M3dQHp+ZC+EKVSE1Wo9ptYTkg9WG8DUbYzZKrcyDEHjDltZto3nBu/bxv7TCh42OVWz/BU8V/pXrlCy4RhryFbh2v3ZrvM1/X1TX93GNtsDwK2O2H/ct8C+Bd7QFrj5qvmGNsC+WvsW2LfAm98CewB4DwCHo/yHCwDeHT2wKQAhBMXzfEngF6wa5qAiu9A9hAiNx/MuPF3wRi2Y1zBfPJaLj35fnn34z2V59gg4knSY1xXuZlI0iOvSqQYnEpgyAilMkyKmo68nUYJ7wXvXZCHx+dvAsQSsGr6MWUtHhnks4Tym945nNNAqdxDSqQaZXTCAXQ6Z0p3q8AVLpxHhXO2cDNY1Jq0zwCoGqVIoJEL+KHswrcBWuiGMH+sApwF+lSNfK6kR9JUDoSKxVgCwMh+UdgnGh56mEsBJtyv9gTKulHkL54/KWDoTl/3qvxszWAERvVaeThW89ryOzrALXSnBAzXHToDyAnxx536N1LbGpQEACpAbw61iCKjEaY1p1hdXX5T2w7ZADkh0s08AhFg5vX61JDaKTCHKKtevsmA0VyTAIuaEXCE/X2pzQaXCF9Mrdf6DeQvHH3JPGjHOmVLEZ6zYLsnrrO4e6DURwLCu9Ppj6Q0OyQpE0AVZ6LkCAwUCEgyUZrBBqvdr5xR25jmnQCjBCXeXyaEDLAOwEiVdKYuxfPzRufz9/y2Ss8uSjF84WMHYKaCfuOFJAXWBE57g34YtRAhkOoi6jQF7EwCYs7vlB/peA8CbgOXvNwCMerfdozfZsYV98v0GgM31XBVzMwAcyQhyrmBZFZprE/kWMXf+6l/O5ed/5Wck6YGBcyVldilxjqAKALIaVEOWp0nid2H/wTQyU6DrGdYNtWsATFyml+cjeAIABZhQsHcEGME6VClfQj8mo0oViS7slwOGag9U9tCVHMgRM2UALGoAIwBUKwNXX6UCq5iPABAI7BcEvnpJz77Xz/q9M1Thlofzv0MQG/Xg1ahMgRQFJuHvBtJ902HOWYC6BOwArMAmeEoArSs+R2S+AqRROXmArMyLis4EMFStX5p6gCAB1wplVtFWmi2ug7QsWMDZV3Yc+4N53pWVrfsJBX287wjCmxIDABy2eAVwA2StAT6cq3Y6BIDVAPN6tg67/LT2m0lB///tvQuvZOl1HbZPvavus2+/pmeGpIYhKdGUQoqyEcN2lMhO7MQ2YFsIEDv5g0YAA04gJ4gFJXaiCLFkJbJsiJbFUOSQnEfPdPd91fs8grXW3ud8dW7dR3dzSM5MXWDm3q46deqc77G/7+y111q+hwgpaNwXdygePKGwQPa4Sz6HLUQT1+HnOpY8vzPSVTgQCJXLlRPoXlueLyg5Lo97MZ/XsL/A+ywcKggoE1vFmtAbc07gs3ifY7owu7g4s48/XFMm+sMPJRV99sJsBqYq2I9gCudiKB4edeTV6naYvS6YlVJvwPzjGtGRZDFIbijsINAKG0ysWyDJcb5QV51jAscR4AMr1N0OBGImLNIYiyjwcwVz34WpC/x9AIuxPta4VUfqLwILBSxqjyKcvpZoBsAIfB3H4h76FWMJiJGTkeJKeNcinuP6gI/Nlw6IA/xcoPDE1zL3lVVbofhN9zpfCtztsZCiKVLsZJVdXmqv2c/kY4w+QLtD8hmgIxjKAKcLl2qeAKj2hsC94zO4RrQ/PYPpJWy2vw8J4o49OD6w/YMDqd1wn5xRJjpfzm01n9tyuhDjdZHZxWVl+UJrMhi93V5GcJgQVaG+GcG3FoxeX7ux5UW74Z7ho4vXcR0ANFlf5tjWsCdlkGGvsmWB3bqAXeztqYqbOq14wQv6BMMZbYBzI/SMhmANS1lk7tcKH93+oLLe2Gwy7ttoH0WVkOaeSt58mdtyAXZvRqAbLHiMcYLBlF7OahCY23yMy7XZxQwAtOA59AXAcY4x2OAW6hOAynS+9X0PRV4wltCfPbC/S+6VwMhlFGWtkMYDrnEPwDjGFnyfIQeNojkC0fILpqILzkcA2Ajoo9/xG/2AMXq4X9kbj8yOT47s6OQNG0+O3c6jtNXyzLpDrEGZTWcvbL1e2MXFMzs9W/I+Jgd9O7z3yO6/+XUbHTy0wd596x69aYbCWPiZo7ikKCxD8W5nYGUOS4WRWWdk5XrKddQ6Q/3mLQJm9l0DLn5j35XsB2uAMeamr00pAFzv2xXf/cjNAtQbAeBESrm98akZubelslV0C/C3nnjpFfD5ay3Gbwkp6FOrijMr1xeSg15dWEb5HF0/vZIZGDA52szZqDhOLpYPA7GTw/FeBBy/ed7kdd5X/Nsn7bYNcKz5t20IU1DUVZ7SjzTKItE87Y126ws2Hka9GuhK3zS7TuplbACu7f5q71A/YQD4OsDcUfLujgF824javb9rgV0LfMpb4LZV81N+e7vL37XArgV2LYAq4391Owp2Y0PdQULnFRv6Ovav9vZbqj1f4Xtel8H6Cl/5E/tIk2B89VOG5GF9hlry547nTMp/f1J9csdv5mFXGcQ3S95uAjZ4+Irs2fZp0IyPbQwiJC4hkesJAj6Y4j/oqSFzcm5VubAMup54eF4+t9XZv7cP/7/ftY8++L71qtIGSGTSA9GpIbhAT67hmbzXw7s9q5xSxkStJ0AhiQjwlznn2sfW56NLTSIJx/lSP9QLAGaynaX9gloD8OTBNZtLkr/BmA0ZSSWgcyWhPRlSV0e3AWAwooMuU8O6Dt6SOiQkjul2ZeKVLGNCwkHGmr3p7OBk7lMOO5KfLSAUQxkyk5CNk2ejEupimoKlkdkAAHAN2qYjr2H96vwuBZow6XjN9QBU4h73wHZqSUPjHAIjE5llJpcBOLSgXybpBEDUbePgr64wWK34Ox3vet2hdzGWNyrQt8VNsbOaJIQuRp6VnrnEC84OjOQOwR8HInBfSN6vFpcWks5I4Hd7PcvXKBQQEEupZ2fBMHlNoEIMOLUxkor4HBjaKoiALySTu4MhGdvdPjydITUJT+Gpkv/05AQgJilvJPQA+tcsYG/ftpwt2weJfSYo3evOx1BBRnrfOtmR/eAHH9s//qdIsJqdX5qt4EMHRpbnd1KwNSzQdEON72SMrNTSjTKZjQXzVhnkbUBr+lpMt1cFgMEyusvPbUA0Y3GyFfhpMIAj/ieWwHe5lZ8BA7hp46T2g9faB9gJudaEAYz7mbjEJgBgMK32AwD+66X9+n/1q9bpL8jIyYqZ0UYh5pAzK4MFrGXFEaZI0vrYlJc2mJhKTms+5+A3JUzYLouWOEMQ64BSdAH0KB4qfoEFKvZwsEcZxqvSPYBRGIULwZqBawFIifkGf3ElhUnqhPcsYz8Yt27biPPU/wZzEwC0e+DyS0oru1DfwPVI7pPrE+NBEkOTKpN0n6JCqdJ9I7E2oi0A/OlcgrQUu8AWRmyB7y9+k31OhQ7E+1SaumuwhqiZsBGUo8qF10JetvVg+ODtHmAsYz7Wbw4WySrXigxstwZkJxuZDDWB/83yG6uACp6gpBGf02qrNT8PiwMvjFLRD86ldQW+qYrNPrkxZlxaX8C9rkfAeKyx2mPQksH94/Gb1wiliDyKjVBYAKadyyQDHPb9Bu4X5yvW8JHvWg6FlHzNNUUgllRREPdXy6X1s571BhMx0+Ejnec2yNTLPwAAIABJREFUnc7t/XdLOzs1O73IbCZhFkrPAnAjcxNyyc58BaiJc4ffLWonAJQhlkHABUMCNT8hyexq2Lx+llNgLqMdKSWOTQY+HxsaB2iT/RGGwYDs+YZRzH1CKLJUAht1rzg9itga32C0J4DIAH4DrCaRLmEDY3xwL9SveL/Y8uC8AHzH+2C9ag+wXGAdF6MX8R4gIqSMcStkmQJQdNlhAIEAF9F2AAnBtsZ2FAUckPtFo6Cr4DmL9kahHv4Nz1iAjZDe7/YqO72U7DNZo6XYwvg8WLcE3vtiiUJuOJjB+CxklvvdjPfz6KSyCcHRoe3vH9tob2JjjIVyZfPLZxzj8JlewgQXQHUPQG/XJqMxbSWwr6CVS4aCBYCCfSvWM8ZC3BBUY1DQoViBPQMUcYacmesF1H261su6ti6XKgaBXUVV2rpYWg8FkACafd/H+aUNrjxpWcDhP6Hkg/d9AWUhGkBKF16HRHx/uM+5Va7ndvH8R1bkM1suFrZcQha9JAiM9sa558DoVpJHX8zRtq7WC29n9/MloB8Ab6m+AOi/mDn7F9eK4j1cq5M285WKL8Ee5vj1fRPCBhjmKGoAgxhtTR9lsIEBnPtzDAFgLzoYEAiXXDshQ0o6gxksdjauD+P10UOzB/cr29vr2OHxPdubHNjB/p7tHz2wwd5x/ZQzvfzIPv7gT225urTFammwielgXBWljSY9u/8mGMXv2PiNv2CdyRsCg12JwQAEd4GKL6nEBNYwNbixLrgNiuaoKyNE54VKg57G6sfK5g8tus3zpCZpU7gZMXaT4Vt7CW/bQPKU1+3fopDipvxMMJMDAHaJ6xiOXkzFdYw9jPmDorMLAcB4pl18yAKpusBYlVIsOKKf8JYSyGb9jcoIryRBoRW18lkFRi9iMqCpVqVnXVoiYG0tUWSlNbb+jlh/NqdTsidMckbXNFs7hyE/6fTnFgB441gsFskGf6NawNfV9Lmufq5N4YeXBYB9c7dtJ3wXBvAOAL7TM8TuoF0L7Frgs9sCOwD4s9u3uzvbtcCuBbwFfh4B4JuA3/o56HMMAP8kQevPJwCcPFS9JgAcD/iB1xEWKiFlCK+kmVkH2mpry5//B7v84I9sdvYDm53/0BbzpfU7HRtCIhGJDzAW+azYsEmRaEX2hJKUYNFkSOQiUaUHXzw7KuWo5IG8a5155KCmZDiT+6XMV/icmnWc2CnQtwExY4wJHMbrAOTwMN4ABQKjk61S5BzS71Nq1JPU/MM9HZXEBkgX4HUNXRIIVgJasqapLCWSyMF4AtPAAeArqQZnWAHsJus0bQNn9nQB1kbCP5EhZULdrzniTNaTFyIBlmAAg62w72BtgOgOAHs/MqHgoIRygLj+YGMnyHUkLer2FGrJNg9Yt5aXSxHvNMFQQ8MhjF2z4q5b8CjFDQAkOUB4hdoLrLcABASuBvAvSbzwg16v1gRdixzHCGDv9cE+A5tKzF/8QKoP7zFhCHabo3fy981sMBxS4nkw2qc8KMYGE7EurRqANpgaABLkQ41rEigjefKC44rei8hkaob42PN/eRGFxjdyTio+CNYjAOBOD4DC2L773Q/tn/xWh6wceOFBApoyi0jwO9NXfnxMkSlZ7/8hYZ7+pAAwr6qVT7orE3jb8rcNpL1NAvouAPBdwF/cyycNALe/g/9OpvVdgeA0pXZd+jTat33v7eNvk4AO5pcHwSYf6kyRSPf2O40EdADAAEP6zpaDryIkoP/OXy/s1//mt826UyvWpzbsV2TFRrFHzf6lCWhXvrAs8GgKgbReCFhlsQqljrv0kjcAQLa2TtWlt6hTdxUDpCLL8wr07Fmv6rvnvTNUYU1An3kAxmBRTsj4FSFI/t8VkutMuC+oylDZgglfAM0ZvXmD1ShwUYCf5mcDzErKuoTwJ2OKPO+FhwKwdRUMR8IaD2DJDei8hHOa89ZxAq8KAMZ5FbOTOOMS+GAtAwAlLl4TuLR+EwBmgYgnkKPObCMa4Fucoctrlq+w3zDB0C7kSTm34jzxRYrS8Oht1vemkkj31UhfA7Su1yJnabcLCGNdapLgKARAhUxKCdM+waOp+o3t0RTx1EUAsSeB1LMXIhHUpUqEmMQAUwsWDshaAtegseyWF+uVA8BQfECxncZHrHSI/bAV6PfATe4JJO4ObDg5JoBz+eKZLeaFzWelALCF/G/lP6qYDWCRcsfcV7AcQL7SkOFdwycUMuMOtMY3Oxi2dgcGSAmzkIPzQ06izbrjsz+mYYMJk4l67Q9AW5d5BlgLGeRYV/AZb4ZGDtrXHI5FTpeKTOGaeeySxnUthLObh2MUXGWUz+3BZmEi1vaSwCmsHSqbznK7vMhsPhPYi/UObdPpVTZdZwb3h7geymmDIY913omAYJTiXrA3gDcvtm0AB5fwC+6JdY0WAwMbAPAU1tLOGiUA74Ey6pXQhJAixtbg/rEYxZNxZScHZgeHHTs6PrDxeGgHRyeUyF/BN7pa2AAFlR2pkwBtysrKDo7v2/jeE+sc3Dfbe6TBsML+HSg0UOyZtg+Dff839vcYOH0zeGBjD4nKAgyYEug2VGWwQYA9SEx814PmBsADBjcQUAkC1VkKQjTUxU9/z2wwNqPCTI9WI4gPGby7e6DVFlatppLZZxHEpS3mpzY7f26zy1NbzgsrCL6Xtl5Jlhv9BaYwGMHoI4z/9bJjc1y6Y2y4Dch84/h1gfatCPoDIKYHtWEdEqiPrRXXXID5uhLecrDeXXCHTYWxQc9rVFBwXy9P43INuwR5JC8AHkM6vGN2OMmIxUL5ouMMbLC/u/Cx7kEiGt7LlZ2MzE5OzB49edMmR/dtPDmy4d4RVSzQZnm5sKfv/Tubzc6tKACQF/RMRhcf3x/ZydvftHuPf9GGJ1+2bDC2bHJEoLecn5MVnPWHVkFNAwpMrrqAC+j2RlbCvz6R8FWYVEGnNtRcZFvTOwpqpF2SlOxo9WEBUvNzdwD4mpR1e8O5cfY2AOzFy+kxlIt34BrPZBjfxdTX8EvLiufyCubatbYMMv+0ZnAWMGd1/M2VTGcP4Si0KQYfl3msp7BYwG/sNxCJeyn228aCefzGJvq6vFBNcL6FOODWFNEEV3JRG8+2EYTro6+G8rroS8/N7Z9Qy4hnXw2KlDl9GwCMD7TPe81YuA0AvjGnpn7bMYCvdvHulV0L7Frgs9UCOwD4s9Wfu7vZtcCuBba0wM8bAHwX8Jd75M8pANxun9dth88eANwe5Lcwgq88kW0+cKUM4G1trQplbBeQ9dLDsWVIEM2sgvTz7JnlL/7UXrz3b2169i7BYaQYy3Vu1UryylnRyPpK3EpAK58dwYhB5TkNgUvLkE3Bg3HHWUGsjNaDPH39mEwJuUgkbTYRKMhr1g+dSOjUDFo95PN6AkiuWbnhP+tehGRLgv0rJOGmMdhBFidh8ALAVoJeD605TNQ8CY/r3vIE7WCh5K8jCROfL+AbuK3O3L+T4G/NunXJOQIGai/+kNUU7YfEuar462dxT9gRCCf7Kd6Hn53YGOHsFd8Vib8SCb46aex/JZXe9Omsgd2WDLcQBLZfAPtk9nn/4BpLJGSYoHGsplVxf1s8Dc8u/7iulckbef4isVgzfcGspbQq/JwdVM8qWy9zSfo55oCu5YjsqZ0FCkvyr9eD7yPaWu2L9zHmwPTFf4PRHpNrlKV1xoUAXoBHzvKF5DMZxfIiRtIf1yUpUmfrEYyGX2mTYtOQEKNE15pZQcohphfmjBJyHfiBkh08sSIf2R//8VP77f+ja5dISsNTclkxeUqJzyyzlbM36X+He08AYDDN8IOk5jZw964AMM+xJXeVLoPb3vfpfe3e5zYA+DYGcnribQDwbZuu2wDq9ufbbdhWgGiDwCEpnp4n9TuvPdVbX/RyAHBY0XnRSeIBHMHpOqCZ3qGZJEkJfKLWAQzgbkYGVB+yokOzgwOw3kv7r3+jsP/sb33LrHtpRX5K2VUyA102GACpJHT78oYFQhKFJw6mQird09BWkMKKEd+VnD+KKKzgv5Gxh8JFKDEg4lPq1gE9svwJAnjsRJFQNiSgg0Q48BB6KVoDAFeQgofcPBO+K8WtDuY14iBAk81Hb85x75s6BroKg2DAhGmb9iGASX8vTahy3UiS85D7rMHMoLIpMun/MN50hrVkth2odear5C+bL274fB7f4r1YL+tYrW+NgpZgT4dEMvqtwNrvEtFSggBgGuu0JLmjTZor0FoRa+qGB3wNjmtNxBVQTp86tgLF4+8AyXv0h8Y2BF7E2HOgoAcsaAHc/d6ex2UMCwAlABIXvHYqOHgRT6wrwSymrHWna2v6tyuuax/h0uT0U85svVxwjQD4y/mRrLWwcIDqBNZ4lsJxLUWcBSMdhV8AL3PJSQPQWkMqFyxXFQhgKIBhCoCXYCUl0MXA5T2juAf1fIHhEST29xzTKOCvipgP1iTWlTLjbxm5bub8tcx7YZefU3LNgo46ALd8Da1xQ183CAD7Vg/HqT11LSGlm6478LX2HQyLLDJoEbOQQes77hdrcK+HeYKpHoxtUo3ZN2C+IhJgrOTLNeW4wfqEospintv0sqJENNpkvcxssULfu5w2/WLRf2rPKHThVRDs13WDPYz3yRJ2r1gygMHQ9j5igRYVQ7w9ETMBJvbltY69BdQ5IAv94Fi/Dw8q2xubHR317fAQMtGHNhgPyUrNV5e2BqgLZn9RWl4sLS8Kegofnrxlo/0Tgb2goY4fCtVEHAVqjYtmMQOCK+Y+5gcotAuz/r5ZMXdKOYDgkQDc6FRB3EmwgJQIAGTodLvWNzuWNMiaMh5qK/o+NAY0y9GRuWXDPaoNVesZfc8rSKkvZ7aannFuLKandnH6VOxnjNF1aYsl+inj2J7PMnoWrxYavznAYg+ReHKAQhEL3mZmCxzAGCK7DAq6YP8DcHlVEfgFwEtGP4srdAwZxv4YFmM0XoOPMosJsPTgfPgPfs/o2I7kwdE8y3VlfagxO2YJCXNMg8OB2TtvVvbw0cBmyxX3oUcnAzu+98Qm+/cs60MdomPdPtQOVrZeT225vLCzFx/Y9HJNFRewgx88fmRHD96xoze+QjC4M5iY9SeS80exErXVEV/gGwyw3tV5gEazz0Kxwad4HYOjAHZzXatnZ8IqVnSI8RFAcZuBmp7nur+ThfAKALztGcuDGjej6ZNAUxTLfqHVA5i9LuNvc8vswqrykuO/LObWwRppUI3yziQdPd39hO1AWsjkoKeDxunz5E3PLwCIq0TBon5QTPcBEbsjiNfvRUFcq0KTfdlstK882ybvuUhV+m3J395/KLCrf/xiNjbtsvC5cky8cG2eaxtEkT4gbHn/OgD4Trm0HQB8TUfvXt61wK4FPmMtsC26fsZucXc7uxbYtcDnvQV2AHDzQPS6YOpPYyztAODNVr4qAd3uhdcHgDUutlcOVwUkCjGGQAGcm3VQTr+y8vxdWz7/E/voe79n09MfUnNwNBpZFyzeFTyVIOfXsxzZFQcW4xk1J0gqpmt/OLA+PQD9viqws1wWkA+XkIdr6CnMNdXALZIqSKo3D+ACgBvZrMwpipFMZhICYIJ/Yfgq8nVn7ehK/AE6ZQAnTR9zqQN2QwIAR6I7GENIysSY3khn+MMqkvhk/DIZKIlSnsMzSuIdNFdUN5NLIxN4DFlL+ikGMOnevo4oyWeRd6mT+X1JArS5d7ZBDcAigUyNxppJJmC6Yf8woV5flNjPbL3ap7EB5MXIis8qKUzZwZDkdia2pDXFNADLoaki93ZoV6lv6Zd4KSRP6zYkCAA2rWQ618tLtjuY1gTf4bkI8Jegp5I8ZO9Azg8MKGhlJonv/gCMLd2vZKHxH/w6e2SF4W/8B1lD+FXjbwH9kgOlFybng/uclpB3XhJk4GsEo8HOkyc1AF8AAmCu4De+L5oj5pTa3hPiSIyDaVVE25MGzGRopwP23b79wb/+wP7P3+/Y6Tnmo7wEV2D7ZmZLVzFPgQG0ZQCVAcCm0tApiNkGgNPPbltPrjBS24p0rX+vVtdBjxqmV/JirS+9K/u3fd3XMZnb9/SyAPCV72nd3s8bABztcO2U9Jx+l+AWVQ83AOBubvREBACM5D08gAEAZ725leUZGWMgVWGeCPjVf8pPO3s+gD9P9EURDcE6QDwuXR9xibYCkLyH9K4z0mJNCVlf/kbBkKqAErljAUssLCOg5cVMjOFieJLRj2vxJLFieKTEfYT4wLyyJ/MY3TCCm9i7yaIRGOhX5+BizHoluqmekUFlAMAdGEdCLjiFAPAiLkDeGveDeId3yFCC/2/Ei/b+omHDcqy6/7E0rcVbrde5VALUxzGZxmwnxDWwdmHTIvApd9lRMFx7g5F1IVHPPcB16QqpTYQxgNYRsAEVy9EHvf6oXo9qtrerVOBz4W8MMJXgKvYvwfiFfG5nxOuUXP+Ya2PBoi4fk2RlAwiKWA2EEAVsUNLo2nI5p4x/HZPdm5rFaChAWMOjOQDgTclPAJRS42gsJFBEhO9azadk/GH8wIe41wVYPKXyynpZWIHAU1U2PpABMNQquljLUVDk60341gMg5txgu1QCeNF8bkHJrk2W7Xq9wTCCX4ADr5pfvrcIkNmLkmgnD4zJ1466mIrFgf6eNn6+v5OUMMAtFRK4qgn72BVTWcsmJY4MSDfKPXzfBIsFrLXoVIwHjBMCxe69nPV6ZFLLJxXItwD5rDNwP1QAhYVdnj9lkcj8cmoXZ2tbgN1bCGCEhy0umXLbuSS4gQdBBhjt4I4QtQduSG8TqKSUMDxmmwCPfwNgZsEW61PUFri8+Vz+xgC2ASBDMeHosLKjw8wOD832IRE9qWz/aGjjydiGo4kdHD+gjQTY8avlhU1n57SwQDscP3xk9x69Y/17XzQbH4uRy7EpZQVtanAxbiCNOQoDYVwgBgSotGAIr9EIAfwoGtX7Q1w4qNO0DHGgj7RYDCw3b0axDOOOy/OyMA036oWnGIQoAqyp0f4sQEmSwvKLD+3y+Q9tdvmx5cupLeeXtlosuIdDscLyorTlMjMw2cGQvwRezTiV2Wwh4J4i+Q7SkqSMp52VF8EV2gPRgxh7DXqYq6lwp5pmzjj2IkEywaGLtFYBBn4iiuI2wTDm3tck0R4/8BB2kQf1PwtYzR7cQyFKZbOl2R7sEkDirVCcaXb/gdlkr2/7h/fs4N5jG+8dWq8PRjUKBy/tvR/9OzufQR5cMufAfQ9O+vbgra/Zk6//DeuM7lMJJoMSA55lvLiE3uroM4X1a5m+BIt5Ny1p5yjPaAHAKISq7V/4yc3P+dNd3SZNPuCaNeBGALjNno1cSHxnytxVUajiINZrFCetLLMzq8q5VTkKEGYai9hTcBCR0q1n5/qxCOsBZ62Yu+jI9IGBVV23sHSTTSQslti+Hkdvy+FgzG/+NACsTrH53Sygi59t1wVD842fNtCvNyPs18909TmjWiheaF3fSwHAOEdczx0B4Du39Q4AbnX07p+7Fti1wGe0BXYA8Ge0Y3e3tWuBXQs0LfDzBADfxlZL++22jf5d+zj9zp/UOe/63S973Lb2ed1r3jGAr+mF2lsptgLbHkqR1JxRis7gsZefWVZeWrn+2Kbv/7/2/L0/tGJ6alWxoMdjD0njNXwO4fk7JDs3R0aFkrilvOWQFKZ8nyrM6VWL5KqEuCh5JdaYGMBVsCRbzM/6+bJ26dUrZcIOxkc6+TJhWMW9RpIKPrkuZlizJhv2KwHLZKdUp+oSGa1awiyRIA1AVs/bzQO4xndTkCFAFAwbsYYJ9pHh2bA/wRaokzBJKpxJM2cMkRFEuWkkk+E9NxBLyN9vEt+ei6gfigVg1PMuANgAh12Gu/WEn/h8iRXVyK828s+8d9dMvAnAZQIivDtT/2GXRJXs9+Z2NZW73pC+ToZ6EzcatnhIPdNXl/LKYFBNlaylPKbLb8ffwSxkulDAT824xBiHVyikOV1qFu0Ir060P4AHAb97zjaC169AATF+BVJIfi60ZyU5DYChyBdM4q1XM14rQIiQpxYAjPFSWY8mi+79TNBa0tDhR2xkRonBIRacgCENAfjtPbT/+/e+b//y/+rYDGSGwux0JplC+iJ2xAROAc9gAnO+BWNsC/GCidJrcl03AagpaNrO37QB1TsBwDfk29oWwW3GbDr0XokBnCp033FB3PieLfh2CgK/LgM4APyrX9MUeeCyN7+Tqpj8afdjzdqLYeeA7/UAcEX/S7DaAAD/3f+isN/429+y7gCSoBdWrqYipQHQAQgMBQfETQ+KqwKFEsHqd5anM22EJ1X0T43CFq48eIO+9g0oSxCoXjtiPtJkvS5U0TzCjQF4I1/VUAAkGwKBPmSAeoETDldslR6k2KFqGEo902uxkaePmNUUz4A5jSS81kbBBp5sdaZlZF6ZgE8KkdQ7kLCVxD5uGVAp1lewoqlKSWBYYAgZiPgEgWI584qbnCToN86vjDfYUh5gHPTW96qtwJWii29t5SCGMYpdoHKQW7GCjOnaimVBD0v0A4pqIJHf74+sD4ZyALa+7tZSzoRu1D9kx0oU2OMl/BWB76HIpVk/VAwg70L8vQZA5deHz8b74IyrZbpk1qEf4aWK3/lq7uCkindCckGgC1iksg9AAdBqBS93yFgLFOb67+uyAEr9MLaTKSxvYB4DADBDjB/Ly9oZyCgQwjlZuJSvbDCasK2gNrJezb1QyNvfC8QmB/u2f/TYOvCA7cIDdm6LxZn1+n0rHcTGxgvgcsG9ngqkCFTXQTf8mKVWQnUUoFy1x6/W/1hL2a6uyIL9HdYUeMY2zO6M4LiGioJ0uhfB1GExBV9XW+gf2hOQjc4pikIBSZl7eYPvLeFdC7nnvhcE5GSYU32D80KsaI6H7p76gWMTfTdku5c5CkjQzyvKzS/mZzY7P7Xp+dRmUwcZ52CMgmkKX1ndM/yF5wAAKQNtBCAVMypeA8i28h3WqAUmmINRvIKdhIBe4qe+fszmkulGOELMnsDreJIZGKb37pntjVRIs79fEaeFp+zhwdAG/a4NxhMbjseW9VGUVtlytbAVpZfl9To+OLbDky/Z+P4XzPaeSOIZhS0YnwwKDsbiZnxPRynnmiIY893p3TGocSwWCsQIj8mqyEIlgFt/UAEGwQjH4D9HwBmPe1YsnlmnO7AM/UOGqh/PWIo4PpBMNYDuy6c2Pf3QZudPbT5/QZYwGrlYoaiustWysuml2h7DDszg+RSAs3AlYF3YrucojqFbQEWQWNPDvZshFe0KMOgL9A+Z/LDPWFbcK9HGG6xxOQ6IAO1xm+d1Ow3EWpyLats9syGl2tGGUDnK2McTDxG43nVZ2eFexm6BlDR8oSEbDWnwvb3Kej2Awpkd3Rvb3v4JvaJH+7i5tS0W5/bi2VNbrEubL82AZT95Z2KDyUM7fPgVO3n712xw9A6fB+BxjLbvdMaC2xzdU9dLSSZiagDAzSvU0PAfPevpJ+XI49MpczR9v/6wiphqVuc2Zm/sa9PPpMfhmRMgLtYJrKNdyyp0jhuTg2ELtRDitap60b4irAqWllXnZhUsHFDEg+oP/A0FrLllGKtp5RttVmBr5AAw1n0+8iVFVG2W6o0AZRRheOveBB5fV4GXKmRt+y63GEpbcONvTIqtaIFerFAAsgEAN32vAOP3zo1LMLCTb9gBwNc2/e6NXQvsWmDXAp9EC+wA4E+iVXfn3LXArgV+rlrg5QFg7NixUb3mgeMV7+5lwF9uqO9cuXjzBX1aAODr2ud12+G1AWA+ezlD4ifUJy8zhF6bARxJs7ZX05UdAMa8HtZqmUdIVqLquYuE5NLy6XuWv/iuTfnf92xx+iP5r7HavrQeHoCrnhHOLXtkFOFZm8wiB4DrZLhPL1SyA+gFC5hJ0hKsK8hCD8TSZQJePnqaF3wKDn5uDe7GKyWZrtS6ZZU8ZOPqnwTTYHLTE44p+KHchvsAIsHZBh95EamEFs+iR+DEp1inAUPNE1p+EZLUbi4JCYmQppTfq2QqyWACQxRsEt15fQb9s0kqgMmGHwDAYHcAfCRLDslGVqgn7GZnR8d8C3nJOimb+izz80slo8MfeIMh3AZmBQpEgp7fewXpCwBEIw3J7I32r9nbOq4/EEWiEXxs2kJFBA5qe+ukwC9OTPnN+IE/YwlPRTBslahHgnejZVvzAiArlgIBbWICE5DKutYf9G04PrBgG6mNekxY9odjAgYEPOpLDvlSvyMmgpFIBVATQK48JOWXidzmc4EKwVCOQoE1ZKlz6/XQzyoaoCQhpKE5hhzQhlwtLp25F0l5s+iBQ3jPhuO37Pd/7zv2z347syLLbLowu5hWJOxAVTHHlHYPSRKlXLYSv8GMDgAyZQA3DX6V35G+F3KJN7FwXxoATlEylzm9RtxAc6aFfP60AeCQ1G63S/z7uvgfgOxPDQBuRBWYEA8AOMhi6fWnfyP/yDCeMIBxzZOO2WCUGRjAACsmY7CoSvu7/2Vhf+Nvf8t6IwA/U1tNn0tyHIUVtWx6I8tPgDEBgKWgIPdc1s6UhfWdNcxiEuZ+xdJH8rrXGwrmBDPQ4wxihCSK4Uk55BqQgeXpAKoYs0ABAJxCihpAqNY5rF8B6ipvroWO0YO5feerQmYUQCu9h+P88gZkxHAp5wHYWQRPUOST+gUrOa51zCmU6RrJLy9ZXCXKWwDXYioHU0fSx36F/AMJfAB/7lGb7oNrGWMcp7gKxQ95MAcT1+9VVFBblUuBiGASYjBjWasgsw+2poChNSRqFwCC4cmbWW88sPHoiPGT8vwOGkspwdf/Goz2tZry3FqLET8BLOJzg/E+XxObVoUAAHnR3wDqFtMXXmDkktgEE+EBjX0EwI4+AV/aIwA4zVe2mJ1y3ZIsuc5JNikBxCjs0T5ivZzbGoxhjn/JQiNWY83oAMnhPelzUP3odAaBJ9NiAOuUbkszTs37AAAgAElEQVRexOrzZu0HEDwcgcWKa5vTL5hSpth7YG2rKhZW9Idd2zs6sfHhIxsfvgHaoCiKnFyqfiOACilvH/u050gZYhx/Omc97gggYD6qyI8QZwD1BPZ8TxnAR632ofYGIIw5nGE8YN+HoYQiNo47MDNn9M4m8BTBkOuYfgD5bsQbznW3sUAfQkEGTGkgaATgXbHEJeXlfR3VfxjzKMhDG4IxDUUb9SvAeF+1fXwtrcyXNjt7amcfP7X1Cmzh0s5OnRG6zpwZDE9agbs+TdifYABDBhrsVO1DBQRSLthrKjjLoGDfFbAMAFDs4coG3Yzs0qKqbH9P1wY54ROwReEpW5qNBpUdHGa2N6lstNexyd7I9o/us2AAPuhFgUIzyAYvCNSh6GLv8JHtHz2xwf5Ds9Gx2fiBGdmhIbvuey70K8AwWKDUOyhnO9aFjrh417eOTnJmer0mY97Uizz6GVVovmdjYRw2HZCoRj9jIwJlGO99vI5/BzCMvRT2q+jTi/ft4qPv2/LsPVtcPnNVlbVNLxdWLLA/ynjo8+cCe+mbvVSf4SvhTw+C83tPK45HKja7bQ2mDRi12B8BuA22L8B8XCVEYhj71hqdBHm9zpGe145h4/XVQn7DgyEGhTYjBPlLYx+PAfZyqdFxOHUP6yYUZ7pG9je2jmCDh6T4aChwGGMh65Z2dNy1+0/eZBHDOp/bfDW3FxcrAskvTs0QIk8eHdv9J79ix4+/ZuPjd6w3fmAZim/IBPY9NgoB+CzgxTZsjyiSDeA3sXzZ2Evj+U5zXutdU5h5DcKo+eaFUtfmY25iAGe5lYZCoBQAxnjTOqeSKBTN+gTkOGZvurLUwjJYGnWgQoTYt2KxMwqhq3xKOyQqSNUqVD5HGJIQSxD/lk0VZDwL1bEQ1ZXJ8+m2TRRjlhtYs9DMqyrv8psyDnr2vtVfJSktixIzdZY/67KdIy+G3x5LWdDRFLbpASluJLNycVnfP4dRPdcxBlSk1MSPtAGuJCiSN7cAyRwsW3J2d87Z7BjA24bf7rVdC+xa4LPXAjdF18/e3e7uaNcCuxb4XLZAAwDfDdDFgwm8V64Ah9e0Ho69y8+1APAGxXAL3ecuJ7/pmOS2XxdMfd1LuenzdwWArxx3S/tdYRbUzya+BF6rXflyd3vXcfByZ7396AYg2CIFjcQ0ZRjFWFIVvpi1yB4o9aRkd1XpIVcsCxyfWwbJ5woeSDOz6TNbfPwde/H+d2x2/r51y9z6/Z4Vy5lkh4mTRZKsXd2t+4iuSgHN6M/mPpD6w4OrS4uBdVADv94eCROpzASWVl7JLM9BJaXhTwtpRCSCA4VLwUnK9jJx66iRyw/yWdIfJmvPwI1n04Y5Rs9C+val7JWEtVpfK02mnIzbxIxed+wSwBRglBy0+wjjK5Es5/U0V8mrbe6j1mjbBFK9Lyj76D81YLoxrLzPavatPIKV/K4v2EkAwbzxuRPvX7nC5guQuKo9SZ1JEPdDOU1nALGP1dN+Nn1Hl3J2Af4jWS7WTgDNLpCafFLfLWaYGLHByBbjF0lPJXgkFyq5Z37G2UqUfw6fWwd8IasHYCAS+YPhvo33T8gSwmvB4hYm7bKdzjYTuB7eys0Y5hhlgr3R2KTHb+0hrTGs/nbWsAPBIRUOUIPf72NGRQSSBsUPCgLEKAugpG8VGDU2sLKAP+iR/Yv//Y/tt/9lZguwWHJ4PFb0vQOjxQabjwoJ309tHlPL/66B4Fa9Aq8lWYvadQF3lWJuH+cW1PWAo2x3+nPd8uzXcptEMz0YW+dIQWLmxW/48Zzujce02+I2BnB6MsiNXhn8SYnMRlNsaYttHsrbdiFpRGcO3+cpPCc5dxC32MebUsd8Dawo9wENx79BfMmqsnv3OjYeioX/D/9+br/2V79hWX9uvW5pq/kLl40Fex6gmfw7CbqCjekeeem+APMtlBC7GPcBEHuMDilpDMh+f2wV5J7BisetgFVJABhFGCrewLkYTXAc4g88hQlUwUk4o4QxAGH8u9fpObO25Ov9jpQw9L6ARbIQUbABppfLlMuXG+toAwyLWpkTXIRXLwBwAnX4LOWTkw694i0cMQ3AmbyKkUsH2FUWC8uXKCpZudxtE4eQ0Jf8pbP+WJgVJDDtF7QapXKZTqByho+uy4uSSlhIDKxjYGiKKQ1gulhDlnYmD/VgJrOdM8t6fTKf0c5c2xkTvcCK65KuR4oNiuPhp86Y5AVLAAIHwz3rDScsikIMXc0v+RnJ8Q9ttTiT6kK+IBhGBnIfjFsxRNHOYID2h/DLhJfoJW0DAOoqNmvtr/siClDYd5WtVit5xJeSM6aFgK9PHM8AkDGOEqnruGck3PE+vGkZZ6uc56LXPOWcvZiAUt4AovXlsg5QIRkLJMA0XK7J7Bvv9+3B279k47e/aXbwphqSAOmUjM8MTGJInsJHt7tnGb2JAZpiHQGQrb/ZB2gvSoQ6MsZfea2AyhsFahVL3pYo2DVIkDsTvfWbAE3HCxM1OTfPwHEWgcSBhFbw4hrr+9NGHbU5CPMtAiiIeyjgSE/RNUmo13UQsS/iQTSdVRPOLm128dRmly9YVHDxApLRlRVTAOMCFmdzMIM1v0lkhZQ0wEdnpJLlSQlpbZZnC8nmg0mK65wvUXAlgBhFMxj3yxyMYYxTKCmYPXksoDnAykHfbDgygsB7e2YH+2ZH9w7s4N5DG04m9GXuDsCQXtly8YLM2fVyZaO9sR3f/6IN9h7Y5K1vmR28oX5GUQbB31zUVsRfFqv0LYOvMBprvRSzkgVwS7UdJKODjQipYZwLezP4CHNsozLEdxfEF9FpAK5InXZQCQ3jRtHsNAQ07626UDONiaVVs6e2OnvPivmFLWYf2dnHf26rOWR9V5bPV3b+PGebr6ZiBmeF+mo1z1j8NgNLe5kRx5441gfwl77OtB2GzYBAWoDIXBtDWditQnAclcnd5xp/wmID34Mf7LNIug3f7lC/xthQfSD7HY9C+A/LAAFpMJABHg/A/DYb02YZe1owiFEAoON6fUiGmz18ZPb4rQfWH0+sP+rabH5q56cvbDbL6TcN9vlk0rXj+/ft8du/Ykdf+FXrPPgKEWnOdTLhgUbjAiZWrgHu+X6yA7AYcyezkgxaxcSeofAGgxV7Tqx92jvEk6JHT6+xbgpuoxcVLdOC/JivrRT2FSDYpzWKR+rnAdJxtxT3K4Yhdm2y2jG2xCCmFHOFOAwZaDwXQzkCYPC5A8xeRMKQhGoOL5Kplbau2wLelvNpP/nd8m9VmfnDtg+qG3eftXyDBhrnWhPPa4AWz+MEwdvB2oHg+A7efxKT+bcKvTh2MFFigmBdRxUGH57VS3U6LYD/pNhp4zauIBjXQBrXMqO3H9/92v+ww0ZuHC+7N3ctsGuBT3sL7ILcp70Hd9e/a4FdC9zaAncFgO8K+La/8GWAv60g5w4Arpt0W/u0QesbAWDmZDYfqELG7spAiYTBrQBwZPhvBvpfZhzcOmhf4oC7AMACRJE4VgUxgT1ndJaocGZSD0wgul/JeAqVy8XMqsX7Vjz7rp1/8B27eP4jK5bnTHlKmhfZKffDi2smiNwk0TpXpL7iQK8G9/Zvy/zWp0sYuAH88T3v5hJV3vTsc8CLALAkFZno5YOkEqVt8JePnO5LuzGu3F/yajfU2d06gYEkdTCoai/bKwCyzhTXWN8HfVgF0ArTdPAvAbjJfgkAOBmrtdduAnilQzmaLRi4ddqEfR9nbH4L/HSAl/LL6p9+3yU4PQdHFpM3jHKgybxgVnNz/oG1kybH0/nMv4PNk8xHtrK/DonKBtyUPCP7Nr6XaJy+U0wxBwD81lj4gIQTGFH00wWggKSwZPYIALt/LxhXALAILIDd1+1YP8tsMNqj/yM8QXlaADlgDvJeHZwOlNDvI8Zz1z0GxTwDW9fHQdJuajLdg4o1/G9mEzW28R+A3fDPlMclkoFD705nRfKjAr0Jg/fhOayEnH7g/+ued+XIyuXY/rff+WP7nd+FHGVmC0gXVhWTm7O8sm7NQFfSM5LodYrHu/+KFHQc0HrSCHCzLSmdzrXrQNltrzcAsI+Bdpj+BABgXGuAwD9rAJgEvpZKgUbT1cTi1vZLLOCiD7alJO8KAOMcAQo3fVpZ34HiNgCM6DcZZQb/QyQu/+Hfy+2b/8lXzbpTJrshsyiZ4lLMPhKMcNPB+AiGoZQVJKnekQojGYYe/5WR1gwg6Oay0Ix1kY7WZ9ICjGAzejhRJI76F2coKRZpbeC1BSZPdq6YpHXbhvKESxanr+tvZ+z7Z8DgZSwEM9V93BnnPBZIRp6t3iyKSdERmM4Re+R/KoWBYr0guAmPUH0n2kOgreSUvS0oWSxJbAGdMWCc9cMEt5jLWG9Tzr9iLgDaKMrS3kD7D4BWAHc2x2rEOn1XZRWLbuIYt4lwAJijooDqBVifGFkAwwSMAzRHjAarMTzZcex6OWU8lFJDlyDucnFOYBfvx9yBSgLjNRm0YjGrkAiyy2tbrwvLV1qPNLSEkjf/1rACKEQ1Wx+uTg6sSYy9HgqDpMoQUrNoR4A4YgYrBtMLOMYuih84VNCGhY0mExvCw7ULie+OFSUAOLXBbHZuRbGyHqW1B7ZaLmyd53bw4LE9/OK3zR5+w2zvSNKlZLIVAkwH8ITtu14tFn8XWC4kmS2pbMiderSIBQayqmiIyOSHH2YTDG79q9kjwE4kd1nWlhRpMMeS7912Ygiee6dueRvM/e0ATH0NeSxgfh0RRMmUhkILpOT7Ps8lUVytZzb/6Lt29vR7dvH8PSvXsHLIKUG8nGe2XAj4RdiYzzq2XEC2HBL4APwgJ62FFoxSgsu0dgDgCF9iSURTeQd+wHh9jUIxxY7DA7PFQgxgFuPQhxyMVoGE8JxFrMXfIIEfHHbs4PjA9g8Obe/w2LoDFNVc2Go1t+Xikh7Wvd6I82g0ObFDgMIPvyrfYMQojJN63itWoIADm4VydWnZEIHdYwaLEV0SmmxePElEgSJ3Rr5yIZ6ivzEeIbOL5xOX7QWzMtmfqnivieGxHyPITi/lPtnfuCaAvsXz79ny4oe2Ov/ILs7et/Onf849YbYsbbkoDITF9QL7QlUuffhc7TrC8gKGNoa/S3Tjki6mADzF1EbRHDFyLxqD8jt+0Nc4H+8KUwbgL/rN8TCMiyhsxHE9svEdUCZhvSKrGExfFHyheakUDQIpcPheRfY3+hifx3joZvo3GMSYo5immIooAtg/quydX+ja0cl9O7r3yOaLZ1asLm0xm1E1AIAwpsXk3sDuv/1Ldvzoyza5/2XrnXzJstGhWNY44WDPmf+QepaVDvfbxA+1j+53J15IhWdCzA+g4BCEV9GVlIxQRhNrpIPAFQqiSn/1dQDg2ABS+8ZjwNWqvXQvn/qWaB3COERMxVjEeukS0IaiIShI5HyGZqRQdRw7uZaXvzHibY8/zUduqjC87bPx/k25i9istI+Jz3b4LBQ/Dd8hPhfv+By/5sGA+wYWeTgr2TfQlecPWOyB6RMPGDsA+NZ1cnfArgV2LbBrgVdpgR0A/CqttvvMrgV2LfCpaoG8/IPbdsnaeF5XQXrb3RLzuBkcTE/xsgzWG79+S+L3yvFJBerLXOdtt/1Jvd9un2sB4LakcVzQXQDgtN0+YQBYAOPdx8fLtuuNALCDVeFJqCSlEkLyUEPiAZXNqHJGJgEfQHX/1Ir5cyuRGHj2HVue/9jOn//I8vk5k45IqiP5hYe3YFA0/my+tYiEZQ0Xtu/MJW9vaZtN0LTOrTdtSuXoBmREMpUpE7K4gp/jyeQNoM2vpyHQemK6+Q4cARBQP0rIBshQ343LL0fiX4liZXwJRNQMV2f3JmxPpa6C4exAYgr+sf+C/eBXEePVoxoAzGAC1ZhPg1HQo3bzxz/Yih2b1914bw2He16xH6iHM/xcqhkJ6MBEkuZVTGWRQMh2CoCPBH+A4HUiud6RuieuzmCDASQxBX6CmYdkXQOEltZ1oESgjZgUGg/6r8gFhtZSxZ6goV0XmblqnR688kYT+jby++jB13MGhfx8xTJzv0kCA8jwRcW836/7UAYrN5i/If/pQ6n2NpSHco3wO0YVY6Gh15LV5Uz3YP/iXGAMBzgQfYh2l9xpIr/IRKlG3KooLV/lti6GVixG9ju/8yf2L34vIxMJsoYr3FshABjzqV5Akdhs5X0wfVNg8SYGMOdTiwV8G/P3NobuTwMAVjtfjcyYercBwA3rbHtkf1UJ6Dgb27O1w9mmhLftHlhMseW+XgYApqM0SSEN5NxmAeO7+97vbQB4xMR2RgZwp1vZf/v3cvuVv/gFs86FDYZdG1BjU3GD47qr+ZcBOGOsFTO0Zt2HckMsQ0wyO/vEG43gHwqFKKubIuCNRHvsQ1hsUhdnhF9v00I6LvG+TAuaUPRB5r+uVeArUB3cC6SGe5sS/exMFawQTCWIB+YsZ46vQXqPhSJsFyWeq1KxDPEgYg9jFX2TcQ24Z+1FCDC6B3p4wEMiOQBsajaokqbFlsI3hdJI41PLvnHVgUj8Nz6vAqAFaiKBXrJoJeIePM7TwqmQUBYYC3PMGDFaD9prGUBstqWrLUQBDeIuANDecCj1BYKlWD/A7BZrWLEcANy5LQCUwms9R9vIwxdjDWvIaoG1B2OjIUfhVhbuD6rdgf4n0La5SrAFwdDzYSx2ps+F9O+oG8BrWFIDIMT2YgDCJHxJAQT1wCJ2BDyDB+jQqE5RdbmGTQ4e0715Pj0lELxaL60/GtqgO6Cf/GIGmeiSE7I/GtjR4//Ijn/hL5sdf9EMLGd6qk6FMI0ORE/VwFLzq+KkaYi42drrXN7ANejXJu22elCKLVt+Yl+IALuxR/QT1q+1otUGK1hFJRs/7eAW56l/tw7HvGLXenGAnz9zaWsWE6DNMMbYoc7SXy2tmD0j5rGePbPZxQc2v/jYZhfPbH72whaXOcmts4vMZpdgnWbWIejv+6sys/lKYO7aAcYS7FT8A63rziKISCoWEGjZ7Va2AFEbrGF4BjublLL98JkdZPQKBisYssOTCRQY4Bdc2d7h0Cb7+zbegzXEoVVZTs9j3HvuyiOIwbC9GB7cY1Hc3vFb1jt6Yja+Z9YdSxKaDEiMGykNUcIZf/ddzpbgLopwgFiGrG0wEVFAgIUVd+kAMGOOSwtXCQDMgsPYl0bs1ESk9G8FiX74GEOrGUA0GOlTsQ6LteXzZ7b8+Hu2XpzZavqCzzjnH71nqyX2VGIjnr7A5UsCGlgViKD9ngroUCQ3nWfEQjGlGE8MnvMC+PE+pg89n4uKCs8YPuhC3BF+Y3ygSIS96ixiKuVjLwZmsG8B2ZcsFHHFa4fKcS14DXLgmJYEgHMAr9g7CwAGSxjnx3HDPuw9Mvb5aFzZgweIIR2bTCYsQinzBZUKoHBwer60wahLMaaj44f28At/we69+UvWO/6SdcD2hj1LZ+TKzlHQC8l+Ff1APp/rMtQtqEDVtZJ7aFd3ojUA1m4orrk4BJQiVN1Sr4XbGcDqTj7OkrF6DVBKxBLva5w0+YUEcCYFvRWoHOnU9eOLsObC9xcFz3OygCuDCgQ03yFbDlYwAE4HMv16tHv2jt9Yv+6UlrqDFdlN57kJAI61NPl8FNVshEABwFeF7loPAqzSS9owBYLZJth3pF7gGtg1AKx6psYzWL11dXMb1yZkfvvasfHqNVDHNfmjHQP4Dk26O2TXArsW+FS3wA4A/lR33+7idy2wa4G7tMBtAHD9QHBHQPHKdybPHXcB+n4iAPBdgN96o9xsku9yfXdp00/ymNcGgOOp8KaL/CkDwHEpn0T73woAwzsQSd8kEUaP3wx+axBfXEKgziyD+RUyj5dWzD6y/PxHtr58auvzD6yYn9oSvnerOZ/SmAckyFZYCf00PoS3HsYcGREDd9uPe/smHq0NBthsTwgw1j8C9VIpYzCvr7SrSyPiARHphWDnKEmbzgdPuKXPmQ6O3zjGnWnGY9wbToxql4L2RH4wrpRMF4upBuH5YWSLk0RE8gBdD9Ga3ND4XsZH8RtSjw1AERkRvKN+6kED0L+qRjuTEwTblJ+ogeum/QeQOHY2Vn3MRuNcfQgPCU7hImIrBSCrc4kxJ+ZtMPecXRvsdN2C9cFgBesKyXsk6AEEw98RQDD6EhKUSS4jGL/e5EzoI5kHID+koPmbr2X0GAYIAInQ0fiAvoz02wVrmJKuXSsoaVgSBK4BmhbzuQHQlcgMsJsyq+4NHMcECC4gKEmAt8YhGes1Mzp8ft3j1GXUwNIRwy9kuwGSOTvLc2hk9HmirNMZiuG7XFteDG152bF//s//1H7395VcXltmCyQl88oWxSYAnDKAY0i182YbXsAY3gnggc+05Y7TobQNjLwOAK4J4DV+p3F45fifAAP4pmtsewa348a14c8PfG0AeMuTXDojo72vA9pfFQBW/ysW8zcZZ83dCytqLg7RnklslyftkUVl1smFC4xHmI+V/aPfzO2bf+kts84lvSwHg6FlbGTMFfhy9sTo7A8IIlZQqlAgrlULJAGt76ZUcwDAPmjS+bj5nipnKM1LmwT4qK6cweQ+t1w/mmKdhl2LwhH5p8paQKzUAB/ZXrW8u7xctT6IRdgfjOVLDNgDHuWrOWWJw5uYn6XPt8BfyQQDVHWJVDCm6B2fSsi7kgJjgxeueOyXp3hpwxHYn5n16YWMeIz9QkjK4z7kwd78AHCWjDN+l/ACBtMOKy3XP/e49/WuWIltK7YugCAwUXGvOu9yfuqnluykbBB8TW/y9vXXq1YGi6L+agqKSoLtALybdVeSuaEZnbLiFWohywxmNViPK1vOz2y5mHFNJaYAYGedW7GWFDg+g+1IALTLpViUzFu73S2Zfp4LD3EKAC9xvm05ayrqAutq5+I9yAJnwQWQHQgcjfK/TWwdjjokUKFYZzwZsF+Xi1z3Tol47IOaWiUyBwHr5dgXZrZ3/8Tuv/UN23/nr5kd3AcFUjqzA3gLT6wCqFksrcoXKragFLkXJISkZ83gCzY8vK0BVjUWFNGJV3YMNxQB0mt7o8IlAZc1qdohd1Mquh0frwOA4ywBdNdnDeZpAibXFTZA24DwT0CZphxyRb9oBLa479B7Xlu5mlu1OLP1+Yd2/vH3bXH6vp199J4tzte2gsfvPLP5DL6wIBBKkvgSoCPAR8gF+2+MAXkKVzafZwT8+Ca3C/KK5d8dqHoIHGRhHNfijFLBtM31cQl54L0JQOHKjg7Mjk/MDu8d2P7hkXV6XRuMh4q3VEcpbT79yM4vn1nW7dho74i/D47essPHX7Xe+L5YwYMjgeGgxtKmAlLZiFWFZJ8ZE3ABKjyJ8SSgDcciBq2ti4sHsIZz8TaT43kD8XwRgKE6Tu67HOiMyZTARyFKyN5zTKNxgJDOrZo/s/zF92364l2bTT+y+eVT3mcGpv8lAD74hVd8RAKIPj0zm15kNl06a5thBpM0Y18GS7uAhTFAemf8Ynhhy8rCsA6AYqmtkGTqrF/GmJXZFBYcjh/GHjeW1CjM63UR4wQC8771kGPDXmbY+u+NBDAzvgA8BkhsZoN+ZSOsuR3JjN87quzJG5kNR/CRPrHBaGxlp7RnT9+zi0vYA4HZndlkv28P3/66PXjyizY5ecd6x29YhmcE/Id9NSry0MeIEZD6Zn8hVkCJRkWcYAJjH9qlpDQGq4KtP1mKKYy7qOuq2FjNOpHM+Dpm0uJkCwgcz6XXAMCNPc11AHAUIEkdgexfAL7VjM/M5eqFVQB/URlQulw+pM19ieKzdv3jRQ5pPGMRw00F4q/DAPag35bO5/VsAYC3xlMMmrb6fhpU/fpThDgevuqA74x+Fnsob1BXNgQDmMeGnEbaHrHypmG+YXVvCf6tl3YA8O1ttDti1wK7Fvg8tcAOAP489fbuXnct8DltgVsB4FoW6BUbqAV83QXk23hQeVkJ6JcBf7nP/3QBwLzklmRi2jO3Avb1wSFH236way19t1aRxgPYzSze6ySgbwO0X3HUNXdZd+8WD2D4qyHzQNA2gDI8aCMRyxp0PbgC/C2nVq1PbX35A1td/NhWlx9ZuZiazeV5t5idWpVLbpH+fHiQY6bJfeicoaQLgymd2k3CYGkKb/OBlklh/2GChpBt00dM5DibszlOf9HfLeTl/M0Ae/2IeviHz2sDePp3BAO4vgZ/vX4+vq7KWAe4VbEzqp1VSkpcSCp7ZTz9JP1cKQgdWqXJsNx4vCZronUNyecBhnrOJzmuoQD3KOFcN07zZ/SLM1mik9p3m3oN4jra45myyNGUcSF8Zg9pbIEdYpdtjnYlJNHnTScEiN4Are7nTG/b3HKCv/L2JaEdbK00ZiSsXvYPmFvdDplTcaH8Dkhudvs2Gu/xotBO/eEewQqAPvBOpIdkf2SrJeRBHchNET0yvBcOrgD4iCycqt0DnAiQaAMhc5BDHtMt9nDdX2pH9U3Knm5Y1WAhE9yJAoS6rV1mtVwT5JAUa8d6gz1bl/BWXVhhezZ/kdv//L9+z/7VH5ot12Z5J7P5umKSEnLQbON64jUMYLy0FbBt5avimG3Sz9eeYxsr9Zrw66qt9dj/rAHANeFyc+rU/7oCqIsQe+X9TwIAboapAGD8xPVoqjsIC+B3CwDMI/LK9saZjfrwca3sv/9vCvu1v/o1MoBRmAQFAHqUWiGAD3K48JTtQ+IXxRqSpE1ZRRxXDAoo4HAJ+ZCNd2WGKMaoZX99fgUwKwa9e9AyO9+AokzYuhxwzG2B0QBoNe85H7t963YAyEGNImUaQ6FC0u69gfxp+4OJZR6rSwLAM/kbF/CZlYd3idjH87sKQlXYanEh5QMHEAFeRtwjmAwqv8fE4DISU+BhAnwjfoP5xVgCj2O+nhkl7DcCt3ROldiubP/4EdsJ96nvlT9xsRZAje8SEI62BPsWVhNSKLIwvT8AAB1CSURBVKCEsbNxBUgjRmncqFjHLEeyvY4/V5PhOq/sHtDf9Esm01ny0Myvo9DGz0esKVjWFQDgHtseYwny0GA8UtkhrAkAWy2WXG+w7gA0hUQv/VrXYlgG87dmAMcy79glQWGXh2XNVwixuEwt5mbUuZF5DNDIgR98DoAfiNAEhpzZifcXMzXMZF9FFGgvAEG4Lnxu5IRM+oh6gUaA0zgfcDgCU8CtKrPHXziyX/iP/4513v5VRw8vzUYnZmD7cVLB3zesBkoWLnCh2NihCMTna1QOvwbAiLw+QTw/AX+niFeAQj4AOGgJw9dDYvvzVrNYbAWFmhHVFFg1Z/R7jX0r4X1Fs5gHye8KDHaA3AQ5g+nnNw9Qi0VjAiRVOIGxWZgtp2aLc5u//x07fe/f24v3v2vz87ktpqXli8wW+G/ulgwFmMCKpdguY2tdrDU/4NsKJjp8gMUyl0R0eLsHoxyvxbjieIQ3LNjlAyk4QEIYU/74sLLDQ713fFLZGMDwsGPjg3279+ht2z98yHvJc/i/okAks7OLD+z8+QfcVwz7PRvt79vR/S/b8RvfsGzvbbPBocxrQUvGDYRBMdoBY4vzhOUnLN7gIMbEwnHrc0euQynFi/BCQp/y8uibzUJTyOQ7Zd0LOlziHsUdJgliytJif4g+QiUS1pIKQP2prc7ftdX0Qzt7709sDSB4tbbzj88tX5Q2GnRtPa/Y9gDg4REsIZzMgH8uZ/J3Rhvi6YbGOvB5hoS320dwCOF9sLzxWTC4S4H37B8AwIvK+gMoF/jg9KKPmqzOAhUpE6gR1FRoavQrQWEn77PYCuNDywH/A+Hfm976GWSk3U94z+xwv7Ivf/UxFXzW64WtlnO7vMAeGLUhGS0WUHhy7/EX7N7DL9n9L37TOifv0Edc6yO+sAsDZbHCs76VWAewTnRH1iEw3LWyRAGypylYqNixikHb9+t1+Iib3Ozn9uN7I/McbRLBuCkQ0DwOxnLsbrcAwLRLkrWAfrAWYY7jN/5bmuXnVhVzKwkCz1Uog7nOwlcUWYeSRhp0ksKVdLO2FQh+zVQ9K8RVHHLjTzTkFSb0TQA0zth+v+UpEk3H2IgFTCogfJ5BW2Ihxb85EBMAOKwmrlRQvgz4u+WOryN6+KE7BvAt42T39q4Fdi3wqW+B11xVPvX3v7uBXQvsWuBz0AI/jwBwNDuTEzsA+NpRSECw9UDyUgAwzsyq3eRnGwp14zz4tADAbaYEbkoAsJidTAd74hYVzJCvxcM5Mokf2fryXSsB/M6f2nL21NazF5bDL2+xsGKdW8ZEMhKmkMLt0KsHcorhi3oF3QsJaI5v9YGeBTcfGOUbmP60GcOb7zcArh5swUDSmHDZX5f/xRklKeWJvGu8cmtQsLUjkpS0GLYJPsnXmiGER3ydnxXykMqK95l0R1LNGZ7ORIs7re+DeapgvyYsWD8w8qPxpSljV40abLRGLlgXVP+vadzEbzGSmWDWJp1T+8/Gh+BRqJZOpIAjGer3mAL2aQPRsbGhqNeymymgIJDUmdF+P8KRBfIGA1wJ/UbamfkEMO08wUBQoas2j/+U6ZLnJ0BQ3ad/oAuJ0J4R4KbUd5dAAD4AVl3hkrN9ZyhXbCewJeQfSkYb2IEJq7BOZPNr1C8EIcAGJCCExCMSt2Lq4VrAam7Gj8+NGvTdhOOjrXQbm0lptbUD7c5E5/dXYIIB1M75d6+/Z6sc0o5g8x/a9PnKfut/+aH96z+qyBQpe5nNNgBg8Tx1rk0AuBlYzV8pAzgFHdvSz/GJ64DJep7ckrj6pAHgQYAxrZutlU9vub7XZQDfBgBz7KYhtVXBgfBzUxu/DgO47iNnAMe/Wf9SByFdkDyAJY+Jn4G3G2bf3kSsNALAv1nYr/2n37asO+UaNQADjLLvAuHCA7gzgOwvWLeKX/KZVfAlKOjxHN6ojB0OzNZsG5fqpw9tzKcklhCrceniKHKiFDUPbpj5ARgHE1pJTI+/lLjsEfiUFUBEUtySwFxIrQLQhs8m1AeCFYzromTxGp6Dnnd2BjDOR8C0Km2FIi1ic7jHZg2kjyjyq1i3/fMBENSApQMGXCaTcUzGKv1D3Xs2BejqxVAwH8HubseGPfiiK6ayTbywcjA6oFSswPoVmbZke3mMQxGO2MEo7oHSQkgtK5bltecwO7cGiOv4QbnRdN30keeevSowamSxo+BGhWLqxx4Z2BP+DUAdQDD+Hgz3uG7Mpi9cBULM7sFwzLGH62WbBzubVgUoVBJIzP0JZGCXAMwkK6uxprWr/jvZumF6QC4WoC1Zn17QAXAPnwZbEH+jj1ZLeMgKHGZrAZwBTuaAMpY2ADUBsOB8+A/HARwGe3m2EEsU3TU5NDt6NLAH8P1861vWu/9lsxGkfYdWAbwHuN47sBJequupdbpjAbw+eOJRBhAb25x+4GALw2sXezWV97V/Q50G71OlBu3p/2aPY71Nxq/W75uCbgoQ+56F9Gu3im3Fx41qmQANCd7EfqdHCWTvOR92YLIleyxcE5nDoc/b9YIYVLhh7Z2xQAESu+w4FKNAFpk6wii+BOpXWnH6rp2++0f27Md/arPLKT1pZ5dimM7ADF6Z5SsBv8BR8B9lhpcC/TEuWJPpcsVe+8lLY4FBMo8hyUsMsqfzkmWOYoKJQEB8BsxggMF5Udn+gdnRUWW9QWZ7+307OD62bn9gk4MDgl29ft/W5dLmFx/ZbHHuvrOZDccP6R18dPLEJo/ets74SAh2f2TWmwgZpYQ2BjFGMYKPTwj0B71BMQmCSerPB/T8xj0lAHAN+sYIgfQwCm1w6wAXXZHBBpZVGleU0EcjFDMry6nvoaD6sNTQWF+Yrc6sWi5t+fTPbPr8x1atc0p5L2dTKtOsl9hP5WL+rgTOo3YH8u/o7rzIKCNN31+A866cwf2Uyz5TAtmB4sDCIOWNa+TO0xUAyCCOYh/+rXiJfRBl47HWIj44ftrrZ6zRALjc4dpb2WgiwBrNPRxKnhpfVKwrrsOHhxnB7aNDs0f3SsWKiRb10kH/oiwtL0seBznxw3tDe/DkHTt58+s2uv+OdfYQN0aWje5Jcp/LIi5sqMqTAHjVifq/v0YGMPfYMQebh7M2wOvaBrEcJD6//lLNAG4DlY0ikI7cBgAjVopxrniGyIYbIaSv/wpU4SysKmdWFVOXgsYaB2US3LdTu+srvOWPKyDwa6bq75a+SKo8vTopAhwLLW76aTGYa+/3CLRNAasWJllg1M+tmCgc3P5arMs1ANwU7m720yu2yw4AvutI3B23a4FdC3xGW+AVo+dntDV2t7VrgV0LfCZb4DoAuPb8fVlGbbuV2tK3SXL+Lg268UBzGxv1Va71U8gA3tZut/fXdUyDBEDc1n63tfmGtN31PXpXBjDOcBeW+F3GDo5p8LX0ATYevpDkiQc4vI8MAZIbqHTHw+rUsnJh+cWPbHn6Z7aefmDF6tzy1ZmtZs9svZhZr0BG0TkzfJiV1CwlLulhuFmRyxSfJ2QryExvSDjXqfTm9jwZ3Lj11vkAHtMAxM391cXKlLaGxK97LEIqGIxYT87RGzVhRKnt26BabIWa1zcByuT4OumHM+lzAAr1AwCuYYnEORoP4ZD/0tH1ZSTSZfyMJ67rBoLUZqDKAeCm15HeTiT46g8rOX3TTyqLeZUljQRhsFp51Q1Y7U3A5JqDrle+hwBC8moLBI+5oIS4e/gyoQ4vX/2+LeShEIHN4T6/9G5z8ELjVH6TuI4AgohhdMAWgxQdErwho4cEYUZgBQASgQwwaJ0NGAAwQQsmzBYEb2owoYZ4HNSHl26+bOYLWbryz5aUK8YrsnwhHd6tWULC78GQQ6LJx2iSHIoYQiYdv85BkE5XRRkOhCGZDgZe4YzCXm/PlvnaFrOZdfondv700v7Hf/a+/T//piILjADwyhnAKNhPvF15Pbc8OQQA3B52dwGA25+5ThkvPa45RhPhZRnAwZS6bo6MHFdM6kfqQ5lY/zkAgOOC0AKhSB+vbVNFTNvodQFgJpbpAdy0YMoCjlBVA8AeKwcet/b7SkIPBwIh/tHfz+3bf+0vmXVn1s3WlICu1pB+h3fpyrKuwMNOH2wixP343vBed6jGL2LQG8vTm5LJYudqauGiWx7Afk2S7JcXZagXNCG1Romb8xBI9DUg1j5+T2XlWkBtOuf5ejCAe/AX71u/PyYAjNiiWCgGbVlAcrJhuIWXLli2iA05JRRRSCJvYPqBIn46zTQFGgMgDgw3YozYd40SZbpEkjkbCxaBtGbBEQNR4QnTBLliAA+IvwAbcCR8nIfwoB1N6kIfgMTdPlhgHfkCsz1C4aCF0IW2qRD5iIQ1J0voToC+XCib/QeluL14iYVGIZ3dFM9gndHagcKeDtnL6BvsKdAnYGdD/QTtDPAa6yn6C4oROK4LcDSpENP4Ch97jK+mcKk9hvA5FDipvxoUmHLUi7WtFjkZhWmxiROdCSwRPFoKyIHHdsz1mgEK/FEEetb5hR8sroP+oBOziwspP+C90b6wmTmkrfc79ot/+Tet9+Sblu3dVzFBiQKifas6PfYb9uSdWupYA4jj6ErQAROuy71a/JZ0CsB7rKWuT9v+vSWgC4jZpnaj1hXLNtnLcX3fwD69G3yz1GYcEyBIPuHzUbsfL2Qs15KWx5ILCw6Md+57UZCC+SckTrYRo9o/OQNCizYC0xSywwCWwYBlEZjHnOWl5ac/touPf2Dnz35gF0/fteV0YbNpZfMLzDf4BYOomonpvdYYQB/DD/ZiLjAPwDB+5lPtSykz7nbOAiUF/BL8M6McMGpt8DnMmZEDwp0+JIoz298z/jfome3vl3Z0DECxsuG4Y0f3DmxycGjd4UBxrNtnIcVidWllXtoaAGAXagc9G4wGNjm8b/v33rbe8VvWGT9032QwfgECu28w+gWNHAWiZFjjSr0SAsAvixui8EdWN81a6AxPhg0cM/Bj+44/yTdWhYFYH1BIqmekyqSqgjiWL55q/4d1BHu12amV8Ax+8WO7OP2Rzc4/tqKY2fLiI1tMoaIEmDOzYllZvszMcjC5zeCeg3aERcma872R+Z673Tluj3Md+Gcl6WbMTX0G8w/7SVcCcLIkgVx8Ta4CPjRBrweFiYp9jNvDnhixH9+DY46OMYYqAcXdzGbzyo6PMhvBq9xVtXH9GFeQkJ6MzU5OKrLDETdGUOwYd22NUg4UIa0LrQNmBkGdB48n9vjtb9j+wy9b78HXzfp7AoNRDJFhfUOsGrJNOWfZr+iohgEsYDdsHVIA2I8NBu8WhYFNT+BXTXXHWEofYHAuB4E5GNHg+A9rMNZp+EvjuXpmZYVn67VlXoh1s8xzs3e66kV8CwB73Sa52RYlJ0/+vGXfWi86NQDcbscWwBt7BH5FsoaryqIBfQP8jedysu69uiFiJ2Ih2w1S2gkAXO+zYgxsv7WNV28BfJtj1c/dr/3jVx0wd7iY3SG7Fti1wK4FfvYtsAtyP/s+2F3BrgV2LfAJt8DPAgDWXvi2HbZu/M4A8G1IyHXtuAOAm5b5OQGAX2Z83DY9bgWAa49RJNlgKDa3qriwKj/lg+r62X9gFXOxeG7r2VNbXX5oq8UzSlBaXlmnlJ+okuJIbmnrEBKRdQLQ2zaVcGYyEAns5OcKW7R+TxXm8vdrPhAMrY02S/x0IQkqIEDShASAwRRDAqfbZbV+/bPBvFHiGMwpntsfWplCTrwrN+Uv0xvRnaycYRXs35DbjCPj8zH0GvBa34v7bY4J4C5JYgO0TzyHm4S+Es0Euf1Mm9nxAMSaOFQ3azIP2I9JvIq4Fd8jUDpjkiYe6xuZ5gZQ38SeG4S623MWfw3yBuM3HRVKkhMEwLN/nRAHu0nXF6BCzbR2ULzXkUFiANFog2ClC7jwYgUmQd2DDFk2sGTh8QtmGqVHwWSDT1wDIAE4ziDBSk8vHDsUW8RBBwCrSPYGuzD8ndk+LsUcAC/aOdoalyXAA37GkNULAMMZvOEP6rKzzfjdXFPkoRzt0xRmyHdU42INplana+vljNKm3d7YVgWkY1cEgKfP1/ZPf+sD+6N/C9A9s7JndrFQmh0ewE6A9yHWAMBtaee4RgDA19UcbJOBjmNfBfxl99ZN8skCwOyzFjb18wgARz8k1uQb8VdjL4mvW7YprdvkwYlT9cbnAQDjp52mDBZwnAtMavyEo548gDM7hPSomQ37Sh7/d/+gsG/9lW/TA7jbLW04GFq5WhIABtuKLH96AUO2EwUTSaI2tY7wwUYJaJ+jklFPwKE4PoolHAVt5rTAQa4vCkKe3PSY7etVSBAjFqs4RN6+eB1FVCE/TMAWLFdKWqtoBUAiQMYBpKCHe85qll+uJEolmZy5jDJhqPWShSM413Jx4euy1AYKAFIBOtLjVp6+wUqV2oKHMI4FX4dYNKNrqvO1UChwgOjKIIpVxyVGgY1hXJG0B/VPVwDFUtobIHZC7hPnExMW6wLai7LTbDd4O6sAR5ic+qoLndIa+I0VLJhh8pAnm9q9PekvjIIXyFBDySGfu82Auo7yu96X9Dt2RBXHQ+UBfd3vA5THuoJkf8cKoGxk6+WUQpVsNFjAXcYECmJHIHIQtJEy7lm/5wxoAvrrmtXK/QoBZz0v4N4BSBFUWc5svZrb7PKSlxvrI45RH2s45mv1J6x+KSjkDEH4yALAGbp6c59KGAHQa4vFGD9rpIFXhdl43+xybnZ5YfbwS2YPvvw1e/LLf9OGD3+ZHVzBS7Uzopcn/s2CBZJrw48ZDF7fUzjftxk7WyJLOme3PDN1My+wqk9CU9dmSYxxWL+SBDTcZL3/ba6COzePA/VzWuu7BSQDbJPyR+ytuDfU5NXTGyTeWVjpwH/4l1aZ8EuMP6Jw2kOh1TkGs9yqYmmd4aFVKIKA5i9+EGvgnVrlVl0+teL5n9n843ft/MX37fmHkCUu7fJUfsGQfgYQjEukP3TH7ONzsTud1MnvpKyws0PJIM2lzAvQcLGUD2y/nxH0PT3TOHn00OzFqTC54RAe7Ro7uH0oNYxGFYt2sB3amwhMxA2PhpWdPBzYycO3bTQ+ssF4ZJ0BgL2VzZcvbHb5gS3yhWJSZTY+PLbJ4Vt278nXbfjw62aTE7XtekqWeRfy0QEOsuEB/Ea1Q5iEh4ew9zGtYRQrut0xP+VGIQ4EDywrEXfgS4u5tbQOYw/G7cKKAgAwhghi8Nx6BKV9BYSSgxfCVKtzq5bPrZh9ZIuzH9rl8z+3+dmPLZ+eWZkX1l1nUgVeZDadCrzHsMMjAwBTPHrMZhlB3qg54NaU6vjyDZ7DWpZS/mZLl/fGIw372PuSda4gkxMsFusYv1fLykrEFBCsO2aY3zj/g/sdm04h7QxQWqAygF2AwfsjjY/xQMWXKOQZj7GOYBxUkqPPKnt432z/sLL9w57lRWH5uiQbmbi9KxRQWvywZ/eefMXe+PJfscHjX7ZseEDWNgFesribgmEWhbRAYBSIhAINw3Y9jZsYs21tavIqr5Lqvlps3ERMIdaZFw41It+wophaVV6a5fAFvrSqXFinQGfEuLxbTmgDBPbniOvW31uB5Rq/brVDvQ/y1+PfcVhtGp56bKdXEc941503ArPffAoCc+3wNT4sPEhf9+KZbQBwxOfmIfbaJtl4YwcA362ddkftWmDXAp+bFniVVfFz0zi7G921wK4FPhst0AaAayZp3N4VULDNJL2N4rOZ1Lgr8Ft/fTt1ehsj9WWB4FsA4Os8sq67j5s8tV723u8ywl6+v1pnrRN+1yx529p7o43vqKG0hQm+7f5et43ad9F87ZZx6lJ2kquS52+5PrV8/qHlFz+09RzeVmeSP1ueW7l8YevZqRXhg7dGshaSjkpciA0ktmIkWJCYThm4dTKT+XKAXk0rSMK2QW0E0DV+tQ1zJm259GE8/JSUaFC2A7K8kJ4UtIAkrRLyPEBJN0ozJhLRnr9DMs9x7Q2maQ3mMuOw+YCcArh8pt24P95QnfuleC79WSEFLSCh/vG2aEuaXQGcO2AxBTNUHotInjEx6UkIAQRNBliMIpe+Q/W/o3jdviQ6BQKgB9O2T9pcxol8Yet4ZUI+QMtmRAYAymR4Pa8aFm+R69o1nsRSq/+GbKaTuQAMwLMXIEH6GYDBlNR25gdkRcW8UfJZDC1Jgko+Gsk6eXOiDQG04NxoO/p0JdXlBGMpzYhjewaJWYwpMBcbKVhJUtLHstOjfGv4ewaDq2a/g41X5vQtbeDwzYiw7XXNiTSJrUQzAfYaXOBIr08mprN8NnlPZBCKnQEJxAK+ZOwSMa2qbp8Juyrbt4uP5vZP/qeP7A/+sLThJBNLxH0qcyQNwUBLLrvl8LXJ8HZhvHbcC0AIrwfjNl67DgBOz4GhHkAV2C2a50pgj0cZzwlGC15DgjJiDs/dCos1iOvD9haCvCF3fdNPWl+y7bi7SECnn9tgzG8oPGy/isWqsq4XrESbAvwNXOW2+7vt/djdXAcA1/uYlCnuL6ZFITUAzKSy2cATc2NIz47FMIMF7j/4W7n9xV//tlkGb9uZ9XtdAp4ACiGTDBYh4zo6muHZZxGKHiImgckZRRWcz5If1tQSC7jXB7AIxqe8veMn2LfBBOUa5sx9fR7grbxjJbzrcdLjTrc/ZGyAOgCKqMQ+0zUyTpUC/VbLKQsy6DtO4G9AOXrO4WAR43sAjmKNZXGK/NLpUZ5DInrF+EMweK1YQ/UCgIo+0QgWMtZqvSRD2CX3gzwbRUTxG5+hEgIX8wjl8Zr8b3F6AgRu2ZnDNtdBRoIAjtEEgS/GkYcnHjsYYX+QWQ5dVBQHDHscy2IqYy6D2ip2LmM9ZfsFsKf9xXZx6eiaAaxAysKe2pPW46LWNbUDwF7KbnP9WHME8bsoL64YSnC4LAjWgwnMoiFvZzLZoiwg1ve42WBME9TwF2NcOqOZBTwsesKa1AAc7NdibflqpTWPLO3C+v0Jf4MVCFAdBW+L2QWZkn2MHy9sApiFgoDVWkxx1pGx4GCkPQAkt4uF9ft9m80xFgFOV7bEcR14zppVA7MlmMEPBvaFr/3n9vArv2HWnVh3cOTqHFjbQvJcewLVBxJ51ZjnfWPfuAX85fxte3reZgnS3ue2z7v5fj2XIAWcrK0RK+pisbsU7BJvDPlyfU/d1f4cl+7n+B2YAO6dTK/grLAqXzjjFBjYhFrORYk4hP0N/FJ9Dc9h0wAk/0J6z5cfWv7su/bRD/+NzU4hTWw2Oyvt7BRyw5lBMnjhICD6UdLDGnoA+8D+BCjoGyiulTGXMdUBAHLu+baXktKuYBtKrWTUdyob9MEIzuzyEjFK5378GOMGwHBlbzzC3KpsvF/Z3lHXDo/GNtgfGSSJQ+EXMXq5WtgC8srrygZ7R3Zw8iUb7T+00dEDGx0+sf7kcWMbw3nvxrYuEVxbKLHoDR3kwGAdQxuwnpt1yECDtQ7Jcf7bPa1xWWh7wzyYa98LZje/Byz90jL3cufzAd5nlZXou1irbH1Jz+Lq2Z9YMX1mq/OPrby4tPmL51T7RoxezAqyrNdg2CKOFhll2MHwxt+MtwB0i8yWKJLqqjCPXt2Muw0LGHsZyDv7kw4r1HAsfIExfxfoa8RktDme/twf+Oi4Y6fnpZ1dCFrFdSAuYwxA8QRgMB4XqTKQgx2uAgDurboVZeefvAGgt7KHRxVlw3HMaKIqUbzO312zBYDuEoUome2d3LP9h1+18fGbdvTo6zY4etN6BPhVXMW5kw3lA4ziHEOfqsAkIuMVADgFMpN1oX6O8vFw7R5ug1XqyiDJwXQ057MUnjNxGbJxYQmSq3zoIROWFRdm2dSq/LkV+XPLqsI6eeK/mxQJ1V9RX3MTSfReApzWm6wtKmfXxa0AjvmRNkibVgC242fr3xtS3Wkr+jmj0rB5MG41tX9XbDSDAcyX8V2Sha5QrZQotEgRIaD/RD2rnQBp52/a6hO3AsCbbbpjAF87U3Zv7Fpg1wKfkRb4/wEJPI2DaQ12DQAAAABJRU5ErkJggg==">
            <a:extLst>
              <a:ext uri="{FF2B5EF4-FFF2-40B4-BE49-F238E27FC236}">
                <a16:creationId xmlns:a16="http://schemas.microsoft.com/office/drawing/2014/main" id="{676B838A-5E06-476D-BE0B-235740341F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CA794-C8B0-4BEC-B724-009B6237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0" y="1345052"/>
            <a:ext cx="5737953" cy="23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F29B111-C1BE-490B-B2E4-816C1002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191000"/>
            <a:ext cx="5964483" cy="16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5CEA92-01D6-4118-8E5A-B8B6073D7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19119" y="3962231"/>
            <a:ext cx="5303520" cy="23965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85D182-D330-46DF-966E-3B1D351FB74C}"/>
              </a:ext>
            </a:extLst>
          </p:cNvPr>
          <p:cNvCxnSpPr>
            <a:cxnSpLocks/>
          </p:cNvCxnSpPr>
          <p:nvPr/>
        </p:nvCxnSpPr>
        <p:spPr>
          <a:xfrm>
            <a:off x="11790742" y="3968264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6347BB-B2AB-409C-AC89-755A5820B59D}"/>
              </a:ext>
            </a:extLst>
          </p:cNvPr>
          <p:cNvCxnSpPr>
            <a:cxnSpLocks/>
          </p:cNvCxnSpPr>
          <p:nvPr/>
        </p:nvCxnSpPr>
        <p:spPr>
          <a:xfrm>
            <a:off x="6329164" y="6512797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A5F2EC-3119-4062-B869-B40A08374364}"/>
              </a:ext>
            </a:extLst>
          </p:cNvPr>
          <p:cNvSpPr txBox="1"/>
          <p:nvPr/>
        </p:nvSpPr>
        <p:spPr>
          <a:xfrm>
            <a:off x="8675250" y="6488668"/>
            <a:ext cx="8274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8BA1D-0898-4CFB-8B74-C41678EC2191}"/>
              </a:ext>
            </a:extLst>
          </p:cNvPr>
          <p:cNvSpPr txBox="1"/>
          <p:nvPr/>
        </p:nvSpPr>
        <p:spPr>
          <a:xfrm rot="16200000">
            <a:off x="11541502" y="4970189"/>
            <a:ext cx="9316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05482E-5742-4126-A927-9217041DB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763" y="1072664"/>
            <a:ext cx="5303092" cy="240101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2A33D3-9C69-440C-8C58-C25D184D98AD}"/>
              </a:ext>
            </a:extLst>
          </p:cNvPr>
          <p:cNvCxnSpPr>
            <a:cxnSpLocks/>
          </p:cNvCxnSpPr>
          <p:nvPr/>
        </p:nvCxnSpPr>
        <p:spPr>
          <a:xfrm>
            <a:off x="11762341" y="1072664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6B73E7-DE64-433C-9E70-E3C99F9BCF98}"/>
              </a:ext>
            </a:extLst>
          </p:cNvPr>
          <p:cNvCxnSpPr>
            <a:cxnSpLocks/>
          </p:cNvCxnSpPr>
          <p:nvPr/>
        </p:nvCxnSpPr>
        <p:spPr>
          <a:xfrm>
            <a:off x="6300763" y="3617197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DFA2BE-910A-4C7A-96AB-09F5BFC478D4}"/>
              </a:ext>
            </a:extLst>
          </p:cNvPr>
          <p:cNvSpPr txBox="1"/>
          <p:nvPr/>
        </p:nvSpPr>
        <p:spPr>
          <a:xfrm>
            <a:off x="8646849" y="3593068"/>
            <a:ext cx="7473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28C5C-CBBF-437F-B0A4-8032AE3E6D35}"/>
              </a:ext>
            </a:extLst>
          </p:cNvPr>
          <p:cNvSpPr txBox="1"/>
          <p:nvPr/>
        </p:nvSpPr>
        <p:spPr>
          <a:xfrm rot="16200000">
            <a:off x="11559588" y="2138773"/>
            <a:ext cx="83869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838200" y="6484001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UCSB,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2019 RFIC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symposium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06064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FF68-0568-45FC-8488-E7F926CD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 Characterization</a:t>
            </a:r>
          </a:p>
        </p:txBody>
      </p:sp>
      <p:pic>
        <p:nvPicPr>
          <p:cNvPr id="1026" name="Picture 2" descr="https://dl.boxcloud.com/api/2.0/internal_files/378361905965/versions/402011215427/representations/jpg_paged_2048x2048/content/1.jpg?access_token=1!vm6PjdxfnnUBDfxtSa0fKlpDoooqdgSDX_lTweWnyYTVhvPekbzQjpFQM5dM8Nq6ZiiJgBYVEGjgZqWYX3LbraNjnxDxcnG1jho4fWEwUpD6ErwoYgri6jAahThAPQ-OOlLVrsQv9qS8QrHXECRyzld-R2hESH8jybXK1jZYYFn0TH8Xp_m_lkz__k_sjmYsNPQYOYNZ2dPumMciN_NWGCM2MxLt9JXrXcRGErTKh8c0zGPTf6zyFFDWATcLXSmbjhMVXFouEYxO2eoBihW7-btwDgOciuU4E4IQ_-Eo5kTikF5zLQtfCeExvzPpzu9cNumjJMtQepCl1RzthsqqXdCS6TKiX9jfG8YIB5Nt7HsJvxZAxlCcvVWFjwmUaaEi-sYGdTaypL5l1mu38ulQbyDrSi88iMekYXTyF6h7eHBLk0asx9bPhQR6-AdwoUT-5e0sDdJPCX3kCVdVD6GGVnHRhQsU_3-uM72xXjUT7lcw6EWupHKOQXCHlvOI_khROCRt8shSsnqmj4qPkhNDk6nvGzRpfwaVlZf6aSvknhGIlbamXqSjhDVrpZ3Wzzx9mg..&amp;box_client_name=box-content-preview&amp;box_client_version=1.58.3">
            <a:extLst>
              <a:ext uri="{FF2B5EF4-FFF2-40B4-BE49-F238E27FC236}">
                <a16:creationId xmlns:a16="http://schemas.microsoft.com/office/drawing/2014/main" id="{ADFF2E65-1668-4A0B-B38E-8EB2826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64294"/>
            <a:ext cx="5715000" cy="28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l.boxcloud.com/api/2.0/internal_files/378380796618/versions/402037488980/representations/jpg_paged_2048x2048/content/1.jpg?access_token=1!5xeTjMapVlvk3HQVCP9wKXw2Lics6-BWzsnORVAwyBo9fv45cT5YVrMN12Yq82L_bVEKxbFz8FBc0hQ9ULLZypfoJj36xXP7Vm2kfmkfclJAZl3Fj-KwiByK-z718c69vJdTGHYdcVQ0DopeqNFe92ku6ZCb5hM3IHaM1ugk3F53LhUZt394yid4dKhmBlNry0uVFb5_ngVTSbsuIVqg_G1OO2MgGI9K17NqqYpzqHRDdPApyszWxwKX4qb70kVKbxT7FyuZulZh7i3W5qujgxF1lrt2bp4u7n9mQWAqIht3JY51c6zwsb2qlGesxpBuW_1fkKFyWZLBkPmPEDQ4fuF0Bm6YcmO6Jv4bATa11klj0ww1XYSPosJ38Zv6T5aua3DQl_0G88yRfOUzIApEh5AVX6BAXwpDoa6yOBg5Q43c_o5SxZMdRBabbn-87I5QPdcCj3WYjTRVWQctOINhADd5qyuXISR6DOgwNMW1U7YdhMsUeNmwH9wz-IllLo1Hq5nMoTT5or28TC1sjd-QvZmDWH6RF1-gIZwEo8bGJjRUn8kiYt4rro9uIv-oqU-DbA..&amp;box_client_name=box-content-preview&amp;box_client_version=1.58.3">
            <a:extLst>
              <a:ext uri="{FF2B5EF4-FFF2-40B4-BE49-F238E27FC236}">
                <a16:creationId xmlns:a16="http://schemas.microsoft.com/office/drawing/2014/main" id="{511BE58A-6EC8-4510-AECE-7778060E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67482"/>
            <a:ext cx="5943600" cy="30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" y="990600"/>
            <a:ext cx="4797552" cy="2450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8831"/>
            <a:ext cx="4809744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561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AC3C-9BB4-4E43-9225-0F76CD77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 Characterization</a:t>
            </a:r>
          </a:p>
        </p:txBody>
      </p:sp>
      <p:pic>
        <p:nvPicPr>
          <p:cNvPr id="2052" name="Picture 4" descr="https://dl.boxcloud.com/api/2.0/internal_files/378726225814/versions/402043447234/representations/jpg_paged_2048x2048/content/1.jpg?access_token=1!Gx96dlQZIW2n9GCrFGPqGRIqBMz_5Lvo65LCZg1LHDpffajkaOLiQ_FtFLKH-jxDVKwu7mofTjtwmKqSN1dslgf6ub-HQ1rPy34_ILHAVl4LAjo68fejZKOU68nEoCmBTFjW0sBOXgVKBPDemWjz85-_fx9ZEUvJBWVaDXlr1Ok_dqbXft1m4-Co12rJ3WnzKCBLvniPJRoUxBQ28DiOogK5cpL4vbd8xE_fPJ9ACRsP97zyz1XWozPVKRwXQkRChYhbkCVMghXxXU5yiQsLFohbMojOWx151FfqjQoc--vaVHLRedi78w5vEtUW-6JqUWSg3-qPLj1d7036HKs0XQFxdSuSfzb3CFt5GsXGlZUA6ldPqCSawxXed5XLmhxj1JUltFC8xmeSqiYA4owOYNmuCkRFpoOzkfWUfAdL0PfOA9VKcJce82gyOR-OH1YvnJDaLJYBV6QTrCyRPgXL8xKRFZ_KNaGTC7EIqqhqqhtH2B9UM4CkFi7WZkFSwEbrkKoZFLRvHq5KsZY3nYU4Ig--07dtjNEwpbQuMobgBafu0J32Cd6dTlkVsQZF4YP3TQ..&amp;box_client_name=box-content-preview&amp;box_client_version=1.58.3">
            <a:extLst>
              <a:ext uri="{FF2B5EF4-FFF2-40B4-BE49-F238E27FC236}">
                <a16:creationId xmlns:a16="http://schemas.microsoft.com/office/drawing/2014/main" id="{7E6DE05F-D4C0-45AA-B307-D8A574B4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3622"/>
            <a:ext cx="5261118" cy="32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l.boxcloud.com/api/2.0/internal_files/378725218901/versions/401995787192/representations/jpg_paged_2048x2048/content/1.jpg?access_token=1!b37SoyyjcJIPZgTzadnexzp1aH6U2Ez7Kg6rArdAsUxgyKvfbYBUHXmZBQzTaYyXxWnC4VmcDIc5eQnua8zrC0jmfYsOnfsIRGRli0T3uPut8AXgsUZQF6BSRIO1lSiW9qbEc9Vzze29u36vP5vEcGyIUZ_Z6LWzl1rrQcPG9nT2RGT_mVCa2_WclXeSpQe1aal8KH07jmbex1M5LIoOfbQYe4hYbhtS4ERvtnwLc5-BzyQ710HKBqMmlDmFW5JbRWiKZO5M-aoqLt-P-XW44nDebehcQreJAYU8eTXgb-8sL-HmfUX0W_JhOV_T1z4PhqMRu1gqnxeFV9tSTgZ0UBdJd-UgwoYF8Q5oABuUz59czCd1J4RfpFHqgcMz-me4YhWnHE_I5TiSQHWB_WVYq4NZZSzouM0XoOUSUwNpPRcBT4mek1dQ74QjE4HflZTu4Hlsaw42ClzE1kSpoZF7U1jkGtR5idJIx4z1LM3VJvkqIjUv0VTD_Gj5EskASMfyPPfTXl8QV9ndu-t5b_LxdTbSRJeqDTolLaB0r_iYH-LbBLb_DXjft2Jkzf3DUECo_Q..&amp;box_client_name=box-content-preview&amp;box_client_version=1.58.3">
            <a:extLst>
              <a:ext uri="{FF2B5EF4-FFF2-40B4-BE49-F238E27FC236}">
                <a16:creationId xmlns:a16="http://schemas.microsoft.com/office/drawing/2014/main" id="{A79A434A-3100-4029-8B98-D0C2638C6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54363"/>
            <a:ext cx="5181600" cy="32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73857"/>
            <a:ext cx="399288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30" y="895286"/>
            <a:ext cx="5047488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268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61974"/>
            <a:ext cx="71628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6" y="840635"/>
            <a:ext cx="826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6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7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8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97114"/>
            <a:ext cx="2384386" cy="2403686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7724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867650" y="3886200"/>
            <a:ext cx="4248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LNAs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48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819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InP Power Amplifier Design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705127"/>
            <a:ext cx="11658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Class-A mm-Wave Power Amplifiers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120, 140, 220, 300GHz designs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Power: 50-100-200mW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efficiencies: 17%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Class-B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mm-Wave Power Amplifiers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120GHz designs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mW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140GHz efficiencies: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ICs taped out Feb. 2019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Presently in fabrication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Expected test: late summer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" y="6324600"/>
            <a:ext cx="1089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James Buckwalter, Mark Rodwell: UCSB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8382C-FFCD-4A64-8405-1800AA63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507" y="1371600"/>
            <a:ext cx="4688493" cy="4706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DBABA3A-11CC-4165-8966-3C7134FDD31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839200" y="848609"/>
              <a:ext cx="3342293" cy="5856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3380">
                      <a:extLst>
                        <a:ext uri="{9D8B030D-6E8A-4147-A177-3AD203B41FA5}">
                          <a16:colId xmlns:a16="http://schemas.microsoft.com/office/drawing/2014/main" val="2056585128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30354728"/>
                        </a:ext>
                      </a:extLst>
                    </a:gridCol>
                    <a:gridCol w="1003913">
                      <a:extLst>
                        <a:ext uri="{9D8B030D-6E8A-4147-A177-3AD203B41FA5}">
                          <a16:colId xmlns:a16="http://schemas.microsoft.com/office/drawing/2014/main" val="4196198035"/>
                        </a:ext>
                      </a:extLst>
                    </a:gridCol>
                  </a:tblGrid>
                  <a:tr h="3096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#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50" dirty="0"/>
                            <a:t>Area(mm</a:t>
                          </a:r>
                          <a14:m>
                            <m:oMath xmlns:m="http://schemas.openxmlformats.org/officeDocument/2006/math"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50" dirty="0"/>
                            <a:t>mm)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1984252"/>
                      </a:ext>
                    </a:extLst>
                  </a:tr>
                  <a:tr h="3026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=19.3dB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PAE=13%, Gain=23.2dB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0.63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1.08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0994143"/>
                      </a:ext>
                    </a:extLst>
                  </a:tr>
                  <a:tr h="3026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 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=21.8dB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PAE=13.5%, Gain=23.4dB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1.2 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1.09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7091713"/>
                      </a:ext>
                    </a:extLst>
                  </a:tr>
                  <a:tr h="3026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PAE=6.6%, Gain=24.8dB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0.95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1.07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991550"/>
                      </a:ext>
                    </a:extLst>
                  </a:tr>
                  <a:tr h="3026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=19.5dB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PAE=17.9%, Gain=14.5dB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0.63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  <m:r>
                                <a:rPr kumimoji="0" lang="en-US" sz="1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0.86</m:t>
                              </m:r>
                            </m:oMath>
                          </a14:m>
                          <a:endParaRPr lang="en-US" sz="1000" dirty="0"/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321526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5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=20.2dB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PAE=7.8%, Gain=19.7dB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1.09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0.78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3748916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6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=19.3dB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PAE=17.1%, Gain=14.4dB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0.6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0.79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552568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7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=15.9dB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PAE=10.2%, Gain=17.9dB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0.56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0.79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4660663"/>
                      </a:ext>
                    </a:extLst>
                  </a:tr>
                  <a:tr h="3286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300GHz,P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=13.5dB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PAE=4.2%, Gain=13.5dB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0.63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0.8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846473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9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300GHz,P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=17.8dB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PAE=3.5%, Gain=15.8dB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b="0" dirty="0"/>
                            <a:t>1.1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0.94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4195947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=19.7dB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PAE=8.1%, Gain=17.7dB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0.95</a:t>
                          </a:r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0.9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914617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=21.7dB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PAE=10.4%, Gain=30.7dB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1.2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1.3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1534060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solidFill>
                          <a:srgbClr val="E6D5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120GHz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=20.4dB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PAE=9.2%, Gain=20.4dB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E6D5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1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0.95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dirty="0"/>
                            <a:t>0.98</a:t>
                          </a:r>
                        </a:p>
                      </a:txBody>
                      <a:tcPr anchor="ctr">
                        <a:solidFill>
                          <a:srgbClr val="E6D5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7663195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=17.3dB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PAE=7.5%, Gain=25.3dB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1.07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1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0.54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145255"/>
                      </a:ext>
                    </a:extLst>
                  </a:tr>
                  <a:tr h="2193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 P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=15dB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PAE=28%, Gain=16dB</a:t>
                          </a: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4078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DBABA3A-11CC-4165-8966-3C7134FDD3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6361002"/>
                  </p:ext>
                </p:extLst>
              </p:nvPr>
            </p:nvGraphicFramePr>
            <p:xfrm>
              <a:off x="8839200" y="848609"/>
              <a:ext cx="3342293" cy="58569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33380">
                      <a:extLst>
                        <a:ext uri="{9D8B030D-6E8A-4147-A177-3AD203B41FA5}">
                          <a16:colId xmlns:a16="http://schemas.microsoft.com/office/drawing/2014/main" val="2056585128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30354728"/>
                        </a:ext>
                      </a:extLst>
                    </a:gridCol>
                    <a:gridCol w="1003913">
                      <a:extLst>
                        <a:ext uri="{9D8B030D-6E8A-4147-A177-3AD203B41FA5}">
                          <a16:colId xmlns:a16="http://schemas.microsoft.com/office/drawing/2014/main" val="4196198035"/>
                        </a:ext>
                      </a:extLst>
                    </a:gridCol>
                  </a:tblGrid>
                  <a:tr h="3096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#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50" dirty="0"/>
                            <a:t>Description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1961" r="-1212" b="-17921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19842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=19.3dB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PAE=13%, Gain=23.2dB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80000" r="-1212" b="-13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09941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 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=21.8dB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PAE=13.5%, Gain=23.4dB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180000" r="-1212" b="-12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709171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PAE=6.6%, Gain=24.8dB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280000" r="-1212" b="-11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99915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=19.5dB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PAE=17.9%, Gain=14.5dB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380000" r="-1212" b="-10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32152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5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=20.2dB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PAE=7.8%, Gain=19.7dB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480000" r="-1212" b="-9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374891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6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=19.3dB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PAE=17.1%, Gain=14.4dB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580000" r="-1212" b="-8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355256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7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220GHz,P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=15.9dB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PAE=10.2%, Gain=17.9dB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CD55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680000" r="-1212" b="-7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46606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8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300GHz,P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=13.5dB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PAE=4.2%, Gain=13.5dB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780000" r="-1212" b="-6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84647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9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300GHz,P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=17.8dB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PAE=3.5%, Gain=15.8dB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93E3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880000" r="-1212" b="-5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41959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=19.7dB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PAE=8.1%, Gain=17.7dB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980000" r="-1212" b="-4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91461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140GHz,P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=21.7dB</a:t>
                          </a:r>
                          <a:r>
                            <a:rPr lang="en-US" sz="100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PAE=10.4%, Gain=30.7dB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1080000" r="-1212" b="-3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153406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</a:p>
                      </a:txBody>
                      <a:tcPr anchor="ctr">
                        <a:solidFill>
                          <a:srgbClr val="E6D5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120GHz</a:t>
                          </a:r>
                          <a:r>
                            <a:rPr lang="en-US" sz="1000" kern="12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</a:t>
                          </a:r>
                          <a:r>
                            <a:rPr lang="en-US" sz="1000" kern="1200" baseline="-250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=20.4dB</a:t>
                          </a:r>
                          <a:r>
                            <a:rPr lang="en-US" sz="1000" kern="1200" baseline="-250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PAE=9.2%, Gain=20.4dB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E6D5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1180000" r="-1212" b="-2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766319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</a:t>
                          </a:r>
                          <a:r>
                            <a:rPr lang="en-US" sz="1000" kern="12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</a:t>
                          </a:r>
                          <a:r>
                            <a:rPr lang="en-US" sz="1000" kern="1200" baseline="-250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=17.3dB</a:t>
                          </a:r>
                          <a:r>
                            <a:rPr lang="en-US" sz="1000" kern="1200" baseline="-2500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PAE=7.5%, Gain=25.3dB</a:t>
                          </a:r>
                          <a:r>
                            <a:rPr lang="en-US" sz="1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rgbClr val="FFFF7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3939" t="-1280000" r="-1212" b="-1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514525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140GHz, P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out</a:t>
                          </a:r>
                          <a:r>
                            <a:rPr lang="en-US" sz="100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=15dB</a:t>
                          </a:r>
                          <a:r>
                            <a:rPr lang="en-US" sz="1000" kern="1200" baseline="-250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lang="en-US" sz="1000" kern="12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PAE=28%, Gain=16dB</a:t>
                          </a: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94078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7908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140GHz PA: power and S-parameter simulations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E0C02CC8-FBE1-4C9E-B692-1D099078A9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1494181"/>
          <a:ext cx="3810000" cy="460115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3068568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511330277"/>
                    </a:ext>
                  </a:extLst>
                </a:gridCol>
              </a:tblGrid>
              <a:tr h="538347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250-nm </a:t>
                      </a:r>
                      <a:br>
                        <a:rPr lang="en-AU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24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 HBT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44139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Freq, GHz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642166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VCC, V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487662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bias</a:t>
                      </a:r>
                      <a:r>
                        <a:rPr lang="en-AU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,mA/um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5295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S21, dB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7556"/>
                  </a:ext>
                </a:extLst>
              </a:tr>
              <a:tr h="57779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 </a:t>
                      </a:r>
                      <a:r>
                        <a:rPr lang="en-AU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2dB</a:t>
                      </a:r>
                      <a:endParaRPr lang="en-US" sz="24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96828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 % </a:t>
                      </a:r>
                      <a:r>
                        <a:rPr lang="en-AU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2dB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24773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 </a:t>
                      </a:r>
                      <a:r>
                        <a:rPr lang="en-AU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24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20.9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93874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</a:t>
                      </a:r>
                      <a:r>
                        <a:rPr lang="en-AU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</a:t>
                      </a:r>
                      <a:r>
                        <a:rPr lang="en-AU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18.3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496617"/>
                  </a:ext>
                </a:extLst>
              </a:tr>
              <a:tr h="288899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BW</a:t>
                      </a:r>
                      <a:r>
                        <a:rPr lang="en-US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3dB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GHz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999253"/>
                  </a:ext>
                </a:extLst>
              </a:tr>
              <a:tr h="3217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24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</a:t>
                      </a: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W</a:t>
                      </a:r>
                      <a:endParaRPr lang="en-US" sz="24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59880"/>
                  </a:ext>
                </a:extLst>
              </a:tr>
            </a:tbl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7479C96-6031-405F-812B-0BFDC9A319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24400" y="1131560"/>
          <a:ext cx="4114800" cy="278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KGPlot" r:id="rId4" imgW="5181480" imgH="3517920" progId="KGraph_Plot">
                  <p:embed/>
                </p:oleObj>
              </mc:Choice>
              <mc:Fallback>
                <p:oleObj name="KGPlot" r:id="rId4" imgW="5181480" imgH="3517920" progId="KGraph_Plot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7479C96-6031-405F-812B-0BFDC9A319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31560"/>
                        <a:ext cx="4114800" cy="2789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40FAA96-E99B-45FE-A28E-3FB392B938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98342" y="3995689"/>
          <a:ext cx="4616345" cy="270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KGPlot" r:id="rId6" imgW="5702040" imgH="3327120" progId="KGraph_Plot">
                  <p:embed/>
                </p:oleObj>
              </mc:Choice>
              <mc:Fallback>
                <p:oleObj name="KGPlot" r:id="rId6" imgW="5702040" imgH="3327120" progId="KGraph_Plo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40FAA96-E99B-45FE-A28E-3FB392B938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342" y="3995689"/>
                        <a:ext cx="4616345" cy="2700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370939"/>
            <a:ext cx="285292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4259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52" y="966216"/>
            <a:ext cx="5870448" cy="2919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220GHz PA (CB version)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618123D-CBFA-4ED9-BB1B-F6DCD73A17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8778" y="3321120"/>
          <a:ext cx="3084129" cy="34140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35262">
                  <a:extLst>
                    <a:ext uri="{9D8B030D-6E8A-4147-A177-3AD203B41FA5}">
                      <a16:colId xmlns:a16="http://schemas.microsoft.com/office/drawing/2014/main" val="2030685687"/>
                    </a:ext>
                  </a:extLst>
                </a:gridCol>
                <a:gridCol w="1348867">
                  <a:extLst>
                    <a:ext uri="{9D8B030D-6E8A-4147-A177-3AD203B41FA5}">
                      <a16:colId xmlns:a16="http://schemas.microsoft.com/office/drawing/2014/main" val="3511330277"/>
                    </a:ext>
                  </a:extLst>
                </a:gridCol>
              </a:tblGrid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250-nm InP HBT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44139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Freq, GHz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642166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VCC, V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487662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bias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,mA/um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5295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S21, dB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7556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2dB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96828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 %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2dB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24773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67873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10.4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752286"/>
                  </a:ext>
                </a:extLst>
              </a:tr>
              <a:tr h="241655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BW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3dB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GHz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999253"/>
                  </a:ext>
                </a:extLst>
              </a:tr>
              <a:tr h="3229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</a:t>
                      </a:r>
                      <a:r>
                        <a:rPr lang="en-US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W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59880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24E3915-7EFD-4F3E-95E8-E1087CF56EC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42680" y="4038600"/>
          <a:ext cx="4349320" cy="254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KGPlot" r:id="rId4" imgW="5702040" imgH="3327120" progId="KGraph_Plot">
                  <p:embed/>
                </p:oleObj>
              </mc:Choice>
              <mc:Fallback>
                <p:oleObj name="KGPlot" r:id="rId4" imgW="5702040" imgH="3327120" progId="KGraph_Plo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24E3915-7EFD-4F3E-95E8-E1087CF56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680" y="4038600"/>
                        <a:ext cx="4349320" cy="2544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58D5DC6-414E-4914-A62B-C45C7185DD4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13477" y="4191001"/>
          <a:ext cx="3752645" cy="254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3" name="KGPlot" r:id="rId6" imgW="5181480" imgH="3517920" progId="KGraph_Plot">
                  <p:embed/>
                </p:oleObj>
              </mc:Choice>
              <mc:Fallback>
                <p:oleObj name="KGPlot" r:id="rId6" imgW="5181480" imgH="3517920" progId="KGraph_Plo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58D5DC6-414E-4914-A62B-C45C7185DD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477" y="4191001"/>
                        <a:ext cx="3752645" cy="2544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5B1B306-D95A-420E-8605-D9F372350FF8}"/>
              </a:ext>
            </a:extLst>
          </p:cNvPr>
          <p:cNvSpPr txBox="1"/>
          <p:nvPr/>
        </p:nvSpPr>
        <p:spPr>
          <a:xfrm>
            <a:off x="530352" y="804802"/>
            <a:ext cx="6937248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cell: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Smaller base capacitor,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SRF=679GHz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Decrease the shunt inductor</a:t>
            </a: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FF0000"/>
              </a:buClr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stage drivers: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Similar to power cell with higher cap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SRF=512GHz</a:t>
            </a:r>
            <a:endParaRPr lang="en-US" sz="2400" b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297D48-EAA4-4AFD-B5F5-75A3CA4C8411}"/>
              </a:ext>
            </a:extLst>
          </p:cNvPr>
          <p:cNvSpPr/>
          <p:nvPr/>
        </p:nvSpPr>
        <p:spPr>
          <a:xfrm>
            <a:off x="8839200" y="3576625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Area=1.09 mm × 0.78mm 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017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88" y="0"/>
            <a:ext cx="3791712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300GHz PA (CB version)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968863A-BFF1-41D1-8CFE-6DFD89ED1B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543800" y="4099587"/>
          <a:ext cx="4349320" cy="254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6" name="KGPlot" r:id="rId5" imgW="5702040" imgH="3327120" progId="KGraph_Plot">
                  <p:embed/>
                </p:oleObj>
              </mc:Choice>
              <mc:Fallback>
                <p:oleObj name="KGPlot" r:id="rId5" imgW="5702040" imgH="3327120" progId="KGraph_Plot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968863A-BFF1-41D1-8CFE-6DFD89ED1B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4099587"/>
                        <a:ext cx="4349320" cy="2544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50A5D80-DA58-4647-8E8D-DF7C37E2912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21124" y="4099587"/>
          <a:ext cx="3752645" cy="254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7" name="KGPlot" r:id="rId7" imgW="5181480" imgH="3517920" progId="KGraph_Plot">
                  <p:embed/>
                </p:oleObj>
              </mc:Choice>
              <mc:Fallback>
                <p:oleObj name="KGPlot" r:id="rId7" imgW="5181480" imgH="3517920" progId="KGraph_Plo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50A5D80-DA58-4647-8E8D-DF7C37E291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124" y="4099587"/>
                        <a:ext cx="3752645" cy="2544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DC455B6-92B2-4EC9-BCBC-625F956656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4853" y="3237360"/>
          <a:ext cx="3201832" cy="345866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01487">
                  <a:extLst>
                    <a:ext uri="{9D8B030D-6E8A-4147-A177-3AD203B41FA5}">
                      <a16:colId xmlns:a16="http://schemas.microsoft.com/office/drawing/2014/main" val="2030685687"/>
                    </a:ext>
                  </a:extLst>
                </a:gridCol>
                <a:gridCol w="1400345">
                  <a:extLst>
                    <a:ext uri="{9D8B030D-6E8A-4147-A177-3AD203B41FA5}">
                      <a16:colId xmlns:a16="http://schemas.microsoft.com/office/drawing/2014/main" val="3511330277"/>
                    </a:ext>
                  </a:extLst>
                </a:gridCol>
              </a:tblGrid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250-nm InP HBT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744139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Freq, GHz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642166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VCC, V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1487662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bias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,mA/um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5295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S21, dB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7556"/>
                  </a:ext>
                </a:extLst>
              </a:tr>
              <a:tr h="370983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2dB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96828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 %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2dB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24773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 </a:t>
                      </a:r>
                      <a:r>
                        <a:rPr lang="en-AU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,dB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19.4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22914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PAE</a:t>
                      </a:r>
                      <a:r>
                        <a:rPr lang="en-AU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</a:t>
                      </a:r>
                      <a:r>
                        <a:rPr lang="en-AU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 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23001"/>
                  </a:ext>
                </a:extLst>
              </a:tr>
              <a:tr h="257738">
                <a:tc>
                  <a:txBody>
                    <a:bodyPr/>
                    <a:lstStyle/>
                    <a:p>
                      <a:pPr marL="0" marR="0" lvl="0" indent="0" algn="ctr" defTabSz="7273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BW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3dB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GHz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99253"/>
                  </a:ext>
                </a:extLst>
              </a:tr>
              <a:tr h="3444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20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DC</a:t>
                      </a:r>
                      <a:r>
                        <a:rPr lang="en-US" sz="20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W</a:t>
                      </a:r>
                      <a:endParaRPr lang="en-US" sz="2000" b="1" baseline="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59880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7C160A58-1B6D-4570-A9C2-8970DADAAF15}"/>
              </a:ext>
            </a:extLst>
          </p:cNvPr>
          <p:cNvSpPr txBox="1"/>
          <p:nvPr/>
        </p:nvSpPr>
        <p:spPr>
          <a:xfrm>
            <a:off x="530352" y="914400"/>
            <a:ext cx="6937248" cy="262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  <a:defRPr/>
            </a:pPr>
            <a:r>
              <a:rPr lang="en-US" sz="2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cell and driver:</a:t>
            </a:r>
          </a:p>
          <a:p>
            <a:pPr lvl="0">
              <a:buClr>
                <a:srgbClr val="FF0000"/>
              </a:buClr>
              <a:defRPr/>
            </a:pPr>
            <a:r>
              <a:rPr lang="en-US" sz="28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 base cap and inductor </a:t>
            </a:r>
          </a:p>
          <a:p>
            <a:pPr>
              <a:buClr>
                <a:srgbClr val="FF0000"/>
              </a:buClr>
              <a:defRPr/>
            </a:pPr>
            <a:r>
              <a:rPr lang="en-US" sz="28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SRF=714GHz</a:t>
            </a:r>
          </a:p>
          <a:p>
            <a:pPr>
              <a:buClr>
                <a:srgbClr val="FF0000"/>
              </a:buClr>
              <a:defRPr/>
            </a:pPr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Three driver stages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8FFE93-4738-45EB-A31F-E960A4C0B2F0}"/>
              </a:ext>
            </a:extLst>
          </p:cNvPr>
          <p:cNvSpPr/>
          <p:nvPr/>
        </p:nvSpPr>
        <p:spPr>
          <a:xfrm>
            <a:off x="8540320" y="38118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Area=1.1 mm × 0.94mm 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4925A1-2849-4272-AC6C-FCC3D1506489}"/>
              </a:ext>
            </a:extLst>
          </p:cNvPr>
          <p:cNvSpPr/>
          <p:nvPr/>
        </p:nvSpPr>
        <p:spPr>
          <a:xfrm>
            <a:off x="5495692" y="2667615"/>
            <a:ext cx="1909224" cy="325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fingers, LE =6um.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EC445F7-438F-40F1-8634-584C7FFE6098}"/>
              </a:ext>
            </a:extLst>
          </p:cNvPr>
          <p:cNvSpPr/>
          <p:nvPr/>
        </p:nvSpPr>
        <p:spPr bwMode="auto">
          <a:xfrm>
            <a:off x="8711241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2262C6A-64C4-4151-BB84-B5AEE6CCEDFF}"/>
              </a:ext>
            </a:extLst>
          </p:cNvPr>
          <p:cNvSpPr/>
          <p:nvPr/>
        </p:nvSpPr>
        <p:spPr bwMode="auto">
          <a:xfrm>
            <a:off x="9010326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D4C788-601B-41DA-A0C4-DC9F3DAF5DE8}"/>
              </a:ext>
            </a:extLst>
          </p:cNvPr>
          <p:cNvSpPr/>
          <p:nvPr/>
        </p:nvSpPr>
        <p:spPr bwMode="auto">
          <a:xfrm>
            <a:off x="9321785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36D4D70-DD36-4693-802A-5A69887D85DD}"/>
              </a:ext>
            </a:extLst>
          </p:cNvPr>
          <p:cNvSpPr/>
          <p:nvPr/>
        </p:nvSpPr>
        <p:spPr bwMode="auto">
          <a:xfrm>
            <a:off x="10111416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A622D5-93A3-4A19-8844-C42AE9BF6B34}"/>
              </a:ext>
            </a:extLst>
          </p:cNvPr>
          <p:cNvSpPr/>
          <p:nvPr/>
        </p:nvSpPr>
        <p:spPr bwMode="auto">
          <a:xfrm>
            <a:off x="10422875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34525F-FBA0-4E2D-ABFE-97CCF69DCF72}"/>
              </a:ext>
            </a:extLst>
          </p:cNvPr>
          <p:cNvSpPr/>
          <p:nvPr/>
        </p:nvSpPr>
        <p:spPr bwMode="auto">
          <a:xfrm>
            <a:off x="10721960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53B7AC-B39B-48F3-AB39-6B39A96FD944}"/>
              </a:ext>
            </a:extLst>
          </p:cNvPr>
          <p:cNvSpPr/>
          <p:nvPr/>
        </p:nvSpPr>
        <p:spPr bwMode="auto">
          <a:xfrm>
            <a:off x="9567058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C02C99B-7C91-4ADD-850A-9FFA68A18F00}"/>
              </a:ext>
            </a:extLst>
          </p:cNvPr>
          <p:cNvSpPr/>
          <p:nvPr/>
        </p:nvSpPr>
        <p:spPr bwMode="auto">
          <a:xfrm>
            <a:off x="9866143" y="1010122"/>
            <a:ext cx="247177" cy="23067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C9CBD57-317A-4FAA-9A03-BAF59F6EA5C5}"/>
              </a:ext>
            </a:extLst>
          </p:cNvPr>
          <p:cNvSpPr/>
          <p:nvPr/>
        </p:nvSpPr>
        <p:spPr bwMode="auto">
          <a:xfrm>
            <a:off x="8719577" y="1545595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AC5543-B7EB-44FC-A457-A25C59EBDCD9}"/>
              </a:ext>
            </a:extLst>
          </p:cNvPr>
          <p:cNvSpPr/>
          <p:nvPr/>
        </p:nvSpPr>
        <p:spPr bwMode="auto">
          <a:xfrm>
            <a:off x="9300358" y="1545595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E807C9-C5E3-47E0-A1A7-90E51100EFCC}"/>
              </a:ext>
            </a:extLst>
          </p:cNvPr>
          <p:cNvSpPr/>
          <p:nvPr/>
        </p:nvSpPr>
        <p:spPr bwMode="auto">
          <a:xfrm>
            <a:off x="9881139" y="1545595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4E1E5E-E017-4AAD-9304-65198E43D806}"/>
              </a:ext>
            </a:extLst>
          </p:cNvPr>
          <p:cNvSpPr/>
          <p:nvPr/>
        </p:nvSpPr>
        <p:spPr bwMode="auto">
          <a:xfrm>
            <a:off x="10461920" y="1545595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330651-4EE7-42D0-AB78-7E88E3577DD0}"/>
              </a:ext>
            </a:extLst>
          </p:cNvPr>
          <p:cNvSpPr/>
          <p:nvPr/>
        </p:nvSpPr>
        <p:spPr bwMode="auto">
          <a:xfrm>
            <a:off x="8719577" y="2041732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EFF70A-46A1-4CA6-BBA7-642FB78F259F}"/>
              </a:ext>
            </a:extLst>
          </p:cNvPr>
          <p:cNvSpPr/>
          <p:nvPr/>
        </p:nvSpPr>
        <p:spPr bwMode="auto">
          <a:xfrm>
            <a:off x="9300358" y="2041732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FB68D01-C282-47C0-AA91-4C6444AA8C0A}"/>
              </a:ext>
            </a:extLst>
          </p:cNvPr>
          <p:cNvSpPr/>
          <p:nvPr/>
        </p:nvSpPr>
        <p:spPr bwMode="auto">
          <a:xfrm>
            <a:off x="9881139" y="2041732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719B84A-983C-40F8-9BBB-7DC89619FFCC}"/>
              </a:ext>
            </a:extLst>
          </p:cNvPr>
          <p:cNvSpPr/>
          <p:nvPr/>
        </p:nvSpPr>
        <p:spPr bwMode="auto">
          <a:xfrm>
            <a:off x="10461920" y="2041732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7A7736E-0DD3-43F9-B66B-C6E12ABFD182}"/>
              </a:ext>
            </a:extLst>
          </p:cNvPr>
          <p:cNvSpPr/>
          <p:nvPr/>
        </p:nvSpPr>
        <p:spPr bwMode="auto">
          <a:xfrm>
            <a:off x="8719577" y="2559766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A01FBF0-0F07-47C0-B483-280F24A7AEAE}"/>
              </a:ext>
            </a:extLst>
          </p:cNvPr>
          <p:cNvSpPr/>
          <p:nvPr/>
        </p:nvSpPr>
        <p:spPr bwMode="auto">
          <a:xfrm>
            <a:off x="9300358" y="2559766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7E5B44C-97B7-422C-8D90-E57092DEC559}"/>
              </a:ext>
            </a:extLst>
          </p:cNvPr>
          <p:cNvSpPr/>
          <p:nvPr/>
        </p:nvSpPr>
        <p:spPr bwMode="auto">
          <a:xfrm>
            <a:off x="9881139" y="2559766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D0557DA-3B60-454A-B827-AEF044686D0D}"/>
              </a:ext>
            </a:extLst>
          </p:cNvPr>
          <p:cNvSpPr/>
          <p:nvPr/>
        </p:nvSpPr>
        <p:spPr bwMode="auto">
          <a:xfrm>
            <a:off x="10461920" y="2559766"/>
            <a:ext cx="533400" cy="401240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974144"/>
            <a:ext cx="1944624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1711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Packages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92" y="2991452"/>
            <a:ext cx="3205771" cy="1874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915291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9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200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5000" y="914401"/>
            <a:ext cx="8365225" cy="4422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make the IC electronics fit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baseline="-25000" dirty="0">
                <a:latin typeface="Symbol" panose="05050102010706020507" pitchFamily="18" charset="2"/>
                <a:cs typeface="Calibri" pitchFamily="34" charset="0"/>
              </a:rPr>
              <a:t>0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Antennas on or above IC → IC channel spacing = antenna spacing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limited IC area to place circuits </a:t>
            </a: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avoid catastrophic signal distribution losses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long-range, high-gain arrays: array size can be large.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ICs beside array → very long wires between beam former and antenna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potential for very high signal distribution losses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remove the heat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If antenna spacing = IC channel spacing, then power density is very large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30" y="5056296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4901633"/>
            <a:ext cx="2453301" cy="1489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58" y="4724400"/>
            <a:ext cx="2428242" cy="19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53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85855" cy="609600"/>
          </a:xfrm>
        </p:spPr>
        <p:txBody>
          <a:bodyPr/>
          <a:lstStyle/>
          <a:p>
            <a:r>
              <a:rPr lang="en-US" sz="3600" dirty="0"/>
              <a:t>mm-wave/sub-mm-wave packaging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76200" y="129540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41165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545" y="1143000"/>
            <a:ext cx="6706855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4267200"/>
            <a:ext cx="4353264" cy="24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4495800"/>
            <a:ext cx="8746224" cy="1264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Arrays can often be linear (1D), instead of rectangular (2D)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Element spacing can often be greater than </a:t>
            </a:r>
            <a:r>
              <a:rPr lang="en-US" sz="24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/2.</a:t>
            </a:r>
          </a:p>
          <a:p>
            <a:r>
              <a:rPr lang="en-US" sz="24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→ Array packaging then greatly simplified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5471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linear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326376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steering only→ linear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Space at edges of linear array: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Alternating-sides feed: 2mm pitch→ room for large GaN PAs.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3698" name="Picture 2" descr="2018_4_6_pack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0" y="998664"/>
            <a:ext cx="686158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509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57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61974"/>
            <a:ext cx="9372600" cy="398463"/>
          </a:xfrm>
        </p:spPr>
        <p:txBody>
          <a:bodyPr/>
          <a:lstStyle/>
          <a:p>
            <a:r>
              <a:rPr lang="en-US" dirty="0" smtClean="0"/>
              <a:t>140GHz array module design</a:t>
            </a:r>
            <a:endParaRPr lang="en-US" dirty="0"/>
          </a:p>
        </p:txBody>
      </p:sp>
      <p:pic>
        <p:nvPicPr>
          <p:cNvPr id="2050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47615"/>
            <a:ext cx="37988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icture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9" y="925592"/>
            <a:ext cx="2476183" cy="14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3113" y="1600200"/>
            <a:ext cx="1174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-1.4 dB 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525713" y="1447800"/>
            <a:ext cx="1219200" cy="304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25" y="2438400"/>
            <a:ext cx="2252188" cy="1204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267200"/>
            <a:ext cx="3281241" cy="18613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37072" y="5022489"/>
            <a:ext cx="1174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-0.53 dB 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237072" y="2743200"/>
            <a:ext cx="325528" cy="162076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886" y="4275079"/>
            <a:ext cx="2277714" cy="1744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502320"/>
            <a:ext cx="1877591" cy="15936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2362200" y="1981200"/>
            <a:ext cx="0" cy="381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1981200" y="4648200"/>
            <a:ext cx="381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4419600" y="4572000"/>
            <a:ext cx="3810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24200"/>
            <a:ext cx="2405283" cy="166890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>
            <a:off x="8534400" y="4724400"/>
            <a:ext cx="0" cy="381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6553200" y="3124200"/>
            <a:ext cx="1371600" cy="51839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25400" dist="38100" dir="2700000" algn="tl" rotWithShape="0">
              <a:srgbClr val="FFFF00">
                <a:alpha val="40000"/>
              </a:srgbClr>
            </a:outerShdw>
          </a:effec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09" y="5219354"/>
            <a:ext cx="2258291" cy="1461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0" y="914400"/>
            <a:ext cx="3974738" cy="193815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0058400" y="5181600"/>
          <a:ext cx="2103438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KGPlot" r:id="rId12" imgW="4811268" imgH="3395472" progId="KGraph_Plot">
                  <p:embed/>
                </p:oleObj>
              </mc:Choice>
              <mc:Fallback>
                <p:oleObj name="KGPlot" r:id="rId12" imgW="4811268" imgH="3395472" progId="KGraph_Plot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8400" y="5181600"/>
                        <a:ext cx="2103438" cy="147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759" y="6400800"/>
            <a:ext cx="6959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 good: working with Kyocera. June tapeout 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82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140GHz Indoor Gigabit </a:t>
            </a:r>
            <a:r>
              <a:rPr lang="en-US" sz="3600" dirty="0" smtClean="0"/>
              <a:t>Network Demonstration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1480"/>
            <a:ext cx="5052665" cy="407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65128"/>
            <a:ext cx="3064030" cy="2326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27871"/>
            <a:ext cx="3284786" cy="2110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134408"/>
            <a:ext cx="3324038" cy="34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84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mm-waves: benefits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4861" y="3872170"/>
            <a:ext cx="3888945" cy="259263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171895" y="924903"/>
            <a:ext cx="4250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# parallel channels</a:t>
            </a:r>
            <a:endParaRPr lang="en-US" sz="20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9" name="Picture 8" descr="Pictur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435" y="1455731"/>
            <a:ext cx="3061171" cy="1442005"/>
          </a:xfrm>
          <a:prstGeom prst="rect">
            <a:avLst/>
          </a:prstGeom>
        </p:spPr>
      </p:pic>
      <p:pic>
        <p:nvPicPr>
          <p:cNvPr id="10" name="Picture 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872" y="1379835"/>
            <a:ext cx="2308448" cy="1474018"/>
          </a:xfrm>
          <a:prstGeom prst="rect">
            <a:avLst/>
          </a:prstGeom>
        </p:spPr>
      </p:pic>
      <p:pic>
        <p:nvPicPr>
          <p:cNvPr id="11" name="Picture 10" descr="Picture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8859" y="3947762"/>
            <a:ext cx="4029456" cy="2365248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171895" y="3486360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0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45880" y="3485923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(overcome high attenuation)</a:t>
            </a:r>
            <a:endParaRPr lang="en-US" sz="12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4" name="Picture 13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8195" y="1349154"/>
            <a:ext cx="3035800" cy="1776266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69986" y="924466"/>
            <a:ext cx="3870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available spectrum</a:t>
            </a:r>
            <a:endParaRPr lang="en-US" sz="20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7714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68072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525251" y="2138786"/>
            <a:ext cx="1289605" cy="1231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line-of-sight </a:t>
            </a:r>
            <a:r>
              <a:rPr lang="en-US" sz="8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MIMO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323686" y="1379836"/>
            <a:ext cx="834845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spatial</a:t>
            </a:r>
            <a:b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multiplexing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313609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59146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769985" y="3106885"/>
            <a:ext cx="2883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(note high attenuation in foul or humid weather)</a:t>
            </a:r>
            <a:endParaRPr lang="en-US" sz="105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4000" y="2971800"/>
            <a:ext cx="2732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smtClean="0">
                <a:latin typeface="Calibri" pitchFamily="34" charset="0"/>
              </a:rPr>
              <a:t>Torklinson : 2006 Allerton Conference</a:t>
            </a:r>
            <a:br>
              <a:rPr lang="en-US" sz="800" b="0" dirty="0" smtClean="0">
                <a:latin typeface="Calibri" pitchFamily="34" charset="0"/>
              </a:rPr>
            </a:br>
            <a:r>
              <a:rPr lang="en-US" sz="800" b="0" dirty="0" smtClean="0">
                <a:latin typeface="Calibri" pitchFamily="34" charset="0"/>
              </a:rPr>
              <a:t>Sheldon : 2010 IEEE APS-URSI </a:t>
            </a:r>
            <a:br>
              <a:rPr lang="en-US" sz="800" b="0" dirty="0" smtClean="0">
                <a:latin typeface="Calibri" pitchFamily="34" charset="0"/>
              </a:rPr>
            </a:br>
            <a:r>
              <a:rPr lang="en-US" sz="800" b="0" dirty="0" smtClean="0">
                <a:latin typeface="Calibri" pitchFamily="34" charset="0"/>
              </a:rPr>
              <a:t>Torklinson : 2011 IEEE Trans Wireless Comm.</a:t>
            </a:r>
            <a:endParaRPr lang="en-US" sz="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64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601200" cy="609600"/>
          </a:xfrm>
        </p:spPr>
        <p:txBody>
          <a:bodyPr/>
          <a:lstStyle/>
          <a:p>
            <a:r>
              <a:rPr lang="en-US" sz="2800" dirty="0"/>
              <a:t>Concept: module for small angular scanning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69376" y="4447963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+ vertical steering → rectangular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Limited angular steering range (installation)→ spacing &gt;&gt;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Endfire  / edge-card geometry: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9842" name="Picture 2" descr="2018_30_30_package_draw_Vival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85" y="1076256"/>
            <a:ext cx="5291584" cy="30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08" y="1135363"/>
            <a:ext cx="2552318" cy="27313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9376" y="6019800"/>
            <a:ext cx="8746224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If Vivaldi's are replaced with dipoles, element spacing can be reduced to 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/2.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→ potential for wider angular scanning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47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Symbol" panose="05050102010706020507" pitchFamily="18" charset="2"/>
              </a:rPr>
              <a:t>l</a:t>
            </a:r>
            <a:r>
              <a:rPr lang="en-US" sz="3600" dirty="0" smtClean="0"/>
              <a:t>/2-spaced 2-D Arrays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800"/>
            <a:ext cx="4385711" cy="3199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815471"/>
            <a:ext cx="792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Tray design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spacings become very small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remove heat</a:t>
            </a: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23511"/>
            <a:ext cx="3526348" cy="2061776"/>
          </a:xfrm>
          <a:prstGeom prst="rect">
            <a:avLst/>
          </a:prstGeom>
        </p:spPr>
      </p:pic>
      <p:pic>
        <p:nvPicPr>
          <p:cNvPr id="7" name="Picture 2" descr="2018_2_12__WG_Pack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38600"/>
            <a:ext cx="4753293" cy="26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2667000"/>
            <a:ext cx="792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Split-block / waveguide design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heatsinking maintained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manufacture</a:t>
            </a: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7887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Wireless above 100GHz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01315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81" y="3492551"/>
            <a:ext cx="3224515" cy="1421268"/>
          </a:xfrm>
          <a:prstGeom prst="rect">
            <a:avLst/>
          </a:prstGeom>
        </p:spPr>
      </p:pic>
      <p:pic>
        <p:nvPicPr>
          <p:cNvPr id="12" name="Picture 7" descr="VS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973" y="3431996"/>
            <a:ext cx="1721882" cy="166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5" y="3299793"/>
            <a:ext cx="2654254" cy="1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72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199" y="134939"/>
            <a:ext cx="7821613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8633880" cy="4625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250 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 multiplexing: computational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</a:p>
        </p:txBody>
      </p:sp>
    </p:spTree>
    <p:extLst>
      <p:ext uri="{BB962C8B-B14F-4D97-AF65-F5344CB8AC3E}">
        <p14:creationId xmlns:p14="http://schemas.microsoft.com/office/powerpoint/2010/main" val="128096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228600"/>
            <a:ext cx="86106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2800" dirty="0" smtClean="0">
                <a:solidFill>
                  <a:schemeClr val="bg1"/>
                </a:solidFill>
                <a:latin typeface="Calibri" pitchFamily="34" charset="0"/>
              </a:rPr>
              <a:t>In case of questions </a:t>
            </a:r>
            <a:endParaRPr lang="en-US" altLang="en-US" sz="14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78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7620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06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4445"/>
          <a:stretch/>
        </p:blipFill>
        <p:spPr>
          <a:xfrm>
            <a:off x="76200" y="990600"/>
            <a:ext cx="12115800" cy="58674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473573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75GHz carrier,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325 meters (vs. 250 meters)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9mm×9mm),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9mm×655mm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5mm×350mm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4247007"/>
            <a:ext cx="7100790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210 meters.</a:t>
            </a:r>
          </a:p>
        </p:txBody>
      </p:sp>
    </p:spTree>
    <p:extLst>
      <p:ext uri="{BB962C8B-B14F-4D97-AF65-F5344CB8AC3E}">
        <p14:creationId xmlns:p14="http://schemas.microsoft.com/office/powerpoint/2010/main" val="52125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MIMO backhaul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914400"/>
            <a:ext cx="12192000" cy="586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29718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1175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</a:t>
            </a:r>
            <a:r>
              <a:rPr lang="en-US" dirty="0" smtClean="0">
                <a:solidFill>
                  <a:srgbClr val="FF0000"/>
                </a:solidFill>
              </a:rPr>
              <a:t>5 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048000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3505200" y="1524000"/>
            <a:ext cx="2743200" cy="6096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1000" y="3810000"/>
            <a:ext cx="6137706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10mW output per element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...10W total radiated power</a:t>
            </a:r>
          </a:p>
        </p:txBody>
      </p:sp>
    </p:spTree>
    <p:extLst>
      <p:ext uri="{BB962C8B-B14F-4D97-AF65-F5344CB8AC3E}">
        <p14:creationId xmlns:p14="http://schemas.microsoft.com/office/powerpoint/2010/main" val="2644170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140-340 GHz: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7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8588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332256"/>
            <a:ext cx="780613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 1 Tb/s spatially-multiplexed base station 		</a:t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256 users/face, 4 faces  </a:t>
            </a:r>
            <a:b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1024 total users @ 1 user/beam, 1 Gb/s/beam; </a:t>
            </a:r>
            <a:b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225 </a:t>
            </a: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range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7267" y="5798403"/>
            <a:ext cx="7806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Link budget is feasible, but...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	Required component dynamic range ?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	Required complexity of back-end beamformer ?</a:t>
            </a:r>
            <a:endParaRPr lang="en-US" sz="2000" b="0" dirty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88" y="5439609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0" y="4876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4912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4" y="838200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434340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Each face supports 256 beams @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1Gb/s/beam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3167" y="4852516"/>
            <a:ext cx="5380960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225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meters range in 50 mm/hr rain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3021" y="5851046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16 dBm P</a:t>
            </a:r>
            <a:r>
              <a:rPr lang="en-US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0805" y="6350311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3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3168" y="5348033"/>
            <a:ext cx="978903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margins (20dB total)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86" y="3962400"/>
            <a:ext cx="3552114" cy="1027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953000"/>
            <a:ext cx="37211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3581400"/>
            <a:ext cx="3563824" cy="2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94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2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mSenTer_template_wide.pptx" id="{5878D06A-A658-4A5D-83F2-F9FC129BC42E}" vid="{A3556DFC-B4FF-4E82-9042-E52A0464D54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JUMP_template_wide</Template>
  <TotalTime>5096</TotalTime>
  <Pages>2</Pages>
  <Words>1921</Words>
  <Application>Microsoft Office PowerPoint</Application>
  <PresentationFormat>Widescreen</PresentationFormat>
  <Paragraphs>481</Paragraphs>
  <Slides>68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4" baseType="lpstr">
      <vt:lpstr>ＭＳ Ｐゴシック</vt:lpstr>
      <vt:lpstr>SimSun</vt:lpstr>
      <vt:lpstr>Arial</vt:lpstr>
      <vt:lpstr>Arial Narrow</vt:lpstr>
      <vt:lpstr>Calibri</vt:lpstr>
      <vt:lpstr>Cambria Math</vt:lpstr>
      <vt:lpstr>Impact</vt:lpstr>
      <vt:lpstr>Symbol</vt:lpstr>
      <vt:lpstr>Tahoma</vt:lpstr>
      <vt:lpstr>Times New Roman</vt:lpstr>
      <vt:lpstr>Wingdings</vt:lpstr>
      <vt:lpstr>very_thin-text_template</vt:lpstr>
      <vt:lpstr>1_very_thin-text_template</vt:lpstr>
      <vt:lpstr>KGPlot</vt:lpstr>
      <vt:lpstr>Equation</vt:lpstr>
      <vt:lpstr>MathType 6.0 Equation</vt:lpstr>
      <vt:lpstr>Beyond 5G:   100-340GHz Transistor, IC, and System Design</vt:lpstr>
      <vt:lpstr>ComSenTer: Wireless Research</vt:lpstr>
      <vt:lpstr>Wireless above 100GHz</vt:lpstr>
      <vt:lpstr>140-340GHz Wireless </vt:lpstr>
      <vt:lpstr>Benefits of Short Wavelengths</vt:lpstr>
      <vt:lpstr>mm-waves: benefits &amp; challenges</vt:lpstr>
      <vt:lpstr>PowerPoint Presentation</vt:lpstr>
      <vt:lpstr>140 GHz spatially multiplexed base station</vt:lpstr>
      <vt:lpstr>140 GHz spatially multiplexed base station</vt:lpstr>
      <vt:lpstr>75 GHz spatially multiplexed base station</vt:lpstr>
      <vt:lpstr>340 GHz (or even 650 GHz) backhaul</vt:lpstr>
      <vt:lpstr>340 GHz 640 Gb/s MIMO backhaul</vt:lpstr>
      <vt:lpstr>340 GHz 5 Tb/s MIMO backhaul</vt:lpstr>
      <vt:lpstr>140 GHz, 640 Gb/s MIMO backhaul</vt:lpstr>
      <vt:lpstr>High-resolution imaging radar</vt:lpstr>
      <vt:lpstr>PowerPoint Presentation</vt:lpstr>
      <vt:lpstr>Beamforming for massive spatial multiplexing </vt:lpstr>
      <vt:lpstr>Beamforming for massive spatial multiplexing </vt:lpstr>
      <vt:lpstr>PowerPoint Presentation</vt:lpstr>
      <vt:lpstr>mm-Wave Wireless Transceiver Architecture</vt:lpstr>
      <vt:lpstr>IC Technologies for 100 + GHz systems</vt:lpstr>
      <vt:lpstr>mm-wave CMOS (UCSB examples)</vt:lpstr>
      <vt:lpstr>mm-Wave CMOS won't scale much further</vt:lpstr>
      <vt:lpstr>III-V high-power transmitters, low-noise receivers</vt:lpstr>
      <vt:lpstr>Gallium Nitride Power Technologies</vt:lpstr>
      <vt:lpstr>130nm / 1.1THz InP HBT Technology</vt:lpstr>
      <vt:lpstr>130nm / 1.1THz InP HBT: IC Examples</vt:lpstr>
      <vt:lpstr>Transistor scaling laws: ( V,I,R,C,t ) vs. geometry</vt:lpstr>
      <vt:lpstr>PowerPoint Presentation</vt:lpstr>
      <vt:lpstr>Bipolar Transistor Design</vt:lpstr>
      <vt:lpstr>Bipolar Transistor Design: Scaling</vt:lpstr>
      <vt:lpstr>Making faster bipolar transistors</vt:lpstr>
      <vt:lpstr>PowerPoint Presentation</vt:lpstr>
      <vt:lpstr>THz HBTs: The key challenges</vt:lpstr>
      <vt:lpstr>Towards a 2 THz SiGe Bipolar Transistor</vt:lpstr>
      <vt:lpstr>FETs (HEMTs): key for low noise</vt:lpstr>
      <vt:lpstr>InP HEMTs: state of the art</vt:lpstr>
      <vt:lpstr>FET Scaling Laws (these now broken)</vt:lpstr>
      <vt:lpstr>FET Scaling Laws (these now broken)</vt:lpstr>
      <vt:lpstr>PowerPoint Presentation</vt:lpstr>
      <vt:lpstr>PowerPoint Presentation</vt:lpstr>
      <vt:lpstr>mm-Wave IC design: the challenges</vt:lpstr>
      <vt:lpstr>Thin-film microstrip: inverted or right-side-up</vt:lpstr>
      <vt:lpstr>130nm /1.1 THz InP HBT ICs to 670 GHz</vt:lpstr>
      <vt:lpstr>214 GHz, 180mW Power Amplifier (330 mW design) </vt:lpstr>
      <vt:lpstr>205GHz Logic in Thin-Film Inverted Microstrip</vt:lpstr>
      <vt:lpstr>140GHz Transceivers: GF 22nm SOI CMOS</vt:lpstr>
      <vt:lpstr>RX Characterization</vt:lpstr>
      <vt:lpstr>TX Characterization</vt:lpstr>
      <vt:lpstr>InP Power Amplifier Design</vt:lpstr>
      <vt:lpstr>140GHz PA: power and S-parameter simulations</vt:lpstr>
      <vt:lpstr>220GHz PA (CB version)</vt:lpstr>
      <vt:lpstr>300GHz PA (CB version)</vt:lpstr>
      <vt:lpstr>PowerPoint Presentation</vt:lpstr>
      <vt:lpstr>The mm-wave module design problem</vt:lpstr>
      <vt:lpstr>mm-wave/sub-mm-wave packaging</vt:lpstr>
      <vt:lpstr>Concept: Tile for linear arrays</vt:lpstr>
      <vt:lpstr>140GHz array module design</vt:lpstr>
      <vt:lpstr>140GHz Indoor Gigabit Network Demonstration</vt:lpstr>
      <vt:lpstr>Concept: module for small angular scanning</vt:lpstr>
      <vt:lpstr>l/2-spaced 2-D Arrays</vt:lpstr>
      <vt:lpstr>PowerPoint Presentation</vt:lpstr>
      <vt:lpstr>Wireless above 100 GHz</vt:lpstr>
      <vt:lpstr>PowerPoint Presentation</vt:lpstr>
      <vt:lpstr>140 GHz spatially multiplexed base station</vt:lpstr>
      <vt:lpstr>75 GHz spatially multiplexed base station</vt:lpstr>
      <vt:lpstr>340 GHz 640 Gb/s MIMO backhaul</vt:lpstr>
      <vt:lpstr>340 GHz 5 Tb/s MIMO backhaul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rodwell</dc:creator>
  <cp:lastModifiedBy>rodwell</cp:lastModifiedBy>
  <cp:revision>135</cp:revision>
  <cp:lastPrinted>2002-08-11T02:20:55Z</cp:lastPrinted>
  <dcterms:created xsi:type="dcterms:W3CDTF">2018-07-18T23:12:05Z</dcterms:created>
  <dcterms:modified xsi:type="dcterms:W3CDTF">2019-06-14T17:05:15Z</dcterms:modified>
</cp:coreProperties>
</file>