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9FFF"/>
    <a:srgbClr val="B4C1E1"/>
    <a:srgbClr val="C6D9F1"/>
    <a:srgbClr val="C0E4EF"/>
    <a:srgbClr val="6699FF"/>
    <a:srgbClr val="EFD9B9"/>
    <a:srgbClr val="E8D9DE"/>
    <a:srgbClr val="0000FF"/>
    <a:srgbClr val="0000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6299" autoAdjust="0"/>
    <p:restoredTop sz="94210" autoAdjust="0"/>
  </p:normalViewPr>
  <p:slideViewPr>
    <p:cSldViewPr>
      <p:cViewPr varScale="1">
        <p:scale>
          <a:sx n="14" d="100"/>
          <a:sy n="14" d="100"/>
        </p:scale>
        <p:origin x="1104" y="14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184A811-333E-1B40-A7F2-C90C87A1E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50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D5847DD8-A56B-5A4D-BBC1-6FBBA9001D68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40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761"/>
            <a:ext cx="37306250" cy="70557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4070"/>
            <a:ext cx="30724475" cy="84118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B9CFB-A45D-0444-B1F6-EA022671A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94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CF5A7-8B2B-0049-804D-AC604C1767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11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9" y="1319084"/>
            <a:ext cx="9875837" cy="280869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6" y="1319084"/>
            <a:ext cx="29475113" cy="280869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27A10-D486-3546-9983-7B44A45CA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955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9084"/>
            <a:ext cx="39503350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6" y="7681269"/>
            <a:ext cx="19675475" cy="1078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1" y="7681269"/>
            <a:ext cx="19675475" cy="1078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193925" y="18617000"/>
            <a:ext cx="39503350" cy="10788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D31A-AB47-0A46-A370-A7C3608F3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66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B62DA-B3D8-8A48-9468-50E7FCF6B5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99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224"/>
            <a:ext cx="37307838" cy="6538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324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1CDE4-5813-F046-9493-A8B40C72E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00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6" y="7681270"/>
            <a:ext cx="19675475" cy="21724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7681270"/>
            <a:ext cx="19675475" cy="21724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3158-7926-3A45-9600-BA7112FA7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30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540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261"/>
            <a:ext cx="19392900" cy="30706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915"/>
            <a:ext cx="19392900" cy="18966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9261"/>
            <a:ext cx="19400837" cy="30706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915"/>
            <a:ext cx="19400837" cy="18966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2BD17-106D-D74D-A7F2-7F474D08E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32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9ACE-71DB-7349-8825-85336E44A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4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26AE0-1C53-DC42-8121-96978598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50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361"/>
            <a:ext cx="14439900" cy="5577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362"/>
            <a:ext cx="24536400" cy="280946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892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2998-4A34-5149-BAD4-7E934CA94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32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23042262"/>
            <a:ext cx="26335037" cy="27215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2940908"/>
            <a:ext cx="26335037" cy="197507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5763838"/>
            <a:ext cx="26335037" cy="3863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6621B-CADB-4745-9D8F-BDD0B4D0C2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9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9213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44109" tIns="222055" rIns="444109" bIns="2220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1913"/>
            <a:ext cx="39503350" cy="2172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8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3"/>
            <a:ext cx="139001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8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8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2D65E68-F9C8-B149-A211-A15886FDA8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defTabSz="4440238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440238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440238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440238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666875" indent="-1666875" algn="l" defTabSz="4440238" rtl="0" eaLnBrk="0" fontAlgn="base" hangingPunct="0">
        <a:spcBef>
          <a:spcPct val="20000"/>
        </a:spcBef>
        <a:spcAft>
          <a:spcPct val="0"/>
        </a:spcAft>
        <a:buChar char="•"/>
        <a:defRPr sz="15600">
          <a:solidFill>
            <a:schemeClr val="tx1"/>
          </a:solidFill>
          <a:latin typeface="+mn-lt"/>
          <a:ea typeface="Arial" charset="0"/>
          <a:cs typeface="+mn-cs"/>
        </a:defRPr>
      </a:lvl1pPr>
      <a:lvl2pPr marL="3608388" indent="-1387475" algn="l" defTabSz="4440238" rtl="0" eaLnBrk="0" fontAlgn="base" hangingPunct="0">
        <a:spcBef>
          <a:spcPct val="20000"/>
        </a:spcBef>
        <a:spcAft>
          <a:spcPct val="0"/>
        </a:spcAft>
        <a:buChar char="–"/>
        <a:defRPr sz="13600">
          <a:solidFill>
            <a:schemeClr val="tx1"/>
          </a:solidFill>
          <a:latin typeface="+mn-lt"/>
          <a:ea typeface="Arial" charset="0"/>
          <a:cs typeface="+mn-cs"/>
        </a:defRPr>
      </a:lvl2pPr>
      <a:lvl3pPr marL="5551488" indent="-1111250" algn="l" defTabSz="4440238" rtl="0" eaLnBrk="0" fontAlgn="base" hangingPunct="0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Arial" charset="0"/>
          <a:cs typeface="+mn-cs"/>
        </a:defRPr>
      </a:lvl3pPr>
      <a:lvl4pPr marL="7770813" indent="-1109663" algn="l" defTabSz="4440238" rtl="0" eaLnBrk="0" fontAlgn="base" hangingPunct="0">
        <a:spcBef>
          <a:spcPct val="20000"/>
        </a:spcBef>
        <a:spcAft>
          <a:spcPct val="0"/>
        </a:spcAft>
        <a:buChar char="–"/>
        <a:defRPr sz="9700">
          <a:solidFill>
            <a:schemeClr val="tx1"/>
          </a:solidFill>
          <a:latin typeface="+mn-lt"/>
          <a:ea typeface="Arial" charset="0"/>
          <a:cs typeface="+mn-cs"/>
        </a:defRPr>
      </a:lvl4pPr>
      <a:lvl5pPr marL="9991725" indent="-1109663" algn="l" defTabSz="444023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ea typeface="Arial" charset="0"/>
          <a:cs typeface="+mn-cs"/>
        </a:defRPr>
      </a:lvl5pPr>
      <a:lvl6pPr marL="10448925" indent="-1109663" algn="l" defTabSz="4440238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6pPr>
      <a:lvl7pPr marL="10906125" indent="-1109663" algn="l" defTabSz="4440238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7pPr>
      <a:lvl8pPr marL="11363325" indent="-1109663" algn="l" defTabSz="4440238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8pPr>
      <a:lvl9pPr marL="11820525" indent="-1109663" algn="l" defTabSz="4440238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6D9F1">
                <a:lumMod val="20000"/>
                <a:lumOff val="80000"/>
              </a:srgbClr>
            </a:gs>
            <a:gs pos="31000">
              <a:srgbClr val="B4C1E1"/>
            </a:gs>
            <a:gs pos="73000">
              <a:srgbClr val="3B9FFF"/>
            </a:gs>
            <a:gs pos="100000">
              <a:srgbClr val="3B9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14630400" y="3657600"/>
            <a:ext cx="0" cy="2651760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0" name="Straight Connector 9"/>
          <p:cNvCxnSpPr/>
          <p:nvPr/>
        </p:nvCxnSpPr>
        <p:spPr bwMode="auto">
          <a:xfrm>
            <a:off x="29260800" y="3657600"/>
            <a:ext cx="0" cy="2651760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36" name="Rectangle 35"/>
          <p:cNvSpPr/>
          <p:nvPr/>
        </p:nvSpPr>
        <p:spPr>
          <a:xfrm>
            <a:off x="0" y="-76200"/>
            <a:ext cx="43891200" cy="3971506"/>
          </a:xfrm>
          <a:prstGeom prst="rect">
            <a:avLst/>
          </a:prstGeom>
          <a:solidFill>
            <a:schemeClr val="bg1"/>
          </a:solidFill>
          <a:ln w="793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7" name="Text Box 40"/>
          <p:cNvSpPr txBox="1">
            <a:spLocks noChangeArrowheads="1"/>
          </p:cNvSpPr>
          <p:nvPr/>
        </p:nvSpPr>
        <p:spPr bwMode="auto">
          <a:xfrm>
            <a:off x="457200" y="5445861"/>
            <a:ext cx="13716000" cy="167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Insert background info about your project, motivation, etc. Include a figure if applicable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57200" y="30175200"/>
            <a:ext cx="42976800" cy="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14630400" y="2337137"/>
            <a:ext cx="2926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Student #1  |  Student #2  |  Student #3  |  Student #4 |  Student #5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630400" y="382448"/>
            <a:ext cx="29260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atin typeface="Century Gothic" panose="020B0502020202020204" pitchFamily="34" charset="0"/>
              </a:rPr>
              <a:t>Insert Poster Title Here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0" y="30412252"/>
            <a:ext cx="33832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Acknowledgements:</a:t>
            </a:r>
          </a:p>
          <a:p>
            <a:r>
              <a:rPr lang="en-US" sz="4400" dirty="0"/>
              <a:t>Acknowledge everyone that helped you with your project (sponsors, mentors, instructors, TA’s, </a:t>
            </a:r>
            <a:r>
              <a:rPr lang="en-US" sz="4400" dirty="0" err="1"/>
              <a:t>etc</a:t>
            </a:r>
            <a:r>
              <a:rPr lang="en-US" sz="4400" dirty="0"/>
              <a:t>).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87600" y="4136946"/>
            <a:ext cx="13716000" cy="1107996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Overview / Product Name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718000" y="16799004"/>
            <a:ext cx="13716000" cy="2123658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Key Result #2 / References / Conclusion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4114800"/>
            <a:ext cx="13716000" cy="1107996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Background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087600" y="16306800"/>
            <a:ext cx="13716000" cy="1107996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Hardware / Key Components</a:t>
            </a:r>
          </a:p>
        </p:txBody>
      </p:sp>
      <p:sp>
        <p:nvSpPr>
          <p:cNvPr id="3072" name="TextBox 3071"/>
          <p:cNvSpPr txBox="1"/>
          <p:nvPr/>
        </p:nvSpPr>
        <p:spPr>
          <a:xfrm>
            <a:off x="15087600" y="14706600"/>
            <a:ext cx="1371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/>
              <a:t>Caption and/or text (preferably bullet points)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9857" y="20075604"/>
            <a:ext cx="13716000" cy="2123658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System Block Diagram or Design Specs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717999" y="4136946"/>
            <a:ext cx="13716000" cy="2123658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Key Result #1 (e.g., thermal test, drop test, </a:t>
            </a:r>
            <a:r>
              <a:rPr lang="en-US" sz="6600" b="1" u="sng" dirty="0" err="1"/>
              <a:t>etc</a:t>
            </a:r>
            <a:r>
              <a:rPr lang="en-US" sz="6600" b="1" u="sng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7999" y="14085154"/>
            <a:ext cx="1371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key result (consider bullet point list). </a:t>
            </a:r>
          </a:p>
          <a:p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30581530"/>
            <a:ext cx="3933282" cy="19389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/>
              <a:t>Sponsor</a:t>
            </a:r>
          </a:p>
          <a:p>
            <a:pPr algn="ctr"/>
            <a:r>
              <a:rPr lang="en-US" sz="6000" dirty="0"/>
              <a:t>Logo</a:t>
            </a:r>
          </a:p>
        </p:txBody>
      </p:sp>
      <p:sp>
        <p:nvSpPr>
          <p:cNvPr id="37" name="Rectangle 15" descr="30%"/>
          <p:cNvSpPr>
            <a:spLocks noChangeArrowheads="1"/>
          </p:cNvSpPr>
          <p:nvPr/>
        </p:nvSpPr>
        <p:spPr bwMode="auto">
          <a:xfrm>
            <a:off x="870857" y="22436312"/>
            <a:ext cx="12954000" cy="712928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b="1" dirty="0"/>
              <a:t>Insert block</a:t>
            </a:r>
          </a:p>
          <a:p>
            <a:pPr algn="ctr" defTabSz="698500" eaLnBrk="0" hangingPunct="0"/>
            <a:r>
              <a:rPr lang="en-US" b="1" dirty="0"/>
              <a:t>diagram or </a:t>
            </a:r>
          </a:p>
          <a:p>
            <a:pPr algn="ctr" defTabSz="698500" eaLnBrk="0" hangingPunct="0"/>
            <a:r>
              <a:rPr lang="en-US" b="1" dirty="0"/>
              <a:t>design specs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457200" y="13027047"/>
            <a:ext cx="13716000" cy="167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Insert brief description of product, problems that it solves, bullet points of key features, </a:t>
            </a:r>
            <a:r>
              <a:rPr lang="en-US" sz="4000" dirty="0" err="1"/>
              <a:t>etc</a:t>
            </a:r>
            <a:endParaRPr lang="en-US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0" y="11842851"/>
            <a:ext cx="13716000" cy="1107996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/>
              <a:t>Overview</a:t>
            </a:r>
          </a:p>
        </p:txBody>
      </p:sp>
      <p:sp>
        <p:nvSpPr>
          <p:cNvPr id="41" name="Rectangle 15" descr="30%"/>
          <p:cNvSpPr>
            <a:spLocks noChangeArrowheads="1"/>
          </p:cNvSpPr>
          <p:nvPr/>
        </p:nvSpPr>
        <p:spPr bwMode="auto">
          <a:xfrm>
            <a:off x="15235053" y="18145253"/>
            <a:ext cx="3586347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sz="4400" b="1" dirty="0"/>
              <a:t>Picture: </a:t>
            </a:r>
          </a:p>
          <a:p>
            <a:pPr algn="ctr" defTabSz="698500" eaLnBrk="0" hangingPunct="0"/>
            <a:r>
              <a:rPr lang="en-US" sz="4400" b="1" dirty="0"/>
              <a:t>Key </a:t>
            </a:r>
          </a:p>
          <a:p>
            <a:pPr algn="ctr" defTabSz="698500" eaLnBrk="0" hangingPunct="0"/>
            <a:r>
              <a:rPr lang="en-US" sz="4400" b="1" dirty="0"/>
              <a:t>Comp #1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9046629" y="182118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#1, including applicable specs</a:t>
            </a:r>
          </a:p>
        </p:txBody>
      </p:sp>
      <p:sp>
        <p:nvSpPr>
          <p:cNvPr id="43" name="Rectangle 15" descr="30%"/>
          <p:cNvSpPr>
            <a:spLocks noChangeArrowheads="1"/>
          </p:cNvSpPr>
          <p:nvPr/>
        </p:nvSpPr>
        <p:spPr bwMode="auto">
          <a:xfrm>
            <a:off x="15240000" y="21740402"/>
            <a:ext cx="3586347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sz="4400" b="1" dirty="0"/>
              <a:t>Picture: </a:t>
            </a:r>
          </a:p>
          <a:p>
            <a:pPr algn="ctr" defTabSz="698500" eaLnBrk="0" hangingPunct="0"/>
            <a:r>
              <a:rPr lang="en-US" sz="4400" b="1" dirty="0"/>
              <a:t>Key </a:t>
            </a:r>
          </a:p>
          <a:p>
            <a:pPr algn="ctr" defTabSz="698500" eaLnBrk="0" hangingPunct="0"/>
            <a:r>
              <a:rPr lang="en-US" sz="4400" b="1" dirty="0"/>
              <a:t>Comp #2</a:t>
            </a: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19051576" y="218694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#2, including applicable specs</a:t>
            </a:r>
          </a:p>
        </p:txBody>
      </p:sp>
      <p:sp>
        <p:nvSpPr>
          <p:cNvPr id="45" name="Rectangle 15" descr="30%"/>
          <p:cNvSpPr>
            <a:spLocks noChangeArrowheads="1"/>
          </p:cNvSpPr>
          <p:nvPr/>
        </p:nvSpPr>
        <p:spPr bwMode="auto">
          <a:xfrm>
            <a:off x="15235968" y="25310101"/>
            <a:ext cx="3586347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sz="4400" b="1" dirty="0"/>
              <a:t>Picture: </a:t>
            </a:r>
          </a:p>
          <a:p>
            <a:pPr algn="ctr" defTabSz="698500" eaLnBrk="0" hangingPunct="0"/>
            <a:r>
              <a:rPr lang="en-US" sz="4400" b="1" dirty="0"/>
              <a:t>Key </a:t>
            </a:r>
          </a:p>
          <a:p>
            <a:pPr algn="ctr" defTabSz="698500" eaLnBrk="0" hangingPunct="0"/>
            <a:r>
              <a:rPr lang="en-US" sz="4400" b="1" dirty="0"/>
              <a:t>Comp #3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19047544" y="253746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#4, including applicable specs</a:t>
            </a:r>
          </a:p>
        </p:txBody>
      </p:sp>
      <p:sp>
        <p:nvSpPr>
          <p:cNvPr id="49" name="Rectangle 15" descr="30%"/>
          <p:cNvSpPr>
            <a:spLocks noChangeArrowheads="1"/>
          </p:cNvSpPr>
          <p:nvPr/>
        </p:nvSpPr>
        <p:spPr bwMode="auto">
          <a:xfrm>
            <a:off x="30099000" y="6400800"/>
            <a:ext cx="12954000" cy="627054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b="1" dirty="0"/>
              <a:t>Insert figure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794200" y="26946761"/>
            <a:ext cx="1371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key result (consider bullet point list). </a:t>
            </a:r>
          </a:p>
          <a:p>
            <a:endParaRPr lang="en-US" sz="4000" dirty="0"/>
          </a:p>
        </p:txBody>
      </p:sp>
      <p:sp>
        <p:nvSpPr>
          <p:cNvPr id="51" name="Rectangle 15" descr="30%"/>
          <p:cNvSpPr>
            <a:spLocks noChangeArrowheads="1"/>
          </p:cNvSpPr>
          <p:nvPr/>
        </p:nvSpPr>
        <p:spPr bwMode="auto">
          <a:xfrm>
            <a:off x="30175201" y="19218587"/>
            <a:ext cx="12954000" cy="676561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b="1" dirty="0"/>
              <a:t>Insert figure</a:t>
            </a:r>
          </a:p>
        </p:txBody>
      </p:sp>
      <p:sp>
        <p:nvSpPr>
          <p:cNvPr id="52" name="Rectangle 15" descr="30%"/>
          <p:cNvSpPr>
            <a:spLocks noChangeArrowheads="1"/>
          </p:cNvSpPr>
          <p:nvPr/>
        </p:nvSpPr>
        <p:spPr bwMode="auto">
          <a:xfrm>
            <a:off x="15474463" y="5756458"/>
            <a:ext cx="12954000" cy="859445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b="1" dirty="0"/>
              <a:t>Insert picture of </a:t>
            </a:r>
          </a:p>
          <a:p>
            <a:pPr algn="ctr" defTabSz="698500" eaLnBrk="0" hangingPunct="0"/>
            <a:r>
              <a:rPr lang="en-US" b="1" dirty="0"/>
              <a:t>final product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9857" y="447050"/>
            <a:ext cx="14140543" cy="280076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project logo and </a:t>
            </a:r>
          </a:p>
          <a:p>
            <a:pPr algn="ctr"/>
            <a:r>
              <a:rPr lang="en-US" dirty="0"/>
              <a:t>tagline here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4167" b="12765"/>
          <a:stretch/>
        </p:blipFill>
        <p:spPr>
          <a:xfrm>
            <a:off x="37128732" y="30530883"/>
            <a:ext cx="6324600" cy="2040285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40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40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1108</TotalTime>
  <Words>219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Default Design</vt:lpstr>
      <vt:lpstr>PowerPoint Presentation</vt:lpstr>
    </vt:vector>
  </TitlesOfParts>
  <Company>Student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Control System ECE 189   Landscape-Style Poster</dc:title>
  <dc:creator>Achutam Murarka</dc:creator>
  <cp:lastModifiedBy>Ilan Ben-Yaacov</cp:lastModifiedBy>
  <cp:revision>91</cp:revision>
  <dcterms:created xsi:type="dcterms:W3CDTF">2008-04-26T00:00:10Z</dcterms:created>
  <dcterms:modified xsi:type="dcterms:W3CDTF">2017-04-30T00:36:38Z</dcterms:modified>
</cp:coreProperties>
</file>