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4EF"/>
    <a:srgbClr val="6699FF"/>
    <a:srgbClr val="EFD9B9"/>
    <a:srgbClr val="E8D9DE"/>
    <a:srgbClr val="0000FF"/>
    <a:srgbClr val="000099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6299" autoAdjust="0"/>
    <p:restoredTop sz="94210" autoAdjust="0"/>
  </p:normalViewPr>
  <p:slideViewPr>
    <p:cSldViewPr>
      <p:cViewPr varScale="1">
        <p:scale>
          <a:sx n="23" d="100"/>
          <a:sy n="23" d="100"/>
        </p:scale>
        <p:origin x="1470" y="1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84A811-333E-1B40-A7F2-C90C87A1E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5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5847DD8-A56B-5A4D-BBC1-6FBBA9001D6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0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761"/>
            <a:ext cx="37306250" cy="70557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70"/>
            <a:ext cx="30724475" cy="84118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9CFB-A45D-0444-B1F6-EA022671A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4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F5A7-8B2B-0049-804D-AC604C176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11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1319084"/>
            <a:ext cx="9875837" cy="280869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1319084"/>
            <a:ext cx="29475113" cy="280869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7A10-D486-3546-9983-7B44A45CA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55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9084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6" y="7681269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1" y="7681269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193925" y="18617000"/>
            <a:ext cx="39503350" cy="10788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D31A-AB47-0A46-A370-A7C3608F3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6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62DA-B3D8-8A48-9468-50E7FCF6B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99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224"/>
            <a:ext cx="37307838" cy="6538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324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1CDE4-5813-F046-9493-A8B40C72E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0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3158-7926-3A45-9600-BA7112FA7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30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540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261"/>
            <a:ext cx="19392900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915"/>
            <a:ext cx="19392900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9261"/>
            <a:ext cx="19400837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915"/>
            <a:ext cx="19400837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BD17-106D-D74D-A7F2-7F474D08E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9ACE-71DB-7349-8825-85336E44A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6AE0-1C53-DC42-8121-96978598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0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361"/>
            <a:ext cx="14439900" cy="5577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362"/>
            <a:ext cx="24536400" cy="280946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892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2998-4A34-5149-BAD4-7E934CA94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2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262"/>
            <a:ext cx="26335037" cy="27215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908"/>
            <a:ext cx="26335037" cy="197507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838"/>
            <a:ext cx="26335037" cy="3863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621B-CADB-4745-9D8F-BDD0B4D0C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9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4109" tIns="222055" rIns="444109" bIns="2220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1913"/>
            <a:ext cx="39503350" cy="217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2D65E68-F9C8-B149-A211-A15886FDA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66875" indent="-1666875" algn="l" defTabSz="4440238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Arial" charset="0"/>
          <a:cs typeface="+mn-cs"/>
        </a:defRPr>
      </a:lvl1pPr>
      <a:lvl2pPr marL="3608388" indent="-1387475" algn="l" defTabSz="4440238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  <a:ea typeface="Arial" charset="0"/>
          <a:cs typeface="+mn-cs"/>
        </a:defRPr>
      </a:lvl2pPr>
      <a:lvl3pPr marL="5551488" indent="-1111250" algn="l" defTabSz="4440238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Arial" charset="0"/>
          <a:cs typeface="+mn-cs"/>
        </a:defRPr>
      </a:lvl3pPr>
      <a:lvl4pPr marL="7770813" indent="-1109663" algn="l" defTabSz="4440238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  <a:ea typeface="Arial" charset="0"/>
          <a:cs typeface="+mn-cs"/>
        </a:defRPr>
      </a:lvl4pPr>
      <a:lvl5pPr marL="9991725" indent="-1109663" algn="l" defTabSz="444023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ea typeface="Arial" charset="0"/>
          <a:cs typeface="+mn-cs"/>
        </a:defRPr>
      </a:lvl5pPr>
      <a:lvl6pPr marL="104489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6pPr>
      <a:lvl7pPr marL="109061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7pPr>
      <a:lvl8pPr marL="113633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8pPr>
      <a:lvl9pPr marL="118205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74000">
              <a:srgbClr val="C0E4EF"/>
            </a:gs>
            <a:gs pos="83000">
              <a:srgbClr val="C0E4EF"/>
            </a:gs>
            <a:gs pos="100000">
              <a:srgbClr val="C0E4E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6304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" name="Straight Connector 9"/>
          <p:cNvCxnSpPr/>
          <p:nvPr/>
        </p:nvCxnSpPr>
        <p:spPr bwMode="auto">
          <a:xfrm>
            <a:off x="292608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077" name="Text Box 40"/>
          <p:cNvSpPr txBox="1">
            <a:spLocks noChangeArrowheads="1"/>
          </p:cNvSpPr>
          <p:nvPr/>
        </p:nvSpPr>
        <p:spPr bwMode="auto">
          <a:xfrm>
            <a:off x="457200" y="5423715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background info about your project, motivation, etc. Include a figure if applicable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" y="30175200"/>
            <a:ext cx="42976800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14630400" y="2057400"/>
            <a:ext cx="2926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Student #1  |  Student #2  |  Student #3  |  Student #4 |  Student #5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30400" y="382448"/>
            <a:ext cx="2926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Insert Poster Title Here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0" y="3657600"/>
            <a:ext cx="43891200" cy="0"/>
          </a:xfrm>
          <a:prstGeom prst="line">
            <a:avLst/>
          </a:prstGeom>
          <a:solidFill>
            <a:schemeClr val="accent1"/>
          </a:solidFill>
          <a:ln w="381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724400" y="30412252"/>
            <a:ext cx="3383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Acknowledgements:</a:t>
            </a:r>
          </a:p>
          <a:p>
            <a:r>
              <a:rPr lang="en-US" sz="4400" dirty="0"/>
              <a:t>Acknowledge everyone that helped you with your project (sponsors, mentors, instructors, TA’s, </a:t>
            </a:r>
            <a:r>
              <a:rPr lang="en-US" sz="4400" dirty="0" err="1"/>
              <a:t>etc</a:t>
            </a:r>
            <a:r>
              <a:rPr lang="en-US" sz="4400" dirty="0"/>
              <a:t>).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7600" y="4114800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Overview / Product Name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718000" y="16799004"/>
            <a:ext cx="13716000" cy="2123658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Key Result #2 / References / Conclusions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4092654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Background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087600" y="15392496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Hardware / Key Components</a:t>
            </a:r>
          </a:p>
        </p:txBody>
      </p:sp>
      <p:sp>
        <p:nvSpPr>
          <p:cNvPr id="3072" name="TextBox 3071"/>
          <p:cNvSpPr txBox="1"/>
          <p:nvPr/>
        </p:nvSpPr>
        <p:spPr>
          <a:xfrm>
            <a:off x="15087600" y="14020800"/>
            <a:ext cx="137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Caption and/or text (preferably bullet points)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9857" y="20075604"/>
            <a:ext cx="13716000" cy="2123658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System Block Diagram or Design Specs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17999" y="4114800"/>
            <a:ext cx="13716000" cy="2123658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Key Result #1 (e.g., thermal test, drop test, </a:t>
            </a:r>
            <a:r>
              <a:rPr lang="en-US" sz="6600" dirty="0" err="1"/>
              <a:t>etc</a:t>
            </a:r>
            <a:r>
              <a:rPr lang="en-US" sz="66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7999" y="14063008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0581530"/>
            <a:ext cx="3933282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/>
              <a:t>Sponsor</a:t>
            </a:r>
          </a:p>
          <a:p>
            <a:pPr algn="ctr"/>
            <a:r>
              <a:rPr lang="en-US" sz="6000" dirty="0"/>
              <a:t>Logo</a:t>
            </a:r>
          </a:p>
        </p:txBody>
      </p:sp>
      <p:sp>
        <p:nvSpPr>
          <p:cNvPr id="37" name="Rectangle 15" descr="30%"/>
          <p:cNvSpPr>
            <a:spLocks noChangeArrowheads="1"/>
          </p:cNvSpPr>
          <p:nvPr/>
        </p:nvSpPr>
        <p:spPr bwMode="auto">
          <a:xfrm>
            <a:off x="870857" y="22492514"/>
            <a:ext cx="12954000" cy="707308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block</a:t>
            </a:r>
          </a:p>
          <a:p>
            <a:pPr algn="ctr" defTabSz="698500" eaLnBrk="0" hangingPunct="0"/>
            <a:r>
              <a:rPr lang="en-US" b="1" dirty="0" err="1"/>
              <a:t>siagram</a:t>
            </a:r>
            <a:r>
              <a:rPr lang="en-US" b="1" dirty="0"/>
              <a:t> or</a:t>
            </a:r>
          </a:p>
          <a:p>
            <a:pPr algn="ctr" defTabSz="698500" eaLnBrk="0" hangingPunct="0"/>
            <a:r>
              <a:rPr lang="en-US" b="1" dirty="0"/>
              <a:t>design specs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457200" y="13106400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brief description of product, problems that it solves, bullet points of key features, </a:t>
            </a:r>
            <a:r>
              <a:rPr lang="en-US" sz="4000" dirty="0" err="1"/>
              <a:t>etc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" y="11922204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Overview</a:t>
            </a:r>
          </a:p>
        </p:txBody>
      </p:sp>
      <p:sp>
        <p:nvSpPr>
          <p:cNvPr id="41" name="Rectangle 15" descr="30%"/>
          <p:cNvSpPr>
            <a:spLocks noChangeArrowheads="1"/>
          </p:cNvSpPr>
          <p:nvPr/>
        </p:nvSpPr>
        <p:spPr bwMode="auto">
          <a:xfrm>
            <a:off x="15235053" y="16926053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#1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9046629" y="169926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#1, including applicable specs</a:t>
            </a:r>
          </a:p>
        </p:txBody>
      </p:sp>
      <p:sp>
        <p:nvSpPr>
          <p:cNvPr id="43" name="Rectangle 15" descr="30%"/>
          <p:cNvSpPr>
            <a:spLocks noChangeArrowheads="1"/>
          </p:cNvSpPr>
          <p:nvPr/>
        </p:nvSpPr>
        <p:spPr bwMode="auto">
          <a:xfrm>
            <a:off x="15240000" y="20216402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#2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19051576" y="203454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#2, including applicable specs</a:t>
            </a:r>
          </a:p>
        </p:txBody>
      </p:sp>
      <p:sp>
        <p:nvSpPr>
          <p:cNvPr id="45" name="Rectangle 15" descr="30%"/>
          <p:cNvSpPr>
            <a:spLocks noChangeArrowheads="1"/>
          </p:cNvSpPr>
          <p:nvPr/>
        </p:nvSpPr>
        <p:spPr bwMode="auto">
          <a:xfrm>
            <a:off x="15235968" y="23405101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#3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9047544" y="234696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#4, including applicable specs</a:t>
            </a:r>
          </a:p>
        </p:txBody>
      </p:sp>
      <p:sp>
        <p:nvSpPr>
          <p:cNvPr id="47" name="Rectangle 15" descr="30%"/>
          <p:cNvSpPr>
            <a:spLocks noChangeArrowheads="1"/>
          </p:cNvSpPr>
          <p:nvPr/>
        </p:nvSpPr>
        <p:spPr bwMode="auto">
          <a:xfrm>
            <a:off x="15240915" y="26574689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#4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19052491" y="266700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#4, including applicable specs</a:t>
            </a:r>
          </a:p>
        </p:txBody>
      </p:sp>
      <p:sp>
        <p:nvSpPr>
          <p:cNvPr id="49" name="Rectangle 15" descr="30%"/>
          <p:cNvSpPr>
            <a:spLocks noChangeArrowheads="1"/>
          </p:cNvSpPr>
          <p:nvPr/>
        </p:nvSpPr>
        <p:spPr bwMode="auto">
          <a:xfrm>
            <a:off x="30099000" y="6475509"/>
            <a:ext cx="12954000" cy="61736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figure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794200" y="26946761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51" name="Rectangle 15" descr="30%"/>
          <p:cNvSpPr>
            <a:spLocks noChangeArrowheads="1"/>
          </p:cNvSpPr>
          <p:nvPr/>
        </p:nvSpPr>
        <p:spPr bwMode="auto">
          <a:xfrm>
            <a:off x="30175201" y="19159713"/>
            <a:ext cx="12954000" cy="62819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figure</a:t>
            </a:r>
          </a:p>
        </p:txBody>
      </p:sp>
      <p:sp>
        <p:nvSpPr>
          <p:cNvPr id="52" name="Rectangle 15" descr="30%"/>
          <p:cNvSpPr>
            <a:spLocks noChangeArrowheads="1"/>
          </p:cNvSpPr>
          <p:nvPr/>
        </p:nvSpPr>
        <p:spPr bwMode="auto">
          <a:xfrm>
            <a:off x="15474463" y="5734313"/>
            <a:ext cx="12954000" cy="76188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picture of </a:t>
            </a:r>
          </a:p>
          <a:p>
            <a:pPr algn="ctr" defTabSz="698500" eaLnBrk="0" hangingPunct="0"/>
            <a:r>
              <a:rPr lang="en-US" b="1" dirty="0"/>
              <a:t>final product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9857" y="447050"/>
            <a:ext cx="14978743" cy="280076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project logo and </a:t>
            </a:r>
          </a:p>
          <a:p>
            <a:pPr algn="ctr"/>
            <a:r>
              <a:rPr lang="en-US" dirty="0"/>
              <a:t>tagline here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4167" b="12765"/>
          <a:stretch/>
        </p:blipFill>
        <p:spPr>
          <a:xfrm>
            <a:off x="37128732" y="30530883"/>
            <a:ext cx="6324600" cy="2040285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1081</TotalTime>
  <Words>235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Control System ECE 189   Landscape-Style Poster</dc:title>
  <dc:creator>Achutam Murarka</dc:creator>
  <cp:lastModifiedBy>Ilan Ben-Yaacov</cp:lastModifiedBy>
  <cp:revision>86</cp:revision>
  <dcterms:created xsi:type="dcterms:W3CDTF">2008-04-26T00:00:10Z</dcterms:created>
  <dcterms:modified xsi:type="dcterms:W3CDTF">2017-04-30T00:38:08Z</dcterms:modified>
</cp:coreProperties>
</file>