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43891200" cy="329184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sz="8800"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E4EF"/>
    <a:srgbClr val="6699FF"/>
    <a:srgbClr val="EFD9B9"/>
    <a:srgbClr val="E8D9DE"/>
    <a:srgbClr val="0000FF"/>
    <a:srgbClr val="000099"/>
    <a:srgbClr val="CC00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26299" autoAdjust="0"/>
    <p:restoredTop sz="94210" autoAdjust="0"/>
  </p:normalViewPr>
  <p:slideViewPr>
    <p:cSldViewPr>
      <p:cViewPr varScale="1">
        <p:scale>
          <a:sx n="14" d="100"/>
          <a:sy n="14" d="100"/>
        </p:scale>
        <p:origin x="1962" y="144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6184A811-333E-1B40-A7F2-C90C87A1E3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5550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>
              <a:spcBef>
                <a:spcPct val="0"/>
              </a:spcBef>
            </a:pPr>
            <a:fld id="{D5847DD8-A56B-5A4D-BBC1-6FBBA9001D68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40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761"/>
            <a:ext cx="37306250" cy="705570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4070"/>
            <a:ext cx="30724475" cy="8411862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B9CFB-A45D-0444-B1F6-EA022671A8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941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0CF5A7-8B2B-0049-804D-AC604C1767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0118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9" y="1319084"/>
            <a:ext cx="9875837" cy="280869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6" y="1319084"/>
            <a:ext cx="29475113" cy="280869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27A10-D486-3546-9983-7B44A45CA7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9559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9084"/>
            <a:ext cx="39503350" cy="5486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93926" y="7681269"/>
            <a:ext cx="19675475" cy="107874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021801" y="7681269"/>
            <a:ext cx="19675475" cy="1078744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2193925" y="18617000"/>
            <a:ext cx="39503350" cy="107889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AD31A-AB47-0A46-A370-A7C3608F3E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766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3B62DA-B3D8-8A48-9468-50E7FCF6B5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4995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224"/>
            <a:ext cx="37307838" cy="653826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324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91CDE4-5813-F046-9493-A8B40C72E0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700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6" y="7681270"/>
            <a:ext cx="19675475" cy="217247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1" y="7681270"/>
            <a:ext cx="19675475" cy="217247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E93158-7926-3A45-9600-BA7112FA738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304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7540"/>
            <a:ext cx="3950335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261"/>
            <a:ext cx="19392900" cy="30706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915"/>
            <a:ext cx="19392900" cy="189660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9" y="7369261"/>
            <a:ext cx="19400837" cy="307065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9" y="10439915"/>
            <a:ext cx="19400837" cy="189660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2BD17-106D-D74D-A7F2-7F474D08ED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1325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69ACE-71DB-7349-8825-85336E44A88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948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526AE0-1C53-DC42-8121-9697859839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1507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361"/>
            <a:ext cx="14439900" cy="557753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362"/>
            <a:ext cx="24536400" cy="280946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892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9F2998-4A34-5149-BAD4-7E934CA946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84328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4" y="23042262"/>
            <a:ext cx="26335037" cy="27215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4" y="2940908"/>
            <a:ext cx="26335037" cy="1975073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4" y="25763838"/>
            <a:ext cx="26335037" cy="386303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6621B-CADB-4745-9D8F-BDD0B4D0C2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1929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100000">
              <a:srgbClr val="0000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319213"/>
            <a:ext cx="3950335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44109" tIns="222055" rIns="444109" bIns="22205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7681913"/>
            <a:ext cx="39503350" cy="2172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444109" tIns="222055" rIns="444109" bIns="2220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29976763"/>
            <a:ext cx="102425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44109" tIns="222055" rIns="444109" bIns="222055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680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76763"/>
            <a:ext cx="139001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44109" tIns="222055" rIns="444109" bIns="222055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680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76763"/>
            <a:ext cx="102425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44109" tIns="222055" rIns="444109" bIns="222055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680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42D65E68-F9C8-B149-A211-A15886FDA8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40238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+mj-lt"/>
          <a:ea typeface="Arial" charset="0"/>
          <a:cs typeface="+mj-cs"/>
        </a:defRPr>
      </a:lvl1pPr>
      <a:lvl2pPr algn="ctr" defTabSz="4440238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defTabSz="4440238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defTabSz="4440238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defTabSz="4440238" rtl="0" eaLnBrk="0" fontAlgn="base" hangingPunct="0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defTabSz="4440238" rtl="0" fontAlgn="base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  <a:cs typeface="Arial" charset="0"/>
        </a:defRPr>
      </a:lvl6pPr>
      <a:lvl7pPr marL="914400" algn="ctr" defTabSz="4440238" rtl="0" fontAlgn="base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  <a:cs typeface="Arial" charset="0"/>
        </a:defRPr>
      </a:lvl7pPr>
      <a:lvl8pPr marL="1371600" algn="ctr" defTabSz="4440238" rtl="0" fontAlgn="base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  <a:cs typeface="Arial" charset="0"/>
        </a:defRPr>
      </a:lvl8pPr>
      <a:lvl9pPr marL="1828800" algn="ctr" defTabSz="4440238" rtl="0" fontAlgn="base">
        <a:spcBef>
          <a:spcPct val="0"/>
        </a:spcBef>
        <a:spcAft>
          <a:spcPct val="0"/>
        </a:spcAft>
        <a:defRPr sz="21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1666875" indent="-1666875" algn="l" defTabSz="4440238" rtl="0" eaLnBrk="0" fontAlgn="base" hangingPunct="0">
        <a:spcBef>
          <a:spcPct val="20000"/>
        </a:spcBef>
        <a:spcAft>
          <a:spcPct val="0"/>
        </a:spcAft>
        <a:buChar char="•"/>
        <a:defRPr sz="15600">
          <a:solidFill>
            <a:schemeClr val="tx1"/>
          </a:solidFill>
          <a:latin typeface="+mn-lt"/>
          <a:ea typeface="Arial" charset="0"/>
          <a:cs typeface="+mn-cs"/>
        </a:defRPr>
      </a:lvl1pPr>
      <a:lvl2pPr marL="3608388" indent="-1387475" algn="l" defTabSz="4440238" rtl="0" eaLnBrk="0" fontAlgn="base" hangingPunct="0">
        <a:spcBef>
          <a:spcPct val="20000"/>
        </a:spcBef>
        <a:spcAft>
          <a:spcPct val="0"/>
        </a:spcAft>
        <a:buChar char="–"/>
        <a:defRPr sz="13600">
          <a:solidFill>
            <a:schemeClr val="tx1"/>
          </a:solidFill>
          <a:latin typeface="+mn-lt"/>
          <a:ea typeface="Arial" charset="0"/>
          <a:cs typeface="+mn-cs"/>
        </a:defRPr>
      </a:lvl2pPr>
      <a:lvl3pPr marL="5551488" indent="-1111250" algn="l" defTabSz="4440238" rtl="0" eaLnBrk="0" fontAlgn="base" hangingPunct="0">
        <a:spcBef>
          <a:spcPct val="20000"/>
        </a:spcBef>
        <a:spcAft>
          <a:spcPct val="0"/>
        </a:spcAft>
        <a:buChar char="•"/>
        <a:defRPr sz="11700">
          <a:solidFill>
            <a:schemeClr val="tx1"/>
          </a:solidFill>
          <a:latin typeface="+mn-lt"/>
          <a:ea typeface="Arial" charset="0"/>
          <a:cs typeface="+mn-cs"/>
        </a:defRPr>
      </a:lvl3pPr>
      <a:lvl4pPr marL="7770813" indent="-1109663" algn="l" defTabSz="4440238" rtl="0" eaLnBrk="0" fontAlgn="base" hangingPunct="0">
        <a:spcBef>
          <a:spcPct val="20000"/>
        </a:spcBef>
        <a:spcAft>
          <a:spcPct val="0"/>
        </a:spcAft>
        <a:buChar char="–"/>
        <a:defRPr sz="9700">
          <a:solidFill>
            <a:schemeClr val="tx1"/>
          </a:solidFill>
          <a:latin typeface="+mn-lt"/>
          <a:ea typeface="Arial" charset="0"/>
          <a:cs typeface="+mn-cs"/>
        </a:defRPr>
      </a:lvl4pPr>
      <a:lvl5pPr marL="9991725" indent="-1109663" algn="l" defTabSz="4440238" rtl="0" eaLnBrk="0" fontAlgn="base" hangingPunct="0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  <a:ea typeface="Arial" charset="0"/>
          <a:cs typeface="+mn-cs"/>
        </a:defRPr>
      </a:lvl5pPr>
      <a:lvl6pPr marL="10448925" indent="-1109663" algn="l" defTabSz="4440238" rtl="0" fontAlgn="base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  <a:cs typeface="+mn-cs"/>
        </a:defRPr>
      </a:lvl6pPr>
      <a:lvl7pPr marL="10906125" indent="-1109663" algn="l" defTabSz="4440238" rtl="0" fontAlgn="base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  <a:cs typeface="+mn-cs"/>
        </a:defRPr>
      </a:lvl7pPr>
      <a:lvl8pPr marL="11363325" indent="-1109663" algn="l" defTabSz="4440238" rtl="0" fontAlgn="base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  <a:cs typeface="+mn-cs"/>
        </a:defRPr>
      </a:lvl8pPr>
      <a:lvl9pPr marL="11820525" indent="-1109663" algn="l" defTabSz="4440238" rtl="0" fontAlgn="base">
        <a:spcBef>
          <a:spcPct val="20000"/>
        </a:spcBef>
        <a:spcAft>
          <a:spcPct val="0"/>
        </a:spcAft>
        <a:buChar char="»"/>
        <a:defRPr sz="97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75000"/>
              </a:schemeClr>
            </a:gs>
            <a:gs pos="74000">
              <a:srgbClr val="C0E4EF"/>
            </a:gs>
            <a:gs pos="83000">
              <a:srgbClr val="C0E4EF"/>
            </a:gs>
            <a:gs pos="100000">
              <a:srgbClr val="C0E4E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 bwMode="auto">
          <a:xfrm>
            <a:off x="14630400" y="3657600"/>
            <a:ext cx="0" cy="26517600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0" name="Straight Connector 9"/>
          <p:cNvCxnSpPr/>
          <p:nvPr/>
        </p:nvCxnSpPr>
        <p:spPr bwMode="auto">
          <a:xfrm>
            <a:off x="29260800" y="3657600"/>
            <a:ext cx="0" cy="26517600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3077" name="Text Box 40"/>
          <p:cNvSpPr txBox="1">
            <a:spLocks noChangeArrowheads="1"/>
          </p:cNvSpPr>
          <p:nvPr/>
        </p:nvSpPr>
        <p:spPr bwMode="auto">
          <a:xfrm>
            <a:off x="457200" y="5423715"/>
            <a:ext cx="13716000" cy="1679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44109" tIns="222055" rIns="444109" bIns="222055">
            <a:spAutoFit/>
          </a:bodyPr>
          <a:lstStyle>
            <a:lvl1pPr defTabSz="4440238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4440238">
              <a:spcBef>
                <a:spcPct val="20000"/>
              </a:spcBef>
              <a:buChar char="–"/>
              <a:defRPr sz="13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440238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440238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440238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4000" dirty="0"/>
              <a:t>Insert background info about your project, motivation, etc. Include a figure if applicable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457200" y="30175200"/>
            <a:ext cx="42976800" cy="0"/>
          </a:xfrm>
          <a:prstGeom prst="line">
            <a:avLst/>
          </a:prstGeom>
          <a:solidFill>
            <a:schemeClr val="accent1"/>
          </a:solidFill>
          <a:ln w="1270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1270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3" name="TextBox 12"/>
          <p:cNvSpPr txBox="1"/>
          <p:nvPr/>
        </p:nvSpPr>
        <p:spPr>
          <a:xfrm>
            <a:off x="14630400" y="2057400"/>
            <a:ext cx="2926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Student #1  |  Student #2  |  Student #3  |  Student #4 |  Student #5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4630400" y="382448"/>
            <a:ext cx="2926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/>
              <a:t>Insert Poster Title Here</a:t>
            </a:r>
          </a:p>
        </p:txBody>
      </p:sp>
      <p:cxnSp>
        <p:nvCxnSpPr>
          <p:cNvPr id="16" name="Straight Connector 15"/>
          <p:cNvCxnSpPr/>
          <p:nvPr/>
        </p:nvCxnSpPr>
        <p:spPr bwMode="auto">
          <a:xfrm>
            <a:off x="0" y="3657600"/>
            <a:ext cx="43891200" cy="0"/>
          </a:xfrm>
          <a:prstGeom prst="line">
            <a:avLst/>
          </a:prstGeom>
          <a:solidFill>
            <a:schemeClr val="accent1"/>
          </a:solidFill>
          <a:ln w="3810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4724400" y="30412252"/>
            <a:ext cx="338328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/>
              <a:t>Acknowledgements:</a:t>
            </a:r>
          </a:p>
          <a:p>
            <a:r>
              <a:rPr lang="en-US" sz="4400" dirty="0"/>
              <a:t>Acknowledge everyone that helped you with your project (sponsors, mentors, instructors, TA’s, </a:t>
            </a:r>
            <a:r>
              <a:rPr lang="en-US" sz="4400" dirty="0" err="1"/>
              <a:t>etc</a:t>
            </a:r>
            <a:r>
              <a:rPr lang="en-US" sz="4400" dirty="0"/>
              <a:t>).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087600" y="4114800"/>
            <a:ext cx="13716000" cy="1107996"/>
          </a:xfrm>
          <a:prstGeom prst="rect">
            <a:avLst/>
          </a:prstGeom>
          <a:solidFill>
            <a:schemeClr val="bg1"/>
          </a:solidFill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Final Design / Product Name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9718000" y="16799004"/>
            <a:ext cx="13716000" cy="2123658"/>
          </a:xfrm>
          <a:prstGeom prst="rect">
            <a:avLst/>
          </a:prstGeom>
          <a:solidFill>
            <a:schemeClr val="bg1"/>
          </a:solidFill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Key Result #2 / References / Conclusions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57200" y="4092654"/>
            <a:ext cx="13716000" cy="1107996"/>
          </a:xfrm>
          <a:prstGeom prst="rect">
            <a:avLst/>
          </a:prstGeom>
          <a:solidFill>
            <a:schemeClr val="bg1"/>
          </a:solidFill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Background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087600" y="15392496"/>
            <a:ext cx="13716000" cy="1107996"/>
          </a:xfrm>
          <a:prstGeom prst="rect">
            <a:avLst/>
          </a:prstGeom>
          <a:solidFill>
            <a:schemeClr val="bg1"/>
          </a:solidFill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Hardware / Key Components</a:t>
            </a:r>
          </a:p>
        </p:txBody>
      </p:sp>
      <p:sp>
        <p:nvSpPr>
          <p:cNvPr id="3072" name="TextBox 3071"/>
          <p:cNvSpPr txBox="1"/>
          <p:nvPr/>
        </p:nvSpPr>
        <p:spPr>
          <a:xfrm>
            <a:off x="15087600" y="14020800"/>
            <a:ext cx="13716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4000" dirty="0"/>
              <a:t>Caption and/or text (preferably bullet points)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89857" y="20075604"/>
            <a:ext cx="13716000" cy="2123658"/>
          </a:xfrm>
          <a:prstGeom prst="rect">
            <a:avLst/>
          </a:prstGeom>
          <a:solidFill>
            <a:schemeClr val="bg1"/>
          </a:solidFill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Exploded View/ Block Diagram / Functional Flow Diagram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9717999" y="4114800"/>
            <a:ext cx="13716000" cy="2123658"/>
          </a:xfrm>
          <a:prstGeom prst="rect">
            <a:avLst/>
          </a:prstGeom>
          <a:solidFill>
            <a:schemeClr val="bg1"/>
          </a:solidFill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Key Result #1 (e.g., thermal test, drop test, </a:t>
            </a:r>
            <a:r>
              <a:rPr lang="en-US" sz="6600" dirty="0" err="1"/>
              <a:t>etc</a:t>
            </a:r>
            <a:r>
              <a:rPr lang="en-US" sz="6600" dirty="0"/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717999" y="14063008"/>
            <a:ext cx="13715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Describe key result (consider bullet point list). </a:t>
            </a:r>
          </a:p>
          <a:p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457200" y="30581530"/>
            <a:ext cx="3933282" cy="1938992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/>
              <a:t>Sponsor</a:t>
            </a:r>
          </a:p>
          <a:p>
            <a:pPr algn="ctr"/>
            <a:r>
              <a:rPr lang="en-US" sz="6000" dirty="0"/>
              <a:t>Logo</a:t>
            </a:r>
          </a:p>
        </p:txBody>
      </p:sp>
      <p:sp>
        <p:nvSpPr>
          <p:cNvPr id="37" name="Rectangle 15" descr="30%"/>
          <p:cNvSpPr>
            <a:spLocks noChangeArrowheads="1"/>
          </p:cNvSpPr>
          <p:nvPr/>
        </p:nvSpPr>
        <p:spPr bwMode="auto">
          <a:xfrm>
            <a:off x="489856" y="22492514"/>
            <a:ext cx="13683343" cy="707308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none" lIns="69832" tIns="34916" rIns="69832" bIns="34916" anchor="ctr"/>
          <a:lstStyle/>
          <a:p>
            <a:pPr algn="ctr" defTabSz="698500" eaLnBrk="0" hangingPunct="0"/>
            <a:r>
              <a:rPr lang="en-US" b="1" dirty="0"/>
              <a:t>Insert Exploded View /</a:t>
            </a:r>
          </a:p>
          <a:p>
            <a:pPr algn="ctr" defTabSz="698500" eaLnBrk="0" hangingPunct="0"/>
            <a:r>
              <a:rPr lang="en-US" b="1" dirty="0"/>
              <a:t>Block Diagram /</a:t>
            </a:r>
          </a:p>
          <a:p>
            <a:pPr algn="ctr" defTabSz="698500" eaLnBrk="0" hangingPunct="0"/>
            <a:r>
              <a:rPr lang="en-US" b="1" dirty="0"/>
              <a:t>Functional Flow Diagram</a:t>
            </a:r>
          </a:p>
        </p:txBody>
      </p:sp>
      <p:sp>
        <p:nvSpPr>
          <p:cNvPr id="39" name="Text Box 40"/>
          <p:cNvSpPr txBox="1">
            <a:spLocks noChangeArrowheads="1"/>
          </p:cNvSpPr>
          <p:nvPr/>
        </p:nvSpPr>
        <p:spPr bwMode="auto">
          <a:xfrm>
            <a:off x="457200" y="13106400"/>
            <a:ext cx="13716000" cy="1679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44109" tIns="222055" rIns="444109" bIns="222055">
            <a:spAutoFit/>
          </a:bodyPr>
          <a:lstStyle>
            <a:lvl1pPr defTabSz="4440238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4440238">
              <a:spcBef>
                <a:spcPct val="20000"/>
              </a:spcBef>
              <a:buChar char="–"/>
              <a:defRPr sz="13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440238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440238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440238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4000" dirty="0"/>
              <a:t>Insert brief description of product, problems that it solves, bullet points of key features, </a:t>
            </a:r>
            <a:r>
              <a:rPr lang="en-US" sz="4000" dirty="0" err="1"/>
              <a:t>etc</a:t>
            </a:r>
            <a:endParaRPr lang="en-US" sz="4000" dirty="0"/>
          </a:p>
        </p:txBody>
      </p:sp>
      <p:sp>
        <p:nvSpPr>
          <p:cNvPr id="40" name="TextBox 39"/>
          <p:cNvSpPr txBox="1"/>
          <p:nvPr/>
        </p:nvSpPr>
        <p:spPr>
          <a:xfrm>
            <a:off x="457200" y="11922204"/>
            <a:ext cx="13716000" cy="1107996"/>
          </a:xfrm>
          <a:prstGeom prst="rect">
            <a:avLst/>
          </a:prstGeom>
          <a:solidFill>
            <a:schemeClr val="bg1"/>
          </a:solidFill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600" dirty="0"/>
              <a:t>Overview / Design Specs</a:t>
            </a:r>
          </a:p>
        </p:txBody>
      </p:sp>
      <p:sp>
        <p:nvSpPr>
          <p:cNvPr id="41" name="Rectangle 15" descr="30%"/>
          <p:cNvSpPr>
            <a:spLocks noChangeArrowheads="1"/>
          </p:cNvSpPr>
          <p:nvPr/>
        </p:nvSpPr>
        <p:spPr bwMode="auto">
          <a:xfrm>
            <a:off x="15235053" y="16926053"/>
            <a:ext cx="3586347" cy="250289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none" lIns="69832" tIns="34916" rIns="69832" bIns="34916" anchor="ctr"/>
          <a:lstStyle/>
          <a:p>
            <a:pPr algn="ctr" defTabSz="698500" eaLnBrk="0" hangingPunct="0"/>
            <a:r>
              <a:rPr lang="en-US" sz="4400" b="1" dirty="0"/>
              <a:t>Picture: </a:t>
            </a:r>
          </a:p>
          <a:p>
            <a:pPr algn="ctr" defTabSz="698500" eaLnBrk="0" hangingPunct="0"/>
            <a:r>
              <a:rPr lang="en-US" sz="4400" b="1" dirty="0"/>
              <a:t>Key </a:t>
            </a:r>
          </a:p>
          <a:p>
            <a:pPr algn="ctr" defTabSz="698500" eaLnBrk="0" hangingPunct="0"/>
            <a:r>
              <a:rPr lang="en-US" sz="4400" b="1" dirty="0"/>
              <a:t>Comp #1</a:t>
            </a:r>
          </a:p>
        </p:txBody>
      </p:sp>
      <p:sp>
        <p:nvSpPr>
          <p:cNvPr id="42" name="Text Box 40"/>
          <p:cNvSpPr txBox="1">
            <a:spLocks noChangeArrowheads="1"/>
          </p:cNvSpPr>
          <p:nvPr/>
        </p:nvSpPr>
        <p:spPr bwMode="auto">
          <a:xfrm>
            <a:off x="19046629" y="16992600"/>
            <a:ext cx="9909371" cy="2295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4109" tIns="222055" rIns="444109" bIns="222055">
            <a:spAutoFit/>
          </a:bodyPr>
          <a:lstStyle>
            <a:lvl1pPr defTabSz="4440238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4440238">
              <a:spcBef>
                <a:spcPct val="20000"/>
              </a:spcBef>
              <a:buChar char="–"/>
              <a:defRPr sz="13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440238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440238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440238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000" b="1" dirty="0"/>
              <a:t>Label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4000" dirty="0"/>
              <a:t>Describe key component #1, including applicable specs</a:t>
            </a:r>
          </a:p>
        </p:txBody>
      </p:sp>
      <p:sp>
        <p:nvSpPr>
          <p:cNvPr id="43" name="Rectangle 15" descr="30%"/>
          <p:cNvSpPr>
            <a:spLocks noChangeArrowheads="1"/>
          </p:cNvSpPr>
          <p:nvPr/>
        </p:nvSpPr>
        <p:spPr bwMode="auto">
          <a:xfrm>
            <a:off x="15240000" y="20216402"/>
            <a:ext cx="3586347" cy="250289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none" lIns="69832" tIns="34916" rIns="69832" bIns="34916" anchor="ctr"/>
          <a:lstStyle/>
          <a:p>
            <a:pPr algn="ctr" defTabSz="698500" eaLnBrk="0" hangingPunct="0"/>
            <a:r>
              <a:rPr lang="en-US" sz="4400" b="1" dirty="0"/>
              <a:t>Picture: </a:t>
            </a:r>
          </a:p>
          <a:p>
            <a:pPr algn="ctr" defTabSz="698500" eaLnBrk="0" hangingPunct="0"/>
            <a:r>
              <a:rPr lang="en-US" sz="4400" b="1" dirty="0"/>
              <a:t>Key </a:t>
            </a:r>
          </a:p>
          <a:p>
            <a:pPr algn="ctr" defTabSz="698500" eaLnBrk="0" hangingPunct="0"/>
            <a:r>
              <a:rPr lang="en-US" sz="4400" b="1" dirty="0"/>
              <a:t>Comp #2</a:t>
            </a:r>
          </a:p>
        </p:txBody>
      </p:sp>
      <p:sp>
        <p:nvSpPr>
          <p:cNvPr id="44" name="Text Box 40"/>
          <p:cNvSpPr txBox="1">
            <a:spLocks noChangeArrowheads="1"/>
          </p:cNvSpPr>
          <p:nvPr/>
        </p:nvSpPr>
        <p:spPr bwMode="auto">
          <a:xfrm>
            <a:off x="19051576" y="20345400"/>
            <a:ext cx="9909371" cy="2295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4109" tIns="222055" rIns="444109" bIns="222055">
            <a:spAutoFit/>
          </a:bodyPr>
          <a:lstStyle>
            <a:lvl1pPr defTabSz="4440238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4440238">
              <a:spcBef>
                <a:spcPct val="20000"/>
              </a:spcBef>
              <a:buChar char="–"/>
              <a:defRPr sz="13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440238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440238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440238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000" b="1" dirty="0"/>
              <a:t>Label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4000" dirty="0"/>
              <a:t>Describe key component #2, including applicable specs</a:t>
            </a:r>
          </a:p>
        </p:txBody>
      </p:sp>
      <p:sp>
        <p:nvSpPr>
          <p:cNvPr id="45" name="Rectangle 15" descr="30%"/>
          <p:cNvSpPr>
            <a:spLocks noChangeArrowheads="1"/>
          </p:cNvSpPr>
          <p:nvPr/>
        </p:nvSpPr>
        <p:spPr bwMode="auto">
          <a:xfrm>
            <a:off x="15235968" y="23405101"/>
            <a:ext cx="3586347" cy="250289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none" lIns="69832" tIns="34916" rIns="69832" bIns="34916" anchor="ctr"/>
          <a:lstStyle/>
          <a:p>
            <a:pPr algn="ctr" defTabSz="698500" eaLnBrk="0" hangingPunct="0"/>
            <a:r>
              <a:rPr lang="en-US" sz="4400" b="1" dirty="0"/>
              <a:t>Picture: </a:t>
            </a:r>
          </a:p>
          <a:p>
            <a:pPr algn="ctr" defTabSz="698500" eaLnBrk="0" hangingPunct="0"/>
            <a:r>
              <a:rPr lang="en-US" sz="4400" b="1" dirty="0"/>
              <a:t>Key </a:t>
            </a:r>
          </a:p>
          <a:p>
            <a:pPr algn="ctr" defTabSz="698500" eaLnBrk="0" hangingPunct="0"/>
            <a:r>
              <a:rPr lang="en-US" sz="4400" b="1" dirty="0"/>
              <a:t>Comp #3</a:t>
            </a:r>
          </a:p>
        </p:txBody>
      </p:sp>
      <p:sp>
        <p:nvSpPr>
          <p:cNvPr id="46" name="Text Box 40"/>
          <p:cNvSpPr txBox="1">
            <a:spLocks noChangeArrowheads="1"/>
          </p:cNvSpPr>
          <p:nvPr/>
        </p:nvSpPr>
        <p:spPr bwMode="auto">
          <a:xfrm>
            <a:off x="19047544" y="23469600"/>
            <a:ext cx="9909371" cy="2295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4109" tIns="222055" rIns="444109" bIns="222055">
            <a:spAutoFit/>
          </a:bodyPr>
          <a:lstStyle>
            <a:lvl1pPr defTabSz="4440238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4440238">
              <a:spcBef>
                <a:spcPct val="20000"/>
              </a:spcBef>
              <a:buChar char="–"/>
              <a:defRPr sz="13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440238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440238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440238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000" b="1" dirty="0"/>
              <a:t>Label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4000" dirty="0"/>
              <a:t>Describe key component #4, including applicable specs</a:t>
            </a:r>
          </a:p>
        </p:txBody>
      </p:sp>
      <p:sp>
        <p:nvSpPr>
          <p:cNvPr id="47" name="Rectangle 15" descr="30%"/>
          <p:cNvSpPr>
            <a:spLocks noChangeArrowheads="1"/>
          </p:cNvSpPr>
          <p:nvPr/>
        </p:nvSpPr>
        <p:spPr bwMode="auto">
          <a:xfrm>
            <a:off x="15240915" y="26574689"/>
            <a:ext cx="3586347" cy="2502899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none" lIns="69832" tIns="34916" rIns="69832" bIns="34916" anchor="ctr"/>
          <a:lstStyle/>
          <a:p>
            <a:pPr algn="ctr" defTabSz="698500" eaLnBrk="0" hangingPunct="0"/>
            <a:r>
              <a:rPr lang="en-US" sz="4400" b="1" dirty="0"/>
              <a:t>Picture: </a:t>
            </a:r>
          </a:p>
          <a:p>
            <a:pPr algn="ctr" defTabSz="698500" eaLnBrk="0" hangingPunct="0"/>
            <a:r>
              <a:rPr lang="en-US" sz="4400" b="1" dirty="0"/>
              <a:t>Key </a:t>
            </a:r>
          </a:p>
          <a:p>
            <a:pPr algn="ctr" defTabSz="698500" eaLnBrk="0" hangingPunct="0"/>
            <a:r>
              <a:rPr lang="en-US" sz="4400" b="1" dirty="0"/>
              <a:t>Comp #4</a:t>
            </a:r>
          </a:p>
        </p:txBody>
      </p:sp>
      <p:sp>
        <p:nvSpPr>
          <p:cNvPr id="48" name="Text Box 40"/>
          <p:cNvSpPr txBox="1">
            <a:spLocks noChangeArrowheads="1"/>
          </p:cNvSpPr>
          <p:nvPr/>
        </p:nvSpPr>
        <p:spPr bwMode="auto">
          <a:xfrm>
            <a:off x="19052491" y="26670000"/>
            <a:ext cx="9909371" cy="2295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44109" tIns="222055" rIns="444109" bIns="222055">
            <a:spAutoFit/>
          </a:bodyPr>
          <a:lstStyle>
            <a:lvl1pPr defTabSz="4440238">
              <a:spcBef>
                <a:spcPct val="20000"/>
              </a:spcBef>
              <a:buChar char="•"/>
              <a:defRPr sz="15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 defTabSz="4440238">
              <a:spcBef>
                <a:spcPct val="20000"/>
              </a:spcBef>
              <a:buChar char="–"/>
              <a:defRPr sz="136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defTabSz="4440238">
              <a:spcBef>
                <a:spcPct val="20000"/>
              </a:spcBef>
              <a:buChar char="•"/>
              <a:defRPr sz="11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defTabSz="4440238">
              <a:spcBef>
                <a:spcPct val="20000"/>
              </a:spcBef>
              <a:buChar char="–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defTabSz="4440238">
              <a:spcBef>
                <a:spcPct val="20000"/>
              </a:spcBef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44023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7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sz="4000" b="1" dirty="0"/>
              <a:t>Label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4000" dirty="0"/>
              <a:t>Describe key component #4, including applicable specs</a:t>
            </a:r>
          </a:p>
        </p:txBody>
      </p:sp>
      <p:sp>
        <p:nvSpPr>
          <p:cNvPr id="49" name="Rectangle 15" descr="30%"/>
          <p:cNvSpPr>
            <a:spLocks noChangeArrowheads="1"/>
          </p:cNvSpPr>
          <p:nvPr/>
        </p:nvSpPr>
        <p:spPr bwMode="auto">
          <a:xfrm>
            <a:off x="30099000" y="6475509"/>
            <a:ext cx="12954000" cy="617369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none" lIns="69832" tIns="34916" rIns="69832" bIns="34916" anchor="ctr"/>
          <a:lstStyle/>
          <a:p>
            <a:pPr algn="ctr" defTabSz="698500" eaLnBrk="0" hangingPunct="0"/>
            <a:r>
              <a:rPr lang="en-US" b="1" dirty="0"/>
              <a:t>Insert figure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9794200" y="26946761"/>
            <a:ext cx="13715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Describe key result (consider bullet point list). </a:t>
            </a:r>
          </a:p>
          <a:p>
            <a:endParaRPr lang="en-US" sz="4000" dirty="0"/>
          </a:p>
        </p:txBody>
      </p:sp>
      <p:sp>
        <p:nvSpPr>
          <p:cNvPr id="51" name="Rectangle 15" descr="30%"/>
          <p:cNvSpPr>
            <a:spLocks noChangeArrowheads="1"/>
          </p:cNvSpPr>
          <p:nvPr/>
        </p:nvSpPr>
        <p:spPr bwMode="auto">
          <a:xfrm>
            <a:off x="30175201" y="19159713"/>
            <a:ext cx="12954000" cy="628198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none" lIns="69832" tIns="34916" rIns="69832" bIns="34916" anchor="ctr"/>
          <a:lstStyle/>
          <a:p>
            <a:pPr algn="ctr" defTabSz="698500" eaLnBrk="0" hangingPunct="0"/>
            <a:r>
              <a:rPr lang="en-US" b="1" dirty="0"/>
              <a:t>Insert figure</a:t>
            </a:r>
          </a:p>
        </p:txBody>
      </p:sp>
      <p:sp>
        <p:nvSpPr>
          <p:cNvPr id="52" name="Rectangle 15" descr="30%"/>
          <p:cNvSpPr>
            <a:spLocks noChangeArrowheads="1"/>
          </p:cNvSpPr>
          <p:nvPr/>
        </p:nvSpPr>
        <p:spPr bwMode="auto">
          <a:xfrm>
            <a:off x="15474463" y="5734313"/>
            <a:ext cx="12954000" cy="7618872"/>
          </a:xfrm>
          <a:prstGeom prst="rect">
            <a:avLst/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  <p:txBody>
          <a:bodyPr wrap="none" lIns="69832" tIns="34916" rIns="69832" bIns="34916" anchor="ctr"/>
          <a:lstStyle/>
          <a:p>
            <a:pPr algn="ctr" defTabSz="698500" eaLnBrk="0" hangingPunct="0"/>
            <a:r>
              <a:rPr lang="en-US" b="1" dirty="0"/>
              <a:t>Insert picture of </a:t>
            </a:r>
          </a:p>
          <a:p>
            <a:pPr algn="ctr" defTabSz="698500" eaLnBrk="0" hangingPunct="0"/>
            <a:r>
              <a:rPr lang="en-US" b="1" dirty="0"/>
              <a:t>final product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89857" y="447050"/>
            <a:ext cx="14978743" cy="2800767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Insert project logo and </a:t>
            </a:r>
          </a:p>
          <a:p>
            <a:pPr algn="ctr"/>
            <a:r>
              <a:rPr lang="en-US" dirty="0"/>
              <a:t>tagline here</a:t>
            </a:r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9D7A7EF6-E2D2-4DAB-B4F7-8E4483C94B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09112" y="30713960"/>
            <a:ext cx="8852962" cy="1642966"/>
          </a:xfrm>
          <a:prstGeom prst="rect">
            <a:avLst/>
          </a:prstGeom>
          <a:effectLst>
            <a:outerShdw blurRad="50800" dist="1016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402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402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Celestial</Template>
  <TotalTime>1084</TotalTime>
  <Words>246</Words>
  <Application>Microsoft Office PowerPoint</Application>
  <PresentationFormat>Custom</PresentationFormat>
  <Paragraphs>48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Student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Capstone Poster Template #2</dc:title>
  <dc:creator>Ilan Ben-Yaacov</dc:creator>
  <cp:lastModifiedBy>Ilan Ben-Yaacov</cp:lastModifiedBy>
  <cp:revision>88</cp:revision>
  <dcterms:created xsi:type="dcterms:W3CDTF">2008-04-26T00:00:10Z</dcterms:created>
  <dcterms:modified xsi:type="dcterms:W3CDTF">2018-05-02T00:02:07Z</dcterms:modified>
</cp:coreProperties>
</file>