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6" r:id="rId1"/>
  </p:sldMasterIdLst>
  <p:notesMasterIdLst>
    <p:notesMasterId r:id="rId65"/>
  </p:notesMasterIdLst>
  <p:sldIdLst>
    <p:sldId id="287" r:id="rId2"/>
    <p:sldId id="333" r:id="rId3"/>
    <p:sldId id="619" r:id="rId4"/>
    <p:sldId id="331" r:id="rId5"/>
    <p:sldId id="332" r:id="rId6"/>
    <p:sldId id="615" r:id="rId7"/>
    <p:sldId id="446" r:id="rId8"/>
    <p:sldId id="447" r:id="rId9"/>
    <p:sldId id="609" r:id="rId10"/>
    <p:sldId id="608" r:id="rId11"/>
    <p:sldId id="305" r:id="rId12"/>
    <p:sldId id="338" r:id="rId13"/>
    <p:sldId id="441" r:id="rId14"/>
    <p:sldId id="449" r:id="rId15"/>
    <p:sldId id="606" r:id="rId16"/>
    <p:sldId id="607" r:id="rId17"/>
    <p:sldId id="329" r:id="rId18"/>
    <p:sldId id="614" r:id="rId19"/>
    <p:sldId id="290" r:id="rId20"/>
    <p:sldId id="317" r:id="rId21"/>
    <p:sldId id="618" r:id="rId22"/>
    <p:sldId id="448" r:id="rId23"/>
    <p:sldId id="316" r:id="rId24"/>
    <p:sldId id="451" r:id="rId25"/>
    <p:sldId id="452" r:id="rId26"/>
    <p:sldId id="328" r:id="rId27"/>
    <p:sldId id="330" r:id="rId28"/>
    <p:sldId id="336" r:id="rId29"/>
    <p:sldId id="302" r:id="rId30"/>
    <p:sldId id="443" r:id="rId31"/>
    <p:sldId id="616" r:id="rId32"/>
    <p:sldId id="337" r:id="rId33"/>
    <p:sldId id="444" r:id="rId34"/>
    <p:sldId id="450" r:id="rId35"/>
    <p:sldId id="318" r:id="rId36"/>
    <p:sldId id="319" r:id="rId37"/>
    <p:sldId id="604" r:id="rId38"/>
    <p:sldId id="320" r:id="rId39"/>
    <p:sldId id="323" r:id="rId40"/>
    <p:sldId id="324" r:id="rId41"/>
    <p:sldId id="322" r:id="rId42"/>
    <p:sldId id="610" r:id="rId43"/>
    <p:sldId id="314" r:id="rId44"/>
    <p:sldId id="285" r:id="rId45"/>
    <p:sldId id="327" r:id="rId46"/>
    <p:sldId id="326" r:id="rId47"/>
    <p:sldId id="617" r:id="rId48"/>
    <p:sldId id="297" r:id="rId49"/>
    <p:sldId id="315" r:id="rId50"/>
    <p:sldId id="455" r:id="rId51"/>
    <p:sldId id="298" r:id="rId52"/>
    <p:sldId id="603" r:id="rId53"/>
    <p:sldId id="422" r:id="rId54"/>
    <p:sldId id="423" r:id="rId55"/>
    <p:sldId id="355" r:id="rId56"/>
    <p:sldId id="427" r:id="rId57"/>
    <p:sldId id="442" r:id="rId58"/>
    <p:sldId id="357" r:id="rId59"/>
    <p:sldId id="453" r:id="rId60"/>
    <p:sldId id="454" r:id="rId61"/>
    <p:sldId id="295" r:id="rId62"/>
    <p:sldId id="325" r:id="rId63"/>
    <p:sldId id="445" r:id="rId6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5F09"/>
    <a:srgbClr val="00642D"/>
    <a:srgbClr val="713605"/>
    <a:srgbClr val="663300"/>
    <a:srgbClr val="005C00"/>
    <a:srgbClr val="FFCC99"/>
    <a:srgbClr val="00CC00"/>
    <a:srgbClr val="FF9900"/>
    <a:srgbClr val="D27D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55" autoAdjust="0"/>
    <p:restoredTop sz="90746" autoAdjust="0"/>
  </p:normalViewPr>
  <p:slideViewPr>
    <p:cSldViewPr snapToGrid="0">
      <p:cViewPr varScale="1">
        <p:scale>
          <a:sx n="84" d="100"/>
          <a:sy n="84" d="100"/>
        </p:scale>
        <p:origin x="684" y="90"/>
      </p:cViewPr>
      <p:guideLst>
        <p:guide orient="horz" pos="2160"/>
        <p:guide pos="2880"/>
      </p:guideLst>
    </p:cSldViewPr>
  </p:slideViewPr>
  <p:notesTextViewPr>
    <p:cViewPr>
      <p:scale>
        <a:sx n="100" d="100"/>
        <a:sy n="100" d="100"/>
      </p:scale>
      <p:origin x="0" y="0"/>
    </p:cViewPr>
  </p:notesTextViewPr>
  <p:sorterViewPr>
    <p:cViewPr>
      <p:scale>
        <a:sx n="94" d="100"/>
        <a:sy n="94" d="100"/>
      </p:scale>
      <p:origin x="0" y="-456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5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B9A2488-C60F-415F-9E30-49C3B2C3C33F}" type="datetimeFigureOut">
              <a:rPr lang="en-US" smtClean="0"/>
              <a:pPr/>
              <a:t>10/25/2020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674B0C7-AFF8-445A-8B74-73A564F61B4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74B0C7-AFF8-445A-8B74-73A564F61B46}"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74B0C7-AFF8-445A-8B74-73A564F61B46}" type="slidenum">
              <a:rPr lang="en-US" smtClean="0"/>
              <a:pPr/>
              <a:t>2</a:t>
            </a:fld>
            <a:endParaRPr lang="en-US"/>
          </a:p>
        </p:txBody>
      </p:sp>
    </p:spTree>
    <p:extLst>
      <p:ext uri="{BB962C8B-B14F-4D97-AF65-F5344CB8AC3E}">
        <p14:creationId xmlns:p14="http://schemas.microsoft.com/office/powerpoint/2010/main" val="295345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 sections: 10 min, 10 min, 15 min, 5 min = 40 min</a:t>
            </a:r>
          </a:p>
        </p:txBody>
      </p:sp>
      <p:sp>
        <p:nvSpPr>
          <p:cNvPr id="4" name="Slide Number Placeholder 3"/>
          <p:cNvSpPr>
            <a:spLocks noGrp="1"/>
          </p:cNvSpPr>
          <p:nvPr>
            <p:ph type="sldNum" sz="quarter" idx="5"/>
          </p:nvPr>
        </p:nvSpPr>
        <p:spPr/>
        <p:txBody>
          <a:bodyPr/>
          <a:lstStyle/>
          <a:p>
            <a:fld id="{1674B0C7-AFF8-445A-8B74-73A564F61B46}" type="slidenum">
              <a:rPr lang="en-US" smtClean="0"/>
              <a:pPr/>
              <a:t>3</a:t>
            </a:fld>
            <a:endParaRPr lang="en-US"/>
          </a:p>
        </p:txBody>
      </p:sp>
    </p:spTree>
    <p:extLst>
      <p:ext uri="{BB962C8B-B14F-4D97-AF65-F5344CB8AC3E}">
        <p14:creationId xmlns:p14="http://schemas.microsoft.com/office/powerpoint/2010/main" val="2964562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74B0C7-AFF8-445A-8B74-73A564F61B46}" type="slidenum">
              <a:rPr lang="en-US" smtClean="0"/>
              <a:pPr/>
              <a:t>4</a:t>
            </a:fld>
            <a:endParaRPr lang="en-US"/>
          </a:p>
        </p:txBody>
      </p:sp>
    </p:spTree>
    <p:extLst>
      <p:ext uri="{BB962C8B-B14F-4D97-AF65-F5344CB8AC3E}">
        <p14:creationId xmlns:p14="http://schemas.microsoft.com/office/powerpoint/2010/main" val="2982862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74B0C7-AFF8-445A-8B74-73A564F61B46}" type="slidenum">
              <a:rPr lang="en-US" smtClean="0"/>
              <a:pPr/>
              <a:t>5</a:t>
            </a:fld>
            <a:endParaRPr lang="en-US"/>
          </a:p>
        </p:txBody>
      </p:sp>
    </p:spTree>
    <p:extLst>
      <p:ext uri="{BB962C8B-B14F-4D97-AF65-F5344CB8AC3E}">
        <p14:creationId xmlns:p14="http://schemas.microsoft.com/office/powerpoint/2010/main" val="4128639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Physical systems are governed by differential equations and analog computers can be set up to solve such equations.</a:t>
            </a:r>
          </a:p>
        </p:txBody>
      </p:sp>
      <p:sp>
        <p:nvSpPr>
          <p:cNvPr id="4" name="Slide Number Placeholder 3"/>
          <p:cNvSpPr>
            <a:spLocks noGrp="1"/>
          </p:cNvSpPr>
          <p:nvPr>
            <p:ph type="sldNum" sz="quarter" idx="5"/>
          </p:nvPr>
        </p:nvSpPr>
        <p:spPr/>
        <p:txBody>
          <a:bodyPr/>
          <a:lstStyle/>
          <a:p>
            <a:fld id="{1674B0C7-AFF8-445A-8B74-73A564F61B46}" type="slidenum">
              <a:rPr lang="en-US" smtClean="0"/>
              <a:pPr/>
              <a:t>9</a:t>
            </a:fld>
            <a:endParaRPr lang="en-US"/>
          </a:p>
        </p:txBody>
      </p:sp>
    </p:spTree>
    <p:extLst>
      <p:ext uri="{BB962C8B-B14F-4D97-AF65-F5344CB8AC3E}">
        <p14:creationId xmlns:p14="http://schemas.microsoft.com/office/powerpoint/2010/main" val="3159091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Waking up when you need to, without setting an alarm clock</a:t>
            </a:r>
          </a:p>
        </p:txBody>
      </p:sp>
      <p:sp>
        <p:nvSpPr>
          <p:cNvPr id="4" name="Slide Number Placeholder 3"/>
          <p:cNvSpPr>
            <a:spLocks noGrp="1"/>
          </p:cNvSpPr>
          <p:nvPr>
            <p:ph type="sldNum" sz="quarter" idx="5"/>
          </p:nvPr>
        </p:nvSpPr>
        <p:spPr/>
        <p:txBody>
          <a:bodyPr/>
          <a:lstStyle/>
          <a:p>
            <a:fld id="{1674B0C7-AFF8-445A-8B74-73A564F61B46}" type="slidenum">
              <a:rPr lang="en-US" smtClean="0"/>
              <a:pPr/>
              <a:t>16</a:t>
            </a:fld>
            <a:endParaRPr lang="en-US"/>
          </a:p>
        </p:txBody>
      </p:sp>
    </p:spTree>
    <p:extLst>
      <p:ext uri="{BB962C8B-B14F-4D97-AF65-F5344CB8AC3E}">
        <p14:creationId xmlns:p14="http://schemas.microsoft.com/office/powerpoint/2010/main" val="4149373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Place cells fire whenever an animal occupies a specific location in its environment, with each place cell firing at a different spot. </a:t>
            </a:r>
          </a:p>
          <a:p>
            <a:r>
              <a:rPr lang="en-US" sz="1200" b="0" i="0" kern="1200" dirty="0">
                <a:solidFill>
                  <a:schemeClr val="tx1"/>
                </a:solidFill>
                <a:effectLst/>
                <a:latin typeface="+mn-lt"/>
                <a:ea typeface="+mn-ea"/>
                <a:cs typeface="+mn-cs"/>
              </a:rPr>
              <a:t>Grid cells generate virtual maps of the surroundings that resemble grids of repeating triangles. Whenever an animal steps onto a corner of one of these virtual triangles, the grid cell that generated that map starts to fire. </a:t>
            </a:r>
          </a:p>
          <a:p>
            <a:r>
              <a:rPr lang="en-US" sz="1200" b="0" i="0" kern="1200" dirty="0">
                <a:solidFill>
                  <a:schemeClr val="tx1"/>
                </a:solidFill>
                <a:effectLst/>
                <a:latin typeface="+mn-lt"/>
                <a:ea typeface="+mn-ea"/>
                <a:cs typeface="+mn-cs"/>
              </a:rPr>
              <a:t>Head direction cells increase their firing whenever an animal’s head is pointing in a specific direction. </a:t>
            </a:r>
          </a:p>
          <a:p>
            <a:r>
              <a:rPr lang="en-US" sz="1200" b="0" i="0" kern="1200" dirty="0">
                <a:solidFill>
                  <a:schemeClr val="tx1"/>
                </a:solidFill>
                <a:effectLst/>
                <a:latin typeface="+mn-lt"/>
                <a:ea typeface="+mn-ea"/>
                <a:cs typeface="+mn-cs"/>
              </a:rPr>
              <a:t>These cell types thus provide animals with complementary information about their location.</a:t>
            </a:r>
            <a:endParaRPr lang="en-US" dirty="0"/>
          </a:p>
        </p:txBody>
      </p:sp>
      <p:sp>
        <p:nvSpPr>
          <p:cNvPr id="4" name="Slide Number Placeholder 3"/>
          <p:cNvSpPr>
            <a:spLocks noGrp="1"/>
          </p:cNvSpPr>
          <p:nvPr>
            <p:ph type="sldNum" sz="quarter" idx="5"/>
          </p:nvPr>
        </p:nvSpPr>
        <p:spPr/>
        <p:txBody>
          <a:bodyPr/>
          <a:lstStyle/>
          <a:p>
            <a:fld id="{1674B0C7-AFF8-445A-8B74-73A564F61B46}" type="slidenum">
              <a:rPr lang="en-US" smtClean="0"/>
              <a:pPr/>
              <a:t>27</a:t>
            </a:fld>
            <a:endParaRPr lang="en-US"/>
          </a:p>
        </p:txBody>
      </p:sp>
    </p:spTree>
    <p:extLst>
      <p:ext uri="{BB962C8B-B14F-4D97-AF65-F5344CB8AC3E}">
        <p14:creationId xmlns:p14="http://schemas.microsoft.com/office/powerpoint/2010/main" val="2531280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9743CEF6-B21E-4285-A9B4-6EBD522A11D8}"/>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A3445FDB-D69C-459C-9A31-12D974407F9C}"/>
              </a:ext>
            </a:extLst>
          </p:cNvPr>
          <p:cNvSpPr>
            <a:spLocks noGrp="1" noChangeArrowheads="1"/>
          </p:cNvSpPr>
          <p:nvPr>
            <p:ph type="body" idx="1"/>
          </p:nvPr>
        </p:nvSpPr>
        <p:spPr>
          <a:noFill/>
        </p:spPr>
        <p:txBody>
          <a:bodyPr/>
          <a:lstStyle/>
          <a:p>
            <a:endParaRPr lang="en-US" altLang="en-US" dirty="0"/>
          </a:p>
        </p:txBody>
      </p:sp>
      <p:sp>
        <p:nvSpPr>
          <p:cNvPr id="29700" name="Slide Number Placeholder 3">
            <a:extLst>
              <a:ext uri="{FF2B5EF4-FFF2-40B4-BE49-F238E27FC236}">
                <a16:creationId xmlns:a16="http://schemas.microsoft.com/office/drawing/2014/main" id="{9E51105D-1F8B-49A9-ACB1-53F45AB1058D}"/>
              </a:ext>
            </a:extLst>
          </p:cNvPr>
          <p:cNvSpPr>
            <a:spLocks noGrp="1"/>
          </p:cNvSpPr>
          <p:nvPr>
            <p:ph type="sldNum" sz="quarter" idx="5"/>
          </p:nvPr>
        </p:nvSpPr>
        <p:spPr>
          <a:noFill/>
        </p:spPr>
        <p:txBody>
          <a:bodyPr/>
          <a:lstStyle>
            <a:lvl1pPr>
              <a:defRPr sz="2400" b="1">
                <a:solidFill>
                  <a:schemeClr val="tx1"/>
                </a:solidFill>
                <a:latin typeface="Times New Roman" panose="02020603050405020304" pitchFamily="18" charset="0"/>
              </a:defRPr>
            </a:lvl1pPr>
            <a:lvl2pPr marL="755650" indent="-290513">
              <a:defRPr sz="2400" b="1">
                <a:solidFill>
                  <a:schemeClr val="tx1"/>
                </a:solidFill>
                <a:latin typeface="Times New Roman" panose="02020603050405020304" pitchFamily="18" charset="0"/>
              </a:defRPr>
            </a:lvl2pPr>
            <a:lvl3pPr marL="1163638" indent="-231775">
              <a:defRPr sz="2400" b="1">
                <a:solidFill>
                  <a:schemeClr val="tx1"/>
                </a:solidFill>
                <a:latin typeface="Times New Roman" panose="02020603050405020304" pitchFamily="18" charset="0"/>
              </a:defRPr>
            </a:lvl3pPr>
            <a:lvl4pPr marL="1628775" indent="-231775">
              <a:defRPr sz="2400" b="1">
                <a:solidFill>
                  <a:schemeClr val="tx1"/>
                </a:solidFill>
                <a:latin typeface="Times New Roman" panose="02020603050405020304" pitchFamily="18" charset="0"/>
              </a:defRPr>
            </a:lvl4pPr>
            <a:lvl5pPr marL="2095500" indent="-231775">
              <a:defRPr sz="2400" b="1">
                <a:solidFill>
                  <a:schemeClr val="tx1"/>
                </a:solidFill>
                <a:latin typeface="Times New Roman" panose="02020603050405020304" pitchFamily="18" charset="0"/>
              </a:defRPr>
            </a:lvl5pPr>
            <a:lvl6pPr marL="2552700" indent="-231775" eaLnBrk="0" fontAlgn="base" hangingPunct="0">
              <a:spcBef>
                <a:spcPct val="0"/>
              </a:spcBef>
              <a:spcAft>
                <a:spcPct val="0"/>
              </a:spcAft>
              <a:defRPr sz="2400" b="1">
                <a:solidFill>
                  <a:schemeClr val="tx1"/>
                </a:solidFill>
                <a:latin typeface="Times New Roman" panose="02020603050405020304" pitchFamily="18" charset="0"/>
              </a:defRPr>
            </a:lvl6pPr>
            <a:lvl7pPr marL="3009900" indent="-231775" eaLnBrk="0" fontAlgn="base" hangingPunct="0">
              <a:spcBef>
                <a:spcPct val="0"/>
              </a:spcBef>
              <a:spcAft>
                <a:spcPct val="0"/>
              </a:spcAft>
              <a:defRPr sz="2400" b="1">
                <a:solidFill>
                  <a:schemeClr val="tx1"/>
                </a:solidFill>
                <a:latin typeface="Times New Roman" panose="02020603050405020304" pitchFamily="18" charset="0"/>
              </a:defRPr>
            </a:lvl7pPr>
            <a:lvl8pPr marL="3467100" indent="-231775" eaLnBrk="0" fontAlgn="base" hangingPunct="0">
              <a:spcBef>
                <a:spcPct val="0"/>
              </a:spcBef>
              <a:spcAft>
                <a:spcPct val="0"/>
              </a:spcAft>
              <a:defRPr sz="2400" b="1">
                <a:solidFill>
                  <a:schemeClr val="tx1"/>
                </a:solidFill>
                <a:latin typeface="Times New Roman" panose="02020603050405020304" pitchFamily="18" charset="0"/>
              </a:defRPr>
            </a:lvl8pPr>
            <a:lvl9pPr marL="3924300" indent="-231775" eaLnBrk="0" fontAlgn="base" hangingPunct="0">
              <a:spcBef>
                <a:spcPct val="0"/>
              </a:spcBef>
              <a:spcAft>
                <a:spcPct val="0"/>
              </a:spcAft>
              <a:defRPr sz="2400" b="1">
                <a:solidFill>
                  <a:schemeClr val="tx1"/>
                </a:solidFill>
                <a:latin typeface="Times New Roman" panose="02020603050405020304" pitchFamily="18" charset="0"/>
              </a:defRPr>
            </a:lvl9pPr>
          </a:lstStyle>
          <a:p>
            <a:fld id="{ABEC2713-F449-47E1-9E49-D55DAABF450B}" type="slidenum">
              <a:rPr lang="en-US" altLang="en-US" sz="1300" b="0"/>
              <a:pPr/>
              <a:t>52</a:t>
            </a:fld>
            <a:endParaRPr lang="en-US" altLang="en-US" sz="1300" b="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69AB52-95C9-42BF-AD76-51DA70AE6B8E}" type="datetime1">
              <a:rPr lang="en-US" smtClean="0"/>
              <a:pPr/>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42A6D-3A02-46B1-AA34-1FB54820281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E84AB6-5B7A-4E9C-A2C0-6CF563E9CC32}" type="datetime1">
              <a:rPr lang="en-US" smtClean="0"/>
              <a:pPr/>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42A6D-3A02-46B1-AA34-1FB54820281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E41BB3-C7FD-480B-ACE6-C5E9E31326B3}" type="datetime1">
              <a:rPr lang="en-US" smtClean="0"/>
              <a:pPr/>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42A6D-3A02-46B1-AA34-1FB54820281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0" y="6324600"/>
            <a:ext cx="9144000" cy="533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838200" y="6275697"/>
            <a:ext cx="7315200" cy="584775"/>
          </a:xfrm>
          <a:prstGeom prst="rect">
            <a:avLst/>
          </a:prstGeom>
        </p:spPr>
        <p:txBody>
          <a:bodyPr wrap="square">
            <a:spAutoFit/>
          </a:bodyPr>
          <a:lstStyle/>
          <a:p>
            <a:pPr algn="ctr"/>
            <a:r>
              <a:rPr lang="en-US" sz="1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reflection blurRad="6350" stA="55000" endA="300" endPos="45500" dir="5400000" sy="-100000" algn="bl" rotWithShape="0"/>
                </a:effectLst>
                <a:cs typeface="B Titr" pitchFamily="2" charset="-78"/>
              </a:rPr>
              <a:t>Hybrid Digital-Analog Number Representation</a:t>
            </a:r>
            <a:endParaRPr lang="en-US" sz="1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300" endPos="45500" dir="5400000" sy="-100000" algn="bl" rotWithShape="0"/>
              </a:effectLst>
              <a:cs typeface="B Titr" pitchFamily="2" charset="-78"/>
            </a:endParaRPr>
          </a:p>
          <a:p>
            <a:pPr algn="ctr"/>
            <a:r>
              <a:rPr lang="en-US" sz="1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300" endPos="45500" dir="5400000" sy="-100000" algn="bl" rotWithShape="0"/>
                </a:effectLst>
                <a:cs typeface="B Titr" pitchFamily="2" charset="-78"/>
              </a:rPr>
              <a:t>in Computing and in Nature</a:t>
            </a:r>
            <a:endParaRPr lang="en-US" sz="1600" dirty="0">
              <a:solidFill>
                <a:srgbClr val="D27D00"/>
              </a:solidFill>
            </a:endParaRPr>
          </a:p>
        </p:txBody>
      </p:sp>
      <p:sp>
        <p:nvSpPr>
          <p:cNvPr id="2" name="Title 1"/>
          <p:cNvSpPr>
            <a:spLocks noGrp="1"/>
          </p:cNvSpPr>
          <p:nvPr>
            <p:ph type="title"/>
          </p:nvPr>
        </p:nvSpPr>
        <p:spPr/>
        <p:txBody>
          <a:bodyPr/>
          <a:lstStyle>
            <a:lvl1pPr>
              <a:defRPr b="1">
                <a:solidFill>
                  <a:schemeClr val="accent6">
                    <a:lumMod val="50000"/>
                  </a:schemeClr>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C75F09"/>
                </a:solidFill>
              </a:defRPr>
            </a:lvl1pPr>
            <a:lvl2pPr>
              <a:defRPr>
                <a:solidFill>
                  <a:srgbClr val="FF9900"/>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934200" y="6400800"/>
            <a:ext cx="2133600" cy="365125"/>
          </a:xfrm>
        </p:spPr>
        <p:txBody>
          <a:bodyPr/>
          <a:lstStyle>
            <a:lvl1pPr>
              <a:defRPr lang="en-US" sz="1800" kern="1200" smtClean="0">
                <a:solidFill>
                  <a:srgbClr val="D27D00"/>
                </a:solidFill>
                <a:latin typeface="+mn-lt"/>
                <a:ea typeface="+mn-ea"/>
                <a:cs typeface="+mn-cs"/>
              </a:defRPr>
            </a:lvl1pPr>
          </a:lstStyle>
          <a:p>
            <a:fld id="{86342A6D-3A02-46B1-AA34-1FB548202812}" type="slidenum">
              <a:rPr lang="en-US" smtClean="0"/>
              <a:pPr/>
              <a:t>‹#›</a:t>
            </a:fld>
            <a:endParaRPr lang="en-US" dirty="0"/>
          </a:p>
        </p:txBody>
      </p:sp>
      <p:sp>
        <p:nvSpPr>
          <p:cNvPr id="7" name="Rectangle 6"/>
          <p:cNvSpPr/>
          <p:nvPr userDrawn="1"/>
        </p:nvSpPr>
        <p:spPr>
          <a:xfrm>
            <a:off x="0" y="0"/>
            <a:ext cx="9144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userDrawn="1"/>
        </p:nvSpPr>
        <p:spPr>
          <a:xfrm>
            <a:off x="0" y="27296"/>
            <a:ext cx="9144000" cy="457200"/>
          </a:xfrm>
          <a:prstGeom prst="rect">
            <a:avLst/>
          </a:prstGeom>
        </p:spPr>
        <p:txBody>
          <a:bodyPr vert="horz" lIns="91440" tIns="45720" rIns="91440" bIns="45720" rtlCol="0" anchor="ctr">
            <a:norm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60000" endA="900" endPos="58000" dir="5400000" sy="-100000" algn="bl" rotWithShape="0"/>
                </a:effectLst>
                <a:uLnTx/>
                <a:uFillTx/>
                <a:latin typeface="+mj-lt"/>
                <a:ea typeface="+mj-ea"/>
                <a:cs typeface="B Titr" pitchFamily="2" charset="-78"/>
              </a:rPr>
              <a:t>Behrooz Parhami (UCSB), November 2020</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4C0D8C-5609-4558-9F0C-EC8BEB9DDB3D}" type="datetime1">
              <a:rPr lang="en-US" smtClean="0"/>
              <a:pPr/>
              <a:t>10/25/2020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342A6D-3A02-46B1-AA34-1FB54820281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8FCAA7-70C9-4D8D-8892-EE38DDB5062A}" type="datetime1">
              <a:rPr lang="en-US" smtClean="0"/>
              <a:pPr/>
              <a:t>10/25/2020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42A6D-3A02-46B1-AA34-1FB54820281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724F6-953F-4C65-93D1-2DAAF83946A3}" type="datetime1">
              <a:rPr lang="en-US" smtClean="0"/>
              <a:pPr/>
              <a:t>10/25/2020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342A6D-3A02-46B1-AA34-1FB54820281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2B3FAB-F940-4146-B7AF-04995EDDCA63}" type="datetime1">
              <a:rPr lang="en-US" smtClean="0"/>
              <a:pPr/>
              <a:t>10/25/2020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342A6D-3A02-46B1-AA34-1FB54820281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303021-EC2C-4236-A09E-19B3B4BE3608}" type="datetime1">
              <a:rPr lang="en-US" smtClean="0"/>
              <a:pPr/>
              <a:t>10/25/2020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342A6D-3A02-46B1-AA34-1FB54820281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1A80D6-BE58-457F-BA66-B02455B778F4}" type="datetime1">
              <a:rPr lang="en-US" smtClean="0"/>
              <a:pPr/>
              <a:t>10/25/2020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42A6D-3A02-46B1-AA34-1FB54820281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769490-52F1-4C4A-9A70-739FBC7A2AAA}" type="datetime1">
              <a:rPr lang="en-US" smtClean="0"/>
              <a:pPr/>
              <a:t>10/25/2020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342A6D-3A02-46B1-AA34-1FB54820281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CCFF">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D52487-A2BA-41BE-A1EE-55480B9AFBD4}" type="datetime1">
              <a:rPr lang="en-US" smtClean="0"/>
              <a:pPr/>
              <a:t>10/25/2020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342A6D-3A02-46B1-AA34-1FB54820281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7.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21.jpe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4.wdp"/><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gif"/></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2.wmf"/><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54.png"/><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55.png"/></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6.png"/><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55.png"/><Relationship Id="rId4" Type="http://schemas.microsoft.com/office/2007/relationships/hdphoto" Target="../media/hdphoto6.wdp"/></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wmf"/><Relationship Id="rId5" Type="http://schemas.openxmlformats.org/officeDocument/2006/relationships/oleObject" Target="../embeddings/oleObject3.bin"/><Relationship Id="rId4" Type="http://schemas.openxmlformats.org/officeDocument/2006/relationships/image" Target="../media/image59.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20316" y="760372"/>
            <a:ext cx="8903368" cy="2151013"/>
          </a:xfrm>
          <a:prstGeom prst="rect">
            <a:avLst/>
          </a:prstGeom>
          <a:solidFill>
            <a:schemeClr val="tx1"/>
          </a:solidFill>
          <a:ln>
            <a:noFill/>
          </a:ln>
          <a:effectLst>
            <a:outerShdw blurRad="63500" sx="102000" sy="102000" algn="ctr"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349284"/>
            <a:ext cx="9144000" cy="5087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00953" y="704077"/>
            <a:ext cx="7274860" cy="2138466"/>
          </a:xfrm>
          <a:effectLst>
            <a:glow rad="228600">
              <a:schemeClr val="accent6">
                <a:satMod val="175000"/>
                <a:alpha val="40000"/>
              </a:schemeClr>
            </a:glow>
            <a:outerShdw blurRad="50800" dist="50800" dir="5400000" sx="14000" sy="14000" algn="ctr" rotWithShape="0">
              <a:srgbClr val="000000">
                <a:alpha val="43137"/>
              </a:srgbClr>
            </a:outerShdw>
          </a:effectLst>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algn="l">
              <a:lnSpc>
                <a:spcPts val="5000"/>
              </a:lnSpc>
            </a:pP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reflection blurRad="6350" stA="55000" endA="300" endPos="45500" dir="5400000" sy="-100000" algn="bl" rotWithShape="0"/>
                </a:effectLst>
                <a:cs typeface="B Titr" pitchFamily="2" charset="-78"/>
              </a:rPr>
              <a:t>Hybrid Digital-Analog </a:t>
            </a:r>
            <a:b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reflection blurRad="6350" stA="55000" endA="300" endPos="45500" dir="5400000" sy="-100000" algn="bl" rotWithShape="0"/>
                </a:effectLst>
                <a:cs typeface="B Titr" pitchFamily="2" charset="-78"/>
              </a:rPr>
            </a:b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reflection blurRad="6350" stA="55000" endA="300" endPos="45500" dir="5400000" sy="-100000" algn="bl" rotWithShape="0"/>
                </a:effectLst>
                <a:cs typeface="B Titr" pitchFamily="2" charset="-78"/>
              </a:rPr>
              <a:t>Number Representation</a:t>
            </a:r>
            <a:b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reflection blurRad="6350" stA="55000" endA="300" endPos="45500" dir="5400000" sy="-100000" algn="bl" rotWithShape="0"/>
                </a:effectLst>
                <a:cs typeface="B Titr" pitchFamily="2" charset="-78"/>
              </a:rPr>
            </a:b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300" endPos="45500" dir="5400000" sy="-100000" algn="bl" rotWithShape="0"/>
                </a:effectLst>
                <a:cs typeface="B Titr" pitchFamily="2" charset="-78"/>
              </a:rPr>
              <a:t>in Computing and in Nature</a:t>
            </a:r>
            <a:endPar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5000" endA="300" endPos="45500" dir="5400000" sy="-100000" algn="bl" rotWithShape="0"/>
              </a:effectLst>
              <a:cs typeface="B Titr" pitchFamily="2" charset="-78"/>
            </a:endParaRPr>
          </a:p>
        </p:txBody>
      </p:sp>
      <p:sp>
        <p:nvSpPr>
          <p:cNvPr id="3" name="Subtitle 2"/>
          <p:cNvSpPr>
            <a:spLocks noGrp="1"/>
          </p:cNvSpPr>
          <p:nvPr>
            <p:ph type="subTitle" idx="1"/>
          </p:nvPr>
        </p:nvSpPr>
        <p:spPr>
          <a:xfrm>
            <a:off x="3755402" y="3321821"/>
            <a:ext cx="4547937" cy="2121455"/>
          </a:xfrm>
        </p:spPr>
        <p:txBody>
          <a:bodyPr>
            <a:normAutofit fontScale="92500" lnSpcReduction="20000"/>
          </a:bodyPr>
          <a:lstStyle/>
          <a:p>
            <a:pPr algn="l">
              <a:lnSpc>
                <a:spcPct val="110000"/>
              </a:lnSpc>
            </a:pPr>
            <a:r>
              <a:rPr lang="en-US" sz="3600" b="1" dirty="0">
                <a:solidFill>
                  <a:schemeClr val="accent6">
                    <a:lumMod val="50000"/>
                  </a:schemeClr>
                </a:solidFill>
              </a:rPr>
              <a:t>Behrooz Parhami</a:t>
            </a:r>
          </a:p>
          <a:p>
            <a:pPr algn="l">
              <a:lnSpc>
                <a:spcPct val="110000"/>
              </a:lnSpc>
            </a:pPr>
            <a:endParaRPr lang="en-US" sz="1000" i="1" dirty="0">
              <a:solidFill>
                <a:schemeClr val="tx1">
                  <a:lumMod val="65000"/>
                  <a:lumOff val="35000"/>
                </a:schemeClr>
              </a:solidFill>
            </a:endParaRPr>
          </a:p>
          <a:p>
            <a:pPr lvl="0" algn="l">
              <a:lnSpc>
                <a:spcPct val="110000"/>
              </a:lnSpc>
            </a:pPr>
            <a:r>
              <a:rPr lang="en-US" sz="2200" b="1" i="1" dirty="0">
                <a:solidFill>
                  <a:srgbClr val="C75F09"/>
                </a:solidFill>
              </a:rPr>
              <a:t>Dept. Electrical &amp; Computer Engr. </a:t>
            </a:r>
          </a:p>
          <a:p>
            <a:pPr lvl="0" algn="l">
              <a:lnSpc>
                <a:spcPct val="110000"/>
              </a:lnSpc>
            </a:pPr>
            <a:r>
              <a:rPr lang="en-US" sz="2200" b="1" i="1" dirty="0">
                <a:solidFill>
                  <a:srgbClr val="C75F09"/>
                </a:solidFill>
              </a:rPr>
              <a:t>Univ. of California, Santa Barbara, USA </a:t>
            </a:r>
          </a:p>
          <a:p>
            <a:pPr lvl="0" algn="l">
              <a:lnSpc>
                <a:spcPct val="110000"/>
              </a:lnSpc>
            </a:pPr>
            <a:endParaRPr lang="en-US" sz="1900" b="1" dirty="0">
              <a:solidFill>
                <a:srgbClr val="713605"/>
              </a:solidFill>
              <a:latin typeface="Courier New" pitchFamily="49" charset="0"/>
              <a:cs typeface="Courier New" pitchFamily="49" charset="0"/>
            </a:endParaRPr>
          </a:p>
          <a:p>
            <a:pPr lvl="0" algn="l">
              <a:lnSpc>
                <a:spcPct val="110000"/>
              </a:lnSpc>
            </a:pPr>
            <a:r>
              <a:rPr lang="en-US" sz="1900" b="1" dirty="0">
                <a:solidFill>
                  <a:srgbClr val="713605"/>
                </a:solidFill>
                <a:latin typeface="Courier New" pitchFamily="49" charset="0"/>
                <a:cs typeface="Courier New" pitchFamily="49" charset="0"/>
              </a:rPr>
              <a:t>parhami@ece.ucsb.edu</a:t>
            </a:r>
          </a:p>
        </p:txBody>
      </p:sp>
      <p:sp>
        <p:nvSpPr>
          <p:cNvPr id="24" name="Rectangle 23"/>
          <p:cNvSpPr/>
          <p:nvPr/>
        </p:nvSpPr>
        <p:spPr>
          <a:xfrm>
            <a:off x="0" y="0"/>
            <a:ext cx="9144000" cy="4765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11376" y="5670835"/>
            <a:ext cx="8627824" cy="707886"/>
          </a:xfrm>
          <a:prstGeom prst="rect">
            <a:avLst/>
          </a:prstGeom>
        </p:spPr>
        <p:txBody>
          <a:bodyPr wrap="square">
            <a:spAutoFit/>
          </a:bodyPr>
          <a:lstStyle/>
          <a:p>
            <a:pPr algn="ctr"/>
            <a:r>
              <a:rPr lang="en-US" sz="2000" dirty="0">
                <a:solidFill>
                  <a:srgbClr val="753805"/>
                </a:solidFill>
              </a:rPr>
              <a:t>Keynote Address at the 11th Annual  IEEE Information Technology, Electronics,</a:t>
            </a:r>
          </a:p>
          <a:p>
            <a:pPr algn="ctr"/>
            <a:r>
              <a:rPr lang="en-US" sz="2000" dirty="0">
                <a:solidFill>
                  <a:srgbClr val="753805"/>
                </a:solidFill>
              </a:rPr>
              <a:t>and Mobile Communication Conference, November 4-6, 2020</a:t>
            </a:r>
          </a:p>
        </p:txBody>
      </p:sp>
      <p:pic>
        <p:nvPicPr>
          <p:cNvPr id="89092" name="Picture 4" descr="Image result for ucsb logo">
            <a:extLst>
              <a:ext uri="{FF2B5EF4-FFF2-40B4-BE49-F238E27FC236}">
                <a16:creationId xmlns:a16="http://schemas.microsoft.com/office/drawing/2014/main" id="{4B6598C0-9216-409C-9882-F5BFC17752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9308" y="3321821"/>
            <a:ext cx="2144110" cy="20651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dirty="0"/>
              <a:t>A/D and D/A Conversion</a:t>
            </a:r>
          </a:p>
        </p:txBody>
      </p:sp>
      <p:sp>
        <p:nvSpPr>
          <p:cNvPr id="4" name="Slide Number Placeholder 3"/>
          <p:cNvSpPr>
            <a:spLocks noGrp="1"/>
          </p:cNvSpPr>
          <p:nvPr>
            <p:ph type="sldNum" sz="quarter" idx="12"/>
          </p:nvPr>
        </p:nvSpPr>
        <p:spPr/>
        <p:txBody>
          <a:bodyPr/>
          <a:lstStyle/>
          <a:p>
            <a:fld id="{86342A6D-3A02-46B1-AA34-1FB548202812}" type="slidenum">
              <a:rPr lang="en-US" smtClean="0"/>
              <a:pPr/>
              <a:t>10</a:t>
            </a:fld>
            <a:endParaRPr lang="en-US" dirty="0"/>
          </a:p>
        </p:txBody>
      </p:sp>
      <p:sp>
        <p:nvSpPr>
          <p:cNvPr id="10" name="Content Placeholder 2"/>
          <p:cNvSpPr>
            <a:spLocks noGrp="1"/>
          </p:cNvSpPr>
          <p:nvPr>
            <p:ph idx="1"/>
          </p:nvPr>
        </p:nvSpPr>
        <p:spPr>
          <a:xfrm>
            <a:off x="225630" y="1588325"/>
            <a:ext cx="5847093" cy="4525963"/>
          </a:xfrm>
        </p:spPr>
        <p:txBody>
          <a:bodyPr>
            <a:normAutofit/>
          </a:bodyPr>
          <a:lstStyle/>
          <a:p>
            <a:r>
              <a:rPr lang="en-US" dirty="0">
                <a:solidFill>
                  <a:schemeClr val="accent6">
                    <a:lumMod val="50000"/>
                  </a:schemeClr>
                </a:solidFill>
              </a:rPr>
              <a:t>Analog-to-Digital </a:t>
            </a:r>
          </a:p>
          <a:p>
            <a:pPr lvl="1"/>
            <a:r>
              <a:rPr lang="en-US" dirty="0">
                <a:solidFill>
                  <a:srgbClr val="C75F09"/>
                </a:solidFill>
              </a:rPr>
              <a:t>Sound from microphone</a:t>
            </a:r>
          </a:p>
          <a:p>
            <a:pPr lvl="1"/>
            <a:r>
              <a:rPr lang="en-US" dirty="0">
                <a:solidFill>
                  <a:srgbClr val="C75F09"/>
                </a:solidFill>
              </a:rPr>
              <a:t>IoT instruments/sensors</a:t>
            </a:r>
          </a:p>
          <a:p>
            <a:pPr lvl="1"/>
            <a:r>
              <a:rPr lang="en-US" dirty="0">
                <a:solidFill>
                  <a:srgbClr val="C75F09"/>
                </a:solidFill>
              </a:rPr>
              <a:t>Resolution, linearity, speed</a:t>
            </a:r>
          </a:p>
          <a:p>
            <a:r>
              <a:rPr lang="en-US" dirty="0">
                <a:solidFill>
                  <a:schemeClr val="accent6">
                    <a:lumMod val="50000"/>
                  </a:schemeClr>
                </a:solidFill>
              </a:rPr>
              <a:t>Digital-to-Analog</a:t>
            </a:r>
            <a:endParaRPr lang="en-US" i="1" dirty="0"/>
          </a:p>
          <a:p>
            <a:pPr lvl="1"/>
            <a:r>
              <a:rPr lang="en-US" dirty="0">
                <a:solidFill>
                  <a:srgbClr val="C75F09"/>
                </a:solidFill>
              </a:rPr>
              <a:t>Sound output to speakers</a:t>
            </a:r>
          </a:p>
          <a:p>
            <a:pPr lvl="1"/>
            <a:r>
              <a:rPr lang="en-US" dirty="0">
                <a:solidFill>
                  <a:srgbClr val="C75F09"/>
                </a:solidFill>
              </a:rPr>
              <a:t>Motor control (motion)</a:t>
            </a:r>
          </a:p>
          <a:p>
            <a:pPr lvl="1"/>
            <a:r>
              <a:rPr lang="en-US" dirty="0">
                <a:solidFill>
                  <a:srgbClr val="C75F09"/>
                </a:solidFill>
              </a:rPr>
              <a:t>Resolution, range, speed</a:t>
            </a:r>
          </a:p>
          <a:p>
            <a:pPr lvl="1"/>
            <a:endParaRPr lang="en-US" dirty="0"/>
          </a:p>
          <a:p>
            <a:endParaRPr lang="en-US" dirty="0"/>
          </a:p>
        </p:txBody>
      </p:sp>
      <p:pic>
        <p:nvPicPr>
          <p:cNvPr id="3" name="Picture 2">
            <a:extLst>
              <a:ext uri="{FF2B5EF4-FFF2-40B4-BE49-F238E27FC236}">
                <a16:creationId xmlns:a16="http://schemas.microsoft.com/office/drawing/2014/main" id="{7934C362-C235-4B99-B625-329636C33803}"/>
              </a:ext>
            </a:extLst>
          </p:cNvPr>
          <p:cNvPicPr>
            <a:picLocks noChangeAspect="1"/>
          </p:cNvPicPr>
          <p:nvPr/>
        </p:nvPicPr>
        <p:blipFill>
          <a:blip r:embed="rId2"/>
          <a:stretch>
            <a:fillRect/>
          </a:stretch>
        </p:blipFill>
        <p:spPr>
          <a:xfrm>
            <a:off x="3578987" y="1600200"/>
            <a:ext cx="2010208" cy="609838"/>
          </a:xfrm>
          <a:prstGeom prst="rect">
            <a:avLst/>
          </a:prstGeom>
        </p:spPr>
      </p:pic>
      <p:pic>
        <p:nvPicPr>
          <p:cNvPr id="5" name="Picture 4">
            <a:extLst>
              <a:ext uri="{FF2B5EF4-FFF2-40B4-BE49-F238E27FC236}">
                <a16:creationId xmlns:a16="http://schemas.microsoft.com/office/drawing/2014/main" id="{86D5A2CC-8EB5-4041-9668-B96D2B54C840}"/>
              </a:ext>
            </a:extLst>
          </p:cNvPr>
          <p:cNvPicPr>
            <a:picLocks noChangeAspect="1"/>
          </p:cNvPicPr>
          <p:nvPr/>
        </p:nvPicPr>
        <p:blipFill>
          <a:blip r:embed="rId3"/>
          <a:stretch>
            <a:fillRect/>
          </a:stretch>
        </p:blipFill>
        <p:spPr>
          <a:xfrm>
            <a:off x="5754669" y="1390239"/>
            <a:ext cx="3115765" cy="2987090"/>
          </a:xfrm>
          <a:prstGeom prst="rect">
            <a:avLst/>
          </a:prstGeom>
        </p:spPr>
      </p:pic>
      <p:pic>
        <p:nvPicPr>
          <p:cNvPr id="7" name="Picture 6">
            <a:extLst>
              <a:ext uri="{FF2B5EF4-FFF2-40B4-BE49-F238E27FC236}">
                <a16:creationId xmlns:a16="http://schemas.microsoft.com/office/drawing/2014/main" id="{17A50AC2-40CF-46FF-9B04-08458929B4F4}"/>
              </a:ext>
            </a:extLst>
          </p:cNvPr>
          <p:cNvPicPr>
            <a:picLocks noChangeAspect="1"/>
          </p:cNvPicPr>
          <p:nvPr/>
        </p:nvPicPr>
        <p:blipFill rotWithShape="1">
          <a:blip r:embed="rId4"/>
          <a:srcRect l="9023"/>
          <a:stretch/>
        </p:blipFill>
        <p:spPr>
          <a:xfrm>
            <a:off x="3721451" y="3767491"/>
            <a:ext cx="1832759" cy="609838"/>
          </a:xfrm>
          <a:prstGeom prst="rect">
            <a:avLst/>
          </a:prstGeom>
        </p:spPr>
      </p:pic>
      <p:pic>
        <p:nvPicPr>
          <p:cNvPr id="93186" name="Picture 2" descr="Digital to Analog Converter Summing Amplifier">
            <a:extLst>
              <a:ext uri="{FF2B5EF4-FFF2-40B4-BE49-F238E27FC236}">
                <a16:creationId xmlns:a16="http://schemas.microsoft.com/office/drawing/2014/main" id="{A7439FB9-EA90-470D-A300-E3B64AED62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2384" y="4508094"/>
            <a:ext cx="2620334" cy="176194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3D6056B-D535-4A6C-B890-FEE14B545D1A}"/>
              </a:ext>
            </a:extLst>
          </p:cNvPr>
          <p:cNvSpPr txBox="1"/>
          <p:nvPr/>
        </p:nvSpPr>
        <p:spPr>
          <a:xfrm>
            <a:off x="7312551" y="4421227"/>
            <a:ext cx="1646606" cy="523220"/>
          </a:xfrm>
          <a:prstGeom prst="rect">
            <a:avLst/>
          </a:prstGeom>
          <a:noFill/>
        </p:spPr>
        <p:txBody>
          <a:bodyPr wrap="none" rtlCol="0">
            <a:spAutoFit/>
          </a:bodyPr>
          <a:lstStyle/>
          <a:p>
            <a:pPr algn="ctr"/>
            <a:r>
              <a:rPr lang="en-US" sz="1400" b="1" dirty="0">
                <a:solidFill>
                  <a:srgbClr val="FF0000"/>
                </a:solidFill>
              </a:rPr>
              <a:t>3-Bit D/A Converter</a:t>
            </a:r>
          </a:p>
          <a:p>
            <a:pPr algn="ctr"/>
            <a:r>
              <a:rPr lang="en-US" sz="1400" b="1" dirty="0">
                <a:solidFill>
                  <a:srgbClr val="FF0000"/>
                </a:solidFill>
              </a:rPr>
              <a:t>with Summing Amp</a:t>
            </a:r>
          </a:p>
        </p:txBody>
      </p:sp>
    </p:spTree>
    <p:extLst>
      <p:ext uri="{BB962C8B-B14F-4D97-AF65-F5344CB8AC3E}">
        <p14:creationId xmlns:p14="http://schemas.microsoft.com/office/powerpoint/2010/main" val="2584856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071" y="1600200"/>
            <a:ext cx="8413669" cy="4525963"/>
          </a:xfrm>
        </p:spPr>
        <p:txBody>
          <a:bodyPr>
            <a:normAutofit/>
          </a:bodyPr>
          <a:lstStyle/>
          <a:p>
            <a:r>
              <a:rPr lang="en-US" dirty="0">
                <a:solidFill>
                  <a:schemeClr val="accent6">
                    <a:lumMod val="50000"/>
                  </a:schemeClr>
                </a:solidFill>
              </a:rPr>
              <a:t>Pairwise prime moduli:  </a:t>
            </a:r>
            <a:r>
              <a:rPr lang="en-US" i="1" dirty="0">
                <a:solidFill>
                  <a:schemeClr val="accent6">
                    <a:lumMod val="50000"/>
                  </a:schemeClr>
                </a:solidFill>
              </a:rPr>
              <a:t>m</a:t>
            </a:r>
            <a:r>
              <a:rPr lang="en-US" i="1" baseline="-25000" dirty="0">
                <a:solidFill>
                  <a:schemeClr val="accent6">
                    <a:lumMod val="50000"/>
                  </a:schemeClr>
                </a:solidFill>
              </a:rPr>
              <a:t>k</a:t>
            </a:r>
            <a:r>
              <a:rPr lang="en-US" baseline="-25000" dirty="0">
                <a:solidFill>
                  <a:schemeClr val="accent6">
                    <a:lumMod val="50000"/>
                  </a:schemeClr>
                </a:solidFill>
              </a:rPr>
              <a:t>–1</a:t>
            </a:r>
            <a:r>
              <a:rPr lang="en-US" dirty="0">
                <a:solidFill>
                  <a:schemeClr val="accent6">
                    <a:lumMod val="50000"/>
                  </a:schemeClr>
                </a:solidFill>
              </a:rPr>
              <a:t> &gt; . . . &gt; </a:t>
            </a:r>
            <a:r>
              <a:rPr lang="en-US" i="1" dirty="0">
                <a:solidFill>
                  <a:schemeClr val="accent6">
                    <a:lumMod val="50000"/>
                  </a:schemeClr>
                </a:solidFill>
              </a:rPr>
              <a:t>m</a:t>
            </a:r>
            <a:r>
              <a:rPr lang="en-US" baseline="-25000" dirty="0">
                <a:solidFill>
                  <a:schemeClr val="accent6">
                    <a:lumMod val="50000"/>
                  </a:schemeClr>
                </a:solidFill>
              </a:rPr>
              <a:t>1</a:t>
            </a:r>
            <a:r>
              <a:rPr lang="en-US" dirty="0">
                <a:solidFill>
                  <a:schemeClr val="accent6">
                    <a:lumMod val="50000"/>
                  </a:schemeClr>
                </a:solidFill>
              </a:rPr>
              <a:t> &gt; </a:t>
            </a:r>
            <a:r>
              <a:rPr lang="en-US" i="1" dirty="0">
                <a:solidFill>
                  <a:schemeClr val="accent6">
                    <a:lumMod val="50000"/>
                  </a:schemeClr>
                </a:solidFill>
              </a:rPr>
              <a:t>m</a:t>
            </a:r>
            <a:r>
              <a:rPr lang="en-US" baseline="-25000" dirty="0">
                <a:solidFill>
                  <a:schemeClr val="accent6">
                    <a:lumMod val="50000"/>
                  </a:schemeClr>
                </a:solidFill>
              </a:rPr>
              <a:t>0</a:t>
            </a:r>
            <a:endParaRPr lang="en-US" dirty="0">
              <a:solidFill>
                <a:schemeClr val="accent6">
                  <a:lumMod val="50000"/>
                </a:schemeClr>
              </a:solidFill>
            </a:endParaRPr>
          </a:p>
          <a:p>
            <a:r>
              <a:rPr lang="en-US" dirty="0">
                <a:solidFill>
                  <a:schemeClr val="accent6">
                    <a:lumMod val="50000"/>
                  </a:schemeClr>
                </a:solidFill>
              </a:rPr>
              <a:t>Representation of </a:t>
            </a:r>
            <a:r>
              <a:rPr lang="en-US" i="1" dirty="0">
                <a:solidFill>
                  <a:schemeClr val="accent6">
                    <a:lumMod val="50000"/>
                  </a:schemeClr>
                </a:solidFill>
              </a:rPr>
              <a:t>x</a:t>
            </a:r>
            <a:r>
              <a:rPr lang="en-US" dirty="0">
                <a:solidFill>
                  <a:schemeClr val="accent6">
                    <a:lumMod val="50000"/>
                  </a:schemeClr>
                </a:solidFill>
              </a:rPr>
              <a:t>:  {</a:t>
            </a:r>
            <a:r>
              <a:rPr lang="en-US" i="1" dirty="0" err="1">
                <a:solidFill>
                  <a:schemeClr val="accent6">
                    <a:lumMod val="50000"/>
                  </a:schemeClr>
                </a:solidFill>
              </a:rPr>
              <a:t>r</a:t>
            </a:r>
            <a:r>
              <a:rPr lang="en-US" i="1" baseline="-25000" dirty="0" err="1">
                <a:solidFill>
                  <a:schemeClr val="accent6">
                    <a:lumMod val="50000"/>
                  </a:schemeClr>
                </a:solidFill>
              </a:rPr>
              <a:t>i</a:t>
            </a:r>
            <a:r>
              <a:rPr lang="en-US" dirty="0">
                <a:solidFill>
                  <a:schemeClr val="accent6">
                    <a:lumMod val="50000"/>
                  </a:schemeClr>
                </a:solidFill>
              </a:rPr>
              <a:t> = </a:t>
            </a:r>
            <a:r>
              <a:rPr lang="en-US" i="1" dirty="0">
                <a:solidFill>
                  <a:schemeClr val="accent6">
                    <a:lumMod val="50000"/>
                  </a:schemeClr>
                </a:solidFill>
              </a:rPr>
              <a:t>x</a:t>
            </a:r>
            <a:r>
              <a:rPr lang="en-US" dirty="0">
                <a:solidFill>
                  <a:schemeClr val="accent6">
                    <a:lumMod val="50000"/>
                  </a:schemeClr>
                </a:solidFill>
              </a:rPr>
              <a:t> mod </a:t>
            </a:r>
            <a:r>
              <a:rPr lang="en-US" i="1" dirty="0">
                <a:solidFill>
                  <a:schemeClr val="accent6">
                    <a:lumMod val="50000"/>
                  </a:schemeClr>
                </a:solidFill>
              </a:rPr>
              <a:t>m</a:t>
            </a:r>
            <a:r>
              <a:rPr lang="en-US" i="1" baseline="-25000" dirty="0">
                <a:solidFill>
                  <a:schemeClr val="accent6">
                    <a:lumMod val="50000"/>
                  </a:schemeClr>
                </a:solidFill>
              </a:rPr>
              <a:t>i</a:t>
            </a:r>
            <a:r>
              <a:rPr lang="en-US" dirty="0">
                <a:solidFill>
                  <a:schemeClr val="accent6">
                    <a:lumMod val="50000"/>
                  </a:schemeClr>
                </a:solidFill>
              </a:rPr>
              <a:t> | 0</a:t>
            </a:r>
            <a:r>
              <a:rPr lang="en-US" sz="1600" dirty="0">
                <a:solidFill>
                  <a:schemeClr val="accent6">
                    <a:lumMod val="50000"/>
                  </a:schemeClr>
                </a:solidFill>
              </a:rPr>
              <a:t> </a:t>
            </a:r>
            <a:r>
              <a:rPr lang="en-US" dirty="0">
                <a:solidFill>
                  <a:schemeClr val="accent6">
                    <a:lumMod val="50000"/>
                  </a:schemeClr>
                </a:solidFill>
                <a:sym typeface="Symbol"/>
              </a:rPr>
              <a:t></a:t>
            </a:r>
            <a:r>
              <a:rPr lang="en-US" sz="1600" dirty="0">
                <a:solidFill>
                  <a:schemeClr val="accent6">
                    <a:lumMod val="50000"/>
                  </a:schemeClr>
                </a:solidFill>
                <a:sym typeface="Symbol"/>
              </a:rPr>
              <a:t> </a:t>
            </a:r>
            <a:r>
              <a:rPr lang="en-US" i="1" dirty="0" err="1">
                <a:solidFill>
                  <a:schemeClr val="accent6">
                    <a:lumMod val="50000"/>
                  </a:schemeClr>
                </a:solidFill>
              </a:rPr>
              <a:t>i</a:t>
            </a:r>
            <a:r>
              <a:rPr lang="en-US" sz="1600" dirty="0">
                <a:solidFill>
                  <a:schemeClr val="accent6">
                    <a:lumMod val="50000"/>
                  </a:schemeClr>
                </a:solidFill>
                <a:sym typeface="Symbol"/>
              </a:rPr>
              <a:t> </a:t>
            </a:r>
            <a:r>
              <a:rPr lang="en-US" dirty="0">
                <a:solidFill>
                  <a:schemeClr val="accent6">
                    <a:lumMod val="50000"/>
                  </a:schemeClr>
                </a:solidFill>
                <a:sym typeface="Symbol"/>
              </a:rPr>
              <a:t></a:t>
            </a:r>
            <a:r>
              <a:rPr lang="en-US" sz="1600" dirty="0">
                <a:solidFill>
                  <a:schemeClr val="accent6">
                    <a:lumMod val="50000"/>
                  </a:schemeClr>
                </a:solidFill>
                <a:sym typeface="Symbol"/>
              </a:rPr>
              <a:t> </a:t>
            </a:r>
            <a:r>
              <a:rPr lang="en-US" i="1" dirty="0">
                <a:solidFill>
                  <a:schemeClr val="accent6">
                    <a:lumMod val="50000"/>
                  </a:schemeClr>
                </a:solidFill>
              </a:rPr>
              <a:t>k</a:t>
            </a:r>
            <a:r>
              <a:rPr lang="en-US" sz="1200" i="1" dirty="0">
                <a:solidFill>
                  <a:schemeClr val="accent6">
                    <a:lumMod val="50000"/>
                  </a:schemeClr>
                </a:solidFill>
              </a:rPr>
              <a:t> </a:t>
            </a:r>
            <a:r>
              <a:rPr lang="en-US" dirty="0">
                <a:solidFill>
                  <a:schemeClr val="accent6">
                    <a:lumMod val="50000"/>
                  </a:schemeClr>
                </a:solidFill>
              </a:rPr>
              <a:t>–</a:t>
            </a:r>
            <a:r>
              <a:rPr lang="en-US" sz="1200" dirty="0">
                <a:solidFill>
                  <a:schemeClr val="accent6">
                    <a:lumMod val="50000"/>
                  </a:schemeClr>
                </a:solidFill>
              </a:rPr>
              <a:t> </a:t>
            </a:r>
            <a:r>
              <a:rPr lang="en-US" dirty="0">
                <a:solidFill>
                  <a:schemeClr val="accent6">
                    <a:lumMod val="50000"/>
                  </a:schemeClr>
                </a:solidFill>
              </a:rPr>
              <a:t>1}</a:t>
            </a:r>
          </a:p>
          <a:p>
            <a:r>
              <a:rPr lang="en-US" dirty="0">
                <a:solidFill>
                  <a:schemeClr val="accent6">
                    <a:lumMod val="50000"/>
                  </a:schemeClr>
                </a:solidFill>
              </a:rPr>
              <a:t>RNS dynamic range: </a:t>
            </a:r>
            <a:r>
              <a:rPr lang="en-US" i="1" dirty="0">
                <a:solidFill>
                  <a:schemeClr val="accent6">
                    <a:lumMod val="50000"/>
                  </a:schemeClr>
                </a:solidFill>
              </a:rPr>
              <a:t>M</a:t>
            </a:r>
            <a:r>
              <a:rPr lang="en-US" dirty="0">
                <a:solidFill>
                  <a:schemeClr val="accent6">
                    <a:lumMod val="50000"/>
                  </a:schemeClr>
                </a:solidFill>
              </a:rPr>
              <a:t> = </a:t>
            </a:r>
            <a:r>
              <a:rPr lang="en-US" dirty="0">
                <a:solidFill>
                  <a:schemeClr val="accent6">
                    <a:lumMod val="50000"/>
                  </a:schemeClr>
                </a:solidFill>
                <a:latin typeface="Symbol" pitchFamily="18" charset="2"/>
              </a:rPr>
              <a:t>P</a:t>
            </a:r>
            <a:r>
              <a:rPr lang="en-US" baseline="-25000" dirty="0">
                <a:solidFill>
                  <a:schemeClr val="accent6">
                    <a:lumMod val="50000"/>
                  </a:schemeClr>
                </a:solidFill>
              </a:rPr>
              <a:t>0</a:t>
            </a:r>
            <a:r>
              <a:rPr lang="en-US" baseline="-25000" dirty="0">
                <a:solidFill>
                  <a:schemeClr val="accent6">
                    <a:lumMod val="50000"/>
                  </a:schemeClr>
                </a:solidFill>
                <a:sym typeface="Symbol"/>
              </a:rPr>
              <a:t> </a:t>
            </a:r>
            <a:r>
              <a:rPr lang="en-US" i="1" baseline="-25000" dirty="0" err="1">
                <a:solidFill>
                  <a:schemeClr val="accent6">
                    <a:lumMod val="50000"/>
                  </a:schemeClr>
                </a:solidFill>
              </a:rPr>
              <a:t>i</a:t>
            </a:r>
            <a:r>
              <a:rPr lang="en-US" baseline="-25000" dirty="0">
                <a:solidFill>
                  <a:schemeClr val="accent6">
                    <a:lumMod val="50000"/>
                  </a:schemeClr>
                </a:solidFill>
                <a:sym typeface="Symbol"/>
              </a:rPr>
              <a:t> </a:t>
            </a:r>
            <a:r>
              <a:rPr lang="en-US" i="1" baseline="-25000" dirty="0">
                <a:solidFill>
                  <a:schemeClr val="accent6">
                    <a:lumMod val="50000"/>
                  </a:schemeClr>
                </a:solidFill>
              </a:rPr>
              <a:t>k</a:t>
            </a:r>
            <a:r>
              <a:rPr lang="en-US" baseline="-25000" dirty="0">
                <a:solidFill>
                  <a:schemeClr val="accent6">
                    <a:lumMod val="50000"/>
                  </a:schemeClr>
                </a:solidFill>
              </a:rPr>
              <a:t>–1 </a:t>
            </a:r>
            <a:r>
              <a:rPr lang="en-US" i="1" dirty="0">
                <a:solidFill>
                  <a:schemeClr val="accent6">
                    <a:lumMod val="50000"/>
                  </a:schemeClr>
                </a:solidFill>
              </a:rPr>
              <a:t>m</a:t>
            </a:r>
            <a:r>
              <a:rPr lang="en-US" i="1" baseline="-25000" dirty="0">
                <a:solidFill>
                  <a:schemeClr val="accent6">
                    <a:lumMod val="50000"/>
                  </a:schemeClr>
                </a:solidFill>
              </a:rPr>
              <a:t>i</a:t>
            </a:r>
            <a:r>
              <a:rPr lang="en-US" dirty="0">
                <a:solidFill>
                  <a:schemeClr val="accent6">
                    <a:lumMod val="50000"/>
                  </a:schemeClr>
                </a:solidFill>
              </a:rPr>
              <a:t>   </a:t>
            </a:r>
          </a:p>
          <a:p>
            <a:pPr lvl="1"/>
            <a:r>
              <a:rPr lang="en-US" dirty="0">
                <a:solidFill>
                  <a:srgbClr val="C75F09"/>
                </a:solidFill>
              </a:rPr>
              <a:t>Unsigned in [0, </a:t>
            </a:r>
            <a:r>
              <a:rPr lang="en-US" i="1" dirty="0">
                <a:solidFill>
                  <a:srgbClr val="C75F09"/>
                </a:solidFill>
              </a:rPr>
              <a:t>M</a:t>
            </a:r>
            <a:r>
              <a:rPr lang="en-US" dirty="0">
                <a:solidFill>
                  <a:srgbClr val="C75F09"/>
                </a:solidFill>
              </a:rPr>
              <a:t> – 1]</a:t>
            </a:r>
          </a:p>
          <a:p>
            <a:pPr lvl="1"/>
            <a:r>
              <a:rPr lang="en-US" dirty="0">
                <a:solidFill>
                  <a:srgbClr val="C75F09"/>
                </a:solidFill>
              </a:rPr>
              <a:t>Signed in [–</a:t>
            </a:r>
            <a:r>
              <a:rPr lang="en-US" i="1" dirty="0">
                <a:solidFill>
                  <a:srgbClr val="C75F09"/>
                </a:solidFill>
              </a:rPr>
              <a:t>M</a:t>
            </a:r>
            <a:r>
              <a:rPr lang="en-US" dirty="0">
                <a:solidFill>
                  <a:srgbClr val="C75F09"/>
                </a:solidFill>
              </a:rPr>
              <a:t>/2, </a:t>
            </a:r>
            <a:r>
              <a:rPr lang="en-US" i="1" dirty="0">
                <a:solidFill>
                  <a:srgbClr val="C75F09"/>
                </a:solidFill>
              </a:rPr>
              <a:t>M</a:t>
            </a:r>
            <a:r>
              <a:rPr lang="en-US" dirty="0">
                <a:solidFill>
                  <a:srgbClr val="C75F09"/>
                </a:solidFill>
              </a:rPr>
              <a:t>/2 – 1]</a:t>
            </a:r>
          </a:p>
          <a:p>
            <a:r>
              <a:rPr lang="en-US" dirty="0">
                <a:solidFill>
                  <a:schemeClr val="accent6">
                    <a:lumMod val="50000"/>
                  </a:schemeClr>
                </a:solidFill>
              </a:rPr>
              <a:t>RNS arithmetic algorithms</a:t>
            </a:r>
          </a:p>
          <a:p>
            <a:pPr lvl="1"/>
            <a:r>
              <a:rPr lang="en-US" dirty="0">
                <a:solidFill>
                  <a:srgbClr val="C75F09"/>
                </a:solidFill>
              </a:rPr>
              <a:t>Digitwise add, sub, </a:t>
            </a:r>
            <a:r>
              <a:rPr lang="en-US" dirty="0" err="1">
                <a:solidFill>
                  <a:srgbClr val="C75F09"/>
                </a:solidFill>
              </a:rPr>
              <a:t>mult</a:t>
            </a:r>
            <a:endParaRPr lang="en-US" dirty="0">
              <a:solidFill>
                <a:srgbClr val="C75F09"/>
              </a:solidFill>
            </a:endParaRPr>
          </a:p>
          <a:p>
            <a:pPr lvl="1"/>
            <a:r>
              <a:rPr lang="en-US" dirty="0">
                <a:solidFill>
                  <a:srgbClr val="C75F09"/>
                </a:solidFill>
              </a:rPr>
              <a:t>Difficult div, sign test, compare</a:t>
            </a:r>
          </a:p>
          <a:p>
            <a:endParaRPr lang="en-US" dirty="0"/>
          </a:p>
        </p:txBody>
      </p:sp>
      <p:sp>
        <p:nvSpPr>
          <p:cNvPr id="4" name="Slide Number Placeholder 3"/>
          <p:cNvSpPr>
            <a:spLocks noGrp="1"/>
          </p:cNvSpPr>
          <p:nvPr>
            <p:ph type="sldNum" sz="quarter" idx="12"/>
          </p:nvPr>
        </p:nvSpPr>
        <p:spPr/>
        <p:txBody>
          <a:bodyPr/>
          <a:lstStyle/>
          <a:p>
            <a:fld id="{86342A6D-3A02-46B1-AA34-1FB548202812}" type="slidenum">
              <a:rPr lang="en-US" smtClean="0"/>
              <a:pPr/>
              <a:t>11</a:t>
            </a:fld>
            <a:endParaRPr lang="en-US" dirty="0"/>
          </a:p>
        </p:txBody>
      </p:sp>
      <p:sp>
        <p:nvSpPr>
          <p:cNvPr id="5" name="Title 1"/>
          <p:cNvSpPr>
            <a:spLocks noGrp="1"/>
          </p:cNvSpPr>
          <p:nvPr>
            <p:ph type="title"/>
          </p:nvPr>
        </p:nvSpPr>
        <p:spPr>
          <a:xfrm>
            <a:off x="457200" y="457200"/>
            <a:ext cx="8229600" cy="1143000"/>
          </a:xfrm>
        </p:spPr>
        <p:txBody>
          <a:bodyPr>
            <a:normAutofit/>
          </a:bodyPr>
          <a:lstStyle/>
          <a:p>
            <a:r>
              <a:rPr lang="en-US" dirty="0"/>
              <a:t>Residue Number System (RNS)</a:t>
            </a:r>
          </a:p>
        </p:txBody>
      </p:sp>
      <p:sp>
        <p:nvSpPr>
          <p:cNvPr id="81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8065" name="Object 1"/>
          <p:cNvGraphicFramePr>
            <a:graphicFrameLocks noChangeAspect="1"/>
          </p:cNvGraphicFramePr>
          <p:nvPr>
            <p:extLst>
              <p:ext uri="{D42A27DB-BD31-4B8C-83A1-F6EECF244321}">
                <p14:modId xmlns:p14="http://schemas.microsoft.com/office/powerpoint/2010/main" val="3020446750"/>
              </p:ext>
            </p:extLst>
          </p:nvPr>
        </p:nvGraphicFramePr>
        <p:xfrm>
          <a:off x="5411900" y="3429000"/>
          <a:ext cx="3503500" cy="2608263"/>
        </p:xfrm>
        <a:graphic>
          <a:graphicData uri="http://schemas.openxmlformats.org/presentationml/2006/ole">
            <mc:AlternateContent xmlns:mc="http://schemas.openxmlformats.org/markup-compatibility/2006">
              <mc:Choice xmlns:v="urn:schemas-microsoft-com:vml" Requires="v">
                <p:oleObj spid="_x0000_s88112" r:id="rId3" imgW="4238625" imgH="3152775" progId="">
                  <p:embed/>
                </p:oleObj>
              </mc:Choice>
              <mc:Fallback>
                <p:oleObj r:id="rId3" imgW="4238625" imgH="3152775"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1900" y="3429000"/>
                        <a:ext cx="3503500" cy="2608263"/>
                      </a:xfrm>
                      <a:prstGeom prst="rect">
                        <a:avLst/>
                      </a:prstGeom>
                      <a:noFill/>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7095" y="1600200"/>
            <a:ext cx="8089705" cy="4700235"/>
          </a:xfrm>
        </p:spPr>
        <p:txBody>
          <a:bodyPr>
            <a:normAutofit fontScale="62500" lnSpcReduction="20000"/>
          </a:bodyPr>
          <a:lstStyle/>
          <a:p>
            <a:pPr marL="0" indent="0">
              <a:buNone/>
            </a:pPr>
            <a:r>
              <a:rPr lang="en-US" altLang="en-US" dirty="0">
                <a:solidFill>
                  <a:srgbClr val="000000"/>
                </a:solidFill>
                <a:latin typeface="Arial" panose="020B0604020202020204" pitchFamily="34" charset="0"/>
                <a:cs typeface="Times New Roman" panose="02020603050405020304" pitchFamily="18" charset="0"/>
              </a:rPr>
              <a:t>Puzzle, due to the Chinese scholar Sun Tzu,1500</a:t>
            </a:r>
            <a:r>
              <a:rPr lang="en-US" altLang="en-US" baseline="30000" dirty="0">
                <a:solidFill>
                  <a:srgbClr val="000000"/>
                </a:solidFill>
                <a:latin typeface="Arial" panose="020B0604020202020204" pitchFamily="34" charset="0"/>
                <a:cs typeface="Times New Roman" panose="02020603050405020304" pitchFamily="18" charset="0"/>
              </a:rPr>
              <a:t>+</a:t>
            </a:r>
            <a:r>
              <a:rPr lang="en-US" altLang="en-US" dirty="0">
                <a:solidFill>
                  <a:srgbClr val="000000"/>
                </a:solidFill>
                <a:latin typeface="Arial" panose="020B0604020202020204" pitchFamily="34" charset="0"/>
                <a:cs typeface="Times New Roman" panose="02020603050405020304" pitchFamily="18" charset="0"/>
              </a:rPr>
              <a:t> years ago: </a:t>
            </a:r>
          </a:p>
          <a:p>
            <a:endParaRPr lang="en-US" altLang="en-US" sz="1050" dirty="0">
              <a:solidFill>
                <a:srgbClr val="000000"/>
              </a:solidFill>
              <a:latin typeface="Arial" panose="020B0604020202020204" pitchFamily="34" charset="0"/>
              <a:cs typeface="Times New Roman" panose="02020603050405020304" pitchFamily="18" charset="0"/>
            </a:endParaRPr>
          </a:p>
          <a:p>
            <a:pPr marL="0" indent="0">
              <a:buNone/>
            </a:pPr>
            <a:r>
              <a:rPr lang="en-US" altLang="en-US" dirty="0">
                <a:solidFill>
                  <a:srgbClr val="000000"/>
                </a:solidFill>
                <a:latin typeface="Arial" panose="020B0604020202020204" pitchFamily="34" charset="0"/>
                <a:cs typeface="Times New Roman" panose="02020603050405020304" pitchFamily="18" charset="0"/>
              </a:rPr>
              <a:t>	</a:t>
            </a:r>
            <a:r>
              <a:rPr lang="en-US" altLang="en-US" b="1" dirty="0">
                <a:solidFill>
                  <a:srgbClr val="FF0000"/>
                </a:solidFill>
                <a:latin typeface="Arial" panose="020B0604020202020204" pitchFamily="34" charset="0"/>
                <a:cs typeface="Times New Roman" panose="02020603050405020304" pitchFamily="18" charset="0"/>
              </a:rPr>
              <a:t>What number has the remainders of 2, 3, and 2 </a:t>
            </a:r>
          </a:p>
          <a:p>
            <a:pPr marL="0" indent="0">
              <a:buNone/>
            </a:pPr>
            <a:r>
              <a:rPr lang="en-US" altLang="en-US" b="1" dirty="0">
                <a:solidFill>
                  <a:srgbClr val="FF0000"/>
                </a:solidFill>
                <a:latin typeface="Arial" panose="020B0604020202020204" pitchFamily="34" charset="0"/>
                <a:cs typeface="Times New Roman" panose="02020603050405020304" pitchFamily="18" charset="0"/>
              </a:rPr>
              <a:t>	when divided by 7, 5, and 3, respectively? </a:t>
            </a:r>
          </a:p>
          <a:p>
            <a:endParaRPr lang="en-US" altLang="en-US" sz="2000" dirty="0">
              <a:solidFill>
                <a:srgbClr val="000000"/>
              </a:solidFill>
              <a:latin typeface="Arial" panose="020B0604020202020204" pitchFamily="34" charset="0"/>
              <a:cs typeface="Times New Roman" panose="02020603050405020304" pitchFamily="18" charset="0"/>
            </a:endParaRPr>
          </a:p>
          <a:p>
            <a:pPr marL="0" indent="0">
              <a:lnSpc>
                <a:spcPct val="120000"/>
              </a:lnSpc>
              <a:buNone/>
            </a:pPr>
            <a:r>
              <a:rPr lang="en-US" altLang="en-US" dirty="0">
                <a:solidFill>
                  <a:srgbClr val="000000"/>
                </a:solidFill>
                <a:latin typeface="Arial" panose="020B0604020202020204" pitchFamily="34" charset="0"/>
                <a:cs typeface="Times New Roman" panose="02020603050405020304" pitchFamily="18" charset="0"/>
              </a:rPr>
              <a:t>Residues (akin to digits in positional systems) uniquely identify the number, hence they constitute a representation: </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(2 | 3 | 2)</a:t>
            </a:r>
            <a:r>
              <a:rPr lang="en-US" altLang="en-US" baseline="-25000" dirty="0">
                <a:solidFill>
                  <a:srgbClr val="000000"/>
                </a:solidFill>
                <a:latin typeface="Arial" panose="020B0604020202020204" pitchFamily="34" charset="0"/>
                <a:ea typeface="Times New Roman" panose="02020603050405020304" pitchFamily="18" charset="0"/>
                <a:cs typeface="Arial" panose="020B0604020202020204" pitchFamily="34" charset="0"/>
              </a:rPr>
              <a:t>RNS(7|5|3)</a:t>
            </a:r>
            <a:endParaRPr lang="en-US" altLang="en-US" dirty="0">
              <a:solidFill>
                <a:srgbClr val="000000"/>
              </a:solidFill>
              <a:latin typeface="Arial" panose="020B0604020202020204" pitchFamily="34" charset="0"/>
              <a:cs typeface="Times New Roman" panose="02020603050405020304" pitchFamily="18" charset="0"/>
            </a:endParaRPr>
          </a:p>
          <a:p>
            <a:pPr>
              <a:lnSpc>
                <a:spcPct val="120000"/>
              </a:lnSpc>
            </a:pPr>
            <a:endParaRPr lang="en-US" altLang="en-US" sz="2000" dirty="0">
              <a:solidFill>
                <a:srgbClr val="000000"/>
              </a:solidFill>
              <a:latin typeface="Arial" panose="020B0604020202020204" pitchFamily="34" charset="0"/>
              <a:cs typeface="Times New Roman" panose="02020603050405020304" pitchFamily="18" charset="0"/>
            </a:endParaRPr>
          </a:p>
          <a:p>
            <a:pPr marL="0" indent="0">
              <a:buNone/>
            </a:pPr>
            <a:r>
              <a:rPr lang="en-US" altLang="en-US" dirty="0">
                <a:solidFill>
                  <a:srgbClr val="000000"/>
                </a:solidFill>
                <a:latin typeface="Arial" panose="020B0604020202020204" pitchFamily="34" charset="0"/>
                <a:cs typeface="Times New Roman" panose="02020603050405020304" pitchFamily="18" charset="0"/>
              </a:rPr>
              <a:t>In a weird way, RNS is a weighted representation</a:t>
            </a:r>
          </a:p>
          <a:p>
            <a:pPr marL="0" indent="0">
              <a:buNone/>
            </a:pPr>
            <a:endParaRPr lang="en-US" altLang="en-US" dirty="0">
              <a:solidFill>
                <a:srgbClr val="000000"/>
              </a:solidFill>
              <a:latin typeface="Arial" panose="020B0604020202020204" pitchFamily="34" charset="0"/>
              <a:cs typeface="Times New Roman" panose="02020603050405020304" pitchFamily="18" charset="0"/>
            </a:endParaRPr>
          </a:p>
          <a:p>
            <a:pPr marL="0" indent="0">
              <a:buNone/>
            </a:pP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For RNS(7 | 5 | 3), the weights of the 3 positions are:</a:t>
            </a:r>
          </a:p>
          <a:p>
            <a:endParaRPr lang="en-US" altLang="en-US" sz="105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b="1" dirty="0">
                <a:solidFill>
                  <a:srgbClr val="FF0000"/>
                </a:solidFill>
                <a:latin typeface="Arial" panose="020B0604020202020204" pitchFamily="34" charset="0"/>
                <a:ea typeface="Times New Roman" panose="02020603050405020304" pitchFamily="18" charset="0"/>
                <a:cs typeface="Arial" panose="020B0604020202020204" pitchFamily="34" charset="0"/>
              </a:rPr>
              <a:t>15</a:t>
            </a:r>
            <a:r>
              <a:rPr lang="en-US" altLang="en-US"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b="1" dirty="0">
                <a:solidFill>
                  <a:srgbClr val="00642D"/>
                </a:solidFill>
                <a:latin typeface="Arial" panose="020B0604020202020204" pitchFamily="34" charset="0"/>
                <a:ea typeface="Times New Roman" panose="02020603050405020304" pitchFamily="18" charset="0"/>
                <a:cs typeface="Arial" panose="020B0604020202020204" pitchFamily="34" charset="0"/>
              </a:rPr>
              <a:t>21</a:t>
            </a:r>
            <a:r>
              <a:rPr lang="en-US" altLang="en-US"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b="1" dirty="0">
                <a:solidFill>
                  <a:srgbClr val="002060"/>
                </a:solidFill>
                <a:latin typeface="Arial" panose="020B0604020202020204" pitchFamily="34" charset="0"/>
                <a:ea typeface="Times New Roman" panose="02020603050405020304" pitchFamily="18" charset="0"/>
                <a:cs typeface="Arial" panose="020B0604020202020204" pitchFamily="34" charset="0"/>
              </a:rPr>
              <a:t>70</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endParaRPr lang="en-US" altLang="en-US" sz="1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Example -- Chinese puzzle:  (2 | 3 | 2)</a:t>
            </a:r>
            <a:r>
              <a:rPr lang="en-US" altLang="en-US" baseline="-25000" dirty="0">
                <a:solidFill>
                  <a:srgbClr val="000000"/>
                </a:solidFill>
                <a:latin typeface="Arial" panose="020B0604020202020204" pitchFamily="34" charset="0"/>
                <a:ea typeface="Times New Roman" panose="02020603050405020304" pitchFamily="18" charset="0"/>
                <a:cs typeface="Arial" panose="020B0604020202020204" pitchFamily="34" charset="0"/>
              </a:rPr>
              <a:t>RNS(7|5|3)</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represents the number</a:t>
            </a:r>
          </a:p>
          <a:p>
            <a:endParaRPr lang="en-US" altLang="en-US" sz="105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altLang="en-US" b="1" dirty="0">
                <a:solidFill>
                  <a:srgbClr val="FF0000"/>
                </a:solidFill>
                <a:latin typeface="Arial" panose="020B0604020202020204" pitchFamily="34" charset="0"/>
                <a:ea typeface="Times New Roman" panose="02020603050405020304" pitchFamily="18" charset="0"/>
                <a:cs typeface="Arial" panose="020B0604020202020204" pitchFamily="34" charset="0"/>
              </a:rPr>
              <a:t>15</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2  +  </a:t>
            </a:r>
            <a:r>
              <a:rPr lang="en-US" altLang="en-US" b="1" dirty="0">
                <a:solidFill>
                  <a:srgbClr val="00642D"/>
                </a:solidFill>
                <a:latin typeface="Arial" panose="020B0604020202020204" pitchFamily="34" charset="0"/>
                <a:ea typeface="Times New Roman" panose="02020603050405020304" pitchFamily="18" charset="0"/>
                <a:cs typeface="Arial" panose="020B0604020202020204" pitchFamily="34" charset="0"/>
              </a:rPr>
              <a:t>21</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3  +  </a:t>
            </a:r>
            <a:r>
              <a:rPr lang="en-US" altLang="en-US" b="1" dirty="0">
                <a:solidFill>
                  <a:srgbClr val="002060"/>
                </a:solidFill>
                <a:latin typeface="Arial" panose="020B0604020202020204" pitchFamily="34" charset="0"/>
                <a:ea typeface="Times New Roman" panose="02020603050405020304" pitchFamily="18" charset="0"/>
                <a:cs typeface="Arial" panose="020B0604020202020204" pitchFamily="34" charset="0"/>
              </a:rPr>
              <a:t>70</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altLang="en-US" baseline="-25000" dirty="0">
                <a:solidFill>
                  <a:srgbClr val="000000"/>
                </a:solidFill>
                <a:latin typeface="Arial" panose="020B0604020202020204" pitchFamily="34" charset="0"/>
                <a:ea typeface="Times New Roman" panose="02020603050405020304" pitchFamily="18" charset="0"/>
                <a:cs typeface="Arial" panose="020B0604020202020204" pitchFamily="34" charset="0"/>
              </a:rPr>
              <a:t>105</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233</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altLang="en-US" baseline="-25000" dirty="0">
                <a:solidFill>
                  <a:srgbClr val="000000"/>
                </a:solidFill>
                <a:latin typeface="Arial" panose="020B0604020202020204" pitchFamily="34" charset="0"/>
                <a:ea typeface="Times New Roman" panose="02020603050405020304" pitchFamily="18" charset="0"/>
                <a:cs typeface="Arial" panose="020B0604020202020204" pitchFamily="34" charset="0"/>
              </a:rPr>
              <a:t>105</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  23</a:t>
            </a:r>
          </a:p>
        </p:txBody>
      </p:sp>
      <p:sp>
        <p:nvSpPr>
          <p:cNvPr id="4" name="Slide Number Placeholder 3"/>
          <p:cNvSpPr>
            <a:spLocks noGrp="1"/>
          </p:cNvSpPr>
          <p:nvPr>
            <p:ph type="sldNum" sz="quarter" idx="12"/>
          </p:nvPr>
        </p:nvSpPr>
        <p:spPr/>
        <p:txBody>
          <a:bodyPr/>
          <a:lstStyle/>
          <a:p>
            <a:fld id="{86342A6D-3A02-46B1-AA34-1FB548202812}" type="slidenum">
              <a:rPr lang="en-US" smtClean="0"/>
              <a:pPr/>
              <a:t>12</a:t>
            </a:fld>
            <a:endParaRPr lang="en-US" dirty="0"/>
          </a:p>
        </p:txBody>
      </p:sp>
      <p:sp>
        <p:nvSpPr>
          <p:cNvPr id="5" name="Title 1"/>
          <p:cNvSpPr>
            <a:spLocks noGrp="1"/>
          </p:cNvSpPr>
          <p:nvPr>
            <p:ph type="title"/>
          </p:nvPr>
        </p:nvSpPr>
        <p:spPr>
          <a:xfrm>
            <a:off x="457200" y="457200"/>
            <a:ext cx="8229600" cy="1143000"/>
          </a:xfrm>
        </p:spPr>
        <p:txBody>
          <a:bodyPr>
            <a:normAutofit/>
          </a:bodyPr>
          <a:lstStyle/>
          <a:p>
            <a:r>
              <a:rPr lang="en-US" dirty="0"/>
              <a:t>RNS: An Ancient Chinese Puzzle</a:t>
            </a:r>
          </a:p>
        </p:txBody>
      </p:sp>
      <p:sp>
        <p:nvSpPr>
          <p:cNvPr id="81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80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758487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3">
            <a:extLst>
              <a:ext uri="{FF2B5EF4-FFF2-40B4-BE49-F238E27FC236}">
                <a16:creationId xmlns:a16="http://schemas.microsoft.com/office/drawing/2014/main" id="{1CC8F6BC-55B5-4FBE-A1B1-71A6E25DC838}"/>
              </a:ext>
            </a:extLst>
          </p:cNvPr>
          <p:cNvSpPr>
            <a:spLocks noGrp="1"/>
          </p:cNvSpPr>
          <p:nvPr>
            <p:ph type="dt" sz="quarter" idx="10"/>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r>
              <a:rPr lang="en-US" altLang="en-US"/>
              <a:t>Mar. 2015</a:t>
            </a:r>
          </a:p>
        </p:txBody>
      </p:sp>
      <p:sp>
        <p:nvSpPr>
          <p:cNvPr id="23" name="Slide Number Placeholder 5">
            <a:extLst>
              <a:ext uri="{FF2B5EF4-FFF2-40B4-BE49-F238E27FC236}">
                <a16:creationId xmlns:a16="http://schemas.microsoft.com/office/drawing/2014/main" id="{96169966-8E5D-420C-A9B0-A07FB7730F2D}"/>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Arial" panose="020B0604020202020204" pitchFamily="34" charset="0"/>
              </a:rPr>
              <a:t>Slide </a:t>
            </a:r>
            <a:fld id="{5B3F3C1D-A53C-48AB-B33A-A491AA606941}" type="slidenum">
              <a:rPr lang="en-US" altLang="en-US" sz="1200">
                <a:latin typeface="Arial" panose="020B0604020202020204" pitchFamily="34" charset="0"/>
              </a:rPr>
              <a:pPr eaLnBrk="1" hangingPunct="1"/>
              <a:t>13</a:t>
            </a:fld>
            <a:endParaRPr lang="en-US" altLang="en-US" sz="1200">
              <a:latin typeface="Arial" panose="020B0604020202020204" pitchFamily="34" charset="0"/>
            </a:endParaRPr>
          </a:p>
        </p:txBody>
      </p:sp>
      <p:sp>
        <p:nvSpPr>
          <p:cNvPr id="82949" name="Rectangle 2">
            <a:extLst>
              <a:ext uri="{FF2B5EF4-FFF2-40B4-BE49-F238E27FC236}">
                <a16:creationId xmlns:a16="http://schemas.microsoft.com/office/drawing/2014/main" id="{9ADF9EBB-3B08-41D1-8594-E1A854040A8B}"/>
              </a:ext>
            </a:extLst>
          </p:cNvPr>
          <p:cNvSpPr>
            <a:spLocks noGrp="1" noChangeArrowheads="1"/>
          </p:cNvSpPr>
          <p:nvPr>
            <p:ph type="title"/>
          </p:nvPr>
        </p:nvSpPr>
        <p:spPr>
          <a:xfrm>
            <a:off x="228600" y="421470"/>
            <a:ext cx="8686800" cy="1006474"/>
          </a:xfrm>
        </p:spPr>
        <p:txBody>
          <a:bodyPr>
            <a:normAutofit/>
          </a:bodyPr>
          <a:lstStyle/>
          <a:p>
            <a:pPr eaLnBrk="1" hangingPunct="1"/>
            <a:r>
              <a:rPr lang="en-US" altLang="en-US" sz="3600" dirty="0"/>
              <a:t>Forward and Reverse Conversions</a:t>
            </a:r>
          </a:p>
        </p:txBody>
      </p:sp>
      <p:grpSp>
        <p:nvGrpSpPr>
          <p:cNvPr id="82950" name="Group 3">
            <a:extLst>
              <a:ext uri="{FF2B5EF4-FFF2-40B4-BE49-F238E27FC236}">
                <a16:creationId xmlns:a16="http://schemas.microsoft.com/office/drawing/2014/main" id="{388F6EA7-C3DA-4AA9-9D86-D128CEFFBBF6}"/>
              </a:ext>
            </a:extLst>
          </p:cNvPr>
          <p:cNvGrpSpPr>
            <a:grpSpLocks/>
          </p:cNvGrpSpPr>
          <p:nvPr/>
        </p:nvGrpSpPr>
        <p:grpSpPr bwMode="auto">
          <a:xfrm>
            <a:off x="647700" y="1567656"/>
            <a:ext cx="7772400" cy="2897188"/>
            <a:chOff x="384" y="816"/>
            <a:chExt cx="4896" cy="1825"/>
          </a:xfrm>
        </p:grpSpPr>
        <p:sp>
          <p:nvSpPr>
            <p:cNvPr id="82953" name="Text Box 4">
              <a:extLst>
                <a:ext uri="{FF2B5EF4-FFF2-40B4-BE49-F238E27FC236}">
                  <a16:creationId xmlns:a16="http://schemas.microsoft.com/office/drawing/2014/main" id="{C534EE3E-2EF5-49FB-8676-53D9C16E3E2A}"/>
                </a:ext>
              </a:extLst>
            </p:cNvPr>
            <p:cNvSpPr txBox="1">
              <a:spLocks noChangeArrowheads="1"/>
            </p:cNvSpPr>
            <p:nvPr/>
          </p:nvSpPr>
          <p:spPr bwMode="auto">
            <a:xfrm>
              <a:off x="384" y="1200"/>
              <a:ext cx="624" cy="44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000" dirty="0">
                  <a:solidFill>
                    <a:srgbClr val="000000"/>
                  </a:solidFill>
                  <a:latin typeface="Arial" panose="020B0604020202020204" pitchFamily="34" charset="0"/>
                  <a:cs typeface="Times New Roman" panose="02020603050405020304" pitchFamily="18" charset="0"/>
                </a:rPr>
                <a:t>Binary</a:t>
              </a:r>
            </a:p>
            <a:p>
              <a:pPr algn="ctr" eaLnBrk="1" hangingPunct="1"/>
              <a:r>
                <a:rPr lang="en-US" altLang="en-US" sz="2000" dirty="0">
                  <a:solidFill>
                    <a:srgbClr val="000000"/>
                  </a:solidFill>
                  <a:latin typeface="Arial" panose="020B0604020202020204" pitchFamily="34" charset="0"/>
                  <a:cs typeface="Times New Roman" panose="02020603050405020304" pitchFamily="18" charset="0"/>
                </a:rPr>
                <a:t>Inputs</a:t>
              </a:r>
            </a:p>
          </p:txBody>
        </p:sp>
        <p:sp>
          <p:nvSpPr>
            <p:cNvPr id="82954" name="AutoShape 5">
              <a:extLst>
                <a:ext uri="{FF2B5EF4-FFF2-40B4-BE49-F238E27FC236}">
                  <a16:creationId xmlns:a16="http://schemas.microsoft.com/office/drawing/2014/main" id="{55EA9481-9382-4E71-8A8C-75939BEB5AC5}"/>
                </a:ext>
              </a:extLst>
            </p:cNvPr>
            <p:cNvSpPr>
              <a:spLocks noChangeArrowheads="1"/>
            </p:cNvSpPr>
            <p:nvPr/>
          </p:nvSpPr>
          <p:spPr bwMode="auto">
            <a:xfrm>
              <a:off x="1104" y="816"/>
              <a:ext cx="768" cy="1248"/>
            </a:xfrm>
            <a:prstGeom prst="roundRect">
              <a:avLst>
                <a:gd name="adj" fmla="val 16667"/>
              </a:avLst>
            </a:prstGeom>
            <a:noFill/>
            <a:ln w="19050">
              <a:solidFill>
                <a:srgbClr val="FF33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955" name="Rectangle 6">
              <a:extLst>
                <a:ext uri="{FF2B5EF4-FFF2-40B4-BE49-F238E27FC236}">
                  <a16:creationId xmlns:a16="http://schemas.microsoft.com/office/drawing/2014/main" id="{A8EFE3D4-54A9-4D14-B3FE-8F7A912B5DDF}"/>
                </a:ext>
              </a:extLst>
            </p:cNvPr>
            <p:cNvSpPr>
              <a:spLocks noChangeArrowheads="1"/>
            </p:cNvSpPr>
            <p:nvPr/>
          </p:nvSpPr>
          <p:spPr bwMode="auto">
            <a:xfrm>
              <a:off x="2160" y="816"/>
              <a:ext cx="1392" cy="12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000" dirty="0">
                  <a:latin typeface="Arial" panose="020B0604020202020204" pitchFamily="34" charset="0"/>
                </a:rPr>
                <a:t>One or more </a:t>
              </a:r>
            </a:p>
            <a:p>
              <a:pPr algn="ctr" eaLnBrk="1" hangingPunct="1"/>
              <a:r>
                <a:rPr lang="en-US" altLang="en-US" sz="2000" dirty="0">
                  <a:latin typeface="Arial" panose="020B0604020202020204" pitchFamily="34" charset="0"/>
                </a:rPr>
                <a:t>arithmetic </a:t>
              </a:r>
            </a:p>
            <a:p>
              <a:pPr algn="ctr" eaLnBrk="1" hangingPunct="1"/>
              <a:r>
                <a:rPr lang="en-US" altLang="en-US" sz="2000" dirty="0">
                  <a:latin typeface="Arial" panose="020B0604020202020204" pitchFamily="34" charset="0"/>
                </a:rPr>
                <a:t>Operations</a:t>
              </a:r>
            </a:p>
          </p:txBody>
        </p:sp>
        <p:sp>
          <p:nvSpPr>
            <p:cNvPr id="82956" name="Line 7">
              <a:extLst>
                <a:ext uri="{FF2B5EF4-FFF2-40B4-BE49-F238E27FC236}">
                  <a16:creationId xmlns:a16="http://schemas.microsoft.com/office/drawing/2014/main" id="{5EB05E46-F0F8-4247-8893-C8122802A9DE}"/>
                </a:ext>
              </a:extLst>
            </p:cNvPr>
            <p:cNvSpPr>
              <a:spLocks noChangeShapeType="1"/>
            </p:cNvSpPr>
            <p:nvPr/>
          </p:nvSpPr>
          <p:spPr bwMode="auto">
            <a:xfrm>
              <a:off x="624" y="1152"/>
              <a:ext cx="4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7" name="Line 8">
              <a:extLst>
                <a:ext uri="{FF2B5EF4-FFF2-40B4-BE49-F238E27FC236}">
                  <a16:creationId xmlns:a16="http://schemas.microsoft.com/office/drawing/2014/main" id="{8B6D8C61-3B09-4682-8D35-B2F66CF3BAAD}"/>
                </a:ext>
              </a:extLst>
            </p:cNvPr>
            <p:cNvSpPr>
              <a:spLocks noChangeShapeType="1"/>
            </p:cNvSpPr>
            <p:nvPr/>
          </p:nvSpPr>
          <p:spPr bwMode="auto">
            <a:xfrm>
              <a:off x="624" y="1728"/>
              <a:ext cx="4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8" name="Line 9">
              <a:extLst>
                <a:ext uri="{FF2B5EF4-FFF2-40B4-BE49-F238E27FC236}">
                  <a16:creationId xmlns:a16="http://schemas.microsoft.com/office/drawing/2014/main" id="{10421D0B-3EF0-4036-9B0A-43CF1AC1FBD3}"/>
                </a:ext>
              </a:extLst>
            </p:cNvPr>
            <p:cNvSpPr>
              <a:spLocks noChangeShapeType="1"/>
            </p:cNvSpPr>
            <p:nvPr/>
          </p:nvSpPr>
          <p:spPr bwMode="auto">
            <a:xfrm>
              <a:off x="1872" y="1152"/>
              <a:ext cx="2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9" name="AutoShape 10">
              <a:extLst>
                <a:ext uri="{FF2B5EF4-FFF2-40B4-BE49-F238E27FC236}">
                  <a16:creationId xmlns:a16="http://schemas.microsoft.com/office/drawing/2014/main" id="{DD58A297-5C0A-495F-B426-820FFD6ED99B}"/>
                </a:ext>
              </a:extLst>
            </p:cNvPr>
            <p:cNvSpPr>
              <a:spLocks noChangeArrowheads="1"/>
            </p:cNvSpPr>
            <p:nvPr/>
          </p:nvSpPr>
          <p:spPr bwMode="auto">
            <a:xfrm>
              <a:off x="3840" y="816"/>
              <a:ext cx="768" cy="1248"/>
            </a:xfrm>
            <a:prstGeom prst="roundRect">
              <a:avLst>
                <a:gd name="adj" fmla="val 16667"/>
              </a:avLst>
            </a:prstGeom>
            <a:noFill/>
            <a:ln w="1905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82960" name="Line 11">
              <a:extLst>
                <a:ext uri="{FF2B5EF4-FFF2-40B4-BE49-F238E27FC236}">
                  <a16:creationId xmlns:a16="http://schemas.microsoft.com/office/drawing/2014/main" id="{F557C1D4-6433-4E6B-9C45-3137F7163FF1}"/>
                </a:ext>
              </a:extLst>
            </p:cNvPr>
            <p:cNvSpPr>
              <a:spLocks noChangeShapeType="1"/>
            </p:cNvSpPr>
            <p:nvPr/>
          </p:nvSpPr>
          <p:spPr bwMode="auto">
            <a:xfrm>
              <a:off x="4608" y="1440"/>
              <a:ext cx="4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61" name="Line 12">
              <a:extLst>
                <a:ext uri="{FF2B5EF4-FFF2-40B4-BE49-F238E27FC236}">
                  <a16:creationId xmlns:a16="http://schemas.microsoft.com/office/drawing/2014/main" id="{85706075-426E-4FF9-9E24-48D9F8D0C31E}"/>
                </a:ext>
              </a:extLst>
            </p:cNvPr>
            <p:cNvSpPr>
              <a:spLocks noChangeShapeType="1"/>
            </p:cNvSpPr>
            <p:nvPr/>
          </p:nvSpPr>
          <p:spPr bwMode="auto">
            <a:xfrm>
              <a:off x="3552" y="1440"/>
              <a:ext cx="2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62" name="Text Box 13">
              <a:extLst>
                <a:ext uri="{FF2B5EF4-FFF2-40B4-BE49-F238E27FC236}">
                  <a16:creationId xmlns:a16="http://schemas.microsoft.com/office/drawing/2014/main" id="{3EC74852-72E2-460A-A115-EF9B768C151A}"/>
                </a:ext>
              </a:extLst>
            </p:cNvPr>
            <p:cNvSpPr txBox="1">
              <a:spLocks noChangeArrowheads="1"/>
            </p:cNvSpPr>
            <p:nvPr/>
          </p:nvSpPr>
          <p:spPr bwMode="auto">
            <a:xfrm>
              <a:off x="4656" y="960"/>
              <a:ext cx="624" cy="44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000">
                  <a:solidFill>
                    <a:srgbClr val="000000"/>
                  </a:solidFill>
                  <a:latin typeface="Arial" panose="020B0604020202020204" pitchFamily="34" charset="0"/>
                  <a:cs typeface="Times New Roman" panose="02020603050405020304" pitchFamily="18" charset="0"/>
                </a:rPr>
                <a:t>Binary</a:t>
              </a:r>
            </a:p>
            <a:p>
              <a:pPr algn="ctr" eaLnBrk="1" hangingPunct="1"/>
              <a:r>
                <a:rPr lang="en-US" altLang="en-US" sz="2000">
                  <a:solidFill>
                    <a:srgbClr val="000000"/>
                  </a:solidFill>
                  <a:latin typeface="Arial" panose="020B0604020202020204" pitchFamily="34" charset="0"/>
                  <a:cs typeface="Times New Roman" panose="02020603050405020304" pitchFamily="18" charset="0"/>
                </a:rPr>
                <a:t>Output</a:t>
              </a:r>
            </a:p>
          </p:txBody>
        </p:sp>
        <p:sp>
          <p:nvSpPr>
            <p:cNvPr id="82963" name="Text Box 14">
              <a:extLst>
                <a:ext uri="{FF2B5EF4-FFF2-40B4-BE49-F238E27FC236}">
                  <a16:creationId xmlns:a16="http://schemas.microsoft.com/office/drawing/2014/main" id="{CE88405F-ED2E-41DB-BBA2-763767AB77A8}"/>
                </a:ext>
              </a:extLst>
            </p:cNvPr>
            <p:cNvSpPr txBox="1">
              <a:spLocks noChangeArrowheads="1"/>
            </p:cNvSpPr>
            <p:nvPr/>
          </p:nvSpPr>
          <p:spPr bwMode="auto">
            <a:xfrm>
              <a:off x="1104" y="1152"/>
              <a:ext cx="768" cy="5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a:solidFill>
                    <a:srgbClr val="000000"/>
                  </a:solidFill>
                  <a:latin typeface="Arial" panose="020B0604020202020204" pitchFamily="34" charset="0"/>
                  <a:cs typeface="Times New Roman" panose="02020603050405020304" pitchFamily="18" charset="0"/>
                </a:rPr>
                <a:t>Binary-to-RNS converter</a:t>
              </a:r>
            </a:p>
          </p:txBody>
        </p:sp>
        <p:sp>
          <p:nvSpPr>
            <p:cNvPr id="82964" name="Text Box 15">
              <a:extLst>
                <a:ext uri="{FF2B5EF4-FFF2-40B4-BE49-F238E27FC236}">
                  <a16:creationId xmlns:a16="http://schemas.microsoft.com/office/drawing/2014/main" id="{4C2011AE-2223-4B5F-AFD4-58E8ABD2CF32}"/>
                </a:ext>
              </a:extLst>
            </p:cNvPr>
            <p:cNvSpPr txBox="1">
              <a:spLocks noChangeArrowheads="1"/>
            </p:cNvSpPr>
            <p:nvPr/>
          </p:nvSpPr>
          <p:spPr bwMode="auto">
            <a:xfrm>
              <a:off x="3792" y="1152"/>
              <a:ext cx="864" cy="5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a:solidFill>
                    <a:srgbClr val="000000"/>
                  </a:solidFill>
                  <a:latin typeface="Arial" panose="020B0604020202020204" pitchFamily="34" charset="0"/>
                  <a:cs typeface="Times New Roman" panose="02020603050405020304" pitchFamily="18" charset="0"/>
                </a:rPr>
                <a:t>RNS-to-binary converter</a:t>
              </a:r>
            </a:p>
          </p:txBody>
        </p:sp>
        <p:sp>
          <p:nvSpPr>
            <p:cNvPr id="82965" name="Line 16">
              <a:extLst>
                <a:ext uri="{FF2B5EF4-FFF2-40B4-BE49-F238E27FC236}">
                  <a16:creationId xmlns:a16="http://schemas.microsoft.com/office/drawing/2014/main" id="{AF0612AD-8881-48DC-AE2A-6AF4A02C0F2F}"/>
                </a:ext>
              </a:extLst>
            </p:cNvPr>
            <p:cNvSpPr>
              <a:spLocks noChangeShapeType="1"/>
            </p:cNvSpPr>
            <p:nvPr/>
          </p:nvSpPr>
          <p:spPr bwMode="auto">
            <a:xfrm>
              <a:off x="1872" y="1728"/>
              <a:ext cx="2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66" name="Text Box 17">
              <a:extLst>
                <a:ext uri="{FF2B5EF4-FFF2-40B4-BE49-F238E27FC236}">
                  <a16:creationId xmlns:a16="http://schemas.microsoft.com/office/drawing/2014/main" id="{641BB39C-774B-4DE9-801E-9230E8954407}"/>
                </a:ext>
              </a:extLst>
            </p:cNvPr>
            <p:cNvSpPr txBox="1">
              <a:spLocks noChangeArrowheads="1"/>
            </p:cNvSpPr>
            <p:nvPr/>
          </p:nvSpPr>
          <p:spPr bwMode="auto">
            <a:xfrm>
              <a:off x="912" y="2064"/>
              <a:ext cx="1104" cy="5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dirty="0">
                  <a:solidFill>
                    <a:srgbClr val="000000"/>
                  </a:solidFill>
                  <a:latin typeface="Arial" panose="020B0604020202020204" pitchFamily="34" charset="0"/>
                  <a:cs typeface="Times New Roman" panose="02020603050405020304" pitchFamily="18" charset="0"/>
                </a:rPr>
                <a:t>Encoding or forward conversion</a:t>
              </a:r>
            </a:p>
          </p:txBody>
        </p:sp>
        <p:sp>
          <p:nvSpPr>
            <p:cNvPr id="82967" name="Text Box 18">
              <a:extLst>
                <a:ext uri="{FF2B5EF4-FFF2-40B4-BE49-F238E27FC236}">
                  <a16:creationId xmlns:a16="http://schemas.microsoft.com/office/drawing/2014/main" id="{5400F0E6-1260-487A-B72B-6DDBBC9C0ADD}"/>
                </a:ext>
              </a:extLst>
            </p:cNvPr>
            <p:cNvSpPr txBox="1">
              <a:spLocks noChangeArrowheads="1"/>
            </p:cNvSpPr>
            <p:nvPr/>
          </p:nvSpPr>
          <p:spPr bwMode="auto">
            <a:xfrm>
              <a:off x="3600" y="2064"/>
              <a:ext cx="1248" cy="57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1800">
                  <a:solidFill>
                    <a:srgbClr val="000000"/>
                  </a:solidFill>
                  <a:latin typeface="Arial" panose="020B0604020202020204" pitchFamily="34" charset="0"/>
                  <a:cs typeface="Times New Roman" panose="02020603050405020304" pitchFamily="18" charset="0"/>
                </a:rPr>
                <a:t>Decoding or reverse conversion</a:t>
              </a:r>
            </a:p>
          </p:txBody>
        </p:sp>
      </p:grpSp>
      <p:sp>
        <p:nvSpPr>
          <p:cNvPr id="242707" name="Text Box 19">
            <a:extLst>
              <a:ext uri="{FF2B5EF4-FFF2-40B4-BE49-F238E27FC236}">
                <a16:creationId xmlns:a16="http://schemas.microsoft.com/office/drawing/2014/main" id="{EEF9E4AF-31A7-47FC-808D-BFBDFB80AA73}"/>
              </a:ext>
            </a:extLst>
          </p:cNvPr>
          <p:cNvSpPr txBox="1">
            <a:spLocks noChangeArrowheads="1"/>
          </p:cNvSpPr>
          <p:nvPr/>
        </p:nvSpPr>
        <p:spPr bwMode="auto">
          <a:xfrm>
            <a:off x="533400" y="4784725"/>
            <a:ext cx="8077200" cy="1006475"/>
          </a:xfrm>
          <a:prstGeom prst="rect">
            <a:avLst/>
          </a:prstGeom>
          <a:solidFill>
            <a:srgbClr val="FF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dirty="0">
                <a:solidFill>
                  <a:srgbClr val="000000"/>
                </a:solidFill>
                <a:latin typeface="Arial" panose="020B0604020202020204" pitchFamily="34" charset="0"/>
                <a:cs typeface="Times New Roman" panose="02020603050405020304" pitchFamily="18" charset="0"/>
              </a:rPr>
              <a:t>The more the amount of computation performed between the </a:t>
            </a:r>
          </a:p>
          <a:p>
            <a:pPr eaLnBrk="1" hangingPunct="1"/>
            <a:r>
              <a:rPr lang="en-US" altLang="en-US" sz="2000" dirty="0">
                <a:solidFill>
                  <a:srgbClr val="000000"/>
                </a:solidFill>
                <a:latin typeface="Arial" panose="020B0604020202020204" pitchFamily="34" charset="0"/>
                <a:cs typeface="Times New Roman" panose="02020603050405020304" pitchFamily="18" charset="0"/>
              </a:rPr>
              <a:t>initial forward conversion and final reverse conversion (reconversion), the greater the benefits of RNS representation.</a:t>
            </a:r>
          </a:p>
        </p:txBody>
      </p:sp>
      <p:sp>
        <p:nvSpPr>
          <p:cNvPr id="82952" name="Text Box 21">
            <a:extLst>
              <a:ext uri="{FF2B5EF4-FFF2-40B4-BE49-F238E27FC236}">
                <a16:creationId xmlns:a16="http://schemas.microsoft.com/office/drawing/2014/main" id="{8B7A68CC-BB43-45EC-956A-375F2A2E378C}"/>
              </a:ext>
            </a:extLst>
          </p:cNvPr>
          <p:cNvSpPr txBox="1">
            <a:spLocks noChangeArrowheads="1"/>
          </p:cNvSpPr>
          <p:nvPr/>
        </p:nvSpPr>
        <p:spPr bwMode="auto">
          <a:xfrm>
            <a:off x="3695700" y="3625850"/>
            <a:ext cx="1752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Example: </a:t>
            </a:r>
          </a:p>
          <a:p>
            <a:pPr algn="ctr" eaLnBrk="1" hangingPunct="1"/>
            <a:r>
              <a:rPr lang="en-US" alt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Digital filter</a:t>
            </a:r>
          </a:p>
        </p:txBody>
      </p:sp>
      <p:sp>
        <p:nvSpPr>
          <p:cNvPr id="24" name="Slide Number Placeholder 3">
            <a:extLst>
              <a:ext uri="{FF2B5EF4-FFF2-40B4-BE49-F238E27FC236}">
                <a16:creationId xmlns:a16="http://schemas.microsoft.com/office/drawing/2014/main" id="{D0367C29-BD5C-442B-A0B3-DE0AB72AFBB6}"/>
              </a:ext>
            </a:extLst>
          </p:cNvPr>
          <p:cNvSpPr txBox="1">
            <a:spLocks/>
          </p:cNvSpPr>
          <p:nvPr/>
        </p:nvSpPr>
        <p:spPr>
          <a:xfrm>
            <a:off x="6897959" y="638313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800" kern="1200" smtClean="0">
                <a:solidFill>
                  <a:srgbClr val="D27D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342A6D-3A02-46B1-AA34-1FB548202812}"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342A6D-3A02-46B1-AA34-1FB548202812}" type="slidenum">
              <a:rPr lang="en-US" smtClean="0"/>
              <a:pPr/>
              <a:t>14</a:t>
            </a:fld>
            <a:endParaRPr lang="en-US" dirty="0"/>
          </a:p>
        </p:txBody>
      </p:sp>
      <p:sp>
        <p:nvSpPr>
          <p:cNvPr id="136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a:extLst>
              <a:ext uri="{FF2B5EF4-FFF2-40B4-BE49-F238E27FC236}">
                <a16:creationId xmlns:a16="http://schemas.microsoft.com/office/drawing/2014/main" id="{F8947306-6627-420C-939D-E5863635CD1C}"/>
              </a:ext>
            </a:extLst>
          </p:cNvPr>
          <p:cNvSpPr/>
          <p:nvPr/>
        </p:nvSpPr>
        <p:spPr>
          <a:xfrm>
            <a:off x="8188195" y="4277458"/>
            <a:ext cx="328246" cy="120157"/>
          </a:xfrm>
          <a:prstGeom prst="rect">
            <a:avLst/>
          </a:prstGeom>
          <a:solidFill>
            <a:schemeClr val="bg1"/>
          </a:solidFill>
        </p:spPr>
        <p:txBody>
          <a:bodyPr wrap="square" rtlCol="0" anchor="ctr">
            <a:spAutoFit/>
          </a:bodyPr>
          <a:lstStyle/>
          <a:p>
            <a:pPr algn="ctr"/>
            <a:endParaRPr lang="en-US" sz="4400" b="1" dirty="0">
              <a:solidFill>
                <a:srgbClr val="00CC00"/>
              </a:solidFill>
              <a:latin typeface="+mj-lt"/>
              <a:ea typeface="+mj-ea"/>
              <a:cs typeface="B Titr" pitchFamily="2" charset="-78"/>
            </a:endParaRPr>
          </a:p>
        </p:txBody>
      </p:sp>
      <p:sp>
        <p:nvSpPr>
          <p:cNvPr id="2" name="Title 1"/>
          <p:cNvSpPr>
            <a:spLocks noGrp="1"/>
          </p:cNvSpPr>
          <p:nvPr>
            <p:ph type="title"/>
          </p:nvPr>
        </p:nvSpPr>
        <p:spPr>
          <a:xfrm>
            <a:off x="246185" y="457200"/>
            <a:ext cx="8648165" cy="1143000"/>
          </a:xfrm>
        </p:spPr>
        <p:txBody>
          <a:bodyPr>
            <a:noAutofit/>
          </a:bodyPr>
          <a:lstStyle/>
          <a:p>
            <a:r>
              <a:rPr lang="en-US" sz="3600" dirty="0"/>
              <a:t>Three Related Abilities of the Brain</a:t>
            </a:r>
          </a:p>
        </p:txBody>
      </p:sp>
      <p:pic>
        <p:nvPicPr>
          <p:cNvPr id="90119" name="Picture 7" descr="Two Lion Brothers Walking In A Forest Photograph by Panoramic Images">
            <a:extLst>
              <a:ext uri="{FF2B5EF4-FFF2-40B4-BE49-F238E27FC236}">
                <a16:creationId xmlns:a16="http://schemas.microsoft.com/office/drawing/2014/main" id="{B558E956-EF97-471D-BC25-22AD0DF99016}"/>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10214" t="8099" r="9273" b="6968"/>
          <a:stretch/>
        </p:blipFill>
        <p:spPr bwMode="auto">
          <a:xfrm>
            <a:off x="6873472" y="3806733"/>
            <a:ext cx="2020878" cy="1328819"/>
          </a:xfrm>
          <a:prstGeom prst="rect">
            <a:avLst/>
          </a:prstGeom>
          <a:noFill/>
          <a:extLst>
            <a:ext uri="{909E8E84-426E-40DD-AFC4-6F175D3DCCD1}">
              <a14:hiddenFill xmlns:a14="http://schemas.microsoft.com/office/drawing/2010/main">
                <a:solidFill>
                  <a:srgbClr val="FFFFFF"/>
                </a:solidFill>
              </a14:hiddenFill>
            </a:ext>
          </a:extLst>
        </p:spPr>
      </p:pic>
      <p:pic>
        <p:nvPicPr>
          <p:cNvPr id="90121" name="Picture 9" descr="7,600 Lion Walking Photos - Free &amp; Royalty-Free Stock Photos from Dreamstime">
            <a:extLst>
              <a:ext uri="{FF2B5EF4-FFF2-40B4-BE49-F238E27FC236}">
                <a16:creationId xmlns:a16="http://schemas.microsoft.com/office/drawing/2014/main" id="{ADB2DE66-9879-4B56-AE80-8F4F9DC40395}"/>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l="24969" r="23795"/>
          <a:stretch/>
        </p:blipFill>
        <p:spPr bwMode="auto">
          <a:xfrm>
            <a:off x="5493983" y="3806732"/>
            <a:ext cx="1210362" cy="1328819"/>
          </a:xfrm>
          <a:prstGeom prst="rect">
            <a:avLst/>
          </a:prstGeom>
          <a:noFill/>
          <a:extLst>
            <a:ext uri="{909E8E84-426E-40DD-AFC4-6F175D3DCCD1}">
              <a14:hiddenFill xmlns:a14="http://schemas.microsoft.com/office/drawing/2010/main">
                <a:solidFill>
                  <a:srgbClr val="FFFFFF"/>
                </a:solidFill>
              </a14:hiddenFill>
            </a:ext>
          </a:extLst>
        </p:spPr>
      </p:pic>
      <p:pic>
        <p:nvPicPr>
          <p:cNvPr id="90123" name="Picture 11" descr="How to Make Time Slow Down by Changing Our Perception | Buffer Blog">
            <a:extLst>
              <a:ext uri="{FF2B5EF4-FFF2-40B4-BE49-F238E27FC236}">
                <a16:creationId xmlns:a16="http://schemas.microsoft.com/office/drawing/2014/main" id="{59CA75A2-5FC7-4ED8-AD3F-5CAE88CA79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4492" y="1333206"/>
            <a:ext cx="3539858" cy="238940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46185" y="1472290"/>
            <a:ext cx="5265615" cy="4493135"/>
          </a:xfrm>
        </p:spPr>
        <p:txBody>
          <a:bodyPr>
            <a:normAutofit/>
          </a:bodyPr>
          <a:lstStyle/>
          <a:p>
            <a:pPr marL="0" indent="0">
              <a:buNone/>
            </a:pPr>
            <a:r>
              <a:rPr lang="en-US" sz="2800" b="1" dirty="0">
                <a:solidFill>
                  <a:srgbClr val="FF0000"/>
                </a:solidFill>
                <a:latin typeface="+mj-lt"/>
              </a:rPr>
              <a:t>Sense of numbers</a:t>
            </a:r>
          </a:p>
          <a:p>
            <a:pPr marL="0" indent="0">
              <a:buNone/>
            </a:pPr>
            <a:r>
              <a:rPr lang="en-US" sz="2400" dirty="0">
                <a:solidFill>
                  <a:schemeClr val="accent6">
                    <a:lumMod val="50000"/>
                  </a:schemeClr>
                </a:solidFill>
                <a:latin typeface="+mj-lt"/>
              </a:rPr>
              <a:t>    Basics wired-in by evolution</a:t>
            </a:r>
          </a:p>
          <a:p>
            <a:pPr marL="0" indent="0">
              <a:buNone/>
            </a:pPr>
            <a:r>
              <a:rPr lang="en-US" sz="2400" dirty="0">
                <a:solidFill>
                  <a:schemeClr val="accent6">
                    <a:lumMod val="50000"/>
                  </a:schemeClr>
                </a:solidFill>
                <a:latin typeface="+mj-lt"/>
              </a:rPr>
              <a:t>    Advanced numeracy is learned</a:t>
            </a:r>
          </a:p>
          <a:p>
            <a:pPr marL="0" indent="0">
              <a:buNone/>
            </a:pPr>
            <a:endParaRPr lang="en-US" sz="900" dirty="0">
              <a:solidFill>
                <a:schemeClr val="accent6">
                  <a:lumMod val="50000"/>
                </a:schemeClr>
              </a:solidFill>
              <a:latin typeface="+mj-lt"/>
            </a:endParaRPr>
          </a:p>
          <a:p>
            <a:pPr marL="0" indent="0">
              <a:buNone/>
            </a:pPr>
            <a:r>
              <a:rPr lang="en-US" sz="2800" b="1" dirty="0">
                <a:solidFill>
                  <a:srgbClr val="FF0000"/>
                </a:solidFill>
                <a:latin typeface="+mj-lt"/>
              </a:rPr>
              <a:t>Sense of time</a:t>
            </a:r>
          </a:p>
          <a:p>
            <a:pPr marL="0" indent="0">
              <a:buNone/>
            </a:pPr>
            <a:r>
              <a:rPr lang="en-US" sz="2400" dirty="0">
                <a:solidFill>
                  <a:schemeClr val="accent6">
                    <a:lumMod val="50000"/>
                  </a:schemeClr>
                </a:solidFill>
                <a:latin typeface="+mj-lt"/>
              </a:rPr>
              <a:t>    </a:t>
            </a:r>
            <a:r>
              <a:rPr lang="en-US" sz="2400" i="1" dirty="0">
                <a:solidFill>
                  <a:schemeClr val="accent6">
                    <a:lumMod val="50000"/>
                  </a:schemeClr>
                </a:solidFill>
                <a:latin typeface="+mj-lt"/>
              </a:rPr>
              <a:t>Your Brain Is a Time Machine</a:t>
            </a:r>
            <a:r>
              <a:rPr lang="en-US" sz="2400" dirty="0">
                <a:solidFill>
                  <a:schemeClr val="accent6">
                    <a:lumMod val="50000"/>
                  </a:schemeClr>
                </a:solidFill>
                <a:latin typeface="+mj-lt"/>
              </a:rPr>
              <a:t> </a:t>
            </a:r>
          </a:p>
          <a:p>
            <a:pPr marL="0" indent="0">
              <a:buNone/>
            </a:pPr>
            <a:r>
              <a:rPr lang="en-US" sz="2400" dirty="0">
                <a:solidFill>
                  <a:schemeClr val="accent6">
                    <a:lumMod val="50000"/>
                  </a:schemeClr>
                </a:solidFill>
                <a:latin typeface="+mj-lt"/>
              </a:rPr>
              <a:t>    Mechanisms for different time scales</a:t>
            </a:r>
          </a:p>
          <a:p>
            <a:pPr marL="0" indent="0">
              <a:buNone/>
            </a:pPr>
            <a:endParaRPr lang="en-US" sz="800" dirty="0">
              <a:solidFill>
                <a:schemeClr val="accent6">
                  <a:lumMod val="50000"/>
                </a:schemeClr>
              </a:solidFill>
              <a:latin typeface="+mj-lt"/>
            </a:endParaRPr>
          </a:p>
          <a:p>
            <a:pPr marL="0" indent="0">
              <a:buNone/>
            </a:pPr>
            <a:r>
              <a:rPr lang="en-US" sz="2800" b="1" dirty="0">
                <a:solidFill>
                  <a:srgbClr val="FF0000"/>
                </a:solidFill>
                <a:latin typeface="+mj-lt"/>
              </a:rPr>
              <a:t>Sense of place</a:t>
            </a:r>
          </a:p>
          <a:p>
            <a:pPr marL="0" indent="0">
              <a:buNone/>
            </a:pPr>
            <a:r>
              <a:rPr lang="en-US" sz="2400" dirty="0">
                <a:solidFill>
                  <a:schemeClr val="accent6">
                    <a:lumMod val="50000"/>
                  </a:schemeClr>
                </a:solidFill>
                <a:latin typeface="+mj-lt"/>
              </a:rPr>
              <a:t>    Location on different scales</a:t>
            </a:r>
          </a:p>
          <a:p>
            <a:pPr marL="0" indent="0">
              <a:buNone/>
            </a:pPr>
            <a:r>
              <a:rPr lang="en-US" sz="2400" dirty="0">
                <a:solidFill>
                  <a:schemeClr val="accent6">
                    <a:lumMod val="50000"/>
                  </a:schemeClr>
                </a:solidFill>
                <a:latin typeface="+mj-lt"/>
              </a:rPr>
              <a:t>    “Maps” of our surroundings</a:t>
            </a:r>
          </a:p>
        </p:txBody>
      </p:sp>
      <p:pic>
        <p:nvPicPr>
          <p:cNvPr id="90125" name="Picture 13" descr="Slide rule - CHM Revolution">
            <a:extLst>
              <a:ext uri="{FF2B5EF4-FFF2-40B4-BE49-F238E27FC236}">
                <a16:creationId xmlns:a16="http://schemas.microsoft.com/office/drawing/2014/main" id="{100773E9-BC60-4C3D-B57E-BA9B32CB6B2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112" t="23414" r="2000" b="26794"/>
          <a:stretch/>
        </p:blipFill>
        <p:spPr bwMode="auto">
          <a:xfrm>
            <a:off x="4432239" y="5369816"/>
            <a:ext cx="4465576" cy="796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975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342A6D-3A02-46B1-AA34-1FB548202812}" type="slidenum">
              <a:rPr lang="en-US" smtClean="0"/>
              <a:pPr/>
              <a:t>15</a:t>
            </a:fld>
            <a:endParaRPr lang="en-US" dirty="0"/>
          </a:p>
        </p:txBody>
      </p:sp>
      <p:sp>
        <p:nvSpPr>
          <p:cNvPr id="136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Title 1"/>
          <p:cNvSpPr>
            <a:spLocks noGrp="1"/>
          </p:cNvSpPr>
          <p:nvPr>
            <p:ph type="title"/>
          </p:nvPr>
        </p:nvSpPr>
        <p:spPr>
          <a:xfrm>
            <a:off x="246185" y="457200"/>
            <a:ext cx="8648165" cy="1143000"/>
          </a:xfrm>
        </p:spPr>
        <p:txBody>
          <a:bodyPr>
            <a:noAutofit/>
          </a:bodyPr>
          <a:lstStyle/>
          <a:p>
            <a:r>
              <a:rPr lang="en-US" sz="3600" dirty="0"/>
              <a:t>Sense of Numbers in Humans and Animals</a:t>
            </a:r>
          </a:p>
        </p:txBody>
      </p:sp>
      <p:pic>
        <p:nvPicPr>
          <p:cNvPr id="6" name="Picture 2">
            <a:extLst>
              <a:ext uri="{FF2B5EF4-FFF2-40B4-BE49-F238E27FC236}">
                <a16:creationId xmlns:a16="http://schemas.microsoft.com/office/drawing/2014/main" id="{25CFE820-685B-400E-9BB8-EEF8C1E442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843"/>
          <a:stretch/>
        </p:blipFill>
        <p:spPr bwMode="auto">
          <a:xfrm>
            <a:off x="4063868" y="3429000"/>
            <a:ext cx="4720358" cy="270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9901A75B-65A3-48CE-9883-E51406BE39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448"/>
          <a:stretch>
            <a:fillRect/>
          </a:stretch>
        </p:blipFill>
        <p:spPr bwMode="auto">
          <a:xfrm>
            <a:off x="453156" y="1468090"/>
            <a:ext cx="8234222" cy="159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0" name="Picture 4" descr="2,837 Three Oranges Photos - Free &amp; Royalty-Free Stock Photos from  Dreamstime">
            <a:extLst>
              <a:ext uri="{FF2B5EF4-FFF2-40B4-BE49-F238E27FC236}">
                <a16:creationId xmlns:a16="http://schemas.microsoft.com/office/drawing/2014/main" id="{BDE67F3D-292D-487B-AFB4-7E62A78473F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790" t="8978" r="14350" b="6425"/>
          <a:stretch/>
        </p:blipFill>
        <p:spPr bwMode="auto">
          <a:xfrm>
            <a:off x="1789765" y="4282379"/>
            <a:ext cx="1839744" cy="1854360"/>
          </a:xfrm>
          <a:prstGeom prst="rect">
            <a:avLst/>
          </a:prstGeom>
          <a:noFill/>
          <a:extLst>
            <a:ext uri="{909E8E84-426E-40DD-AFC4-6F175D3DCCD1}">
              <a14:hiddenFill xmlns:a14="http://schemas.microsoft.com/office/drawing/2010/main">
                <a:solidFill>
                  <a:srgbClr val="FFFFFF"/>
                </a:solidFill>
              </a14:hiddenFill>
            </a:ext>
          </a:extLst>
        </p:spPr>
      </p:pic>
      <p:pic>
        <p:nvPicPr>
          <p:cNvPr id="91138" name="Picture 2" descr="AR Two Apples (PG) DIY Flavoring">
            <a:extLst>
              <a:ext uri="{FF2B5EF4-FFF2-40B4-BE49-F238E27FC236}">
                <a16:creationId xmlns:a16="http://schemas.microsoft.com/office/drawing/2014/main" id="{9D100E53-00E6-409C-AE50-B3FAFF656B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923" y="3200096"/>
            <a:ext cx="2099018" cy="1395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702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513" y="1471247"/>
            <a:ext cx="8487507" cy="3494453"/>
          </a:xfrm>
        </p:spPr>
        <p:txBody>
          <a:bodyPr>
            <a:normAutofit/>
          </a:bodyPr>
          <a:lstStyle/>
          <a:p>
            <a:pPr marL="0" indent="0">
              <a:buNone/>
            </a:pPr>
            <a:r>
              <a:rPr lang="en-US" sz="2400" dirty="0">
                <a:solidFill>
                  <a:schemeClr val="accent6">
                    <a:lumMod val="50000"/>
                  </a:schemeClr>
                </a:solidFill>
                <a:latin typeface="+mj-lt"/>
              </a:rPr>
              <a:t>Current time, time duration, finishing on time</a:t>
            </a:r>
          </a:p>
          <a:p>
            <a:pPr marL="0" indent="0">
              <a:buNone/>
            </a:pPr>
            <a:endParaRPr lang="en-US" sz="900" dirty="0">
              <a:solidFill>
                <a:schemeClr val="accent6">
                  <a:lumMod val="50000"/>
                </a:schemeClr>
              </a:solidFill>
              <a:latin typeface="+mj-lt"/>
            </a:endParaRPr>
          </a:p>
          <a:p>
            <a:pPr marL="0" indent="0">
              <a:buNone/>
            </a:pPr>
            <a:r>
              <a:rPr lang="en-US" sz="2400" dirty="0">
                <a:solidFill>
                  <a:schemeClr val="accent6">
                    <a:lumMod val="50000"/>
                  </a:schemeClr>
                </a:solidFill>
                <a:latin typeface="+mj-lt"/>
              </a:rPr>
              <a:t>Remind me in 15 minutes; I’ll have to leave! (Set timer)</a:t>
            </a:r>
          </a:p>
          <a:p>
            <a:pPr marL="0" indent="0">
              <a:buNone/>
            </a:pPr>
            <a:endParaRPr lang="en-US" sz="800" dirty="0">
              <a:solidFill>
                <a:schemeClr val="accent6">
                  <a:lumMod val="50000"/>
                </a:schemeClr>
              </a:solidFill>
              <a:latin typeface="+mj-lt"/>
            </a:endParaRPr>
          </a:p>
          <a:p>
            <a:pPr marL="0" indent="0">
              <a:buNone/>
            </a:pPr>
            <a:r>
              <a:rPr lang="en-US" sz="2400" dirty="0">
                <a:solidFill>
                  <a:schemeClr val="accent6">
                    <a:lumMod val="50000"/>
                  </a:schemeClr>
                </a:solidFill>
                <a:latin typeface="+mj-lt"/>
              </a:rPr>
              <a:t>When did Amy arrive here? (Time duration, but in the past)</a:t>
            </a:r>
          </a:p>
          <a:p>
            <a:pPr marL="0" indent="0">
              <a:buNone/>
            </a:pPr>
            <a:endParaRPr lang="en-US" sz="800" dirty="0">
              <a:solidFill>
                <a:schemeClr val="accent6">
                  <a:lumMod val="50000"/>
                </a:schemeClr>
              </a:solidFill>
              <a:latin typeface="+mj-lt"/>
            </a:endParaRPr>
          </a:p>
          <a:p>
            <a:pPr marL="0" indent="0">
              <a:buNone/>
            </a:pPr>
            <a:r>
              <a:rPr lang="en-US" sz="2400" dirty="0">
                <a:solidFill>
                  <a:schemeClr val="accent6">
                    <a:lumMod val="50000"/>
                  </a:schemeClr>
                </a:solidFill>
                <a:latin typeface="+mj-lt"/>
              </a:rPr>
              <a:t>Circadian clock (day/night)</a:t>
            </a:r>
          </a:p>
          <a:p>
            <a:pPr marL="0" indent="0">
              <a:buNone/>
            </a:pPr>
            <a:r>
              <a:rPr lang="en-US" sz="2400" dirty="0">
                <a:solidFill>
                  <a:schemeClr val="accent6">
                    <a:lumMod val="50000"/>
                  </a:schemeClr>
                </a:solidFill>
                <a:latin typeface="+mj-lt"/>
              </a:rPr>
              <a:t>			Periodic events (music)</a:t>
            </a:r>
          </a:p>
          <a:p>
            <a:pPr marL="0" indent="0">
              <a:buNone/>
            </a:pPr>
            <a:r>
              <a:rPr lang="en-US" sz="2400" dirty="0">
                <a:solidFill>
                  <a:schemeClr val="accent6">
                    <a:lumMod val="50000"/>
                  </a:schemeClr>
                </a:solidFill>
                <a:latin typeface="+mj-lt"/>
              </a:rPr>
              <a:t>						   Following a schedule</a:t>
            </a:r>
          </a:p>
          <a:p>
            <a:pPr marL="0" indent="0">
              <a:buNone/>
            </a:pPr>
            <a:endParaRPr lang="en-US" sz="800" dirty="0">
              <a:solidFill>
                <a:schemeClr val="accent6">
                  <a:lumMod val="50000"/>
                </a:schemeClr>
              </a:solidFill>
              <a:latin typeface="+mj-lt"/>
            </a:endParaRPr>
          </a:p>
        </p:txBody>
      </p:sp>
      <p:sp>
        <p:nvSpPr>
          <p:cNvPr id="4" name="Slide Number Placeholder 3"/>
          <p:cNvSpPr>
            <a:spLocks noGrp="1"/>
          </p:cNvSpPr>
          <p:nvPr>
            <p:ph type="sldNum" sz="quarter" idx="12"/>
          </p:nvPr>
        </p:nvSpPr>
        <p:spPr/>
        <p:txBody>
          <a:bodyPr/>
          <a:lstStyle/>
          <a:p>
            <a:fld id="{86342A6D-3A02-46B1-AA34-1FB548202812}" type="slidenum">
              <a:rPr lang="en-US" smtClean="0"/>
              <a:pPr/>
              <a:t>16</a:t>
            </a:fld>
            <a:endParaRPr lang="en-US" dirty="0"/>
          </a:p>
        </p:txBody>
      </p:sp>
      <p:sp>
        <p:nvSpPr>
          <p:cNvPr id="136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Title 1"/>
          <p:cNvSpPr>
            <a:spLocks noGrp="1"/>
          </p:cNvSpPr>
          <p:nvPr>
            <p:ph type="title"/>
          </p:nvPr>
        </p:nvSpPr>
        <p:spPr>
          <a:xfrm>
            <a:off x="246185" y="457200"/>
            <a:ext cx="8648165" cy="1143000"/>
          </a:xfrm>
        </p:spPr>
        <p:txBody>
          <a:bodyPr>
            <a:noAutofit/>
          </a:bodyPr>
          <a:lstStyle/>
          <a:p>
            <a:r>
              <a:rPr lang="en-US" sz="3600" dirty="0"/>
              <a:t>Sense of Time in Humans and Animals</a:t>
            </a:r>
          </a:p>
        </p:txBody>
      </p:sp>
      <p:pic>
        <p:nvPicPr>
          <p:cNvPr id="92162" name="Picture 2" descr="Circadian rhythm isn't just about sleep – it affects our immune system,  metabolism, fertility and more, doctors explain | South China Morning Post">
            <a:extLst>
              <a:ext uri="{FF2B5EF4-FFF2-40B4-BE49-F238E27FC236}">
                <a16:creationId xmlns:a16="http://schemas.microsoft.com/office/drawing/2014/main" id="{8C0815F3-3A90-4480-A28F-BCF0F06A27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537" y="3896653"/>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Pendulum GIF | Gfycat">
            <a:extLst>
              <a:ext uri="{FF2B5EF4-FFF2-40B4-BE49-F238E27FC236}">
                <a16:creationId xmlns:a16="http://schemas.microsoft.com/office/drawing/2014/main" id="{70EF7251-BB32-45D4-834B-ECDB0F5D0FC3}"/>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8170" y="4132718"/>
            <a:ext cx="2133601" cy="21336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AA4AA520-EF68-4AE6-B8FF-0C592DB6D9A5}"/>
              </a:ext>
            </a:extLst>
          </p:cNvPr>
          <p:cNvGrpSpPr/>
          <p:nvPr/>
        </p:nvGrpSpPr>
        <p:grpSpPr>
          <a:xfrm>
            <a:off x="3276600" y="4132718"/>
            <a:ext cx="2133600" cy="1662185"/>
            <a:chOff x="3276600" y="4132718"/>
            <a:chExt cx="2133600" cy="1662185"/>
          </a:xfrm>
        </p:grpSpPr>
        <p:sp>
          <p:nvSpPr>
            <p:cNvPr id="7" name="Text Box 17">
              <a:extLst>
                <a:ext uri="{FF2B5EF4-FFF2-40B4-BE49-F238E27FC236}">
                  <a16:creationId xmlns:a16="http://schemas.microsoft.com/office/drawing/2014/main" id="{3D6621F9-790D-4FEC-A97C-20F7A3CC7743}"/>
                </a:ext>
              </a:extLst>
            </p:cNvPr>
            <p:cNvSpPr txBox="1">
              <a:spLocks noChangeArrowheads="1"/>
            </p:cNvSpPr>
            <p:nvPr/>
          </p:nvSpPr>
          <p:spPr bwMode="auto">
            <a:xfrm>
              <a:off x="3276600" y="4409908"/>
              <a:ext cx="2133600" cy="138499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2800" b="1" dirty="0">
                  <a:solidFill>
                    <a:schemeClr val="accent1">
                      <a:lumMod val="75000"/>
                    </a:schemeClr>
                  </a:solidFill>
                  <a:latin typeface="Arial" panose="020B0604020202020204" pitchFamily="34" charset="0"/>
                  <a:cs typeface="Times New Roman" panose="02020603050405020304" pitchFamily="18" charset="0"/>
                </a:rPr>
                <a:t>Clock</a:t>
              </a:r>
              <a:r>
                <a:rPr lang="en-US" altLang="en-US" sz="2800" dirty="0">
                  <a:solidFill>
                    <a:srgbClr val="000000"/>
                  </a:solidFill>
                  <a:latin typeface="Arial" panose="020B0604020202020204" pitchFamily="34" charset="0"/>
                  <a:cs typeface="Times New Roman" panose="02020603050405020304" pitchFamily="18" charset="0"/>
                </a:rPr>
                <a:t> =</a:t>
              </a:r>
            </a:p>
            <a:p>
              <a:pPr algn="ctr" eaLnBrk="1" hangingPunct="1"/>
              <a:r>
                <a:rPr lang="en-US" altLang="en-US" sz="2800" dirty="0">
                  <a:solidFill>
                    <a:srgbClr val="FF0000"/>
                  </a:solidFill>
                  <a:latin typeface="Arial" panose="020B0604020202020204" pitchFamily="34" charset="0"/>
                  <a:cs typeface="Times New Roman" panose="02020603050405020304" pitchFamily="18" charset="0"/>
                </a:rPr>
                <a:t>Oscillator</a:t>
              </a:r>
              <a:r>
                <a:rPr lang="en-US" altLang="en-US" sz="2800" dirty="0">
                  <a:solidFill>
                    <a:srgbClr val="000000"/>
                  </a:solidFill>
                  <a:latin typeface="Arial" panose="020B0604020202020204" pitchFamily="34" charset="0"/>
                  <a:cs typeface="Times New Roman" panose="02020603050405020304" pitchFamily="18" charset="0"/>
                </a:rPr>
                <a:t> +</a:t>
              </a:r>
            </a:p>
            <a:p>
              <a:pPr algn="ctr" eaLnBrk="1" hangingPunct="1"/>
              <a:r>
                <a:rPr lang="en-US" altLang="en-US" sz="2800" dirty="0">
                  <a:solidFill>
                    <a:srgbClr val="00B050"/>
                  </a:solidFill>
                  <a:latin typeface="Arial" panose="020B0604020202020204" pitchFamily="34" charset="0"/>
                  <a:cs typeface="Times New Roman" panose="02020603050405020304" pitchFamily="18" charset="0"/>
                </a:rPr>
                <a:t>Counter</a:t>
              </a:r>
            </a:p>
          </p:txBody>
        </p:sp>
        <p:sp>
          <p:nvSpPr>
            <p:cNvPr id="6" name="Rectangle 5">
              <a:extLst>
                <a:ext uri="{FF2B5EF4-FFF2-40B4-BE49-F238E27FC236}">
                  <a16:creationId xmlns:a16="http://schemas.microsoft.com/office/drawing/2014/main" id="{EF310FEE-B636-4836-9E7D-B4F519D198D2}"/>
                </a:ext>
              </a:extLst>
            </p:cNvPr>
            <p:cNvSpPr/>
            <p:nvPr/>
          </p:nvSpPr>
          <p:spPr>
            <a:xfrm>
              <a:off x="3632200" y="4132718"/>
              <a:ext cx="1371600" cy="172582"/>
            </a:xfrm>
            <a:prstGeom prst="rect">
              <a:avLst/>
            </a:prstGeom>
            <a:solidFill>
              <a:schemeClr val="bg1"/>
            </a:solidFill>
            <a:ln>
              <a:noFill/>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grpSp>
      <p:pic>
        <p:nvPicPr>
          <p:cNvPr id="92164" name="Picture 4" descr="FAMILY TIPSHEET: Sample Daily Learning Schedule | Holland Bloorview">
            <a:extLst>
              <a:ext uri="{FF2B5EF4-FFF2-40B4-BE49-F238E27FC236}">
                <a16:creationId xmlns:a16="http://schemas.microsoft.com/office/drawing/2014/main" id="{1EDF51EA-ED35-4BAE-BB93-F941310047D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5999" y="4673359"/>
            <a:ext cx="2511563" cy="1356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527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513" y="1471247"/>
            <a:ext cx="8487507" cy="2866291"/>
          </a:xfrm>
        </p:spPr>
        <p:txBody>
          <a:bodyPr>
            <a:normAutofit/>
          </a:bodyPr>
          <a:lstStyle/>
          <a:p>
            <a:pPr marL="0" indent="0">
              <a:buNone/>
            </a:pPr>
            <a:r>
              <a:rPr lang="en-US" sz="2400" dirty="0">
                <a:solidFill>
                  <a:schemeClr val="accent6">
                    <a:lumMod val="50000"/>
                  </a:schemeClr>
                </a:solidFill>
                <a:latin typeface="+mj-lt"/>
              </a:rPr>
              <a:t>The sense of place and the ability to navigate are some of the most fundamental brain functions. </a:t>
            </a:r>
          </a:p>
          <a:p>
            <a:pPr marL="0" indent="0">
              <a:buNone/>
            </a:pPr>
            <a:endParaRPr lang="en-US" sz="900" dirty="0">
              <a:solidFill>
                <a:schemeClr val="accent6">
                  <a:lumMod val="50000"/>
                </a:schemeClr>
              </a:solidFill>
              <a:latin typeface="+mj-lt"/>
            </a:endParaRPr>
          </a:p>
          <a:p>
            <a:pPr marL="0" indent="0">
              <a:buNone/>
            </a:pPr>
            <a:r>
              <a:rPr lang="en-US" sz="2400" dirty="0">
                <a:solidFill>
                  <a:schemeClr val="accent6">
                    <a:lumMod val="50000"/>
                  </a:schemeClr>
                </a:solidFill>
                <a:latin typeface="+mj-lt"/>
              </a:rPr>
              <a:t>German philosopher Immanuel Kant (1724-1804) argued that some mental abilities exist independent of experience. </a:t>
            </a:r>
          </a:p>
          <a:p>
            <a:pPr marL="0" indent="0">
              <a:buNone/>
            </a:pPr>
            <a:endParaRPr lang="en-US" sz="800" dirty="0">
              <a:solidFill>
                <a:schemeClr val="accent6">
                  <a:lumMod val="50000"/>
                </a:schemeClr>
              </a:solidFill>
              <a:latin typeface="+mj-lt"/>
            </a:endParaRPr>
          </a:p>
          <a:p>
            <a:pPr marL="0" indent="0">
              <a:buNone/>
            </a:pPr>
            <a:r>
              <a:rPr lang="en-US" sz="2400" dirty="0">
                <a:solidFill>
                  <a:schemeClr val="accent6">
                    <a:lumMod val="50000"/>
                  </a:schemeClr>
                </a:solidFill>
                <a:latin typeface="+mj-lt"/>
              </a:rPr>
              <a:t>He considered perception of place as one of these innate abilities through which the external world had to be organized/perceived.</a:t>
            </a:r>
          </a:p>
          <a:p>
            <a:pPr marL="0" indent="0">
              <a:buNone/>
            </a:pPr>
            <a:endParaRPr lang="en-US" sz="800" dirty="0">
              <a:solidFill>
                <a:schemeClr val="accent6">
                  <a:lumMod val="50000"/>
                </a:schemeClr>
              </a:solidFill>
              <a:latin typeface="+mj-lt"/>
            </a:endParaRPr>
          </a:p>
        </p:txBody>
      </p:sp>
      <p:sp>
        <p:nvSpPr>
          <p:cNvPr id="4" name="Slide Number Placeholder 3"/>
          <p:cNvSpPr>
            <a:spLocks noGrp="1"/>
          </p:cNvSpPr>
          <p:nvPr>
            <p:ph type="sldNum" sz="quarter" idx="12"/>
          </p:nvPr>
        </p:nvSpPr>
        <p:spPr/>
        <p:txBody>
          <a:bodyPr/>
          <a:lstStyle/>
          <a:p>
            <a:fld id="{86342A6D-3A02-46B1-AA34-1FB548202812}" type="slidenum">
              <a:rPr lang="en-US" smtClean="0"/>
              <a:pPr/>
              <a:t>17</a:t>
            </a:fld>
            <a:endParaRPr lang="en-US" dirty="0"/>
          </a:p>
        </p:txBody>
      </p:sp>
      <p:sp>
        <p:nvSpPr>
          <p:cNvPr id="136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1140" name="Picture 4" descr="Image result for santa barbara map">
            <a:extLst>
              <a:ext uri="{FF2B5EF4-FFF2-40B4-BE49-F238E27FC236}">
                <a16:creationId xmlns:a16="http://schemas.microsoft.com/office/drawing/2014/main" id="{FD3B0C9A-AB5E-458A-A05A-44AEF5FF7F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1661" y="4337537"/>
            <a:ext cx="2435474" cy="1853374"/>
          </a:xfrm>
          <a:prstGeom prst="rect">
            <a:avLst/>
          </a:prstGeom>
          <a:noFill/>
          <a:extLst>
            <a:ext uri="{909E8E84-426E-40DD-AFC4-6F175D3DCCD1}">
              <a14:hiddenFill xmlns:a14="http://schemas.microsoft.com/office/drawing/2010/main">
                <a:solidFill>
                  <a:srgbClr val="FFFFFF"/>
                </a:solidFill>
              </a14:hiddenFill>
            </a:ext>
          </a:extLst>
        </p:spPr>
      </p:pic>
      <p:pic>
        <p:nvPicPr>
          <p:cNvPr id="91142" name="Picture 6" descr="Related image">
            <a:extLst>
              <a:ext uri="{FF2B5EF4-FFF2-40B4-BE49-F238E27FC236}">
                <a16:creationId xmlns:a16="http://schemas.microsoft.com/office/drawing/2014/main" id="{A655F472-31BE-4B66-B129-7469A73B717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219" r="22020" b="24794"/>
          <a:stretch/>
        </p:blipFill>
        <p:spPr bwMode="auto">
          <a:xfrm>
            <a:off x="5765326" y="4354944"/>
            <a:ext cx="1811804" cy="1846626"/>
          </a:xfrm>
          <a:prstGeom prst="rect">
            <a:avLst/>
          </a:prstGeom>
          <a:noFill/>
          <a:extLst>
            <a:ext uri="{909E8E84-426E-40DD-AFC4-6F175D3DCCD1}">
              <a14:hiddenFill xmlns:a14="http://schemas.microsoft.com/office/drawing/2010/main">
                <a:solidFill>
                  <a:srgbClr val="FFFFFF"/>
                </a:solidFill>
              </a14:hiddenFill>
            </a:ext>
          </a:extLst>
        </p:spPr>
      </p:pic>
      <p:pic>
        <p:nvPicPr>
          <p:cNvPr id="91144" name="Picture 8" descr="Image result for world map">
            <a:extLst>
              <a:ext uri="{FF2B5EF4-FFF2-40B4-BE49-F238E27FC236}">
                <a16:creationId xmlns:a16="http://schemas.microsoft.com/office/drawing/2014/main" id="{60955C9F-CE97-49E0-BEB4-AF303741A868}"/>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400000"/>
                    </a14:imgEffect>
                    <a14:imgEffect>
                      <a14:brightnessContrast bright="-20000" contrast="20000"/>
                    </a14:imgEffect>
                  </a14:imgLayer>
                </a14:imgProps>
              </a:ext>
              <a:ext uri="{28A0092B-C50C-407E-A947-70E740481C1C}">
                <a14:useLocalDpi xmlns:a14="http://schemas.microsoft.com/office/drawing/2010/main" val="0"/>
              </a:ext>
            </a:extLst>
          </a:blip>
          <a:srcRect l="6375" r="6532"/>
          <a:stretch/>
        </p:blipFill>
        <p:spPr bwMode="auto">
          <a:xfrm>
            <a:off x="216715" y="4349615"/>
            <a:ext cx="2832220" cy="18292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5F09134-BE53-4634-802C-28AFFB88D9E0}"/>
              </a:ext>
            </a:extLst>
          </p:cNvPr>
          <p:cNvSpPr/>
          <p:nvPr/>
        </p:nvSpPr>
        <p:spPr>
          <a:xfrm>
            <a:off x="7780818" y="4337537"/>
            <a:ext cx="1143000" cy="1864033"/>
          </a:xfrm>
          <a:prstGeom prst="rect">
            <a:avLst/>
          </a:prstGeom>
          <a:solidFill>
            <a:srgbClr val="FFCC99"/>
          </a:solidFill>
          <a:ln w="19050">
            <a:solidFill>
              <a:schemeClr val="tx1"/>
            </a:solidFill>
          </a:ln>
        </p:spPr>
        <p:txBody>
          <a:bodyPr wrap="square" rtlCol="0" anchor="ctr">
            <a:spAutoFit/>
          </a:bodyPr>
          <a:lstStyle/>
          <a:p>
            <a:pPr algn="ctr"/>
            <a:endParaRPr lang="en-US" sz="4400" b="1" dirty="0">
              <a:solidFill>
                <a:srgbClr val="00CC00"/>
              </a:solidFill>
              <a:latin typeface="+mj-lt"/>
              <a:ea typeface="+mj-ea"/>
              <a:cs typeface="B Titr" pitchFamily="2" charset="-78"/>
            </a:endParaRPr>
          </a:p>
        </p:txBody>
      </p:sp>
      <p:sp>
        <p:nvSpPr>
          <p:cNvPr id="8" name="Rectangle 7">
            <a:extLst>
              <a:ext uri="{FF2B5EF4-FFF2-40B4-BE49-F238E27FC236}">
                <a16:creationId xmlns:a16="http://schemas.microsoft.com/office/drawing/2014/main" id="{F8947306-6627-420C-939D-E5863635CD1C}"/>
              </a:ext>
            </a:extLst>
          </p:cNvPr>
          <p:cNvSpPr/>
          <p:nvPr/>
        </p:nvSpPr>
        <p:spPr>
          <a:xfrm>
            <a:off x="8188195" y="4277458"/>
            <a:ext cx="328246" cy="120157"/>
          </a:xfrm>
          <a:prstGeom prst="rect">
            <a:avLst/>
          </a:prstGeom>
          <a:solidFill>
            <a:schemeClr val="bg1"/>
          </a:solidFill>
        </p:spPr>
        <p:txBody>
          <a:bodyPr wrap="square" rtlCol="0" anchor="ctr">
            <a:spAutoFit/>
          </a:bodyPr>
          <a:lstStyle/>
          <a:p>
            <a:pPr algn="ctr"/>
            <a:endParaRPr lang="en-US" sz="4400" b="1" dirty="0">
              <a:solidFill>
                <a:srgbClr val="00CC00"/>
              </a:solidFill>
              <a:latin typeface="+mj-lt"/>
              <a:ea typeface="+mj-ea"/>
              <a:cs typeface="B Titr" pitchFamily="2" charset="-78"/>
            </a:endParaRPr>
          </a:p>
        </p:txBody>
      </p:sp>
      <p:cxnSp>
        <p:nvCxnSpPr>
          <p:cNvPr id="10" name="Straight Connector 9">
            <a:extLst>
              <a:ext uri="{FF2B5EF4-FFF2-40B4-BE49-F238E27FC236}">
                <a16:creationId xmlns:a16="http://schemas.microsoft.com/office/drawing/2014/main" id="{E2514C18-AA82-47DA-A7B6-03A95C984337}"/>
              </a:ext>
            </a:extLst>
          </p:cNvPr>
          <p:cNvCxnSpPr>
            <a:stCxn id="8" idx="1"/>
          </p:cNvCxnSpPr>
          <p:nvPr/>
        </p:nvCxnSpPr>
        <p:spPr>
          <a:xfrm>
            <a:off x="8188195" y="4337537"/>
            <a:ext cx="328246" cy="1467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32DB33CB-249B-40ED-B7F2-5916AAC44E79}"/>
              </a:ext>
            </a:extLst>
          </p:cNvPr>
          <p:cNvSpPr/>
          <p:nvPr/>
        </p:nvSpPr>
        <p:spPr>
          <a:xfrm>
            <a:off x="8406911" y="5633733"/>
            <a:ext cx="364346" cy="288944"/>
          </a:xfrm>
          <a:prstGeom prst="ellipse">
            <a:avLst/>
          </a:prstGeom>
          <a:solidFill>
            <a:schemeClr val="bg1"/>
          </a:solidFill>
          <a:ln>
            <a:solidFill>
              <a:schemeClr val="tx1"/>
            </a:solidFill>
          </a:ln>
        </p:spPr>
        <p:txBody>
          <a:bodyPr wrap="square" rtlCol="0" anchor="ctr">
            <a:spAutoFit/>
          </a:bodyPr>
          <a:lstStyle/>
          <a:p>
            <a:pPr algn="ctr"/>
            <a:endParaRPr lang="en-US" sz="4400" b="1" dirty="0">
              <a:ln w="12700">
                <a:solidFill>
                  <a:schemeClr val="tx1"/>
                </a:solidFill>
              </a:ln>
              <a:solidFill>
                <a:srgbClr val="00CC00"/>
              </a:solidFill>
              <a:latin typeface="+mj-lt"/>
              <a:ea typeface="+mj-ea"/>
              <a:cs typeface="B Titr" pitchFamily="2" charset="-78"/>
            </a:endParaRPr>
          </a:p>
        </p:txBody>
      </p:sp>
      <p:sp>
        <p:nvSpPr>
          <p:cNvPr id="11" name="Rectangle 10">
            <a:extLst>
              <a:ext uri="{FF2B5EF4-FFF2-40B4-BE49-F238E27FC236}">
                <a16:creationId xmlns:a16="http://schemas.microsoft.com/office/drawing/2014/main" id="{786364B3-0A14-43BD-B858-A365398EF156}"/>
              </a:ext>
            </a:extLst>
          </p:cNvPr>
          <p:cNvSpPr/>
          <p:nvPr/>
        </p:nvSpPr>
        <p:spPr>
          <a:xfrm>
            <a:off x="8564408" y="5459824"/>
            <a:ext cx="322305" cy="633046"/>
          </a:xfrm>
          <a:prstGeom prst="rect">
            <a:avLst/>
          </a:prstGeom>
          <a:solidFill>
            <a:schemeClr val="bg1"/>
          </a:solidFill>
          <a:ln w="12700">
            <a:solidFill>
              <a:schemeClr val="tx1"/>
            </a:solidFill>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
        <p:nvSpPr>
          <p:cNvPr id="21" name="Oval 20">
            <a:extLst>
              <a:ext uri="{FF2B5EF4-FFF2-40B4-BE49-F238E27FC236}">
                <a16:creationId xmlns:a16="http://schemas.microsoft.com/office/drawing/2014/main" id="{5DBFE07C-AF62-4B7E-9FA5-BA5D09D3E34E}"/>
              </a:ext>
            </a:extLst>
          </p:cNvPr>
          <p:cNvSpPr/>
          <p:nvPr/>
        </p:nvSpPr>
        <p:spPr>
          <a:xfrm>
            <a:off x="8553231" y="4773199"/>
            <a:ext cx="327555" cy="288944"/>
          </a:xfrm>
          <a:prstGeom prst="ellipse">
            <a:avLst/>
          </a:prstGeom>
          <a:solidFill>
            <a:schemeClr val="bg1"/>
          </a:solidFill>
          <a:ln>
            <a:solidFill>
              <a:schemeClr val="tx1"/>
            </a:solidFill>
          </a:ln>
        </p:spPr>
        <p:txBody>
          <a:bodyPr wrap="square" rtlCol="0" anchor="ctr">
            <a:spAutoFit/>
          </a:bodyPr>
          <a:lstStyle/>
          <a:p>
            <a:pPr algn="ctr"/>
            <a:endParaRPr lang="en-US" sz="4400" b="1" dirty="0">
              <a:ln w="12700">
                <a:solidFill>
                  <a:schemeClr val="tx1"/>
                </a:solidFill>
              </a:ln>
              <a:solidFill>
                <a:srgbClr val="00CC00"/>
              </a:solidFill>
              <a:latin typeface="+mj-lt"/>
              <a:ea typeface="+mj-ea"/>
              <a:cs typeface="B Titr" pitchFamily="2" charset="-78"/>
            </a:endParaRPr>
          </a:p>
        </p:txBody>
      </p:sp>
      <p:sp>
        <p:nvSpPr>
          <p:cNvPr id="22" name="Oval 21">
            <a:extLst>
              <a:ext uri="{FF2B5EF4-FFF2-40B4-BE49-F238E27FC236}">
                <a16:creationId xmlns:a16="http://schemas.microsoft.com/office/drawing/2014/main" id="{7B4112CB-1865-485E-AE1A-7063915031EA}"/>
              </a:ext>
            </a:extLst>
          </p:cNvPr>
          <p:cNvSpPr/>
          <p:nvPr/>
        </p:nvSpPr>
        <p:spPr>
          <a:xfrm>
            <a:off x="8077200" y="5090401"/>
            <a:ext cx="326406" cy="288944"/>
          </a:xfrm>
          <a:prstGeom prst="ellipse">
            <a:avLst/>
          </a:prstGeom>
          <a:solidFill>
            <a:schemeClr val="bg1"/>
          </a:solidFill>
          <a:ln>
            <a:solidFill>
              <a:schemeClr val="tx1"/>
            </a:solidFill>
          </a:ln>
        </p:spPr>
        <p:txBody>
          <a:bodyPr wrap="square" rtlCol="0" anchor="ctr">
            <a:spAutoFit/>
          </a:bodyPr>
          <a:lstStyle/>
          <a:p>
            <a:pPr algn="ctr"/>
            <a:endParaRPr lang="en-US" sz="4400" b="1" dirty="0">
              <a:ln w="12700">
                <a:solidFill>
                  <a:schemeClr val="tx1"/>
                </a:solidFill>
              </a:ln>
              <a:solidFill>
                <a:srgbClr val="00CC00"/>
              </a:solidFill>
              <a:latin typeface="+mj-lt"/>
              <a:ea typeface="+mj-ea"/>
              <a:cs typeface="B Titr" pitchFamily="2" charset="-78"/>
            </a:endParaRPr>
          </a:p>
        </p:txBody>
      </p:sp>
      <p:sp>
        <p:nvSpPr>
          <p:cNvPr id="2" name="Title 1"/>
          <p:cNvSpPr>
            <a:spLocks noGrp="1"/>
          </p:cNvSpPr>
          <p:nvPr>
            <p:ph type="title"/>
          </p:nvPr>
        </p:nvSpPr>
        <p:spPr>
          <a:xfrm>
            <a:off x="246185" y="457200"/>
            <a:ext cx="8648165" cy="1143000"/>
          </a:xfrm>
        </p:spPr>
        <p:txBody>
          <a:bodyPr>
            <a:noAutofit/>
          </a:bodyPr>
          <a:lstStyle/>
          <a:p>
            <a:r>
              <a:rPr lang="en-US" sz="3600" dirty="0"/>
              <a:t>Sense of Place in Humans and Animals</a:t>
            </a:r>
          </a:p>
        </p:txBody>
      </p:sp>
      <p:sp>
        <p:nvSpPr>
          <p:cNvPr id="23" name="Oval 22">
            <a:extLst>
              <a:ext uri="{FF2B5EF4-FFF2-40B4-BE49-F238E27FC236}">
                <a16:creationId xmlns:a16="http://schemas.microsoft.com/office/drawing/2014/main" id="{A5D8C454-B221-4A5B-A004-C6CB29D7E40C}"/>
              </a:ext>
            </a:extLst>
          </p:cNvPr>
          <p:cNvSpPr/>
          <p:nvPr/>
        </p:nvSpPr>
        <p:spPr>
          <a:xfrm>
            <a:off x="8146036" y="4761302"/>
            <a:ext cx="339355" cy="273941"/>
          </a:xfrm>
          <a:prstGeom prst="ellipse">
            <a:avLst/>
          </a:prstGeom>
          <a:solidFill>
            <a:schemeClr val="bg1"/>
          </a:solidFill>
          <a:ln>
            <a:solidFill>
              <a:schemeClr val="tx1"/>
            </a:solidFill>
          </a:ln>
        </p:spPr>
        <p:txBody>
          <a:bodyPr wrap="square" rtlCol="0" anchor="ctr">
            <a:spAutoFit/>
          </a:bodyPr>
          <a:lstStyle/>
          <a:p>
            <a:pPr algn="ctr"/>
            <a:endParaRPr lang="en-US" sz="4400" b="1" dirty="0">
              <a:ln w="12700">
                <a:solidFill>
                  <a:schemeClr val="tx1"/>
                </a:solidFill>
              </a:ln>
              <a:solidFill>
                <a:srgbClr val="00CC00"/>
              </a:solidFill>
              <a:latin typeface="+mj-lt"/>
              <a:ea typeface="+mj-ea"/>
              <a:cs typeface="B Titr" pitchFamily="2" charset="-78"/>
            </a:endParaRPr>
          </a:p>
        </p:txBody>
      </p:sp>
      <p:sp>
        <p:nvSpPr>
          <p:cNvPr id="20" name="Oval 19">
            <a:extLst>
              <a:ext uri="{FF2B5EF4-FFF2-40B4-BE49-F238E27FC236}">
                <a16:creationId xmlns:a16="http://schemas.microsoft.com/office/drawing/2014/main" id="{77B5C6AF-386F-496A-8ECB-AA46AE6D7B8A}"/>
              </a:ext>
            </a:extLst>
          </p:cNvPr>
          <p:cNvSpPr/>
          <p:nvPr/>
        </p:nvSpPr>
        <p:spPr>
          <a:xfrm>
            <a:off x="8157942" y="4801457"/>
            <a:ext cx="698036" cy="633046"/>
          </a:xfrm>
          <a:prstGeom prst="ellipse">
            <a:avLst/>
          </a:prstGeom>
          <a:solidFill>
            <a:schemeClr val="bg1"/>
          </a:solidFill>
          <a:ln>
            <a:solidFill>
              <a:schemeClr val="tx1"/>
            </a:solidFill>
          </a:ln>
        </p:spPr>
        <p:txBody>
          <a:bodyPr wrap="square" rtlCol="0" anchor="ctr">
            <a:spAutoFit/>
          </a:bodyPr>
          <a:lstStyle/>
          <a:p>
            <a:pPr algn="ctr"/>
            <a:endParaRPr lang="en-US" sz="4400" b="1" dirty="0">
              <a:ln w="12700">
                <a:solidFill>
                  <a:schemeClr val="tx1"/>
                </a:solidFill>
              </a:ln>
              <a:solidFill>
                <a:srgbClr val="00CC00"/>
              </a:solidFill>
              <a:latin typeface="+mj-lt"/>
              <a:ea typeface="+mj-ea"/>
              <a:cs typeface="B Titr" pitchFamily="2" charset="-78"/>
            </a:endParaRPr>
          </a:p>
        </p:txBody>
      </p:sp>
    </p:spTree>
    <p:extLst>
      <p:ext uri="{BB962C8B-B14F-4D97-AF65-F5344CB8AC3E}">
        <p14:creationId xmlns:p14="http://schemas.microsoft.com/office/powerpoint/2010/main" val="188863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06E986D-DD61-4EBF-9855-1EED424C5AD9}"/>
              </a:ext>
            </a:extLst>
          </p:cNvPr>
          <p:cNvSpPr/>
          <p:nvPr/>
        </p:nvSpPr>
        <p:spPr>
          <a:xfrm>
            <a:off x="326378" y="2714343"/>
            <a:ext cx="4785829" cy="1429314"/>
          </a:xfrm>
          <a:prstGeom prst="rect">
            <a:avLst/>
          </a:prstGeom>
          <a:solidFill>
            <a:schemeClr val="accent6">
              <a:lumMod val="40000"/>
              <a:lumOff val="60000"/>
            </a:schemeClr>
          </a:solidFill>
        </p:spPr>
        <p:txBody>
          <a:bodyPr wrap="square" rtlCol="0" anchor="ctr">
            <a:spAutoFit/>
          </a:bodyPr>
          <a:lstStyle/>
          <a:p>
            <a:pPr algn="ctr"/>
            <a:endParaRPr lang="en-US" sz="4400" b="1" dirty="0">
              <a:solidFill>
                <a:srgbClr val="00CC00"/>
              </a:solidFill>
              <a:latin typeface="+mj-lt"/>
              <a:ea typeface="+mj-ea"/>
              <a:cs typeface="B Titr" pitchFamily="2" charset="-78"/>
            </a:endParaRPr>
          </a:p>
        </p:txBody>
      </p:sp>
      <p:sp>
        <p:nvSpPr>
          <p:cNvPr id="4" name="Slide Number Placeholder 3"/>
          <p:cNvSpPr>
            <a:spLocks noGrp="1"/>
          </p:cNvSpPr>
          <p:nvPr>
            <p:ph type="sldNum" sz="quarter" idx="12"/>
          </p:nvPr>
        </p:nvSpPr>
        <p:spPr/>
        <p:txBody>
          <a:bodyPr/>
          <a:lstStyle/>
          <a:p>
            <a:fld id="{86342A6D-3A02-46B1-AA34-1FB548202812}" type="slidenum">
              <a:rPr lang="en-US" smtClean="0"/>
              <a:pPr/>
              <a:t>18</a:t>
            </a:fld>
            <a:endParaRPr lang="en-US" dirty="0"/>
          </a:p>
        </p:txBody>
      </p:sp>
      <p:sp>
        <p:nvSpPr>
          <p:cNvPr id="5" name="Title 1"/>
          <p:cNvSpPr>
            <a:spLocks noGrp="1"/>
          </p:cNvSpPr>
          <p:nvPr>
            <p:ph type="title"/>
          </p:nvPr>
        </p:nvSpPr>
        <p:spPr>
          <a:xfrm>
            <a:off x="457200" y="457200"/>
            <a:ext cx="8229600" cy="914657"/>
          </a:xfrm>
        </p:spPr>
        <p:txBody>
          <a:bodyPr/>
          <a:lstStyle/>
          <a:p>
            <a:r>
              <a:rPr lang="en-US" dirty="0"/>
              <a:t>Outline</a:t>
            </a:r>
          </a:p>
        </p:txBody>
      </p:sp>
      <p:sp>
        <p:nvSpPr>
          <p:cNvPr id="9" name="Content Placeholder 2"/>
          <p:cNvSpPr>
            <a:spLocks noGrp="1"/>
          </p:cNvSpPr>
          <p:nvPr>
            <p:ph idx="1"/>
          </p:nvPr>
        </p:nvSpPr>
        <p:spPr>
          <a:xfrm>
            <a:off x="326379" y="1328916"/>
            <a:ext cx="4785829" cy="4974543"/>
          </a:xfrm>
        </p:spPr>
        <p:txBody>
          <a:bodyPr>
            <a:normAutofit fontScale="77500" lnSpcReduction="20000"/>
          </a:bodyPr>
          <a:lstStyle/>
          <a:p>
            <a:r>
              <a:rPr lang="en-US" b="1" dirty="0">
                <a:solidFill>
                  <a:schemeClr val="accent6">
                    <a:lumMod val="50000"/>
                  </a:schemeClr>
                </a:solidFill>
              </a:rPr>
              <a:t>Introduction and Background</a:t>
            </a:r>
          </a:p>
          <a:p>
            <a:pPr lvl="1"/>
            <a:r>
              <a:rPr lang="en-US" b="1" dirty="0">
                <a:solidFill>
                  <a:srgbClr val="C75F09"/>
                </a:solidFill>
              </a:rPr>
              <a:t>Why analog is cool again</a:t>
            </a:r>
          </a:p>
          <a:p>
            <a:pPr lvl="1"/>
            <a:r>
              <a:rPr lang="en-US" b="1" dirty="0">
                <a:solidFill>
                  <a:srgbClr val="C75F09"/>
                </a:solidFill>
              </a:rPr>
              <a:t>Residue number system (RNS)</a:t>
            </a:r>
          </a:p>
          <a:p>
            <a:pPr lvl="1"/>
            <a:r>
              <a:rPr lang="en-US" b="1" dirty="0">
                <a:solidFill>
                  <a:srgbClr val="C75F09"/>
                </a:solidFill>
              </a:rPr>
              <a:t>The brain and numeracy</a:t>
            </a:r>
          </a:p>
          <a:p>
            <a:r>
              <a:rPr lang="en-US" b="1" dirty="0">
                <a:solidFill>
                  <a:schemeClr val="accent6">
                    <a:lumMod val="50000"/>
                  </a:schemeClr>
                </a:solidFill>
              </a:rPr>
              <a:t>Hybrid Numbers and Arithmetic</a:t>
            </a:r>
          </a:p>
          <a:p>
            <a:pPr lvl="1"/>
            <a:r>
              <a:rPr lang="en-US" b="1" dirty="0">
                <a:solidFill>
                  <a:srgbClr val="C75F09"/>
                </a:solidFill>
              </a:rPr>
              <a:t>Historical perspective</a:t>
            </a:r>
          </a:p>
          <a:p>
            <a:pPr lvl="1"/>
            <a:r>
              <a:rPr lang="en-US" b="1" dirty="0">
                <a:solidFill>
                  <a:srgbClr val="C75F09"/>
                </a:solidFill>
              </a:rPr>
              <a:t>Some hybrid representations</a:t>
            </a:r>
          </a:p>
          <a:p>
            <a:pPr lvl="1"/>
            <a:r>
              <a:rPr lang="en-US" b="1" dirty="0">
                <a:solidFill>
                  <a:srgbClr val="C75F09"/>
                </a:solidFill>
              </a:rPr>
              <a:t>Nobel Prize in medicine, 2014</a:t>
            </a:r>
          </a:p>
          <a:p>
            <a:r>
              <a:rPr lang="en-US" b="1" dirty="0">
                <a:solidFill>
                  <a:schemeClr val="accent6">
                    <a:lumMod val="50000"/>
                  </a:schemeClr>
                </a:solidFill>
              </a:rPr>
              <a:t>Continuous-Digits RNS</a:t>
            </a:r>
          </a:p>
          <a:p>
            <a:pPr lvl="1"/>
            <a:r>
              <a:rPr lang="en-US" b="1" dirty="0">
                <a:solidFill>
                  <a:srgbClr val="C75F09"/>
                </a:solidFill>
              </a:rPr>
              <a:t>CD-RNS models rat’s navigation</a:t>
            </a:r>
          </a:p>
          <a:p>
            <a:pPr lvl="1"/>
            <a:r>
              <a:rPr lang="en-US" b="1" dirty="0">
                <a:solidFill>
                  <a:srgbClr val="C75F09"/>
                </a:solidFill>
              </a:rPr>
              <a:t>Different from discrete RNS</a:t>
            </a:r>
          </a:p>
          <a:p>
            <a:pPr lvl="1"/>
            <a:r>
              <a:rPr lang="en-US" b="1" dirty="0">
                <a:solidFill>
                  <a:srgbClr val="C75F09"/>
                </a:solidFill>
              </a:rPr>
              <a:t>Dynamic range and precision</a:t>
            </a:r>
          </a:p>
          <a:p>
            <a:pPr lvl="1"/>
            <a:r>
              <a:rPr lang="en-US" b="1" dirty="0">
                <a:solidFill>
                  <a:srgbClr val="C75F09"/>
                </a:solidFill>
              </a:rPr>
              <a:t>Other properties and challenges</a:t>
            </a:r>
          </a:p>
          <a:p>
            <a:r>
              <a:rPr lang="en-US" b="1" dirty="0">
                <a:solidFill>
                  <a:schemeClr val="accent6">
                    <a:lumMod val="50000"/>
                  </a:schemeClr>
                </a:solidFill>
              </a:rPr>
              <a:t>Conclusions and Future Work</a:t>
            </a:r>
          </a:p>
        </p:txBody>
      </p:sp>
      <p:grpSp>
        <p:nvGrpSpPr>
          <p:cNvPr id="23" name="Group 22"/>
          <p:cNvGrpSpPr/>
          <p:nvPr/>
        </p:nvGrpSpPr>
        <p:grpSpPr>
          <a:xfrm>
            <a:off x="5730042" y="4189663"/>
            <a:ext cx="2923858" cy="1856365"/>
            <a:chOff x="6363222" y="1478070"/>
            <a:chExt cx="2054268" cy="1277655"/>
          </a:xfrm>
        </p:grpSpPr>
        <p:grpSp>
          <p:nvGrpSpPr>
            <p:cNvPr id="84993" name="Group 1"/>
            <p:cNvGrpSpPr>
              <a:grpSpLocks/>
            </p:cNvGrpSpPr>
            <p:nvPr/>
          </p:nvGrpSpPr>
          <p:grpSpPr bwMode="auto">
            <a:xfrm>
              <a:off x="6363222" y="1478070"/>
              <a:ext cx="2054268" cy="1277655"/>
              <a:chOff x="4125" y="4759"/>
              <a:chExt cx="1751" cy="1077"/>
            </a:xfrm>
          </p:grpSpPr>
          <p:sp>
            <p:nvSpPr>
              <p:cNvPr id="84994" name="AutoShape 2"/>
              <p:cNvSpPr>
                <a:spLocks noChangeArrowheads="1"/>
              </p:cNvSpPr>
              <p:nvPr/>
            </p:nvSpPr>
            <p:spPr bwMode="auto">
              <a:xfrm>
                <a:off x="4367" y="5479"/>
                <a:ext cx="426" cy="357"/>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995" name="AutoShape 3"/>
              <p:cNvSpPr>
                <a:spLocks noChangeArrowheads="1"/>
              </p:cNvSpPr>
              <p:nvPr/>
            </p:nvSpPr>
            <p:spPr bwMode="auto">
              <a:xfrm>
                <a:off x="4799" y="5479"/>
                <a:ext cx="426" cy="357"/>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996" name="AutoShape 4"/>
              <p:cNvSpPr>
                <a:spLocks noChangeArrowheads="1"/>
              </p:cNvSpPr>
              <p:nvPr/>
            </p:nvSpPr>
            <p:spPr bwMode="auto">
              <a:xfrm>
                <a:off x="5231" y="5479"/>
                <a:ext cx="426" cy="357"/>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997" name="AutoShape 5"/>
              <p:cNvSpPr>
                <a:spLocks noChangeArrowheads="1"/>
              </p:cNvSpPr>
              <p:nvPr/>
            </p:nvSpPr>
            <p:spPr bwMode="auto">
              <a:xfrm>
                <a:off x="4585" y="5127"/>
                <a:ext cx="427" cy="356"/>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998" name="AutoShape 6"/>
              <p:cNvSpPr>
                <a:spLocks noChangeArrowheads="1"/>
              </p:cNvSpPr>
              <p:nvPr/>
            </p:nvSpPr>
            <p:spPr bwMode="auto">
              <a:xfrm>
                <a:off x="5012" y="5127"/>
                <a:ext cx="426" cy="356"/>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999" name="AutoShape 7"/>
              <p:cNvSpPr>
                <a:spLocks noChangeArrowheads="1"/>
              </p:cNvSpPr>
              <p:nvPr/>
            </p:nvSpPr>
            <p:spPr bwMode="auto">
              <a:xfrm>
                <a:off x="5449" y="5127"/>
                <a:ext cx="427" cy="356"/>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00" name="AutoShape 8"/>
              <p:cNvSpPr>
                <a:spLocks noChangeArrowheads="1"/>
              </p:cNvSpPr>
              <p:nvPr/>
            </p:nvSpPr>
            <p:spPr bwMode="auto">
              <a:xfrm>
                <a:off x="4148" y="5127"/>
                <a:ext cx="426" cy="356"/>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01" name="AutoShape 9"/>
              <p:cNvSpPr>
                <a:spLocks noChangeArrowheads="1"/>
              </p:cNvSpPr>
              <p:nvPr/>
            </p:nvSpPr>
            <p:spPr bwMode="auto">
              <a:xfrm>
                <a:off x="4367" y="4759"/>
                <a:ext cx="426" cy="358"/>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02" name="AutoShape 10"/>
              <p:cNvSpPr>
                <a:spLocks noChangeArrowheads="1"/>
              </p:cNvSpPr>
              <p:nvPr/>
            </p:nvSpPr>
            <p:spPr bwMode="auto">
              <a:xfrm>
                <a:off x="4799" y="4759"/>
                <a:ext cx="426" cy="358"/>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03" name="AutoShape 11"/>
              <p:cNvSpPr>
                <a:spLocks noChangeArrowheads="1"/>
              </p:cNvSpPr>
              <p:nvPr/>
            </p:nvSpPr>
            <p:spPr bwMode="auto">
              <a:xfrm>
                <a:off x="5231" y="4759"/>
                <a:ext cx="426" cy="358"/>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04" name="Line 12"/>
              <p:cNvSpPr>
                <a:spLocks noChangeShapeType="1"/>
              </p:cNvSpPr>
              <p:nvPr/>
            </p:nvSpPr>
            <p:spPr bwMode="auto">
              <a:xfrm>
                <a:off x="4125" y="4759"/>
                <a:ext cx="1728" cy="1"/>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5005" name="Line 13"/>
              <p:cNvSpPr>
                <a:spLocks noChangeShapeType="1"/>
              </p:cNvSpPr>
              <p:nvPr/>
            </p:nvSpPr>
            <p:spPr bwMode="auto">
              <a:xfrm>
                <a:off x="4148" y="5479"/>
                <a:ext cx="219" cy="357"/>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5006" name="Line 14"/>
              <p:cNvSpPr>
                <a:spLocks noChangeShapeType="1"/>
              </p:cNvSpPr>
              <p:nvPr/>
            </p:nvSpPr>
            <p:spPr bwMode="auto">
              <a:xfrm flipH="1">
                <a:off x="5663" y="5479"/>
                <a:ext cx="207" cy="357"/>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5007" name="Oval 15"/>
              <p:cNvSpPr>
                <a:spLocks noChangeArrowheads="1"/>
              </p:cNvSpPr>
              <p:nvPr/>
            </p:nvSpPr>
            <p:spPr bwMode="auto">
              <a:xfrm>
                <a:off x="4977" y="5450"/>
                <a:ext cx="68" cy="70"/>
              </a:xfrm>
              <a:prstGeom prst="ellipse">
                <a:avLst/>
              </a:prstGeom>
              <a:solidFill>
                <a:srgbClr val="000000"/>
              </a:solid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5008" name="Line 16"/>
              <p:cNvSpPr>
                <a:spLocks noChangeShapeType="1"/>
              </p:cNvSpPr>
              <p:nvPr/>
            </p:nvSpPr>
            <p:spPr bwMode="auto">
              <a:xfrm flipH="1" flipV="1">
                <a:off x="4125" y="4759"/>
                <a:ext cx="241" cy="369"/>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5009" name="Line 17"/>
              <p:cNvSpPr>
                <a:spLocks noChangeShapeType="1"/>
              </p:cNvSpPr>
              <p:nvPr/>
            </p:nvSpPr>
            <p:spPr bwMode="auto">
              <a:xfrm flipV="1">
                <a:off x="5663" y="4759"/>
                <a:ext cx="207" cy="357"/>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85010" name="Picture 18"/>
            <p:cNvPicPr>
              <a:picLocks noChangeAspect="1" noChangeArrowheads="1"/>
            </p:cNvPicPr>
            <p:nvPr/>
          </p:nvPicPr>
          <p:blipFill>
            <a:blip r:embed="rId2"/>
            <a:srcRect/>
            <a:stretch>
              <a:fillRect/>
            </a:stretch>
          </p:blipFill>
          <p:spPr bwMode="auto">
            <a:xfrm>
              <a:off x="7039627" y="2116899"/>
              <a:ext cx="251222" cy="200415"/>
            </a:xfrm>
            <a:prstGeom prst="rect">
              <a:avLst/>
            </a:prstGeom>
            <a:noFill/>
          </p:spPr>
        </p:pic>
      </p:grpSp>
      <p:pic>
        <p:nvPicPr>
          <p:cNvPr id="2" name="Picture 1">
            <a:extLst>
              <a:ext uri="{FF2B5EF4-FFF2-40B4-BE49-F238E27FC236}">
                <a16:creationId xmlns:a16="http://schemas.microsoft.com/office/drawing/2014/main" id="{0B18A33E-07D4-4362-A412-A44B6DB25AD4}"/>
              </a:ext>
            </a:extLst>
          </p:cNvPr>
          <p:cNvPicPr>
            <a:picLocks noChangeAspect="1"/>
          </p:cNvPicPr>
          <p:nvPr/>
        </p:nvPicPr>
        <p:blipFill rotWithShape="1">
          <a:blip r:embed="rId3"/>
          <a:srcRect t="14338"/>
          <a:stretch/>
        </p:blipFill>
        <p:spPr>
          <a:xfrm>
            <a:off x="5254376" y="3035827"/>
            <a:ext cx="3796708" cy="824918"/>
          </a:xfrm>
          <a:prstGeom prst="rect">
            <a:avLst/>
          </a:prstGeom>
        </p:spPr>
      </p:pic>
      <p:pic>
        <p:nvPicPr>
          <p:cNvPr id="90114" name="Picture 2" descr="Analog and digital technology - What's the difference?">
            <a:extLst>
              <a:ext uri="{FF2B5EF4-FFF2-40B4-BE49-F238E27FC236}">
                <a16:creationId xmlns:a16="http://schemas.microsoft.com/office/drawing/2014/main" id="{92F11864-0DFC-4320-929D-872CB5C125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5680" b="3215"/>
          <a:stretch/>
        </p:blipFill>
        <p:spPr bwMode="auto">
          <a:xfrm>
            <a:off x="5661426" y="1256736"/>
            <a:ext cx="2954068" cy="1531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394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dirty="0"/>
              <a:t>Quasi-Digital Parallel Counter</a:t>
            </a:r>
          </a:p>
        </p:txBody>
      </p:sp>
      <p:sp>
        <p:nvSpPr>
          <p:cNvPr id="4" name="Slide Number Placeholder 3"/>
          <p:cNvSpPr>
            <a:spLocks noGrp="1"/>
          </p:cNvSpPr>
          <p:nvPr>
            <p:ph type="sldNum" sz="quarter" idx="12"/>
          </p:nvPr>
        </p:nvSpPr>
        <p:spPr/>
        <p:txBody>
          <a:bodyPr/>
          <a:lstStyle/>
          <a:p>
            <a:fld id="{86342A6D-3A02-46B1-AA34-1FB548202812}" type="slidenum">
              <a:rPr lang="en-US" smtClean="0"/>
              <a:pPr/>
              <a:t>19</a:t>
            </a:fld>
            <a:endParaRPr lang="en-US" dirty="0"/>
          </a:p>
        </p:txBody>
      </p:sp>
      <p:sp>
        <p:nvSpPr>
          <p:cNvPr id="10" name="Content Placeholder 2"/>
          <p:cNvSpPr>
            <a:spLocks noGrp="1"/>
          </p:cNvSpPr>
          <p:nvPr>
            <p:ph idx="1"/>
          </p:nvPr>
        </p:nvSpPr>
        <p:spPr>
          <a:xfrm>
            <a:off x="225631" y="1588325"/>
            <a:ext cx="4935092" cy="4525963"/>
          </a:xfrm>
        </p:spPr>
        <p:txBody>
          <a:bodyPr>
            <a:normAutofit/>
          </a:bodyPr>
          <a:lstStyle/>
          <a:p>
            <a:r>
              <a:rPr lang="en-US" dirty="0">
                <a:solidFill>
                  <a:schemeClr val="accent6">
                    <a:lumMod val="50000"/>
                  </a:schemeClr>
                </a:solidFill>
              </a:rPr>
              <a:t>Analog current summing</a:t>
            </a:r>
          </a:p>
          <a:p>
            <a:pPr lvl="1"/>
            <a:r>
              <a:rPr lang="en-US" dirty="0">
                <a:solidFill>
                  <a:srgbClr val="C75F09"/>
                </a:solidFill>
              </a:rPr>
              <a:t>7 inputs, 3-bit output</a:t>
            </a:r>
          </a:p>
          <a:p>
            <a:pPr lvl="1"/>
            <a:r>
              <a:rPr lang="en-US" dirty="0">
                <a:solidFill>
                  <a:srgbClr val="C75F09"/>
                </a:solidFill>
              </a:rPr>
              <a:t>(*): Number of 1 inputs required to produce a 1</a:t>
            </a:r>
          </a:p>
          <a:p>
            <a:r>
              <a:rPr lang="en-US" dirty="0">
                <a:solidFill>
                  <a:schemeClr val="accent6">
                    <a:lumMod val="50000"/>
                  </a:schemeClr>
                </a:solidFill>
              </a:rPr>
              <a:t>The scheme is even older</a:t>
            </a:r>
            <a:endParaRPr lang="en-US" i="1" dirty="0"/>
          </a:p>
          <a:p>
            <a:pPr lvl="1"/>
            <a:r>
              <a:rPr lang="en-US" dirty="0">
                <a:solidFill>
                  <a:srgbClr val="C75F09"/>
                </a:solidFill>
              </a:rPr>
              <a:t>Riordan and Morton,        Use of Analog Techniques in Binary Arithmetic Units, </a:t>
            </a:r>
            <a:r>
              <a:rPr lang="en-US" i="1" dirty="0">
                <a:solidFill>
                  <a:srgbClr val="C75F09"/>
                </a:solidFill>
              </a:rPr>
              <a:t>IEEE TC</a:t>
            </a:r>
            <a:r>
              <a:rPr lang="en-US" dirty="0">
                <a:solidFill>
                  <a:srgbClr val="C75F09"/>
                </a:solidFill>
              </a:rPr>
              <a:t>, Feb. 1965</a:t>
            </a:r>
          </a:p>
          <a:p>
            <a:pPr lvl="1"/>
            <a:endParaRPr lang="en-US" dirty="0"/>
          </a:p>
          <a:p>
            <a:endParaRPr lang="en-US" dirty="0"/>
          </a:p>
        </p:txBody>
      </p:sp>
      <p:pic>
        <p:nvPicPr>
          <p:cNvPr id="91137" name="Picture 1"/>
          <p:cNvPicPr>
            <a:picLocks noChangeAspect="1" noChangeArrowheads="1"/>
          </p:cNvPicPr>
          <p:nvPr/>
        </p:nvPicPr>
        <p:blipFill>
          <a:blip r:embed="rId2"/>
          <a:srcRect/>
          <a:stretch>
            <a:fillRect/>
          </a:stretch>
        </p:blipFill>
        <p:spPr bwMode="auto">
          <a:xfrm>
            <a:off x="4940588" y="1443265"/>
            <a:ext cx="3894179" cy="4671023"/>
          </a:xfrm>
          <a:prstGeom prst="rect">
            <a:avLst/>
          </a:prstGeom>
          <a:noFill/>
          <a:ln w="9525">
            <a:noFill/>
            <a:miter lim="800000"/>
            <a:headEnd/>
            <a:tailEnd/>
          </a:ln>
        </p:spPr>
      </p:pic>
      <p:sp>
        <p:nvSpPr>
          <p:cNvPr id="6" name="TextBox 5"/>
          <p:cNvSpPr txBox="1"/>
          <p:nvPr/>
        </p:nvSpPr>
        <p:spPr>
          <a:xfrm>
            <a:off x="6072723" y="5674769"/>
            <a:ext cx="2073901" cy="523220"/>
          </a:xfrm>
          <a:prstGeom prst="rect">
            <a:avLst/>
          </a:prstGeom>
          <a:noFill/>
        </p:spPr>
        <p:txBody>
          <a:bodyPr wrap="none" rtlCol="0">
            <a:spAutoFit/>
          </a:bodyPr>
          <a:lstStyle/>
          <a:p>
            <a:pPr algn="ctr"/>
            <a:r>
              <a:rPr lang="en-US" sz="1400" dirty="0"/>
              <a:t>Figure from: </a:t>
            </a:r>
            <a:r>
              <a:rPr lang="en-US" sz="1400" dirty="0" err="1"/>
              <a:t>Swartzlander</a:t>
            </a:r>
            <a:endParaRPr lang="en-US" sz="1400" dirty="0"/>
          </a:p>
          <a:p>
            <a:pPr algn="ctr"/>
            <a:r>
              <a:rPr lang="en-US" sz="1400" dirty="0"/>
              <a:t>(</a:t>
            </a:r>
            <a:r>
              <a:rPr lang="en-US" sz="1400" i="1" dirty="0"/>
              <a:t>IEEE TC</a:t>
            </a:r>
            <a:r>
              <a:rPr lang="en-US" sz="1400" dirty="0"/>
              <a:t>, Nov. 1973)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342A6D-3A02-46B1-AA34-1FB548202812}" type="slidenum">
              <a:rPr lang="en-US" smtClean="0"/>
              <a:pPr/>
              <a:t>2</a:t>
            </a:fld>
            <a:endParaRPr lang="en-US" dirty="0"/>
          </a:p>
        </p:txBody>
      </p:sp>
      <p:sp>
        <p:nvSpPr>
          <p:cNvPr id="10" name="Rectangle 2">
            <a:extLst>
              <a:ext uri="{FF2B5EF4-FFF2-40B4-BE49-F238E27FC236}">
                <a16:creationId xmlns:a16="http://schemas.microsoft.com/office/drawing/2014/main" id="{FBF48FF1-880C-4B13-9362-4F2BE276350C}"/>
              </a:ext>
            </a:extLst>
          </p:cNvPr>
          <p:cNvSpPr>
            <a:spLocks noGrp="1" noChangeArrowheads="1"/>
          </p:cNvSpPr>
          <p:nvPr>
            <p:ph type="title"/>
          </p:nvPr>
        </p:nvSpPr>
        <p:spPr>
          <a:xfrm>
            <a:off x="685800" y="564298"/>
            <a:ext cx="7772400" cy="990600"/>
          </a:xfrm>
        </p:spPr>
        <p:txBody>
          <a:bodyPr/>
          <a:lstStyle/>
          <a:p>
            <a:pPr eaLnBrk="1" hangingPunct="1"/>
            <a:r>
              <a:rPr lang="en-US" altLang="en-US" sz="3200" dirty="0"/>
              <a:t>About This Presentation</a:t>
            </a:r>
          </a:p>
        </p:txBody>
      </p:sp>
      <p:sp>
        <p:nvSpPr>
          <p:cNvPr id="11" name="Text Box 3">
            <a:extLst>
              <a:ext uri="{FF2B5EF4-FFF2-40B4-BE49-F238E27FC236}">
                <a16:creationId xmlns:a16="http://schemas.microsoft.com/office/drawing/2014/main" id="{B6AFE052-676B-47C2-AA95-0E8AC8A17013}"/>
              </a:ext>
            </a:extLst>
          </p:cNvPr>
          <p:cNvSpPr txBox="1">
            <a:spLocks noChangeArrowheads="1"/>
          </p:cNvSpPr>
          <p:nvPr/>
        </p:nvSpPr>
        <p:spPr bwMode="auto">
          <a:xfrm>
            <a:off x="685800" y="1958122"/>
            <a:ext cx="7772400" cy="1323439"/>
          </a:xfrm>
          <a:prstGeom prst="rect">
            <a:avLst/>
          </a:prstGeom>
          <a:solidFill>
            <a:srgbClr val="FF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altLang="en-US" sz="2000" dirty="0">
                <a:solidFill>
                  <a:srgbClr val="000000"/>
                </a:solidFill>
                <a:cs typeface="Times New Roman" panose="02020603050405020304" pitchFamily="18" charset="0"/>
              </a:rPr>
              <a:t>This slide show was first developed for a November 2020 keynote address at the 11th Annual IEEE Information Technology, Electronics and Mobile Communication Conference (virtual event). All rights reserved for the author.  </a:t>
            </a:r>
            <a:r>
              <a:rPr lang="en-US" altLang="en-US" sz="2000" dirty="0">
                <a:solidFill>
                  <a:srgbClr val="000000"/>
                </a:solidFill>
                <a:cs typeface="Arial" panose="020B0604020202020204" pitchFamily="34" charset="0"/>
              </a:rPr>
              <a:t>©2020</a:t>
            </a:r>
            <a:r>
              <a:rPr lang="en-US" altLang="en-US" sz="1200" dirty="0">
                <a:solidFill>
                  <a:srgbClr val="000000"/>
                </a:solidFill>
                <a:cs typeface="Times New Roman" panose="02020603050405020304" pitchFamily="18" charset="0"/>
              </a:rPr>
              <a:t>  </a:t>
            </a:r>
            <a:r>
              <a:rPr lang="en-US" altLang="en-US" sz="2000" dirty="0">
                <a:solidFill>
                  <a:srgbClr val="000000"/>
                </a:solidFill>
                <a:cs typeface="Times New Roman" panose="02020603050405020304" pitchFamily="18" charset="0"/>
              </a:rPr>
              <a:t>Behrooz</a:t>
            </a:r>
            <a:r>
              <a:rPr lang="en-US" altLang="en-US" sz="1200" dirty="0">
                <a:solidFill>
                  <a:srgbClr val="000000"/>
                </a:solidFill>
                <a:cs typeface="Times New Roman" panose="02020603050405020304" pitchFamily="18" charset="0"/>
              </a:rPr>
              <a:t> </a:t>
            </a:r>
            <a:r>
              <a:rPr lang="en-US" altLang="en-US" sz="2000" dirty="0">
                <a:solidFill>
                  <a:srgbClr val="000000"/>
                </a:solidFill>
                <a:cs typeface="Times New Roman" panose="02020603050405020304" pitchFamily="18" charset="0"/>
              </a:rPr>
              <a:t>Parhami.</a:t>
            </a:r>
          </a:p>
        </p:txBody>
      </p:sp>
      <p:graphicFrame>
        <p:nvGraphicFramePr>
          <p:cNvPr id="12" name="Group 4">
            <a:extLst>
              <a:ext uri="{FF2B5EF4-FFF2-40B4-BE49-F238E27FC236}">
                <a16:creationId xmlns:a16="http://schemas.microsoft.com/office/drawing/2014/main" id="{5CFE68FC-F27E-47F2-9E86-6FC28D096819}"/>
              </a:ext>
            </a:extLst>
          </p:cNvPr>
          <p:cNvGraphicFramePr>
            <a:graphicFrameLocks noGrp="1"/>
          </p:cNvGraphicFramePr>
          <p:nvPr>
            <p:extLst>
              <p:ext uri="{D42A27DB-BD31-4B8C-83A1-F6EECF244321}">
                <p14:modId xmlns:p14="http://schemas.microsoft.com/office/powerpoint/2010/main" val="2414081466"/>
              </p:ext>
            </p:extLst>
          </p:nvPr>
        </p:nvGraphicFramePr>
        <p:xfrm>
          <a:off x="1219200" y="4038600"/>
          <a:ext cx="6705600" cy="1463676"/>
        </p:xfrm>
        <a:graphic>
          <a:graphicData uri="http://schemas.openxmlformats.org/drawingml/2006/table">
            <a:tbl>
              <a:tblPr/>
              <a:tblGrid>
                <a:gridCol w="1341120">
                  <a:extLst>
                    <a:ext uri="{9D8B030D-6E8A-4147-A177-3AD203B41FA5}">
                      <a16:colId xmlns:a16="http://schemas.microsoft.com/office/drawing/2014/main" val="20000"/>
                    </a:ext>
                  </a:extLst>
                </a:gridCol>
                <a:gridCol w="1341120">
                  <a:extLst>
                    <a:ext uri="{9D8B030D-6E8A-4147-A177-3AD203B41FA5}">
                      <a16:colId xmlns:a16="http://schemas.microsoft.com/office/drawing/2014/main" val="20001"/>
                    </a:ext>
                  </a:extLst>
                </a:gridCol>
                <a:gridCol w="1341120">
                  <a:extLst>
                    <a:ext uri="{9D8B030D-6E8A-4147-A177-3AD203B41FA5}">
                      <a16:colId xmlns:a16="http://schemas.microsoft.com/office/drawing/2014/main" val="20002"/>
                    </a:ext>
                  </a:extLst>
                </a:gridCol>
                <a:gridCol w="1341120">
                  <a:extLst>
                    <a:ext uri="{9D8B030D-6E8A-4147-A177-3AD203B41FA5}">
                      <a16:colId xmlns:a16="http://schemas.microsoft.com/office/drawing/2014/main" val="20003"/>
                    </a:ext>
                  </a:extLst>
                </a:gridCol>
                <a:gridCol w="1341120">
                  <a:extLst>
                    <a:ext uri="{9D8B030D-6E8A-4147-A177-3AD203B41FA5}">
                      <a16:colId xmlns:a16="http://schemas.microsoft.com/office/drawing/2014/main" val="20004"/>
                    </a:ext>
                  </a:extLst>
                </a:gridCol>
              </a:tblGrid>
              <a:tr h="36591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dirty="0">
                          <a:ln>
                            <a:noFill/>
                          </a:ln>
                          <a:solidFill>
                            <a:srgbClr val="FF0000"/>
                          </a:solidFill>
                          <a:effectLst/>
                          <a:latin typeface="Arial" charset="0"/>
                        </a:rPr>
                        <a:t>Edition</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FF0000"/>
                          </a:solidFill>
                          <a:effectLst/>
                          <a:latin typeface="Arial" charset="0"/>
                        </a:rPr>
                        <a:t>Released</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FF0000"/>
                          </a:solidFill>
                          <a:effectLst/>
                          <a:latin typeface="Arial" charset="0"/>
                        </a:rPr>
                        <a:t>Revised</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FF0000"/>
                          </a:solidFill>
                          <a:effectLst/>
                          <a:latin typeface="Arial" charset="0"/>
                        </a:rPr>
                        <a:t>Revised</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FF0000"/>
                          </a:solidFill>
                          <a:effectLst/>
                          <a:latin typeface="Arial" charset="0"/>
                        </a:rPr>
                        <a:t>Revised</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91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rgbClr val="0000CC"/>
                          </a:solidFill>
                          <a:effectLst/>
                          <a:latin typeface="Arial" charset="0"/>
                        </a:rPr>
                        <a:t>First</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charset="0"/>
                        </a:rPr>
                        <a:t>Nov. 2020</a:t>
                      </a: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91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chemeClr val="tx1"/>
                        </a:solidFill>
                        <a:effectLst/>
                        <a:latin typeface="Arial" charset="0"/>
                      </a:endParaRP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91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800" b="1" i="0" u="none" strike="noStrike" cap="none" normalizeH="0" baseline="0">
                        <a:ln>
                          <a:noFill/>
                        </a:ln>
                        <a:solidFill>
                          <a:schemeClr val="tx1"/>
                        </a:solidFill>
                        <a:effectLst/>
                        <a:latin typeface="Arial" charset="0"/>
                      </a:endParaRP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Arial" charset="0"/>
                      </a:endParaRPr>
                    </a:p>
                  </a:txBody>
                  <a:tcPr marT="45740" marB="4574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82860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890" y="457200"/>
            <a:ext cx="8768220" cy="1143000"/>
          </a:xfrm>
        </p:spPr>
        <p:txBody>
          <a:bodyPr>
            <a:normAutofit/>
          </a:bodyPr>
          <a:lstStyle/>
          <a:p>
            <a:r>
              <a:rPr lang="en-US" dirty="0"/>
              <a:t>Current-Summing Multivalued Logic</a:t>
            </a:r>
          </a:p>
        </p:txBody>
      </p:sp>
      <p:sp>
        <p:nvSpPr>
          <p:cNvPr id="4" name="Slide Number Placeholder 3"/>
          <p:cNvSpPr>
            <a:spLocks noGrp="1"/>
          </p:cNvSpPr>
          <p:nvPr>
            <p:ph type="sldNum" sz="quarter" idx="12"/>
          </p:nvPr>
        </p:nvSpPr>
        <p:spPr/>
        <p:txBody>
          <a:bodyPr/>
          <a:lstStyle/>
          <a:p>
            <a:fld id="{86342A6D-3A02-46B1-AA34-1FB548202812}" type="slidenum">
              <a:rPr lang="en-US" smtClean="0"/>
              <a:pPr/>
              <a:t>20</a:t>
            </a:fld>
            <a:endParaRPr lang="en-US" dirty="0"/>
          </a:p>
        </p:txBody>
      </p:sp>
      <p:pic>
        <p:nvPicPr>
          <p:cNvPr id="90115" name="Picture 3"/>
          <p:cNvPicPr>
            <a:picLocks noChangeAspect="1" noChangeArrowheads="1"/>
          </p:cNvPicPr>
          <p:nvPr/>
        </p:nvPicPr>
        <p:blipFill>
          <a:blip r:embed="rId2"/>
          <a:srcRect/>
          <a:stretch>
            <a:fillRect/>
          </a:stretch>
        </p:blipFill>
        <p:spPr bwMode="auto">
          <a:xfrm>
            <a:off x="303836" y="3360717"/>
            <a:ext cx="4541296" cy="2363962"/>
          </a:xfrm>
          <a:prstGeom prst="rect">
            <a:avLst/>
          </a:prstGeom>
          <a:noFill/>
          <a:ln w="9525">
            <a:noFill/>
            <a:miter lim="800000"/>
            <a:headEnd/>
            <a:tailEnd/>
          </a:ln>
        </p:spPr>
      </p:pic>
      <p:pic>
        <p:nvPicPr>
          <p:cNvPr id="90117" name="Picture 5"/>
          <p:cNvPicPr>
            <a:picLocks noChangeAspect="1" noChangeArrowheads="1"/>
          </p:cNvPicPr>
          <p:nvPr/>
        </p:nvPicPr>
        <p:blipFill>
          <a:blip r:embed="rId3"/>
          <a:srcRect/>
          <a:stretch>
            <a:fillRect/>
          </a:stretch>
        </p:blipFill>
        <p:spPr bwMode="auto">
          <a:xfrm>
            <a:off x="5135917" y="1520043"/>
            <a:ext cx="3775698" cy="4286991"/>
          </a:xfrm>
          <a:prstGeom prst="rect">
            <a:avLst/>
          </a:prstGeom>
          <a:noFill/>
          <a:ln w="9525">
            <a:noFill/>
            <a:miter lim="800000"/>
            <a:headEnd/>
            <a:tailEnd/>
          </a:ln>
        </p:spPr>
      </p:pic>
      <p:sp>
        <p:nvSpPr>
          <p:cNvPr id="6" name="TextBox 5"/>
          <p:cNvSpPr txBox="1"/>
          <p:nvPr/>
        </p:nvSpPr>
        <p:spPr>
          <a:xfrm>
            <a:off x="2568500" y="5888524"/>
            <a:ext cx="3748911" cy="307777"/>
          </a:xfrm>
          <a:prstGeom prst="rect">
            <a:avLst/>
          </a:prstGeom>
          <a:noFill/>
        </p:spPr>
        <p:txBody>
          <a:bodyPr wrap="none" rtlCol="0">
            <a:spAutoFit/>
          </a:bodyPr>
          <a:lstStyle/>
          <a:p>
            <a:r>
              <a:rPr lang="en-US" sz="1400" dirty="0"/>
              <a:t>Figures from: </a:t>
            </a:r>
            <a:r>
              <a:rPr lang="en-US" sz="1400" dirty="0" err="1"/>
              <a:t>Etiemble</a:t>
            </a:r>
            <a:r>
              <a:rPr lang="en-US" sz="1400" dirty="0"/>
              <a:t> &amp; </a:t>
            </a:r>
            <a:r>
              <a:rPr lang="en-US" sz="1400" dirty="0" err="1"/>
              <a:t>Navi</a:t>
            </a:r>
            <a:r>
              <a:rPr lang="en-US" sz="1400" dirty="0"/>
              <a:t> (</a:t>
            </a:r>
            <a:r>
              <a:rPr lang="en-US" sz="1400" i="1" dirty="0"/>
              <a:t>SMVP</a:t>
            </a:r>
            <a:r>
              <a:rPr lang="en-US" sz="1400" dirty="0"/>
              <a:t>, May 1993)</a:t>
            </a:r>
          </a:p>
        </p:txBody>
      </p:sp>
      <p:sp>
        <p:nvSpPr>
          <p:cNvPr id="10" name="Content Placeholder 2"/>
          <p:cNvSpPr>
            <a:spLocks noGrp="1"/>
          </p:cNvSpPr>
          <p:nvPr>
            <p:ph idx="1"/>
          </p:nvPr>
        </p:nvSpPr>
        <p:spPr>
          <a:xfrm>
            <a:off x="362196" y="1517073"/>
            <a:ext cx="5159829" cy="2152403"/>
          </a:xfrm>
        </p:spPr>
        <p:txBody>
          <a:bodyPr>
            <a:normAutofit/>
          </a:bodyPr>
          <a:lstStyle/>
          <a:p>
            <a:r>
              <a:rPr lang="en-US" dirty="0">
                <a:solidFill>
                  <a:schemeClr val="accent6">
                    <a:lumMod val="50000"/>
                  </a:schemeClr>
                </a:solidFill>
              </a:rPr>
              <a:t>Binary stored-carry addition</a:t>
            </a:r>
          </a:p>
          <a:p>
            <a:pPr lvl="1"/>
            <a:r>
              <a:rPr lang="en-US" dirty="0">
                <a:solidFill>
                  <a:srgbClr val="C75F09"/>
                </a:solidFill>
              </a:rPr>
              <a:t>Limited-carry algorithm</a:t>
            </a:r>
          </a:p>
          <a:p>
            <a:pPr marL="342900" lvl="1" indent="-342900">
              <a:buFont typeface="Arial" pitchFamily="34" charset="0"/>
              <a:buChar char="•"/>
            </a:pPr>
            <a:r>
              <a:rPr lang="en-US" dirty="0">
                <a:solidFill>
                  <a:schemeClr val="accent6">
                    <a:lumMod val="50000"/>
                  </a:schemeClr>
                </a:solidFill>
              </a:rPr>
              <a:t>3-valued to binary conv.: 3BC</a:t>
            </a:r>
          </a:p>
          <a:p>
            <a:pPr marL="342900" lvl="1" indent="-342900">
              <a:buFont typeface="Arial" pitchFamily="34" charset="0"/>
              <a:buChar char="•"/>
            </a:pPr>
            <a:endParaRPr lang="en-US" i="1" dirty="0"/>
          </a:p>
          <a:p>
            <a:pPr lvl="1"/>
            <a:endParaRPr lang="en-US" dirty="0"/>
          </a:p>
          <a:p>
            <a:pPr lvl="1"/>
            <a:endParaRPr lang="en-US" dirty="0"/>
          </a:p>
          <a:p>
            <a:endParaRPr lang="en-US" dirty="0"/>
          </a:p>
        </p:txBody>
      </p:sp>
      <p:sp>
        <p:nvSpPr>
          <p:cNvPr id="11" name="TextBox 10"/>
          <p:cNvSpPr txBox="1"/>
          <p:nvPr/>
        </p:nvSpPr>
        <p:spPr>
          <a:xfrm>
            <a:off x="629392" y="3503220"/>
            <a:ext cx="955710" cy="830997"/>
          </a:xfrm>
          <a:prstGeom prst="rect">
            <a:avLst/>
          </a:prstGeom>
          <a:noFill/>
        </p:spPr>
        <p:txBody>
          <a:bodyPr wrap="none" rtlCol="0">
            <a:spAutoFit/>
          </a:bodyPr>
          <a:lstStyle/>
          <a:p>
            <a:pPr algn="ctr"/>
            <a:r>
              <a:rPr lang="en-US" sz="2400" dirty="0"/>
              <a:t>CMOS</a:t>
            </a:r>
          </a:p>
          <a:p>
            <a:pPr algn="ctr"/>
            <a:r>
              <a:rPr lang="en-US" sz="2400" dirty="0"/>
              <a:t>3BC</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631" y="457200"/>
            <a:ext cx="8692737" cy="986065"/>
          </a:xfrm>
        </p:spPr>
        <p:txBody>
          <a:bodyPr>
            <a:normAutofit/>
          </a:bodyPr>
          <a:lstStyle/>
          <a:p>
            <a:r>
              <a:rPr lang="en-US" dirty="0"/>
              <a:t>From Replacement to Resurgence</a:t>
            </a:r>
          </a:p>
        </p:txBody>
      </p:sp>
      <p:sp>
        <p:nvSpPr>
          <p:cNvPr id="4" name="Slide Number Placeholder 3"/>
          <p:cNvSpPr>
            <a:spLocks noGrp="1"/>
          </p:cNvSpPr>
          <p:nvPr>
            <p:ph type="sldNum" sz="quarter" idx="12"/>
          </p:nvPr>
        </p:nvSpPr>
        <p:spPr/>
        <p:txBody>
          <a:bodyPr/>
          <a:lstStyle/>
          <a:p>
            <a:fld id="{86342A6D-3A02-46B1-AA34-1FB548202812}" type="slidenum">
              <a:rPr lang="en-US" smtClean="0"/>
              <a:pPr/>
              <a:t>21</a:t>
            </a:fld>
            <a:endParaRPr lang="en-US" dirty="0"/>
          </a:p>
        </p:txBody>
      </p:sp>
      <p:sp>
        <p:nvSpPr>
          <p:cNvPr id="10" name="Content Placeholder 2"/>
          <p:cNvSpPr>
            <a:spLocks noGrp="1"/>
          </p:cNvSpPr>
          <p:nvPr>
            <p:ph idx="1"/>
          </p:nvPr>
        </p:nvSpPr>
        <p:spPr>
          <a:xfrm>
            <a:off x="680048" y="4921702"/>
            <a:ext cx="3503332" cy="986065"/>
          </a:xfrm>
        </p:spPr>
        <p:txBody>
          <a:bodyPr>
            <a:normAutofit fontScale="92500" lnSpcReduction="20000"/>
          </a:bodyPr>
          <a:lstStyle/>
          <a:p>
            <a:pPr marL="0" indent="0">
              <a:buNone/>
            </a:pPr>
            <a:r>
              <a:rPr lang="en-US" dirty="0">
                <a:solidFill>
                  <a:schemeClr val="accent6">
                    <a:lumMod val="50000"/>
                  </a:schemeClr>
                </a:solidFill>
              </a:rPr>
              <a:t>Digital simulation of </a:t>
            </a:r>
          </a:p>
          <a:p>
            <a:pPr marL="0" indent="0">
              <a:buNone/>
            </a:pPr>
            <a:r>
              <a:rPr lang="en-US" dirty="0">
                <a:solidFill>
                  <a:schemeClr val="accent6">
                    <a:lumMod val="50000"/>
                  </a:schemeClr>
                </a:solidFill>
              </a:rPr>
              <a:t>an analog computer</a:t>
            </a:r>
          </a:p>
        </p:txBody>
      </p:sp>
      <p:pic>
        <p:nvPicPr>
          <p:cNvPr id="3" name="Picture 2">
            <a:extLst>
              <a:ext uri="{FF2B5EF4-FFF2-40B4-BE49-F238E27FC236}">
                <a16:creationId xmlns:a16="http://schemas.microsoft.com/office/drawing/2014/main" id="{A8AC9190-5B20-4B2A-A914-2D2526F62FB0}"/>
              </a:ext>
            </a:extLst>
          </p:cNvPr>
          <p:cNvPicPr>
            <a:picLocks noChangeAspect="1"/>
          </p:cNvPicPr>
          <p:nvPr/>
        </p:nvPicPr>
        <p:blipFill>
          <a:blip r:embed="rId2"/>
          <a:stretch>
            <a:fillRect/>
          </a:stretch>
        </p:blipFill>
        <p:spPr>
          <a:xfrm>
            <a:off x="4580570" y="2334214"/>
            <a:ext cx="4346369" cy="3758653"/>
          </a:xfrm>
          <a:prstGeom prst="rect">
            <a:avLst/>
          </a:prstGeom>
        </p:spPr>
      </p:pic>
      <p:pic>
        <p:nvPicPr>
          <p:cNvPr id="5" name="Picture 4">
            <a:extLst>
              <a:ext uri="{FF2B5EF4-FFF2-40B4-BE49-F238E27FC236}">
                <a16:creationId xmlns:a16="http://schemas.microsoft.com/office/drawing/2014/main" id="{A03FF98E-C984-424A-8D5C-44F67D0B23DB}"/>
              </a:ext>
            </a:extLst>
          </p:cNvPr>
          <p:cNvPicPr>
            <a:picLocks noChangeAspect="1"/>
          </p:cNvPicPr>
          <p:nvPr/>
        </p:nvPicPr>
        <p:blipFill>
          <a:blip r:embed="rId3"/>
          <a:stretch>
            <a:fillRect/>
          </a:stretch>
        </p:blipFill>
        <p:spPr>
          <a:xfrm>
            <a:off x="369148" y="1443265"/>
            <a:ext cx="4006569" cy="3010716"/>
          </a:xfrm>
          <a:prstGeom prst="rect">
            <a:avLst/>
          </a:prstGeom>
        </p:spPr>
      </p:pic>
      <p:sp>
        <p:nvSpPr>
          <p:cNvPr id="9" name="TextBox 8">
            <a:extLst>
              <a:ext uri="{FF2B5EF4-FFF2-40B4-BE49-F238E27FC236}">
                <a16:creationId xmlns:a16="http://schemas.microsoft.com/office/drawing/2014/main" id="{FF242074-B306-4D06-9AC5-15F2619BA7FC}"/>
              </a:ext>
            </a:extLst>
          </p:cNvPr>
          <p:cNvSpPr txBox="1"/>
          <p:nvPr/>
        </p:nvSpPr>
        <p:spPr>
          <a:xfrm>
            <a:off x="702743" y="4453981"/>
            <a:ext cx="3339377" cy="307777"/>
          </a:xfrm>
          <a:prstGeom prst="rect">
            <a:avLst/>
          </a:prstGeom>
          <a:noFill/>
        </p:spPr>
        <p:txBody>
          <a:bodyPr wrap="none" rtlCol="0">
            <a:spAutoFit/>
          </a:bodyPr>
          <a:lstStyle/>
          <a:p>
            <a:pPr algn="ctr"/>
            <a:r>
              <a:rPr lang="en-US" sz="1400" dirty="0"/>
              <a:t>Patch panel of </a:t>
            </a:r>
            <a:r>
              <a:rPr lang="en-US" sz="1400" dirty="0" err="1"/>
              <a:t>Systron</a:t>
            </a:r>
            <a:r>
              <a:rPr lang="en-US" sz="1400" dirty="0"/>
              <a:t>-Donner Model 3400</a:t>
            </a:r>
          </a:p>
        </p:txBody>
      </p:sp>
      <p:sp>
        <p:nvSpPr>
          <p:cNvPr id="11" name="Content Placeholder 2">
            <a:extLst>
              <a:ext uri="{FF2B5EF4-FFF2-40B4-BE49-F238E27FC236}">
                <a16:creationId xmlns:a16="http://schemas.microsoft.com/office/drawing/2014/main" id="{420B340A-024D-44E8-A144-495493731B16}"/>
              </a:ext>
            </a:extLst>
          </p:cNvPr>
          <p:cNvSpPr txBox="1">
            <a:spLocks/>
          </p:cNvSpPr>
          <p:nvPr/>
        </p:nvSpPr>
        <p:spPr>
          <a:xfrm>
            <a:off x="5199599" y="1415376"/>
            <a:ext cx="3469201" cy="98606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rgbClr val="C75F09"/>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FF99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a:solidFill>
                  <a:schemeClr val="accent6">
                    <a:lumMod val="50000"/>
                  </a:schemeClr>
                </a:solidFill>
              </a:rPr>
              <a:t>Analog co-processor </a:t>
            </a:r>
          </a:p>
          <a:p>
            <a:pPr marL="0" indent="0">
              <a:buFont typeface="Arial" pitchFamily="34" charset="0"/>
              <a:buNone/>
            </a:pPr>
            <a:r>
              <a:rPr lang="en-US" dirty="0">
                <a:solidFill>
                  <a:schemeClr val="accent6">
                    <a:lumMod val="50000"/>
                  </a:schemeClr>
                </a:solidFill>
              </a:rPr>
              <a:t>unit for a digital CPU</a:t>
            </a:r>
          </a:p>
        </p:txBody>
      </p:sp>
      <p:sp>
        <p:nvSpPr>
          <p:cNvPr id="6" name="TextBox 5"/>
          <p:cNvSpPr txBox="1"/>
          <p:nvPr/>
        </p:nvSpPr>
        <p:spPr>
          <a:xfrm>
            <a:off x="6306501" y="5944603"/>
            <a:ext cx="2369496" cy="307777"/>
          </a:xfrm>
          <a:prstGeom prst="rect">
            <a:avLst/>
          </a:prstGeom>
          <a:noFill/>
        </p:spPr>
        <p:txBody>
          <a:bodyPr wrap="none" rtlCol="0">
            <a:spAutoFit/>
          </a:bodyPr>
          <a:lstStyle/>
          <a:p>
            <a:pPr algn="ctr"/>
            <a:r>
              <a:rPr lang="en-US" sz="1400" dirty="0"/>
              <a:t>Cowan/Melville/</a:t>
            </a:r>
            <a:r>
              <a:rPr lang="en-US" sz="1400" dirty="0" err="1"/>
              <a:t>Tsividis</a:t>
            </a:r>
            <a:r>
              <a:rPr lang="en-US" sz="1400" dirty="0"/>
              <a:t>, 2005</a:t>
            </a:r>
          </a:p>
        </p:txBody>
      </p:sp>
    </p:spTree>
    <p:extLst>
      <p:ext uri="{BB962C8B-B14F-4D97-AF65-F5344CB8AC3E}">
        <p14:creationId xmlns:p14="http://schemas.microsoft.com/office/powerpoint/2010/main" val="901765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342A6D-3A02-46B1-AA34-1FB548202812}" type="slidenum">
              <a:rPr lang="en-US" smtClean="0"/>
              <a:pPr/>
              <a:t>22</a:t>
            </a:fld>
            <a:endParaRPr lang="en-US" dirty="0"/>
          </a:p>
        </p:txBody>
      </p:sp>
      <p:sp>
        <p:nvSpPr>
          <p:cNvPr id="136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a:extLst>
              <a:ext uri="{FF2B5EF4-FFF2-40B4-BE49-F238E27FC236}">
                <a16:creationId xmlns:a16="http://schemas.microsoft.com/office/drawing/2014/main" id="{F8947306-6627-420C-939D-E5863635CD1C}"/>
              </a:ext>
            </a:extLst>
          </p:cNvPr>
          <p:cNvSpPr/>
          <p:nvPr/>
        </p:nvSpPr>
        <p:spPr>
          <a:xfrm>
            <a:off x="8188195" y="4277458"/>
            <a:ext cx="328246" cy="120157"/>
          </a:xfrm>
          <a:prstGeom prst="rect">
            <a:avLst/>
          </a:prstGeom>
          <a:solidFill>
            <a:schemeClr val="bg1"/>
          </a:solidFill>
        </p:spPr>
        <p:txBody>
          <a:bodyPr wrap="square" rtlCol="0" anchor="ctr">
            <a:spAutoFit/>
          </a:bodyPr>
          <a:lstStyle/>
          <a:p>
            <a:pPr algn="ctr"/>
            <a:endParaRPr lang="en-US" sz="4400" b="1" dirty="0">
              <a:solidFill>
                <a:srgbClr val="00CC00"/>
              </a:solidFill>
              <a:latin typeface="+mj-lt"/>
              <a:ea typeface="+mj-ea"/>
              <a:cs typeface="B Titr" pitchFamily="2" charset="-78"/>
            </a:endParaRPr>
          </a:p>
        </p:txBody>
      </p:sp>
      <p:sp>
        <p:nvSpPr>
          <p:cNvPr id="2" name="Title 1"/>
          <p:cNvSpPr>
            <a:spLocks noGrp="1"/>
          </p:cNvSpPr>
          <p:nvPr>
            <p:ph type="title"/>
          </p:nvPr>
        </p:nvSpPr>
        <p:spPr>
          <a:xfrm>
            <a:off x="246185" y="457200"/>
            <a:ext cx="8648165" cy="1143000"/>
          </a:xfrm>
        </p:spPr>
        <p:txBody>
          <a:bodyPr>
            <a:noAutofit/>
          </a:bodyPr>
          <a:lstStyle/>
          <a:p>
            <a:r>
              <a:rPr lang="en-US" sz="3600" dirty="0"/>
              <a:t>Hybrid Digital/Analog Representations</a:t>
            </a:r>
          </a:p>
        </p:txBody>
      </p:sp>
      <p:sp>
        <p:nvSpPr>
          <p:cNvPr id="7" name="Text Box 17">
            <a:extLst>
              <a:ext uri="{FF2B5EF4-FFF2-40B4-BE49-F238E27FC236}">
                <a16:creationId xmlns:a16="http://schemas.microsoft.com/office/drawing/2014/main" id="{50F278C1-AA26-4CCF-B408-09E3E7EDEA9E}"/>
              </a:ext>
            </a:extLst>
          </p:cNvPr>
          <p:cNvSpPr txBox="1">
            <a:spLocks noChangeArrowheads="1"/>
          </p:cNvSpPr>
          <p:nvPr/>
        </p:nvSpPr>
        <p:spPr bwMode="auto">
          <a:xfrm>
            <a:off x="246185" y="1587500"/>
            <a:ext cx="8648165"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800" dirty="0">
                <a:solidFill>
                  <a:srgbClr val="663300"/>
                </a:solidFill>
              </a:rPr>
              <a:t>Continuous-digit residue number system (CD-RNS)</a:t>
            </a:r>
            <a:r>
              <a:rPr lang="en-US" altLang="en-US" sz="2800" dirty="0">
                <a:solidFill>
                  <a:schemeClr val="tx2">
                    <a:lumMod val="85000"/>
                    <a:lumOff val="15000"/>
                  </a:schemeClr>
                </a:solidFill>
              </a:rPr>
              <a:t>: </a:t>
            </a:r>
          </a:p>
          <a:p>
            <a:pPr eaLnBrk="1" hangingPunct="1">
              <a:spcBef>
                <a:spcPct val="0"/>
              </a:spcBef>
              <a:buFontTx/>
              <a:buNone/>
              <a:defRPr/>
            </a:pPr>
            <a:r>
              <a:rPr lang="en-US" altLang="en-US" sz="2800" dirty="0">
                <a:solidFill>
                  <a:schemeClr val="tx2">
                    <a:lumMod val="85000"/>
                    <a:lumOff val="15000"/>
                  </a:schemeClr>
                </a:solidFill>
              </a:rPr>
              <a:t>Inspired by how positional info encoding in rat’s brain</a:t>
            </a:r>
          </a:p>
          <a:p>
            <a:pPr eaLnBrk="1" hangingPunct="1">
              <a:spcBef>
                <a:spcPct val="0"/>
              </a:spcBef>
              <a:buFontTx/>
              <a:buNone/>
              <a:defRPr/>
            </a:pPr>
            <a:endParaRPr lang="en-US" altLang="en-US" sz="2800" dirty="0">
              <a:solidFill>
                <a:schemeClr val="tx2">
                  <a:lumMod val="85000"/>
                  <a:lumOff val="15000"/>
                </a:schemeClr>
              </a:solidFill>
            </a:endParaRPr>
          </a:p>
          <a:p>
            <a:pPr eaLnBrk="1" hangingPunct="1">
              <a:spcBef>
                <a:spcPct val="0"/>
              </a:spcBef>
              <a:buFontTx/>
              <a:buNone/>
              <a:defRPr/>
            </a:pPr>
            <a:r>
              <a:rPr lang="en-US" altLang="en-US" sz="2800" dirty="0">
                <a:solidFill>
                  <a:srgbClr val="0033CC"/>
                </a:solidFill>
              </a:rPr>
              <a:t>Continuous-valued number system (CVNS):</a:t>
            </a:r>
          </a:p>
          <a:p>
            <a:pPr eaLnBrk="1" hangingPunct="1">
              <a:spcBef>
                <a:spcPct val="0"/>
              </a:spcBef>
              <a:buFontTx/>
              <a:buNone/>
              <a:defRPr/>
            </a:pPr>
            <a:r>
              <a:rPr lang="en-US" altLang="en-US" sz="2800" b="0" dirty="0">
                <a:solidFill>
                  <a:schemeClr val="tx2">
                    <a:lumMod val="85000"/>
                    <a:lumOff val="15000"/>
                  </a:schemeClr>
                </a:solidFill>
              </a:rPr>
              <a:t>A positional number system with analog digits</a:t>
            </a:r>
          </a:p>
          <a:p>
            <a:pPr eaLnBrk="1" hangingPunct="1">
              <a:spcBef>
                <a:spcPct val="0"/>
              </a:spcBef>
              <a:buFontTx/>
              <a:buNone/>
              <a:defRPr/>
            </a:pPr>
            <a:endParaRPr lang="en-US" altLang="en-US" sz="2000" b="0" dirty="0">
              <a:solidFill>
                <a:schemeClr val="tx2">
                  <a:lumMod val="85000"/>
                  <a:lumOff val="15000"/>
                </a:schemeClr>
              </a:solidFill>
            </a:endParaRPr>
          </a:p>
          <a:p>
            <a:pPr eaLnBrk="1" hangingPunct="1">
              <a:spcBef>
                <a:spcPct val="0"/>
              </a:spcBef>
              <a:buFontTx/>
              <a:buNone/>
              <a:defRPr/>
            </a:pPr>
            <a:r>
              <a:rPr lang="en-US" altLang="en-US" sz="2800" dirty="0">
                <a:solidFill>
                  <a:schemeClr val="accent5">
                    <a:lumMod val="50000"/>
                  </a:schemeClr>
                </a:solidFill>
              </a:rPr>
              <a:t>Race logic represents information as timing delays:</a:t>
            </a:r>
            <a:r>
              <a:rPr lang="en-US" altLang="en-US" sz="2800" b="0" dirty="0">
                <a:solidFill>
                  <a:schemeClr val="accent5">
                    <a:lumMod val="50000"/>
                  </a:schemeClr>
                </a:solidFill>
              </a:rPr>
              <a:t> </a:t>
            </a:r>
          </a:p>
          <a:p>
            <a:pPr eaLnBrk="1" hangingPunct="1">
              <a:spcBef>
                <a:spcPct val="0"/>
              </a:spcBef>
              <a:buFontTx/>
              <a:buNone/>
              <a:defRPr/>
            </a:pPr>
            <a:r>
              <a:rPr lang="en-US" altLang="en-US" sz="2800" b="0" dirty="0">
                <a:solidFill>
                  <a:schemeClr val="tx2">
                    <a:lumMod val="85000"/>
                    <a:lumOff val="15000"/>
                  </a:schemeClr>
                </a:solidFill>
              </a:rPr>
              <a:t>Results based on relative signal propagation delays </a:t>
            </a:r>
            <a:endParaRPr lang="en-US" altLang="en-US" sz="2800" i="1" dirty="0">
              <a:solidFill>
                <a:srgbClr val="FF0000"/>
              </a:solidFill>
            </a:endParaRPr>
          </a:p>
          <a:p>
            <a:pPr eaLnBrk="1" hangingPunct="1">
              <a:spcBef>
                <a:spcPct val="0"/>
              </a:spcBef>
              <a:buFontTx/>
              <a:buNone/>
              <a:defRPr/>
            </a:pPr>
            <a:endParaRPr lang="en-US" altLang="en-US" sz="1800" b="0" dirty="0">
              <a:solidFill>
                <a:schemeClr val="tx2">
                  <a:lumMod val="85000"/>
                  <a:lumOff val="15000"/>
                </a:schemeClr>
              </a:solidFill>
            </a:endParaRPr>
          </a:p>
          <a:p>
            <a:pPr eaLnBrk="1" hangingPunct="1">
              <a:spcBef>
                <a:spcPct val="0"/>
              </a:spcBef>
              <a:buFontTx/>
              <a:buNone/>
              <a:defRPr/>
            </a:pPr>
            <a:r>
              <a:rPr lang="en-US" altLang="en-US" sz="2800" dirty="0">
                <a:solidFill>
                  <a:srgbClr val="FF0000"/>
                </a:solidFill>
              </a:rPr>
              <a:t>Space-time logic mimics spike-based neural nets:</a:t>
            </a:r>
            <a:r>
              <a:rPr lang="en-US" altLang="en-US" sz="2800" b="0" dirty="0">
                <a:solidFill>
                  <a:schemeClr val="tx2">
                    <a:lumMod val="85000"/>
                    <a:lumOff val="15000"/>
                  </a:schemeClr>
                </a:solidFill>
              </a:rPr>
              <a:t> </a:t>
            </a:r>
          </a:p>
          <a:p>
            <a:pPr eaLnBrk="1" hangingPunct="1">
              <a:spcBef>
                <a:spcPct val="0"/>
              </a:spcBef>
              <a:buFontTx/>
              <a:buNone/>
              <a:defRPr/>
            </a:pPr>
            <a:r>
              <a:rPr lang="en-US" altLang="en-US" sz="2800" b="0" dirty="0">
                <a:solidFill>
                  <a:schemeClr val="tx2">
                    <a:lumMod val="85000"/>
                    <a:lumOff val="15000"/>
                  </a:schemeClr>
                </a:solidFill>
              </a:rPr>
              <a:t>Signal timing</a:t>
            </a:r>
            <a:r>
              <a:rPr lang="en-US" altLang="en-US" sz="2800" dirty="0">
                <a:solidFill>
                  <a:schemeClr val="tx2">
                    <a:lumMod val="85000"/>
                    <a:lumOff val="15000"/>
                  </a:schemeClr>
                </a:solidFill>
              </a:rPr>
              <a:t> and </a:t>
            </a:r>
            <a:r>
              <a:rPr lang="en-US" altLang="en-US" sz="2800" b="0" dirty="0">
                <a:solidFill>
                  <a:schemeClr val="tx2">
                    <a:lumMod val="85000"/>
                    <a:lumOff val="15000"/>
                  </a:schemeClr>
                </a:solidFill>
              </a:rPr>
              <a:t>magnitude</a:t>
            </a:r>
            <a:r>
              <a:rPr lang="en-US" altLang="en-US" sz="2800" dirty="0">
                <a:solidFill>
                  <a:schemeClr val="tx2">
                    <a:lumMod val="85000"/>
                    <a:lumOff val="15000"/>
                  </a:schemeClr>
                </a:solidFill>
              </a:rPr>
              <a:t> both</a:t>
            </a:r>
            <a:r>
              <a:rPr lang="en-US" altLang="en-US" sz="2800" b="0" dirty="0">
                <a:solidFill>
                  <a:schemeClr val="tx2">
                    <a:lumMod val="85000"/>
                    <a:lumOff val="15000"/>
                  </a:schemeClr>
                </a:solidFill>
              </a:rPr>
              <a:t> carry information</a:t>
            </a:r>
            <a:endParaRPr lang="en-US" altLang="en-US" sz="2800" dirty="0">
              <a:solidFill>
                <a:srgbClr val="FF0000"/>
              </a:solidFill>
            </a:endParaRPr>
          </a:p>
        </p:txBody>
      </p:sp>
    </p:spTree>
    <p:extLst>
      <p:ext uri="{BB962C8B-B14F-4D97-AF65-F5344CB8AC3E}">
        <p14:creationId xmlns:p14="http://schemas.microsoft.com/office/powerpoint/2010/main" val="2765395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normAutofit/>
          </a:bodyPr>
          <a:lstStyle/>
          <a:p>
            <a:r>
              <a:rPr lang="en-US" dirty="0"/>
              <a:t>Mixed D/A Positional Representation</a:t>
            </a:r>
          </a:p>
        </p:txBody>
      </p:sp>
      <p:sp>
        <p:nvSpPr>
          <p:cNvPr id="4" name="Slide Number Placeholder 3"/>
          <p:cNvSpPr>
            <a:spLocks noGrp="1"/>
          </p:cNvSpPr>
          <p:nvPr>
            <p:ph type="sldNum" sz="quarter" idx="12"/>
          </p:nvPr>
        </p:nvSpPr>
        <p:spPr/>
        <p:txBody>
          <a:bodyPr/>
          <a:lstStyle/>
          <a:p>
            <a:fld id="{86342A6D-3A02-46B1-AA34-1FB548202812}" type="slidenum">
              <a:rPr lang="en-US" smtClean="0"/>
              <a:pPr/>
              <a:t>23</a:t>
            </a:fld>
            <a:endParaRPr lang="en-US" dirty="0"/>
          </a:p>
        </p:txBody>
      </p:sp>
      <p:sp>
        <p:nvSpPr>
          <p:cNvPr id="10" name="Content Placeholder 2"/>
          <p:cNvSpPr>
            <a:spLocks noGrp="1"/>
          </p:cNvSpPr>
          <p:nvPr>
            <p:ph idx="1"/>
          </p:nvPr>
        </p:nvSpPr>
        <p:spPr>
          <a:xfrm>
            <a:off x="457200" y="1392060"/>
            <a:ext cx="8229600" cy="4525963"/>
          </a:xfrm>
        </p:spPr>
        <p:txBody>
          <a:bodyPr>
            <a:normAutofit/>
          </a:bodyPr>
          <a:lstStyle/>
          <a:p>
            <a:r>
              <a:rPr lang="en-US" dirty="0">
                <a:solidFill>
                  <a:schemeClr val="accent6">
                    <a:lumMod val="50000"/>
                  </a:schemeClr>
                </a:solidFill>
              </a:rPr>
              <a:t>Continuous-valued number system (CVNS)</a:t>
            </a:r>
          </a:p>
          <a:p>
            <a:pPr lvl="1"/>
            <a:r>
              <a:rPr lang="en-US" dirty="0">
                <a:solidFill>
                  <a:srgbClr val="C75F09"/>
                </a:solidFill>
              </a:rPr>
              <a:t>Contains a form of natural redundancy</a:t>
            </a:r>
          </a:p>
          <a:p>
            <a:pPr lvl="1"/>
            <a:r>
              <a:rPr lang="en-US" dirty="0">
                <a:solidFill>
                  <a:srgbClr val="C75F09"/>
                </a:solidFill>
              </a:rPr>
              <a:t>The MSD has all the magnitude info</a:t>
            </a:r>
          </a:p>
          <a:p>
            <a:pPr lvl="1"/>
            <a:r>
              <a:rPr lang="en-US" dirty="0">
                <a:solidFill>
                  <a:srgbClr val="C75F09"/>
                </a:solidFill>
              </a:rPr>
              <a:t>Other digits provide successive refinements</a:t>
            </a:r>
          </a:p>
          <a:p>
            <a:r>
              <a:rPr lang="en-US" dirty="0">
                <a:solidFill>
                  <a:schemeClr val="accent6">
                    <a:lumMod val="50000"/>
                  </a:schemeClr>
                </a:solidFill>
              </a:rPr>
              <a:t>Familiar example: utility meter</a:t>
            </a:r>
            <a:endParaRPr lang="en-US" i="1" dirty="0"/>
          </a:p>
          <a:p>
            <a:pPr lvl="1"/>
            <a:endParaRPr lang="en-US" dirty="0"/>
          </a:p>
          <a:p>
            <a:pPr lvl="1"/>
            <a:endParaRPr lang="en-US" dirty="0"/>
          </a:p>
          <a:p>
            <a:endParaRPr lang="en-US" dirty="0"/>
          </a:p>
        </p:txBody>
      </p:sp>
      <p:pic>
        <p:nvPicPr>
          <p:cNvPr id="82945" name="Picture 1"/>
          <p:cNvPicPr>
            <a:picLocks noChangeAspect="1" noChangeArrowheads="1"/>
          </p:cNvPicPr>
          <p:nvPr/>
        </p:nvPicPr>
        <p:blipFill>
          <a:blip r:embed="rId2"/>
          <a:srcRect/>
          <a:stretch>
            <a:fillRect/>
          </a:stretch>
        </p:blipFill>
        <p:spPr bwMode="auto">
          <a:xfrm>
            <a:off x="800338" y="4134515"/>
            <a:ext cx="7779996" cy="1883144"/>
          </a:xfrm>
          <a:prstGeom prst="rect">
            <a:avLst/>
          </a:prstGeom>
          <a:noFill/>
          <a:ln w="9525">
            <a:noFill/>
            <a:miter lim="800000"/>
            <a:headEnd/>
            <a:tailEnd/>
          </a:ln>
        </p:spPr>
      </p:pic>
      <p:sp>
        <p:nvSpPr>
          <p:cNvPr id="6" name="TextBox 5"/>
          <p:cNvSpPr txBox="1"/>
          <p:nvPr/>
        </p:nvSpPr>
        <p:spPr>
          <a:xfrm>
            <a:off x="4690336" y="5918023"/>
            <a:ext cx="3794116" cy="307777"/>
          </a:xfrm>
          <a:prstGeom prst="rect">
            <a:avLst/>
          </a:prstGeom>
          <a:noFill/>
        </p:spPr>
        <p:txBody>
          <a:bodyPr wrap="none" rtlCol="0">
            <a:spAutoFit/>
          </a:bodyPr>
          <a:lstStyle/>
          <a:p>
            <a:r>
              <a:rPr lang="en-US" sz="1400" dirty="0"/>
              <a:t>Figure from: </a:t>
            </a:r>
            <a:r>
              <a:rPr lang="en-US" sz="1400" dirty="0" err="1"/>
              <a:t>Saed</a:t>
            </a:r>
            <a:r>
              <a:rPr lang="en-US" sz="1400" dirty="0"/>
              <a:t>, Ahmadi, </a:t>
            </a:r>
            <a:r>
              <a:rPr lang="en-US" sz="1400" dirty="0" err="1"/>
              <a:t>Jullien</a:t>
            </a:r>
            <a:r>
              <a:rPr lang="en-US" sz="1400" dirty="0"/>
              <a:t> (</a:t>
            </a:r>
            <a:r>
              <a:rPr lang="en-US" sz="1400" i="1" dirty="0"/>
              <a:t>IEEE TC</a:t>
            </a:r>
            <a:r>
              <a:rPr lang="en-US" sz="1400" dirty="0"/>
              <a:t>, 2002)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normAutofit/>
          </a:bodyPr>
          <a:lstStyle/>
          <a:p>
            <a:r>
              <a:rPr lang="en-US" dirty="0"/>
              <a:t>Time-Delay-Based Race Logic</a:t>
            </a:r>
          </a:p>
        </p:txBody>
      </p:sp>
      <p:sp>
        <p:nvSpPr>
          <p:cNvPr id="4" name="Slide Number Placeholder 3"/>
          <p:cNvSpPr>
            <a:spLocks noGrp="1"/>
          </p:cNvSpPr>
          <p:nvPr>
            <p:ph type="sldNum" sz="quarter" idx="12"/>
          </p:nvPr>
        </p:nvSpPr>
        <p:spPr/>
        <p:txBody>
          <a:bodyPr/>
          <a:lstStyle/>
          <a:p>
            <a:fld id="{86342A6D-3A02-46B1-AA34-1FB548202812}" type="slidenum">
              <a:rPr lang="en-US" smtClean="0"/>
              <a:pPr/>
              <a:t>24</a:t>
            </a:fld>
            <a:endParaRPr lang="en-US" dirty="0"/>
          </a:p>
        </p:txBody>
      </p:sp>
      <p:sp>
        <p:nvSpPr>
          <p:cNvPr id="10" name="Text Box 17">
            <a:extLst>
              <a:ext uri="{FF2B5EF4-FFF2-40B4-BE49-F238E27FC236}">
                <a16:creationId xmlns:a16="http://schemas.microsoft.com/office/drawing/2014/main" id="{DAA45872-41F9-458A-884A-214DA2FB2A56}"/>
              </a:ext>
            </a:extLst>
          </p:cNvPr>
          <p:cNvSpPr txBox="1">
            <a:spLocks noChangeArrowheads="1"/>
          </p:cNvSpPr>
          <p:nvPr/>
        </p:nvSpPr>
        <p:spPr bwMode="auto">
          <a:xfrm>
            <a:off x="564776" y="1600200"/>
            <a:ext cx="4670164"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400" dirty="0">
                <a:solidFill>
                  <a:srgbClr val="0033CC"/>
                </a:solidFill>
              </a:rPr>
              <a:t>Not useful for general use (yet)</a:t>
            </a:r>
          </a:p>
          <a:p>
            <a:pPr eaLnBrk="1" hangingPunct="1">
              <a:spcBef>
                <a:spcPct val="0"/>
              </a:spcBef>
              <a:buFontTx/>
              <a:buNone/>
              <a:defRPr/>
            </a:pPr>
            <a:r>
              <a:rPr lang="en-US" altLang="en-US" sz="2000" b="0" dirty="0">
                <a:solidFill>
                  <a:schemeClr val="tx2">
                    <a:lumMod val="85000"/>
                    <a:lumOff val="15000"/>
                  </a:schemeClr>
                </a:solidFill>
              </a:rPr>
              <a:t>Quite efficient in some domains</a:t>
            </a:r>
          </a:p>
          <a:p>
            <a:pPr eaLnBrk="1" hangingPunct="1">
              <a:spcBef>
                <a:spcPct val="0"/>
              </a:spcBef>
              <a:buFontTx/>
              <a:buNone/>
              <a:defRPr/>
            </a:pPr>
            <a:endParaRPr lang="en-US" altLang="en-US" sz="1400" b="0" dirty="0">
              <a:solidFill>
                <a:schemeClr val="tx2">
                  <a:lumMod val="85000"/>
                  <a:lumOff val="15000"/>
                </a:schemeClr>
              </a:solidFill>
            </a:endParaRPr>
          </a:p>
          <a:p>
            <a:pPr eaLnBrk="1" hangingPunct="1">
              <a:spcBef>
                <a:spcPct val="0"/>
              </a:spcBef>
              <a:buFontTx/>
              <a:buNone/>
              <a:defRPr/>
            </a:pPr>
            <a:r>
              <a:rPr lang="en-US" altLang="en-US" sz="2000" b="0" dirty="0">
                <a:solidFill>
                  <a:schemeClr val="tx2">
                    <a:lumMod val="85000"/>
                    <a:lumOff val="15000"/>
                  </a:schemeClr>
                </a:solidFill>
              </a:rPr>
              <a:t>Example: String alignment</a:t>
            </a:r>
          </a:p>
          <a:p>
            <a:pPr eaLnBrk="1" hangingPunct="1">
              <a:spcBef>
                <a:spcPct val="0"/>
              </a:spcBef>
              <a:buFontTx/>
              <a:buNone/>
              <a:defRPr/>
            </a:pPr>
            <a:r>
              <a:rPr lang="en-US" altLang="en-US" sz="2000" b="0" dirty="0">
                <a:solidFill>
                  <a:schemeClr val="tx2">
                    <a:lumMod val="85000"/>
                    <a:lumOff val="15000"/>
                  </a:schemeClr>
                </a:solidFill>
              </a:rPr>
              <a:t>(as in DNA/protein matching)</a:t>
            </a:r>
          </a:p>
          <a:p>
            <a:pPr eaLnBrk="1" hangingPunct="1">
              <a:spcBef>
                <a:spcPct val="0"/>
              </a:spcBef>
              <a:buFontTx/>
              <a:buNone/>
              <a:defRPr/>
            </a:pPr>
            <a:r>
              <a:rPr lang="en-US" altLang="en-US" sz="2000" b="0" dirty="0">
                <a:solidFill>
                  <a:schemeClr val="tx2">
                    <a:lumMod val="85000"/>
                    <a:lumOff val="15000"/>
                  </a:schemeClr>
                </a:solidFill>
              </a:rPr>
              <a:t>Closeness judged by “edit distance”</a:t>
            </a:r>
          </a:p>
          <a:p>
            <a:pPr eaLnBrk="1" hangingPunct="1">
              <a:spcBef>
                <a:spcPct val="0"/>
              </a:spcBef>
              <a:buFontTx/>
              <a:buNone/>
              <a:defRPr/>
            </a:pPr>
            <a:endParaRPr lang="en-US" altLang="en-US" sz="1400" b="0" dirty="0">
              <a:solidFill>
                <a:schemeClr val="tx2">
                  <a:lumMod val="85000"/>
                  <a:lumOff val="15000"/>
                </a:schemeClr>
              </a:solidFill>
            </a:endParaRPr>
          </a:p>
          <a:p>
            <a:pPr eaLnBrk="1" hangingPunct="1">
              <a:spcBef>
                <a:spcPct val="0"/>
              </a:spcBef>
              <a:buFontTx/>
              <a:buNone/>
              <a:defRPr/>
            </a:pPr>
            <a:r>
              <a:rPr lang="en-US" altLang="en-US" sz="2000" b="0" dirty="0">
                <a:solidFill>
                  <a:schemeClr val="tx2">
                    <a:lumMod val="85000"/>
                    <a:lumOff val="15000"/>
                  </a:schemeClr>
                </a:solidFill>
              </a:rPr>
              <a:t>2D array of simple hardware cells</a:t>
            </a:r>
          </a:p>
          <a:p>
            <a:pPr eaLnBrk="1" hangingPunct="1">
              <a:spcBef>
                <a:spcPct val="0"/>
              </a:spcBef>
              <a:buFontTx/>
              <a:buNone/>
              <a:defRPr/>
            </a:pPr>
            <a:r>
              <a:rPr lang="en-US" altLang="en-US" sz="2000" b="0" dirty="0">
                <a:solidFill>
                  <a:schemeClr val="tx2">
                    <a:lumMod val="85000"/>
                    <a:lumOff val="15000"/>
                  </a:schemeClr>
                </a:solidFill>
              </a:rPr>
              <a:t>O(</a:t>
            </a:r>
            <a:r>
              <a:rPr lang="en-US" altLang="en-US" sz="2000" b="0" i="1" dirty="0">
                <a:solidFill>
                  <a:schemeClr val="tx2">
                    <a:lumMod val="85000"/>
                    <a:lumOff val="15000"/>
                  </a:schemeClr>
                </a:solidFill>
              </a:rPr>
              <a:t>m</a:t>
            </a:r>
            <a:r>
              <a:rPr lang="en-US" altLang="en-US" sz="2000" b="0" baseline="30000" dirty="0">
                <a:solidFill>
                  <a:schemeClr val="tx2">
                    <a:lumMod val="85000"/>
                    <a:lumOff val="15000"/>
                  </a:schemeClr>
                </a:solidFill>
              </a:rPr>
              <a:t>2</a:t>
            </a:r>
            <a:r>
              <a:rPr lang="en-US" altLang="en-US" sz="2000" b="0" dirty="0">
                <a:solidFill>
                  <a:schemeClr val="tx2">
                    <a:lumMod val="85000"/>
                    <a:lumOff val="15000"/>
                  </a:schemeClr>
                </a:solidFill>
              </a:rPr>
              <a:t>) hardware complexity</a:t>
            </a:r>
          </a:p>
          <a:p>
            <a:pPr eaLnBrk="1" hangingPunct="1">
              <a:spcBef>
                <a:spcPct val="0"/>
              </a:spcBef>
              <a:buFontTx/>
              <a:buNone/>
              <a:defRPr/>
            </a:pPr>
            <a:endParaRPr lang="en-US" altLang="en-US" sz="1400" b="0" dirty="0">
              <a:solidFill>
                <a:schemeClr val="tx2">
                  <a:lumMod val="85000"/>
                  <a:lumOff val="15000"/>
                </a:schemeClr>
              </a:solidFill>
            </a:endParaRPr>
          </a:p>
          <a:p>
            <a:pPr eaLnBrk="1" hangingPunct="1">
              <a:spcBef>
                <a:spcPct val="0"/>
              </a:spcBef>
              <a:buFontTx/>
              <a:buNone/>
              <a:defRPr/>
            </a:pPr>
            <a:r>
              <a:rPr lang="en-US" altLang="en-US" sz="2000" b="0" dirty="0">
                <a:solidFill>
                  <a:schemeClr val="tx2">
                    <a:lumMod val="85000"/>
                    <a:lumOff val="15000"/>
                  </a:schemeClr>
                </a:solidFill>
              </a:rPr>
              <a:t>Paths represent alignments</a:t>
            </a:r>
          </a:p>
          <a:p>
            <a:pPr eaLnBrk="1" hangingPunct="1">
              <a:spcBef>
                <a:spcPct val="0"/>
              </a:spcBef>
              <a:buFontTx/>
              <a:buNone/>
              <a:defRPr/>
            </a:pPr>
            <a:r>
              <a:rPr lang="en-US" altLang="en-US" sz="2000" b="0" dirty="0">
                <a:solidFill>
                  <a:schemeClr val="tx2">
                    <a:lumMod val="85000"/>
                    <a:lumOff val="15000"/>
                  </a:schemeClr>
                </a:solidFill>
              </a:rPr>
              <a:t>Horizontal, vertical, diagonal</a:t>
            </a:r>
          </a:p>
          <a:p>
            <a:pPr eaLnBrk="1" hangingPunct="1">
              <a:spcBef>
                <a:spcPct val="0"/>
              </a:spcBef>
              <a:buFontTx/>
              <a:buNone/>
              <a:defRPr/>
            </a:pPr>
            <a:r>
              <a:rPr lang="en-US" altLang="en-US" sz="2000" b="0" dirty="0">
                <a:solidFill>
                  <a:schemeClr val="tx2">
                    <a:lumMod val="85000"/>
                    <a:lumOff val="15000"/>
                  </a:schemeClr>
                </a:solidFill>
              </a:rPr>
              <a:t>   moves have different latencies</a:t>
            </a:r>
          </a:p>
          <a:p>
            <a:pPr eaLnBrk="1" hangingPunct="1">
              <a:spcBef>
                <a:spcPct val="0"/>
              </a:spcBef>
              <a:buFontTx/>
              <a:buNone/>
              <a:defRPr/>
            </a:pPr>
            <a:r>
              <a:rPr lang="en-US" altLang="en-US" sz="2000" b="0" dirty="0">
                <a:solidFill>
                  <a:schemeClr val="tx2">
                    <a:lumMod val="85000"/>
                    <a:lumOff val="15000"/>
                  </a:schemeClr>
                </a:solidFill>
              </a:rPr>
              <a:t>Fastest path </a:t>
            </a:r>
          </a:p>
          <a:p>
            <a:pPr eaLnBrk="1" hangingPunct="1">
              <a:spcBef>
                <a:spcPct val="0"/>
              </a:spcBef>
              <a:buFontTx/>
              <a:buNone/>
              <a:defRPr/>
            </a:pPr>
            <a:r>
              <a:rPr lang="en-US" altLang="en-US" sz="2000" dirty="0">
                <a:solidFill>
                  <a:schemeClr val="tx2">
                    <a:lumMod val="85000"/>
                    <a:lumOff val="15000"/>
                  </a:schemeClr>
                </a:solidFill>
              </a:rPr>
              <a:t>		         </a:t>
            </a:r>
            <a:r>
              <a:rPr lang="en-US" altLang="en-US" sz="2000" b="0" dirty="0">
                <a:solidFill>
                  <a:schemeClr val="tx2">
                    <a:lumMod val="85000"/>
                    <a:lumOff val="15000"/>
                  </a:schemeClr>
                </a:solidFill>
              </a:rPr>
              <a:t>Best alignment</a:t>
            </a:r>
            <a:endParaRPr lang="en-US" altLang="en-US" sz="2000" dirty="0">
              <a:solidFill>
                <a:srgbClr val="FF0000"/>
              </a:solidFill>
            </a:endParaRPr>
          </a:p>
        </p:txBody>
      </p:sp>
      <p:pic>
        <p:nvPicPr>
          <p:cNvPr id="15" name="Picture 2">
            <a:extLst>
              <a:ext uri="{FF2B5EF4-FFF2-40B4-BE49-F238E27FC236}">
                <a16:creationId xmlns:a16="http://schemas.microsoft.com/office/drawing/2014/main" id="{597A0397-B8F7-481E-9FC5-6F1C370A9D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3233" y="1414858"/>
            <a:ext cx="2984967" cy="477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a:extLst>
              <a:ext uri="{FF2B5EF4-FFF2-40B4-BE49-F238E27FC236}">
                <a16:creationId xmlns:a16="http://schemas.microsoft.com/office/drawing/2014/main" id="{C938FE26-A54B-4CB6-98D9-51FE08930FD5}"/>
              </a:ext>
            </a:extLst>
          </p:cNvPr>
          <p:cNvCxnSpPr/>
          <p:nvPr/>
        </p:nvCxnSpPr>
        <p:spPr>
          <a:xfrm>
            <a:off x="2137410" y="5577840"/>
            <a:ext cx="902970" cy="2971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8551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normAutofit/>
          </a:bodyPr>
          <a:lstStyle/>
          <a:p>
            <a:r>
              <a:rPr lang="en-US" dirty="0"/>
              <a:t>Brain-Like Space-Time Computing</a:t>
            </a:r>
          </a:p>
        </p:txBody>
      </p:sp>
      <p:sp>
        <p:nvSpPr>
          <p:cNvPr id="4" name="Slide Number Placeholder 3"/>
          <p:cNvSpPr>
            <a:spLocks noGrp="1"/>
          </p:cNvSpPr>
          <p:nvPr>
            <p:ph type="sldNum" sz="quarter" idx="12"/>
          </p:nvPr>
        </p:nvSpPr>
        <p:spPr/>
        <p:txBody>
          <a:bodyPr/>
          <a:lstStyle/>
          <a:p>
            <a:fld id="{86342A6D-3A02-46B1-AA34-1FB548202812}" type="slidenum">
              <a:rPr lang="en-US" smtClean="0"/>
              <a:pPr/>
              <a:t>25</a:t>
            </a:fld>
            <a:endParaRPr lang="en-US" dirty="0"/>
          </a:p>
        </p:txBody>
      </p:sp>
      <p:sp>
        <p:nvSpPr>
          <p:cNvPr id="6" name="Text Box 17">
            <a:extLst>
              <a:ext uri="{FF2B5EF4-FFF2-40B4-BE49-F238E27FC236}">
                <a16:creationId xmlns:a16="http://schemas.microsoft.com/office/drawing/2014/main" id="{8ECD460B-6E5C-40BB-8961-57DC6AFD1879}"/>
              </a:ext>
            </a:extLst>
          </p:cNvPr>
          <p:cNvSpPr txBox="1">
            <a:spLocks noChangeArrowheads="1"/>
          </p:cNvSpPr>
          <p:nvPr/>
        </p:nvSpPr>
        <p:spPr bwMode="auto">
          <a:xfrm>
            <a:off x="457200" y="1484780"/>
            <a:ext cx="8243047" cy="209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400" dirty="0">
                <a:solidFill>
                  <a:srgbClr val="0033CC"/>
                </a:solidFill>
              </a:rPr>
              <a:t>Example: Transmitting one 8-bit byte representing </a:t>
            </a:r>
            <a:r>
              <a:rPr lang="en-US" altLang="en-US" sz="2400" i="1" dirty="0">
                <a:solidFill>
                  <a:srgbClr val="0033CC"/>
                </a:solidFill>
              </a:rPr>
              <a:t>n</a:t>
            </a:r>
          </a:p>
          <a:p>
            <a:pPr eaLnBrk="1" hangingPunct="1">
              <a:spcBef>
                <a:spcPct val="0"/>
              </a:spcBef>
              <a:buFontTx/>
              <a:buNone/>
              <a:defRPr/>
            </a:pPr>
            <a:endParaRPr lang="en-US" altLang="en-US" sz="500" b="0" dirty="0">
              <a:solidFill>
                <a:schemeClr val="tx2">
                  <a:lumMod val="85000"/>
                  <a:lumOff val="15000"/>
                </a:schemeClr>
              </a:solidFill>
            </a:endParaRPr>
          </a:p>
          <a:p>
            <a:pPr eaLnBrk="1" hangingPunct="1">
              <a:spcBef>
                <a:spcPct val="0"/>
              </a:spcBef>
              <a:buFontTx/>
              <a:buNone/>
              <a:defRPr/>
            </a:pPr>
            <a:r>
              <a:rPr lang="en-US" altLang="en-US" sz="2400" b="0" dirty="0">
                <a:solidFill>
                  <a:schemeClr val="tx2">
                    <a:lumMod val="85000"/>
                    <a:lumOff val="15000"/>
                  </a:schemeClr>
                </a:solidFill>
              </a:rPr>
              <a:t>Binary: Delay = 9 slots; Average energy = 5 spikes </a:t>
            </a:r>
          </a:p>
          <a:p>
            <a:pPr eaLnBrk="1" hangingPunct="1">
              <a:spcBef>
                <a:spcPct val="0"/>
              </a:spcBef>
              <a:buFontTx/>
              <a:buNone/>
              <a:defRPr/>
            </a:pPr>
            <a:r>
              <a:rPr lang="en-US" altLang="en-US" sz="2400" b="0" dirty="0">
                <a:solidFill>
                  <a:schemeClr val="tx2">
                    <a:lumMod val="85000"/>
                    <a:lumOff val="15000"/>
                  </a:schemeClr>
                </a:solidFill>
              </a:rPr>
              <a:t>    </a:t>
            </a:r>
            <a:r>
              <a:rPr lang="en-US" altLang="en-US" sz="2000" b="0" dirty="0">
                <a:solidFill>
                  <a:schemeClr val="tx2">
                    <a:lumMod val="85000"/>
                    <a:lumOff val="15000"/>
                  </a:schemeClr>
                </a:solidFill>
              </a:rPr>
              <a:t>Start/synch spike, followed by 8 spikes/no-spikes</a:t>
            </a:r>
          </a:p>
          <a:p>
            <a:pPr eaLnBrk="1" hangingPunct="1">
              <a:spcBef>
                <a:spcPct val="0"/>
              </a:spcBef>
              <a:buFontTx/>
              <a:buNone/>
              <a:defRPr/>
            </a:pPr>
            <a:endParaRPr lang="en-US" altLang="en-US" sz="500" b="0" dirty="0">
              <a:solidFill>
                <a:schemeClr val="tx2">
                  <a:lumMod val="85000"/>
                  <a:lumOff val="15000"/>
                </a:schemeClr>
              </a:solidFill>
            </a:endParaRPr>
          </a:p>
          <a:p>
            <a:pPr eaLnBrk="1" hangingPunct="1">
              <a:spcBef>
                <a:spcPct val="0"/>
              </a:spcBef>
              <a:buFontTx/>
              <a:buNone/>
              <a:defRPr/>
            </a:pPr>
            <a:r>
              <a:rPr lang="en-US" altLang="en-US" sz="2400" b="0" dirty="0">
                <a:solidFill>
                  <a:schemeClr val="tx2">
                    <a:lumMod val="85000"/>
                    <a:lumOff val="15000"/>
                  </a:schemeClr>
                </a:solidFill>
              </a:rPr>
              <a:t>Space-time: Average delay = 130 slots; Energy = 2 spikes</a:t>
            </a:r>
          </a:p>
          <a:p>
            <a:pPr eaLnBrk="1" hangingPunct="1">
              <a:spcBef>
                <a:spcPct val="0"/>
              </a:spcBef>
              <a:buFontTx/>
              <a:buNone/>
              <a:defRPr/>
            </a:pPr>
            <a:r>
              <a:rPr lang="en-US" altLang="en-US" sz="2400" b="0" dirty="0">
                <a:solidFill>
                  <a:schemeClr val="tx2">
                    <a:lumMod val="85000"/>
                    <a:lumOff val="15000"/>
                  </a:schemeClr>
                </a:solidFill>
              </a:rPr>
              <a:t>    </a:t>
            </a:r>
            <a:r>
              <a:rPr lang="en-US" altLang="en-US" sz="2000" b="0" dirty="0">
                <a:solidFill>
                  <a:schemeClr val="tx2">
                    <a:lumMod val="85000"/>
                    <a:lumOff val="15000"/>
                  </a:schemeClr>
                </a:solidFill>
              </a:rPr>
              <a:t>Start/synch spike, followed by </a:t>
            </a:r>
            <a:r>
              <a:rPr lang="en-US" altLang="en-US" sz="2000" b="0" i="1" dirty="0">
                <a:solidFill>
                  <a:schemeClr val="tx2">
                    <a:lumMod val="85000"/>
                    <a:lumOff val="15000"/>
                  </a:schemeClr>
                </a:solidFill>
              </a:rPr>
              <a:t>n</a:t>
            </a:r>
            <a:r>
              <a:rPr lang="en-US" altLang="en-US" sz="2000" b="0" dirty="0">
                <a:solidFill>
                  <a:schemeClr val="tx2">
                    <a:lumMod val="85000"/>
                    <a:lumOff val="15000"/>
                  </a:schemeClr>
                </a:solidFill>
              </a:rPr>
              <a:t> no-spikes, then end spike</a:t>
            </a:r>
          </a:p>
        </p:txBody>
      </p:sp>
      <p:pic>
        <p:nvPicPr>
          <p:cNvPr id="7" name="Picture 2">
            <a:extLst>
              <a:ext uri="{FF2B5EF4-FFF2-40B4-BE49-F238E27FC236}">
                <a16:creationId xmlns:a16="http://schemas.microsoft.com/office/drawing/2014/main" id="{FBC28766-B2E5-48C0-90E7-48367E3468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53" y="3719746"/>
            <a:ext cx="4800600" cy="250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35157167-72FA-40BA-88FF-317B5228F3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2953" y="4068996"/>
            <a:ext cx="3390900"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7">
            <a:extLst>
              <a:ext uri="{FF2B5EF4-FFF2-40B4-BE49-F238E27FC236}">
                <a16:creationId xmlns:a16="http://schemas.microsoft.com/office/drawing/2014/main" id="{0001FFD8-0EE0-4D5A-A26A-973DDA6B312D}"/>
              </a:ext>
            </a:extLst>
          </p:cNvPr>
          <p:cNvSpPr txBox="1">
            <a:spLocks noChangeArrowheads="1"/>
          </p:cNvSpPr>
          <p:nvPr/>
        </p:nvSpPr>
        <p:spPr bwMode="auto">
          <a:xfrm>
            <a:off x="5842841" y="3684821"/>
            <a:ext cx="2308225" cy="46196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solidFill>
                  <a:srgbClr val="0033CC"/>
                </a:solidFill>
              </a:rPr>
              <a:t>Rate encoding</a:t>
            </a:r>
            <a:endParaRPr lang="en-US" altLang="en-US" sz="2400" i="1">
              <a:solidFill>
                <a:srgbClr val="FF0000"/>
              </a:solidFill>
            </a:endParaRPr>
          </a:p>
        </p:txBody>
      </p:sp>
    </p:spTree>
    <p:extLst>
      <p:ext uri="{BB962C8B-B14F-4D97-AF65-F5344CB8AC3E}">
        <p14:creationId xmlns:p14="http://schemas.microsoft.com/office/powerpoint/2010/main" val="2379282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5" y="457200"/>
            <a:ext cx="8648165" cy="1143000"/>
          </a:xfrm>
        </p:spPr>
        <p:txBody>
          <a:bodyPr>
            <a:noAutofit/>
          </a:bodyPr>
          <a:lstStyle/>
          <a:p>
            <a:r>
              <a:rPr lang="en-US" sz="3600" dirty="0"/>
              <a:t>Nobel Prize in Physiology or Medicine: 2014</a:t>
            </a:r>
          </a:p>
        </p:txBody>
      </p:sp>
      <p:sp>
        <p:nvSpPr>
          <p:cNvPr id="3" name="Content Placeholder 2"/>
          <p:cNvSpPr>
            <a:spLocks noGrp="1"/>
          </p:cNvSpPr>
          <p:nvPr>
            <p:ph idx="1"/>
          </p:nvPr>
        </p:nvSpPr>
        <p:spPr>
          <a:xfrm>
            <a:off x="767329" y="1480042"/>
            <a:ext cx="7763276" cy="1840517"/>
          </a:xfrm>
        </p:spPr>
        <p:txBody>
          <a:bodyPr>
            <a:normAutofit lnSpcReduction="10000"/>
          </a:bodyPr>
          <a:lstStyle/>
          <a:p>
            <a:pPr marL="0" indent="0">
              <a:buNone/>
            </a:pPr>
            <a:r>
              <a:rPr lang="en-US" sz="2400" dirty="0">
                <a:solidFill>
                  <a:srgbClr val="002060"/>
                </a:solidFill>
                <a:latin typeface="+mj-lt"/>
              </a:rPr>
              <a:t>One half went to John O'Keefe (University College, London),</a:t>
            </a:r>
            <a:r>
              <a:rPr lang="en-US" sz="2400" dirty="0">
                <a:solidFill>
                  <a:schemeClr val="accent6">
                    <a:lumMod val="50000"/>
                  </a:schemeClr>
                </a:solidFill>
                <a:latin typeface="+mj-lt"/>
              </a:rPr>
              <a:t> </a:t>
            </a:r>
            <a:r>
              <a:rPr lang="en-US" sz="2400" dirty="0">
                <a:solidFill>
                  <a:srgbClr val="005C00"/>
                </a:solidFill>
                <a:latin typeface="+mj-lt"/>
              </a:rPr>
              <a:t>the other half to May-Britt Moser (Center for Neural Computation, Norway) and Edvard I. Moser (</a:t>
            </a:r>
            <a:r>
              <a:rPr lang="en-US" sz="2400" dirty="0" err="1">
                <a:solidFill>
                  <a:srgbClr val="005C00"/>
                </a:solidFill>
                <a:latin typeface="+mj-lt"/>
              </a:rPr>
              <a:t>Kavli</a:t>
            </a:r>
            <a:r>
              <a:rPr lang="en-US" sz="2400" dirty="0">
                <a:solidFill>
                  <a:srgbClr val="005C00"/>
                </a:solidFill>
                <a:latin typeface="+mj-lt"/>
              </a:rPr>
              <a:t> Institute for Systems Neuroscience, Norway)</a:t>
            </a:r>
            <a:r>
              <a:rPr lang="en-US" sz="2400" dirty="0">
                <a:solidFill>
                  <a:schemeClr val="accent6">
                    <a:lumMod val="50000"/>
                  </a:schemeClr>
                </a:solidFill>
                <a:latin typeface="+mj-lt"/>
              </a:rPr>
              <a:t> </a:t>
            </a:r>
            <a:r>
              <a:rPr lang="en-US" sz="2400" dirty="0">
                <a:solidFill>
                  <a:srgbClr val="FF0000"/>
                </a:solidFill>
                <a:latin typeface="+mj-lt"/>
              </a:rPr>
              <a:t>"for their discoveries of cells that constitute a positioning system in the brain."  </a:t>
            </a:r>
          </a:p>
        </p:txBody>
      </p:sp>
      <p:sp>
        <p:nvSpPr>
          <p:cNvPr id="4" name="Slide Number Placeholder 3"/>
          <p:cNvSpPr>
            <a:spLocks noGrp="1"/>
          </p:cNvSpPr>
          <p:nvPr>
            <p:ph type="sldNum" sz="quarter" idx="12"/>
          </p:nvPr>
        </p:nvSpPr>
        <p:spPr/>
        <p:txBody>
          <a:bodyPr/>
          <a:lstStyle/>
          <a:p>
            <a:fld id="{86342A6D-3A02-46B1-AA34-1FB548202812}" type="slidenum">
              <a:rPr lang="en-US" smtClean="0"/>
              <a:pPr/>
              <a:t>26</a:t>
            </a:fld>
            <a:endParaRPr lang="en-US" dirty="0"/>
          </a:p>
        </p:txBody>
      </p:sp>
      <p:sp>
        <p:nvSpPr>
          <p:cNvPr id="136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a:extLst>
              <a:ext uri="{FF2B5EF4-FFF2-40B4-BE49-F238E27FC236}">
                <a16:creationId xmlns:a16="http://schemas.microsoft.com/office/drawing/2014/main" id="{98A361F5-8E01-4733-BCAC-651023D39935}"/>
              </a:ext>
            </a:extLst>
          </p:cNvPr>
          <p:cNvPicPr>
            <a:picLocks noChangeAspect="1"/>
          </p:cNvPicPr>
          <p:nvPr/>
        </p:nvPicPr>
        <p:blipFill rotWithShape="1">
          <a:blip r:embed="rId2"/>
          <a:srcRect b="12388"/>
          <a:stretch/>
        </p:blipFill>
        <p:spPr>
          <a:xfrm>
            <a:off x="767329" y="3320559"/>
            <a:ext cx="7609341" cy="2822675"/>
          </a:xfrm>
          <a:prstGeom prst="rect">
            <a:avLst/>
          </a:prstGeom>
        </p:spPr>
      </p:pic>
    </p:spTree>
    <p:extLst>
      <p:ext uri="{BB962C8B-B14F-4D97-AF65-F5344CB8AC3E}">
        <p14:creationId xmlns:p14="http://schemas.microsoft.com/office/powerpoint/2010/main" val="2861119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185" y="457200"/>
            <a:ext cx="8648165" cy="1143000"/>
          </a:xfrm>
        </p:spPr>
        <p:txBody>
          <a:bodyPr>
            <a:noAutofit/>
          </a:bodyPr>
          <a:lstStyle/>
          <a:p>
            <a:r>
              <a:rPr lang="en-US" sz="3600" dirty="0"/>
              <a:t>The Nobel Laureates’ Contributions</a:t>
            </a:r>
          </a:p>
        </p:txBody>
      </p:sp>
      <p:sp>
        <p:nvSpPr>
          <p:cNvPr id="3" name="Content Placeholder 2"/>
          <p:cNvSpPr>
            <a:spLocks noGrp="1"/>
          </p:cNvSpPr>
          <p:nvPr>
            <p:ph idx="1"/>
          </p:nvPr>
        </p:nvSpPr>
        <p:spPr>
          <a:xfrm>
            <a:off x="303500" y="1503077"/>
            <a:ext cx="8533534" cy="2655276"/>
          </a:xfrm>
        </p:spPr>
        <p:txBody>
          <a:bodyPr>
            <a:normAutofit/>
          </a:bodyPr>
          <a:lstStyle/>
          <a:p>
            <a:pPr marL="0" indent="0">
              <a:buNone/>
            </a:pPr>
            <a:r>
              <a:rPr lang="en-US" sz="2400" dirty="0">
                <a:solidFill>
                  <a:schemeClr val="accent6">
                    <a:lumMod val="50000"/>
                  </a:schemeClr>
                </a:solidFill>
                <a:latin typeface="+mj-lt"/>
              </a:rPr>
              <a:t>John O’Keefe discovered place cells in the hippocampus that signal position and provide the brain with spatial memory capacity. </a:t>
            </a:r>
          </a:p>
          <a:p>
            <a:pPr marL="0" indent="0">
              <a:buNone/>
            </a:pPr>
            <a:endParaRPr lang="en-US" sz="800" dirty="0">
              <a:solidFill>
                <a:schemeClr val="accent6">
                  <a:lumMod val="50000"/>
                </a:schemeClr>
              </a:solidFill>
              <a:latin typeface="+mj-lt"/>
            </a:endParaRPr>
          </a:p>
          <a:p>
            <a:pPr marL="0" indent="0">
              <a:buNone/>
            </a:pPr>
            <a:r>
              <a:rPr lang="en-US" sz="2400" dirty="0">
                <a:solidFill>
                  <a:schemeClr val="accent6">
                    <a:lumMod val="50000"/>
                  </a:schemeClr>
                </a:solidFill>
                <a:latin typeface="+mj-lt"/>
              </a:rPr>
              <a:t>May-Britt Moser and Edvard I. Moser discovered in the medial entorhinal cortex, a region of the brain next to hippocampus, grid cells that provide the brain with a coordinate system for navigation. </a:t>
            </a:r>
          </a:p>
        </p:txBody>
      </p:sp>
      <p:sp>
        <p:nvSpPr>
          <p:cNvPr id="4" name="Slide Number Placeholder 3"/>
          <p:cNvSpPr>
            <a:spLocks noGrp="1"/>
          </p:cNvSpPr>
          <p:nvPr>
            <p:ph type="sldNum" sz="quarter" idx="12"/>
          </p:nvPr>
        </p:nvSpPr>
        <p:spPr/>
        <p:txBody>
          <a:bodyPr/>
          <a:lstStyle/>
          <a:p>
            <a:fld id="{86342A6D-3A02-46B1-AA34-1FB548202812}" type="slidenum">
              <a:rPr lang="en-US" smtClean="0"/>
              <a:pPr/>
              <a:t>27</a:t>
            </a:fld>
            <a:endParaRPr lang="en-US" dirty="0"/>
          </a:p>
        </p:txBody>
      </p:sp>
      <p:sp>
        <p:nvSpPr>
          <p:cNvPr id="136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0114" name="Picture 2" descr="https://upload.wikimedia.org/wikipedia/commons/5/5e/Place_Cell_Spiking_Activity_Example.png">
            <a:extLst>
              <a:ext uri="{FF2B5EF4-FFF2-40B4-BE49-F238E27FC236}">
                <a16:creationId xmlns:a16="http://schemas.microsoft.com/office/drawing/2014/main" id="{72809886-70BF-4E1C-917A-257E923975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8221" y="3780286"/>
            <a:ext cx="3223779" cy="233711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E42EC1B-ABAA-46CD-9E58-C4BF5145A4FF}"/>
              </a:ext>
            </a:extLst>
          </p:cNvPr>
          <p:cNvSpPr txBox="1"/>
          <p:nvPr/>
        </p:nvSpPr>
        <p:spPr>
          <a:xfrm>
            <a:off x="303500" y="4432645"/>
            <a:ext cx="1074781" cy="954107"/>
          </a:xfrm>
          <a:prstGeom prst="rect">
            <a:avLst/>
          </a:prstGeom>
          <a:noFill/>
        </p:spPr>
        <p:txBody>
          <a:bodyPr wrap="none" rtlCol="0">
            <a:spAutoFit/>
          </a:bodyPr>
          <a:lstStyle/>
          <a:p>
            <a:r>
              <a:rPr lang="en-US" sz="1400" dirty="0"/>
              <a:t>Place cells </a:t>
            </a:r>
          </a:p>
          <a:p>
            <a:r>
              <a:rPr lang="en-US" sz="1400" dirty="0"/>
              <a:t>firings</a:t>
            </a:r>
          </a:p>
          <a:p>
            <a:r>
              <a:rPr lang="en-US" sz="1400" dirty="0"/>
              <a:t>(image from</a:t>
            </a:r>
          </a:p>
          <a:p>
            <a:r>
              <a:rPr lang="en-US" sz="1400" dirty="0"/>
              <a:t>Wikipedia)</a:t>
            </a:r>
          </a:p>
        </p:txBody>
      </p:sp>
      <p:sp>
        <p:nvSpPr>
          <p:cNvPr id="9" name="TextBox 8">
            <a:extLst>
              <a:ext uri="{FF2B5EF4-FFF2-40B4-BE49-F238E27FC236}">
                <a16:creationId xmlns:a16="http://schemas.microsoft.com/office/drawing/2014/main" id="{DFDA83A8-C34A-498C-B864-080C33D513C5}"/>
              </a:ext>
            </a:extLst>
          </p:cNvPr>
          <p:cNvSpPr txBox="1"/>
          <p:nvPr/>
        </p:nvSpPr>
        <p:spPr>
          <a:xfrm>
            <a:off x="7650950" y="4324922"/>
            <a:ext cx="1493050" cy="1169551"/>
          </a:xfrm>
          <a:prstGeom prst="rect">
            <a:avLst/>
          </a:prstGeom>
          <a:noFill/>
        </p:spPr>
        <p:txBody>
          <a:bodyPr wrap="square" rtlCol="0">
            <a:spAutoFit/>
          </a:bodyPr>
          <a:lstStyle/>
          <a:p>
            <a:r>
              <a:rPr lang="en-US" sz="1400" dirty="0"/>
              <a:t>Grid cells </a:t>
            </a:r>
          </a:p>
          <a:p>
            <a:r>
              <a:rPr lang="en-US" sz="1400" dirty="0"/>
              <a:t>firings</a:t>
            </a:r>
          </a:p>
          <a:p>
            <a:r>
              <a:rPr lang="en-US" sz="1400" dirty="0"/>
              <a:t>(image from Moser/Rowland/Moser, 2015)</a:t>
            </a:r>
          </a:p>
        </p:txBody>
      </p:sp>
      <p:pic>
        <p:nvPicPr>
          <p:cNvPr id="5" name="Picture 4">
            <a:extLst>
              <a:ext uri="{FF2B5EF4-FFF2-40B4-BE49-F238E27FC236}">
                <a16:creationId xmlns:a16="http://schemas.microsoft.com/office/drawing/2014/main" id="{BA226851-0F84-4C82-9579-9AD4CF571026}"/>
              </a:ext>
            </a:extLst>
          </p:cNvPr>
          <p:cNvPicPr>
            <a:picLocks noChangeAspect="1"/>
          </p:cNvPicPr>
          <p:nvPr/>
        </p:nvPicPr>
        <p:blipFill>
          <a:blip r:embed="rId4"/>
          <a:stretch>
            <a:fillRect/>
          </a:stretch>
        </p:blipFill>
        <p:spPr>
          <a:xfrm>
            <a:off x="5192809" y="3758560"/>
            <a:ext cx="2429484" cy="2380568"/>
          </a:xfrm>
          <a:prstGeom prst="rect">
            <a:avLst/>
          </a:prstGeom>
        </p:spPr>
      </p:pic>
    </p:spTree>
    <p:extLst>
      <p:ext uri="{BB962C8B-B14F-4D97-AF65-F5344CB8AC3E}">
        <p14:creationId xmlns:p14="http://schemas.microsoft.com/office/powerpoint/2010/main" val="3847196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59005"/>
          </a:xfrm>
        </p:spPr>
        <p:txBody>
          <a:bodyPr>
            <a:normAutofit/>
          </a:bodyPr>
          <a:lstStyle/>
          <a:p>
            <a:r>
              <a:rPr lang="en-US" dirty="0"/>
              <a:t>First Attempt at Understanding</a:t>
            </a:r>
          </a:p>
        </p:txBody>
      </p:sp>
      <p:sp>
        <p:nvSpPr>
          <p:cNvPr id="4" name="Slide Number Placeholder 3"/>
          <p:cNvSpPr>
            <a:spLocks noGrp="1"/>
          </p:cNvSpPr>
          <p:nvPr>
            <p:ph type="sldNum" sz="quarter" idx="12"/>
          </p:nvPr>
        </p:nvSpPr>
        <p:spPr/>
        <p:txBody>
          <a:bodyPr/>
          <a:lstStyle/>
          <a:p>
            <a:fld id="{86342A6D-3A02-46B1-AA34-1FB548202812}" type="slidenum">
              <a:rPr lang="en-US" smtClean="0"/>
              <a:pPr/>
              <a:t>28</a:t>
            </a:fld>
            <a:endParaRPr lang="en-US" dirty="0"/>
          </a:p>
        </p:txBody>
      </p:sp>
      <p:pic>
        <p:nvPicPr>
          <p:cNvPr id="8" name="Picture 7">
            <a:extLst>
              <a:ext uri="{FF2B5EF4-FFF2-40B4-BE49-F238E27FC236}">
                <a16:creationId xmlns:a16="http://schemas.microsoft.com/office/drawing/2014/main" id="{1FC14D58-E2B6-4EDF-A57F-4B4551A3F6CB}"/>
              </a:ext>
            </a:extLst>
          </p:cNvPr>
          <p:cNvPicPr>
            <a:picLocks noChangeAspect="1"/>
          </p:cNvPicPr>
          <p:nvPr/>
        </p:nvPicPr>
        <p:blipFill>
          <a:blip r:embed="rId2"/>
          <a:stretch>
            <a:fillRect/>
          </a:stretch>
        </p:blipFill>
        <p:spPr>
          <a:xfrm>
            <a:off x="497922" y="1338146"/>
            <a:ext cx="8148156" cy="4953708"/>
          </a:xfrm>
          <a:prstGeom prst="rect">
            <a:avLst/>
          </a:prstGeom>
        </p:spPr>
      </p:pic>
    </p:spTree>
    <p:extLst>
      <p:ext uri="{BB962C8B-B14F-4D97-AF65-F5344CB8AC3E}">
        <p14:creationId xmlns:p14="http://schemas.microsoft.com/office/powerpoint/2010/main" val="2483662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139" y="1600199"/>
            <a:ext cx="3805706" cy="3100589"/>
          </a:xfrm>
        </p:spPr>
        <p:txBody>
          <a:bodyPr>
            <a:normAutofit fontScale="85000" lnSpcReduction="20000"/>
          </a:bodyPr>
          <a:lstStyle/>
          <a:p>
            <a:r>
              <a:rPr lang="en-US" dirty="0">
                <a:solidFill>
                  <a:schemeClr val="accent6">
                    <a:lumMod val="50000"/>
                  </a:schemeClr>
                </a:solidFill>
              </a:rPr>
              <a:t>Rat’s navigation system</a:t>
            </a:r>
          </a:p>
          <a:p>
            <a:pPr lvl="1"/>
            <a:r>
              <a:rPr lang="en-US" dirty="0">
                <a:solidFill>
                  <a:srgbClr val="C75F09"/>
                </a:solidFill>
              </a:rPr>
              <a:t>Wavy travel path</a:t>
            </a:r>
          </a:p>
          <a:p>
            <a:pPr lvl="1"/>
            <a:r>
              <a:rPr lang="en-US" dirty="0">
                <a:solidFill>
                  <a:srgbClr val="C75F09"/>
                </a:solidFill>
              </a:rPr>
              <a:t>Straight return path</a:t>
            </a:r>
          </a:p>
          <a:p>
            <a:pPr lvl="1"/>
            <a:r>
              <a:rPr lang="en-US" dirty="0">
                <a:solidFill>
                  <a:srgbClr val="C75F09"/>
                </a:solidFill>
              </a:rPr>
              <a:t>Even in the dark</a:t>
            </a:r>
          </a:p>
          <a:p>
            <a:r>
              <a:rPr lang="en-US" dirty="0">
                <a:solidFill>
                  <a:schemeClr val="accent6">
                    <a:lumMod val="50000"/>
                  </a:schemeClr>
                </a:solidFill>
              </a:rPr>
              <a:t>Nervous system has place cells &amp; grid cells</a:t>
            </a:r>
          </a:p>
          <a:p>
            <a:pPr lvl="1"/>
            <a:r>
              <a:rPr lang="en-US" dirty="0">
                <a:solidFill>
                  <a:srgbClr val="C75F09"/>
                </a:solidFill>
              </a:rPr>
              <a:t>Grid cell firings</a:t>
            </a:r>
          </a:p>
          <a:p>
            <a:pPr lvl="1"/>
            <a:r>
              <a:rPr lang="en-US" dirty="0">
                <a:solidFill>
                  <a:srgbClr val="C75F09"/>
                </a:solidFill>
              </a:rPr>
              <a:t>Relative in-cell position</a:t>
            </a:r>
          </a:p>
          <a:p>
            <a:pPr lvl="1">
              <a:buNone/>
            </a:pPr>
            <a:endParaRPr lang="en-US" dirty="0"/>
          </a:p>
          <a:p>
            <a:pPr marL="342900" lvl="1" indent="-342900">
              <a:buFont typeface="Arial" pitchFamily="34" charset="0"/>
              <a:buChar char="•"/>
            </a:pPr>
            <a:endParaRPr lang="en-US" sz="3200" dirty="0">
              <a:solidFill>
                <a:srgbClr val="C75F09"/>
              </a:solidFill>
            </a:endParaRPr>
          </a:p>
          <a:p>
            <a:pPr>
              <a:buNone/>
            </a:pPr>
            <a:endParaRPr lang="en-US" dirty="0"/>
          </a:p>
          <a:p>
            <a:pPr lvl="1"/>
            <a:endParaRPr lang="en-US" sz="2000" dirty="0"/>
          </a:p>
        </p:txBody>
      </p:sp>
      <p:sp>
        <p:nvSpPr>
          <p:cNvPr id="4" name="Slide Number Placeholder 3"/>
          <p:cNvSpPr>
            <a:spLocks noGrp="1"/>
          </p:cNvSpPr>
          <p:nvPr>
            <p:ph type="sldNum" sz="quarter" idx="12"/>
          </p:nvPr>
        </p:nvSpPr>
        <p:spPr/>
        <p:txBody>
          <a:bodyPr/>
          <a:lstStyle/>
          <a:p>
            <a:fld id="{86342A6D-3A02-46B1-AA34-1FB548202812}" type="slidenum">
              <a:rPr lang="en-US" smtClean="0"/>
              <a:pPr/>
              <a:t>29</a:t>
            </a:fld>
            <a:endParaRPr lang="en-US" dirty="0"/>
          </a:p>
        </p:txBody>
      </p:sp>
      <p:sp>
        <p:nvSpPr>
          <p:cNvPr id="5" name="Title 1"/>
          <p:cNvSpPr>
            <a:spLocks noGrp="1"/>
          </p:cNvSpPr>
          <p:nvPr>
            <p:ph type="title"/>
          </p:nvPr>
        </p:nvSpPr>
        <p:spPr>
          <a:xfrm>
            <a:off x="457200" y="457200"/>
            <a:ext cx="8229600" cy="1143000"/>
          </a:xfrm>
        </p:spPr>
        <p:txBody>
          <a:bodyPr>
            <a:normAutofit/>
          </a:bodyPr>
          <a:lstStyle/>
          <a:p>
            <a:r>
              <a:rPr lang="en-US" dirty="0"/>
              <a:t>Localization with Grid Cells</a:t>
            </a:r>
          </a:p>
        </p:txBody>
      </p:sp>
      <p:sp>
        <p:nvSpPr>
          <p:cNvPr id="9" name="Content Placeholder 2"/>
          <p:cNvSpPr txBox="1">
            <a:spLocks/>
          </p:cNvSpPr>
          <p:nvPr/>
        </p:nvSpPr>
        <p:spPr>
          <a:xfrm>
            <a:off x="261022" y="4688313"/>
            <a:ext cx="3847339" cy="1429152"/>
          </a:xfrm>
          <a:prstGeom prst="rect">
            <a:avLst/>
          </a:prstGeom>
        </p:spPr>
        <p:txBody>
          <a:bodyPr vert="horz" lIns="91440" tIns="45720" rIns="91440" bIns="45720" rtlCol="0">
            <a:normAutofit fontScale="92500"/>
          </a:bodyPr>
          <a:lstStyle/>
          <a:p>
            <a:pPr marL="342900" marR="0" lvl="1"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000" dirty="0">
                <a:solidFill>
                  <a:schemeClr val="accent6">
                    <a:lumMod val="50000"/>
                  </a:schemeClr>
                </a:solidFill>
              </a:rPr>
              <a:t>In-cell positions within several grids pinpoints rat’s absolute location</a:t>
            </a:r>
            <a:endParaRPr kumimoji="0" lang="en-US" sz="32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rgbClr val="FF9900"/>
              </a:solidFill>
              <a:effectLst/>
              <a:uLnTx/>
              <a:uFillTx/>
              <a:latin typeface="+mn-lt"/>
              <a:ea typeface="+mn-ea"/>
              <a:cs typeface="+mn-cs"/>
            </a:endParaRPr>
          </a:p>
        </p:txBody>
      </p:sp>
      <p:sp>
        <p:nvSpPr>
          <p:cNvPr id="11" name="Rectangle 10"/>
          <p:cNvSpPr/>
          <p:nvPr/>
        </p:nvSpPr>
        <p:spPr>
          <a:xfrm>
            <a:off x="8699500" y="1701800"/>
            <a:ext cx="3602736" cy="769441"/>
          </a:xfrm>
          <a:prstGeom prst="rect">
            <a:avLst/>
          </a:prstGeom>
          <a:noFill/>
        </p:spPr>
        <p:txBody>
          <a:bodyPr wrap="square" rtlCol="0" anchor="ctr">
            <a:spAutoFit/>
          </a:bodyPr>
          <a:lstStyle/>
          <a:p>
            <a:pPr algn="ctr"/>
            <a:endParaRPr lang="en-US" sz="4400" b="1" dirty="0">
              <a:solidFill>
                <a:srgbClr val="00CC00"/>
              </a:solidFill>
              <a:latin typeface="+mj-lt"/>
              <a:ea typeface="+mj-ea"/>
              <a:cs typeface="B Titr" pitchFamily="2" charset="-78"/>
            </a:endParaRPr>
          </a:p>
        </p:txBody>
      </p:sp>
      <p:sp>
        <p:nvSpPr>
          <p:cNvPr id="80931" name="Rectangle 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80898" name="Group 2"/>
          <p:cNvGrpSpPr>
            <a:grpSpLocks noChangeAspect="1"/>
          </p:cNvGrpSpPr>
          <p:nvPr/>
        </p:nvGrpSpPr>
        <p:grpSpPr bwMode="auto">
          <a:xfrm>
            <a:off x="4146857" y="1549400"/>
            <a:ext cx="4693931" cy="4503670"/>
            <a:chOff x="2349" y="4759"/>
            <a:chExt cx="3602" cy="3455"/>
          </a:xfrm>
        </p:grpSpPr>
        <p:sp>
          <p:nvSpPr>
            <p:cNvPr id="80930" name="AutoShape 34"/>
            <p:cNvSpPr>
              <a:spLocks noChangeAspect="1" noChangeArrowheads="1" noTextEdit="1"/>
            </p:cNvSpPr>
            <p:nvPr/>
          </p:nvSpPr>
          <p:spPr bwMode="auto">
            <a:xfrm>
              <a:off x="2349" y="4759"/>
              <a:ext cx="3602" cy="345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0929" name="Text Box 33"/>
            <p:cNvSpPr txBox="1">
              <a:spLocks noChangeArrowheads="1"/>
            </p:cNvSpPr>
            <p:nvPr/>
          </p:nvSpPr>
          <p:spPr bwMode="auto">
            <a:xfrm>
              <a:off x="2351" y="5911"/>
              <a:ext cx="1728" cy="1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30000">
                  <a:ln>
                    <a:noFill/>
                  </a:ln>
                  <a:solidFill>
                    <a:schemeClr val="tx1"/>
                  </a:solidFill>
                  <a:effectLst/>
                  <a:latin typeface="Arial" pitchFamily="34" charset="0"/>
                  <a:ea typeface="Times New Roman" pitchFamily="18" charset="0"/>
                  <a:cs typeface="Arial" pitchFamily="34" charset="0"/>
                </a:rPr>
                <a:t></a:t>
              </a:r>
              <a:r>
                <a:rPr kumimoji="0" lang="en-US" sz="1200" b="0" i="0" u="none" strike="noStrike" cap="none" normalizeH="0" baseline="0">
                  <a:ln>
                    <a:noFill/>
                  </a:ln>
                  <a:solidFill>
                    <a:schemeClr val="tx1"/>
                  </a:solidFill>
                  <a:effectLst/>
                  <a:latin typeface="Arial" pitchFamily="34" charset="0"/>
                  <a:ea typeface="Times New Roman" pitchFamily="18" charset="0"/>
                  <a:cs typeface="Arial" pitchFamily="34" charset="0"/>
                </a:rPr>
                <a:t>(a) Travel and return paths</a:t>
              </a:r>
              <a:endParaRPr kumimoji="0" lang="en-US" sz="1200" b="0" i="0" u="none" strike="noStrike" cap="none" normalizeH="0" baseline="0">
                <a:ln>
                  <a:noFill/>
                </a:ln>
                <a:solidFill>
                  <a:schemeClr val="tx1"/>
                </a:solidFill>
                <a:effectLst/>
                <a:latin typeface="Arial" pitchFamily="34" charset="0"/>
              </a:endParaRPr>
            </a:p>
          </p:txBody>
        </p:sp>
        <p:sp>
          <p:nvSpPr>
            <p:cNvPr id="80928" name="Oval 32"/>
            <p:cNvSpPr>
              <a:spLocks noChangeArrowheads="1"/>
            </p:cNvSpPr>
            <p:nvPr/>
          </p:nvSpPr>
          <p:spPr bwMode="auto">
            <a:xfrm>
              <a:off x="2593" y="5605"/>
              <a:ext cx="71" cy="68"/>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927" name="Oval 31"/>
            <p:cNvSpPr>
              <a:spLocks noChangeArrowheads="1"/>
            </p:cNvSpPr>
            <p:nvPr/>
          </p:nvSpPr>
          <p:spPr bwMode="auto">
            <a:xfrm>
              <a:off x="3359" y="4828"/>
              <a:ext cx="69" cy="68"/>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926" name="Freeform 30"/>
            <p:cNvSpPr>
              <a:spLocks/>
            </p:cNvSpPr>
            <p:nvPr/>
          </p:nvSpPr>
          <p:spPr bwMode="auto">
            <a:xfrm>
              <a:off x="2639" y="4875"/>
              <a:ext cx="1182" cy="865"/>
            </a:xfrm>
            <a:custGeom>
              <a:avLst/>
              <a:gdLst/>
              <a:ahLst/>
              <a:cxnLst>
                <a:cxn ang="0">
                  <a:pos x="0" y="973"/>
                </a:cxn>
                <a:cxn ang="0">
                  <a:pos x="707" y="1016"/>
                </a:cxn>
                <a:cxn ang="0">
                  <a:pos x="578" y="575"/>
                </a:cxn>
                <a:cxn ang="0">
                  <a:pos x="757" y="395"/>
                </a:cxn>
                <a:cxn ang="0">
                  <a:pos x="757" y="755"/>
                </a:cxn>
                <a:cxn ang="0">
                  <a:pos x="218" y="575"/>
                </a:cxn>
                <a:cxn ang="0">
                  <a:pos x="164" y="350"/>
                </a:cxn>
                <a:cxn ang="0">
                  <a:pos x="454" y="200"/>
                </a:cxn>
                <a:cxn ang="0">
                  <a:pos x="1117" y="395"/>
                </a:cxn>
                <a:cxn ang="0">
                  <a:pos x="1117" y="935"/>
                </a:cxn>
                <a:cxn ang="0">
                  <a:pos x="1297" y="935"/>
                </a:cxn>
                <a:cxn ang="0">
                  <a:pos x="1477" y="575"/>
                </a:cxn>
                <a:cxn ang="0">
                  <a:pos x="1297" y="215"/>
                </a:cxn>
                <a:cxn ang="0">
                  <a:pos x="962" y="0"/>
                </a:cxn>
              </a:cxnLst>
              <a:rect l="0" t="0" r="r" b="b"/>
              <a:pathLst>
                <a:path w="1477" h="1082">
                  <a:moveTo>
                    <a:pt x="0" y="973"/>
                  </a:moveTo>
                  <a:cubicBezTo>
                    <a:pt x="116" y="980"/>
                    <a:pt x="611" y="1082"/>
                    <a:pt x="707" y="1016"/>
                  </a:cubicBezTo>
                  <a:cubicBezTo>
                    <a:pt x="802" y="950"/>
                    <a:pt x="570" y="678"/>
                    <a:pt x="578" y="575"/>
                  </a:cubicBezTo>
                  <a:cubicBezTo>
                    <a:pt x="586" y="472"/>
                    <a:pt x="728" y="365"/>
                    <a:pt x="757" y="395"/>
                  </a:cubicBezTo>
                  <a:cubicBezTo>
                    <a:pt x="787" y="425"/>
                    <a:pt x="847" y="725"/>
                    <a:pt x="757" y="755"/>
                  </a:cubicBezTo>
                  <a:cubicBezTo>
                    <a:pt x="668" y="785"/>
                    <a:pt x="317" y="643"/>
                    <a:pt x="218" y="575"/>
                  </a:cubicBezTo>
                  <a:cubicBezTo>
                    <a:pt x="119" y="507"/>
                    <a:pt x="125" y="413"/>
                    <a:pt x="164" y="350"/>
                  </a:cubicBezTo>
                  <a:cubicBezTo>
                    <a:pt x="203" y="287"/>
                    <a:pt x="295" y="193"/>
                    <a:pt x="454" y="200"/>
                  </a:cubicBezTo>
                  <a:cubicBezTo>
                    <a:pt x="613" y="207"/>
                    <a:pt x="1007" y="273"/>
                    <a:pt x="1117" y="395"/>
                  </a:cubicBezTo>
                  <a:cubicBezTo>
                    <a:pt x="1227" y="517"/>
                    <a:pt x="1087" y="845"/>
                    <a:pt x="1117" y="935"/>
                  </a:cubicBezTo>
                  <a:cubicBezTo>
                    <a:pt x="1147" y="1025"/>
                    <a:pt x="1237" y="995"/>
                    <a:pt x="1297" y="935"/>
                  </a:cubicBezTo>
                  <a:cubicBezTo>
                    <a:pt x="1357" y="875"/>
                    <a:pt x="1477" y="695"/>
                    <a:pt x="1477" y="575"/>
                  </a:cubicBezTo>
                  <a:cubicBezTo>
                    <a:pt x="1477" y="455"/>
                    <a:pt x="1383" y="311"/>
                    <a:pt x="1297" y="215"/>
                  </a:cubicBezTo>
                  <a:cubicBezTo>
                    <a:pt x="1211" y="119"/>
                    <a:pt x="1032" y="45"/>
                    <a:pt x="962" y="0"/>
                  </a:cubicBezTo>
                </a:path>
              </a:pathLst>
            </a:custGeom>
            <a:noFill/>
            <a:ln w="952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en-US"/>
            </a:p>
          </p:txBody>
        </p:sp>
        <p:sp>
          <p:nvSpPr>
            <p:cNvPr id="80925" name="Line 29"/>
            <p:cNvSpPr>
              <a:spLocks noChangeShapeType="1"/>
            </p:cNvSpPr>
            <p:nvPr/>
          </p:nvSpPr>
          <p:spPr bwMode="auto">
            <a:xfrm flipH="1">
              <a:off x="2645" y="4903"/>
              <a:ext cx="720" cy="720"/>
            </a:xfrm>
            <a:prstGeom prst="line">
              <a:avLst/>
            </a:prstGeom>
            <a:noFill/>
            <a:ln w="9525">
              <a:solidFill>
                <a:srgbClr val="000000"/>
              </a:solidFill>
              <a:prstDash val="dash"/>
              <a:round/>
              <a:headEnd/>
              <a:tailEnd type="triangle" w="sm" len="med"/>
            </a:ln>
          </p:spPr>
          <p:txBody>
            <a:bodyPr vert="horz" wrap="square" lIns="91440" tIns="45720" rIns="91440" bIns="45720" numCol="1" anchor="t" anchorCtr="0" compatLnSpc="1">
              <a:prstTxWarp prst="textNoShape">
                <a:avLst/>
              </a:prstTxWarp>
            </a:bodyPr>
            <a:lstStyle/>
            <a:p>
              <a:endParaRPr lang="en-US"/>
            </a:p>
          </p:txBody>
        </p:sp>
        <p:sp>
          <p:nvSpPr>
            <p:cNvPr id="80924" name="Text Box 28"/>
            <p:cNvSpPr txBox="1">
              <a:spLocks noChangeArrowheads="1"/>
            </p:cNvSpPr>
            <p:nvPr/>
          </p:nvSpPr>
          <p:spPr bwMode="auto">
            <a:xfrm>
              <a:off x="2351" y="5680"/>
              <a:ext cx="432" cy="1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30000">
                  <a:ln>
                    <a:noFill/>
                  </a:ln>
                  <a:solidFill>
                    <a:schemeClr val="tx1"/>
                  </a:solidFill>
                  <a:effectLst/>
                  <a:latin typeface="Arial" pitchFamily="34" charset="0"/>
                  <a:ea typeface="Times New Roman" pitchFamily="18" charset="0"/>
                  <a:cs typeface="Arial" pitchFamily="34" charset="0"/>
                </a:rPr>
                <a:t></a:t>
              </a:r>
              <a:r>
                <a:rPr kumimoji="0" lang="en-US" sz="800" b="0" i="0" u="none" strike="noStrike" cap="none" normalizeH="0" baseline="0">
                  <a:ln>
                    <a:noFill/>
                  </a:ln>
                  <a:solidFill>
                    <a:schemeClr val="tx1"/>
                  </a:solidFill>
                  <a:effectLst/>
                  <a:latin typeface="Arial" pitchFamily="34" charset="0"/>
                  <a:ea typeface="Times New Roman" pitchFamily="18" charset="0"/>
                  <a:cs typeface="Arial" pitchFamily="34" charset="0"/>
                </a:rPr>
                <a:t>Start</a:t>
              </a:r>
              <a:endParaRPr kumimoji="0" lang="en-US" sz="1800" b="0" i="0" u="none" strike="noStrike" cap="none" normalizeH="0" baseline="0">
                <a:ln>
                  <a:noFill/>
                </a:ln>
                <a:solidFill>
                  <a:schemeClr val="tx1"/>
                </a:solidFill>
                <a:effectLst/>
                <a:latin typeface="Arial" pitchFamily="34" charset="0"/>
              </a:endParaRPr>
            </a:p>
          </p:txBody>
        </p:sp>
        <p:sp>
          <p:nvSpPr>
            <p:cNvPr id="80923" name="Text Box 27"/>
            <p:cNvSpPr txBox="1">
              <a:spLocks noChangeArrowheads="1"/>
            </p:cNvSpPr>
            <p:nvPr/>
          </p:nvSpPr>
          <p:spPr bwMode="auto">
            <a:xfrm>
              <a:off x="4223" y="5911"/>
              <a:ext cx="1728" cy="1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30000">
                  <a:ln>
                    <a:noFill/>
                  </a:ln>
                  <a:solidFill>
                    <a:schemeClr val="tx1"/>
                  </a:solidFill>
                  <a:effectLst/>
                  <a:latin typeface="Arial" pitchFamily="34" charset="0"/>
                  <a:ea typeface="Times New Roman" pitchFamily="18" charset="0"/>
                  <a:cs typeface="Arial" pitchFamily="34" charset="0"/>
                </a:rPr>
                <a:t></a:t>
              </a:r>
              <a:r>
                <a:rPr kumimoji="0" lang="en-US" sz="1200" b="0" i="0" u="none" strike="noStrike" cap="none" normalizeH="0" baseline="0">
                  <a:ln>
                    <a:noFill/>
                  </a:ln>
                  <a:solidFill>
                    <a:schemeClr val="tx1"/>
                  </a:solidFill>
                  <a:effectLst/>
                  <a:latin typeface="Arial" pitchFamily="34" charset="0"/>
                  <a:ea typeface="Times New Roman" pitchFamily="18" charset="0"/>
                  <a:cs typeface="Arial" pitchFamily="34" charset="0"/>
                </a:rPr>
                <a:t>(b) Rat’s hexagonal grid</a:t>
              </a:r>
              <a:endParaRPr kumimoji="0" lang="en-US" sz="1200" b="0" i="0" u="none" strike="noStrike" cap="none" normalizeH="0" baseline="0">
                <a:ln>
                  <a:noFill/>
                </a:ln>
                <a:solidFill>
                  <a:schemeClr val="tx1"/>
                </a:solidFill>
                <a:effectLst/>
                <a:latin typeface="Arial" pitchFamily="34" charset="0"/>
              </a:endParaRPr>
            </a:p>
          </p:txBody>
        </p:sp>
        <p:grpSp>
          <p:nvGrpSpPr>
            <p:cNvPr id="80906" name="Group 10"/>
            <p:cNvGrpSpPr>
              <a:grpSpLocks/>
            </p:cNvGrpSpPr>
            <p:nvPr/>
          </p:nvGrpSpPr>
          <p:grpSpPr bwMode="auto">
            <a:xfrm>
              <a:off x="4125" y="4759"/>
              <a:ext cx="1751" cy="1077"/>
              <a:chOff x="4125" y="4759"/>
              <a:chExt cx="1751" cy="1077"/>
            </a:xfrm>
          </p:grpSpPr>
          <p:sp>
            <p:nvSpPr>
              <p:cNvPr id="80922" name="AutoShape 26"/>
              <p:cNvSpPr>
                <a:spLocks noChangeArrowheads="1"/>
              </p:cNvSpPr>
              <p:nvPr/>
            </p:nvSpPr>
            <p:spPr bwMode="auto">
              <a:xfrm>
                <a:off x="4367" y="5479"/>
                <a:ext cx="426" cy="357"/>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21" name="AutoShape 25"/>
              <p:cNvSpPr>
                <a:spLocks noChangeArrowheads="1"/>
              </p:cNvSpPr>
              <p:nvPr/>
            </p:nvSpPr>
            <p:spPr bwMode="auto">
              <a:xfrm>
                <a:off x="4799" y="5479"/>
                <a:ext cx="426" cy="357"/>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20" name="AutoShape 24"/>
              <p:cNvSpPr>
                <a:spLocks noChangeArrowheads="1"/>
              </p:cNvSpPr>
              <p:nvPr/>
            </p:nvSpPr>
            <p:spPr bwMode="auto">
              <a:xfrm>
                <a:off x="5231" y="5479"/>
                <a:ext cx="426" cy="357"/>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19" name="AutoShape 23"/>
              <p:cNvSpPr>
                <a:spLocks noChangeArrowheads="1"/>
              </p:cNvSpPr>
              <p:nvPr/>
            </p:nvSpPr>
            <p:spPr bwMode="auto">
              <a:xfrm>
                <a:off x="4585" y="5127"/>
                <a:ext cx="427" cy="356"/>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18" name="AutoShape 22"/>
              <p:cNvSpPr>
                <a:spLocks noChangeArrowheads="1"/>
              </p:cNvSpPr>
              <p:nvPr/>
            </p:nvSpPr>
            <p:spPr bwMode="auto">
              <a:xfrm>
                <a:off x="5012" y="5127"/>
                <a:ext cx="426" cy="356"/>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17" name="AutoShape 21"/>
              <p:cNvSpPr>
                <a:spLocks noChangeArrowheads="1"/>
              </p:cNvSpPr>
              <p:nvPr/>
            </p:nvSpPr>
            <p:spPr bwMode="auto">
              <a:xfrm>
                <a:off x="5449" y="5127"/>
                <a:ext cx="427" cy="356"/>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16" name="AutoShape 20"/>
              <p:cNvSpPr>
                <a:spLocks noChangeArrowheads="1"/>
              </p:cNvSpPr>
              <p:nvPr/>
            </p:nvSpPr>
            <p:spPr bwMode="auto">
              <a:xfrm>
                <a:off x="4148" y="5127"/>
                <a:ext cx="426" cy="356"/>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15" name="AutoShape 19"/>
              <p:cNvSpPr>
                <a:spLocks noChangeArrowheads="1"/>
              </p:cNvSpPr>
              <p:nvPr/>
            </p:nvSpPr>
            <p:spPr bwMode="auto">
              <a:xfrm>
                <a:off x="4367" y="4759"/>
                <a:ext cx="426" cy="358"/>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14" name="AutoShape 18"/>
              <p:cNvSpPr>
                <a:spLocks noChangeArrowheads="1"/>
              </p:cNvSpPr>
              <p:nvPr/>
            </p:nvSpPr>
            <p:spPr bwMode="auto">
              <a:xfrm>
                <a:off x="4799" y="4759"/>
                <a:ext cx="426" cy="358"/>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13" name="AutoShape 17"/>
              <p:cNvSpPr>
                <a:spLocks noChangeArrowheads="1"/>
              </p:cNvSpPr>
              <p:nvPr/>
            </p:nvSpPr>
            <p:spPr bwMode="auto">
              <a:xfrm>
                <a:off x="5231" y="4759"/>
                <a:ext cx="426" cy="358"/>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12" name="Line 16"/>
              <p:cNvSpPr>
                <a:spLocks noChangeShapeType="1"/>
              </p:cNvSpPr>
              <p:nvPr/>
            </p:nvSpPr>
            <p:spPr bwMode="auto">
              <a:xfrm>
                <a:off x="4125" y="4759"/>
                <a:ext cx="1728" cy="1"/>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0911" name="Line 15"/>
              <p:cNvSpPr>
                <a:spLocks noChangeShapeType="1"/>
              </p:cNvSpPr>
              <p:nvPr/>
            </p:nvSpPr>
            <p:spPr bwMode="auto">
              <a:xfrm>
                <a:off x="4148" y="5479"/>
                <a:ext cx="219" cy="357"/>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0910" name="Line 14"/>
              <p:cNvSpPr>
                <a:spLocks noChangeShapeType="1"/>
              </p:cNvSpPr>
              <p:nvPr/>
            </p:nvSpPr>
            <p:spPr bwMode="auto">
              <a:xfrm flipH="1">
                <a:off x="5663" y="5479"/>
                <a:ext cx="207" cy="357"/>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0909" name="Oval 13"/>
              <p:cNvSpPr>
                <a:spLocks noChangeArrowheads="1"/>
              </p:cNvSpPr>
              <p:nvPr/>
            </p:nvSpPr>
            <p:spPr bwMode="auto">
              <a:xfrm>
                <a:off x="4977" y="5450"/>
                <a:ext cx="68" cy="70"/>
              </a:xfrm>
              <a:prstGeom prst="ellipse">
                <a:avLst/>
              </a:prstGeom>
              <a:solidFill>
                <a:srgbClr val="000000"/>
              </a:solid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0908" name="Line 12"/>
              <p:cNvSpPr>
                <a:spLocks noChangeShapeType="1"/>
              </p:cNvSpPr>
              <p:nvPr/>
            </p:nvSpPr>
            <p:spPr bwMode="auto">
              <a:xfrm flipH="1" flipV="1">
                <a:off x="4125" y="4759"/>
                <a:ext cx="241" cy="369"/>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0907" name="Line 11"/>
              <p:cNvSpPr>
                <a:spLocks noChangeShapeType="1"/>
              </p:cNvSpPr>
              <p:nvPr/>
            </p:nvSpPr>
            <p:spPr bwMode="auto">
              <a:xfrm flipV="1">
                <a:off x="5663" y="4759"/>
                <a:ext cx="207" cy="357"/>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80905" name="Picture 9"/>
            <p:cNvPicPr>
              <a:picLocks noChangeAspect="1" noChangeArrowheads="1"/>
            </p:cNvPicPr>
            <p:nvPr/>
          </p:nvPicPr>
          <p:blipFill>
            <a:blip r:embed="rId2"/>
            <a:srcRect/>
            <a:stretch>
              <a:fillRect/>
            </a:stretch>
          </p:blipFill>
          <p:spPr bwMode="auto">
            <a:xfrm>
              <a:off x="4689" y="5312"/>
              <a:ext cx="179" cy="143"/>
            </a:xfrm>
            <a:prstGeom prst="rect">
              <a:avLst/>
            </a:prstGeom>
            <a:noFill/>
          </p:spPr>
        </p:pic>
        <p:sp>
          <p:nvSpPr>
            <p:cNvPr id="80904" name="Text Box 8"/>
            <p:cNvSpPr txBox="1">
              <a:spLocks noChangeArrowheads="1"/>
            </p:cNvSpPr>
            <p:nvPr/>
          </p:nvSpPr>
          <p:spPr bwMode="auto">
            <a:xfrm>
              <a:off x="2927" y="4759"/>
              <a:ext cx="576" cy="1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30000">
                  <a:ln>
                    <a:noFill/>
                  </a:ln>
                  <a:solidFill>
                    <a:schemeClr val="tx1"/>
                  </a:solidFill>
                  <a:effectLst/>
                  <a:latin typeface="Arial" pitchFamily="34" charset="0"/>
                  <a:ea typeface="Times New Roman" pitchFamily="18" charset="0"/>
                  <a:cs typeface="Arial" pitchFamily="34" charset="0"/>
                </a:rPr>
                <a:t></a:t>
              </a:r>
              <a:r>
                <a:rPr kumimoji="0" lang="en-US" sz="800" b="0" i="0" u="none" strike="noStrike" cap="none" normalizeH="0" baseline="0">
                  <a:ln>
                    <a:noFill/>
                  </a:ln>
                  <a:solidFill>
                    <a:schemeClr val="tx1"/>
                  </a:solidFill>
                  <a:effectLst/>
                  <a:latin typeface="Arial" pitchFamily="34" charset="0"/>
                  <a:ea typeface="Times New Roman" pitchFamily="18" charset="0"/>
                  <a:cs typeface="Arial" pitchFamily="34" charset="0"/>
                </a:rPr>
                <a:t>End</a:t>
              </a:r>
              <a:endParaRPr kumimoji="0" lang="en-US" sz="1800" b="0" i="0" u="none" strike="noStrike" cap="none" normalizeH="0" baseline="0">
                <a:ln>
                  <a:noFill/>
                </a:ln>
                <a:solidFill>
                  <a:schemeClr val="tx1"/>
                </a:solidFill>
                <a:effectLst/>
                <a:latin typeface="Arial" pitchFamily="34" charset="0"/>
              </a:endParaRPr>
            </a:p>
          </p:txBody>
        </p:sp>
        <p:pic>
          <p:nvPicPr>
            <p:cNvPr id="80903" name="Picture 7"/>
            <p:cNvPicPr>
              <a:picLocks noChangeAspect="1" noChangeArrowheads="1"/>
            </p:cNvPicPr>
            <p:nvPr/>
          </p:nvPicPr>
          <p:blipFill>
            <a:blip r:embed="rId3"/>
            <a:srcRect/>
            <a:stretch>
              <a:fillRect/>
            </a:stretch>
          </p:blipFill>
          <p:spPr bwMode="auto">
            <a:xfrm>
              <a:off x="4221" y="6163"/>
              <a:ext cx="1728" cy="1711"/>
            </a:xfrm>
            <a:prstGeom prst="rect">
              <a:avLst/>
            </a:prstGeom>
            <a:noFill/>
          </p:spPr>
        </p:pic>
        <p:sp>
          <p:nvSpPr>
            <p:cNvPr id="80902" name="Text Box 6"/>
            <p:cNvSpPr txBox="1">
              <a:spLocks noChangeArrowheads="1"/>
            </p:cNvSpPr>
            <p:nvPr/>
          </p:nvSpPr>
          <p:spPr bwMode="auto">
            <a:xfrm>
              <a:off x="2350" y="7926"/>
              <a:ext cx="1729" cy="1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30000">
                  <a:ln>
                    <a:noFill/>
                  </a:ln>
                  <a:solidFill>
                    <a:schemeClr val="tx1"/>
                  </a:solidFill>
                  <a:effectLst/>
                  <a:latin typeface="Arial" pitchFamily="34" charset="0"/>
                  <a:ea typeface="Times New Roman" pitchFamily="18" charset="0"/>
                  <a:cs typeface="Arial" pitchFamily="34" charset="0"/>
                </a:rPr>
                <a:t></a:t>
              </a:r>
              <a:r>
                <a:rPr kumimoji="0" lang="en-US" sz="1200" b="0" i="0" u="none" strike="noStrike" cap="none" normalizeH="0" baseline="0">
                  <a:ln>
                    <a:noFill/>
                  </a:ln>
                  <a:solidFill>
                    <a:schemeClr val="tx1"/>
                  </a:solidFill>
                  <a:effectLst/>
                  <a:latin typeface="Arial" pitchFamily="34" charset="0"/>
                  <a:ea typeface="Times New Roman" pitchFamily="18" charset="0"/>
                  <a:cs typeface="Arial" pitchFamily="34" charset="0"/>
                </a:rPr>
                <a:t>(c) Firings and locations [3]</a:t>
              </a:r>
              <a:endParaRPr kumimoji="0" lang="en-US" sz="1200" b="0" i="0" u="none" strike="noStrike" cap="none" normalizeH="0" baseline="0">
                <a:ln>
                  <a:noFill/>
                </a:ln>
                <a:solidFill>
                  <a:schemeClr val="tx1"/>
                </a:solidFill>
                <a:effectLst/>
                <a:latin typeface="Arial" pitchFamily="34" charset="0"/>
              </a:endParaRPr>
            </a:p>
          </p:txBody>
        </p:sp>
        <p:sp>
          <p:nvSpPr>
            <p:cNvPr id="80901" name="Text Box 5"/>
            <p:cNvSpPr txBox="1">
              <a:spLocks noChangeArrowheads="1"/>
            </p:cNvSpPr>
            <p:nvPr/>
          </p:nvSpPr>
          <p:spPr bwMode="auto">
            <a:xfrm>
              <a:off x="4222" y="7926"/>
              <a:ext cx="1727" cy="14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30000">
                  <a:ln>
                    <a:noFill/>
                  </a:ln>
                  <a:solidFill>
                    <a:schemeClr val="tx1"/>
                  </a:solidFill>
                  <a:effectLst/>
                  <a:latin typeface="Arial" pitchFamily="34" charset="0"/>
                  <a:ea typeface="Times New Roman" pitchFamily="18" charset="0"/>
                  <a:cs typeface="Arial" pitchFamily="34" charset="0"/>
                </a:rPr>
                <a:t></a:t>
              </a:r>
              <a:r>
                <a:rPr kumimoji="0" lang="en-US" sz="1200" b="0" i="0" u="none" strike="noStrike" cap="none" normalizeH="0" baseline="0">
                  <a:ln>
                    <a:noFill/>
                  </a:ln>
                  <a:solidFill>
                    <a:schemeClr val="tx1"/>
                  </a:solidFill>
                  <a:effectLst/>
                  <a:latin typeface="Arial" pitchFamily="34" charset="0"/>
                  <a:ea typeface="Times New Roman" pitchFamily="18" charset="0"/>
                  <a:cs typeface="Arial" pitchFamily="34" charset="0"/>
                </a:rPr>
                <a:t>(d) Two hexagonal grids [3]</a:t>
              </a:r>
              <a:endParaRPr kumimoji="0" lang="en-US" sz="1200" b="0" i="0" u="none" strike="noStrike" cap="none" normalizeH="0" baseline="0">
                <a:ln>
                  <a:noFill/>
                </a:ln>
                <a:solidFill>
                  <a:schemeClr val="tx1"/>
                </a:solidFill>
                <a:effectLst/>
                <a:latin typeface="Arial" pitchFamily="34" charset="0"/>
              </a:endParaRPr>
            </a:p>
          </p:txBody>
        </p:sp>
        <p:pic>
          <p:nvPicPr>
            <p:cNvPr id="80900" name="Picture 4"/>
            <p:cNvPicPr>
              <a:picLocks noChangeAspect="1" noChangeArrowheads="1"/>
            </p:cNvPicPr>
            <p:nvPr/>
          </p:nvPicPr>
          <p:blipFill>
            <a:blip r:embed="rId4"/>
            <a:srcRect/>
            <a:stretch>
              <a:fillRect/>
            </a:stretch>
          </p:blipFill>
          <p:spPr bwMode="auto">
            <a:xfrm>
              <a:off x="2349" y="6199"/>
              <a:ext cx="1767" cy="1698"/>
            </a:xfrm>
            <a:prstGeom prst="rect">
              <a:avLst/>
            </a:prstGeom>
            <a:noFill/>
          </p:spPr>
        </p:pic>
        <p:sp>
          <p:nvSpPr>
            <p:cNvPr id="80899" name="Text Box 3"/>
            <p:cNvSpPr txBox="1">
              <a:spLocks noChangeArrowheads="1"/>
            </p:cNvSpPr>
            <p:nvPr/>
          </p:nvSpPr>
          <p:spPr bwMode="auto">
            <a:xfrm>
              <a:off x="4797" y="5519"/>
              <a:ext cx="432" cy="1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30000">
                  <a:ln>
                    <a:noFill/>
                  </a:ln>
                  <a:solidFill>
                    <a:schemeClr val="tx1"/>
                  </a:solidFill>
                  <a:effectLst/>
                  <a:latin typeface="Arial" pitchFamily="34" charset="0"/>
                  <a:ea typeface="Times New Roman" pitchFamily="18" charset="0"/>
                  <a:cs typeface="Arial" pitchFamily="34" charset="0"/>
                </a:rPr>
                <a:t></a:t>
              </a:r>
              <a:r>
                <a:rPr kumimoji="0" lang="en-US" sz="800" b="0" i="0" u="none" strike="noStrike" cap="none" normalizeH="0" baseline="0">
                  <a:ln>
                    <a:noFill/>
                  </a:ln>
                  <a:solidFill>
                    <a:schemeClr val="tx1"/>
                  </a:solidFill>
                  <a:effectLst/>
                  <a:latin typeface="Arial" pitchFamily="34" charset="0"/>
                  <a:ea typeface="Times New Roman" pitchFamily="18" charset="0"/>
                  <a:cs typeface="Arial" pitchFamily="34" charset="0"/>
                </a:rPr>
                <a:t>A</a:t>
              </a:r>
              <a:endParaRPr kumimoji="0" lang="en-US" sz="1800" b="0" i="0" u="none" strike="noStrike" cap="none" normalizeH="0" baseline="0">
                <a:ln>
                  <a:noFill/>
                </a:ln>
                <a:solidFill>
                  <a:schemeClr val="tx1"/>
                </a:solidFill>
                <a:effectLst/>
                <a:latin typeface="Arial" pitchFamily="34" charset="0"/>
              </a:endParaRPr>
            </a:p>
          </p:txBody>
        </p:sp>
      </p:grpSp>
    </p:spTree>
    <p:extLst>
      <p:ext uri="{BB962C8B-B14F-4D97-AF65-F5344CB8AC3E}">
        <p14:creationId xmlns:p14="http://schemas.microsoft.com/office/powerpoint/2010/main" val="2076226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342A6D-3A02-46B1-AA34-1FB548202812}" type="slidenum">
              <a:rPr lang="en-US" smtClean="0"/>
              <a:pPr/>
              <a:t>3</a:t>
            </a:fld>
            <a:endParaRPr lang="en-US" dirty="0"/>
          </a:p>
        </p:txBody>
      </p:sp>
      <p:sp>
        <p:nvSpPr>
          <p:cNvPr id="5" name="Title 1"/>
          <p:cNvSpPr>
            <a:spLocks noGrp="1"/>
          </p:cNvSpPr>
          <p:nvPr>
            <p:ph type="title"/>
          </p:nvPr>
        </p:nvSpPr>
        <p:spPr>
          <a:xfrm>
            <a:off x="457200" y="457200"/>
            <a:ext cx="8229600" cy="914657"/>
          </a:xfrm>
        </p:spPr>
        <p:txBody>
          <a:bodyPr/>
          <a:lstStyle/>
          <a:p>
            <a:r>
              <a:rPr lang="en-US" dirty="0"/>
              <a:t>Outline</a:t>
            </a:r>
          </a:p>
        </p:txBody>
      </p:sp>
      <p:sp>
        <p:nvSpPr>
          <p:cNvPr id="9" name="Content Placeholder 2"/>
          <p:cNvSpPr>
            <a:spLocks noGrp="1"/>
          </p:cNvSpPr>
          <p:nvPr>
            <p:ph idx="1"/>
          </p:nvPr>
        </p:nvSpPr>
        <p:spPr>
          <a:xfrm>
            <a:off x="326379" y="1328916"/>
            <a:ext cx="4785829" cy="4974543"/>
          </a:xfrm>
        </p:spPr>
        <p:txBody>
          <a:bodyPr>
            <a:normAutofit fontScale="77500" lnSpcReduction="20000"/>
          </a:bodyPr>
          <a:lstStyle/>
          <a:p>
            <a:r>
              <a:rPr lang="en-US" b="1" dirty="0">
                <a:solidFill>
                  <a:schemeClr val="accent6">
                    <a:lumMod val="50000"/>
                  </a:schemeClr>
                </a:solidFill>
              </a:rPr>
              <a:t>Introduction and Background</a:t>
            </a:r>
          </a:p>
          <a:p>
            <a:pPr lvl="1"/>
            <a:r>
              <a:rPr lang="en-US" b="1" dirty="0">
                <a:solidFill>
                  <a:srgbClr val="C75F09"/>
                </a:solidFill>
              </a:rPr>
              <a:t>Why analog is cool again</a:t>
            </a:r>
          </a:p>
          <a:p>
            <a:pPr lvl="1"/>
            <a:r>
              <a:rPr lang="en-US" b="1" dirty="0">
                <a:solidFill>
                  <a:srgbClr val="C75F09"/>
                </a:solidFill>
              </a:rPr>
              <a:t>Residue number system (RNS)</a:t>
            </a:r>
          </a:p>
          <a:p>
            <a:pPr lvl="1"/>
            <a:r>
              <a:rPr lang="en-US" b="1" dirty="0">
                <a:solidFill>
                  <a:srgbClr val="C75F09"/>
                </a:solidFill>
              </a:rPr>
              <a:t>The brain and numeracy</a:t>
            </a:r>
          </a:p>
          <a:p>
            <a:r>
              <a:rPr lang="en-US" b="1" dirty="0">
                <a:solidFill>
                  <a:schemeClr val="accent6">
                    <a:lumMod val="50000"/>
                  </a:schemeClr>
                </a:solidFill>
              </a:rPr>
              <a:t>Hybrid Numbers and Arithmetic</a:t>
            </a:r>
          </a:p>
          <a:p>
            <a:pPr lvl="1"/>
            <a:r>
              <a:rPr lang="en-US" b="1" dirty="0">
                <a:solidFill>
                  <a:srgbClr val="C75F09"/>
                </a:solidFill>
              </a:rPr>
              <a:t>Historical perspective</a:t>
            </a:r>
          </a:p>
          <a:p>
            <a:pPr lvl="1"/>
            <a:r>
              <a:rPr lang="en-US" b="1" dirty="0">
                <a:solidFill>
                  <a:srgbClr val="C75F09"/>
                </a:solidFill>
              </a:rPr>
              <a:t>Some hybrid representations</a:t>
            </a:r>
          </a:p>
          <a:p>
            <a:pPr lvl="1"/>
            <a:r>
              <a:rPr lang="en-US" b="1" dirty="0">
                <a:solidFill>
                  <a:srgbClr val="C75F09"/>
                </a:solidFill>
              </a:rPr>
              <a:t>Nobel Prize in medicine, 2014</a:t>
            </a:r>
          </a:p>
          <a:p>
            <a:r>
              <a:rPr lang="en-US" b="1" dirty="0">
                <a:solidFill>
                  <a:schemeClr val="accent6">
                    <a:lumMod val="50000"/>
                  </a:schemeClr>
                </a:solidFill>
              </a:rPr>
              <a:t>Continuous-Digits RNS</a:t>
            </a:r>
          </a:p>
          <a:p>
            <a:pPr lvl="1"/>
            <a:r>
              <a:rPr lang="en-US" b="1" dirty="0">
                <a:solidFill>
                  <a:srgbClr val="C75F09"/>
                </a:solidFill>
              </a:rPr>
              <a:t>CD-RNS models rat’s navigation</a:t>
            </a:r>
          </a:p>
          <a:p>
            <a:pPr lvl="1"/>
            <a:r>
              <a:rPr lang="en-US" b="1" dirty="0">
                <a:solidFill>
                  <a:srgbClr val="C75F09"/>
                </a:solidFill>
              </a:rPr>
              <a:t>Different from discrete RNS</a:t>
            </a:r>
          </a:p>
          <a:p>
            <a:pPr lvl="1"/>
            <a:r>
              <a:rPr lang="en-US" b="1" dirty="0">
                <a:solidFill>
                  <a:srgbClr val="C75F09"/>
                </a:solidFill>
              </a:rPr>
              <a:t>Dynamic range and precision</a:t>
            </a:r>
          </a:p>
          <a:p>
            <a:pPr lvl="1"/>
            <a:r>
              <a:rPr lang="en-US" b="1" dirty="0">
                <a:solidFill>
                  <a:srgbClr val="C75F09"/>
                </a:solidFill>
              </a:rPr>
              <a:t>Other properties and challenges</a:t>
            </a:r>
          </a:p>
          <a:p>
            <a:r>
              <a:rPr lang="en-US" b="1" dirty="0">
                <a:solidFill>
                  <a:schemeClr val="accent6">
                    <a:lumMod val="50000"/>
                  </a:schemeClr>
                </a:solidFill>
              </a:rPr>
              <a:t>Conclusions and Future Work</a:t>
            </a:r>
          </a:p>
        </p:txBody>
      </p:sp>
      <p:grpSp>
        <p:nvGrpSpPr>
          <p:cNvPr id="23" name="Group 22"/>
          <p:cNvGrpSpPr/>
          <p:nvPr/>
        </p:nvGrpSpPr>
        <p:grpSpPr>
          <a:xfrm>
            <a:off x="5730042" y="4189663"/>
            <a:ext cx="2923858" cy="1856365"/>
            <a:chOff x="6363222" y="1478070"/>
            <a:chExt cx="2054268" cy="1277655"/>
          </a:xfrm>
        </p:grpSpPr>
        <p:grpSp>
          <p:nvGrpSpPr>
            <p:cNvPr id="84993" name="Group 1"/>
            <p:cNvGrpSpPr>
              <a:grpSpLocks/>
            </p:cNvGrpSpPr>
            <p:nvPr/>
          </p:nvGrpSpPr>
          <p:grpSpPr bwMode="auto">
            <a:xfrm>
              <a:off x="6363222" y="1478070"/>
              <a:ext cx="2054268" cy="1277655"/>
              <a:chOff x="4125" y="4759"/>
              <a:chExt cx="1751" cy="1077"/>
            </a:xfrm>
          </p:grpSpPr>
          <p:sp>
            <p:nvSpPr>
              <p:cNvPr id="84994" name="AutoShape 2"/>
              <p:cNvSpPr>
                <a:spLocks noChangeArrowheads="1"/>
              </p:cNvSpPr>
              <p:nvPr/>
            </p:nvSpPr>
            <p:spPr bwMode="auto">
              <a:xfrm>
                <a:off x="4367" y="5479"/>
                <a:ext cx="426" cy="357"/>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995" name="AutoShape 3"/>
              <p:cNvSpPr>
                <a:spLocks noChangeArrowheads="1"/>
              </p:cNvSpPr>
              <p:nvPr/>
            </p:nvSpPr>
            <p:spPr bwMode="auto">
              <a:xfrm>
                <a:off x="4799" y="5479"/>
                <a:ext cx="426" cy="357"/>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996" name="AutoShape 4"/>
              <p:cNvSpPr>
                <a:spLocks noChangeArrowheads="1"/>
              </p:cNvSpPr>
              <p:nvPr/>
            </p:nvSpPr>
            <p:spPr bwMode="auto">
              <a:xfrm>
                <a:off x="5231" y="5479"/>
                <a:ext cx="426" cy="357"/>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997" name="AutoShape 5"/>
              <p:cNvSpPr>
                <a:spLocks noChangeArrowheads="1"/>
              </p:cNvSpPr>
              <p:nvPr/>
            </p:nvSpPr>
            <p:spPr bwMode="auto">
              <a:xfrm>
                <a:off x="4585" y="5127"/>
                <a:ext cx="427" cy="356"/>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998" name="AutoShape 6"/>
              <p:cNvSpPr>
                <a:spLocks noChangeArrowheads="1"/>
              </p:cNvSpPr>
              <p:nvPr/>
            </p:nvSpPr>
            <p:spPr bwMode="auto">
              <a:xfrm>
                <a:off x="5012" y="5127"/>
                <a:ext cx="426" cy="356"/>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999" name="AutoShape 7"/>
              <p:cNvSpPr>
                <a:spLocks noChangeArrowheads="1"/>
              </p:cNvSpPr>
              <p:nvPr/>
            </p:nvSpPr>
            <p:spPr bwMode="auto">
              <a:xfrm>
                <a:off x="5449" y="5127"/>
                <a:ext cx="427" cy="356"/>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00" name="AutoShape 8"/>
              <p:cNvSpPr>
                <a:spLocks noChangeArrowheads="1"/>
              </p:cNvSpPr>
              <p:nvPr/>
            </p:nvSpPr>
            <p:spPr bwMode="auto">
              <a:xfrm>
                <a:off x="4148" y="5127"/>
                <a:ext cx="426" cy="356"/>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01" name="AutoShape 9"/>
              <p:cNvSpPr>
                <a:spLocks noChangeArrowheads="1"/>
              </p:cNvSpPr>
              <p:nvPr/>
            </p:nvSpPr>
            <p:spPr bwMode="auto">
              <a:xfrm>
                <a:off x="4367" y="4759"/>
                <a:ext cx="426" cy="358"/>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02" name="AutoShape 10"/>
              <p:cNvSpPr>
                <a:spLocks noChangeArrowheads="1"/>
              </p:cNvSpPr>
              <p:nvPr/>
            </p:nvSpPr>
            <p:spPr bwMode="auto">
              <a:xfrm>
                <a:off x="4799" y="4759"/>
                <a:ext cx="426" cy="358"/>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03" name="AutoShape 11"/>
              <p:cNvSpPr>
                <a:spLocks noChangeArrowheads="1"/>
              </p:cNvSpPr>
              <p:nvPr/>
            </p:nvSpPr>
            <p:spPr bwMode="auto">
              <a:xfrm>
                <a:off x="5231" y="4759"/>
                <a:ext cx="426" cy="358"/>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04" name="Line 12"/>
              <p:cNvSpPr>
                <a:spLocks noChangeShapeType="1"/>
              </p:cNvSpPr>
              <p:nvPr/>
            </p:nvSpPr>
            <p:spPr bwMode="auto">
              <a:xfrm>
                <a:off x="4125" y="4759"/>
                <a:ext cx="1728" cy="1"/>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5005" name="Line 13"/>
              <p:cNvSpPr>
                <a:spLocks noChangeShapeType="1"/>
              </p:cNvSpPr>
              <p:nvPr/>
            </p:nvSpPr>
            <p:spPr bwMode="auto">
              <a:xfrm>
                <a:off x="4148" y="5479"/>
                <a:ext cx="219" cy="357"/>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5006" name="Line 14"/>
              <p:cNvSpPr>
                <a:spLocks noChangeShapeType="1"/>
              </p:cNvSpPr>
              <p:nvPr/>
            </p:nvSpPr>
            <p:spPr bwMode="auto">
              <a:xfrm flipH="1">
                <a:off x="5663" y="5479"/>
                <a:ext cx="207" cy="357"/>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5007" name="Oval 15"/>
              <p:cNvSpPr>
                <a:spLocks noChangeArrowheads="1"/>
              </p:cNvSpPr>
              <p:nvPr/>
            </p:nvSpPr>
            <p:spPr bwMode="auto">
              <a:xfrm>
                <a:off x="4977" y="5450"/>
                <a:ext cx="68" cy="70"/>
              </a:xfrm>
              <a:prstGeom prst="ellipse">
                <a:avLst/>
              </a:prstGeom>
              <a:solidFill>
                <a:srgbClr val="000000"/>
              </a:solid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5008" name="Line 16"/>
              <p:cNvSpPr>
                <a:spLocks noChangeShapeType="1"/>
              </p:cNvSpPr>
              <p:nvPr/>
            </p:nvSpPr>
            <p:spPr bwMode="auto">
              <a:xfrm flipH="1" flipV="1">
                <a:off x="4125" y="4759"/>
                <a:ext cx="241" cy="369"/>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5009" name="Line 17"/>
              <p:cNvSpPr>
                <a:spLocks noChangeShapeType="1"/>
              </p:cNvSpPr>
              <p:nvPr/>
            </p:nvSpPr>
            <p:spPr bwMode="auto">
              <a:xfrm flipV="1">
                <a:off x="5663" y="4759"/>
                <a:ext cx="207" cy="357"/>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85010" name="Picture 18"/>
            <p:cNvPicPr>
              <a:picLocks noChangeAspect="1" noChangeArrowheads="1"/>
            </p:cNvPicPr>
            <p:nvPr/>
          </p:nvPicPr>
          <p:blipFill>
            <a:blip r:embed="rId3"/>
            <a:srcRect/>
            <a:stretch>
              <a:fillRect/>
            </a:stretch>
          </p:blipFill>
          <p:spPr bwMode="auto">
            <a:xfrm>
              <a:off x="7039627" y="2116899"/>
              <a:ext cx="251222" cy="200415"/>
            </a:xfrm>
            <a:prstGeom prst="rect">
              <a:avLst/>
            </a:prstGeom>
            <a:noFill/>
          </p:spPr>
        </p:pic>
      </p:grpSp>
      <p:pic>
        <p:nvPicPr>
          <p:cNvPr id="2" name="Picture 1">
            <a:extLst>
              <a:ext uri="{FF2B5EF4-FFF2-40B4-BE49-F238E27FC236}">
                <a16:creationId xmlns:a16="http://schemas.microsoft.com/office/drawing/2014/main" id="{0B18A33E-07D4-4362-A412-A44B6DB25AD4}"/>
              </a:ext>
            </a:extLst>
          </p:cNvPr>
          <p:cNvPicPr>
            <a:picLocks noChangeAspect="1"/>
          </p:cNvPicPr>
          <p:nvPr/>
        </p:nvPicPr>
        <p:blipFill rotWithShape="1">
          <a:blip r:embed="rId4"/>
          <a:srcRect t="14338"/>
          <a:stretch/>
        </p:blipFill>
        <p:spPr>
          <a:xfrm>
            <a:off x="5254376" y="3035827"/>
            <a:ext cx="3796708" cy="824918"/>
          </a:xfrm>
          <a:prstGeom prst="rect">
            <a:avLst/>
          </a:prstGeom>
        </p:spPr>
      </p:pic>
      <p:pic>
        <p:nvPicPr>
          <p:cNvPr id="90114" name="Picture 2" descr="Analog and digital technology - What's the difference?">
            <a:extLst>
              <a:ext uri="{FF2B5EF4-FFF2-40B4-BE49-F238E27FC236}">
                <a16:creationId xmlns:a16="http://schemas.microsoft.com/office/drawing/2014/main" id="{92F11864-0DFC-4320-929D-872CB5C1251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5680" b="3215"/>
          <a:stretch/>
        </p:blipFill>
        <p:spPr bwMode="auto">
          <a:xfrm>
            <a:off x="5661426" y="1256736"/>
            <a:ext cx="2954068" cy="1531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660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normAutofit/>
          </a:bodyPr>
          <a:lstStyle/>
          <a:p>
            <a:r>
              <a:rPr lang="en-US" dirty="0"/>
              <a:t>The Questions to Be Addressed</a:t>
            </a:r>
          </a:p>
        </p:txBody>
      </p:sp>
      <p:sp>
        <p:nvSpPr>
          <p:cNvPr id="4" name="Slide Number Placeholder 3"/>
          <p:cNvSpPr>
            <a:spLocks noGrp="1"/>
          </p:cNvSpPr>
          <p:nvPr>
            <p:ph type="sldNum" sz="quarter" idx="12"/>
          </p:nvPr>
        </p:nvSpPr>
        <p:spPr/>
        <p:txBody>
          <a:bodyPr/>
          <a:lstStyle/>
          <a:p>
            <a:fld id="{86342A6D-3A02-46B1-AA34-1FB548202812}" type="slidenum">
              <a:rPr lang="en-US" smtClean="0"/>
              <a:pPr/>
              <a:t>30</a:t>
            </a:fld>
            <a:endParaRPr lang="en-US" dirty="0"/>
          </a:p>
        </p:txBody>
      </p:sp>
      <p:sp>
        <p:nvSpPr>
          <p:cNvPr id="10" name="Content Placeholder 2"/>
          <p:cNvSpPr>
            <a:spLocks noGrp="1"/>
          </p:cNvSpPr>
          <p:nvPr>
            <p:ph idx="1"/>
          </p:nvPr>
        </p:nvSpPr>
        <p:spPr>
          <a:xfrm>
            <a:off x="609600" y="1600200"/>
            <a:ext cx="7961376" cy="4525963"/>
          </a:xfrm>
        </p:spPr>
        <p:txBody>
          <a:bodyPr>
            <a:normAutofit lnSpcReduction="10000"/>
          </a:bodyPr>
          <a:lstStyle/>
          <a:p>
            <a:r>
              <a:rPr lang="en-US" dirty="0">
                <a:solidFill>
                  <a:schemeClr val="accent6">
                    <a:lumMod val="50000"/>
                  </a:schemeClr>
                </a:solidFill>
              </a:rPr>
              <a:t>A rat can go up to a certain distance and still be able to find its way back (range)</a:t>
            </a:r>
          </a:p>
          <a:p>
            <a:pPr lvl="1"/>
            <a:r>
              <a:rPr lang="en-US" dirty="0">
                <a:solidFill>
                  <a:srgbClr val="C75F09"/>
                </a:solidFill>
              </a:rPr>
              <a:t>Translating grid-cell firings to spatial information</a:t>
            </a:r>
          </a:p>
          <a:p>
            <a:pPr lvl="1"/>
            <a:r>
              <a:rPr lang="en-US" dirty="0">
                <a:solidFill>
                  <a:srgbClr val="C75F09"/>
                </a:solidFill>
              </a:rPr>
              <a:t>How the range is related to grid-cell parameters</a:t>
            </a:r>
          </a:p>
          <a:p>
            <a:pPr lvl="1"/>
            <a:r>
              <a:rPr lang="en-US" dirty="0">
                <a:solidFill>
                  <a:srgbClr val="C75F09"/>
                </a:solidFill>
              </a:rPr>
              <a:t>Representation range vs. the observed distance</a:t>
            </a:r>
          </a:p>
          <a:p>
            <a:r>
              <a:rPr lang="en-US" dirty="0" err="1">
                <a:solidFill>
                  <a:schemeClr val="accent6">
                    <a:lumMod val="50000"/>
                  </a:schemeClr>
                </a:solidFill>
              </a:rPr>
              <a:t>Fiete</a:t>
            </a:r>
            <a:r>
              <a:rPr lang="en-US" dirty="0">
                <a:solidFill>
                  <a:schemeClr val="accent6">
                    <a:lumMod val="50000"/>
                  </a:schemeClr>
                </a:solidFill>
              </a:rPr>
              <a:t>, </a:t>
            </a:r>
            <a:r>
              <a:rPr lang="en-US" dirty="0" err="1">
                <a:solidFill>
                  <a:schemeClr val="accent6">
                    <a:lumMod val="50000"/>
                  </a:schemeClr>
                </a:solidFill>
              </a:rPr>
              <a:t>Burak</a:t>
            </a:r>
            <a:r>
              <a:rPr lang="en-US" dirty="0">
                <a:solidFill>
                  <a:schemeClr val="accent6">
                    <a:lumMod val="50000"/>
                  </a:schemeClr>
                </a:solidFill>
              </a:rPr>
              <a:t>, and Brookings had connected the grid cells to residue representation</a:t>
            </a:r>
          </a:p>
          <a:p>
            <a:pPr lvl="1"/>
            <a:r>
              <a:rPr lang="en-US" dirty="0">
                <a:solidFill>
                  <a:srgbClr val="C75F09"/>
                </a:solidFill>
              </a:rPr>
              <a:t>Couldn’t confirm the hypothesis theoretically </a:t>
            </a:r>
          </a:p>
          <a:p>
            <a:pPr lvl="1"/>
            <a:r>
              <a:rPr lang="en-US" dirty="0">
                <a:solidFill>
                  <a:srgbClr val="C75F09"/>
                </a:solidFill>
              </a:rPr>
              <a:t>Relied on extensive simulation for confirmation</a:t>
            </a:r>
            <a:endParaRPr lang="en-US" dirty="0"/>
          </a:p>
          <a:p>
            <a:pPr lvl="1"/>
            <a:endParaRPr lang="en-US" dirty="0"/>
          </a:p>
          <a:p>
            <a:endParaRPr lang="en-US" dirty="0"/>
          </a:p>
        </p:txBody>
      </p:sp>
    </p:spTree>
    <p:extLst>
      <p:ext uri="{BB962C8B-B14F-4D97-AF65-F5344CB8AC3E}">
        <p14:creationId xmlns:p14="http://schemas.microsoft.com/office/powerpoint/2010/main" val="2251204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BC7AA7-E48E-4807-9E66-712626D29A19}"/>
              </a:ext>
            </a:extLst>
          </p:cNvPr>
          <p:cNvSpPr/>
          <p:nvPr/>
        </p:nvSpPr>
        <p:spPr>
          <a:xfrm>
            <a:off x="326379" y="4139682"/>
            <a:ext cx="4795013" cy="1729353"/>
          </a:xfrm>
          <a:prstGeom prst="rect">
            <a:avLst/>
          </a:prstGeom>
          <a:solidFill>
            <a:schemeClr val="accent6">
              <a:lumMod val="40000"/>
              <a:lumOff val="60000"/>
            </a:schemeClr>
          </a:solidFill>
        </p:spPr>
        <p:txBody>
          <a:bodyPr wrap="square" rtlCol="0" anchor="ctr">
            <a:spAutoFit/>
          </a:bodyPr>
          <a:lstStyle/>
          <a:p>
            <a:pPr algn="ctr"/>
            <a:endParaRPr lang="en-US" sz="4400" b="1" dirty="0">
              <a:solidFill>
                <a:srgbClr val="00CC00"/>
              </a:solidFill>
              <a:latin typeface="+mj-lt"/>
              <a:ea typeface="+mj-ea"/>
              <a:cs typeface="B Titr" pitchFamily="2" charset="-78"/>
            </a:endParaRPr>
          </a:p>
        </p:txBody>
      </p:sp>
      <p:sp>
        <p:nvSpPr>
          <p:cNvPr id="4" name="Slide Number Placeholder 3"/>
          <p:cNvSpPr>
            <a:spLocks noGrp="1"/>
          </p:cNvSpPr>
          <p:nvPr>
            <p:ph type="sldNum" sz="quarter" idx="12"/>
          </p:nvPr>
        </p:nvSpPr>
        <p:spPr/>
        <p:txBody>
          <a:bodyPr/>
          <a:lstStyle/>
          <a:p>
            <a:fld id="{86342A6D-3A02-46B1-AA34-1FB548202812}" type="slidenum">
              <a:rPr lang="en-US" smtClean="0"/>
              <a:pPr/>
              <a:t>31</a:t>
            </a:fld>
            <a:endParaRPr lang="en-US" dirty="0"/>
          </a:p>
        </p:txBody>
      </p:sp>
      <p:sp>
        <p:nvSpPr>
          <p:cNvPr id="5" name="Title 1"/>
          <p:cNvSpPr>
            <a:spLocks noGrp="1"/>
          </p:cNvSpPr>
          <p:nvPr>
            <p:ph type="title"/>
          </p:nvPr>
        </p:nvSpPr>
        <p:spPr>
          <a:xfrm>
            <a:off x="457200" y="457200"/>
            <a:ext cx="8229600" cy="914657"/>
          </a:xfrm>
        </p:spPr>
        <p:txBody>
          <a:bodyPr/>
          <a:lstStyle/>
          <a:p>
            <a:r>
              <a:rPr lang="en-US" dirty="0"/>
              <a:t>Outline</a:t>
            </a:r>
          </a:p>
        </p:txBody>
      </p:sp>
      <p:sp>
        <p:nvSpPr>
          <p:cNvPr id="9" name="Content Placeholder 2"/>
          <p:cNvSpPr>
            <a:spLocks noGrp="1"/>
          </p:cNvSpPr>
          <p:nvPr>
            <p:ph idx="1"/>
          </p:nvPr>
        </p:nvSpPr>
        <p:spPr>
          <a:xfrm>
            <a:off x="326379" y="1328916"/>
            <a:ext cx="4785829" cy="4974543"/>
          </a:xfrm>
        </p:spPr>
        <p:txBody>
          <a:bodyPr>
            <a:normAutofit fontScale="77500" lnSpcReduction="20000"/>
          </a:bodyPr>
          <a:lstStyle/>
          <a:p>
            <a:r>
              <a:rPr lang="en-US" b="1" dirty="0">
                <a:solidFill>
                  <a:schemeClr val="accent6">
                    <a:lumMod val="50000"/>
                  </a:schemeClr>
                </a:solidFill>
              </a:rPr>
              <a:t>Introduction and Background</a:t>
            </a:r>
          </a:p>
          <a:p>
            <a:pPr lvl="1"/>
            <a:r>
              <a:rPr lang="en-US" b="1" dirty="0">
                <a:solidFill>
                  <a:srgbClr val="C75F09"/>
                </a:solidFill>
              </a:rPr>
              <a:t>Why analog is cool again</a:t>
            </a:r>
          </a:p>
          <a:p>
            <a:pPr lvl="1"/>
            <a:r>
              <a:rPr lang="en-US" b="1" dirty="0">
                <a:solidFill>
                  <a:srgbClr val="C75F09"/>
                </a:solidFill>
              </a:rPr>
              <a:t>Residue number system (RNS)</a:t>
            </a:r>
          </a:p>
          <a:p>
            <a:pPr lvl="1"/>
            <a:r>
              <a:rPr lang="en-US" b="1" dirty="0">
                <a:solidFill>
                  <a:srgbClr val="C75F09"/>
                </a:solidFill>
              </a:rPr>
              <a:t>The brain and numeracy</a:t>
            </a:r>
          </a:p>
          <a:p>
            <a:r>
              <a:rPr lang="en-US" b="1" dirty="0">
                <a:solidFill>
                  <a:schemeClr val="accent6">
                    <a:lumMod val="50000"/>
                  </a:schemeClr>
                </a:solidFill>
              </a:rPr>
              <a:t>Hybrid Numbers and Arithmetic</a:t>
            </a:r>
          </a:p>
          <a:p>
            <a:pPr lvl="1"/>
            <a:r>
              <a:rPr lang="en-US" b="1" dirty="0">
                <a:solidFill>
                  <a:srgbClr val="C75F09"/>
                </a:solidFill>
              </a:rPr>
              <a:t>Historical perspective</a:t>
            </a:r>
          </a:p>
          <a:p>
            <a:pPr lvl="1"/>
            <a:r>
              <a:rPr lang="en-US" b="1" dirty="0">
                <a:solidFill>
                  <a:srgbClr val="C75F09"/>
                </a:solidFill>
              </a:rPr>
              <a:t>Some hybrid representations</a:t>
            </a:r>
          </a:p>
          <a:p>
            <a:pPr lvl="1"/>
            <a:r>
              <a:rPr lang="en-US" b="1" dirty="0">
                <a:solidFill>
                  <a:srgbClr val="C75F09"/>
                </a:solidFill>
              </a:rPr>
              <a:t>Nobel Prize in medicine, 2014</a:t>
            </a:r>
          </a:p>
          <a:p>
            <a:r>
              <a:rPr lang="en-US" b="1" dirty="0">
                <a:solidFill>
                  <a:schemeClr val="accent6">
                    <a:lumMod val="50000"/>
                  </a:schemeClr>
                </a:solidFill>
              </a:rPr>
              <a:t>Continuous-Digits RNS</a:t>
            </a:r>
          </a:p>
          <a:p>
            <a:pPr lvl="1"/>
            <a:r>
              <a:rPr lang="en-US" b="1" dirty="0">
                <a:solidFill>
                  <a:srgbClr val="C75F09"/>
                </a:solidFill>
              </a:rPr>
              <a:t>CD-RNS models rat’s navigation</a:t>
            </a:r>
          </a:p>
          <a:p>
            <a:pPr lvl="1"/>
            <a:r>
              <a:rPr lang="en-US" b="1" dirty="0">
                <a:solidFill>
                  <a:srgbClr val="C75F09"/>
                </a:solidFill>
              </a:rPr>
              <a:t>Different from discrete RNS</a:t>
            </a:r>
          </a:p>
          <a:p>
            <a:pPr lvl="1"/>
            <a:r>
              <a:rPr lang="en-US" b="1" dirty="0">
                <a:solidFill>
                  <a:srgbClr val="C75F09"/>
                </a:solidFill>
              </a:rPr>
              <a:t>Dynamic range and precision</a:t>
            </a:r>
          </a:p>
          <a:p>
            <a:pPr lvl="1"/>
            <a:r>
              <a:rPr lang="en-US" b="1" dirty="0">
                <a:solidFill>
                  <a:srgbClr val="C75F09"/>
                </a:solidFill>
              </a:rPr>
              <a:t>Other properties and challenges</a:t>
            </a:r>
          </a:p>
          <a:p>
            <a:r>
              <a:rPr lang="en-US" b="1" dirty="0">
                <a:solidFill>
                  <a:schemeClr val="accent6">
                    <a:lumMod val="50000"/>
                  </a:schemeClr>
                </a:solidFill>
              </a:rPr>
              <a:t>Conclusions and Future Work</a:t>
            </a:r>
          </a:p>
        </p:txBody>
      </p:sp>
      <p:grpSp>
        <p:nvGrpSpPr>
          <p:cNvPr id="23" name="Group 22"/>
          <p:cNvGrpSpPr/>
          <p:nvPr/>
        </p:nvGrpSpPr>
        <p:grpSpPr>
          <a:xfrm>
            <a:off x="5730042" y="4189663"/>
            <a:ext cx="2923858" cy="1856365"/>
            <a:chOff x="6363222" y="1478070"/>
            <a:chExt cx="2054268" cy="1277655"/>
          </a:xfrm>
        </p:grpSpPr>
        <p:grpSp>
          <p:nvGrpSpPr>
            <p:cNvPr id="84993" name="Group 1"/>
            <p:cNvGrpSpPr>
              <a:grpSpLocks/>
            </p:cNvGrpSpPr>
            <p:nvPr/>
          </p:nvGrpSpPr>
          <p:grpSpPr bwMode="auto">
            <a:xfrm>
              <a:off x="6363222" y="1478070"/>
              <a:ext cx="2054268" cy="1277655"/>
              <a:chOff x="4125" y="4759"/>
              <a:chExt cx="1751" cy="1077"/>
            </a:xfrm>
          </p:grpSpPr>
          <p:sp>
            <p:nvSpPr>
              <p:cNvPr id="84994" name="AutoShape 2"/>
              <p:cNvSpPr>
                <a:spLocks noChangeArrowheads="1"/>
              </p:cNvSpPr>
              <p:nvPr/>
            </p:nvSpPr>
            <p:spPr bwMode="auto">
              <a:xfrm>
                <a:off x="4367" y="5479"/>
                <a:ext cx="426" cy="357"/>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995" name="AutoShape 3"/>
              <p:cNvSpPr>
                <a:spLocks noChangeArrowheads="1"/>
              </p:cNvSpPr>
              <p:nvPr/>
            </p:nvSpPr>
            <p:spPr bwMode="auto">
              <a:xfrm>
                <a:off x="4799" y="5479"/>
                <a:ext cx="426" cy="357"/>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996" name="AutoShape 4"/>
              <p:cNvSpPr>
                <a:spLocks noChangeArrowheads="1"/>
              </p:cNvSpPr>
              <p:nvPr/>
            </p:nvSpPr>
            <p:spPr bwMode="auto">
              <a:xfrm>
                <a:off x="5231" y="5479"/>
                <a:ext cx="426" cy="357"/>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997" name="AutoShape 5"/>
              <p:cNvSpPr>
                <a:spLocks noChangeArrowheads="1"/>
              </p:cNvSpPr>
              <p:nvPr/>
            </p:nvSpPr>
            <p:spPr bwMode="auto">
              <a:xfrm>
                <a:off x="4585" y="5127"/>
                <a:ext cx="427" cy="356"/>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998" name="AutoShape 6"/>
              <p:cNvSpPr>
                <a:spLocks noChangeArrowheads="1"/>
              </p:cNvSpPr>
              <p:nvPr/>
            </p:nvSpPr>
            <p:spPr bwMode="auto">
              <a:xfrm>
                <a:off x="5012" y="5127"/>
                <a:ext cx="426" cy="356"/>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999" name="AutoShape 7"/>
              <p:cNvSpPr>
                <a:spLocks noChangeArrowheads="1"/>
              </p:cNvSpPr>
              <p:nvPr/>
            </p:nvSpPr>
            <p:spPr bwMode="auto">
              <a:xfrm>
                <a:off x="5449" y="5127"/>
                <a:ext cx="427" cy="356"/>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00" name="AutoShape 8"/>
              <p:cNvSpPr>
                <a:spLocks noChangeArrowheads="1"/>
              </p:cNvSpPr>
              <p:nvPr/>
            </p:nvSpPr>
            <p:spPr bwMode="auto">
              <a:xfrm>
                <a:off x="4148" y="5127"/>
                <a:ext cx="426" cy="356"/>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01" name="AutoShape 9"/>
              <p:cNvSpPr>
                <a:spLocks noChangeArrowheads="1"/>
              </p:cNvSpPr>
              <p:nvPr/>
            </p:nvSpPr>
            <p:spPr bwMode="auto">
              <a:xfrm>
                <a:off x="4367" y="4759"/>
                <a:ext cx="426" cy="358"/>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02" name="AutoShape 10"/>
              <p:cNvSpPr>
                <a:spLocks noChangeArrowheads="1"/>
              </p:cNvSpPr>
              <p:nvPr/>
            </p:nvSpPr>
            <p:spPr bwMode="auto">
              <a:xfrm>
                <a:off x="4799" y="4759"/>
                <a:ext cx="426" cy="358"/>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03" name="AutoShape 11"/>
              <p:cNvSpPr>
                <a:spLocks noChangeArrowheads="1"/>
              </p:cNvSpPr>
              <p:nvPr/>
            </p:nvSpPr>
            <p:spPr bwMode="auto">
              <a:xfrm>
                <a:off x="5231" y="4759"/>
                <a:ext cx="426" cy="358"/>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04" name="Line 12"/>
              <p:cNvSpPr>
                <a:spLocks noChangeShapeType="1"/>
              </p:cNvSpPr>
              <p:nvPr/>
            </p:nvSpPr>
            <p:spPr bwMode="auto">
              <a:xfrm>
                <a:off x="4125" y="4759"/>
                <a:ext cx="1728" cy="1"/>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5005" name="Line 13"/>
              <p:cNvSpPr>
                <a:spLocks noChangeShapeType="1"/>
              </p:cNvSpPr>
              <p:nvPr/>
            </p:nvSpPr>
            <p:spPr bwMode="auto">
              <a:xfrm>
                <a:off x="4148" y="5479"/>
                <a:ext cx="219" cy="357"/>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5006" name="Line 14"/>
              <p:cNvSpPr>
                <a:spLocks noChangeShapeType="1"/>
              </p:cNvSpPr>
              <p:nvPr/>
            </p:nvSpPr>
            <p:spPr bwMode="auto">
              <a:xfrm flipH="1">
                <a:off x="5663" y="5479"/>
                <a:ext cx="207" cy="357"/>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5007" name="Oval 15"/>
              <p:cNvSpPr>
                <a:spLocks noChangeArrowheads="1"/>
              </p:cNvSpPr>
              <p:nvPr/>
            </p:nvSpPr>
            <p:spPr bwMode="auto">
              <a:xfrm>
                <a:off x="4977" y="5450"/>
                <a:ext cx="68" cy="70"/>
              </a:xfrm>
              <a:prstGeom prst="ellipse">
                <a:avLst/>
              </a:prstGeom>
              <a:solidFill>
                <a:srgbClr val="000000"/>
              </a:solid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5008" name="Line 16"/>
              <p:cNvSpPr>
                <a:spLocks noChangeShapeType="1"/>
              </p:cNvSpPr>
              <p:nvPr/>
            </p:nvSpPr>
            <p:spPr bwMode="auto">
              <a:xfrm flipH="1" flipV="1">
                <a:off x="4125" y="4759"/>
                <a:ext cx="241" cy="369"/>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5009" name="Line 17"/>
              <p:cNvSpPr>
                <a:spLocks noChangeShapeType="1"/>
              </p:cNvSpPr>
              <p:nvPr/>
            </p:nvSpPr>
            <p:spPr bwMode="auto">
              <a:xfrm flipV="1">
                <a:off x="5663" y="4759"/>
                <a:ext cx="207" cy="357"/>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85010" name="Picture 18"/>
            <p:cNvPicPr>
              <a:picLocks noChangeAspect="1" noChangeArrowheads="1"/>
            </p:cNvPicPr>
            <p:nvPr/>
          </p:nvPicPr>
          <p:blipFill>
            <a:blip r:embed="rId2"/>
            <a:srcRect/>
            <a:stretch>
              <a:fillRect/>
            </a:stretch>
          </p:blipFill>
          <p:spPr bwMode="auto">
            <a:xfrm>
              <a:off x="7039627" y="2116899"/>
              <a:ext cx="251222" cy="200415"/>
            </a:xfrm>
            <a:prstGeom prst="rect">
              <a:avLst/>
            </a:prstGeom>
            <a:noFill/>
          </p:spPr>
        </p:pic>
      </p:grpSp>
      <p:pic>
        <p:nvPicPr>
          <p:cNvPr id="2" name="Picture 1">
            <a:extLst>
              <a:ext uri="{FF2B5EF4-FFF2-40B4-BE49-F238E27FC236}">
                <a16:creationId xmlns:a16="http://schemas.microsoft.com/office/drawing/2014/main" id="{0B18A33E-07D4-4362-A412-A44B6DB25AD4}"/>
              </a:ext>
            </a:extLst>
          </p:cNvPr>
          <p:cNvPicPr>
            <a:picLocks noChangeAspect="1"/>
          </p:cNvPicPr>
          <p:nvPr/>
        </p:nvPicPr>
        <p:blipFill rotWithShape="1">
          <a:blip r:embed="rId3"/>
          <a:srcRect t="14338"/>
          <a:stretch/>
        </p:blipFill>
        <p:spPr>
          <a:xfrm>
            <a:off x="5254376" y="3035827"/>
            <a:ext cx="3796708" cy="824918"/>
          </a:xfrm>
          <a:prstGeom prst="rect">
            <a:avLst/>
          </a:prstGeom>
        </p:spPr>
      </p:pic>
      <p:pic>
        <p:nvPicPr>
          <p:cNvPr id="90114" name="Picture 2" descr="Analog and digital technology - What's the difference?">
            <a:extLst>
              <a:ext uri="{FF2B5EF4-FFF2-40B4-BE49-F238E27FC236}">
                <a16:creationId xmlns:a16="http://schemas.microsoft.com/office/drawing/2014/main" id="{92F11864-0DFC-4320-929D-872CB5C125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5680" b="3215"/>
          <a:stretch/>
        </p:blipFill>
        <p:spPr bwMode="auto">
          <a:xfrm>
            <a:off x="5661426" y="1256736"/>
            <a:ext cx="2954068" cy="1531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857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90" y="457200"/>
            <a:ext cx="9006010" cy="981307"/>
          </a:xfrm>
        </p:spPr>
        <p:txBody>
          <a:bodyPr>
            <a:normAutofit/>
          </a:bodyPr>
          <a:lstStyle/>
          <a:p>
            <a:r>
              <a:rPr lang="en-US" dirty="0"/>
              <a:t>My First Contribution to the Problem</a:t>
            </a:r>
          </a:p>
        </p:txBody>
      </p:sp>
      <p:sp>
        <p:nvSpPr>
          <p:cNvPr id="4" name="Slide Number Placeholder 3"/>
          <p:cNvSpPr>
            <a:spLocks noGrp="1"/>
          </p:cNvSpPr>
          <p:nvPr>
            <p:ph type="sldNum" sz="quarter" idx="12"/>
          </p:nvPr>
        </p:nvSpPr>
        <p:spPr/>
        <p:txBody>
          <a:bodyPr/>
          <a:lstStyle/>
          <a:p>
            <a:fld id="{86342A6D-3A02-46B1-AA34-1FB548202812}" type="slidenum">
              <a:rPr lang="en-US" smtClean="0"/>
              <a:pPr/>
              <a:t>32</a:t>
            </a:fld>
            <a:endParaRPr lang="en-US" dirty="0"/>
          </a:p>
        </p:txBody>
      </p:sp>
      <p:pic>
        <p:nvPicPr>
          <p:cNvPr id="7" name="Picture 6">
            <a:extLst>
              <a:ext uri="{FF2B5EF4-FFF2-40B4-BE49-F238E27FC236}">
                <a16:creationId xmlns:a16="http://schemas.microsoft.com/office/drawing/2014/main" id="{EC9C4A8B-28AC-4C1E-858D-EB4DDEE0558E}"/>
              </a:ext>
            </a:extLst>
          </p:cNvPr>
          <p:cNvPicPr>
            <a:picLocks noChangeAspect="1"/>
          </p:cNvPicPr>
          <p:nvPr/>
        </p:nvPicPr>
        <p:blipFill>
          <a:blip r:embed="rId2"/>
          <a:stretch>
            <a:fillRect/>
          </a:stretch>
        </p:blipFill>
        <p:spPr>
          <a:xfrm>
            <a:off x="240441" y="1438507"/>
            <a:ext cx="8648708" cy="4806176"/>
          </a:xfrm>
          <a:prstGeom prst="rect">
            <a:avLst/>
          </a:prstGeom>
        </p:spPr>
      </p:pic>
    </p:spTree>
    <p:extLst>
      <p:ext uri="{BB962C8B-B14F-4D97-AF65-F5344CB8AC3E}">
        <p14:creationId xmlns:p14="http://schemas.microsoft.com/office/powerpoint/2010/main" val="3186360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normAutofit/>
          </a:bodyPr>
          <a:lstStyle/>
          <a:p>
            <a:r>
              <a:rPr lang="en-US" dirty="0"/>
              <a:t>RNS with Analog Digits (Remainders)</a:t>
            </a:r>
          </a:p>
        </p:txBody>
      </p:sp>
      <p:sp>
        <p:nvSpPr>
          <p:cNvPr id="4" name="Slide Number Placeholder 3"/>
          <p:cNvSpPr>
            <a:spLocks noGrp="1"/>
          </p:cNvSpPr>
          <p:nvPr>
            <p:ph type="sldNum" sz="quarter" idx="12"/>
          </p:nvPr>
        </p:nvSpPr>
        <p:spPr/>
        <p:txBody>
          <a:bodyPr/>
          <a:lstStyle/>
          <a:p>
            <a:fld id="{86342A6D-3A02-46B1-AA34-1FB548202812}" type="slidenum">
              <a:rPr lang="en-US" smtClean="0"/>
              <a:pPr/>
              <a:t>33</a:t>
            </a:fld>
            <a:endParaRPr lang="en-US" dirty="0"/>
          </a:p>
        </p:txBody>
      </p:sp>
      <p:sp>
        <p:nvSpPr>
          <p:cNvPr id="10" name="Content Placeholder 2"/>
          <p:cNvSpPr>
            <a:spLocks noGrp="1"/>
          </p:cNvSpPr>
          <p:nvPr>
            <p:ph idx="1"/>
          </p:nvPr>
        </p:nvSpPr>
        <p:spPr>
          <a:xfrm>
            <a:off x="609600" y="1600200"/>
            <a:ext cx="7961376" cy="4525963"/>
          </a:xfrm>
        </p:spPr>
        <p:txBody>
          <a:bodyPr>
            <a:normAutofit lnSpcReduction="10000"/>
          </a:bodyPr>
          <a:lstStyle/>
          <a:p>
            <a:r>
              <a:rPr lang="en-US" dirty="0">
                <a:solidFill>
                  <a:schemeClr val="accent6">
                    <a:lumMod val="50000"/>
                  </a:schemeClr>
                </a:solidFill>
              </a:rPr>
              <a:t>I formulated the spatial representation problem with the grid cells as CD-RNS</a:t>
            </a:r>
          </a:p>
          <a:p>
            <a:pPr lvl="1"/>
            <a:r>
              <a:rPr lang="en-US" dirty="0">
                <a:solidFill>
                  <a:srgbClr val="C75F09"/>
                </a:solidFill>
              </a:rPr>
              <a:t>First time RNS is used with analog remainders</a:t>
            </a:r>
          </a:p>
          <a:p>
            <a:pPr lvl="1"/>
            <a:r>
              <a:rPr lang="en-US" dirty="0">
                <a:solidFill>
                  <a:srgbClr val="C75F09"/>
                </a:solidFill>
              </a:rPr>
              <a:t>Conventional RNS theory is inapplicable</a:t>
            </a:r>
          </a:p>
          <a:p>
            <a:pPr lvl="1"/>
            <a:r>
              <a:rPr lang="en-US" dirty="0">
                <a:solidFill>
                  <a:srgbClr val="C75F09"/>
                </a:solidFill>
              </a:rPr>
              <a:t>I developed a theory for CD-RNS and its range</a:t>
            </a:r>
          </a:p>
          <a:p>
            <a:r>
              <a:rPr lang="en-US" dirty="0">
                <a:solidFill>
                  <a:schemeClr val="accent6">
                    <a:lumMod val="50000"/>
                  </a:schemeClr>
                </a:solidFill>
              </a:rPr>
              <a:t>Analog and mixed digital-analog technology has a long history in computer arithmetic</a:t>
            </a:r>
          </a:p>
          <a:p>
            <a:pPr lvl="1"/>
            <a:r>
              <a:rPr lang="en-US" dirty="0">
                <a:solidFill>
                  <a:srgbClr val="C75F09"/>
                </a:solidFill>
              </a:rPr>
              <a:t>Digital so good that these were not pursued</a:t>
            </a:r>
          </a:p>
          <a:p>
            <a:pPr lvl="1"/>
            <a:r>
              <a:rPr lang="en-US" dirty="0">
                <a:solidFill>
                  <a:srgbClr val="C75F09"/>
                </a:solidFill>
              </a:rPr>
              <a:t>More use of analog features expected to come</a:t>
            </a:r>
            <a:endParaRPr lang="en-US" dirty="0"/>
          </a:p>
          <a:p>
            <a:pPr lvl="1"/>
            <a:endParaRPr lang="en-US" dirty="0"/>
          </a:p>
          <a:p>
            <a:endParaRPr lang="en-US" dirty="0"/>
          </a:p>
        </p:txBody>
      </p:sp>
    </p:spTree>
    <p:extLst>
      <p:ext uri="{BB962C8B-B14F-4D97-AF65-F5344CB8AC3E}">
        <p14:creationId xmlns:p14="http://schemas.microsoft.com/office/powerpoint/2010/main" val="1469404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normAutofit/>
          </a:bodyPr>
          <a:lstStyle/>
          <a:p>
            <a:r>
              <a:rPr lang="en-US" dirty="0"/>
              <a:t>CD-RNS Representation</a:t>
            </a:r>
          </a:p>
        </p:txBody>
      </p:sp>
      <p:sp>
        <p:nvSpPr>
          <p:cNvPr id="4" name="Slide Number Placeholder 3"/>
          <p:cNvSpPr>
            <a:spLocks noGrp="1"/>
          </p:cNvSpPr>
          <p:nvPr>
            <p:ph type="sldNum" sz="quarter" idx="12"/>
          </p:nvPr>
        </p:nvSpPr>
        <p:spPr/>
        <p:txBody>
          <a:bodyPr/>
          <a:lstStyle/>
          <a:p>
            <a:fld id="{86342A6D-3A02-46B1-AA34-1FB548202812}" type="slidenum">
              <a:rPr lang="en-US" smtClean="0"/>
              <a:pPr/>
              <a:t>34</a:t>
            </a:fld>
            <a:endParaRPr lang="en-US" dirty="0"/>
          </a:p>
        </p:txBody>
      </p:sp>
      <p:sp>
        <p:nvSpPr>
          <p:cNvPr id="9" name="Text Box 17">
            <a:extLst>
              <a:ext uri="{FF2B5EF4-FFF2-40B4-BE49-F238E27FC236}">
                <a16:creationId xmlns:a16="http://schemas.microsoft.com/office/drawing/2014/main" id="{E2E96B3D-CAB6-4081-99C4-F190361BF5E5}"/>
              </a:ext>
            </a:extLst>
          </p:cNvPr>
          <p:cNvSpPr txBox="1">
            <a:spLocks noChangeArrowheads="1"/>
          </p:cNvSpPr>
          <p:nvPr/>
        </p:nvSpPr>
        <p:spPr bwMode="auto">
          <a:xfrm>
            <a:off x="432661" y="1498139"/>
            <a:ext cx="8515350" cy="273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400" dirty="0">
                <a:solidFill>
                  <a:srgbClr val="0033CC"/>
                </a:solidFill>
              </a:rPr>
              <a:t>Modular arithmetic with continuous residues</a:t>
            </a:r>
            <a:endParaRPr lang="en-US" altLang="en-US" sz="1000" b="0" dirty="0">
              <a:solidFill>
                <a:schemeClr val="tx2">
                  <a:lumMod val="85000"/>
                  <a:lumOff val="15000"/>
                </a:schemeClr>
              </a:solidFill>
            </a:endParaRPr>
          </a:p>
          <a:p>
            <a:pPr eaLnBrk="1" hangingPunct="1">
              <a:spcBef>
                <a:spcPct val="0"/>
              </a:spcBef>
              <a:buFontTx/>
              <a:buNone/>
              <a:defRPr/>
            </a:pPr>
            <a:endParaRPr lang="en-US" altLang="en-US" sz="1000" b="0" dirty="0">
              <a:solidFill>
                <a:schemeClr val="tx2">
                  <a:lumMod val="85000"/>
                  <a:lumOff val="15000"/>
                </a:schemeClr>
              </a:solidFill>
            </a:endParaRPr>
          </a:p>
          <a:p>
            <a:pPr eaLnBrk="1" hangingPunct="1">
              <a:spcBef>
                <a:spcPct val="0"/>
              </a:spcBef>
              <a:buFontTx/>
              <a:buNone/>
              <a:defRPr/>
            </a:pPr>
            <a:r>
              <a:rPr lang="en-US" altLang="en-US" sz="2400" b="0" dirty="0">
                <a:solidFill>
                  <a:schemeClr val="tx2">
                    <a:lumMod val="85000"/>
                    <a:lumOff val="15000"/>
                  </a:schemeClr>
                </a:solidFill>
              </a:rPr>
              <a:t>Extension of RNS to non-integer moduli and residues</a:t>
            </a:r>
          </a:p>
          <a:p>
            <a:pPr eaLnBrk="1" hangingPunct="1">
              <a:spcBef>
                <a:spcPct val="0"/>
              </a:spcBef>
              <a:buFontTx/>
              <a:buNone/>
              <a:defRPr/>
            </a:pPr>
            <a:r>
              <a:rPr lang="en-US" altLang="en-US" sz="2000" b="0" dirty="0">
                <a:solidFill>
                  <a:schemeClr val="tx2">
                    <a:lumMod val="85000"/>
                    <a:lumOff val="15000"/>
                  </a:schemeClr>
                </a:solidFill>
              </a:rPr>
              <a:t>     Offers precision-range-robustness trade-offs</a:t>
            </a:r>
          </a:p>
          <a:p>
            <a:pPr eaLnBrk="1" hangingPunct="1">
              <a:spcBef>
                <a:spcPct val="0"/>
              </a:spcBef>
              <a:buFontTx/>
              <a:buNone/>
              <a:defRPr/>
            </a:pPr>
            <a:r>
              <a:rPr lang="en-US" altLang="en-US" sz="2000" b="0" dirty="0">
                <a:solidFill>
                  <a:schemeClr val="tx2">
                    <a:lumMod val="85000"/>
                    <a:lumOff val="15000"/>
                  </a:schemeClr>
                </a:solidFill>
              </a:rPr>
              <a:t>     More accurate residues widen the range and increase robustness</a:t>
            </a:r>
          </a:p>
          <a:p>
            <a:pPr eaLnBrk="1" hangingPunct="1">
              <a:spcBef>
                <a:spcPct val="0"/>
              </a:spcBef>
              <a:buFontTx/>
              <a:buNone/>
              <a:defRPr/>
            </a:pPr>
            <a:endParaRPr lang="en-US" altLang="en-US" sz="1000" b="0" dirty="0">
              <a:solidFill>
                <a:schemeClr val="tx2">
                  <a:lumMod val="85000"/>
                  <a:lumOff val="15000"/>
                </a:schemeClr>
              </a:solidFill>
            </a:endParaRPr>
          </a:p>
          <a:p>
            <a:pPr eaLnBrk="1" hangingPunct="1">
              <a:spcBef>
                <a:spcPct val="0"/>
              </a:spcBef>
              <a:buFontTx/>
              <a:buNone/>
              <a:defRPr/>
            </a:pPr>
            <a:r>
              <a:rPr lang="en-US" altLang="en-US" sz="2400" b="0" dirty="0">
                <a:solidFill>
                  <a:schemeClr val="tx2">
                    <a:lumMod val="85000"/>
                    <a:lumOff val="15000"/>
                  </a:schemeClr>
                </a:solidFill>
              </a:rPr>
              <a:t>Of interest to neuroscientists: Rat’s navigation system</a:t>
            </a:r>
          </a:p>
          <a:p>
            <a:pPr eaLnBrk="1" hangingPunct="1">
              <a:spcBef>
                <a:spcPct val="0"/>
              </a:spcBef>
              <a:buFontTx/>
              <a:buNone/>
              <a:defRPr/>
            </a:pPr>
            <a:r>
              <a:rPr lang="en-US" altLang="en-US" sz="2000" b="0" dirty="0">
                <a:solidFill>
                  <a:schemeClr val="tx2">
                    <a:lumMod val="85000"/>
                    <a:lumOff val="15000"/>
                  </a:schemeClr>
                </a:solidFill>
              </a:rPr>
              <a:t>     Rat uses “space cells” (absolute) and “grid cells” (relative)</a:t>
            </a:r>
          </a:p>
          <a:p>
            <a:pPr eaLnBrk="1" hangingPunct="1">
              <a:spcBef>
                <a:spcPct val="0"/>
              </a:spcBef>
              <a:buFontTx/>
              <a:buNone/>
              <a:defRPr/>
            </a:pPr>
            <a:r>
              <a:rPr lang="en-US" altLang="en-US" sz="2000" b="0" dirty="0">
                <a:solidFill>
                  <a:schemeClr val="tx2">
                    <a:lumMod val="85000"/>
                    <a:lumOff val="15000"/>
                  </a:schemeClr>
                </a:solidFill>
              </a:rPr>
              <a:t>     Can return to home position in the dark, without any visual cues</a:t>
            </a:r>
          </a:p>
        </p:txBody>
      </p:sp>
      <p:pic>
        <p:nvPicPr>
          <p:cNvPr id="11" name="Picture 14">
            <a:extLst>
              <a:ext uri="{FF2B5EF4-FFF2-40B4-BE49-F238E27FC236}">
                <a16:creationId xmlns:a16="http://schemas.microsoft.com/office/drawing/2014/main" id="{66F4CFB9-D742-4B77-BBB1-5FC3C1DC2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937" y="4149090"/>
            <a:ext cx="5817928" cy="160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7">
            <a:extLst>
              <a:ext uri="{FF2B5EF4-FFF2-40B4-BE49-F238E27FC236}">
                <a16:creationId xmlns:a16="http://schemas.microsoft.com/office/drawing/2014/main" id="{5AEFBBD2-37F7-48C1-B779-D4E2F36E358F}"/>
              </a:ext>
            </a:extLst>
          </p:cNvPr>
          <p:cNvSpPr txBox="1">
            <a:spLocks noChangeArrowheads="1"/>
          </p:cNvSpPr>
          <p:nvPr/>
        </p:nvSpPr>
        <p:spPr bwMode="auto">
          <a:xfrm>
            <a:off x="473937" y="5757395"/>
            <a:ext cx="5980652"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rgbClr val="0033CC"/>
                </a:solidFill>
              </a:rPr>
              <a:t>Localization with 2 grids in 1D space</a:t>
            </a:r>
            <a:endParaRPr lang="en-US" altLang="en-US" sz="2400" i="1" dirty="0">
              <a:solidFill>
                <a:srgbClr val="FF0000"/>
              </a:solidFill>
            </a:endParaRPr>
          </a:p>
        </p:txBody>
      </p:sp>
      <p:pic>
        <p:nvPicPr>
          <p:cNvPr id="13" name="Picture 44">
            <a:extLst>
              <a:ext uri="{FF2B5EF4-FFF2-40B4-BE49-F238E27FC236}">
                <a16:creationId xmlns:a16="http://schemas.microsoft.com/office/drawing/2014/main" id="{D8AAF4A7-FE17-40C3-94AE-E14B94EFAC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1719" y="4871571"/>
            <a:ext cx="2143125"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7">
            <a:extLst>
              <a:ext uri="{FF2B5EF4-FFF2-40B4-BE49-F238E27FC236}">
                <a16:creationId xmlns:a16="http://schemas.microsoft.com/office/drawing/2014/main" id="{335CC0A6-3A16-413F-9A41-17B239445C52}"/>
              </a:ext>
            </a:extLst>
          </p:cNvPr>
          <p:cNvSpPr txBox="1">
            <a:spLocks noChangeArrowheads="1"/>
          </p:cNvSpPr>
          <p:nvPr/>
        </p:nvSpPr>
        <p:spPr bwMode="auto">
          <a:xfrm>
            <a:off x="6613619" y="4303246"/>
            <a:ext cx="2219325" cy="461962"/>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rgbClr val="0033CC"/>
                </a:solidFill>
              </a:rPr>
              <a:t>Rat’s hex grid</a:t>
            </a:r>
            <a:endParaRPr lang="en-US" altLang="en-US" sz="2400" i="1" dirty="0">
              <a:solidFill>
                <a:srgbClr val="FF0000"/>
              </a:solidFill>
            </a:endParaRPr>
          </a:p>
        </p:txBody>
      </p:sp>
    </p:spTree>
    <p:extLst>
      <p:ext uri="{BB962C8B-B14F-4D97-AF65-F5344CB8AC3E}">
        <p14:creationId xmlns:p14="http://schemas.microsoft.com/office/powerpoint/2010/main" val="13255006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342A6D-3A02-46B1-AA34-1FB548202812}" type="slidenum">
              <a:rPr lang="en-US" smtClean="0"/>
              <a:pPr/>
              <a:t>35</a:t>
            </a:fld>
            <a:endParaRPr lang="en-US" dirty="0"/>
          </a:p>
        </p:txBody>
      </p:sp>
      <p:sp>
        <p:nvSpPr>
          <p:cNvPr id="5" name="Title 1"/>
          <p:cNvSpPr>
            <a:spLocks noGrp="1"/>
          </p:cNvSpPr>
          <p:nvPr>
            <p:ph type="title"/>
          </p:nvPr>
        </p:nvSpPr>
        <p:spPr>
          <a:xfrm>
            <a:off x="0" y="457200"/>
            <a:ext cx="9144000" cy="1143000"/>
          </a:xfrm>
        </p:spPr>
        <p:txBody>
          <a:bodyPr>
            <a:normAutofit/>
          </a:bodyPr>
          <a:lstStyle/>
          <a:p>
            <a:r>
              <a:rPr lang="en-US" dirty="0"/>
              <a:t>Integer Moduli and Residues</a:t>
            </a:r>
          </a:p>
        </p:txBody>
      </p:sp>
      <p:sp>
        <p:nvSpPr>
          <p:cNvPr id="81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p:cNvPicPr/>
          <p:nvPr/>
        </p:nvPicPr>
        <p:blipFill>
          <a:blip r:embed="rId2"/>
          <a:srcRect/>
          <a:stretch>
            <a:fillRect/>
          </a:stretch>
        </p:blipFill>
        <p:spPr bwMode="auto">
          <a:xfrm>
            <a:off x="5387440" y="1507946"/>
            <a:ext cx="3756560" cy="4167457"/>
          </a:xfrm>
          <a:prstGeom prst="rect">
            <a:avLst/>
          </a:prstGeom>
          <a:noFill/>
          <a:ln w="9525">
            <a:noFill/>
            <a:miter lim="800000"/>
            <a:headEnd/>
            <a:tailEnd/>
          </a:ln>
        </p:spPr>
      </p:pic>
      <p:sp>
        <p:nvSpPr>
          <p:cNvPr id="3" name="Content Placeholder 2"/>
          <p:cNvSpPr>
            <a:spLocks noGrp="1"/>
          </p:cNvSpPr>
          <p:nvPr>
            <p:ph idx="1"/>
          </p:nvPr>
        </p:nvSpPr>
        <p:spPr>
          <a:xfrm>
            <a:off x="328411" y="1613079"/>
            <a:ext cx="8229600" cy="4525963"/>
          </a:xfrm>
        </p:spPr>
        <p:txBody>
          <a:bodyPr/>
          <a:lstStyle/>
          <a:p>
            <a:r>
              <a:rPr lang="en-US" dirty="0">
                <a:solidFill>
                  <a:schemeClr val="accent6">
                    <a:lumMod val="50000"/>
                  </a:schemeClr>
                </a:solidFill>
              </a:rPr>
              <a:t>Two-modulus RNS {4, 3}</a:t>
            </a:r>
          </a:p>
          <a:p>
            <a:r>
              <a:rPr lang="en-US" dirty="0">
                <a:solidFill>
                  <a:schemeClr val="accent6">
                    <a:lumMod val="50000"/>
                  </a:schemeClr>
                </a:solidFill>
              </a:rPr>
              <a:t>Dynamic range [0, 11]</a:t>
            </a:r>
          </a:p>
          <a:p>
            <a:r>
              <a:rPr lang="en-US" dirty="0">
                <a:solidFill>
                  <a:schemeClr val="accent6">
                    <a:lumMod val="50000"/>
                  </a:schemeClr>
                </a:solidFill>
              </a:rPr>
              <a:t>Imagine residues with errors</a:t>
            </a:r>
          </a:p>
          <a:p>
            <a:pPr lvl="1"/>
            <a:r>
              <a:rPr lang="en-US" dirty="0">
                <a:solidFill>
                  <a:srgbClr val="C75F09"/>
                </a:solidFill>
              </a:rPr>
              <a:t>Errors &lt; 0.5 correctable</a:t>
            </a:r>
          </a:p>
          <a:p>
            <a:pPr lvl="1"/>
            <a:r>
              <a:rPr lang="en-US" dirty="0">
                <a:solidFill>
                  <a:srgbClr val="C75F09"/>
                </a:solidFill>
              </a:rPr>
              <a:t>Errors &lt; 1.0 detectable</a:t>
            </a:r>
          </a:p>
          <a:p>
            <a:r>
              <a:rPr lang="en-US" dirty="0">
                <a:solidFill>
                  <a:schemeClr val="accent6">
                    <a:lumMod val="50000"/>
                  </a:schemeClr>
                </a:solidFill>
              </a:rPr>
              <a:t>Multiresidue systems</a:t>
            </a:r>
          </a:p>
          <a:p>
            <a:pPr lvl="1"/>
            <a:r>
              <a:rPr lang="en-US" dirty="0">
                <a:solidFill>
                  <a:srgbClr val="C75F09"/>
                </a:solidFill>
              </a:rPr>
              <a:t>3-modulus RNS {5, 4, 3}</a:t>
            </a:r>
          </a:p>
          <a:p>
            <a:pPr lvl="1"/>
            <a:r>
              <a:rPr lang="en-US" dirty="0">
                <a:solidFill>
                  <a:srgbClr val="C75F09"/>
                </a:solidFill>
              </a:rPr>
              <a:t>{5,4,3} </a:t>
            </a:r>
            <a:r>
              <a:rPr lang="en-US" dirty="0">
                <a:solidFill>
                  <a:srgbClr val="C75F09"/>
                </a:solidFill>
                <a:sym typeface="Symbol"/>
              </a:rPr>
              <a:t></a:t>
            </a:r>
            <a:r>
              <a:rPr lang="en-US" dirty="0">
                <a:solidFill>
                  <a:srgbClr val="C75F09"/>
                </a:solidFill>
              </a:rPr>
              <a:t> {20,3} </a:t>
            </a:r>
            <a:r>
              <a:rPr lang="en-US" dirty="0">
                <a:solidFill>
                  <a:srgbClr val="C75F09"/>
                </a:solidFill>
                <a:sym typeface="Symbol"/>
              </a:rPr>
              <a:t></a:t>
            </a:r>
            <a:r>
              <a:rPr lang="en-US" dirty="0">
                <a:solidFill>
                  <a:srgbClr val="C75F09"/>
                </a:solidFill>
              </a:rPr>
              <a:t> {15,4} </a:t>
            </a:r>
            <a:r>
              <a:rPr lang="en-US" dirty="0">
                <a:solidFill>
                  <a:srgbClr val="C75F09"/>
                </a:solidFill>
                <a:sym typeface="Symbol"/>
              </a:rPr>
              <a:t></a:t>
            </a:r>
            <a:r>
              <a:rPr lang="en-US" dirty="0">
                <a:solidFill>
                  <a:srgbClr val="C75F09"/>
                </a:solidFill>
              </a:rPr>
              <a:t> {12,5}</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342A6D-3A02-46B1-AA34-1FB548202812}" type="slidenum">
              <a:rPr lang="en-US" smtClean="0"/>
              <a:pPr/>
              <a:t>36</a:t>
            </a:fld>
            <a:endParaRPr lang="en-US" dirty="0"/>
          </a:p>
        </p:txBody>
      </p:sp>
      <p:sp>
        <p:nvSpPr>
          <p:cNvPr id="5" name="Title 1"/>
          <p:cNvSpPr>
            <a:spLocks noGrp="1"/>
          </p:cNvSpPr>
          <p:nvPr>
            <p:ph type="title"/>
          </p:nvPr>
        </p:nvSpPr>
        <p:spPr>
          <a:xfrm>
            <a:off x="0" y="457200"/>
            <a:ext cx="9144000" cy="1143000"/>
          </a:xfrm>
        </p:spPr>
        <p:txBody>
          <a:bodyPr>
            <a:normAutofit/>
          </a:bodyPr>
          <a:lstStyle/>
          <a:p>
            <a:r>
              <a:rPr lang="en-US" dirty="0"/>
              <a:t>Integer Moduli, Continuous Residues</a:t>
            </a:r>
          </a:p>
        </p:txBody>
      </p:sp>
      <p:sp>
        <p:nvSpPr>
          <p:cNvPr id="81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6457"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46433" name="Group 1"/>
          <p:cNvGrpSpPr>
            <a:grpSpLocks noChangeAspect="1"/>
          </p:cNvGrpSpPr>
          <p:nvPr/>
        </p:nvGrpSpPr>
        <p:grpSpPr bwMode="auto">
          <a:xfrm>
            <a:off x="425256" y="3218213"/>
            <a:ext cx="4221476" cy="3021807"/>
            <a:chOff x="2207" y="4759"/>
            <a:chExt cx="3744" cy="2679"/>
          </a:xfrm>
        </p:grpSpPr>
        <p:sp>
          <p:nvSpPr>
            <p:cNvPr id="146456" name="AutoShape 24"/>
            <p:cNvSpPr>
              <a:spLocks noChangeAspect="1" noChangeArrowheads="1" noTextEdit="1"/>
            </p:cNvSpPr>
            <p:nvPr/>
          </p:nvSpPr>
          <p:spPr bwMode="auto">
            <a:xfrm>
              <a:off x="2351" y="4759"/>
              <a:ext cx="3600" cy="26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6455" name="Text Box 23"/>
            <p:cNvSpPr txBox="1">
              <a:spLocks noChangeArrowheads="1"/>
            </p:cNvSpPr>
            <p:nvPr/>
          </p:nvSpPr>
          <p:spPr bwMode="auto">
            <a:xfrm>
              <a:off x="2207" y="5864"/>
              <a:ext cx="444" cy="288"/>
            </a:xfrm>
            <a:prstGeom prst="rect">
              <a:avLst/>
            </a:prstGeom>
            <a:noFill/>
            <a:ln w="9525">
              <a:noFill/>
              <a:miter lim="800000"/>
              <a:headEnd/>
              <a:tailEnd/>
            </a:ln>
          </p:spPr>
          <p:txBody>
            <a:bodyPr vert="horz" wrap="square" lIns="0" tIns="45720" rIns="0" bIns="1828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30000" dirty="0">
                  <a:ln>
                    <a:noFill/>
                  </a:ln>
                  <a:solidFill>
                    <a:schemeClr val="tx1"/>
                  </a:solidFill>
                  <a:effectLst/>
                  <a:latin typeface="Arial" pitchFamily="34" charset="0"/>
                  <a:ea typeface="Times New Roman" pitchFamily="18" charset="0"/>
                  <a:cs typeface="Arial" pitchFamily="34" charset="0"/>
                </a:rPr>
                <a:t>  </a:t>
              </a:r>
              <a:r>
                <a:rPr kumimoji="0" lang="en-US" sz="1600" b="0"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a:ln>
                    <a:noFill/>
                  </a:ln>
                  <a:solidFill>
                    <a:schemeClr val="tx1"/>
                  </a:solidFill>
                  <a:effectLst/>
                  <a:latin typeface="Symbol" pitchFamily="18" charset="2"/>
                  <a:ea typeface="Times New Roman" pitchFamily="18" charset="0"/>
                  <a:cs typeface="Arial" pitchFamily="34" charset="0"/>
                </a:rPr>
                <a:t>r</a:t>
              </a:r>
              <a:r>
                <a:rPr kumimoji="0" lang="en-US" sz="1600" b="0" i="0" u="none" strike="noStrike" cap="none" normalizeH="0" baseline="-30000" dirty="0">
                  <a:ln>
                    <a:noFill/>
                  </a:ln>
                  <a:solidFill>
                    <a:schemeClr val="tx1"/>
                  </a:solidFill>
                  <a:effectLst/>
                  <a:latin typeface="Arial" pitchFamily="34" charset="0"/>
                  <a:ea typeface="Times New Roman" pitchFamily="18" charset="0"/>
                  <a:cs typeface="Arial" pitchFamily="34" charset="0"/>
                </a:rPr>
                <a:t>1</a:t>
              </a:r>
              <a:endParaRPr kumimoji="0" lang="en-US" sz="1600" b="0" i="0" u="none" strike="noStrike" cap="none" normalizeH="0" baseline="0" dirty="0">
                <a:ln>
                  <a:noFill/>
                </a:ln>
                <a:solidFill>
                  <a:schemeClr val="tx1"/>
                </a:solidFill>
                <a:effectLst/>
                <a:latin typeface="Arial" pitchFamily="34" charset="0"/>
              </a:endParaRPr>
            </a:p>
          </p:txBody>
        </p:sp>
        <p:sp>
          <p:nvSpPr>
            <p:cNvPr id="146454" name="Rectangle 22"/>
            <p:cNvSpPr>
              <a:spLocks noChangeArrowheads="1"/>
            </p:cNvSpPr>
            <p:nvPr/>
          </p:nvSpPr>
          <p:spPr bwMode="auto">
            <a:xfrm>
              <a:off x="2594" y="4846"/>
              <a:ext cx="3024" cy="2303"/>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6453" name="Line 21"/>
            <p:cNvSpPr>
              <a:spLocks noChangeShapeType="1"/>
            </p:cNvSpPr>
            <p:nvPr/>
          </p:nvSpPr>
          <p:spPr bwMode="auto">
            <a:xfrm flipV="1">
              <a:off x="4079" y="5335"/>
              <a:ext cx="288" cy="28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452" name="Line 20"/>
            <p:cNvSpPr>
              <a:spLocks noChangeShapeType="1"/>
            </p:cNvSpPr>
            <p:nvPr/>
          </p:nvSpPr>
          <p:spPr bwMode="auto">
            <a:xfrm flipV="1">
              <a:off x="2927" y="6487"/>
              <a:ext cx="288" cy="287"/>
            </a:xfrm>
            <a:prstGeom prst="line">
              <a:avLst/>
            </a:prstGeom>
            <a:noFill/>
            <a:ln w="9525">
              <a:solidFill>
                <a:srgbClr val="000000"/>
              </a:solidFill>
              <a:round/>
              <a:headEnd/>
              <a:tailEnd type="oval" w="sm" len="sm"/>
            </a:ln>
          </p:spPr>
          <p:txBody>
            <a:bodyPr vert="horz" wrap="square" lIns="91440" tIns="45720" rIns="91440" bIns="45720" numCol="1" anchor="t" anchorCtr="0" compatLnSpc="1">
              <a:prstTxWarp prst="textNoShape">
                <a:avLst/>
              </a:prstTxWarp>
            </a:bodyPr>
            <a:lstStyle/>
            <a:p>
              <a:endParaRPr lang="en-US"/>
            </a:p>
          </p:txBody>
        </p:sp>
        <p:sp>
          <p:nvSpPr>
            <p:cNvPr id="146451" name="Line 19"/>
            <p:cNvSpPr>
              <a:spLocks noChangeShapeType="1"/>
            </p:cNvSpPr>
            <p:nvPr/>
          </p:nvSpPr>
          <p:spPr bwMode="auto">
            <a:xfrm>
              <a:off x="3647" y="6055"/>
              <a:ext cx="1" cy="1151"/>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450" name="Line 18"/>
            <p:cNvSpPr>
              <a:spLocks noChangeShapeType="1"/>
            </p:cNvSpPr>
            <p:nvPr/>
          </p:nvSpPr>
          <p:spPr bwMode="auto">
            <a:xfrm>
              <a:off x="2639" y="6055"/>
              <a:ext cx="1008" cy="0"/>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449" name="Text Box 17"/>
            <p:cNvSpPr txBox="1">
              <a:spLocks noChangeArrowheads="1"/>
            </p:cNvSpPr>
            <p:nvPr/>
          </p:nvSpPr>
          <p:spPr bwMode="auto">
            <a:xfrm>
              <a:off x="3503" y="7081"/>
              <a:ext cx="308" cy="357"/>
            </a:xfrm>
            <a:prstGeom prst="rect">
              <a:avLst/>
            </a:prstGeom>
            <a:noFill/>
            <a:ln w="9525">
              <a:noFill/>
              <a:miter lim="800000"/>
              <a:headEnd/>
              <a:tailEnd/>
            </a:ln>
          </p:spPr>
          <p:txBody>
            <a:bodyPr vert="horz" wrap="square" lIns="0" tIns="45720" rIns="0" bIns="1828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30000" dirty="0">
                  <a:ln>
                    <a:noFill/>
                  </a:ln>
                  <a:solidFill>
                    <a:schemeClr val="tx1"/>
                  </a:solidFill>
                  <a:effectLst/>
                  <a:latin typeface="Symbol" pitchFamily="18" charset="2"/>
                  <a:ea typeface="Times New Roman" pitchFamily="18" charset="0"/>
                </a:rPr>
                <a:t> </a:t>
              </a:r>
              <a:r>
                <a:rPr kumimoji="0" lang="en-US" sz="1600" b="0" i="0" u="none" strike="noStrike" cap="none" normalizeH="0" baseline="0" dirty="0">
                  <a:ln>
                    <a:noFill/>
                  </a:ln>
                  <a:solidFill>
                    <a:schemeClr val="tx1"/>
                  </a:solidFill>
                  <a:effectLst/>
                  <a:latin typeface="Symbol" pitchFamily="18" charset="2"/>
                  <a:ea typeface="Times New Roman" pitchFamily="18" charset="0"/>
                  <a:cs typeface="Arial" pitchFamily="34" charset="0"/>
                </a:rPr>
                <a:t>r</a:t>
              </a:r>
              <a:r>
                <a:rPr kumimoji="0" lang="en-US" sz="1600" b="0" i="0" u="none" strike="noStrike" cap="none" normalizeH="0" baseline="-30000" dirty="0">
                  <a:ln>
                    <a:noFill/>
                  </a:ln>
                  <a:solidFill>
                    <a:schemeClr val="tx1"/>
                  </a:solidFill>
                  <a:effectLst/>
                  <a:latin typeface="Arial" pitchFamily="34" charset="0"/>
                  <a:ea typeface="Times New Roman" pitchFamily="18" charset="0"/>
                  <a:cs typeface="Arial" pitchFamily="34" charset="0"/>
                </a:rPr>
                <a:t>0</a:t>
              </a:r>
              <a:endParaRPr kumimoji="0" lang="en-US" sz="1600" b="0" i="0" u="none" strike="noStrike" cap="none" normalizeH="0" baseline="0" dirty="0">
                <a:ln>
                  <a:noFill/>
                </a:ln>
                <a:solidFill>
                  <a:schemeClr val="tx1"/>
                </a:solidFill>
                <a:effectLst/>
                <a:latin typeface="Arial" pitchFamily="34" charset="0"/>
              </a:endParaRPr>
            </a:p>
          </p:txBody>
        </p:sp>
        <p:sp>
          <p:nvSpPr>
            <p:cNvPr id="146448" name="Text Box 16"/>
            <p:cNvSpPr txBox="1">
              <a:spLocks noChangeArrowheads="1"/>
            </p:cNvSpPr>
            <p:nvPr/>
          </p:nvSpPr>
          <p:spPr bwMode="auto">
            <a:xfrm>
              <a:off x="3503" y="5956"/>
              <a:ext cx="1731" cy="288"/>
            </a:xfrm>
            <a:prstGeom prst="rect">
              <a:avLst/>
            </a:prstGeom>
            <a:noFill/>
            <a:ln w="9525">
              <a:noFill/>
              <a:miter lim="800000"/>
              <a:headEnd/>
              <a:tailEnd/>
            </a:ln>
          </p:spPr>
          <p:txBody>
            <a:bodyPr vert="horz" wrap="square" lIns="0" tIns="45720" rIns="0" bIns="1828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30000" dirty="0">
                  <a:ln>
                    <a:noFill/>
                  </a:ln>
                  <a:solidFill>
                    <a:schemeClr val="tx1"/>
                  </a:solidFill>
                  <a:effectLst/>
                  <a:latin typeface="Symbol" pitchFamily="18" charset="2"/>
                  <a:ea typeface="Times New Roman" pitchFamily="18" charset="0"/>
                </a:rPr>
                <a:t>     </a:t>
              </a:r>
              <a:r>
                <a:rPr kumimoji="0" lang="en-US" sz="1600" b="0" i="1" u="none" strike="noStrike" cap="none" normalizeH="0" baseline="0" dirty="0">
                  <a:ln>
                    <a:noFill/>
                  </a:ln>
                  <a:solidFill>
                    <a:schemeClr val="tx1"/>
                  </a:solidFill>
                  <a:effectLst/>
                  <a:latin typeface="Arial" pitchFamily="34" charset="0"/>
                  <a:ea typeface="Times New Roman" pitchFamily="18" charset="0"/>
                  <a:cs typeface="Arial" pitchFamily="34" charset="0"/>
                </a:rPr>
                <a:t>R  </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(correct value)</a:t>
              </a:r>
              <a:endParaRPr kumimoji="0" lang="en-US" sz="1600" b="0" i="0" u="none" strike="noStrike" cap="none" normalizeH="0" baseline="0" dirty="0">
                <a:ln>
                  <a:noFill/>
                </a:ln>
                <a:solidFill>
                  <a:schemeClr val="tx1"/>
                </a:solidFill>
                <a:effectLst/>
                <a:latin typeface="Arial" pitchFamily="34" charset="0"/>
              </a:endParaRPr>
            </a:p>
          </p:txBody>
        </p:sp>
        <p:sp>
          <p:nvSpPr>
            <p:cNvPr id="146447" name="Line 15"/>
            <p:cNvSpPr>
              <a:spLocks noChangeShapeType="1"/>
            </p:cNvSpPr>
            <p:nvPr/>
          </p:nvSpPr>
          <p:spPr bwMode="auto">
            <a:xfrm flipV="1">
              <a:off x="3215" y="6055"/>
              <a:ext cx="432" cy="432"/>
            </a:xfrm>
            <a:prstGeom prst="line">
              <a:avLst/>
            </a:prstGeom>
            <a:noFill/>
            <a:ln w="9525">
              <a:solidFill>
                <a:srgbClr val="000000"/>
              </a:solidFill>
              <a:round/>
              <a:headEnd/>
              <a:tailEnd type="oval" w="sm" len="sm"/>
            </a:ln>
          </p:spPr>
          <p:txBody>
            <a:bodyPr vert="horz" wrap="square" lIns="91440" tIns="45720" rIns="91440" bIns="45720" numCol="1" anchor="t" anchorCtr="0" compatLnSpc="1">
              <a:prstTxWarp prst="textNoShape">
                <a:avLst/>
              </a:prstTxWarp>
            </a:bodyPr>
            <a:lstStyle/>
            <a:p>
              <a:endParaRPr lang="en-US"/>
            </a:p>
          </p:txBody>
        </p:sp>
        <p:sp>
          <p:nvSpPr>
            <p:cNvPr id="146446" name="Line 14"/>
            <p:cNvSpPr>
              <a:spLocks noChangeShapeType="1"/>
            </p:cNvSpPr>
            <p:nvPr/>
          </p:nvSpPr>
          <p:spPr bwMode="auto">
            <a:xfrm flipV="1">
              <a:off x="3647" y="5623"/>
              <a:ext cx="432" cy="430"/>
            </a:xfrm>
            <a:prstGeom prst="line">
              <a:avLst/>
            </a:prstGeom>
            <a:noFill/>
            <a:ln w="9525">
              <a:solidFill>
                <a:srgbClr val="000000"/>
              </a:solidFill>
              <a:round/>
              <a:headEnd/>
              <a:tailEnd type="oval" w="sm" len="sm"/>
            </a:ln>
          </p:spPr>
          <p:txBody>
            <a:bodyPr vert="horz" wrap="square" lIns="91440" tIns="45720" rIns="91440" bIns="45720" numCol="1" anchor="t" anchorCtr="0" compatLnSpc="1">
              <a:prstTxWarp prst="textNoShape">
                <a:avLst/>
              </a:prstTxWarp>
            </a:bodyPr>
            <a:lstStyle/>
            <a:p>
              <a:endParaRPr lang="en-US"/>
            </a:p>
          </p:txBody>
        </p:sp>
        <p:sp>
          <p:nvSpPr>
            <p:cNvPr id="146445" name="Text Box 13"/>
            <p:cNvSpPr txBox="1">
              <a:spLocks noChangeArrowheads="1"/>
            </p:cNvSpPr>
            <p:nvPr/>
          </p:nvSpPr>
          <p:spPr bwMode="auto">
            <a:xfrm>
              <a:off x="3935" y="5479"/>
              <a:ext cx="1072" cy="432"/>
            </a:xfrm>
            <a:prstGeom prst="rect">
              <a:avLst/>
            </a:prstGeom>
            <a:noFill/>
            <a:ln w="9525">
              <a:noFill/>
              <a:miter lim="800000"/>
              <a:headEnd/>
              <a:tailEnd/>
            </a:ln>
          </p:spPr>
          <p:txBody>
            <a:bodyPr vert="horz" wrap="square" lIns="0" tIns="45720" rIns="0" bIns="1828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30000" dirty="0">
                  <a:ln>
                    <a:noFill/>
                  </a:ln>
                  <a:solidFill>
                    <a:schemeClr val="tx1"/>
                  </a:solidFill>
                  <a:effectLst/>
                  <a:latin typeface="Symbol" pitchFamily="18" charset="2"/>
                  <a:ea typeface="Times New Roman" pitchFamily="18" charset="0"/>
                </a:rPr>
                <a:t>  </a:t>
              </a:r>
              <a:r>
                <a:rPr kumimoji="0" lang="en-US" sz="1600" b="0" i="1" u="none" strike="noStrike" cap="none" normalizeH="0" baseline="0" dirty="0">
                  <a:ln>
                    <a:noFill/>
                  </a:ln>
                  <a:solidFill>
                    <a:schemeClr val="tx1"/>
                  </a:solidFill>
                  <a:effectLst/>
                  <a:latin typeface="Arial" pitchFamily="34" charset="0"/>
                  <a:ea typeface="Times New Roman" pitchFamily="18" charset="0"/>
                  <a:cs typeface="Arial" pitchFamily="34" charset="0"/>
                </a:rPr>
                <a:t>R</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 </a:t>
              </a:r>
              <a:r>
                <a:rPr kumimoji="0" lang="en-US" sz="1600" b="0" i="0" u="none" strike="noStrike" cap="none" normalizeH="0" baseline="0" dirty="0" err="1">
                  <a:ln>
                    <a:noFill/>
                  </a:ln>
                  <a:solidFill>
                    <a:schemeClr val="tx1"/>
                  </a:solidFill>
                  <a:effectLst/>
                  <a:latin typeface="Symbol" pitchFamily="18" charset="2"/>
                  <a:ea typeface="Times New Roman" pitchFamily="18" charset="0"/>
                  <a:cs typeface="Arial" pitchFamily="34" charset="0"/>
                </a:rPr>
                <a:t>e</a:t>
              </a:r>
              <a:r>
                <a:rPr kumimoji="0" lang="en-US" sz="1600" b="0" i="0" u="none" strike="noStrike" cap="none" normalizeH="0" baseline="-30000" dirty="0" err="1">
                  <a:ln>
                    <a:noFill/>
                  </a:ln>
                  <a:solidFill>
                    <a:schemeClr val="tx1"/>
                  </a:solidFill>
                  <a:effectLst/>
                  <a:latin typeface="Arial" pitchFamily="34" charset="0"/>
                  <a:ea typeface="Times New Roman" pitchFamily="18" charset="0"/>
                  <a:cs typeface="Arial" pitchFamily="34" charset="0"/>
                </a:rPr>
                <a:t>max</a:t>
              </a:r>
              <a:r>
                <a:rPr kumimoji="0" lang="en-US" sz="1600" b="0"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sz="1600" b="0" i="0" u="none" strike="noStrike" cap="none" normalizeH="0" baseline="0" dirty="0">
                <a:ln>
                  <a:noFill/>
                </a:ln>
                <a:solidFill>
                  <a:schemeClr val="tx1"/>
                </a:solidFill>
                <a:effectLst/>
                <a:latin typeface="Arial" pitchFamily="34" charset="0"/>
              </a:endParaRPr>
            </a:p>
          </p:txBody>
        </p:sp>
        <p:sp>
          <p:nvSpPr>
            <p:cNvPr id="146444" name="Line 12"/>
            <p:cNvSpPr>
              <a:spLocks noChangeShapeType="1"/>
            </p:cNvSpPr>
            <p:nvPr/>
          </p:nvSpPr>
          <p:spPr bwMode="auto">
            <a:xfrm flipV="1">
              <a:off x="3647" y="5623"/>
              <a:ext cx="1" cy="432"/>
            </a:xfrm>
            <a:prstGeom prst="line">
              <a:avLst/>
            </a:prstGeom>
            <a:noFill/>
            <a:ln w="952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en-US"/>
            </a:p>
          </p:txBody>
        </p:sp>
        <p:sp>
          <p:nvSpPr>
            <p:cNvPr id="146443" name="Line 11"/>
            <p:cNvSpPr>
              <a:spLocks noChangeShapeType="1"/>
            </p:cNvSpPr>
            <p:nvPr/>
          </p:nvSpPr>
          <p:spPr bwMode="auto">
            <a:xfrm flipH="1">
              <a:off x="3359" y="5623"/>
              <a:ext cx="288" cy="1"/>
            </a:xfrm>
            <a:prstGeom prst="line">
              <a:avLst/>
            </a:prstGeom>
            <a:noFill/>
            <a:ln w="9525">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en-US"/>
            </a:p>
          </p:txBody>
        </p:sp>
        <p:sp>
          <p:nvSpPr>
            <p:cNvPr id="146442" name="Line 10"/>
            <p:cNvSpPr>
              <a:spLocks noChangeShapeType="1"/>
            </p:cNvSpPr>
            <p:nvPr/>
          </p:nvSpPr>
          <p:spPr bwMode="auto">
            <a:xfrm>
              <a:off x="3359" y="5623"/>
              <a:ext cx="357" cy="356"/>
            </a:xfrm>
            <a:prstGeom prst="line">
              <a:avLst/>
            </a:prstGeom>
            <a:noFill/>
            <a:ln w="9525">
              <a:solidFill>
                <a:srgbClr val="000000"/>
              </a:solidFill>
              <a:prstDash val="dash"/>
              <a:round/>
              <a:headEnd/>
              <a:tailEnd type="oval" w="sm" len="sm"/>
            </a:ln>
          </p:spPr>
          <p:txBody>
            <a:bodyPr vert="horz" wrap="square" lIns="91440" tIns="45720" rIns="91440" bIns="45720" numCol="1" anchor="t" anchorCtr="0" compatLnSpc="1">
              <a:prstTxWarp prst="textNoShape">
                <a:avLst/>
              </a:prstTxWarp>
            </a:bodyPr>
            <a:lstStyle/>
            <a:p>
              <a:endParaRPr lang="en-US"/>
            </a:p>
          </p:txBody>
        </p:sp>
        <p:sp>
          <p:nvSpPr>
            <p:cNvPr id="146441" name="Text Box 9"/>
            <p:cNvSpPr txBox="1">
              <a:spLocks noChangeArrowheads="1"/>
            </p:cNvSpPr>
            <p:nvPr/>
          </p:nvSpPr>
          <p:spPr bwMode="auto">
            <a:xfrm>
              <a:off x="3618" y="5796"/>
              <a:ext cx="2003" cy="287"/>
            </a:xfrm>
            <a:prstGeom prst="rect">
              <a:avLst/>
            </a:prstGeom>
            <a:noFill/>
            <a:ln w="9525">
              <a:noFill/>
              <a:miter lim="800000"/>
              <a:headEnd/>
              <a:tailEnd/>
            </a:ln>
          </p:spPr>
          <p:txBody>
            <a:bodyPr vert="horz" wrap="square" lIns="0" tIns="45720" rIns="0" bIns="1828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30000" dirty="0">
                  <a:ln>
                    <a:noFill/>
                  </a:ln>
                  <a:solidFill>
                    <a:schemeClr val="tx1"/>
                  </a:solidFill>
                  <a:effectLst/>
                  <a:latin typeface="Symbol" pitchFamily="18" charset="2"/>
                  <a:ea typeface="Times New Roman" pitchFamily="18" charset="0"/>
                </a:rPr>
                <a:t>   </a:t>
              </a:r>
              <a:r>
                <a:rPr kumimoji="0" lang="en-US" sz="1600" b="0" i="1" u="none" strike="noStrike" cap="none" normalizeH="0" baseline="0" dirty="0">
                  <a:ln>
                    <a:noFill/>
                  </a:ln>
                  <a:solidFill>
                    <a:schemeClr val="tx1"/>
                  </a:solidFill>
                  <a:effectLst/>
                  <a:latin typeface="Arial" pitchFamily="34" charset="0"/>
                  <a:ea typeface="Times New Roman" pitchFamily="18" charset="0"/>
                  <a:cs typeface="Arial" pitchFamily="34" charset="0"/>
                </a:rPr>
                <a:t>R</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sym typeface="Symbol" pitchFamily="18" charset="2"/>
                </a:rPr>
                <a:t></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sym typeface="Symbol" pitchFamily="18" charset="2"/>
                </a:rPr>
                <a:t>(decoded value)</a:t>
              </a:r>
            </a:p>
          </p:txBody>
        </p:sp>
        <p:sp>
          <p:nvSpPr>
            <p:cNvPr id="146440" name="Text Box 8"/>
            <p:cNvSpPr txBox="1">
              <a:spLocks noChangeArrowheads="1"/>
            </p:cNvSpPr>
            <p:nvPr/>
          </p:nvSpPr>
          <p:spPr bwMode="auto">
            <a:xfrm>
              <a:off x="3071" y="5450"/>
              <a:ext cx="432" cy="288"/>
            </a:xfrm>
            <a:prstGeom prst="rect">
              <a:avLst/>
            </a:prstGeom>
            <a:noFill/>
            <a:ln w="9525">
              <a:noFill/>
              <a:miter lim="800000"/>
              <a:headEnd/>
              <a:tailEnd/>
            </a:ln>
          </p:spPr>
          <p:txBody>
            <a:bodyPr vert="horz" wrap="square" lIns="0" tIns="45720" rIns="0" bIns="1828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Arial" pitchFamily="34" charset="0"/>
                  <a:ea typeface="Times New Roman" pitchFamily="18" charset="0"/>
                  <a:cs typeface="Arial" pitchFamily="34" charset="0"/>
                </a:rPr>
                <a:t>R</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sym typeface="Symbol" pitchFamily="18" charset="2"/>
                </a:rPr>
                <a:t></a:t>
              </a:r>
            </a:p>
          </p:txBody>
        </p:sp>
        <p:sp>
          <p:nvSpPr>
            <p:cNvPr id="146439" name="Text Box 7"/>
            <p:cNvSpPr txBox="1">
              <a:spLocks noChangeArrowheads="1"/>
            </p:cNvSpPr>
            <p:nvPr/>
          </p:nvSpPr>
          <p:spPr bwMode="auto">
            <a:xfrm>
              <a:off x="3503" y="5542"/>
              <a:ext cx="514" cy="429"/>
            </a:xfrm>
            <a:prstGeom prst="rect">
              <a:avLst/>
            </a:prstGeom>
            <a:noFill/>
            <a:ln w="9525">
              <a:noFill/>
              <a:miter lim="800000"/>
              <a:headEnd/>
              <a:tailEnd/>
            </a:ln>
          </p:spPr>
          <p:txBody>
            <a:bodyPr vert="horz" wrap="square" lIns="0" tIns="45720" rIns="0" bIns="1828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30000" dirty="0">
                  <a:ln>
                    <a:noFill/>
                  </a:ln>
                  <a:solidFill>
                    <a:schemeClr val="tx1"/>
                  </a:solidFill>
                  <a:effectLst/>
                  <a:latin typeface="Symbol" pitchFamily="18" charset="2"/>
                  <a:ea typeface="Times New Roman" pitchFamily="18" charset="0"/>
                </a:rPr>
                <a:t>  </a:t>
              </a:r>
              <a:r>
                <a:rPr kumimoji="0" lang="en-US" sz="1600" b="0" i="0" u="none" strike="noStrike" cap="none" normalizeH="0" baseline="0" dirty="0">
                  <a:ln>
                    <a:noFill/>
                  </a:ln>
                  <a:solidFill>
                    <a:schemeClr val="tx1"/>
                  </a:solidFill>
                  <a:effectLst/>
                  <a:latin typeface="Symbol" pitchFamily="18" charset="2"/>
                  <a:ea typeface="Times New Roman" pitchFamily="18" charset="0"/>
                  <a:cs typeface="Arial" pitchFamily="34" charset="0"/>
                </a:rPr>
                <a:t>e</a:t>
              </a:r>
              <a:r>
                <a:rPr kumimoji="0" lang="en-US" sz="1600" b="0" i="0" u="none" strike="noStrike" cap="none" normalizeH="0" baseline="-30000" dirty="0">
                  <a:ln>
                    <a:noFill/>
                  </a:ln>
                  <a:solidFill>
                    <a:schemeClr val="tx1"/>
                  </a:solidFill>
                  <a:effectLst/>
                  <a:latin typeface="Arial" pitchFamily="34" charset="0"/>
                  <a:ea typeface="Times New Roman" pitchFamily="18" charset="0"/>
                  <a:cs typeface="Arial" pitchFamily="34" charset="0"/>
                </a:rPr>
                <a:t>1</a:t>
              </a:r>
              <a:r>
                <a:rPr kumimoji="0" lang="en-US" sz="1600" b="0"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sz="1600" b="0" i="0" u="none" strike="noStrike" cap="none" normalizeH="0" baseline="0" dirty="0">
                <a:ln>
                  <a:noFill/>
                </a:ln>
                <a:solidFill>
                  <a:schemeClr val="tx1"/>
                </a:solidFill>
                <a:effectLst/>
                <a:latin typeface="Arial" pitchFamily="34" charset="0"/>
              </a:endParaRPr>
            </a:p>
          </p:txBody>
        </p:sp>
        <p:sp>
          <p:nvSpPr>
            <p:cNvPr id="146438" name="Text Box 6"/>
            <p:cNvSpPr txBox="1">
              <a:spLocks noChangeArrowheads="1"/>
            </p:cNvSpPr>
            <p:nvPr/>
          </p:nvSpPr>
          <p:spPr bwMode="auto">
            <a:xfrm>
              <a:off x="3359" y="5323"/>
              <a:ext cx="432" cy="429"/>
            </a:xfrm>
            <a:prstGeom prst="rect">
              <a:avLst/>
            </a:prstGeom>
            <a:noFill/>
            <a:ln w="9525">
              <a:noFill/>
              <a:miter lim="800000"/>
              <a:headEnd/>
              <a:tailEnd/>
            </a:ln>
          </p:spPr>
          <p:txBody>
            <a:bodyPr vert="horz" wrap="square" lIns="0" tIns="45720" rIns="0" bIns="18288"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30000">
                  <a:ln>
                    <a:noFill/>
                  </a:ln>
                  <a:solidFill>
                    <a:schemeClr val="tx1"/>
                  </a:solidFill>
                  <a:effectLst/>
                  <a:latin typeface="Symbol" pitchFamily="18" charset="2"/>
                  <a:ea typeface="Times New Roman" pitchFamily="18" charset="0"/>
                </a:rPr>
                <a:t>   </a:t>
              </a:r>
              <a:r>
                <a:rPr kumimoji="0" lang="en-US" sz="1600" b="0" i="0" u="none" strike="noStrike" cap="none" normalizeH="0" baseline="0">
                  <a:ln>
                    <a:noFill/>
                  </a:ln>
                  <a:solidFill>
                    <a:schemeClr val="tx1"/>
                  </a:solidFill>
                  <a:effectLst/>
                  <a:latin typeface="Symbol" pitchFamily="18" charset="2"/>
                  <a:ea typeface="Times New Roman" pitchFamily="18" charset="0"/>
                  <a:cs typeface="Arial" pitchFamily="34" charset="0"/>
                </a:rPr>
                <a:t>e</a:t>
              </a:r>
              <a:r>
                <a:rPr kumimoji="0" lang="en-US" sz="1600" b="0" i="0" u="none" strike="noStrike" cap="none" normalizeH="0" baseline="-30000">
                  <a:ln>
                    <a:noFill/>
                  </a:ln>
                  <a:solidFill>
                    <a:schemeClr val="tx1"/>
                  </a:solidFill>
                  <a:effectLst/>
                  <a:latin typeface="Arial" pitchFamily="34" charset="0"/>
                  <a:ea typeface="Times New Roman" pitchFamily="18" charset="0"/>
                  <a:cs typeface="Arial" pitchFamily="34" charset="0"/>
                </a:rPr>
                <a:t>0</a:t>
              </a:r>
              <a:r>
                <a:rPr kumimoji="0" lang="en-US" sz="1600" b="0" i="1"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en-US" sz="1600" b="0" i="0" u="none" strike="noStrike" cap="none" normalizeH="0" baseline="0">
                <a:ln>
                  <a:noFill/>
                </a:ln>
                <a:solidFill>
                  <a:schemeClr val="tx1"/>
                </a:solidFill>
                <a:effectLst/>
                <a:latin typeface="Arial" pitchFamily="34" charset="0"/>
              </a:endParaRPr>
            </a:p>
          </p:txBody>
        </p:sp>
        <p:sp>
          <p:nvSpPr>
            <p:cNvPr id="146437" name="Text Box 5"/>
            <p:cNvSpPr txBox="1">
              <a:spLocks noChangeArrowheads="1"/>
            </p:cNvSpPr>
            <p:nvPr/>
          </p:nvSpPr>
          <p:spPr bwMode="auto">
            <a:xfrm>
              <a:off x="2662" y="5066"/>
              <a:ext cx="720" cy="576"/>
            </a:xfrm>
            <a:prstGeom prst="rect">
              <a:avLst/>
            </a:prstGeom>
            <a:noFill/>
            <a:ln w="9525">
              <a:noFill/>
              <a:miter lim="800000"/>
              <a:headEnd/>
              <a:tailEnd/>
            </a:ln>
          </p:spPr>
          <p:txBody>
            <a:bodyPr vert="horz" wrap="square" lIns="0" tIns="45720" rIns="0" bIns="1828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(Incorrect value)</a:t>
              </a:r>
              <a:endParaRPr kumimoji="0" lang="en-US" sz="1400" b="0" i="0" u="none" strike="noStrike" cap="none" normalizeH="0" baseline="0" dirty="0">
                <a:ln>
                  <a:noFill/>
                </a:ln>
                <a:solidFill>
                  <a:schemeClr val="tx1"/>
                </a:solidFill>
                <a:effectLst/>
                <a:latin typeface="Arial" pitchFamily="34" charset="0"/>
              </a:endParaRPr>
            </a:p>
          </p:txBody>
        </p:sp>
        <p:sp>
          <p:nvSpPr>
            <p:cNvPr id="146436" name="Text Box 4"/>
            <p:cNvSpPr txBox="1">
              <a:spLocks noChangeArrowheads="1"/>
            </p:cNvSpPr>
            <p:nvPr/>
          </p:nvSpPr>
          <p:spPr bwMode="auto">
            <a:xfrm>
              <a:off x="4223" y="4858"/>
              <a:ext cx="966" cy="531"/>
            </a:xfrm>
            <a:prstGeom prst="rect">
              <a:avLst/>
            </a:prstGeom>
            <a:noFill/>
            <a:ln w="9525">
              <a:noFill/>
              <a:miter lim="800000"/>
              <a:headEnd/>
              <a:tailEnd/>
            </a:ln>
          </p:spPr>
          <p:txBody>
            <a:bodyPr vert="horz" wrap="square" lIns="0" tIns="45720" rIns="0" bIns="1828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Line with slope of 1</a:t>
              </a:r>
              <a:endParaRPr kumimoji="0" lang="en-US" sz="1400" b="0" i="0" u="none" strike="noStrike" cap="none" normalizeH="0" baseline="0" dirty="0">
                <a:ln>
                  <a:noFill/>
                </a:ln>
                <a:solidFill>
                  <a:schemeClr val="tx1"/>
                </a:solidFill>
                <a:effectLst/>
                <a:latin typeface="Arial" pitchFamily="34" charset="0"/>
              </a:endParaRPr>
            </a:p>
          </p:txBody>
        </p:sp>
        <p:sp>
          <p:nvSpPr>
            <p:cNvPr id="146435" name="Rectangle 3"/>
            <p:cNvSpPr>
              <a:spLocks noChangeArrowheads="1"/>
            </p:cNvSpPr>
            <p:nvPr/>
          </p:nvSpPr>
          <p:spPr bwMode="auto">
            <a:xfrm>
              <a:off x="3503" y="6486"/>
              <a:ext cx="432" cy="20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6434" name="Text Box 2"/>
            <p:cNvSpPr txBox="1">
              <a:spLocks noChangeArrowheads="1"/>
            </p:cNvSpPr>
            <p:nvPr/>
          </p:nvSpPr>
          <p:spPr bwMode="auto">
            <a:xfrm>
              <a:off x="3071" y="6343"/>
              <a:ext cx="1095" cy="431"/>
            </a:xfrm>
            <a:prstGeom prst="rect">
              <a:avLst/>
            </a:prstGeom>
            <a:noFill/>
            <a:ln w="9525">
              <a:noFill/>
              <a:miter lim="800000"/>
              <a:headEnd/>
              <a:tailEnd/>
            </a:ln>
          </p:spPr>
          <p:txBody>
            <a:bodyPr vert="horz" wrap="square" lIns="0" tIns="45720" rIns="0" bIns="1828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30000" dirty="0">
                  <a:ln>
                    <a:noFill/>
                  </a:ln>
                  <a:solidFill>
                    <a:schemeClr val="tx1"/>
                  </a:solidFill>
                  <a:effectLst/>
                  <a:latin typeface="Symbol" pitchFamily="18" charset="2"/>
                  <a:ea typeface="Times New Roman" pitchFamily="18" charset="0"/>
                </a:rPr>
                <a:t>  </a:t>
              </a:r>
              <a:r>
                <a:rPr kumimoji="0" lang="en-US" sz="1600" b="0" i="1" u="none" strike="noStrike" cap="none" normalizeH="0" baseline="0" dirty="0">
                  <a:ln>
                    <a:noFill/>
                  </a:ln>
                  <a:solidFill>
                    <a:schemeClr val="tx1"/>
                  </a:solidFill>
                  <a:effectLst/>
                  <a:latin typeface="Arial" pitchFamily="34" charset="0"/>
                  <a:ea typeface="Times New Roman" pitchFamily="18" charset="0"/>
                  <a:cs typeface="Arial" pitchFamily="34" charset="0"/>
                </a:rPr>
                <a:t>R</a:t>
              </a:r>
              <a:r>
                <a:rPr kumimoji="0" lang="en-US" sz="1600" b="0" i="0" u="none" strike="noStrike" cap="none" normalizeH="0" baseline="0" dirty="0">
                  <a:ln>
                    <a:noFill/>
                  </a:ln>
                  <a:solidFill>
                    <a:schemeClr val="tx1"/>
                  </a:solidFill>
                  <a:effectLst/>
                  <a:latin typeface="Arial" pitchFamily="34" charset="0"/>
                  <a:ea typeface="Times New Roman" pitchFamily="18" charset="0"/>
                  <a:cs typeface="Arial" pitchFamily="34" charset="0"/>
                </a:rPr>
                <a:t> – </a:t>
              </a:r>
              <a:r>
                <a:rPr kumimoji="0" lang="en-US" sz="1600" b="0" i="0" u="none" strike="noStrike" cap="none" normalizeH="0" baseline="0" dirty="0" err="1">
                  <a:ln>
                    <a:noFill/>
                  </a:ln>
                  <a:solidFill>
                    <a:schemeClr val="tx1"/>
                  </a:solidFill>
                  <a:effectLst/>
                  <a:latin typeface="Symbol" pitchFamily="18" charset="2"/>
                  <a:ea typeface="Times New Roman" pitchFamily="18" charset="0"/>
                  <a:cs typeface="Arial" pitchFamily="34" charset="0"/>
                </a:rPr>
                <a:t>e</a:t>
              </a:r>
              <a:r>
                <a:rPr kumimoji="0" lang="en-US" sz="1600" b="0" i="0" u="none" strike="noStrike" cap="none" normalizeH="0" baseline="-30000" dirty="0" err="1">
                  <a:ln>
                    <a:noFill/>
                  </a:ln>
                  <a:solidFill>
                    <a:schemeClr val="tx1"/>
                  </a:solidFill>
                  <a:effectLst/>
                  <a:latin typeface="Arial" pitchFamily="34" charset="0"/>
                  <a:ea typeface="Times New Roman" pitchFamily="18" charset="0"/>
                  <a:cs typeface="Arial" pitchFamily="34" charset="0"/>
                </a:rPr>
                <a:t>max</a:t>
              </a:r>
              <a:r>
                <a:rPr kumimoji="0" lang="en-US" sz="1600" b="0"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sz="1600" b="0" i="0" u="none" strike="noStrike" cap="none" normalizeH="0" baseline="0" dirty="0">
                <a:ln>
                  <a:noFill/>
                </a:ln>
                <a:solidFill>
                  <a:schemeClr val="tx1"/>
                </a:solidFill>
                <a:effectLst/>
                <a:latin typeface="Arial" pitchFamily="34" charset="0"/>
              </a:endParaRPr>
            </a:p>
          </p:txBody>
        </p:sp>
      </p:grpSp>
      <p:pic>
        <p:nvPicPr>
          <p:cNvPr id="32" name="Picture 31"/>
          <p:cNvPicPr/>
          <p:nvPr/>
        </p:nvPicPr>
        <p:blipFill>
          <a:blip r:embed="rId2"/>
          <a:srcRect/>
          <a:stretch>
            <a:fillRect/>
          </a:stretch>
        </p:blipFill>
        <p:spPr bwMode="auto">
          <a:xfrm>
            <a:off x="4928260" y="1532699"/>
            <a:ext cx="4017817" cy="4583093"/>
          </a:xfrm>
          <a:prstGeom prst="rect">
            <a:avLst/>
          </a:prstGeom>
          <a:noFill/>
          <a:ln w="9525">
            <a:noFill/>
            <a:miter lim="800000"/>
            <a:headEnd/>
            <a:tailEnd/>
          </a:ln>
        </p:spPr>
      </p:pic>
      <p:cxnSp>
        <p:nvCxnSpPr>
          <p:cNvPr id="34" name="Straight Connector 33"/>
          <p:cNvCxnSpPr/>
          <p:nvPr/>
        </p:nvCxnSpPr>
        <p:spPr>
          <a:xfrm flipV="1">
            <a:off x="5523470" y="2669060"/>
            <a:ext cx="3076833" cy="3027405"/>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5535827" y="1655805"/>
            <a:ext cx="3064476" cy="3027408"/>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535827" y="1643449"/>
            <a:ext cx="2051222" cy="2026508"/>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5550586" y="1655805"/>
            <a:ext cx="986141" cy="98408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561438" y="3669957"/>
            <a:ext cx="2026508" cy="2014152"/>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7574692" y="4658497"/>
            <a:ext cx="1050324" cy="1037969"/>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0634" y="1528949"/>
            <a:ext cx="4880758" cy="1689264"/>
          </a:xfrm>
        </p:spPr>
        <p:txBody>
          <a:bodyPr>
            <a:normAutofit fontScale="85000" lnSpcReduction="20000"/>
          </a:bodyPr>
          <a:lstStyle/>
          <a:p>
            <a:r>
              <a:rPr lang="en-US" dirty="0">
                <a:solidFill>
                  <a:schemeClr val="accent6">
                    <a:lumMod val="50000"/>
                  </a:schemeClr>
                </a:solidFill>
              </a:rPr>
              <a:t>Residue errors </a:t>
            </a:r>
            <a:r>
              <a:rPr lang="en-US" dirty="0">
                <a:solidFill>
                  <a:schemeClr val="accent6">
                    <a:lumMod val="50000"/>
                  </a:schemeClr>
                </a:solidFill>
                <a:latin typeface="Symbol" pitchFamily="18" charset="2"/>
              </a:rPr>
              <a:t>e</a:t>
            </a:r>
            <a:r>
              <a:rPr lang="en-US" baseline="-25000" dirty="0">
                <a:solidFill>
                  <a:schemeClr val="accent6">
                    <a:lumMod val="50000"/>
                  </a:schemeClr>
                </a:solidFill>
              </a:rPr>
              <a:t>1</a:t>
            </a:r>
            <a:r>
              <a:rPr lang="en-US" dirty="0">
                <a:solidFill>
                  <a:schemeClr val="accent6">
                    <a:lumMod val="50000"/>
                  </a:schemeClr>
                </a:solidFill>
              </a:rPr>
              <a:t> and </a:t>
            </a:r>
            <a:r>
              <a:rPr lang="en-US" dirty="0">
                <a:solidFill>
                  <a:schemeClr val="accent6">
                    <a:lumMod val="50000"/>
                  </a:schemeClr>
                </a:solidFill>
                <a:latin typeface="Symbol" pitchFamily="18" charset="2"/>
              </a:rPr>
              <a:t>e</a:t>
            </a:r>
            <a:r>
              <a:rPr lang="en-US" baseline="-25000" dirty="0">
                <a:solidFill>
                  <a:schemeClr val="accent6">
                    <a:lumMod val="50000"/>
                  </a:schemeClr>
                </a:solidFill>
              </a:rPr>
              <a:t>0</a:t>
            </a:r>
            <a:endParaRPr lang="en-US" dirty="0">
              <a:solidFill>
                <a:schemeClr val="accent6">
                  <a:lumMod val="50000"/>
                </a:schemeClr>
              </a:solidFill>
            </a:endParaRPr>
          </a:p>
          <a:p>
            <a:r>
              <a:rPr lang="en-US" dirty="0">
                <a:solidFill>
                  <a:schemeClr val="accent6">
                    <a:lumMod val="50000"/>
                  </a:schemeClr>
                </a:solidFill>
              </a:rPr>
              <a:t>Decoding error </a:t>
            </a:r>
            <a:r>
              <a:rPr lang="en-US" dirty="0">
                <a:solidFill>
                  <a:schemeClr val="accent6">
                    <a:lumMod val="50000"/>
                  </a:schemeClr>
                </a:solidFill>
                <a:sym typeface="Symbol"/>
              </a:rPr>
              <a:t></a:t>
            </a:r>
            <a:r>
              <a:rPr lang="en-US" dirty="0">
                <a:solidFill>
                  <a:schemeClr val="accent6">
                    <a:lumMod val="50000"/>
                  </a:schemeClr>
                </a:solidFill>
              </a:rPr>
              <a:t> max(</a:t>
            </a:r>
            <a:r>
              <a:rPr lang="en-US" dirty="0">
                <a:solidFill>
                  <a:schemeClr val="accent6">
                    <a:lumMod val="50000"/>
                  </a:schemeClr>
                </a:solidFill>
                <a:latin typeface="Symbol" pitchFamily="18" charset="2"/>
              </a:rPr>
              <a:t>e</a:t>
            </a:r>
            <a:r>
              <a:rPr lang="en-US" baseline="-25000" dirty="0">
                <a:solidFill>
                  <a:schemeClr val="accent6">
                    <a:lumMod val="50000"/>
                  </a:schemeClr>
                </a:solidFill>
              </a:rPr>
              <a:t>1</a:t>
            </a:r>
            <a:r>
              <a:rPr lang="en-US" dirty="0">
                <a:solidFill>
                  <a:schemeClr val="accent6">
                    <a:lumMod val="50000"/>
                  </a:schemeClr>
                </a:solidFill>
              </a:rPr>
              <a:t>, </a:t>
            </a:r>
            <a:r>
              <a:rPr lang="en-US" dirty="0">
                <a:solidFill>
                  <a:schemeClr val="accent6">
                    <a:lumMod val="50000"/>
                  </a:schemeClr>
                </a:solidFill>
                <a:latin typeface="Symbol" pitchFamily="18" charset="2"/>
              </a:rPr>
              <a:t>e</a:t>
            </a:r>
            <a:r>
              <a:rPr lang="en-US" baseline="-25000" dirty="0">
                <a:solidFill>
                  <a:schemeClr val="accent6">
                    <a:lumMod val="50000"/>
                  </a:schemeClr>
                </a:solidFill>
              </a:rPr>
              <a:t>0</a:t>
            </a:r>
            <a:r>
              <a:rPr lang="en-US" dirty="0">
                <a:solidFill>
                  <a:schemeClr val="accent6">
                    <a:lumMod val="50000"/>
                  </a:schemeClr>
                </a:solidFill>
              </a:rPr>
              <a:t>)</a:t>
            </a:r>
          </a:p>
          <a:p>
            <a:r>
              <a:rPr lang="en-US" dirty="0">
                <a:solidFill>
                  <a:schemeClr val="accent6">
                    <a:lumMod val="50000"/>
                  </a:schemeClr>
                </a:solidFill>
              </a:rPr>
              <a:t>Dynamic range?</a:t>
            </a:r>
          </a:p>
          <a:p>
            <a:r>
              <a:rPr lang="en-US" dirty="0">
                <a:solidFill>
                  <a:schemeClr val="accent6">
                    <a:lumMod val="50000"/>
                  </a:schemeClr>
                </a:solidFill>
              </a:rPr>
              <a:t>Max allowable error &lt; 0.25</a:t>
            </a:r>
          </a:p>
          <a:p>
            <a:endParaRPr lang="en-US" dirty="0">
              <a:solidFill>
                <a:schemeClr val="accent6">
                  <a:lumMod val="50000"/>
                </a:schemeClr>
              </a:solidFill>
            </a:endParaRPr>
          </a:p>
        </p:txBody>
      </p:sp>
      <p:sp>
        <p:nvSpPr>
          <p:cNvPr id="39" name="TextBox 38"/>
          <p:cNvSpPr txBox="1"/>
          <p:nvPr/>
        </p:nvSpPr>
        <p:spPr>
          <a:xfrm>
            <a:off x="3075763" y="2302122"/>
            <a:ext cx="1760097" cy="461665"/>
          </a:xfrm>
          <a:prstGeom prst="rect">
            <a:avLst/>
          </a:prstGeom>
          <a:noFill/>
        </p:spPr>
        <p:txBody>
          <a:bodyPr wrap="none" rtlCol="0">
            <a:spAutoFit/>
          </a:bodyPr>
          <a:lstStyle/>
          <a:p>
            <a:r>
              <a:rPr lang="en-US" sz="2400" dirty="0"/>
              <a:t>[0, 12 – </a:t>
            </a:r>
            <a:r>
              <a:rPr lang="en-US" sz="2400" dirty="0" err="1">
                <a:solidFill>
                  <a:schemeClr val="accent6">
                    <a:lumMod val="50000"/>
                  </a:schemeClr>
                </a:solidFill>
                <a:latin typeface="Symbol" pitchFamily="18" charset="2"/>
              </a:rPr>
              <a:t>e</a:t>
            </a:r>
            <a:r>
              <a:rPr lang="en-US" sz="2400" baseline="-25000" dirty="0" err="1">
                <a:solidFill>
                  <a:schemeClr val="accent6">
                    <a:lumMod val="50000"/>
                  </a:schemeClr>
                </a:solidFill>
              </a:rPr>
              <a:t>max</a:t>
            </a:r>
            <a:r>
              <a:rPr lang="en-US" sz="2400" dirty="0"/>
              <a:t>]</a:t>
            </a:r>
          </a:p>
        </p:txBody>
      </p:sp>
      <p:sp>
        <p:nvSpPr>
          <p:cNvPr id="43" name="Rectangle 42"/>
          <p:cNvSpPr/>
          <p:nvPr/>
        </p:nvSpPr>
        <p:spPr>
          <a:xfrm>
            <a:off x="6294120" y="4434840"/>
            <a:ext cx="521208" cy="502920"/>
          </a:xfrm>
          <a:prstGeom prst="rect">
            <a:avLst/>
          </a:prstGeom>
          <a:noFill/>
          <a:ln w="19050">
            <a:solidFill>
              <a:schemeClr val="accent1">
                <a:lumMod val="75000"/>
              </a:schemeClr>
            </a:solidFill>
            <a:prstDash val="dash"/>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342A6D-3A02-46B1-AA34-1FB548202812}" type="slidenum">
              <a:rPr lang="en-US" smtClean="0"/>
              <a:pPr/>
              <a:t>37</a:t>
            </a:fld>
            <a:endParaRPr lang="en-US" dirty="0"/>
          </a:p>
        </p:txBody>
      </p:sp>
      <p:sp>
        <p:nvSpPr>
          <p:cNvPr id="5" name="Title 1"/>
          <p:cNvSpPr>
            <a:spLocks noGrp="1"/>
          </p:cNvSpPr>
          <p:nvPr>
            <p:ph type="title"/>
          </p:nvPr>
        </p:nvSpPr>
        <p:spPr>
          <a:xfrm>
            <a:off x="0" y="457200"/>
            <a:ext cx="9144000" cy="1143000"/>
          </a:xfrm>
        </p:spPr>
        <p:txBody>
          <a:bodyPr>
            <a:normAutofit/>
          </a:bodyPr>
          <a:lstStyle/>
          <a:p>
            <a:r>
              <a:rPr lang="en-US" dirty="0"/>
              <a:t>Range-Precision Trade-off in CD-RNS</a:t>
            </a:r>
          </a:p>
        </p:txBody>
      </p:sp>
      <p:sp>
        <p:nvSpPr>
          <p:cNvPr id="81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6457"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5" name="Text Box 17">
            <a:extLst>
              <a:ext uri="{FF2B5EF4-FFF2-40B4-BE49-F238E27FC236}">
                <a16:creationId xmlns:a16="http://schemas.microsoft.com/office/drawing/2014/main" id="{3FC418E5-BEE2-4760-8585-F226EFCB7B82}"/>
              </a:ext>
            </a:extLst>
          </p:cNvPr>
          <p:cNvSpPr txBox="1">
            <a:spLocks noChangeArrowheads="1"/>
          </p:cNvSpPr>
          <p:nvPr/>
        </p:nvSpPr>
        <p:spPr bwMode="auto">
          <a:xfrm>
            <a:off x="314325" y="1415257"/>
            <a:ext cx="8515350" cy="197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400" dirty="0">
                <a:solidFill>
                  <a:srgbClr val="0033CC"/>
                </a:solidFill>
              </a:rPr>
              <a:t>Dynamic range is proportional to the product of moduli, divided by maximum error</a:t>
            </a:r>
          </a:p>
          <a:p>
            <a:pPr eaLnBrk="1" hangingPunct="1">
              <a:spcBef>
                <a:spcPct val="0"/>
              </a:spcBef>
              <a:buFontTx/>
              <a:buNone/>
              <a:defRPr/>
            </a:pPr>
            <a:endParaRPr lang="en-US" altLang="en-US" sz="800" b="0" dirty="0">
              <a:solidFill>
                <a:schemeClr val="tx2">
                  <a:lumMod val="85000"/>
                  <a:lumOff val="15000"/>
                </a:schemeClr>
              </a:solidFill>
            </a:endParaRPr>
          </a:p>
          <a:p>
            <a:pPr eaLnBrk="1" hangingPunct="1">
              <a:spcBef>
                <a:spcPct val="0"/>
              </a:spcBef>
              <a:buFontTx/>
              <a:buNone/>
              <a:defRPr/>
            </a:pPr>
            <a:r>
              <a:rPr lang="en-US" altLang="en-US" sz="2000" b="0" dirty="0">
                <a:solidFill>
                  <a:schemeClr val="tx2">
                    <a:lumMod val="85000"/>
                    <a:lumOff val="15000"/>
                  </a:schemeClr>
                </a:solidFill>
              </a:rPr>
              <a:t>Left diagram: Range extension beyond </a:t>
            </a:r>
            <a:r>
              <a:rPr lang="en-US" altLang="en-US" sz="2400" b="0" dirty="0">
                <a:solidFill>
                  <a:schemeClr val="tx2">
                    <a:lumMod val="85000"/>
                    <a:lumOff val="15000"/>
                  </a:schemeClr>
                </a:solidFill>
                <a:sym typeface="Symbol" panose="05050102010706020507" pitchFamily="18" charset="2"/>
              </a:rPr>
              <a:t></a:t>
            </a:r>
            <a:r>
              <a:rPr lang="en-US" altLang="en-US" sz="1200" b="0" dirty="0">
                <a:solidFill>
                  <a:schemeClr val="tx2">
                    <a:lumMod val="85000"/>
                    <a:lumOff val="15000"/>
                  </a:schemeClr>
                </a:solidFill>
                <a:sym typeface="Symbol" panose="05050102010706020507" pitchFamily="18" charset="2"/>
              </a:rPr>
              <a:t> </a:t>
            </a:r>
            <a:r>
              <a:rPr lang="en-US" altLang="en-US" sz="2000" b="0" i="1" dirty="0">
                <a:solidFill>
                  <a:schemeClr val="tx2">
                    <a:lumMod val="85000"/>
                    <a:lumOff val="15000"/>
                  </a:schemeClr>
                </a:solidFill>
              </a:rPr>
              <a:t>m</a:t>
            </a:r>
            <a:r>
              <a:rPr lang="en-US" altLang="en-US" sz="2000" b="0" i="1" baseline="-25000" dirty="0">
                <a:solidFill>
                  <a:schemeClr val="tx2">
                    <a:lumMod val="85000"/>
                    <a:lumOff val="15000"/>
                  </a:schemeClr>
                </a:solidFill>
              </a:rPr>
              <a:t>i</a:t>
            </a:r>
          </a:p>
          <a:p>
            <a:pPr eaLnBrk="1" hangingPunct="1">
              <a:spcBef>
                <a:spcPct val="0"/>
              </a:spcBef>
              <a:buFontTx/>
              <a:buNone/>
              <a:defRPr/>
            </a:pPr>
            <a:r>
              <a:rPr lang="en-US" altLang="en-US" sz="2000" b="0" dirty="0">
                <a:solidFill>
                  <a:schemeClr val="tx2">
                    <a:lumMod val="85000"/>
                    <a:lumOff val="15000"/>
                  </a:schemeClr>
                </a:solidFill>
              </a:rPr>
              <a:t>Middle diagram: Decoding error</a:t>
            </a:r>
          </a:p>
          <a:p>
            <a:pPr eaLnBrk="1" hangingPunct="1">
              <a:spcBef>
                <a:spcPct val="0"/>
              </a:spcBef>
              <a:buFontTx/>
              <a:buNone/>
              <a:defRPr/>
            </a:pPr>
            <a:r>
              <a:rPr lang="en-US" altLang="en-US" sz="2000" b="0" dirty="0">
                <a:solidFill>
                  <a:schemeClr val="tx2">
                    <a:lumMod val="85000"/>
                    <a:lumOff val="15000"/>
                  </a:schemeClr>
                </a:solidFill>
              </a:rPr>
              <a:t>Right diagram: CD-RNS with </a:t>
            </a:r>
            <a:r>
              <a:rPr lang="en-US" altLang="en-US" sz="2000" b="0" i="1" dirty="0">
                <a:solidFill>
                  <a:schemeClr val="tx2">
                    <a:lumMod val="85000"/>
                    <a:lumOff val="15000"/>
                  </a:schemeClr>
                </a:solidFill>
              </a:rPr>
              <a:t>m</a:t>
            </a:r>
            <a:r>
              <a:rPr lang="en-US" altLang="en-US" sz="2000" b="0" baseline="-25000" dirty="0">
                <a:solidFill>
                  <a:schemeClr val="tx2">
                    <a:lumMod val="85000"/>
                    <a:lumOff val="15000"/>
                  </a:schemeClr>
                </a:solidFill>
              </a:rPr>
              <a:t>1</a:t>
            </a:r>
            <a:r>
              <a:rPr lang="en-US" altLang="en-US" sz="2000" b="0" dirty="0">
                <a:solidFill>
                  <a:schemeClr val="tx2">
                    <a:lumMod val="85000"/>
                    <a:lumOff val="15000"/>
                  </a:schemeClr>
                </a:solidFill>
              </a:rPr>
              <a:t> = 6.5, </a:t>
            </a:r>
            <a:r>
              <a:rPr lang="en-US" altLang="en-US" sz="2000" b="0" i="1" dirty="0">
                <a:solidFill>
                  <a:schemeClr val="tx2">
                    <a:lumMod val="85000"/>
                    <a:lumOff val="15000"/>
                  </a:schemeClr>
                </a:solidFill>
              </a:rPr>
              <a:t>m</a:t>
            </a:r>
            <a:r>
              <a:rPr lang="en-US" altLang="en-US" sz="2000" b="0" baseline="-25000" dirty="0">
                <a:solidFill>
                  <a:schemeClr val="tx2">
                    <a:lumMod val="85000"/>
                    <a:lumOff val="15000"/>
                  </a:schemeClr>
                </a:solidFill>
              </a:rPr>
              <a:t>0</a:t>
            </a:r>
            <a:r>
              <a:rPr lang="en-US" altLang="en-US" sz="2000" b="0" dirty="0">
                <a:solidFill>
                  <a:schemeClr val="tx2">
                    <a:lumMod val="85000"/>
                    <a:lumOff val="15000"/>
                  </a:schemeClr>
                </a:solidFill>
              </a:rPr>
              <a:t> = 4.4</a:t>
            </a:r>
            <a:endParaRPr lang="en-US" altLang="en-US" sz="2000" dirty="0">
              <a:solidFill>
                <a:srgbClr val="FF0000"/>
              </a:solidFill>
            </a:endParaRPr>
          </a:p>
        </p:txBody>
      </p:sp>
      <p:grpSp>
        <p:nvGrpSpPr>
          <p:cNvPr id="46" name="Group 1">
            <a:extLst>
              <a:ext uri="{FF2B5EF4-FFF2-40B4-BE49-F238E27FC236}">
                <a16:creationId xmlns:a16="http://schemas.microsoft.com/office/drawing/2014/main" id="{E114D2DB-19DD-4773-9553-BEEB6F331FB9}"/>
              </a:ext>
            </a:extLst>
          </p:cNvPr>
          <p:cNvGrpSpPr>
            <a:grpSpLocks noChangeAspect="1"/>
          </p:cNvGrpSpPr>
          <p:nvPr/>
        </p:nvGrpSpPr>
        <p:grpSpPr bwMode="auto">
          <a:xfrm>
            <a:off x="234950" y="3335336"/>
            <a:ext cx="2628900" cy="2916238"/>
            <a:chOff x="2351" y="4759"/>
            <a:chExt cx="3312" cy="3673"/>
          </a:xfrm>
        </p:grpSpPr>
        <p:sp>
          <p:nvSpPr>
            <p:cNvPr id="47" name="AutoShape 495">
              <a:extLst>
                <a:ext uri="{FF2B5EF4-FFF2-40B4-BE49-F238E27FC236}">
                  <a16:creationId xmlns:a16="http://schemas.microsoft.com/office/drawing/2014/main" id="{74261CAC-8BFC-4397-873B-9FBFBA0ABC35}"/>
                </a:ext>
              </a:extLst>
            </p:cNvPr>
            <p:cNvSpPr>
              <a:spLocks noChangeAspect="1" noChangeArrowheads="1" noTextEdit="1"/>
            </p:cNvSpPr>
            <p:nvPr/>
          </p:nvSpPr>
          <p:spPr bwMode="auto">
            <a:xfrm>
              <a:off x="2351" y="4759"/>
              <a:ext cx="3312" cy="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48" name="Group 400">
              <a:extLst>
                <a:ext uri="{FF2B5EF4-FFF2-40B4-BE49-F238E27FC236}">
                  <a16:creationId xmlns:a16="http://schemas.microsoft.com/office/drawing/2014/main" id="{37B1EB2E-06E5-4057-8D6A-0E4016F6911C}"/>
                </a:ext>
              </a:extLst>
            </p:cNvPr>
            <p:cNvGrpSpPr>
              <a:grpSpLocks/>
            </p:cNvGrpSpPr>
            <p:nvPr/>
          </p:nvGrpSpPr>
          <p:grpSpPr bwMode="auto">
            <a:xfrm>
              <a:off x="2783" y="5190"/>
              <a:ext cx="2592" cy="721"/>
              <a:chOff x="2783" y="5190"/>
              <a:chExt cx="2592" cy="721"/>
            </a:xfrm>
          </p:grpSpPr>
          <p:sp>
            <p:nvSpPr>
              <p:cNvPr id="447" name="Rectangle 494">
                <a:extLst>
                  <a:ext uri="{FF2B5EF4-FFF2-40B4-BE49-F238E27FC236}">
                    <a16:creationId xmlns:a16="http://schemas.microsoft.com/office/drawing/2014/main" id="{BFEAA60C-2F5D-4246-BC53-FF8E8FB8491C}"/>
                  </a:ext>
                </a:extLst>
              </p:cNvPr>
              <p:cNvSpPr>
                <a:spLocks noChangeArrowheads="1"/>
              </p:cNvSpPr>
              <p:nvPr/>
            </p:nvSpPr>
            <p:spPr bwMode="auto">
              <a:xfrm>
                <a:off x="2783" y="5190"/>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48" name="Rectangle 493">
                <a:extLst>
                  <a:ext uri="{FF2B5EF4-FFF2-40B4-BE49-F238E27FC236}">
                    <a16:creationId xmlns:a16="http://schemas.microsoft.com/office/drawing/2014/main" id="{1F4E966F-7F7F-42E6-ADA6-5BDB181CE269}"/>
                  </a:ext>
                </a:extLst>
              </p:cNvPr>
              <p:cNvSpPr>
                <a:spLocks noChangeArrowheads="1"/>
              </p:cNvSpPr>
              <p:nvPr/>
            </p:nvSpPr>
            <p:spPr bwMode="auto">
              <a:xfrm>
                <a:off x="2783" y="5334"/>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49" name="Rectangle 492">
                <a:extLst>
                  <a:ext uri="{FF2B5EF4-FFF2-40B4-BE49-F238E27FC236}">
                    <a16:creationId xmlns:a16="http://schemas.microsoft.com/office/drawing/2014/main" id="{1D8D2D00-E78E-420A-B8E0-58C4D588D134}"/>
                  </a:ext>
                </a:extLst>
              </p:cNvPr>
              <p:cNvSpPr>
                <a:spLocks noChangeArrowheads="1"/>
              </p:cNvSpPr>
              <p:nvPr/>
            </p:nvSpPr>
            <p:spPr bwMode="auto">
              <a:xfrm>
                <a:off x="2783" y="5478"/>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50" name="Rectangle 491">
                <a:extLst>
                  <a:ext uri="{FF2B5EF4-FFF2-40B4-BE49-F238E27FC236}">
                    <a16:creationId xmlns:a16="http://schemas.microsoft.com/office/drawing/2014/main" id="{7C2F8542-620E-4D13-AB4F-1C9C2AA9E3F8}"/>
                  </a:ext>
                </a:extLst>
              </p:cNvPr>
              <p:cNvSpPr>
                <a:spLocks noChangeArrowheads="1"/>
              </p:cNvSpPr>
              <p:nvPr/>
            </p:nvSpPr>
            <p:spPr bwMode="auto">
              <a:xfrm>
                <a:off x="2783" y="5622"/>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51" name="Rectangle 490">
                <a:extLst>
                  <a:ext uri="{FF2B5EF4-FFF2-40B4-BE49-F238E27FC236}">
                    <a16:creationId xmlns:a16="http://schemas.microsoft.com/office/drawing/2014/main" id="{A7D10496-5C03-4375-9BAE-94B06BC0F51F}"/>
                  </a:ext>
                </a:extLst>
              </p:cNvPr>
              <p:cNvSpPr>
                <a:spLocks noChangeArrowheads="1"/>
              </p:cNvSpPr>
              <p:nvPr/>
            </p:nvSpPr>
            <p:spPr bwMode="auto">
              <a:xfrm>
                <a:off x="2783" y="5766"/>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52" name="Rectangle 489">
                <a:extLst>
                  <a:ext uri="{FF2B5EF4-FFF2-40B4-BE49-F238E27FC236}">
                    <a16:creationId xmlns:a16="http://schemas.microsoft.com/office/drawing/2014/main" id="{9D20135F-5730-4CE4-93EC-94F0ABE0F66F}"/>
                  </a:ext>
                </a:extLst>
              </p:cNvPr>
              <p:cNvSpPr>
                <a:spLocks noChangeArrowheads="1"/>
              </p:cNvSpPr>
              <p:nvPr/>
            </p:nvSpPr>
            <p:spPr bwMode="auto">
              <a:xfrm>
                <a:off x="2927" y="5190"/>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53" name="Rectangle 488">
                <a:extLst>
                  <a:ext uri="{FF2B5EF4-FFF2-40B4-BE49-F238E27FC236}">
                    <a16:creationId xmlns:a16="http://schemas.microsoft.com/office/drawing/2014/main" id="{840AF6D3-7D82-449F-BCAA-53C062FA5652}"/>
                  </a:ext>
                </a:extLst>
              </p:cNvPr>
              <p:cNvSpPr>
                <a:spLocks noChangeArrowheads="1"/>
              </p:cNvSpPr>
              <p:nvPr/>
            </p:nvSpPr>
            <p:spPr bwMode="auto">
              <a:xfrm>
                <a:off x="2927" y="5334"/>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54" name="Rectangle 487">
                <a:extLst>
                  <a:ext uri="{FF2B5EF4-FFF2-40B4-BE49-F238E27FC236}">
                    <a16:creationId xmlns:a16="http://schemas.microsoft.com/office/drawing/2014/main" id="{B46B13AD-AAA9-4CD9-81DA-E564B54BD762}"/>
                  </a:ext>
                </a:extLst>
              </p:cNvPr>
              <p:cNvSpPr>
                <a:spLocks noChangeArrowheads="1"/>
              </p:cNvSpPr>
              <p:nvPr/>
            </p:nvSpPr>
            <p:spPr bwMode="auto">
              <a:xfrm>
                <a:off x="2927" y="5478"/>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55" name="Rectangle 486">
                <a:extLst>
                  <a:ext uri="{FF2B5EF4-FFF2-40B4-BE49-F238E27FC236}">
                    <a16:creationId xmlns:a16="http://schemas.microsoft.com/office/drawing/2014/main" id="{290D4AAE-F901-4DDD-8290-56D05D8503B9}"/>
                  </a:ext>
                </a:extLst>
              </p:cNvPr>
              <p:cNvSpPr>
                <a:spLocks noChangeArrowheads="1"/>
              </p:cNvSpPr>
              <p:nvPr/>
            </p:nvSpPr>
            <p:spPr bwMode="auto">
              <a:xfrm>
                <a:off x="2927" y="5622"/>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56" name="Rectangle 485">
                <a:extLst>
                  <a:ext uri="{FF2B5EF4-FFF2-40B4-BE49-F238E27FC236}">
                    <a16:creationId xmlns:a16="http://schemas.microsoft.com/office/drawing/2014/main" id="{85946139-C05D-4A1B-8D51-7981FDECC9F9}"/>
                  </a:ext>
                </a:extLst>
              </p:cNvPr>
              <p:cNvSpPr>
                <a:spLocks noChangeArrowheads="1"/>
              </p:cNvSpPr>
              <p:nvPr/>
            </p:nvSpPr>
            <p:spPr bwMode="auto">
              <a:xfrm>
                <a:off x="2927" y="5766"/>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57" name="Rectangle 484">
                <a:extLst>
                  <a:ext uri="{FF2B5EF4-FFF2-40B4-BE49-F238E27FC236}">
                    <a16:creationId xmlns:a16="http://schemas.microsoft.com/office/drawing/2014/main" id="{CE8A8B21-AF95-45AC-89B2-B1546BAC886C}"/>
                  </a:ext>
                </a:extLst>
              </p:cNvPr>
              <p:cNvSpPr>
                <a:spLocks noChangeArrowheads="1"/>
              </p:cNvSpPr>
              <p:nvPr/>
            </p:nvSpPr>
            <p:spPr bwMode="auto">
              <a:xfrm>
                <a:off x="3071" y="5190"/>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58" name="Rectangle 483">
                <a:extLst>
                  <a:ext uri="{FF2B5EF4-FFF2-40B4-BE49-F238E27FC236}">
                    <a16:creationId xmlns:a16="http://schemas.microsoft.com/office/drawing/2014/main" id="{52B3DCC7-A7AB-4F4A-B286-24EB186ABBBB}"/>
                  </a:ext>
                </a:extLst>
              </p:cNvPr>
              <p:cNvSpPr>
                <a:spLocks noChangeArrowheads="1"/>
              </p:cNvSpPr>
              <p:nvPr/>
            </p:nvSpPr>
            <p:spPr bwMode="auto">
              <a:xfrm>
                <a:off x="3071" y="5334"/>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59" name="Rectangle 482">
                <a:extLst>
                  <a:ext uri="{FF2B5EF4-FFF2-40B4-BE49-F238E27FC236}">
                    <a16:creationId xmlns:a16="http://schemas.microsoft.com/office/drawing/2014/main" id="{26402975-3310-4B21-8E7A-F825DD9B8A83}"/>
                  </a:ext>
                </a:extLst>
              </p:cNvPr>
              <p:cNvSpPr>
                <a:spLocks noChangeArrowheads="1"/>
              </p:cNvSpPr>
              <p:nvPr/>
            </p:nvSpPr>
            <p:spPr bwMode="auto">
              <a:xfrm>
                <a:off x="3071" y="5478"/>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60" name="Rectangle 481">
                <a:extLst>
                  <a:ext uri="{FF2B5EF4-FFF2-40B4-BE49-F238E27FC236}">
                    <a16:creationId xmlns:a16="http://schemas.microsoft.com/office/drawing/2014/main" id="{9E3FE8D5-52AC-4C29-9497-9D28BC91805B}"/>
                  </a:ext>
                </a:extLst>
              </p:cNvPr>
              <p:cNvSpPr>
                <a:spLocks noChangeArrowheads="1"/>
              </p:cNvSpPr>
              <p:nvPr/>
            </p:nvSpPr>
            <p:spPr bwMode="auto">
              <a:xfrm>
                <a:off x="3071" y="5622"/>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61" name="Rectangle 480">
                <a:extLst>
                  <a:ext uri="{FF2B5EF4-FFF2-40B4-BE49-F238E27FC236}">
                    <a16:creationId xmlns:a16="http://schemas.microsoft.com/office/drawing/2014/main" id="{BE53C3CA-7B14-4F66-8E3D-242FCF125D86}"/>
                  </a:ext>
                </a:extLst>
              </p:cNvPr>
              <p:cNvSpPr>
                <a:spLocks noChangeArrowheads="1"/>
              </p:cNvSpPr>
              <p:nvPr/>
            </p:nvSpPr>
            <p:spPr bwMode="auto">
              <a:xfrm>
                <a:off x="3071" y="5766"/>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62" name="Rectangle 479">
                <a:extLst>
                  <a:ext uri="{FF2B5EF4-FFF2-40B4-BE49-F238E27FC236}">
                    <a16:creationId xmlns:a16="http://schemas.microsoft.com/office/drawing/2014/main" id="{958FA649-CCDE-4768-B657-A9B3999FB094}"/>
                  </a:ext>
                </a:extLst>
              </p:cNvPr>
              <p:cNvSpPr>
                <a:spLocks noChangeArrowheads="1"/>
              </p:cNvSpPr>
              <p:nvPr/>
            </p:nvSpPr>
            <p:spPr bwMode="auto">
              <a:xfrm>
                <a:off x="3215" y="5190"/>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63" name="Rectangle 478">
                <a:extLst>
                  <a:ext uri="{FF2B5EF4-FFF2-40B4-BE49-F238E27FC236}">
                    <a16:creationId xmlns:a16="http://schemas.microsoft.com/office/drawing/2014/main" id="{9C6A73F5-FC8E-4C8D-8981-0FDE85A66831}"/>
                  </a:ext>
                </a:extLst>
              </p:cNvPr>
              <p:cNvSpPr>
                <a:spLocks noChangeArrowheads="1"/>
              </p:cNvSpPr>
              <p:nvPr/>
            </p:nvSpPr>
            <p:spPr bwMode="auto">
              <a:xfrm>
                <a:off x="3215" y="5334"/>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64" name="Rectangle 477">
                <a:extLst>
                  <a:ext uri="{FF2B5EF4-FFF2-40B4-BE49-F238E27FC236}">
                    <a16:creationId xmlns:a16="http://schemas.microsoft.com/office/drawing/2014/main" id="{8B0D3D77-8037-432E-9F82-56C7EF211B72}"/>
                  </a:ext>
                </a:extLst>
              </p:cNvPr>
              <p:cNvSpPr>
                <a:spLocks noChangeArrowheads="1"/>
              </p:cNvSpPr>
              <p:nvPr/>
            </p:nvSpPr>
            <p:spPr bwMode="auto">
              <a:xfrm>
                <a:off x="3215" y="5478"/>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65" name="Rectangle 476">
                <a:extLst>
                  <a:ext uri="{FF2B5EF4-FFF2-40B4-BE49-F238E27FC236}">
                    <a16:creationId xmlns:a16="http://schemas.microsoft.com/office/drawing/2014/main" id="{3899C981-66C8-4C4B-B7FB-1387E7B511B1}"/>
                  </a:ext>
                </a:extLst>
              </p:cNvPr>
              <p:cNvSpPr>
                <a:spLocks noChangeArrowheads="1"/>
              </p:cNvSpPr>
              <p:nvPr/>
            </p:nvSpPr>
            <p:spPr bwMode="auto">
              <a:xfrm>
                <a:off x="3215" y="5622"/>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66" name="Rectangle 475">
                <a:extLst>
                  <a:ext uri="{FF2B5EF4-FFF2-40B4-BE49-F238E27FC236}">
                    <a16:creationId xmlns:a16="http://schemas.microsoft.com/office/drawing/2014/main" id="{FDF64C70-6E47-483D-B36B-480521261F4F}"/>
                  </a:ext>
                </a:extLst>
              </p:cNvPr>
              <p:cNvSpPr>
                <a:spLocks noChangeArrowheads="1"/>
              </p:cNvSpPr>
              <p:nvPr/>
            </p:nvSpPr>
            <p:spPr bwMode="auto">
              <a:xfrm>
                <a:off x="3215" y="5766"/>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67" name="Rectangle 474">
                <a:extLst>
                  <a:ext uri="{FF2B5EF4-FFF2-40B4-BE49-F238E27FC236}">
                    <a16:creationId xmlns:a16="http://schemas.microsoft.com/office/drawing/2014/main" id="{873F0E12-A9B5-4123-B48E-E9D51DB51113}"/>
                  </a:ext>
                </a:extLst>
              </p:cNvPr>
              <p:cNvSpPr>
                <a:spLocks noChangeArrowheads="1"/>
              </p:cNvSpPr>
              <p:nvPr/>
            </p:nvSpPr>
            <p:spPr bwMode="auto">
              <a:xfrm>
                <a:off x="3359" y="5190"/>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68" name="Rectangle 473">
                <a:extLst>
                  <a:ext uri="{FF2B5EF4-FFF2-40B4-BE49-F238E27FC236}">
                    <a16:creationId xmlns:a16="http://schemas.microsoft.com/office/drawing/2014/main" id="{F1186E35-CA75-4E60-901D-674BF79690AD}"/>
                  </a:ext>
                </a:extLst>
              </p:cNvPr>
              <p:cNvSpPr>
                <a:spLocks noChangeArrowheads="1"/>
              </p:cNvSpPr>
              <p:nvPr/>
            </p:nvSpPr>
            <p:spPr bwMode="auto">
              <a:xfrm>
                <a:off x="3359" y="5334"/>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69" name="Rectangle 472">
                <a:extLst>
                  <a:ext uri="{FF2B5EF4-FFF2-40B4-BE49-F238E27FC236}">
                    <a16:creationId xmlns:a16="http://schemas.microsoft.com/office/drawing/2014/main" id="{50F7A6CE-1D17-4365-B13F-2356AB447D4F}"/>
                  </a:ext>
                </a:extLst>
              </p:cNvPr>
              <p:cNvSpPr>
                <a:spLocks noChangeArrowheads="1"/>
              </p:cNvSpPr>
              <p:nvPr/>
            </p:nvSpPr>
            <p:spPr bwMode="auto">
              <a:xfrm>
                <a:off x="3359" y="5478"/>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70" name="Rectangle 471">
                <a:extLst>
                  <a:ext uri="{FF2B5EF4-FFF2-40B4-BE49-F238E27FC236}">
                    <a16:creationId xmlns:a16="http://schemas.microsoft.com/office/drawing/2014/main" id="{449DE063-FED4-472F-9914-44FE8CEDA158}"/>
                  </a:ext>
                </a:extLst>
              </p:cNvPr>
              <p:cNvSpPr>
                <a:spLocks noChangeArrowheads="1"/>
              </p:cNvSpPr>
              <p:nvPr/>
            </p:nvSpPr>
            <p:spPr bwMode="auto">
              <a:xfrm>
                <a:off x="3359" y="5622"/>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71" name="Rectangle 470">
                <a:extLst>
                  <a:ext uri="{FF2B5EF4-FFF2-40B4-BE49-F238E27FC236}">
                    <a16:creationId xmlns:a16="http://schemas.microsoft.com/office/drawing/2014/main" id="{4EA2319C-2F38-4317-A84E-87665302AD10}"/>
                  </a:ext>
                </a:extLst>
              </p:cNvPr>
              <p:cNvSpPr>
                <a:spLocks noChangeArrowheads="1"/>
              </p:cNvSpPr>
              <p:nvPr/>
            </p:nvSpPr>
            <p:spPr bwMode="auto">
              <a:xfrm>
                <a:off x="3359" y="5766"/>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72" name="Rectangle 469">
                <a:extLst>
                  <a:ext uri="{FF2B5EF4-FFF2-40B4-BE49-F238E27FC236}">
                    <a16:creationId xmlns:a16="http://schemas.microsoft.com/office/drawing/2014/main" id="{FE81E722-6122-4874-A69F-DA6DBAC99075}"/>
                  </a:ext>
                </a:extLst>
              </p:cNvPr>
              <p:cNvSpPr>
                <a:spLocks noChangeArrowheads="1"/>
              </p:cNvSpPr>
              <p:nvPr/>
            </p:nvSpPr>
            <p:spPr bwMode="auto">
              <a:xfrm>
                <a:off x="2783" y="5190"/>
                <a:ext cx="720" cy="72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73" name="Rectangle 468">
                <a:extLst>
                  <a:ext uri="{FF2B5EF4-FFF2-40B4-BE49-F238E27FC236}">
                    <a16:creationId xmlns:a16="http://schemas.microsoft.com/office/drawing/2014/main" id="{C0C53C49-86D1-409E-865B-021B46338DDA}"/>
                  </a:ext>
                </a:extLst>
              </p:cNvPr>
              <p:cNvSpPr>
                <a:spLocks noChangeArrowheads="1"/>
              </p:cNvSpPr>
              <p:nvPr/>
            </p:nvSpPr>
            <p:spPr bwMode="auto">
              <a:xfrm>
                <a:off x="3503" y="5190"/>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74" name="Rectangle 467">
                <a:extLst>
                  <a:ext uri="{FF2B5EF4-FFF2-40B4-BE49-F238E27FC236}">
                    <a16:creationId xmlns:a16="http://schemas.microsoft.com/office/drawing/2014/main" id="{3FC00A5A-D678-4782-99DF-16E3BC0F8893}"/>
                  </a:ext>
                </a:extLst>
              </p:cNvPr>
              <p:cNvSpPr>
                <a:spLocks noChangeArrowheads="1"/>
              </p:cNvSpPr>
              <p:nvPr/>
            </p:nvSpPr>
            <p:spPr bwMode="auto">
              <a:xfrm>
                <a:off x="3503" y="5334"/>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75" name="Rectangle 466">
                <a:extLst>
                  <a:ext uri="{FF2B5EF4-FFF2-40B4-BE49-F238E27FC236}">
                    <a16:creationId xmlns:a16="http://schemas.microsoft.com/office/drawing/2014/main" id="{D4724B97-2C19-467D-9CA7-1D2BC8E53998}"/>
                  </a:ext>
                </a:extLst>
              </p:cNvPr>
              <p:cNvSpPr>
                <a:spLocks noChangeArrowheads="1"/>
              </p:cNvSpPr>
              <p:nvPr/>
            </p:nvSpPr>
            <p:spPr bwMode="auto">
              <a:xfrm>
                <a:off x="3503" y="5478"/>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76" name="Rectangle 465">
                <a:extLst>
                  <a:ext uri="{FF2B5EF4-FFF2-40B4-BE49-F238E27FC236}">
                    <a16:creationId xmlns:a16="http://schemas.microsoft.com/office/drawing/2014/main" id="{CDF2E4A0-B032-44C2-A7B8-1FFD7849DA8A}"/>
                  </a:ext>
                </a:extLst>
              </p:cNvPr>
              <p:cNvSpPr>
                <a:spLocks noChangeArrowheads="1"/>
              </p:cNvSpPr>
              <p:nvPr/>
            </p:nvSpPr>
            <p:spPr bwMode="auto">
              <a:xfrm>
                <a:off x="3503" y="5622"/>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77" name="Rectangle 464">
                <a:extLst>
                  <a:ext uri="{FF2B5EF4-FFF2-40B4-BE49-F238E27FC236}">
                    <a16:creationId xmlns:a16="http://schemas.microsoft.com/office/drawing/2014/main" id="{F888732F-870F-461B-967D-7A0F3F17A60B}"/>
                  </a:ext>
                </a:extLst>
              </p:cNvPr>
              <p:cNvSpPr>
                <a:spLocks noChangeArrowheads="1"/>
              </p:cNvSpPr>
              <p:nvPr/>
            </p:nvSpPr>
            <p:spPr bwMode="auto">
              <a:xfrm>
                <a:off x="3503" y="5766"/>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78" name="Rectangle 463">
                <a:extLst>
                  <a:ext uri="{FF2B5EF4-FFF2-40B4-BE49-F238E27FC236}">
                    <a16:creationId xmlns:a16="http://schemas.microsoft.com/office/drawing/2014/main" id="{94A445C2-5DF7-4C4B-A9FD-5E9581F350F0}"/>
                  </a:ext>
                </a:extLst>
              </p:cNvPr>
              <p:cNvSpPr>
                <a:spLocks noChangeArrowheads="1"/>
              </p:cNvSpPr>
              <p:nvPr/>
            </p:nvSpPr>
            <p:spPr bwMode="auto">
              <a:xfrm>
                <a:off x="3647" y="5190"/>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79" name="Rectangle 462">
                <a:extLst>
                  <a:ext uri="{FF2B5EF4-FFF2-40B4-BE49-F238E27FC236}">
                    <a16:creationId xmlns:a16="http://schemas.microsoft.com/office/drawing/2014/main" id="{A8D97410-C663-49FE-8849-4B0DEF521B30}"/>
                  </a:ext>
                </a:extLst>
              </p:cNvPr>
              <p:cNvSpPr>
                <a:spLocks noChangeArrowheads="1"/>
              </p:cNvSpPr>
              <p:nvPr/>
            </p:nvSpPr>
            <p:spPr bwMode="auto">
              <a:xfrm>
                <a:off x="3647" y="5334"/>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80" name="Rectangle 461">
                <a:extLst>
                  <a:ext uri="{FF2B5EF4-FFF2-40B4-BE49-F238E27FC236}">
                    <a16:creationId xmlns:a16="http://schemas.microsoft.com/office/drawing/2014/main" id="{287472BE-D30C-46DF-80E7-C399553C041E}"/>
                  </a:ext>
                </a:extLst>
              </p:cNvPr>
              <p:cNvSpPr>
                <a:spLocks noChangeArrowheads="1"/>
              </p:cNvSpPr>
              <p:nvPr/>
            </p:nvSpPr>
            <p:spPr bwMode="auto">
              <a:xfrm>
                <a:off x="3647" y="5478"/>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81" name="Rectangle 460">
                <a:extLst>
                  <a:ext uri="{FF2B5EF4-FFF2-40B4-BE49-F238E27FC236}">
                    <a16:creationId xmlns:a16="http://schemas.microsoft.com/office/drawing/2014/main" id="{7400F7C9-C10E-4DE8-8B4C-5E02839ACE12}"/>
                  </a:ext>
                </a:extLst>
              </p:cNvPr>
              <p:cNvSpPr>
                <a:spLocks noChangeArrowheads="1"/>
              </p:cNvSpPr>
              <p:nvPr/>
            </p:nvSpPr>
            <p:spPr bwMode="auto">
              <a:xfrm>
                <a:off x="3647" y="5622"/>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82" name="Rectangle 459">
                <a:extLst>
                  <a:ext uri="{FF2B5EF4-FFF2-40B4-BE49-F238E27FC236}">
                    <a16:creationId xmlns:a16="http://schemas.microsoft.com/office/drawing/2014/main" id="{2A75844A-1CAB-4FD5-AFDC-29B276C677C7}"/>
                  </a:ext>
                </a:extLst>
              </p:cNvPr>
              <p:cNvSpPr>
                <a:spLocks noChangeArrowheads="1"/>
              </p:cNvSpPr>
              <p:nvPr/>
            </p:nvSpPr>
            <p:spPr bwMode="auto">
              <a:xfrm>
                <a:off x="3647" y="5766"/>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83" name="Rectangle 458">
                <a:extLst>
                  <a:ext uri="{FF2B5EF4-FFF2-40B4-BE49-F238E27FC236}">
                    <a16:creationId xmlns:a16="http://schemas.microsoft.com/office/drawing/2014/main" id="{09F26387-F795-4031-8195-BF0834AA6C5A}"/>
                  </a:ext>
                </a:extLst>
              </p:cNvPr>
              <p:cNvSpPr>
                <a:spLocks noChangeArrowheads="1"/>
              </p:cNvSpPr>
              <p:nvPr/>
            </p:nvSpPr>
            <p:spPr bwMode="auto">
              <a:xfrm>
                <a:off x="3791" y="5190"/>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84" name="Rectangle 457">
                <a:extLst>
                  <a:ext uri="{FF2B5EF4-FFF2-40B4-BE49-F238E27FC236}">
                    <a16:creationId xmlns:a16="http://schemas.microsoft.com/office/drawing/2014/main" id="{824AD2BA-6FE2-416E-A4B0-356AF2761DD3}"/>
                  </a:ext>
                </a:extLst>
              </p:cNvPr>
              <p:cNvSpPr>
                <a:spLocks noChangeArrowheads="1"/>
              </p:cNvSpPr>
              <p:nvPr/>
            </p:nvSpPr>
            <p:spPr bwMode="auto">
              <a:xfrm>
                <a:off x="3791" y="5334"/>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85" name="Rectangle 456">
                <a:extLst>
                  <a:ext uri="{FF2B5EF4-FFF2-40B4-BE49-F238E27FC236}">
                    <a16:creationId xmlns:a16="http://schemas.microsoft.com/office/drawing/2014/main" id="{58CF8348-3118-44DE-AEA4-2975620EC00F}"/>
                  </a:ext>
                </a:extLst>
              </p:cNvPr>
              <p:cNvSpPr>
                <a:spLocks noChangeArrowheads="1"/>
              </p:cNvSpPr>
              <p:nvPr/>
            </p:nvSpPr>
            <p:spPr bwMode="auto">
              <a:xfrm>
                <a:off x="3791" y="5478"/>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86" name="Rectangle 455">
                <a:extLst>
                  <a:ext uri="{FF2B5EF4-FFF2-40B4-BE49-F238E27FC236}">
                    <a16:creationId xmlns:a16="http://schemas.microsoft.com/office/drawing/2014/main" id="{952B4857-0FE7-4F3B-BC2B-9D5F76B775E7}"/>
                  </a:ext>
                </a:extLst>
              </p:cNvPr>
              <p:cNvSpPr>
                <a:spLocks noChangeArrowheads="1"/>
              </p:cNvSpPr>
              <p:nvPr/>
            </p:nvSpPr>
            <p:spPr bwMode="auto">
              <a:xfrm>
                <a:off x="3791" y="5622"/>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87" name="Rectangle 454">
                <a:extLst>
                  <a:ext uri="{FF2B5EF4-FFF2-40B4-BE49-F238E27FC236}">
                    <a16:creationId xmlns:a16="http://schemas.microsoft.com/office/drawing/2014/main" id="{6E5FD7D6-355E-47F2-9039-B3C2508BEC49}"/>
                  </a:ext>
                </a:extLst>
              </p:cNvPr>
              <p:cNvSpPr>
                <a:spLocks noChangeArrowheads="1"/>
              </p:cNvSpPr>
              <p:nvPr/>
            </p:nvSpPr>
            <p:spPr bwMode="auto">
              <a:xfrm>
                <a:off x="3791" y="5766"/>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88" name="Rectangle 453">
                <a:extLst>
                  <a:ext uri="{FF2B5EF4-FFF2-40B4-BE49-F238E27FC236}">
                    <a16:creationId xmlns:a16="http://schemas.microsoft.com/office/drawing/2014/main" id="{8B452674-2DBB-409C-A923-2504F42611B0}"/>
                  </a:ext>
                </a:extLst>
              </p:cNvPr>
              <p:cNvSpPr>
                <a:spLocks noChangeArrowheads="1"/>
              </p:cNvSpPr>
              <p:nvPr/>
            </p:nvSpPr>
            <p:spPr bwMode="auto">
              <a:xfrm>
                <a:off x="3935" y="5190"/>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89" name="Rectangle 452">
                <a:extLst>
                  <a:ext uri="{FF2B5EF4-FFF2-40B4-BE49-F238E27FC236}">
                    <a16:creationId xmlns:a16="http://schemas.microsoft.com/office/drawing/2014/main" id="{B0CEC3D9-19B6-474A-8EE9-5614FFAD3726}"/>
                  </a:ext>
                </a:extLst>
              </p:cNvPr>
              <p:cNvSpPr>
                <a:spLocks noChangeArrowheads="1"/>
              </p:cNvSpPr>
              <p:nvPr/>
            </p:nvSpPr>
            <p:spPr bwMode="auto">
              <a:xfrm>
                <a:off x="3935" y="5334"/>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90" name="Rectangle 451">
                <a:extLst>
                  <a:ext uri="{FF2B5EF4-FFF2-40B4-BE49-F238E27FC236}">
                    <a16:creationId xmlns:a16="http://schemas.microsoft.com/office/drawing/2014/main" id="{4FD33F8C-E3ED-40B7-AAE7-B0CC30F1D573}"/>
                  </a:ext>
                </a:extLst>
              </p:cNvPr>
              <p:cNvSpPr>
                <a:spLocks noChangeArrowheads="1"/>
              </p:cNvSpPr>
              <p:nvPr/>
            </p:nvSpPr>
            <p:spPr bwMode="auto">
              <a:xfrm>
                <a:off x="3935" y="5478"/>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91" name="Rectangle 450">
                <a:extLst>
                  <a:ext uri="{FF2B5EF4-FFF2-40B4-BE49-F238E27FC236}">
                    <a16:creationId xmlns:a16="http://schemas.microsoft.com/office/drawing/2014/main" id="{79721DE3-EAB2-4B50-9126-A3714E75D9A0}"/>
                  </a:ext>
                </a:extLst>
              </p:cNvPr>
              <p:cNvSpPr>
                <a:spLocks noChangeArrowheads="1"/>
              </p:cNvSpPr>
              <p:nvPr/>
            </p:nvSpPr>
            <p:spPr bwMode="auto">
              <a:xfrm>
                <a:off x="3935" y="5622"/>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92" name="Rectangle 449">
                <a:extLst>
                  <a:ext uri="{FF2B5EF4-FFF2-40B4-BE49-F238E27FC236}">
                    <a16:creationId xmlns:a16="http://schemas.microsoft.com/office/drawing/2014/main" id="{F6662757-19BD-4298-A491-406834222E1D}"/>
                  </a:ext>
                </a:extLst>
              </p:cNvPr>
              <p:cNvSpPr>
                <a:spLocks noChangeArrowheads="1"/>
              </p:cNvSpPr>
              <p:nvPr/>
            </p:nvSpPr>
            <p:spPr bwMode="auto">
              <a:xfrm>
                <a:off x="3935" y="5766"/>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93" name="Rectangle 448">
                <a:extLst>
                  <a:ext uri="{FF2B5EF4-FFF2-40B4-BE49-F238E27FC236}">
                    <a16:creationId xmlns:a16="http://schemas.microsoft.com/office/drawing/2014/main" id="{97433A93-9DB5-42C1-B8BF-379B5E1D68D8}"/>
                  </a:ext>
                </a:extLst>
              </p:cNvPr>
              <p:cNvSpPr>
                <a:spLocks noChangeArrowheads="1"/>
              </p:cNvSpPr>
              <p:nvPr/>
            </p:nvSpPr>
            <p:spPr bwMode="auto">
              <a:xfrm>
                <a:off x="4079" y="5190"/>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94" name="Rectangle 447">
                <a:extLst>
                  <a:ext uri="{FF2B5EF4-FFF2-40B4-BE49-F238E27FC236}">
                    <a16:creationId xmlns:a16="http://schemas.microsoft.com/office/drawing/2014/main" id="{39AE5A2F-88BF-411E-BB15-6FC9E41A08BA}"/>
                  </a:ext>
                </a:extLst>
              </p:cNvPr>
              <p:cNvSpPr>
                <a:spLocks noChangeArrowheads="1"/>
              </p:cNvSpPr>
              <p:nvPr/>
            </p:nvSpPr>
            <p:spPr bwMode="auto">
              <a:xfrm>
                <a:off x="4079" y="5334"/>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95" name="Rectangle 446">
                <a:extLst>
                  <a:ext uri="{FF2B5EF4-FFF2-40B4-BE49-F238E27FC236}">
                    <a16:creationId xmlns:a16="http://schemas.microsoft.com/office/drawing/2014/main" id="{4CACD046-8DD4-4B5C-A664-341F032D3C07}"/>
                  </a:ext>
                </a:extLst>
              </p:cNvPr>
              <p:cNvSpPr>
                <a:spLocks noChangeArrowheads="1"/>
              </p:cNvSpPr>
              <p:nvPr/>
            </p:nvSpPr>
            <p:spPr bwMode="auto">
              <a:xfrm>
                <a:off x="4079" y="5478"/>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96" name="Rectangle 445">
                <a:extLst>
                  <a:ext uri="{FF2B5EF4-FFF2-40B4-BE49-F238E27FC236}">
                    <a16:creationId xmlns:a16="http://schemas.microsoft.com/office/drawing/2014/main" id="{393D598C-747B-4925-84B4-905F3941C4D7}"/>
                  </a:ext>
                </a:extLst>
              </p:cNvPr>
              <p:cNvSpPr>
                <a:spLocks noChangeArrowheads="1"/>
              </p:cNvSpPr>
              <p:nvPr/>
            </p:nvSpPr>
            <p:spPr bwMode="auto">
              <a:xfrm>
                <a:off x="4079" y="5622"/>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97" name="Rectangle 444">
                <a:extLst>
                  <a:ext uri="{FF2B5EF4-FFF2-40B4-BE49-F238E27FC236}">
                    <a16:creationId xmlns:a16="http://schemas.microsoft.com/office/drawing/2014/main" id="{314525CD-6D3F-4F2E-8BD0-0688B5E8899C}"/>
                  </a:ext>
                </a:extLst>
              </p:cNvPr>
              <p:cNvSpPr>
                <a:spLocks noChangeArrowheads="1"/>
              </p:cNvSpPr>
              <p:nvPr/>
            </p:nvSpPr>
            <p:spPr bwMode="auto">
              <a:xfrm>
                <a:off x="4079" y="5766"/>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98" name="Rectangle 443">
                <a:extLst>
                  <a:ext uri="{FF2B5EF4-FFF2-40B4-BE49-F238E27FC236}">
                    <a16:creationId xmlns:a16="http://schemas.microsoft.com/office/drawing/2014/main" id="{76FB2196-4C64-495B-883A-8C5EE1491C06}"/>
                  </a:ext>
                </a:extLst>
              </p:cNvPr>
              <p:cNvSpPr>
                <a:spLocks noChangeArrowheads="1"/>
              </p:cNvSpPr>
              <p:nvPr/>
            </p:nvSpPr>
            <p:spPr bwMode="auto">
              <a:xfrm>
                <a:off x="3503" y="5190"/>
                <a:ext cx="720" cy="72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99" name="Rectangle 442">
                <a:extLst>
                  <a:ext uri="{FF2B5EF4-FFF2-40B4-BE49-F238E27FC236}">
                    <a16:creationId xmlns:a16="http://schemas.microsoft.com/office/drawing/2014/main" id="{15773927-9E76-4217-A7F4-5B29BEB34D09}"/>
                  </a:ext>
                </a:extLst>
              </p:cNvPr>
              <p:cNvSpPr>
                <a:spLocks noChangeArrowheads="1"/>
              </p:cNvSpPr>
              <p:nvPr/>
            </p:nvSpPr>
            <p:spPr bwMode="auto">
              <a:xfrm>
                <a:off x="4223" y="5190"/>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00" name="Rectangle 441">
                <a:extLst>
                  <a:ext uri="{FF2B5EF4-FFF2-40B4-BE49-F238E27FC236}">
                    <a16:creationId xmlns:a16="http://schemas.microsoft.com/office/drawing/2014/main" id="{71D52616-AC10-48BA-888C-22052E6FB7D3}"/>
                  </a:ext>
                </a:extLst>
              </p:cNvPr>
              <p:cNvSpPr>
                <a:spLocks noChangeArrowheads="1"/>
              </p:cNvSpPr>
              <p:nvPr/>
            </p:nvSpPr>
            <p:spPr bwMode="auto">
              <a:xfrm>
                <a:off x="4223" y="5334"/>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01" name="Rectangle 440">
                <a:extLst>
                  <a:ext uri="{FF2B5EF4-FFF2-40B4-BE49-F238E27FC236}">
                    <a16:creationId xmlns:a16="http://schemas.microsoft.com/office/drawing/2014/main" id="{D6B7FB98-7257-46C1-B50B-DC23EE0826CD}"/>
                  </a:ext>
                </a:extLst>
              </p:cNvPr>
              <p:cNvSpPr>
                <a:spLocks noChangeArrowheads="1"/>
              </p:cNvSpPr>
              <p:nvPr/>
            </p:nvSpPr>
            <p:spPr bwMode="auto">
              <a:xfrm>
                <a:off x="4223" y="5478"/>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02" name="Rectangle 439">
                <a:extLst>
                  <a:ext uri="{FF2B5EF4-FFF2-40B4-BE49-F238E27FC236}">
                    <a16:creationId xmlns:a16="http://schemas.microsoft.com/office/drawing/2014/main" id="{2727272A-BDB5-459E-A36A-675B56CEBE74}"/>
                  </a:ext>
                </a:extLst>
              </p:cNvPr>
              <p:cNvSpPr>
                <a:spLocks noChangeArrowheads="1"/>
              </p:cNvSpPr>
              <p:nvPr/>
            </p:nvSpPr>
            <p:spPr bwMode="auto">
              <a:xfrm>
                <a:off x="4223" y="5622"/>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03" name="Rectangle 438">
                <a:extLst>
                  <a:ext uri="{FF2B5EF4-FFF2-40B4-BE49-F238E27FC236}">
                    <a16:creationId xmlns:a16="http://schemas.microsoft.com/office/drawing/2014/main" id="{72BE933A-5257-40EE-9259-A9D920DC46AA}"/>
                  </a:ext>
                </a:extLst>
              </p:cNvPr>
              <p:cNvSpPr>
                <a:spLocks noChangeArrowheads="1"/>
              </p:cNvSpPr>
              <p:nvPr/>
            </p:nvSpPr>
            <p:spPr bwMode="auto">
              <a:xfrm>
                <a:off x="4223" y="5766"/>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04" name="Rectangle 437">
                <a:extLst>
                  <a:ext uri="{FF2B5EF4-FFF2-40B4-BE49-F238E27FC236}">
                    <a16:creationId xmlns:a16="http://schemas.microsoft.com/office/drawing/2014/main" id="{366E3C16-B72C-45FC-BC77-EA696D4E69FF}"/>
                  </a:ext>
                </a:extLst>
              </p:cNvPr>
              <p:cNvSpPr>
                <a:spLocks noChangeArrowheads="1"/>
              </p:cNvSpPr>
              <p:nvPr/>
            </p:nvSpPr>
            <p:spPr bwMode="auto">
              <a:xfrm>
                <a:off x="4367" y="5190"/>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05" name="Rectangle 436">
                <a:extLst>
                  <a:ext uri="{FF2B5EF4-FFF2-40B4-BE49-F238E27FC236}">
                    <a16:creationId xmlns:a16="http://schemas.microsoft.com/office/drawing/2014/main" id="{5F076FEC-4619-450B-8F50-AAC4DB4CF13E}"/>
                  </a:ext>
                </a:extLst>
              </p:cNvPr>
              <p:cNvSpPr>
                <a:spLocks noChangeArrowheads="1"/>
              </p:cNvSpPr>
              <p:nvPr/>
            </p:nvSpPr>
            <p:spPr bwMode="auto">
              <a:xfrm>
                <a:off x="4367" y="5334"/>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06" name="Rectangle 435">
                <a:extLst>
                  <a:ext uri="{FF2B5EF4-FFF2-40B4-BE49-F238E27FC236}">
                    <a16:creationId xmlns:a16="http://schemas.microsoft.com/office/drawing/2014/main" id="{79285BFD-299B-456F-B21B-1EBE30CCE176}"/>
                  </a:ext>
                </a:extLst>
              </p:cNvPr>
              <p:cNvSpPr>
                <a:spLocks noChangeArrowheads="1"/>
              </p:cNvSpPr>
              <p:nvPr/>
            </p:nvSpPr>
            <p:spPr bwMode="auto">
              <a:xfrm>
                <a:off x="4367" y="5478"/>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07" name="Rectangle 434">
                <a:extLst>
                  <a:ext uri="{FF2B5EF4-FFF2-40B4-BE49-F238E27FC236}">
                    <a16:creationId xmlns:a16="http://schemas.microsoft.com/office/drawing/2014/main" id="{82D3242F-3156-4C2B-825A-2DACB097CBF1}"/>
                  </a:ext>
                </a:extLst>
              </p:cNvPr>
              <p:cNvSpPr>
                <a:spLocks noChangeArrowheads="1"/>
              </p:cNvSpPr>
              <p:nvPr/>
            </p:nvSpPr>
            <p:spPr bwMode="auto">
              <a:xfrm>
                <a:off x="4367" y="5622"/>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08" name="Rectangle 433">
                <a:extLst>
                  <a:ext uri="{FF2B5EF4-FFF2-40B4-BE49-F238E27FC236}">
                    <a16:creationId xmlns:a16="http://schemas.microsoft.com/office/drawing/2014/main" id="{ACA46C58-5B69-4031-8809-ADACB97FCE78}"/>
                  </a:ext>
                </a:extLst>
              </p:cNvPr>
              <p:cNvSpPr>
                <a:spLocks noChangeArrowheads="1"/>
              </p:cNvSpPr>
              <p:nvPr/>
            </p:nvSpPr>
            <p:spPr bwMode="auto">
              <a:xfrm>
                <a:off x="4367" y="5766"/>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09" name="Rectangle 432">
                <a:extLst>
                  <a:ext uri="{FF2B5EF4-FFF2-40B4-BE49-F238E27FC236}">
                    <a16:creationId xmlns:a16="http://schemas.microsoft.com/office/drawing/2014/main" id="{BC16000F-8ADD-4B11-9409-BE7FBFC636E7}"/>
                  </a:ext>
                </a:extLst>
              </p:cNvPr>
              <p:cNvSpPr>
                <a:spLocks noChangeArrowheads="1"/>
              </p:cNvSpPr>
              <p:nvPr/>
            </p:nvSpPr>
            <p:spPr bwMode="auto">
              <a:xfrm>
                <a:off x="4511" y="5190"/>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10" name="Rectangle 431">
                <a:extLst>
                  <a:ext uri="{FF2B5EF4-FFF2-40B4-BE49-F238E27FC236}">
                    <a16:creationId xmlns:a16="http://schemas.microsoft.com/office/drawing/2014/main" id="{0682FC51-622A-4262-AFCE-8ACF235284C8}"/>
                  </a:ext>
                </a:extLst>
              </p:cNvPr>
              <p:cNvSpPr>
                <a:spLocks noChangeArrowheads="1"/>
              </p:cNvSpPr>
              <p:nvPr/>
            </p:nvSpPr>
            <p:spPr bwMode="auto">
              <a:xfrm>
                <a:off x="4511" y="5334"/>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11" name="Rectangle 430">
                <a:extLst>
                  <a:ext uri="{FF2B5EF4-FFF2-40B4-BE49-F238E27FC236}">
                    <a16:creationId xmlns:a16="http://schemas.microsoft.com/office/drawing/2014/main" id="{2D1CC11A-3803-402D-B395-429D9A758362}"/>
                  </a:ext>
                </a:extLst>
              </p:cNvPr>
              <p:cNvSpPr>
                <a:spLocks noChangeArrowheads="1"/>
              </p:cNvSpPr>
              <p:nvPr/>
            </p:nvSpPr>
            <p:spPr bwMode="auto">
              <a:xfrm>
                <a:off x="4511" y="5478"/>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12" name="Rectangle 429">
                <a:extLst>
                  <a:ext uri="{FF2B5EF4-FFF2-40B4-BE49-F238E27FC236}">
                    <a16:creationId xmlns:a16="http://schemas.microsoft.com/office/drawing/2014/main" id="{F8E194BD-5456-4088-A0B8-FBBE38DA24CE}"/>
                  </a:ext>
                </a:extLst>
              </p:cNvPr>
              <p:cNvSpPr>
                <a:spLocks noChangeArrowheads="1"/>
              </p:cNvSpPr>
              <p:nvPr/>
            </p:nvSpPr>
            <p:spPr bwMode="auto">
              <a:xfrm>
                <a:off x="4511" y="5622"/>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13" name="Rectangle 428">
                <a:extLst>
                  <a:ext uri="{FF2B5EF4-FFF2-40B4-BE49-F238E27FC236}">
                    <a16:creationId xmlns:a16="http://schemas.microsoft.com/office/drawing/2014/main" id="{65A31EDC-542E-4515-90DC-C2CBB4B9CD66}"/>
                  </a:ext>
                </a:extLst>
              </p:cNvPr>
              <p:cNvSpPr>
                <a:spLocks noChangeArrowheads="1"/>
              </p:cNvSpPr>
              <p:nvPr/>
            </p:nvSpPr>
            <p:spPr bwMode="auto">
              <a:xfrm>
                <a:off x="4511" y="5766"/>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14" name="Rectangle 427">
                <a:extLst>
                  <a:ext uri="{FF2B5EF4-FFF2-40B4-BE49-F238E27FC236}">
                    <a16:creationId xmlns:a16="http://schemas.microsoft.com/office/drawing/2014/main" id="{5A1B3296-BC37-44E6-A55A-40EE755A1E47}"/>
                  </a:ext>
                </a:extLst>
              </p:cNvPr>
              <p:cNvSpPr>
                <a:spLocks noChangeArrowheads="1"/>
              </p:cNvSpPr>
              <p:nvPr/>
            </p:nvSpPr>
            <p:spPr bwMode="auto">
              <a:xfrm>
                <a:off x="4655" y="5190"/>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15" name="Rectangle 426">
                <a:extLst>
                  <a:ext uri="{FF2B5EF4-FFF2-40B4-BE49-F238E27FC236}">
                    <a16:creationId xmlns:a16="http://schemas.microsoft.com/office/drawing/2014/main" id="{1F892AAD-DF72-4787-A1E9-688AC8546273}"/>
                  </a:ext>
                </a:extLst>
              </p:cNvPr>
              <p:cNvSpPr>
                <a:spLocks noChangeArrowheads="1"/>
              </p:cNvSpPr>
              <p:nvPr/>
            </p:nvSpPr>
            <p:spPr bwMode="auto">
              <a:xfrm>
                <a:off x="4655" y="5334"/>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16" name="Rectangle 425">
                <a:extLst>
                  <a:ext uri="{FF2B5EF4-FFF2-40B4-BE49-F238E27FC236}">
                    <a16:creationId xmlns:a16="http://schemas.microsoft.com/office/drawing/2014/main" id="{D1CADC2A-0FFA-4AF3-921F-E1E9BDD9F92A}"/>
                  </a:ext>
                </a:extLst>
              </p:cNvPr>
              <p:cNvSpPr>
                <a:spLocks noChangeArrowheads="1"/>
              </p:cNvSpPr>
              <p:nvPr/>
            </p:nvSpPr>
            <p:spPr bwMode="auto">
              <a:xfrm>
                <a:off x="4655" y="5478"/>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17" name="Rectangle 424">
                <a:extLst>
                  <a:ext uri="{FF2B5EF4-FFF2-40B4-BE49-F238E27FC236}">
                    <a16:creationId xmlns:a16="http://schemas.microsoft.com/office/drawing/2014/main" id="{E842CBE9-E9D6-427B-A9CA-0EB338528EBF}"/>
                  </a:ext>
                </a:extLst>
              </p:cNvPr>
              <p:cNvSpPr>
                <a:spLocks noChangeArrowheads="1"/>
              </p:cNvSpPr>
              <p:nvPr/>
            </p:nvSpPr>
            <p:spPr bwMode="auto">
              <a:xfrm>
                <a:off x="4655" y="5622"/>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18" name="Rectangle 423">
                <a:extLst>
                  <a:ext uri="{FF2B5EF4-FFF2-40B4-BE49-F238E27FC236}">
                    <a16:creationId xmlns:a16="http://schemas.microsoft.com/office/drawing/2014/main" id="{09A5A6B6-6D06-4419-85FA-20FE6426FA94}"/>
                  </a:ext>
                </a:extLst>
              </p:cNvPr>
              <p:cNvSpPr>
                <a:spLocks noChangeArrowheads="1"/>
              </p:cNvSpPr>
              <p:nvPr/>
            </p:nvSpPr>
            <p:spPr bwMode="auto">
              <a:xfrm>
                <a:off x="4655" y="5766"/>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19" name="Rectangle 422">
                <a:extLst>
                  <a:ext uri="{FF2B5EF4-FFF2-40B4-BE49-F238E27FC236}">
                    <a16:creationId xmlns:a16="http://schemas.microsoft.com/office/drawing/2014/main" id="{E61A2EBB-B2B9-4F80-82F3-E99B5C806AF4}"/>
                  </a:ext>
                </a:extLst>
              </p:cNvPr>
              <p:cNvSpPr>
                <a:spLocks noChangeArrowheads="1"/>
              </p:cNvSpPr>
              <p:nvPr/>
            </p:nvSpPr>
            <p:spPr bwMode="auto">
              <a:xfrm>
                <a:off x="4799" y="5190"/>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20" name="Rectangle 421">
                <a:extLst>
                  <a:ext uri="{FF2B5EF4-FFF2-40B4-BE49-F238E27FC236}">
                    <a16:creationId xmlns:a16="http://schemas.microsoft.com/office/drawing/2014/main" id="{A5BEEF1B-7A27-47F1-9F7D-A35566DE06E8}"/>
                  </a:ext>
                </a:extLst>
              </p:cNvPr>
              <p:cNvSpPr>
                <a:spLocks noChangeArrowheads="1"/>
              </p:cNvSpPr>
              <p:nvPr/>
            </p:nvSpPr>
            <p:spPr bwMode="auto">
              <a:xfrm>
                <a:off x="4799" y="5334"/>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21" name="Rectangle 420">
                <a:extLst>
                  <a:ext uri="{FF2B5EF4-FFF2-40B4-BE49-F238E27FC236}">
                    <a16:creationId xmlns:a16="http://schemas.microsoft.com/office/drawing/2014/main" id="{906A12CF-3806-4609-BD87-DBDD7FF46684}"/>
                  </a:ext>
                </a:extLst>
              </p:cNvPr>
              <p:cNvSpPr>
                <a:spLocks noChangeArrowheads="1"/>
              </p:cNvSpPr>
              <p:nvPr/>
            </p:nvSpPr>
            <p:spPr bwMode="auto">
              <a:xfrm>
                <a:off x="4799" y="5478"/>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22" name="Rectangle 419">
                <a:extLst>
                  <a:ext uri="{FF2B5EF4-FFF2-40B4-BE49-F238E27FC236}">
                    <a16:creationId xmlns:a16="http://schemas.microsoft.com/office/drawing/2014/main" id="{B73EA02A-72C5-4554-A05D-683AE2C073AE}"/>
                  </a:ext>
                </a:extLst>
              </p:cNvPr>
              <p:cNvSpPr>
                <a:spLocks noChangeArrowheads="1"/>
              </p:cNvSpPr>
              <p:nvPr/>
            </p:nvSpPr>
            <p:spPr bwMode="auto">
              <a:xfrm>
                <a:off x="4799" y="5622"/>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23" name="Rectangle 418">
                <a:extLst>
                  <a:ext uri="{FF2B5EF4-FFF2-40B4-BE49-F238E27FC236}">
                    <a16:creationId xmlns:a16="http://schemas.microsoft.com/office/drawing/2014/main" id="{6CB39FD0-5863-4F5F-953B-DAECFDEF543E}"/>
                  </a:ext>
                </a:extLst>
              </p:cNvPr>
              <p:cNvSpPr>
                <a:spLocks noChangeArrowheads="1"/>
              </p:cNvSpPr>
              <p:nvPr/>
            </p:nvSpPr>
            <p:spPr bwMode="auto">
              <a:xfrm>
                <a:off x="4799" y="5766"/>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24" name="Rectangle 417">
                <a:extLst>
                  <a:ext uri="{FF2B5EF4-FFF2-40B4-BE49-F238E27FC236}">
                    <a16:creationId xmlns:a16="http://schemas.microsoft.com/office/drawing/2014/main" id="{A42CE6C7-782E-4716-9597-BBA76BFEA06D}"/>
                  </a:ext>
                </a:extLst>
              </p:cNvPr>
              <p:cNvSpPr>
                <a:spLocks noChangeArrowheads="1"/>
              </p:cNvSpPr>
              <p:nvPr/>
            </p:nvSpPr>
            <p:spPr bwMode="auto">
              <a:xfrm>
                <a:off x="4223" y="5190"/>
                <a:ext cx="720" cy="72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25" name="Rectangle 416">
                <a:extLst>
                  <a:ext uri="{FF2B5EF4-FFF2-40B4-BE49-F238E27FC236}">
                    <a16:creationId xmlns:a16="http://schemas.microsoft.com/office/drawing/2014/main" id="{E0A8EB1B-5778-4E72-9045-7B9D45F010B2}"/>
                  </a:ext>
                </a:extLst>
              </p:cNvPr>
              <p:cNvSpPr>
                <a:spLocks noChangeArrowheads="1"/>
              </p:cNvSpPr>
              <p:nvPr/>
            </p:nvSpPr>
            <p:spPr bwMode="auto">
              <a:xfrm>
                <a:off x="4943" y="519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26" name="Rectangle 415">
                <a:extLst>
                  <a:ext uri="{FF2B5EF4-FFF2-40B4-BE49-F238E27FC236}">
                    <a16:creationId xmlns:a16="http://schemas.microsoft.com/office/drawing/2014/main" id="{83B49E9B-D9E5-4EF0-807C-245C9D72FB5B}"/>
                  </a:ext>
                </a:extLst>
              </p:cNvPr>
              <p:cNvSpPr>
                <a:spLocks noChangeArrowheads="1"/>
              </p:cNvSpPr>
              <p:nvPr/>
            </p:nvSpPr>
            <p:spPr bwMode="auto">
              <a:xfrm>
                <a:off x="4943" y="5335"/>
                <a:ext cx="144" cy="142"/>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27" name="Rectangle 414">
                <a:extLst>
                  <a:ext uri="{FF2B5EF4-FFF2-40B4-BE49-F238E27FC236}">
                    <a16:creationId xmlns:a16="http://schemas.microsoft.com/office/drawing/2014/main" id="{89C452AC-C103-438B-8659-3F47CB82029A}"/>
                  </a:ext>
                </a:extLst>
              </p:cNvPr>
              <p:cNvSpPr>
                <a:spLocks noChangeArrowheads="1"/>
              </p:cNvSpPr>
              <p:nvPr/>
            </p:nvSpPr>
            <p:spPr bwMode="auto">
              <a:xfrm>
                <a:off x="4943" y="5477"/>
                <a:ext cx="144" cy="146"/>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28" name="Rectangle 413">
                <a:extLst>
                  <a:ext uri="{FF2B5EF4-FFF2-40B4-BE49-F238E27FC236}">
                    <a16:creationId xmlns:a16="http://schemas.microsoft.com/office/drawing/2014/main" id="{13399121-605B-49B2-99A2-D931E64AD639}"/>
                  </a:ext>
                </a:extLst>
              </p:cNvPr>
              <p:cNvSpPr>
                <a:spLocks noChangeArrowheads="1"/>
              </p:cNvSpPr>
              <p:nvPr/>
            </p:nvSpPr>
            <p:spPr bwMode="auto">
              <a:xfrm>
                <a:off x="4943"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29" name="Rectangle 412">
                <a:extLst>
                  <a:ext uri="{FF2B5EF4-FFF2-40B4-BE49-F238E27FC236}">
                    <a16:creationId xmlns:a16="http://schemas.microsoft.com/office/drawing/2014/main" id="{25A6AE16-B876-4CBF-9DDC-3D13E7ADD786}"/>
                  </a:ext>
                </a:extLst>
              </p:cNvPr>
              <p:cNvSpPr>
                <a:spLocks noChangeArrowheads="1"/>
              </p:cNvSpPr>
              <p:nvPr/>
            </p:nvSpPr>
            <p:spPr bwMode="auto">
              <a:xfrm>
                <a:off x="4943"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30" name="Rectangle 411">
                <a:extLst>
                  <a:ext uri="{FF2B5EF4-FFF2-40B4-BE49-F238E27FC236}">
                    <a16:creationId xmlns:a16="http://schemas.microsoft.com/office/drawing/2014/main" id="{29141B29-4DB4-4991-80FB-C3C1FA2EC29B}"/>
                  </a:ext>
                </a:extLst>
              </p:cNvPr>
              <p:cNvSpPr>
                <a:spLocks noChangeArrowheads="1"/>
              </p:cNvSpPr>
              <p:nvPr/>
            </p:nvSpPr>
            <p:spPr bwMode="auto">
              <a:xfrm>
                <a:off x="5087" y="519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31" name="Rectangle 410">
                <a:extLst>
                  <a:ext uri="{FF2B5EF4-FFF2-40B4-BE49-F238E27FC236}">
                    <a16:creationId xmlns:a16="http://schemas.microsoft.com/office/drawing/2014/main" id="{1331E23B-7995-4B88-BB62-582A1CFCF049}"/>
                  </a:ext>
                </a:extLst>
              </p:cNvPr>
              <p:cNvSpPr>
                <a:spLocks noChangeArrowheads="1"/>
              </p:cNvSpPr>
              <p:nvPr/>
            </p:nvSpPr>
            <p:spPr bwMode="auto">
              <a:xfrm>
                <a:off x="5087" y="5335"/>
                <a:ext cx="144" cy="142"/>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32" name="Rectangle 409">
                <a:extLst>
                  <a:ext uri="{FF2B5EF4-FFF2-40B4-BE49-F238E27FC236}">
                    <a16:creationId xmlns:a16="http://schemas.microsoft.com/office/drawing/2014/main" id="{9850AC33-FE67-48A0-BAA2-00066699216E}"/>
                  </a:ext>
                </a:extLst>
              </p:cNvPr>
              <p:cNvSpPr>
                <a:spLocks noChangeArrowheads="1"/>
              </p:cNvSpPr>
              <p:nvPr/>
            </p:nvSpPr>
            <p:spPr bwMode="auto">
              <a:xfrm>
                <a:off x="5087" y="5477"/>
                <a:ext cx="144" cy="146"/>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33" name="Rectangle 408">
                <a:extLst>
                  <a:ext uri="{FF2B5EF4-FFF2-40B4-BE49-F238E27FC236}">
                    <a16:creationId xmlns:a16="http://schemas.microsoft.com/office/drawing/2014/main" id="{CC17F400-F181-4D9E-8B69-20089C48FA52}"/>
                  </a:ext>
                </a:extLst>
              </p:cNvPr>
              <p:cNvSpPr>
                <a:spLocks noChangeArrowheads="1"/>
              </p:cNvSpPr>
              <p:nvPr/>
            </p:nvSpPr>
            <p:spPr bwMode="auto">
              <a:xfrm>
                <a:off x="5087"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34" name="Rectangle 407">
                <a:extLst>
                  <a:ext uri="{FF2B5EF4-FFF2-40B4-BE49-F238E27FC236}">
                    <a16:creationId xmlns:a16="http://schemas.microsoft.com/office/drawing/2014/main" id="{53B21239-97A0-4889-B82E-6185BB506921}"/>
                  </a:ext>
                </a:extLst>
              </p:cNvPr>
              <p:cNvSpPr>
                <a:spLocks noChangeArrowheads="1"/>
              </p:cNvSpPr>
              <p:nvPr/>
            </p:nvSpPr>
            <p:spPr bwMode="auto">
              <a:xfrm>
                <a:off x="5087"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35" name="Rectangle 406">
                <a:extLst>
                  <a:ext uri="{FF2B5EF4-FFF2-40B4-BE49-F238E27FC236}">
                    <a16:creationId xmlns:a16="http://schemas.microsoft.com/office/drawing/2014/main" id="{8D0D4A19-4C69-4CC1-8052-A8E0AFABB024}"/>
                  </a:ext>
                </a:extLst>
              </p:cNvPr>
              <p:cNvSpPr>
                <a:spLocks noChangeArrowheads="1"/>
              </p:cNvSpPr>
              <p:nvPr/>
            </p:nvSpPr>
            <p:spPr bwMode="auto">
              <a:xfrm>
                <a:off x="5231" y="519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36" name="Rectangle 405">
                <a:extLst>
                  <a:ext uri="{FF2B5EF4-FFF2-40B4-BE49-F238E27FC236}">
                    <a16:creationId xmlns:a16="http://schemas.microsoft.com/office/drawing/2014/main" id="{FFF5ED3E-9500-4EE6-BCFA-0DE2F0E54B83}"/>
                  </a:ext>
                </a:extLst>
              </p:cNvPr>
              <p:cNvSpPr>
                <a:spLocks noChangeArrowheads="1"/>
              </p:cNvSpPr>
              <p:nvPr/>
            </p:nvSpPr>
            <p:spPr bwMode="auto">
              <a:xfrm>
                <a:off x="5231" y="5335"/>
                <a:ext cx="144" cy="142"/>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37" name="Rectangle 404">
                <a:extLst>
                  <a:ext uri="{FF2B5EF4-FFF2-40B4-BE49-F238E27FC236}">
                    <a16:creationId xmlns:a16="http://schemas.microsoft.com/office/drawing/2014/main" id="{DD8A453F-19A2-45BA-ACE2-093C6F95ECB4}"/>
                  </a:ext>
                </a:extLst>
              </p:cNvPr>
              <p:cNvSpPr>
                <a:spLocks noChangeArrowheads="1"/>
              </p:cNvSpPr>
              <p:nvPr/>
            </p:nvSpPr>
            <p:spPr bwMode="auto">
              <a:xfrm>
                <a:off x="5231" y="5477"/>
                <a:ext cx="144" cy="146"/>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38" name="Rectangle 403">
                <a:extLst>
                  <a:ext uri="{FF2B5EF4-FFF2-40B4-BE49-F238E27FC236}">
                    <a16:creationId xmlns:a16="http://schemas.microsoft.com/office/drawing/2014/main" id="{BE0CF134-EDA3-4FD0-A0E8-269F38AA7D08}"/>
                  </a:ext>
                </a:extLst>
              </p:cNvPr>
              <p:cNvSpPr>
                <a:spLocks noChangeArrowheads="1"/>
              </p:cNvSpPr>
              <p:nvPr/>
            </p:nvSpPr>
            <p:spPr bwMode="auto">
              <a:xfrm>
                <a:off x="5231"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39" name="Rectangle 402">
                <a:extLst>
                  <a:ext uri="{FF2B5EF4-FFF2-40B4-BE49-F238E27FC236}">
                    <a16:creationId xmlns:a16="http://schemas.microsoft.com/office/drawing/2014/main" id="{F0C61673-72EF-4D0A-BEC7-E061D417CEC8}"/>
                  </a:ext>
                </a:extLst>
              </p:cNvPr>
              <p:cNvSpPr>
                <a:spLocks noChangeArrowheads="1"/>
              </p:cNvSpPr>
              <p:nvPr/>
            </p:nvSpPr>
            <p:spPr bwMode="auto">
              <a:xfrm>
                <a:off x="5231"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40" name="Rectangle 401">
                <a:extLst>
                  <a:ext uri="{FF2B5EF4-FFF2-40B4-BE49-F238E27FC236}">
                    <a16:creationId xmlns:a16="http://schemas.microsoft.com/office/drawing/2014/main" id="{26D9AAAF-EB5E-451B-B58F-ACC16EACC240}"/>
                  </a:ext>
                </a:extLst>
              </p:cNvPr>
              <p:cNvSpPr>
                <a:spLocks noChangeArrowheads="1"/>
              </p:cNvSpPr>
              <p:nvPr/>
            </p:nvSpPr>
            <p:spPr bwMode="auto">
              <a:xfrm>
                <a:off x="4943" y="5191"/>
                <a:ext cx="432" cy="72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grpSp>
        <p:grpSp>
          <p:nvGrpSpPr>
            <p:cNvPr id="49" name="Group 359">
              <a:extLst>
                <a:ext uri="{FF2B5EF4-FFF2-40B4-BE49-F238E27FC236}">
                  <a16:creationId xmlns:a16="http://schemas.microsoft.com/office/drawing/2014/main" id="{5F6EBD61-19F7-4D21-8395-BAE4CF150F66}"/>
                </a:ext>
              </a:extLst>
            </p:cNvPr>
            <p:cNvGrpSpPr>
              <a:grpSpLocks/>
            </p:cNvGrpSpPr>
            <p:nvPr/>
          </p:nvGrpSpPr>
          <p:grpSpPr bwMode="auto">
            <a:xfrm>
              <a:off x="2783" y="4903"/>
              <a:ext cx="2592" cy="288"/>
              <a:chOff x="2783" y="4903"/>
              <a:chExt cx="2592" cy="288"/>
            </a:xfrm>
          </p:grpSpPr>
          <p:sp>
            <p:nvSpPr>
              <p:cNvPr id="407" name="Rectangle 399">
                <a:extLst>
                  <a:ext uri="{FF2B5EF4-FFF2-40B4-BE49-F238E27FC236}">
                    <a16:creationId xmlns:a16="http://schemas.microsoft.com/office/drawing/2014/main" id="{6923902F-9F96-430A-AF9F-1544D0585923}"/>
                  </a:ext>
                </a:extLst>
              </p:cNvPr>
              <p:cNvSpPr>
                <a:spLocks noChangeArrowheads="1"/>
              </p:cNvSpPr>
              <p:nvPr/>
            </p:nvSpPr>
            <p:spPr bwMode="auto">
              <a:xfrm>
                <a:off x="4223" y="490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08" name="Rectangle 398">
                <a:extLst>
                  <a:ext uri="{FF2B5EF4-FFF2-40B4-BE49-F238E27FC236}">
                    <a16:creationId xmlns:a16="http://schemas.microsoft.com/office/drawing/2014/main" id="{37774194-DD86-46A5-B860-2ACFB9294F22}"/>
                  </a:ext>
                </a:extLst>
              </p:cNvPr>
              <p:cNvSpPr>
                <a:spLocks noChangeArrowheads="1"/>
              </p:cNvSpPr>
              <p:nvPr/>
            </p:nvSpPr>
            <p:spPr bwMode="auto">
              <a:xfrm>
                <a:off x="4223" y="504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09" name="Rectangle 397">
                <a:extLst>
                  <a:ext uri="{FF2B5EF4-FFF2-40B4-BE49-F238E27FC236}">
                    <a16:creationId xmlns:a16="http://schemas.microsoft.com/office/drawing/2014/main" id="{26898D01-13FE-4244-A85C-6916C5BD023D}"/>
                  </a:ext>
                </a:extLst>
              </p:cNvPr>
              <p:cNvSpPr>
                <a:spLocks noChangeArrowheads="1"/>
              </p:cNvSpPr>
              <p:nvPr/>
            </p:nvSpPr>
            <p:spPr bwMode="auto">
              <a:xfrm>
                <a:off x="4367" y="490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10" name="Rectangle 396">
                <a:extLst>
                  <a:ext uri="{FF2B5EF4-FFF2-40B4-BE49-F238E27FC236}">
                    <a16:creationId xmlns:a16="http://schemas.microsoft.com/office/drawing/2014/main" id="{01D6B146-407B-4726-B47F-029D923229F4}"/>
                  </a:ext>
                </a:extLst>
              </p:cNvPr>
              <p:cNvSpPr>
                <a:spLocks noChangeArrowheads="1"/>
              </p:cNvSpPr>
              <p:nvPr/>
            </p:nvSpPr>
            <p:spPr bwMode="auto">
              <a:xfrm>
                <a:off x="4367" y="504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11" name="Rectangle 395">
                <a:extLst>
                  <a:ext uri="{FF2B5EF4-FFF2-40B4-BE49-F238E27FC236}">
                    <a16:creationId xmlns:a16="http://schemas.microsoft.com/office/drawing/2014/main" id="{824C050F-D304-4BDC-951D-D7E9DBB89701}"/>
                  </a:ext>
                </a:extLst>
              </p:cNvPr>
              <p:cNvSpPr>
                <a:spLocks noChangeArrowheads="1"/>
              </p:cNvSpPr>
              <p:nvPr/>
            </p:nvSpPr>
            <p:spPr bwMode="auto">
              <a:xfrm>
                <a:off x="4511" y="490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12" name="Rectangle 394">
                <a:extLst>
                  <a:ext uri="{FF2B5EF4-FFF2-40B4-BE49-F238E27FC236}">
                    <a16:creationId xmlns:a16="http://schemas.microsoft.com/office/drawing/2014/main" id="{2B388A7E-B213-44E0-8E59-7E38826A9C3F}"/>
                  </a:ext>
                </a:extLst>
              </p:cNvPr>
              <p:cNvSpPr>
                <a:spLocks noChangeArrowheads="1"/>
              </p:cNvSpPr>
              <p:nvPr/>
            </p:nvSpPr>
            <p:spPr bwMode="auto">
              <a:xfrm>
                <a:off x="4511" y="504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13" name="Rectangle 393">
                <a:extLst>
                  <a:ext uri="{FF2B5EF4-FFF2-40B4-BE49-F238E27FC236}">
                    <a16:creationId xmlns:a16="http://schemas.microsoft.com/office/drawing/2014/main" id="{22359845-213C-4228-9F35-7311AD2D8FBC}"/>
                  </a:ext>
                </a:extLst>
              </p:cNvPr>
              <p:cNvSpPr>
                <a:spLocks noChangeArrowheads="1"/>
              </p:cNvSpPr>
              <p:nvPr/>
            </p:nvSpPr>
            <p:spPr bwMode="auto">
              <a:xfrm>
                <a:off x="4655" y="490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14" name="Rectangle 392">
                <a:extLst>
                  <a:ext uri="{FF2B5EF4-FFF2-40B4-BE49-F238E27FC236}">
                    <a16:creationId xmlns:a16="http://schemas.microsoft.com/office/drawing/2014/main" id="{83A2BC7D-62A1-436A-A951-950179590103}"/>
                  </a:ext>
                </a:extLst>
              </p:cNvPr>
              <p:cNvSpPr>
                <a:spLocks noChangeArrowheads="1"/>
              </p:cNvSpPr>
              <p:nvPr/>
            </p:nvSpPr>
            <p:spPr bwMode="auto">
              <a:xfrm>
                <a:off x="4655" y="504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15" name="Rectangle 391">
                <a:extLst>
                  <a:ext uri="{FF2B5EF4-FFF2-40B4-BE49-F238E27FC236}">
                    <a16:creationId xmlns:a16="http://schemas.microsoft.com/office/drawing/2014/main" id="{27E5D227-4340-4968-B4A9-10CC9CA03B87}"/>
                  </a:ext>
                </a:extLst>
              </p:cNvPr>
              <p:cNvSpPr>
                <a:spLocks noChangeArrowheads="1"/>
              </p:cNvSpPr>
              <p:nvPr/>
            </p:nvSpPr>
            <p:spPr bwMode="auto">
              <a:xfrm>
                <a:off x="4799" y="490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16" name="Rectangle 390">
                <a:extLst>
                  <a:ext uri="{FF2B5EF4-FFF2-40B4-BE49-F238E27FC236}">
                    <a16:creationId xmlns:a16="http://schemas.microsoft.com/office/drawing/2014/main" id="{6A32A3D2-97CB-4C76-847D-7F62D42AC990}"/>
                  </a:ext>
                </a:extLst>
              </p:cNvPr>
              <p:cNvSpPr>
                <a:spLocks noChangeArrowheads="1"/>
              </p:cNvSpPr>
              <p:nvPr/>
            </p:nvSpPr>
            <p:spPr bwMode="auto">
              <a:xfrm>
                <a:off x="4799" y="504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17" name="Rectangle 389">
                <a:extLst>
                  <a:ext uri="{FF2B5EF4-FFF2-40B4-BE49-F238E27FC236}">
                    <a16:creationId xmlns:a16="http://schemas.microsoft.com/office/drawing/2014/main" id="{781549E1-B95A-41B9-BBD8-4CB97A320DAF}"/>
                  </a:ext>
                </a:extLst>
              </p:cNvPr>
              <p:cNvSpPr>
                <a:spLocks noChangeArrowheads="1"/>
              </p:cNvSpPr>
              <p:nvPr/>
            </p:nvSpPr>
            <p:spPr bwMode="auto">
              <a:xfrm>
                <a:off x="4223" y="4903"/>
                <a:ext cx="720" cy="288"/>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18" name="Rectangle 388">
                <a:extLst>
                  <a:ext uri="{FF2B5EF4-FFF2-40B4-BE49-F238E27FC236}">
                    <a16:creationId xmlns:a16="http://schemas.microsoft.com/office/drawing/2014/main" id="{B513953D-C9B3-4B50-A8A8-922B19CC86A7}"/>
                  </a:ext>
                </a:extLst>
              </p:cNvPr>
              <p:cNvSpPr>
                <a:spLocks noChangeArrowheads="1"/>
              </p:cNvSpPr>
              <p:nvPr/>
            </p:nvSpPr>
            <p:spPr bwMode="auto">
              <a:xfrm>
                <a:off x="2783" y="490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19" name="Rectangle 387">
                <a:extLst>
                  <a:ext uri="{FF2B5EF4-FFF2-40B4-BE49-F238E27FC236}">
                    <a16:creationId xmlns:a16="http://schemas.microsoft.com/office/drawing/2014/main" id="{20034ED0-9CD6-40DE-9B5A-F21BE983D9AD}"/>
                  </a:ext>
                </a:extLst>
              </p:cNvPr>
              <p:cNvSpPr>
                <a:spLocks noChangeArrowheads="1"/>
              </p:cNvSpPr>
              <p:nvPr/>
            </p:nvSpPr>
            <p:spPr bwMode="auto">
              <a:xfrm>
                <a:off x="2783" y="504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20" name="Rectangle 386">
                <a:extLst>
                  <a:ext uri="{FF2B5EF4-FFF2-40B4-BE49-F238E27FC236}">
                    <a16:creationId xmlns:a16="http://schemas.microsoft.com/office/drawing/2014/main" id="{21D2DD80-49E8-4343-8F34-A0C1A4233C11}"/>
                  </a:ext>
                </a:extLst>
              </p:cNvPr>
              <p:cNvSpPr>
                <a:spLocks noChangeArrowheads="1"/>
              </p:cNvSpPr>
              <p:nvPr/>
            </p:nvSpPr>
            <p:spPr bwMode="auto">
              <a:xfrm>
                <a:off x="2927" y="490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21" name="Rectangle 385">
                <a:extLst>
                  <a:ext uri="{FF2B5EF4-FFF2-40B4-BE49-F238E27FC236}">
                    <a16:creationId xmlns:a16="http://schemas.microsoft.com/office/drawing/2014/main" id="{09C1C34A-B21C-4289-BCC3-F47A2BA818DB}"/>
                  </a:ext>
                </a:extLst>
              </p:cNvPr>
              <p:cNvSpPr>
                <a:spLocks noChangeArrowheads="1"/>
              </p:cNvSpPr>
              <p:nvPr/>
            </p:nvSpPr>
            <p:spPr bwMode="auto">
              <a:xfrm>
                <a:off x="2927" y="504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22" name="Rectangle 384">
                <a:extLst>
                  <a:ext uri="{FF2B5EF4-FFF2-40B4-BE49-F238E27FC236}">
                    <a16:creationId xmlns:a16="http://schemas.microsoft.com/office/drawing/2014/main" id="{7974DF66-A8F8-47F1-A0A8-139339B10692}"/>
                  </a:ext>
                </a:extLst>
              </p:cNvPr>
              <p:cNvSpPr>
                <a:spLocks noChangeArrowheads="1"/>
              </p:cNvSpPr>
              <p:nvPr/>
            </p:nvSpPr>
            <p:spPr bwMode="auto">
              <a:xfrm>
                <a:off x="3071" y="490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23" name="Rectangle 383">
                <a:extLst>
                  <a:ext uri="{FF2B5EF4-FFF2-40B4-BE49-F238E27FC236}">
                    <a16:creationId xmlns:a16="http://schemas.microsoft.com/office/drawing/2014/main" id="{815447AF-7C7A-41AB-838C-A493C59B4443}"/>
                  </a:ext>
                </a:extLst>
              </p:cNvPr>
              <p:cNvSpPr>
                <a:spLocks noChangeArrowheads="1"/>
              </p:cNvSpPr>
              <p:nvPr/>
            </p:nvSpPr>
            <p:spPr bwMode="auto">
              <a:xfrm>
                <a:off x="3071" y="504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24" name="Rectangle 382">
                <a:extLst>
                  <a:ext uri="{FF2B5EF4-FFF2-40B4-BE49-F238E27FC236}">
                    <a16:creationId xmlns:a16="http://schemas.microsoft.com/office/drawing/2014/main" id="{2120BE76-C4A3-4EF6-806A-CB6D146B3E9E}"/>
                  </a:ext>
                </a:extLst>
              </p:cNvPr>
              <p:cNvSpPr>
                <a:spLocks noChangeArrowheads="1"/>
              </p:cNvSpPr>
              <p:nvPr/>
            </p:nvSpPr>
            <p:spPr bwMode="auto">
              <a:xfrm>
                <a:off x="3215" y="490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25" name="Rectangle 381">
                <a:extLst>
                  <a:ext uri="{FF2B5EF4-FFF2-40B4-BE49-F238E27FC236}">
                    <a16:creationId xmlns:a16="http://schemas.microsoft.com/office/drawing/2014/main" id="{E0934BB5-140A-4664-8F5E-8E8812BC82F1}"/>
                  </a:ext>
                </a:extLst>
              </p:cNvPr>
              <p:cNvSpPr>
                <a:spLocks noChangeArrowheads="1"/>
              </p:cNvSpPr>
              <p:nvPr/>
            </p:nvSpPr>
            <p:spPr bwMode="auto">
              <a:xfrm>
                <a:off x="3215" y="504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26" name="Rectangle 380">
                <a:extLst>
                  <a:ext uri="{FF2B5EF4-FFF2-40B4-BE49-F238E27FC236}">
                    <a16:creationId xmlns:a16="http://schemas.microsoft.com/office/drawing/2014/main" id="{AE7FD2CE-40FD-44A9-A847-E4DB60B6E331}"/>
                  </a:ext>
                </a:extLst>
              </p:cNvPr>
              <p:cNvSpPr>
                <a:spLocks noChangeArrowheads="1"/>
              </p:cNvSpPr>
              <p:nvPr/>
            </p:nvSpPr>
            <p:spPr bwMode="auto">
              <a:xfrm>
                <a:off x="3359" y="490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27" name="Rectangle 379">
                <a:extLst>
                  <a:ext uri="{FF2B5EF4-FFF2-40B4-BE49-F238E27FC236}">
                    <a16:creationId xmlns:a16="http://schemas.microsoft.com/office/drawing/2014/main" id="{1F059D3C-CF82-4D38-AFEA-69C44EAC0DEA}"/>
                  </a:ext>
                </a:extLst>
              </p:cNvPr>
              <p:cNvSpPr>
                <a:spLocks noChangeArrowheads="1"/>
              </p:cNvSpPr>
              <p:nvPr/>
            </p:nvSpPr>
            <p:spPr bwMode="auto">
              <a:xfrm>
                <a:off x="3359" y="504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28" name="Rectangle 378">
                <a:extLst>
                  <a:ext uri="{FF2B5EF4-FFF2-40B4-BE49-F238E27FC236}">
                    <a16:creationId xmlns:a16="http://schemas.microsoft.com/office/drawing/2014/main" id="{47BDEDC9-C34F-4A3F-83AE-9ECE744881A2}"/>
                  </a:ext>
                </a:extLst>
              </p:cNvPr>
              <p:cNvSpPr>
                <a:spLocks noChangeArrowheads="1"/>
              </p:cNvSpPr>
              <p:nvPr/>
            </p:nvSpPr>
            <p:spPr bwMode="auto">
              <a:xfrm>
                <a:off x="2783" y="4903"/>
                <a:ext cx="720" cy="288"/>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29" name="Rectangle 377">
                <a:extLst>
                  <a:ext uri="{FF2B5EF4-FFF2-40B4-BE49-F238E27FC236}">
                    <a16:creationId xmlns:a16="http://schemas.microsoft.com/office/drawing/2014/main" id="{1C95695D-D8BE-4DA6-9A2D-0136FFC8967A}"/>
                  </a:ext>
                </a:extLst>
              </p:cNvPr>
              <p:cNvSpPr>
                <a:spLocks noChangeArrowheads="1"/>
              </p:cNvSpPr>
              <p:nvPr/>
            </p:nvSpPr>
            <p:spPr bwMode="auto">
              <a:xfrm>
                <a:off x="3503" y="490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30" name="Rectangle 376">
                <a:extLst>
                  <a:ext uri="{FF2B5EF4-FFF2-40B4-BE49-F238E27FC236}">
                    <a16:creationId xmlns:a16="http://schemas.microsoft.com/office/drawing/2014/main" id="{0ABE70DE-04D4-48B9-847E-6F38C122E950}"/>
                  </a:ext>
                </a:extLst>
              </p:cNvPr>
              <p:cNvSpPr>
                <a:spLocks noChangeArrowheads="1"/>
              </p:cNvSpPr>
              <p:nvPr/>
            </p:nvSpPr>
            <p:spPr bwMode="auto">
              <a:xfrm>
                <a:off x="3503" y="504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31" name="Rectangle 375">
                <a:extLst>
                  <a:ext uri="{FF2B5EF4-FFF2-40B4-BE49-F238E27FC236}">
                    <a16:creationId xmlns:a16="http://schemas.microsoft.com/office/drawing/2014/main" id="{BE5778E5-32EB-40E3-8E2A-B284D783A378}"/>
                  </a:ext>
                </a:extLst>
              </p:cNvPr>
              <p:cNvSpPr>
                <a:spLocks noChangeArrowheads="1"/>
              </p:cNvSpPr>
              <p:nvPr/>
            </p:nvSpPr>
            <p:spPr bwMode="auto">
              <a:xfrm>
                <a:off x="3647" y="490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32" name="Rectangle 374">
                <a:extLst>
                  <a:ext uri="{FF2B5EF4-FFF2-40B4-BE49-F238E27FC236}">
                    <a16:creationId xmlns:a16="http://schemas.microsoft.com/office/drawing/2014/main" id="{EA5E449F-2B73-477B-A25B-F591119FD093}"/>
                  </a:ext>
                </a:extLst>
              </p:cNvPr>
              <p:cNvSpPr>
                <a:spLocks noChangeArrowheads="1"/>
              </p:cNvSpPr>
              <p:nvPr/>
            </p:nvSpPr>
            <p:spPr bwMode="auto">
              <a:xfrm>
                <a:off x="3647" y="504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33" name="Rectangle 373">
                <a:extLst>
                  <a:ext uri="{FF2B5EF4-FFF2-40B4-BE49-F238E27FC236}">
                    <a16:creationId xmlns:a16="http://schemas.microsoft.com/office/drawing/2014/main" id="{1446ADBB-928A-4AA7-9A78-0147400A76B5}"/>
                  </a:ext>
                </a:extLst>
              </p:cNvPr>
              <p:cNvSpPr>
                <a:spLocks noChangeArrowheads="1"/>
              </p:cNvSpPr>
              <p:nvPr/>
            </p:nvSpPr>
            <p:spPr bwMode="auto">
              <a:xfrm>
                <a:off x="3791" y="490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34" name="Rectangle 372">
                <a:extLst>
                  <a:ext uri="{FF2B5EF4-FFF2-40B4-BE49-F238E27FC236}">
                    <a16:creationId xmlns:a16="http://schemas.microsoft.com/office/drawing/2014/main" id="{5B8B6518-6366-4C5A-B957-AB6B38A57887}"/>
                  </a:ext>
                </a:extLst>
              </p:cNvPr>
              <p:cNvSpPr>
                <a:spLocks noChangeArrowheads="1"/>
              </p:cNvSpPr>
              <p:nvPr/>
            </p:nvSpPr>
            <p:spPr bwMode="auto">
              <a:xfrm>
                <a:off x="3791" y="504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35" name="Rectangle 371">
                <a:extLst>
                  <a:ext uri="{FF2B5EF4-FFF2-40B4-BE49-F238E27FC236}">
                    <a16:creationId xmlns:a16="http://schemas.microsoft.com/office/drawing/2014/main" id="{F57A22AD-8B26-4EEB-B82B-CC56F487FDE4}"/>
                  </a:ext>
                </a:extLst>
              </p:cNvPr>
              <p:cNvSpPr>
                <a:spLocks noChangeArrowheads="1"/>
              </p:cNvSpPr>
              <p:nvPr/>
            </p:nvSpPr>
            <p:spPr bwMode="auto">
              <a:xfrm>
                <a:off x="3935" y="490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36" name="Rectangle 370">
                <a:extLst>
                  <a:ext uri="{FF2B5EF4-FFF2-40B4-BE49-F238E27FC236}">
                    <a16:creationId xmlns:a16="http://schemas.microsoft.com/office/drawing/2014/main" id="{C66BE60B-3210-47C6-8A23-1A484A260970}"/>
                  </a:ext>
                </a:extLst>
              </p:cNvPr>
              <p:cNvSpPr>
                <a:spLocks noChangeArrowheads="1"/>
              </p:cNvSpPr>
              <p:nvPr/>
            </p:nvSpPr>
            <p:spPr bwMode="auto">
              <a:xfrm>
                <a:off x="3935" y="504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37" name="Rectangle 369">
                <a:extLst>
                  <a:ext uri="{FF2B5EF4-FFF2-40B4-BE49-F238E27FC236}">
                    <a16:creationId xmlns:a16="http://schemas.microsoft.com/office/drawing/2014/main" id="{06E86231-FD16-4FF6-B67D-03E5BE2F7AA9}"/>
                  </a:ext>
                </a:extLst>
              </p:cNvPr>
              <p:cNvSpPr>
                <a:spLocks noChangeArrowheads="1"/>
              </p:cNvSpPr>
              <p:nvPr/>
            </p:nvSpPr>
            <p:spPr bwMode="auto">
              <a:xfrm>
                <a:off x="4079" y="490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38" name="Rectangle 368">
                <a:extLst>
                  <a:ext uri="{FF2B5EF4-FFF2-40B4-BE49-F238E27FC236}">
                    <a16:creationId xmlns:a16="http://schemas.microsoft.com/office/drawing/2014/main" id="{5BC11778-5767-49F0-8197-290438B4D08C}"/>
                  </a:ext>
                </a:extLst>
              </p:cNvPr>
              <p:cNvSpPr>
                <a:spLocks noChangeArrowheads="1"/>
              </p:cNvSpPr>
              <p:nvPr/>
            </p:nvSpPr>
            <p:spPr bwMode="auto">
              <a:xfrm>
                <a:off x="4079" y="504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39" name="Rectangle 367">
                <a:extLst>
                  <a:ext uri="{FF2B5EF4-FFF2-40B4-BE49-F238E27FC236}">
                    <a16:creationId xmlns:a16="http://schemas.microsoft.com/office/drawing/2014/main" id="{D406736F-8ADE-4B1B-94E0-35214C2F6062}"/>
                  </a:ext>
                </a:extLst>
              </p:cNvPr>
              <p:cNvSpPr>
                <a:spLocks noChangeArrowheads="1"/>
              </p:cNvSpPr>
              <p:nvPr/>
            </p:nvSpPr>
            <p:spPr bwMode="auto">
              <a:xfrm>
                <a:off x="3503" y="4903"/>
                <a:ext cx="720" cy="288"/>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40" name="Rectangle 366">
                <a:extLst>
                  <a:ext uri="{FF2B5EF4-FFF2-40B4-BE49-F238E27FC236}">
                    <a16:creationId xmlns:a16="http://schemas.microsoft.com/office/drawing/2014/main" id="{BBD9830E-5DFA-43C4-80C1-4673C5C1B611}"/>
                  </a:ext>
                </a:extLst>
              </p:cNvPr>
              <p:cNvSpPr>
                <a:spLocks noChangeArrowheads="1"/>
              </p:cNvSpPr>
              <p:nvPr/>
            </p:nvSpPr>
            <p:spPr bwMode="auto">
              <a:xfrm>
                <a:off x="4943" y="490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41" name="Rectangle 365">
                <a:extLst>
                  <a:ext uri="{FF2B5EF4-FFF2-40B4-BE49-F238E27FC236}">
                    <a16:creationId xmlns:a16="http://schemas.microsoft.com/office/drawing/2014/main" id="{065C4AE1-2DA2-4B45-9CF3-3F296DDC5EED}"/>
                  </a:ext>
                </a:extLst>
              </p:cNvPr>
              <p:cNvSpPr>
                <a:spLocks noChangeArrowheads="1"/>
              </p:cNvSpPr>
              <p:nvPr/>
            </p:nvSpPr>
            <p:spPr bwMode="auto">
              <a:xfrm>
                <a:off x="4943" y="504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42" name="Rectangle 364">
                <a:extLst>
                  <a:ext uri="{FF2B5EF4-FFF2-40B4-BE49-F238E27FC236}">
                    <a16:creationId xmlns:a16="http://schemas.microsoft.com/office/drawing/2014/main" id="{C38FB178-2301-4F31-9431-82F6EF861D19}"/>
                  </a:ext>
                </a:extLst>
              </p:cNvPr>
              <p:cNvSpPr>
                <a:spLocks noChangeArrowheads="1"/>
              </p:cNvSpPr>
              <p:nvPr/>
            </p:nvSpPr>
            <p:spPr bwMode="auto">
              <a:xfrm>
                <a:off x="5087" y="490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43" name="Rectangle 363">
                <a:extLst>
                  <a:ext uri="{FF2B5EF4-FFF2-40B4-BE49-F238E27FC236}">
                    <a16:creationId xmlns:a16="http://schemas.microsoft.com/office/drawing/2014/main" id="{6EA89A53-4E5C-4CB2-9C24-B0F544B0B111}"/>
                  </a:ext>
                </a:extLst>
              </p:cNvPr>
              <p:cNvSpPr>
                <a:spLocks noChangeArrowheads="1"/>
              </p:cNvSpPr>
              <p:nvPr/>
            </p:nvSpPr>
            <p:spPr bwMode="auto">
              <a:xfrm>
                <a:off x="5087" y="504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44" name="Rectangle 362">
                <a:extLst>
                  <a:ext uri="{FF2B5EF4-FFF2-40B4-BE49-F238E27FC236}">
                    <a16:creationId xmlns:a16="http://schemas.microsoft.com/office/drawing/2014/main" id="{60A8AA2B-D2B3-4514-91BF-7DF0E2524018}"/>
                  </a:ext>
                </a:extLst>
              </p:cNvPr>
              <p:cNvSpPr>
                <a:spLocks noChangeArrowheads="1"/>
              </p:cNvSpPr>
              <p:nvPr/>
            </p:nvSpPr>
            <p:spPr bwMode="auto">
              <a:xfrm>
                <a:off x="5231" y="490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45" name="Rectangle 361">
                <a:extLst>
                  <a:ext uri="{FF2B5EF4-FFF2-40B4-BE49-F238E27FC236}">
                    <a16:creationId xmlns:a16="http://schemas.microsoft.com/office/drawing/2014/main" id="{518DAB25-4360-410C-8DD4-C43906A54605}"/>
                  </a:ext>
                </a:extLst>
              </p:cNvPr>
              <p:cNvSpPr>
                <a:spLocks noChangeArrowheads="1"/>
              </p:cNvSpPr>
              <p:nvPr/>
            </p:nvSpPr>
            <p:spPr bwMode="auto">
              <a:xfrm>
                <a:off x="5231" y="504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46" name="Rectangle 360">
                <a:extLst>
                  <a:ext uri="{FF2B5EF4-FFF2-40B4-BE49-F238E27FC236}">
                    <a16:creationId xmlns:a16="http://schemas.microsoft.com/office/drawing/2014/main" id="{E1DA0CBF-61E5-49C2-A7F3-77103840F338}"/>
                  </a:ext>
                </a:extLst>
              </p:cNvPr>
              <p:cNvSpPr>
                <a:spLocks noChangeArrowheads="1"/>
              </p:cNvSpPr>
              <p:nvPr/>
            </p:nvSpPr>
            <p:spPr bwMode="auto">
              <a:xfrm>
                <a:off x="4943" y="4903"/>
                <a:ext cx="432" cy="288"/>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grpSp>
        <p:sp>
          <p:nvSpPr>
            <p:cNvPr id="50" name="Text Box 358">
              <a:extLst>
                <a:ext uri="{FF2B5EF4-FFF2-40B4-BE49-F238E27FC236}">
                  <a16:creationId xmlns:a16="http://schemas.microsoft.com/office/drawing/2014/main" id="{AE841FFE-5D6C-427F-9170-8775117D07F9}"/>
                </a:ext>
              </a:extLst>
            </p:cNvPr>
            <p:cNvSpPr txBox="1">
              <a:spLocks noChangeArrowheads="1"/>
            </p:cNvSpPr>
            <p:nvPr/>
          </p:nvSpPr>
          <p:spPr bwMode="auto">
            <a:xfrm>
              <a:off x="2639" y="8069"/>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800" baseline="-30000">
                  <a:solidFill>
                    <a:srgbClr val="0000FF"/>
                  </a:solidFill>
                  <a:latin typeface="Symbol" panose="05050102010706020507" pitchFamily="18" charset="2"/>
                  <a:cs typeface="Times New Roman" panose="02020603050405020304" pitchFamily="18" charset="0"/>
                </a:rPr>
                <a:t> </a:t>
              </a:r>
              <a:r>
                <a:rPr lang="en-US" altLang="en-US" sz="800">
                  <a:solidFill>
                    <a:srgbClr val="0000FF"/>
                  </a:solidFill>
                  <a:latin typeface="Arial" panose="020B0604020202020204" pitchFamily="34" charset="0"/>
                  <a:ea typeface="Times New Roman" panose="02020603050405020304" pitchFamily="18" charset="0"/>
                  <a:cs typeface="Arial" panose="020B0604020202020204" pitchFamily="34" charset="0"/>
                </a:rPr>
                <a:t>0</a:t>
              </a:r>
              <a:endParaRPr lang="en-US" altLang="en-US"/>
            </a:p>
          </p:txBody>
        </p:sp>
        <p:grpSp>
          <p:nvGrpSpPr>
            <p:cNvPr id="51" name="Group 114">
              <a:extLst>
                <a:ext uri="{FF2B5EF4-FFF2-40B4-BE49-F238E27FC236}">
                  <a16:creationId xmlns:a16="http://schemas.microsoft.com/office/drawing/2014/main" id="{F7B8684D-27C9-41EF-A641-65EEF111BFD6}"/>
                </a:ext>
              </a:extLst>
            </p:cNvPr>
            <p:cNvGrpSpPr>
              <a:grpSpLocks/>
            </p:cNvGrpSpPr>
            <p:nvPr/>
          </p:nvGrpSpPr>
          <p:grpSpPr bwMode="auto">
            <a:xfrm>
              <a:off x="2783" y="5910"/>
              <a:ext cx="2160" cy="2160"/>
              <a:chOff x="2783" y="5910"/>
              <a:chExt cx="2160" cy="2160"/>
            </a:xfrm>
          </p:grpSpPr>
          <p:grpSp>
            <p:nvGrpSpPr>
              <p:cNvPr id="164" name="Group 331">
                <a:extLst>
                  <a:ext uri="{FF2B5EF4-FFF2-40B4-BE49-F238E27FC236}">
                    <a16:creationId xmlns:a16="http://schemas.microsoft.com/office/drawing/2014/main" id="{52A09D6B-E4E9-4116-83C7-9D0DF2CED61F}"/>
                  </a:ext>
                </a:extLst>
              </p:cNvPr>
              <p:cNvGrpSpPr>
                <a:grpSpLocks/>
              </p:cNvGrpSpPr>
              <p:nvPr/>
            </p:nvGrpSpPr>
            <p:grpSpPr bwMode="auto">
              <a:xfrm>
                <a:off x="2783" y="5910"/>
                <a:ext cx="720" cy="721"/>
                <a:chOff x="2927" y="5479"/>
                <a:chExt cx="720" cy="720"/>
              </a:xfrm>
            </p:grpSpPr>
            <p:sp>
              <p:nvSpPr>
                <p:cNvPr id="381" name="Rectangle 357">
                  <a:extLst>
                    <a:ext uri="{FF2B5EF4-FFF2-40B4-BE49-F238E27FC236}">
                      <a16:creationId xmlns:a16="http://schemas.microsoft.com/office/drawing/2014/main" id="{347AE1F7-61FD-4EC1-8731-4A3DC3BBECAD}"/>
                    </a:ext>
                  </a:extLst>
                </p:cNvPr>
                <p:cNvSpPr>
                  <a:spLocks noChangeArrowheads="1"/>
                </p:cNvSpPr>
                <p:nvPr/>
              </p:nvSpPr>
              <p:spPr bwMode="auto">
                <a:xfrm>
                  <a:off x="2927"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82" name="Rectangle 356">
                  <a:extLst>
                    <a:ext uri="{FF2B5EF4-FFF2-40B4-BE49-F238E27FC236}">
                      <a16:creationId xmlns:a16="http://schemas.microsoft.com/office/drawing/2014/main" id="{7BDBB885-8CA0-4580-8312-CE59D169C322}"/>
                    </a:ext>
                  </a:extLst>
                </p:cNvPr>
                <p:cNvSpPr>
                  <a:spLocks noChangeArrowheads="1"/>
                </p:cNvSpPr>
                <p:nvPr/>
              </p:nvSpPr>
              <p:spPr bwMode="auto">
                <a:xfrm>
                  <a:off x="2927"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83" name="Rectangle 355">
                  <a:extLst>
                    <a:ext uri="{FF2B5EF4-FFF2-40B4-BE49-F238E27FC236}">
                      <a16:creationId xmlns:a16="http://schemas.microsoft.com/office/drawing/2014/main" id="{7F11F5F2-0338-4FAA-B618-75F824D02819}"/>
                    </a:ext>
                  </a:extLst>
                </p:cNvPr>
                <p:cNvSpPr>
                  <a:spLocks noChangeArrowheads="1"/>
                </p:cNvSpPr>
                <p:nvPr/>
              </p:nvSpPr>
              <p:spPr bwMode="auto">
                <a:xfrm>
                  <a:off x="2927"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84" name="Rectangle 354">
                  <a:extLst>
                    <a:ext uri="{FF2B5EF4-FFF2-40B4-BE49-F238E27FC236}">
                      <a16:creationId xmlns:a16="http://schemas.microsoft.com/office/drawing/2014/main" id="{2BAA14BC-321F-49CF-A120-40E14971ABBB}"/>
                    </a:ext>
                  </a:extLst>
                </p:cNvPr>
                <p:cNvSpPr>
                  <a:spLocks noChangeArrowheads="1"/>
                </p:cNvSpPr>
                <p:nvPr/>
              </p:nvSpPr>
              <p:spPr bwMode="auto">
                <a:xfrm>
                  <a:off x="2927"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85" name="Rectangle 353">
                  <a:extLst>
                    <a:ext uri="{FF2B5EF4-FFF2-40B4-BE49-F238E27FC236}">
                      <a16:creationId xmlns:a16="http://schemas.microsoft.com/office/drawing/2014/main" id="{8231693A-BD41-42B8-B095-A97D69C18C53}"/>
                    </a:ext>
                  </a:extLst>
                </p:cNvPr>
                <p:cNvSpPr>
                  <a:spLocks noChangeArrowheads="1"/>
                </p:cNvSpPr>
                <p:nvPr/>
              </p:nvSpPr>
              <p:spPr bwMode="auto">
                <a:xfrm>
                  <a:off x="2927"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86" name="Rectangle 352">
                  <a:extLst>
                    <a:ext uri="{FF2B5EF4-FFF2-40B4-BE49-F238E27FC236}">
                      <a16:creationId xmlns:a16="http://schemas.microsoft.com/office/drawing/2014/main" id="{74445D85-B18D-464C-8EAE-53C5EC51959D}"/>
                    </a:ext>
                  </a:extLst>
                </p:cNvPr>
                <p:cNvSpPr>
                  <a:spLocks noChangeArrowheads="1"/>
                </p:cNvSpPr>
                <p:nvPr/>
              </p:nvSpPr>
              <p:spPr bwMode="auto">
                <a:xfrm>
                  <a:off x="3071"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87" name="Rectangle 351">
                  <a:extLst>
                    <a:ext uri="{FF2B5EF4-FFF2-40B4-BE49-F238E27FC236}">
                      <a16:creationId xmlns:a16="http://schemas.microsoft.com/office/drawing/2014/main" id="{07EB8ED0-83FD-40C1-BF88-5235545D4E30}"/>
                    </a:ext>
                  </a:extLst>
                </p:cNvPr>
                <p:cNvSpPr>
                  <a:spLocks noChangeArrowheads="1"/>
                </p:cNvSpPr>
                <p:nvPr/>
              </p:nvSpPr>
              <p:spPr bwMode="auto">
                <a:xfrm>
                  <a:off x="3071"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88" name="Rectangle 350">
                  <a:extLst>
                    <a:ext uri="{FF2B5EF4-FFF2-40B4-BE49-F238E27FC236}">
                      <a16:creationId xmlns:a16="http://schemas.microsoft.com/office/drawing/2014/main" id="{9F82A242-3EA9-49D7-99F8-786E3A0146C6}"/>
                    </a:ext>
                  </a:extLst>
                </p:cNvPr>
                <p:cNvSpPr>
                  <a:spLocks noChangeArrowheads="1"/>
                </p:cNvSpPr>
                <p:nvPr/>
              </p:nvSpPr>
              <p:spPr bwMode="auto">
                <a:xfrm>
                  <a:off x="3071"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89" name="Rectangle 349">
                  <a:extLst>
                    <a:ext uri="{FF2B5EF4-FFF2-40B4-BE49-F238E27FC236}">
                      <a16:creationId xmlns:a16="http://schemas.microsoft.com/office/drawing/2014/main" id="{A75528AC-4F67-4928-A316-B14B7D333703}"/>
                    </a:ext>
                  </a:extLst>
                </p:cNvPr>
                <p:cNvSpPr>
                  <a:spLocks noChangeArrowheads="1"/>
                </p:cNvSpPr>
                <p:nvPr/>
              </p:nvSpPr>
              <p:spPr bwMode="auto">
                <a:xfrm>
                  <a:off x="3071"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90" name="Rectangle 348">
                  <a:extLst>
                    <a:ext uri="{FF2B5EF4-FFF2-40B4-BE49-F238E27FC236}">
                      <a16:creationId xmlns:a16="http://schemas.microsoft.com/office/drawing/2014/main" id="{E5169E5C-26D3-4201-9AC9-ECA6B1E98437}"/>
                    </a:ext>
                  </a:extLst>
                </p:cNvPr>
                <p:cNvSpPr>
                  <a:spLocks noChangeArrowheads="1"/>
                </p:cNvSpPr>
                <p:nvPr/>
              </p:nvSpPr>
              <p:spPr bwMode="auto">
                <a:xfrm>
                  <a:off x="3071"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91" name="Rectangle 347">
                  <a:extLst>
                    <a:ext uri="{FF2B5EF4-FFF2-40B4-BE49-F238E27FC236}">
                      <a16:creationId xmlns:a16="http://schemas.microsoft.com/office/drawing/2014/main" id="{8F9A462E-0761-4319-B2C0-75FC4CB348BC}"/>
                    </a:ext>
                  </a:extLst>
                </p:cNvPr>
                <p:cNvSpPr>
                  <a:spLocks noChangeArrowheads="1"/>
                </p:cNvSpPr>
                <p:nvPr/>
              </p:nvSpPr>
              <p:spPr bwMode="auto">
                <a:xfrm>
                  <a:off x="3215"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92" name="Rectangle 346">
                  <a:extLst>
                    <a:ext uri="{FF2B5EF4-FFF2-40B4-BE49-F238E27FC236}">
                      <a16:creationId xmlns:a16="http://schemas.microsoft.com/office/drawing/2014/main" id="{35E842F5-B760-4EFE-B45C-DEEF9466BE2B}"/>
                    </a:ext>
                  </a:extLst>
                </p:cNvPr>
                <p:cNvSpPr>
                  <a:spLocks noChangeArrowheads="1"/>
                </p:cNvSpPr>
                <p:nvPr/>
              </p:nvSpPr>
              <p:spPr bwMode="auto">
                <a:xfrm>
                  <a:off x="3215"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93" name="Rectangle 345">
                  <a:extLst>
                    <a:ext uri="{FF2B5EF4-FFF2-40B4-BE49-F238E27FC236}">
                      <a16:creationId xmlns:a16="http://schemas.microsoft.com/office/drawing/2014/main" id="{71EF7A75-7B2A-4A81-8E63-64AFDB81FCE2}"/>
                    </a:ext>
                  </a:extLst>
                </p:cNvPr>
                <p:cNvSpPr>
                  <a:spLocks noChangeArrowheads="1"/>
                </p:cNvSpPr>
                <p:nvPr/>
              </p:nvSpPr>
              <p:spPr bwMode="auto">
                <a:xfrm>
                  <a:off x="3215"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94" name="Rectangle 344">
                  <a:extLst>
                    <a:ext uri="{FF2B5EF4-FFF2-40B4-BE49-F238E27FC236}">
                      <a16:creationId xmlns:a16="http://schemas.microsoft.com/office/drawing/2014/main" id="{259DF09B-E1BB-41B4-8946-3FEF81701E06}"/>
                    </a:ext>
                  </a:extLst>
                </p:cNvPr>
                <p:cNvSpPr>
                  <a:spLocks noChangeArrowheads="1"/>
                </p:cNvSpPr>
                <p:nvPr/>
              </p:nvSpPr>
              <p:spPr bwMode="auto">
                <a:xfrm>
                  <a:off x="3215"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95" name="Rectangle 343">
                  <a:extLst>
                    <a:ext uri="{FF2B5EF4-FFF2-40B4-BE49-F238E27FC236}">
                      <a16:creationId xmlns:a16="http://schemas.microsoft.com/office/drawing/2014/main" id="{09ECC807-4F0D-40C7-9110-A82CE3216D58}"/>
                    </a:ext>
                  </a:extLst>
                </p:cNvPr>
                <p:cNvSpPr>
                  <a:spLocks noChangeArrowheads="1"/>
                </p:cNvSpPr>
                <p:nvPr/>
              </p:nvSpPr>
              <p:spPr bwMode="auto">
                <a:xfrm>
                  <a:off x="3215"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96" name="Rectangle 342">
                  <a:extLst>
                    <a:ext uri="{FF2B5EF4-FFF2-40B4-BE49-F238E27FC236}">
                      <a16:creationId xmlns:a16="http://schemas.microsoft.com/office/drawing/2014/main" id="{F1FDBCC0-90CF-480D-8F72-D07737764E32}"/>
                    </a:ext>
                  </a:extLst>
                </p:cNvPr>
                <p:cNvSpPr>
                  <a:spLocks noChangeArrowheads="1"/>
                </p:cNvSpPr>
                <p:nvPr/>
              </p:nvSpPr>
              <p:spPr bwMode="auto">
                <a:xfrm>
                  <a:off x="3359"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97" name="Rectangle 341">
                  <a:extLst>
                    <a:ext uri="{FF2B5EF4-FFF2-40B4-BE49-F238E27FC236}">
                      <a16:creationId xmlns:a16="http://schemas.microsoft.com/office/drawing/2014/main" id="{5E05D387-42F9-4924-8A79-CE7CB08AB01B}"/>
                    </a:ext>
                  </a:extLst>
                </p:cNvPr>
                <p:cNvSpPr>
                  <a:spLocks noChangeArrowheads="1"/>
                </p:cNvSpPr>
                <p:nvPr/>
              </p:nvSpPr>
              <p:spPr bwMode="auto">
                <a:xfrm>
                  <a:off x="3359"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98" name="Rectangle 340">
                  <a:extLst>
                    <a:ext uri="{FF2B5EF4-FFF2-40B4-BE49-F238E27FC236}">
                      <a16:creationId xmlns:a16="http://schemas.microsoft.com/office/drawing/2014/main" id="{2D48A43E-860B-4F5F-A371-92AC59813C6F}"/>
                    </a:ext>
                  </a:extLst>
                </p:cNvPr>
                <p:cNvSpPr>
                  <a:spLocks noChangeArrowheads="1"/>
                </p:cNvSpPr>
                <p:nvPr/>
              </p:nvSpPr>
              <p:spPr bwMode="auto">
                <a:xfrm>
                  <a:off x="3359"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99" name="Rectangle 339">
                  <a:extLst>
                    <a:ext uri="{FF2B5EF4-FFF2-40B4-BE49-F238E27FC236}">
                      <a16:creationId xmlns:a16="http://schemas.microsoft.com/office/drawing/2014/main" id="{3BD310A0-0BC9-4EA2-9A65-9520DDFAA859}"/>
                    </a:ext>
                  </a:extLst>
                </p:cNvPr>
                <p:cNvSpPr>
                  <a:spLocks noChangeArrowheads="1"/>
                </p:cNvSpPr>
                <p:nvPr/>
              </p:nvSpPr>
              <p:spPr bwMode="auto">
                <a:xfrm>
                  <a:off x="3359"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00" name="Rectangle 338">
                  <a:extLst>
                    <a:ext uri="{FF2B5EF4-FFF2-40B4-BE49-F238E27FC236}">
                      <a16:creationId xmlns:a16="http://schemas.microsoft.com/office/drawing/2014/main" id="{165A73B3-F3C9-4B8E-A97D-3BF9E93F226F}"/>
                    </a:ext>
                  </a:extLst>
                </p:cNvPr>
                <p:cNvSpPr>
                  <a:spLocks noChangeArrowheads="1"/>
                </p:cNvSpPr>
                <p:nvPr/>
              </p:nvSpPr>
              <p:spPr bwMode="auto">
                <a:xfrm>
                  <a:off x="3359"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01" name="Rectangle 337">
                  <a:extLst>
                    <a:ext uri="{FF2B5EF4-FFF2-40B4-BE49-F238E27FC236}">
                      <a16:creationId xmlns:a16="http://schemas.microsoft.com/office/drawing/2014/main" id="{5EAD2BF1-07BA-47C0-9884-4D6CBAAF656F}"/>
                    </a:ext>
                  </a:extLst>
                </p:cNvPr>
                <p:cNvSpPr>
                  <a:spLocks noChangeArrowheads="1"/>
                </p:cNvSpPr>
                <p:nvPr/>
              </p:nvSpPr>
              <p:spPr bwMode="auto">
                <a:xfrm>
                  <a:off x="3503"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02" name="Rectangle 336">
                  <a:extLst>
                    <a:ext uri="{FF2B5EF4-FFF2-40B4-BE49-F238E27FC236}">
                      <a16:creationId xmlns:a16="http://schemas.microsoft.com/office/drawing/2014/main" id="{7A8C76CC-93E8-460B-8CE3-52494E024C3A}"/>
                    </a:ext>
                  </a:extLst>
                </p:cNvPr>
                <p:cNvSpPr>
                  <a:spLocks noChangeArrowheads="1"/>
                </p:cNvSpPr>
                <p:nvPr/>
              </p:nvSpPr>
              <p:spPr bwMode="auto">
                <a:xfrm>
                  <a:off x="3503"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03" name="Rectangle 335">
                  <a:extLst>
                    <a:ext uri="{FF2B5EF4-FFF2-40B4-BE49-F238E27FC236}">
                      <a16:creationId xmlns:a16="http://schemas.microsoft.com/office/drawing/2014/main" id="{DF7893A8-4A75-469C-8F71-F0C78B3315EB}"/>
                    </a:ext>
                  </a:extLst>
                </p:cNvPr>
                <p:cNvSpPr>
                  <a:spLocks noChangeArrowheads="1"/>
                </p:cNvSpPr>
                <p:nvPr/>
              </p:nvSpPr>
              <p:spPr bwMode="auto">
                <a:xfrm>
                  <a:off x="3503"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04" name="Rectangle 334">
                  <a:extLst>
                    <a:ext uri="{FF2B5EF4-FFF2-40B4-BE49-F238E27FC236}">
                      <a16:creationId xmlns:a16="http://schemas.microsoft.com/office/drawing/2014/main" id="{273D7C30-F31E-447F-BC24-8C8C2C78B6A7}"/>
                    </a:ext>
                  </a:extLst>
                </p:cNvPr>
                <p:cNvSpPr>
                  <a:spLocks noChangeArrowheads="1"/>
                </p:cNvSpPr>
                <p:nvPr/>
              </p:nvSpPr>
              <p:spPr bwMode="auto">
                <a:xfrm>
                  <a:off x="3503"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05" name="Rectangle 333">
                  <a:extLst>
                    <a:ext uri="{FF2B5EF4-FFF2-40B4-BE49-F238E27FC236}">
                      <a16:creationId xmlns:a16="http://schemas.microsoft.com/office/drawing/2014/main" id="{8268F90C-96D4-40B4-AB37-68A300E66E75}"/>
                    </a:ext>
                  </a:extLst>
                </p:cNvPr>
                <p:cNvSpPr>
                  <a:spLocks noChangeArrowheads="1"/>
                </p:cNvSpPr>
                <p:nvPr/>
              </p:nvSpPr>
              <p:spPr bwMode="auto">
                <a:xfrm>
                  <a:off x="3503"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406" name="Rectangle 332">
                  <a:extLst>
                    <a:ext uri="{FF2B5EF4-FFF2-40B4-BE49-F238E27FC236}">
                      <a16:creationId xmlns:a16="http://schemas.microsoft.com/office/drawing/2014/main" id="{4BC838A0-353C-4A3C-9D97-6AFD239AC4A9}"/>
                    </a:ext>
                  </a:extLst>
                </p:cNvPr>
                <p:cNvSpPr>
                  <a:spLocks noChangeArrowheads="1"/>
                </p:cNvSpPr>
                <p:nvPr/>
              </p:nvSpPr>
              <p:spPr bwMode="auto">
                <a:xfrm>
                  <a:off x="2927" y="5479"/>
                  <a:ext cx="720" cy="72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grpSp>
          <p:grpSp>
            <p:nvGrpSpPr>
              <p:cNvPr id="165" name="Group 304">
                <a:extLst>
                  <a:ext uri="{FF2B5EF4-FFF2-40B4-BE49-F238E27FC236}">
                    <a16:creationId xmlns:a16="http://schemas.microsoft.com/office/drawing/2014/main" id="{775CD1B4-1232-4A1D-813C-213F0DC708F2}"/>
                  </a:ext>
                </a:extLst>
              </p:cNvPr>
              <p:cNvGrpSpPr>
                <a:grpSpLocks/>
              </p:cNvGrpSpPr>
              <p:nvPr/>
            </p:nvGrpSpPr>
            <p:grpSpPr bwMode="auto">
              <a:xfrm>
                <a:off x="3503" y="5910"/>
                <a:ext cx="720" cy="721"/>
                <a:chOff x="2927" y="5479"/>
                <a:chExt cx="720" cy="720"/>
              </a:xfrm>
            </p:grpSpPr>
            <p:sp>
              <p:nvSpPr>
                <p:cNvPr id="355" name="Rectangle 330">
                  <a:extLst>
                    <a:ext uri="{FF2B5EF4-FFF2-40B4-BE49-F238E27FC236}">
                      <a16:creationId xmlns:a16="http://schemas.microsoft.com/office/drawing/2014/main" id="{D93C828A-56D5-4D4C-B719-F24C0C2799E8}"/>
                    </a:ext>
                  </a:extLst>
                </p:cNvPr>
                <p:cNvSpPr>
                  <a:spLocks noChangeArrowheads="1"/>
                </p:cNvSpPr>
                <p:nvPr/>
              </p:nvSpPr>
              <p:spPr bwMode="auto">
                <a:xfrm>
                  <a:off x="2927"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56" name="Rectangle 329">
                  <a:extLst>
                    <a:ext uri="{FF2B5EF4-FFF2-40B4-BE49-F238E27FC236}">
                      <a16:creationId xmlns:a16="http://schemas.microsoft.com/office/drawing/2014/main" id="{9974A2CE-C9C6-406A-9AD3-86D010664B8A}"/>
                    </a:ext>
                  </a:extLst>
                </p:cNvPr>
                <p:cNvSpPr>
                  <a:spLocks noChangeArrowheads="1"/>
                </p:cNvSpPr>
                <p:nvPr/>
              </p:nvSpPr>
              <p:spPr bwMode="auto">
                <a:xfrm>
                  <a:off x="2927"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57" name="Rectangle 328">
                  <a:extLst>
                    <a:ext uri="{FF2B5EF4-FFF2-40B4-BE49-F238E27FC236}">
                      <a16:creationId xmlns:a16="http://schemas.microsoft.com/office/drawing/2014/main" id="{908A6273-F316-4A3A-9682-CD30E8326F1F}"/>
                    </a:ext>
                  </a:extLst>
                </p:cNvPr>
                <p:cNvSpPr>
                  <a:spLocks noChangeArrowheads="1"/>
                </p:cNvSpPr>
                <p:nvPr/>
              </p:nvSpPr>
              <p:spPr bwMode="auto">
                <a:xfrm>
                  <a:off x="2927"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58" name="Rectangle 327">
                  <a:extLst>
                    <a:ext uri="{FF2B5EF4-FFF2-40B4-BE49-F238E27FC236}">
                      <a16:creationId xmlns:a16="http://schemas.microsoft.com/office/drawing/2014/main" id="{D8F928A2-0583-424D-A6CA-5D95C43BE04D}"/>
                    </a:ext>
                  </a:extLst>
                </p:cNvPr>
                <p:cNvSpPr>
                  <a:spLocks noChangeArrowheads="1"/>
                </p:cNvSpPr>
                <p:nvPr/>
              </p:nvSpPr>
              <p:spPr bwMode="auto">
                <a:xfrm>
                  <a:off x="2927"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59" name="Rectangle 326">
                  <a:extLst>
                    <a:ext uri="{FF2B5EF4-FFF2-40B4-BE49-F238E27FC236}">
                      <a16:creationId xmlns:a16="http://schemas.microsoft.com/office/drawing/2014/main" id="{7DBC5FC8-CC6C-4E38-9DD9-135586BAF7ED}"/>
                    </a:ext>
                  </a:extLst>
                </p:cNvPr>
                <p:cNvSpPr>
                  <a:spLocks noChangeArrowheads="1"/>
                </p:cNvSpPr>
                <p:nvPr/>
              </p:nvSpPr>
              <p:spPr bwMode="auto">
                <a:xfrm>
                  <a:off x="2927"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60" name="Rectangle 325">
                  <a:extLst>
                    <a:ext uri="{FF2B5EF4-FFF2-40B4-BE49-F238E27FC236}">
                      <a16:creationId xmlns:a16="http://schemas.microsoft.com/office/drawing/2014/main" id="{2323737A-B4A2-417E-A183-8A1901C2C9B1}"/>
                    </a:ext>
                  </a:extLst>
                </p:cNvPr>
                <p:cNvSpPr>
                  <a:spLocks noChangeArrowheads="1"/>
                </p:cNvSpPr>
                <p:nvPr/>
              </p:nvSpPr>
              <p:spPr bwMode="auto">
                <a:xfrm>
                  <a:off x="3071"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61" name="Rectangle 324">
                  <a:extLst>
                    <a:ext uri="{FF2B5EF4-FFF2-40B4-BE49-F238E27FC236}">
                      <a16:creationId xmlns:a16="http://schemas.microsoft.com/office/drawing/2014/main" id="{C83F7688-3A71-4562-ABA9-D3E54253795B}"/>
                    </a:ext>
                  </a:extLst>
                </p:cNvPr>
                <p:cNvSpPr>
                  <a:spLocks noChangeArrowheads="1"/>
                </p:cNvSpPr>
                <p:nvPr/>
              </p:nvSpPr>
              <p:spPr bwMode="auto">
                <a:xfrm>
                  <a:off x="3071"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62" name="Rectangle 323">
                  <a:extLst>
                    <a:ext uri="{FF2B5EF4-FFF2-40B4-BE49-F238E27FC236}">
                      <a16:creationId xmlns:a16="http://schemas.microsoft.com/office/drawing/2014/main" id="{D7175042-E4C4-4CC5-8C1D-13C62875F614}"/>
                    </a:ext>
                  </a:extLst>
                </p:cNvPr>
                <p:cNvSpPr>
                  <a:spLocks noChangeArrowheads="1"/>
                </p:cNvSpPr>
                <p:nvPr/>
              </p:nvSpPr>
              <p:spPr bwMode="auto">
                <a:xfrm>
                  <a:off x="3071"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63" name="Rectangle 322">
                  <a:extLst>
                    <a:ext uri="{FF2B5EF4-FFF2-40B4-BE49-F238E27FC236}">
                      <a16:creationId xmlns:a16="http://schemas.microsoft.com/office/drawing/2014/main" id="{C3564AAE-9B65-4427-AC93-6F690517A394}"/>
                    </a:ext>
                  </a:extLst>
                </p:cNvPr>
                <p:cNvSpPr>
                  <a:spLocks noChangeArrowheads="1"/>
                </p:cNvSpPr>
                <p:nvPr/>
              </p:nvSpPr>
              <p:spPr bwMode="auto">
                <a:xfrm>
                  <a:off x="3071"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64" name="Rectangle 321">
                  <a:extLst>
                    <a:ext uri="{FF2B5EF4-FFF2-40B4-BE49-F238E27FC236}">
                      <a16:creationId xmlns:a16="http://schemas.microsoft.com/office/drawing/2014/main" id="{778A48A3-3788-4A3A-BFCB-3378D4A43C2B}"/>
                    </a:ext>
                  </a:extLst>
                </p:cNvPr>
                <p:cNvSpPr>
                  <a:spLocks noChangeArrowheads="1"/>
                </p:cNvSpPr>
                <p:nvPr/>
              </p:nvSpPr>
              <p:spPr bwMode="auto">
                <a:xfrm>
                  <a:off x="3071"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65" name="Rectangle 320">
                  <a:extLst>
                    <a:ext uri="{FF2B5EF4-FFF2-40B4-BE49-F238E27FC236}">
                      <a16:creationId xmlns:a16="http://schemas.microsoft.com/office/drawing/2014/main" id="{8DC854CF-D887-458B-B234-2437711A9380}"/>
                    </a:ext>
                  </a:extLst>
                </p:cNvPr>
                <p:cNvSpPr>
                  <a:spLocks noChangeArrowheads="1"/>
                </p:cNvSpPr>
                <p:nvPr/>
              </p:nvSpPr>
              <p:spPr bwMode="auto">
                <a:xfrm>
                  <a:off x="3215"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66" name="Rectangle 319">
                  <a:extLst>
                    <a:ext uri="{FF2B5EF4-FFF2-40B4-BE49-F238E27FC236}">
                      <a16:creationId xmlns:a16="http://schemas.microsoft.com/office/drawing/2014/main" id="{AF506230-44D3-4377-858E-3BAD42B72F88}"/>
                    </a:ext>
                  </a:extLst>
                </p:cNvPr>
                <p:cNvSpPr>
                  <a:spLocks noChangeArrowheads="1"/>
                </p:cNvSpPr>
                <p:nvPr/>
              </p:nvSpPr>
              <p:spPr bwMode="auto">
                <a:xfrm>
                  <a:off x="3215"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67" name="Rectangle 318">
                  <a:extLst>
                    <a:ext uri="{FF2B5EF4-FFF2-40B4-BE49-F238E27FC236}">
                      <a16:creationId xmlns:a16="http://schemas.microsoft.com/office/drawing/2014/main" id="{3D0BEB44-B28A-42EB-B000-B85FD35844F2}"/>
                    </a:ext>
                  </a:extLst>
                </p:cNvPr>
                <p:cNvSpPr>
                  <a:spLocks noChangeArrowheads="1"/>
                </p:cNvSpPr>
                <p:nvPr/>
              </p:nvSpPr>
              <p:spPr bwMode="auto">
                <a:xfrm>
                  <a:off x="3215"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68" name="Rectangle 317">
                  <a:extLst>
                    <a:ext uri="{FF2B5EF4-FFF2-40B4-BE49-F238E27FC236}">
                      <a16:creationId xmlns:a16="http://schemas.microsoft.com/office/drawing/2014/main" id="{A87A0B9F-D16D-410D-B219-83386405219A}"/>
                    </a:ext>
                  </a:extLst>
                </p:cNvPr>
                <p:cNvSpPr>
                  <a:spLocks noChangeArrowheads="1"/>
                </p:cNvSpPr>
                <p:nvPr/>
              </p:nvSpPr>
              <p:spPr bwMode="auto">
                <a:xfrm>
                  <a:off x="3215"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69" name="Rectangle 316">
                  <a:extLst>
                    <a:ext uri="{FF2B5EF4-FFF2-40B4-BE49-F238E27FC236}">
                      <a16:creationId xmlns:a16="http://schemas.microsoft.com/office/drawing/2014/main" id="{8E6F073B-634E-4DCA-AD4D-ADE917E8A516}"/>
                    </a:ext>
                  </a:extLst>
                </p:cNvPr>
                <p:cNvSpPr>
                  <a:spLocks noChangeArrowheads="1"/>
                </p:cNvSpPr>
                <p:nvPr/>
              </p:nvSpPr>
              <p:spPr bwMode="auto">
                <a:xfrm>
                  <a:off x="3215"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70" name="Rectangle 315">
                  <a:extLst>
                    <a:ext uri="{FF2B5EF4-FFF2-40B4-BE49-F238E27FC236}">
                      <a16:creationId xmlns:a16="http://schemas.microsoft.com/office/drawing/2014/main" id="{95830DB1-63DF-49D1-B907-1D9FA6018C0F}"/>
                    </a:ext>
                  </a:extLst>
                </p:cNvPr>
                <p:cNvSpPr>
                  <a:spLocks noChangeArrowheads="1"/>
                </p:cNvSpPr>
                <p:nvPr/>
              </p:nvSpPr>
              <p:spPr bwMode="auto">
                <a:xfrm>
                  <a:off x="3359"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71" name="Rectangle 314">
                  <a:extLst>
                    <a:ext uri="{FF2B5EF4-FFF2-40B4-BE49-F238E27FC236}">
                      <a16:creationId xmlns:a16="http://schemas.microsoft.com/office/drawing/2014/main" id="{6A2C3985-8186-48AD-A0AD-11B383D03F18}"/>
                    </a:ext>
                  </a:extLst>
                </p:cNvPr>
                <p:cNvSpPr>
                  <a:spLocks noChangeArrowheads="1"/>
                </p:cNvSpPr>
                <p:nvPr/>
              </p:nvSpPr>
              <p:spPr bwMode="auto">
                <a:xfrm>
                  <a:off x="3359"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72" name="Rectangle 313">
                  <a:extLst>
                    <a:ext uri="{FF2B5EF4-FFF2-40B4-BE49-F238E27FC236}">
                      <a16:creationId xmlns:a16="http://schemas.microsoft.com/office/drawing/2014/main" id="{E78E88F6-0C84-4655-B998-BBAF4E822314}"/>
                    </a:ext>
                  </a:extLst>
                </p:cNvPr>
                <p:cNvSpPr>
                  <a:spLocks noChangeArrowheads="1"/>
                </p:cNvSpPr>
                <p:nvPr/>
              </p:nvSpPr>
              <p:spPr bwMode="auto">
                <a:xfrm>
                  <a:off x="3359"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73" name="Rectangle 312">
                  <a:extLst>
                    <a:ext uri="{FF2B5EF4-FFF2-40B4-BE49-F238E27FC236}">
                      <a16:creationId xmlns:a16="http://schemas.microsoft.com/office/drawing/2014/main" id="{C79DFB8F-E99D-4486-8BFE-11F4F5F86D6A}"/>
                    </a:ext>
                  </a:extLst>
                </p:cNvPr>
                <p:cNvSpPr>
                  <a:spLocks noChangeArrowheads="1"/>
                </p:cNvSpPr>
                <p:nvPr/>
              </p:nvSpPr>
              <p:spPr bwMode="auto">
                <a:xfrm>
                  <a:off x="3359"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74" name="Rectangle 311">
                  <a:extLst>
                    <a:ext uri="{FF2B5EF4-FFF2-40B4-BE49-F238E27FC236}">
                      <a16:creationId xmlns:a16="http://schemas.microsoft.com/office/drawing/2014/main" id="{53FFC9B3-CF95-433A-99ED-98D3DBAC08E0}"/>
                    </a:ext>
                  </a:extLst>
                </p:cNvPr>
                <p:cNvSpPr>
                  <a:spLocks noChangeArrowheads="1"/>
                </p:cNvSpPr>
                <p:nvPr/>
              </p:nvSpPr>
              <p:spPr bwMode="auto">
                <a:xfrm>
                  <a:off x="3359"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75" name="Rectangle 310">
                  <a:extLst>
                    <a:ext uri="{FF2B5EF4-FFF2-40B4-BE49-F238E27FC236}">
                      <a16:creationId xmlns:a16="http://schemas.microsoft.com/office/drawing/2014/main" id="{BF206052-C415-4F58-8F8D-74BC55979EBC}"/>
                    </a:ext>
                  </a:extLst>
                </p:cNvPr>
                <p:cNvSpPr>
                  <a:spLocks noChangeArrowheads="1"/>
                </p:cNvSpPr>
                <p:nvPr/>
              </p:nvSpPr>
              <p:spPr bwMode="auto">
                <a:xfrm>
                  <a:off x="3503"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76" name="Rectangle 309">
                  <a:extLst>
                    <a:ext uri="{FF2B5EF4-FFF2-40B4-BE49-F238E27FC236}">
                      <a16:creationId xmlns:a16="http://schemas.microsoft.com/office/drawing/2014/main" id="{82FA455D-A3B9-447B-A43F-BF9638DE065A}"/>
                    </a:ext>
                  </a:extLst>
                </p:cNvPr>
                <p:cNvSpPr>
                  <a:spLocks noChangeArrowheads="1"/>
                </p:cNvSpPr>
                <p:nvPr/>
              </p:nvSpPr>
              <p:spPr bwMode="auto">
                <a:xfrm>
                  <a:off x="3503"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77" name="Rectangle 308">
                  <a:extLst>
                    <a:ext uri="{FF2B5EF4-FFF2-40B4-BE49-F238E27FC236}">
                      <a16:creationId xmlns:a16="http://schemas.microsoft.com/office/drawing/2014/main" id="{4B82F369-E398-4687-8559-A0F14ACF7A99}"/>
                    </a:ext>
                  </a:extLst>
                </p:cNvPr>
                <p:cNvSpPr>
                  <a:spLocks noChangeArrowheads="1"/>
                </p:cNvSpPr>
                <p:nvPr/>
              </p:nvSpPr>
              <p:spPr bwMode="auto">
                <a:xfrm>
                  <a:off x="3503"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78" name="Rectangle 307">
                  <a:extLst>
                    <a:ext uri="{FF2B5EF4-FFF2-40B4-BE49-F238E27FC236}">
                      <a16:creationId xmlns:a16="http://schemas.microsoft.com/office/drawing/2014/main" id="{F0DE9A63-7B9F-4FEE-A15F-232254F6C741}"/>
                    </a:ext>
                  </a:extLst>
                </p:cNvPr>
                <p:cNvSpPr>
                  <a:spLocks noChangeArrowheads="1"/>
                </p:cNvSpPr>
                <p:nvPr/>
              </p:nvSpPr>
              <p:spPr bwMode="auto">
                <a:xfrm>
                  <a:off x="3503"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79" name="Rectangle 306">
                  <a:extLst>
                    <a:ext uri="{FF2B5EF4-FFF2-40B4-BE49-F238E27FC236}">
                      <a16:creationId xmlns:a16="http://schemas.microsoft.com/office/drawing/2014/main" id="{7413BC50-0F10-499C-8466-A0B1C36F35BB}"/>
                    </a:ext>
                  </a:extLst>
                </p:cNvPr>
                <p:cNvSpPr>
                  <a:spLocks noChangeArrowheads="1"/>
                </p:cNvSpPr>
                <p:nvPr/>
              </p:nvSpPr>
              <p:spPr bwMode="auto">
                <a:xfrm>
                  <a:off x="3503"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80" name="Rectangle 305">
                  <a:extLst>
                    <a:ext uri="{FF2B5EF4-FFF2-40B4-BE49-F238E27FC236}">
                      <a16:creationId xmlns:a16="http://schemas.microsoft.com/office/drawing/2014/main" id="{88807CE3-E331-4742-8BC2-F1222D6C21D2}"/>
                    </a:ext>
                  </a:extLst>
                </p:cNvPr>
                <p:cNvSpPr>
                  <a:spLocks noChangeArrowheads="1"/>
                </p:cNvSpPr>
                <p:nvPr/>
              </p:nvSpPr>
              <p:spPr bwMode="auto">
                <a:xfrm>
                  <a:off x="2927" y="5479"/>
                  <a:ext cx="720" cy="72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grpSp>
          <p:grpSp>
            <p:nvGrpSpPr>
              <p:cNvPr id="166" name="Group 277">
                <a:extLst>
                  <a:ext uri="{FF2B5EF4-FFF2-40B4-BE49-F238E27FC236}">
                    <a16:creationId xmlns:a16="http://schemas.microsoft.com/office/drawing/2014/main" id="{4947276A-27DB-4047-8CD9-7CAD0AB7CAC3}"/>
                  </a:ext>
                </a:extLst>
              </p:cNvPr>
              <p:cNvGrpSpPr>
                <a:grpSpLocks/>
              </p:cNvGrpSpPr>
              <p:nvPr/>
            </p:nvGrpSpPr>
            <p:grpSpPr bwMode="auto">
              <a:xfrm>
                <a:off x="4223" y="5910"/>
                <a:ext cx="720" cy="721"/>
                <a:chOff x="2927" y="5479"/>
                <a:chExt cx="720" cy="720"/>
              </a:xfrm>
            </p:grpSpPr>
            <p:sp>
              <p:nvSpPr>
                <p:cNvPr id="329" name="Rectangle 303">
                  <a:extLst>
                    <a:ext uri="{FF2B5EF4-FFF2-40B4-BE49-F238E27FC236}">
                      <a16:creationId xmlns:a16="http://schemas.microsoft.com/office/drawing/2014/main" id="{98AE8E2C-5E36-4175-B695-D9BDB65B6A21}"/>
                    </a:ext>
                  </a:extLst>
                </p:cNvPr>
                <p:cNvSpPr>
                  <a:spLocks noChangeArrowheads="1"/>
                </p:cNvSpPr>
                <p:nvPr/>
              </p:nvSpPr>
              <p:spPr bwMode="auto">
                <a:xfrm>
                  <a:off x="2927"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30" name="Rectangle 302">
                  <a:extLst>
                    <a:ext uri="{FF2B5EF4-FFF2-40B4-BE49-F238E27FC236}">
                      <a16:creationId xmlns:a16="http://schemas.microsoft.com/office/drawing/2014/main" id="{77080A78-9FDF-43D3-9F59-ECBAC3468E9E}"/>
                    </a:ext>
                  </a:extLst>
                </p:cNvPr>
                <p:cNvSpPr>
                  <a:spLocks noChangeArrowheads="1"/>
                </p:cNvSpPr>
                <p:nvPr/>
              </p:nvSpPr>
              <p:spPr bwMode="auto">
                <a:xfrm>
                  <a:off x="2927"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31" name="Rectangle 301">
                  <a:extLst>
                    <a:ext uri="{FF2B5EF4-FFF2-40B4-BE49-F238E27FC236}">
                      <a16:creationId xmlns:a16="http://schemas.microsoft.com/office/drawing/2014/main" id="{166CE712-F725-4041-88E2-CE0645BB10BA}"/>
                    </a:ext>
                  </a:extLst>
                </p:cNvPr>
                <p:cNvSpPr>
                  <a:spLocks noChangeArrowheads="1"/>
                </p:cNvSpPr>
                <p:nvPr/>
              </p:nvSpPr>
              <p:spPr bwMode="auto">
                <a:xfrm>
                  <a:off x="2927"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32" name="Rectangle 300">
                  <a:extLst>
                    <a:ext uri="{FF2B5EF4-FFF2-40B4-BE49-F238E27FC236}">
                      <a16:creationId xmlns:a16="http://schemas.microsoft.com/office/drawing/2014/main" id="{8DD07DD0-F2C1-45C3-9B1F-685694393F52}"/>
                    </a:ext>
                  </a:extLst>
                </p:cNvPr>
                <p:cNvSpPr>
                  <a:spLocks noChangeArrowheads="1"/>
                </p:cNvSpPr>
                <p:nvPr/>
              </p:nvSpPr>
              <p:spPr bwMode="auto">
                <a:xfrm>
                  <a:off x="2927"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33" name="Rectangle 299">
                  <a:extLst>
                    <a:ext uri="{FF2B5EF4-FFF2-40B4-BE49-F238E27FC236}">
                      <a16:creationId xmlns:a16="http://schemas.microsoft.com/office/drawing/2014/main" id="{AC61C683-161E-4ECA-BDE4-65ECD48A3BCE}"/>
                    </a:ext>
                  </a:extLst>
                </p:cNvPr>
                <p:cNvSpPr>
                  <a:spLocks noChangeArrowheads="1"/>
                </p:cNvSpPr>
                <p:nvPr/>
              </p:nvSpPr>
              <p:spPr bwMode="auto">
                <a:xfrm>
                  <a:off x="2927"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34" name="Rectangle 298">
                  <a:extLst>
                    <a:ext uri="{FF2B5EF4-FFF2-40B4-BE49-F238E27FC236}">
                      <a16:creationId xmlns:a16="http://schemas.microsoft.com/office/drawing/2014/main" id="{3F2D13C9-C9F3-4881-82F7-B2FD2B94251C}"/>
                    </a:ext>
                  </a:extLst>
                </p:cNvPr>
                <p:cNvSpPr>
                  <a:spLocks noChangeArrowheads="1"/>
                </p:cNvSpPr>
                <p:nvPr/>
              </p:nvSpPr>
              <p:spPr bwMode="auto">
                <a:xfrm>
                  <a:off x="3071"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35" name="Rectangle 297">
                  <a:extLst>
                    <a:ext uri="{FF2B5EF4-FFF2-40B4-BE49-F238E27FC236}">
                      <a16:creationId xmlns:a16="http://schemas.microsoft.com/office/drawing/2014/main" id="{D6300E2F-2551-410A-B10F-DB76FF0EF96D}"/>
                    </a:ext>
                  </a:extLst>
                </p:cNvPr>
                <p:cNvSpPr>
                  <a:spLocks noChangeArrowheads="1"/>
                </p:cNvSpPr>
                <p:nvPr/>
              </p:nvSpPr>
              <p:spPr bwMode="auto">
                <a:xfrm>
                  <a:off x="3071"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36" name="Rectangle 296">
                  <a:extLst>
                    <a:ext uri="{FF2B5EF4-FFF2-40B4-BE49-F238E27FC236}">
                      <a16:creationId xmlns:a16="http://schemas.microsoft.com/office/drawing/2014/main" id="{CE5BA5CE-91DB-4A1F-9E61-8B68366D02D5}"/>
                    </a:ext>
                  </a:extLst>
                </p:cNvPr>
                <p:cNvSpPr>
                  <a:spLocks noChangeArrowheads="1"/>
                </p:cNvSpPr>
                <p:nvPr/>
              </p:nvSpPr>
              <p:spPr bwMode="auto">
                <a:xfrm>
                  <a:off x="3071"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37" name="Rectangle 295">
                  <a:extLst>
                    <a:ext uri="{FF2B5EF4-FFF2-40B4-BE49-F238E27FC236}">
                      <a16:creationId xmlns:a16="http://schemas.microsoft.com/office/drawing/2014/main" id="{BE6891A0-8670-41EF-91C9-D94EB42FDB38}"/>
                    </a:ext>
                  </a:extLst>
                </p:cNvPr>
                <p:cNvSpPr>
                  <a:spLocks noChangeArrowheads="1"/>
                </p:cNvSpPr>
                <p:nvPr/>
              </p:nvSpPr>
              <p:spPr bwMode="auto">
                <a:xfrm>
                  <a:off x="3071"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38" name="Rectangle 294">
                  <a:extLst>
                    <a:ext uri="{FF2B5EF4-FFF2-40B4-BE49-F238E27FC236}">
                      <a16:creationId xmlns:a16="http://schemas.microsoft.com/office/drawing/2014/main" id="{C959F426-869A-4BA9-8B04-933C5D7FF3B9}"/>
                    </a:ext>
                  </a:extLst>
                </p:cNvPr>
                <p:cNvSpPr>
                  <a:spLocks noChangeArrowheads="1"/>
                </p:cNvSpPr>
                <p:nvPr/>
              </p:nvSpPr>
              <p:spPr bwMode="auto">
                <a:xfrm>
                  <a:off x="3071"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39" name="Rectangle 293">
                  <a:extLst>
                    <a:ext uri="{FF2B5EF4-FFF2-40B4-BE49-F238E27FC236}">
                      <a16:creationId xmlns:a16="http://schemas.microsoft.com/office/drawing/2014/main" id="{2081A3A9-DBD9-40E3-89D8-72E43BAC792F}"/>
                    </a:ext>
                  </a:extLst>
                </p:cNvPr>
                <p:cNvSpPr>
                  <a:spLocks noChangeArrowheads="1"/>
                </p:cNvSpPr>
                <p:nvPr/>
              </p:nvSpPr>
              <p:spPr bwMode="auto">
                <a:xfrm>
                  <a:off x="3215"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40" name="Rectangle 292">
                  <a:extLst>
                    <a:ext uri="{FF2B5EF4-FFF2-40B4-BE49-F238E27FC236}">
                      <a16:creationId xmlns:a16="http://schemas.microsoft.com/office/drawing/2014/main" id="{356E6605-1951-4299-85F0-93EC20CF7CB3}"/>
                    </a:ext>
                  </a:extLst>
                </p:cNvPr>
                <p:cNvSpPr>
                  <a:spLocks noChangeArrowheads="1"/>
                </p:cNvSpPr>
                <p:nvPr/>
              </p:nvSpPr>
              <p:spPr bwMode="auto">
                <a:xfrm>
                  <a:off x="3215"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41" name="Rectangle 291">
                  <a:extLst>
                    <a:ext uri="{FF2B5EF4-FFF2-40B4-BE49-F238E27FC236}">
                      <a16:creationId xmlns:a16="http://schemas.microsoft.com/office/drawing/2014/main" id="{2D39FC82-F316-4182-9FB9-0A68614E51BB}"/>
                    </a:ext>
                  </a:extLst>
                </p:cNvPr>
                <p:cNvSpPr>
                  <a:spLocks noChangeArrowheads="1"/>
                </p:cNvSpPr>
                <p:nvPr/>
              </p:nvSpPr>
              <p:spPr bwMode="auto">
                <a:xfrm>
                  <a:off x="3215"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42" name="Rectangle 290">
                  <a:extLst>
                    <a:ext uri="{FF2B5EF4-FFF2-40B4-BE49-F238E27FC236}">
                      <a16:creationId xmlns:a16="http://schemas.microsoft.com/office/drawing/2014/main" id="{BE347C33-45AC-4584-8337-2FBAC1FDBE21}"/>
                    </a:ext>
                  </a:extLst>
                </p:cNvPr>
                <p:cNvSpPr>
                  <a:spLocks noChangeArrowheads="1"/>
                </p:cNvSpPr>
                <p:nvPr/>
              </p:nvSpPr>
              <p:spPr bwMode="auto">
                <a:xfrm>
                  <a:off x="3215"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43" name="Rectangle 289">
                  <a:extLst>
                    <a:ext uri="{FF2B5EF4-FFF2-40B4-BE49-F238E27FC236}">
                      <a16:creationId xmlns:a16="http://schemas.microsoft.com/office/drawing/2014/main" id="{BE19B630-B30F-4165-BA33-71B86D7BAEBD}"/>
                    </a:ext>
                  </a:extLst>
                </p:cNvPr>
                <p:cNvSpPr>
                  <a:spLocks noChangeArrowheads="1"/>
                </p:cNvSpPr>
                <p:nvPr/>
              </p:nvSpPr>
              <p:spPr bwMode="auto">
                <a:xfrm>
                  <a:off x="3215"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44" name="Rectangle 288">
                  <a:extLst>
                    <a:ext uri="{FF2B5EF4-FFF2-40B4-BE49-F238E27FC236}">
                      <a16:creationId xmlns:a16="http://schemas.microsoft.com/office/drawing/2014/main" id="{4FF0A4C5-2063-45E1-A692-E031FD826D27}"/>
                    </a:ext>
                  </a:extLst>
                </p:cNvPr>
                <p:cNvSpPr>
                  <a:spLocks noChangeArrowheads="1"/>
                </p:cNvSpPr>
                <p:nvPr/>
              </p:nvSpPr>
              <p:spPr bwMode="auto">
                <a:xfrm>
                  <a:off x="3359"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45" name="Rectangle 287">
                  <a:extLst>
                    <a:ext uri="{FF2B5EF4-FFF2-40B4-BE49-F238E27FC236}">
                      <a16:creationId xmlns:a16="http://schemas.microsoft.com/office/drawing/2014/main" id="{93F0FEEE-7EF7-4F02-9395-F664BE3FFE38}"/>
                    </a:ext>
                  </a:extLst>
                </p:cNvPr>
                <p:cNvSpPr>
                  <a:spLocks noChangeArrowheads="1"/>
                </p:cNvSpPr>
                <p:nvPr/>
              </p:nvSpPr>
              <p:spPr bwMode="auto">
                <a:xfrm>
                  <a:off x="3359"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46" name="Rectangle 286">
                  <a:extLst>
                    <a:ext uri="{FF2B5EF4-FFF2-40B4-BE49-F238E27FC236}">
                      <a16:creationId xmlns:a16="http://schemas.microsoft.com/office/drawing/2014/main" id="{F60C5F7A-5026-466A-A964-9E06339F953A}"/>
                    </a:ext>
                  </a:extLst>
                </p:cNvPr>
                <p:cNvSpPr>
                  <a:spLocks noChangeArrowheads="1"/>
                </p:cNvSpPr>
                <p:nvPr/>
              </p:nvSpPr>
              <p:spPr bwMode="auto">
                <a:xfrm>
                  <a:off x="3359"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47" name="Rectangle 285">
                  <a:extLst>
                    <a:ext uri="{FF2B5EF4-FFF2-40B4-BE49-F238E27FC236}">
                      <a16:creationId xmlns:a16="http://schemas.microsoft.com/office/drawing/2014/main" id="{3327C48E-D41B-4BE3-9CC0-55F854135667}"/>
                    </a:ext>
                  </a:extLst>
                </p:cNvPr>
                <p:cNvSpPr>
                  <a:spLocks noChangeArrowheads="1"/>
                </p:cNvSpPr>
                <p:nvPr/>
              </p:nvSpPr>
              <p:spPr bwMode="auto">
                <a:xfrm>
                  <a:off x="3359"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48" name="Rectangle 284">
                  <a:extLst>
                    <a:ext uri="{FF2B5EF4-FFF2-40B4-BE49-F238E27FC236}">
                      <a16:creationId xmlns:a16="http://schemas.microsoft.com/office/drawing/2014/main" id="{F27B3B7B-270C-427C-AB56-D6DB50B5C9D8}"/>
                    </a:ext>
                  </a:extLst>
                </p:cNvPr>
                <p:cNvSpPr>
                  <a:spLocks noChangeArrowheads="1"/>
                </p:cNvSpPr>
                <p:nvPr/>
              </p:nvSpPr>
              <p:spPr bwMode="auto">
                <a:xfrm>
                  <a:off x="3359"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49" name="Rectangle 283">
                  <a:extLst>
                    <a:ext uri="{FF2B5EF4-FFF2-40B4-BE49-F238E27FC236}">
                      <a16:creationId xmlns:a16="http://schemas.microsoft.com/office/drawing/2014/main" id="{E32B35D4-0D3D-404D-A453-FC934BBABADC}"/>
                    </a:ext>
                  </a:extLst>
                </p:cNvPr>
                <p:cNvSpPr>
                  <a:spLocks noChangeArrowheads="1"/>
                </p:cNvSpPr>
                <p:nvPr/>
              </p:nvSpPr>
              <p:spPr bwMode="auto">
                <a:xfrm>
                  <a:off x="3503"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50" name="Rectangle 282">
                  <a:extLst>
                    <a:ext uri="{FF2B5EF4-FFF2-40B4-BE49-F238E27FC236}">
                      <a16:creationId xmlns:a16="http://schemas.microsoft.com/office/drawing/2014/main" id="{2E668AC9-4FF5-40F2-92BF-1042B03D72E8}"/>
                    </a:ext>
                  </a:extLst>
                </p:cNvPr>
                <p:cNvSpPr>
                  <a:spLocks noChangeArrowheads="1"/>
                </p:cNvSpPr>
                <p:nvPr/>
              </p:nvSpPr>
              <p:spPr bwMode="auto">
                <a:xfrm>
                  <a:off x="3503"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51" name="Rectangle 281">
                  <a:extLst>
                    <a:ext uri="{FF2B5EF4-FFF2-40B4-BE49-F238E27FC236}">
                      <a16:creationId xmlns:a16="http://schemas.microsoft.com/office/drawing/2014/main" id="{41A8603B-2556-4F5E-8BD3-925E74904B40}"/>
                    </a:ext>
                  </a:extLst>
                </p:cNvPr>
                <p:cNvSpPr>
                  <a:spLocks noChangeArrowheads="1"/>
                </p:cNvSpPr>
                <p:nvPr/>
              </p:nvSpPr>
              <p:spPr bwMode="auto">
                <a:xfrm>
                  <a:off x="3503"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52" name="Rectangle 280">
                  <a:extLst>
                    <a:ext uri="{FF2B5EF4-FFF2-40B4-BE49-F238E27FC236}">
                      <a16:creationId xmlns:a16="http://schemas.microsoft.com/office/drawing/2014/main" id="{E500EDFE-31E6-4ACF-A2F0-8F2163F3B2FF}"/>
                    </a:ext>
                  </a:extLst>
                </p:cNvPr>
                <p:cNvSpPr>
                  <a:spLocks noChangeArrowheads="1"/>
                </p:cNvSpPr>
                <p:nvPr/>
              </p:nvSpPr>
              <p:spPr bwMode="auto">
                <a:xfrm>
                  <a:off x="3503"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53" name="Rectangle 279">
                  <a:extLst>
                    <a:ext uri="{FF2B5EF4-FFF2-40B4-BE49-F238E27FC236}">
                      <a16:creationId xmlns:a16="http://schemas.microsoft.com/office/drawing/2014/main" id="{E350C97F-6031-43CA-ABD9-FF2CD2B9D337}"/>
                    </a:ext>
                  </a:extLst>
                </p:cNvPr>
                <p:cNvSpPr>
                  <a:spLocks noChangeArrowheads="1"/>
                </p:cNvSpPr>
                <p:nvPr/>
              </p:nvSpPr>
              <p:spPr bwMode="auto">
                <a:xfrm>
                  <a:off x="3503"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54" name="Rectangle 278">
                  <a:extLst>
                    <a:ext uri="{FF2B5EF4-FFF2-40B4-BE49-F238E27FC236}">
                      <a16:creationId xmlns:a16="http://schemas.microsoft.com/office/drawing/2014/main" id="{85AC930F-D40A-4337-A5CD-BB25B94D9165}"/>
                    </a:ext>
                  </a:extLst>
                </p:cNvPr>
                <p:cNvSpPr>
                  <a:spLocks noChangeArrowheads="1"/>
                </p:cNvSpPr>
                <p:nvPr/>
              </p:nvSpPr>
              <p:spPr bwMode="auto">
                <a:xfrm>
                  <a:off x="2927" y="5479"/>
                  <a:ext cx="720" cy="72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grpSp>
          <p:grpSp>
            <p:nvGrpSpPr>
              <p:cNvPr id="167" name="Group 250">
                <a:extLst>
                  <a:ext uri="{FF2B5EF4-FFF2-40B4-BE49-F238E27FC236}">
                    <a16:creationId xmlns:a16="http://schemas.microsoft.com/office/drawing/2014/main" id="{C4E3B7EF-D7B2-47BE-A84D-7AC6DD595D06}"/>
                  </a:ext>
                </a:extLst>
              </p:cNvPr>
              <p:cNvGrpSpPr>
                <a:grpSpLocks/>
              </p:cNvGrpSpPr>
              <p:nvPr/>
            </p:nvGrpSpPr>
            <p:grpSpPr bwMode="auto">
              <a:xfrm>
                <a:off x="2783" y="6631"/>
                <a:ext cx="720" cy="719"/>
                <a:chOff x="2927" y="5479"/>
                <a:chExt cx="720" cy="720"/>
              </a:xfrm>
            </p:grpSpPr>
            <p:sp>
              <p:nvSpPr>
                <p:cNvPr id="303" name="Rectangle 276">
                  <a:extLst>
                    <a:ext uri="{FF2B5EF4-FFF2-40B4-BE49-F238E27FC236}">
                      <a16:creationId xmlns:a16="http://schemas.microsoft.com/office/drawing/2014/main" id="{D46DDDE4-F806-49B0-8F15-40EE5F33F88F}"/>
                    </a:ext>
                  </a:extLst>
                </p:cNvPr>
                <p:cNvSpPr>
                  <a:spLocks noChangeArrowheads="1"/>
                </p:cNvSpPr>
                <p:nvPr/>
              </p:nvSpPr>
              <p:spPr bwMode="auto">
                <a:xfrm>
                  <a:off x="2927"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04" name="Rectangle 275">
                  <a:extLst>
                    <a:ext uri="{FF2B5EF4-FFF2-40B4-BE49-F238E27FC236}">
                      <a16:creationId xmlns:a16="http://schemas.microsoft.com/office/drawing/2014/main" id="{A23513E9-405E-4D41-80F1-37DA4BD88F38}"/>
                    </a:ext>
                  </a:extLst>
                </p:cNvPr>
                <p:cNvSpPr>
                  <a:spLocks noChangeArrowheads="1"/>
                </p:cNvSpPr>
                <p:nvPr/>
              </p:nvSpPr>
              <p:spPr bwMode="auto">
                <a:xfrm>
                  <a:off x="2927"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05" name="Rectangle 274">
                  <a:extLst>
                    <a:ext uri="{FF2B5EF4-FFF2-40B4-BE49-F238E27FC236}">
                      <a16:creationId xmlns:a16="http://schemas.microsoft.com/office/drawing/2014/main" id="{6B10FE21-596B-4F1B-AC86-D60A57F8AEF2}"/>
                    </a:ext>
                  </a:extLst>
                </p:cNvPr>
                <p:cNvSpPr>
                  <a:spLocks noChangeArrowheads="1"/>
                </p:cNvSpPr>
                <p:nvPr/>
              </p:nvSpPr>
              <p:spPr bwMode="auto">
                <a:xfrm>
                  <a:off x="2927"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06" name="Rectangle 273">
                  <a:extLst>
                    <a:ext uri="{FF2B5EF4-FFF2-40B4-BE49-F238E27FC236}">
                      <a16:creationId xmlns:a16="http://schemas.microsoft.com/office/drawing/2014/main" id="{8AF5E3A3-8290-41E9-9334-58E0DDC2F385}"/>
                    </a:ext>
                  </a:extLst>
                </p:cNvPr>
                <p:cNvSpPr>
                  <a:spLocks noChangeArrowheads="1"/>
                </p:cNvSpPr>
                <p:nvPr/>
              </p:nvSpPr>
              <p:spPr bwMode="auto">
                <a:xfrm>
                  <a:off x="2927"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07" name="Rectangle 272">
                  <a:extLst>
                    <a:ext uri="{FF2B5EF4-FFF2-40B4-BE49-F238E27FC236}">
                      <a16:creationId xmlns:a16="http://schemas.microsoft.com/office/drawing/2014/main" id="{F9F60190-9A1D-44E2-B575-9C9EA84F2539}"/>
                    </a:ext>
                  </a:extLst>
                </p:cNvPr>
                <p:cNvSpPr>
                  <a:spLocks noChangeArrowheads="1"/>
                </p:cNvSpPr>
                <p:nvPr/>
              </p:nvSpPr>
              <p:spPr bwMode="auto">
                <a:xfrm>
                  <a:off x="2927"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08" name="Rectangle 271">
                  <a:extLst>
                    <a:ext uri="{FF2B5EF4-FFF2-40B4-BE49-F238E27FC236}">
                      <a16:creationId xmlns:a16="http://schemas.microsoft.com/office/drawing/2014/main" id="{48889053-8A74-4E44-AD1D-A1F35364F020}"/>
                    </a:ext>
                  </a:extLst>
                </p:cNvPr>
                <p:cNvSpPr>
                  <a:spLocks noChangeArrowheads="1"/>
                </p:cNvSpPr>
                <p:nvPr/>
              </p:nvSpPr>
              <p:spPr bwMode="auto">
                <a:xfrm>
                  <a:off x="3071"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09" name="Rectangle 270">
                  <a:extLst>
                    <a:ext uri="{FF2B5EF4-FFF2-40B4-BE49-F238E27FC236}">
                      <a16:creationId xmlns:a16="http://schemas.microsoft.com/office/drawing/2014/main" id="{750358B7-C44F-478C-B43A-3D468A72EA5A}"/>
                    </a:ext>
                  </a:extLst>
                </p:cNvPr>
                <p:cNvSpPr>
                  <a:spLocks noChangeArrowheads="1"/>
                </p:cNvSpPr>
                <p:nvPr/>
              </p:nvSpPr>
              <p:spPr bwMode="auto">
                <a:xfrm>
                  <a:off x="3071"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10" name="Rectangle 269">
                  <a:extLst>
                    <a:ext uri="{FF2B5EF4-FFF2-40B4-BE49-F238E27FC236}">
                      <a16:creationId xmlns:a16="http://schemas.microsoft.com/office/drawing/2014/main" id="{59F1779D-E2AB-4A27-9073-CC18C6074FCF}"/>
                    </a:ext>
                  </a:extLst>
                </p:cNvPr>
                <p:cNvSpPr>
                  <a:spLocks noChangeArrowheads="1"/>
                </p:cNvSpPr>
                <p:nvPr/>
              </p:nvSpPr>
              <p:spPr bwMode="auto">
                <a:xfrm>
                  <a:off x="3071"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11" name="Rectangle 268">
                  <a:extLst>
                    <a:ext uri="{FF2B5EF4-FFF2-40B4-BE49-F238E27FC236}">
                      <a16:creationId xmlns:a16="http://schemas.microsoft.com/office/drawing/2014/main" id="{C0474308-501B-41BF-87F9-D0EFCB6F572E}"/>
                    </a:ext>
                  </a:extLst>
                </p:cNvPr>
                <p:cNvSpPr>
                  <a:spLocks noChangeArrowheads="1"/>
                </p:cNvSpPr>
                <p:nvPr/>
              </p:nvSpPr>
              <p:spPr bwMode="auto">
                <a:xfrm>
                  <a:off x="3071"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12" name="Rectangle 267">
                  <a:extLst>
                    <a:ext uri="{FF2B5EF4-FFF2-40B4-BE49-F238E27FC236}">
                      <a16:creationId xmlns:a16="http://schemas.microsoft.com/office/drawing/2014/main" id="{9A706A9A-B8C5-4D88-8AB4-62FB92C787BF}"/>
                    </a:ext>
                  </a:extLst>
                </p:cNvPr>
                <p:cNvSpPr>
                  <a:spLocks noChangeArrowheads="1"/>
                </p:cNvSpPr>
                <p:nvPr/>
              </p:nvSpPr>
              <p:spPr bwMode="auto">
                <a:xfrm>
                  <a:off x="3071"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13" name="Rectangle 266">
                  <a:extLst>
                    <a:ext uri="{FF2B5EF4-FFF2-40B4-BE49-F238E27FC236}">
                      <a16:creationId xmlns:a16="http://schemas.microsoft.com/office/drawing/2014/main" id="{D12925F5-F764-40FF-98CB-139C19A2809A}"/>
                    </a:ext>
                  </a:extLst>
                </p:cNvPr>
                <p:cNvSpPr>
                  <a:spLocks noChangeArrowheads="1"/>
                </p:cNvSpPr>
                <p:nvPr/>
              </p:nvSpPr>
              <p:spPr bwMode="auto">
                <a:xfrm>
                  <a:off x="3215"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14" name="Rectangle 265">
                  <a:extLst>
                    <a:ext uri="{FF2B5EF4-FFF2-40B4-BE49-F238E27FC236}">
                      <a16:creationId xmlns:a16="http://schemas.microsoft.com/office/drawing/2014/main" id="{17D198C1-0B3D-4B1D-8D4D-6016BB1A5BEA}"/>
                    </a:ext>
                  </a:extLst>
                </p:cNvPr>
                <p:cNvSpPr>
                  <a:spLocks noChangeArrowheads="1"/>
                </p:cNvSpPr>
                <p:nvPr/>
              </p:nvSpPr>
              <p:spPr bwMode="auto">
                <a:xfrm>
                  <a:off x="3215"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15" name="Rectangle 264">
                  <a:extLst>
                    <a:ext uri="{FF2B5EF4-FFF2-40B4-BE49-F238E27FC236}">
                      <a16:creationId xmlns:a16="http://schemas.microsoft.com/office/drawing/2014/main" id="{383E470E-0103-4D9F-B79E-BD6A36F33116}"/>
                    </a:ext>
                  </a:extLst>
                </p:cNvPr>
                <p:cNvSpPr>
                  <a:spLocks noChangeArrowheads="1"/>
                </p:cNvSpPr>
                <p:nvPr/>
              </p:nvSpPr>
              <p:spPr bwMode="auto">
                <a:xfrm>
                  <a:off x="3215"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16" name="Rectangle 263">
                  <a:extLst>
                    <a:ext uri="{FF2B5EF4-FFF2-40B4-BE49-F238E27FC236}">
                      <a16:creationId xmlns:a16="http://schemas.microsoft.com/office/drawing/2014/main" id="{DB3E4DC8-45DF-4E1D-BCEA-2795BA31057F}"/>
                    </a:ext>
                  </a:extLst>
                </p:cNvPr>
                <p:cNvSpPr>
                  <a:spLocks noChangeArrowheads="1"/>
                </p:cNvSpPr>
                <p:nvPr/>
              </p:nvSpPr>
              <p:spPr bwMode="auto">
                <a:xfrm>
                  <a:off x="3215"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17" name="Rectangle 262">
                  <a:extLst>
                    <a:ext uri="{FF2B5EF4-FFF2-40B4-BE49-F238E27FC236}">
                      <a16:creationId xmlns:a16="http://schemas.microsoft.com/office/drawing/2014/main" id="{F4C346AB-74D8-467C-9866-F5BE6801AB77}"/>
                    </a:ext>
                  </a:extLst>
                </p:cNvPr>
                <p:cNvSpPr>
                  <a:spLocks noChangeArrowheads="1"/>
                </p:cNvSpPr>
                <p:nvPr/>
              </p:nvSpPr>
              <p:spPr bwMode="auto">
                <a:xfrm>
                  <a:off x="3215"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18" name="Rectangle 261">
                  <a:extLst>
                    <a:ext uri="{FF2B5EF4-FFF2-40B4-BE49-F238E27FC236}">
                      <a16:creationId xmlns:a16="http://schemas.microsoft.com/office/drawing/2014/main" id="{D1A3BE6F-440C-4870-B424-BB73690EAE56}"/>
                    </a:ext>
                  </a:extLst>
                </p:cNvPr>
                <p:cNvSpPr>
                  <a:spLocks noChangeArrowheads="1"/>
                </p:cNvSpPr>
                <p:nvPr/>
              </p:nvSpPr>
              <p:spPr bwMode="auto">
                <a:xfrm>
                  <a:off x="3359"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19" name="Rectangle 260">
                  <a:extLst>
                    <a:ext uri="{FF2B5EF4-FFF2-40B4-BE49-F238E27FC236}">
                      <a16:creationId xmlns:a16="http://schemas.microsoft.com/office/drawing/2014/main" id="{D3080A5C-EC53-427D-80E3-113108103FEB}"/>
                    </a:ext>
                  </a:extLst>
                </p:cNvPr>
                <p:cNvSpPr>
                  <a:spLocks noChangeArrowheads="1"/>
                </p:cNvSpPr>
                <p:nvPr/>
              </p:nvSpPr>
              <p:spPr bwMode="auto">
                <a:xfrm>
                  <a:off x="3359"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20" name="Rectangle 259">
                  <a:extLst>
                    <a:ext uri="{FF2B5EF4-FFF2-40B4-BE49-F238E27FC236}">
                      <a16:creationId xmlns:a16="http://schemas.microsoft.com/office/drawing/2014/main" id="{2811840A-6688-4F4B-B457-26CC7B23EB65}"/>
                    </a:ext>
                  </a:extLst>
                </p:cNvPr>
                <p:cNvSpPr>
                  <a:spLocks noChangeArrowheads="1"/>
                </p:cNvSpPr>
                <p:nvPr/>
              </p:nvSpPr>
              <p:spPr bwMode="auto">
                <a:xfrm>
                  <a:off x="3359"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21" name="Rectangle 258">
                  <a:extLst>
                    <a:ext uri="{FF2B5EF4-FFF2-40B4-BE49-F238E27FC236}">
                      <a16:creationId xmlns:a16="http://schemas.microsoft.com/office/drawing/2014/main" id="{D9E0C98B-E083-4890-A771-2B8103786C0E}"/>
                    </a:ext>
                  </a:extLst>
                </p:cNvPr>
                <p:cNvSpPr>
                  <a:spLocks noChangeArrowheads="1"/>
                </p:cNvSpPr>
                <p:nvPr/>
              </p:nvSpPr>
              <p:spPr bwMode="auto">
                <a:xfrm>
                  <a:off x="3359"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22" name="Rectangle 257">
                  <a:extLst>
                    <a:ext uri="{FF2B5EF4-FFF2-40B4-BE49-F238E27FC236}">
                      <a16:creationId xmlns:a16="http://schemas.microsoft.com/office/drawing/2014/main" id="{5A43ED1F-3833-4401-B6F9-C93162763E33}"/>
                    </a:ext>
                  </a:extLst>
                </p:cNvPr>
                <p:cNvSpPr>
                  <a:spLocks noChangeArrowheads="1"/>
                </p:cNvSpPr>
                <p:nvPr/>
              </p:nvSpPr>
              <p:spPr bwMode="auto">
                <a:xfrm>
                  <a:off x="3359"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23" name="Rectangle 256">
                  <a:extLst>
                    <a:ext uri="{FF2B5EF4-FFF2-40B4-BE49-F238E27FC236}">
                      <a16:creationId xmlns:a16="http://schemas.microsoft.com/office/drawing/2014/main" id="{37D5DAE0-C123-4CF0-94B5-D33B53B0A692}"/>
                    </a:ext>
                  </a:extLst>
                </p:cNvPr>
                <p:cNvSpPr>
                  <a:spLocks noChangeArrowheads="1"/>
                </p:cNvSpPr>
                <p:nvPr/>
              </p:nvSpPr>
              <p:spPr bwMode="auto">
                <a:xfrm>
                  <a:off x="3503"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24" name="Rectangle 255">
                  <a:extLst>
                    <a:ext uri="{FF2B5EF4-FFF2-40B4-BE49-F238E27FC236}">
                      <a16:creationId xmlns:a16="http://schemas.microsoft.com/office/drawing/2014/main" id="{70025C17-AB3F-4FBA-8DD1-27C7429B07F7}"/>
                    </a:ext>
                  </a:extLst>
                </p:cNvPr>
                <p:cNvSpPr>
                  <a:spLocks noChangeArrowheads="1"/>
                </p:cNvSpPr>
                <p:nvPr/>
              </p:nvSpPr>
              <p:spPr bwMode="auto">
                <a:xfrm>
                  <a:off x="3503"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25" name="Rectangle 254">
                  <a:extLst>
                    <a:ext uri="{FF2B5EF4-FFF2-40B4-BE49-F238E27FC236}">
                      <a16:creationId xmlns:a16="http://schemas.microsoft.com/office/drawing/2014/main" id="{C0330DEC-1C95-4E3E-BEA9-2B705B2F46D5}"/>
                    </a:ext>
                  </a:extLst>
                </p:cNvPr>
                <p:cNvSpPr>
                  <a:spLocks noChangeArrowheads="1"/>
                </p:cNvSpPr>
                <p:nvPr/>
              </p:nvSpPr>
              <p:spPr bwMode="auto">
                <a:xfrm>
                  <a:off x="3503"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26" name="Rectangle 253">
                  <a:extLst>
                    <a:ext uri="{FF2B5EF4-FFF2-40B4-BE49-F238E27FC236}">
                      <a16:creationId xmlns:a16="http://schemas.microsoft.com/office/drawing/2014/main" id="{38C69F6D-99E9-4DD0-9F5C-20EE34A346E9}"/>
                    </a:ext>
                  </a:extLst>
                </p:cNvPr>
                <p:cNvSpPr>
                  <a:spLocks noChangeArrowheads="1"/>
                </p:cNvSpPr>
                <p:nvPr/>
              </p:nvSpPr>
              <p:spPr bwMode="auto">
                <a:xfrm>
                  <a:off x="3503"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27" name="Rectangle 252">
                  <a:extLst>
                    <a:ext uri="{FF2B5EF4-FFF2-40B4-BE49-F238E27FC236}">
                      <a16:creationId xmlns:a16="http://schemas.microsoft.com/office/drawing/2014/main" id="{CF4401AD-D8F6-4617-B88C-C56F70871E84}"/>
                    </a:ext>
                  </a:extLst>
                </p:cNvPr>
                <p:cNvSpPr>
                  <a:spLocks noChangeArrowheads="1"/>
                </p:cNvSpPr>
                <p:nvPr/>
              </p:nvSpPr>
              <p:spPr bwMode="auto">
                <a:xfrm>
                  <a:off x="3503"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28" name="Rectangle 251">
                  <a:extLst>
                    <a:ext uri="{FF2B5EF4-FFF2-40B4-BE49-F238E27FC236}">
                      <a16:creationId xmlns:a16="http://schemas.microsoft.com/office/drawing/2014/main" id="{066C625D-FB54-4F83-B6BB-A6BBE6EBC89F}"/>
                    </a:ext>
                  </a:extLst>
                </p:cNvPr>
                <p:cNvSpPr>
                  <a:spLocks noChangeArrowheads="1"/>
                </p:cNvSpPr>
                <p:nvPr/>
              </p:nvSpPr>
              <p:spPr bwMode="auto">
                <a:xfrm>
                  <a:off x="2927" y="5479"/>
                  <a:ext cx="720" cy="72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grpSp>
          <p:grpSp>
            <p:nvGrpSpPr>
              <p:cNvPr id="168" name="Group 223">
                <a:extLst>
                  <a:ext uri="{FF2B5EF4-FFF2-40B4-BE49-F238E27FC236}">
                    <a16:creationId xmlns:a16="http://schemas.microsoft.com/office/drawing/2014/main" id="{7DDE8B1D-8D40-4096-A199-4B849D545565}"/>
                  </a:ext>
                </a:extLst>
              </p:cNvPr>
              <p:cNvGrpSpPr>
                <a:grpSpLocks/>
              </p:cNvGrpSpPr>
              <p:nvPr/>
            </p:nvGrpSpPr>
            <p:grpSpPr bwMode="auto">
              <a:xfrm>
                <a:off x="3503" y="6631"/>
                <a:ext cx="720" cy="719"/>
                <a:chOff x="2927" y="5479"/>
                <a:chExt cx="720" cy="720"/>
              </a:xfrm>
            </p:grpSpPr>
            <p:sp>
              <p:nvSpPr>
                <p:cNvPr id="277" name="Rectangle 249">
                  <a:extLst>
                    <a:ext uri="{FF2B5EF4-FFF2-40B4-BE49-F238E27FC236}">
                      <a16:creationId xmlns:a16="http://schemas.microsoft.com/office/drawing/2014/main" id="{69E50C6D-CB67-4EB7-AF80-DC474BB28F9A}"/>
                    </a:ext>
                  </a:extLst>
                </p:cNvPr>
                <p:cNvSpPr>
                  <a:spLocks noChangeArrowheads="1"/>
                </p:cNvSpPr>
                <p:nvPr/>
              </p:nvSpPr>
              <p:spPr bwMode="auto">
                <a:xfrm>
                  <a:off x="2927"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78" name="Rectangle 248">
                  <a:extLst>
                    <a:ext uri="{FF2B5EF4-FFF2-40B4-BE49-F238E27FC236}">
                      <a16:creationId xmlns:a16="http://schemas.microsoft.com/office/drawing/2014/main" id="{B7A2DF92-05B1-44DC-A517-E746DDB0A5E6}"/>
                    </a:ext>
                  </a:extLst>
                </p:cNvPr>
                <p:cNvSpPr>
                  <a:spLocks noChangeArrowheads="1"/>
                </p:cNvSpPr>
                <p:nvPr/>
              </p:nvSpPr>
              <p:spPr bwMode="auto">
                <a:xfrm>
                  <a:off x="2927"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79" name="Rectangle 247">
                  <a:extLst>
                    <a:ext uri="{FF2B5EF4-FFF2-40B4-BE49-F238E27FC236}">
                      <a16:creationId xmlns:a16="http://schemas.microsoft.com/office/drawing/2014/main" id="{B274409F-0273-4A39-9132-3C37F86087FA}"/>
                    </a:ext>
                  </a:extLst>
                </p:cNvPr>
                <p:cNvSpPr>
                  <a:spLocks noChangeArrowheads="1"/>
                </p:cNvSpPr>
                <p:nvPr/>
              </p:nvSpPr>
              <p:spPr bwMode="auto">
                <a:xfrm>
                  <a:off x="2927"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80" name="Rectangle 246">
                  <a:extLst>
                    <a:ext uri="{FF2B5EF4-FFF2-40B4-BE49-F238E27FC236}">
                      <a16:creationId xmlns:a16="http://schemas.microsoft.com/office/drawing/2014/main" id="{16460B6C-3232-4FBD-9F4B-F3E195D3F9C3}"/>
                    </a:ext>
                  </a:extLst>
                </p:cNvPr>
                <p:cNvSpPr>
                  <a:spLocks noChangeArrowheads="1"/>
                </p:cNvSpPr>
                <p:nvPr/>
              </p:nvSpPr>
              <p:spPr bwMode="auto">
                <a:xfrm>
                  <a:off x="2927"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81" name="Rectangle 245">
                  <a:extLst>
                    <a:ext uri="{FF2B5EF4-FFF2-40B4-BE49-F238E27FC236}">
                      <a16:creationId xmlns:a16="http://schemas.microsoft.com/office/drawing/2014/main" id="{B4F77795-F0A3-4851-9F23-F9120C9ACF97}"/>
                    </a:ext>
                  </a:extLst>
                </p:cNvPr>
                <p:cNvSpPr>
                  <a:spLocks noChangeArrowheads="1"/>
                </p:cNvSpPr>
                <p:nvPr/>
              </p:nvSpPr>
              <p:spPr bwMode="auto">
                <a:xfrm>
                  <a:off x="2927"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82" name="Rectangle 244">
                  <a:extLst>
                    <a:ext uri="{FF2B5EF4-FFF2-40B4-BE49-F238E27FC236}">
                      <a16:creationId xmlns:a16="http://schemas.microsoft.com/office/drawing/2014/main" id="{F83F9300-62B1-4549-A9A7-7CF941CB8A47}"/>
                    </a:ext>
                  </a:extLst>
                </p:cNvPr>
                <p:cNvSpPr>
                  <a:spLocks noChangeArrowheads="1"/>
                </p:cNvSpPr>
                <p:nvPr/>
              </p:nvSpPr>
              <p:spPr bwMode="auto">
                <a:xfrm>
                  <a:off x="3071"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83" name="Rectangle 243">
                  <a:extLst>
                    <a:ext uri="{FF2B5EF4-FFF2-40B4-BE49-F238E27FC236}">
                      <a16:creationId xmlns:a16="http://schemas.microsoft.com/office/drawing/2014/main" id="{28B833F7-8C36-415F-A349-3045CC1016F8}"/>
                    </a:ext>
                  </a:extLst>
                </p:cNvPr>
                <p:cNvSpPr>
                  <a:spLocks noChangeArrowheads="1"/>
                </p:cNvSpPr>
                <p:nvPr/>
              </p:nvSpPr>
              <p:spPr bwMode="auto">
                <a:xfrm>
                  <a:off x="3071"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84" name="Rectangle 242">
                  <a:extLst>
                    <a:ext uri="{FF2B5EF4-FFF2-40B4-BE49-F238E27FC236}">
                      <a16:creationId xmlns:a16="http://schemas.microsoft.com/office/drawing/2014/main" id="{A02F6625-E053-4FBD-84FC-F741026A344B}"/>
                    </a:ext>
                  </a:extLst>
                </p:cNvPr>
                <p:cNvSpPr>
                  <a:spLocks noChangeArrowheads="1"/>
                </p:cNvSpPr>
                <p:nvPr/>
              </p:nvSpPr>
              <p:spPr bwMode="auto">
                <a:xfrm>
                  <a:off x="3071"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85" name="Rectangle 241">
                  <a:extLst>
                    <a:ext uri="{FF2B5EF4-FFF2-40B4-BE49-F238E27FC236}">
                      <a16:creationId xmlns:a16="http://schemas.microsoft.com/office/drawing/2014/main" id="{9661B320-8F3D-44D9-9A8D-BE9C63659FE0}"/>
                    </a:ext>
                  </a:extLst>
                </p:cNvPr>
                <p:cNvSpPr>
                  <a:spLocks noChangeArrowheads="1"/>
                </p:cNvSpPr>
                <p:nvPr/>
              </p:nvSpPr>
              <p:spPr bwMode="auto">
                <a:xfrm>
                  <a:off x="3071"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86" name="Rectangle 240">
                  <a:extLst>
                    <a:ext uri="{FF2B5EF4-FFF2-40B4-BE49-F238E27FC236}">
                      <a16:creationId xmlns:a16="http://schemas.microsoft.com/office/drawing/2014/main" id="{3CAB27E9-CECC-43F5-8379-03E49C668892}"/>
                    </a:ext>
                  </a:extLst>
                </p:cNvPr>
                <p:cNvSpPr>
                  <a:spLocks noChangeArrowheads="1"/>
                </p:cNvSpPr>
                <p:nvPr/>
              </p:nvSpPr>
              <p:spPr bwMode="auto">
                <a:xfrm>
                  <a:off x="3071"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87" name="Rectangle 239">
                  <a:extLst>
                    <a:ext uri="{FF2B5EF4-FFF2-40B4-BE49-F238E27FC236}">
                      <a16:creationId xmlns:a16="http://schemas.microsoft.com/office/drawing/2014/main" id="{42FCCFCD-BD11-4DF8-8E29-B690AF10D8D6}"/>
                    </a:ext>
                  </a:extLst>
                </p:cNvPr>
                <p:cNvSpPr>
                  <a:spLocks noChangeArrowheads="1"/>
                </p:cNvSpPr>
                <p:nvPr/>
              </p:nvSpPr>
              <p:spPr bwMode="auto">
                <a:xfrm>
                  <a:off x="3215"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88" name="Rectangle 238">
                  <a:extLst>
                    <a:ext uri="{FF2B5EF4-FFF2-40B4-BE49-F238E27FC236}">
                      <a16:creationId xmlns:a16="http://schemas.microsoft.com/office/drawing/2014/main" id="{32A7916D-3C01-47E4-ADEA-F4FF9A9BAF48}"/>
                    </a:ext>
                  </a:extLst>
                </p:cNvPr>
                <p:cNvSpPr>
                  <a:spLocks noChangeArrowheads="1"/>
                </p:cNvSpPr>
                <p:nvPr/>
              </p:nvSpPr>
              <p:spPr bwMode="auto">
                <a:xfrm>
                  <a:off x="3215"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89" name="Rectangle 237">
                  <a:extLst>
                    <a:ext uri="{FF2B5EF4-FFF2-40B4-BE49-F238E27FC236}">
                      <a16:creationId xmlns:a16="http://schemas.microsoft.com/office/drawing/2014/main" id="{3CBFCC68-B497-4818-9929-671809491E90}"/>
                    </a:ext>
                  </a:extLst>
                </p:cNvPr>
                <p:cNvSpPr>
                  <a:spLocks noChangeArrowheads="1"/>
                </p:cNvSpPr>
                <p:nvPr/>
              </p:nvSpPr>
              <p:spPr bwMode="auto">
                <a:xfrm>
                  <a:off x="3215"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90" name="Rectangle 236">
                  <a:extLst>
                    <a:ext uri="{FF2B5EF4-FFF2-40B4-BE49-F238E27FC236}">
                      <a16:creationId xmlns:a16="http://schemas.microsoft.com/office/drawing/2014/main" id="{1EAF80FE-673C-43D0-B703-24E0FAB211DF}"/>
                    </a:ext>
                  </a:extLst>
                </p:cNvPr>
                <p:cNvSpPr>
                  <a:spLocks noChangeArrowheads="1"/>
                </p:cNvSpPr>
                <p:nvPr/>
              </p:nvSpPr>
              <p:spPr bwMode="auto">
                <a:xfrm>
                  <a:off x="3215"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91" name="Rectangle 235">
                  <a:extLst>
                    <a:ext uri="{FF2B5EF4-FFF2-40B4-BE49-F238E27FC236}">
                      <a16:creationId xmlns:a16="http://schemas.microsoft.com/office/drawing/2014/main" id="{A34366D0-3758-4B89-AAF7-E6A05BD1C0B8}"/>
                    </a:ext>
                  </a:extLst>
                </p:cNvPr>
                <p:cNvSpPr>
                  <a:spLocks noChangeArrowheads="1"/>
                </p:cNvSpPr>
                <p:nvPr/>
              </p:nvSpPr>
              <p:spPr bwMode="auto">
                <a:xfrm>
                  <a:off x="3215"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92" name="Rectangle 234">
                  <a:extLst>
                    <a:ext uri="{FF2B5EF4-FFF2-40B4-BE49-F238E27FC236}">
                      <a16:creationId xmlns:a16="http://schemas.microsoft.com/office/drawing/2014/main" id="{1BA6ED42-B9D0-4A16-B777-56CCDC6785A4}"/>
                    </a:ext>
                  </a:extLst>
                </p:cNvPr>
                <p:cNvSpPr>
                  <a:spLocks noChangeArrowheads="1"/>
                </p:cNvSpPr>
                <p:nvPr/>
              </p:nvSpPr>
              <p:spPr bwMode="auto">
                <a:xfrm>
                  <a:off x="3359"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93" name="Rectangle 233">
                  <a:extLst>
                    <a:ext uri="{FF2B5EF4-FFF2-40B4-BE49-F238E27FC236}">
                      <a16:creationId xmlns:a16="http://schemas.microsoft.com/office/drawing/2014/main" id="{4E032DFD-2BC6-4897-ADB7-CF098BC91D93}"/>
                    </a:ext>
                  </a:extLst>
                </p:cNvPr>
                <p:cNvSpPr>
                  <a:spLocks noChangeArrowheads="1"/>
                </p:cNvSpPr>
                <p:nvPr/>
              </p:nvSpPr>
              <p:spPr bwMode="auto">
                <a:xfrm>
                  <a:off x="3359"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94" name="Rectangle 232">
                  <a:extLst>
                    <a:ext uri="{FF2B5EF4-FFF2-40B4-BE49-F238E27FC236}">
                      <a16:creationId xmlns:a16="http://schemas.microsoft.com/office/drawing/2014/main" id="{B9014CB0-6D2F-465B-B79E-9A811B199E79}"/>
                    </a:ext>
                  </a:extLst>
                </p:cNvPr>
                <p:cNvSpPr>
                  <a:spLocks noChangeArrowheads="1"/>
                </p:cNvSpPr>
                <p:nvPr/>
              </p:nvSpPr>
              <p:spPr bwMode="auto">
                <a:xfrm>
                  <a:off x="3359"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95" name="Rectangle 231">
                  <a:extLst>
                    <a:ext uri="{FF2B5EF4-FFF2-40B4-BE49-F238E27FC236}">
                      <a16:creationId xmlns:a16="http://schemas.microsoft.com/office/drawing/2014/main" id="{0D782033-869D-4ACE-B9D7-215B2856DDD3}"/>
                    </a:ext>
                  </a:extLst>
                </p:cNvPr>
                <p:cNvSpPr>
                  <a:spLocks noChangeArrowheads="1"/>
                </p:cNvSpPr>
                <p:nvPr/>
              </p:nvSpPr>
              <p:spPr bwMode="auto">
                <a:xfrm>
                  <a:off x="3359"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96" name="Rectangle 230">
                  <a:extLst>
                    <a:ext uri="{FF2B5EF4-FFF2-40B4-BE49-F238E27FC236}">
                      <a16:creationId xmlns:a16="http://schemas.microsoft.com/office/drawing/2014/main" id="{2E912E19-9924-410D-8284-E3908C5B5B06}"/>
                    </a:ext>
                  </a:extLst>
                </p:cNvPr>
                <p:cNvSpPr>
                  <a:spLocks noChangeArrowheads="1"/>
                </p:cNvSpPr>
                <p:nvPr/>
              </p:nvSpPr>
              <p:spPr bwMode="auto">
                <a:xfrm>
                  <a:off x="3359"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97" name="Rectangle 229">
                  <a:extLst>
                    <a:ext uri="{FF2B5EF4-FFF2-40B4-BE49-F238E27FC236}">
                      <a16:creationId xmlns:a16="http://schemas.microsoft.com/office/drawing/2014/main" id="{9D6AE61D-CD75-483A-B084-102673AB2CAF}"/>
                    </a:ext>
                  </a:extLst>
                </p:cNvPr>
                <p:cNvSpPr>
                  <a:spLocks noChangeArrowheads="1"/>
                </p:cNvSpPr>
                <p:nvPr/>
              </p:nvSpPr>
              <p:spPr bwMode="auto">
                <a:xfrm>
                  <a:off x="3503"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98" name="Rectangle 228">
                  <a:extLst>
                    <a:ext uri="{FF2B5EF4-FFF2-40B4-BE49-F238E27FC236}">
                      <a16:creationId xmlns:a16="http://schemas.microsoft.com/office/drawing/2014/main" id="{27C487FF-61BF-4583-9513-C9AFF72DA159}"/>
                    </a:ext>
                  </a:extLst>
                </p:cNvPr>
                <p:cNvSpPr>
                  <a:spLocks noChangeArrowheads="1"/>
                </p:cNvSpPr>
                <p:nvPr/>
              </p:nvSpPr>
              <p:spPr bwMode="auto">
                <a:xfrm>
                  <a:off x="3503"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99" name="Rectangle 227">
                  <a:extLst>
                    <a:ext uri="{FF2B5EF4-FFF2-40B4-BE49-F238E27FC236}">
                      <a16:creationId xmlns:a16="http://schemas.microsoft.com/office/drawing/2014/main" id="{DDD5E6CD-8F79-4617-BA3A-CC8AD69880B2}"/>
                    </a:ext>
                  </a:extLst>
                </p:cNvPr>
                <p:cNvSpPr>
                  <a:spLocks noChangeArrowheads="1"/>
                </p:cNvSpPr>
                <p:nvPr/>
              </p:nvSpPr>
              <p:spPr bwMode="auto">
                <a:xfrm>
                  <a:off x="3503"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00" name="Rectangle 226">
                  <a:extLst>
                    <a:ext uri="{FF2B5EF4-FFF2-40B4-BE49-F238E27FC236}">
                      <a16:creationId xmlns:a16="http://schemas.microsoft.com/office/drawing/2014/main" id="{F3A143EC-827B-4278-AE7A-75710A51B1E1}"/>
                    </a:ext>
                  </a:extLst>
                </p:cNvPr>
                <p:cNvSpPr>
                  <a:spLocks noChangeArrowheads="1"/>
                </p:cNvSpPr>
                <p:nvPr/>
              </p:nvSpPr>
              <p:spPr bwMode="auto">
                <a:xfrm>
                  <a:off x="3503"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01" name="Rectangle 225">
                  <a:extLst>
                    <a:ext uri="{FF2B5EF4-FFF2-40B4-BE49-F238E27FC236}">
                      <a16:creationId xmlns:a16="http://schemas.microsoft.com/office/drawing/2014/main" id="{57CC7B0F-D4AB-4C13-AC73-3FF0F19FDFF1}"/>
                    </a:ext>
                  </a:extLst>
                </p:cNvPr>
                <p:cNvSpPr>
                  <a:spLocks noChangeArrowheads="1"/>
                </p:cNvSpPr>
                <p:nvPr/>
              </p:nvSpPr>
              <p:spPr bwMode="auto">
                <a:xfrm>
                  <a:off x="3503"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302" name="Rectangle 224">
                  <a:extLst>
                    <a:ext uri="{FF2B5EF4-FFF2-40B4-BE49-F238E27FC236}">
                      <a16:creationId xmlns:a16="http://schemas.microsoft.com/office/drawing/2014/main" id="{EC8C33E2-FC48-4725-91DE-C59C694A0DBE}"/>
                    </a:ext>
                  </a:extLst>
                </p:cNvPr>
                <p:cNvSpPr>
                  <a:spLocks noChangeArrowheads="1"/>
                </p:cNvSpPr>
                <p:nvPr/>
              </p:nvSpPr>
              <p:spPr bwMode="auto">
                <a:xfrm>
                  <a:off x="2927" y="5479"/>
                  <a:ext cx="720" cy="72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grpSp>
          <p:grpSp>
            <p:nvGrpSpPr>
              <p:cNvPr id="169" name="Group 196">
                <a:extLst>
                  <a:ext uri="{FF2B5EF4-FFF2-40B4-BE49-F238E27FC236}">
                    <a16:creationId xmlns:a16="http://schemas.microsoft.com/office/drawing/2014/main" id="{9C9232E3-8CA4-4196-9B1E-4B2DDD3AE783}"/>
                  </a:ext>
                </a:extLst>
              </p:cNvPr>
              <p:cNvGrpSpPr>
                <a:grpSpLocks/>
              </p:cNvGrpSpPr>
              <p:nvPr/>
            </p:nvGrpSpPr>
            <p:grpSpPr bwMode="auto">
              <a:xfrm>
                <a:off x="4223" y="6631"/>
                <a:ext cx="720" cy="719"/>
                <a:chOff x="2927" y="5479"/>
                <a:chExt cx="720" cy="720"/>
              </a:xfrm>
            </p:grpSpPr>
            <p:sp>
              <p:nvSpPr>
                <p:cNvPr id="251" name="Rectangle 222">
                  <a:extLst>
                    <a:ext uri="{FF2B5EF4-FFF2-40B4-BE49-F238E27FC236}">
                      <a16:creationId xmlns:a16="http://schemas.microsoft.com/office/drawing/2014/main" id="{21EC9FB6-2398-42AB-A8BB-0A7BF0C62E2F}"/>
                    </a:ext>
                  </a:extLst>
                </p:cNvPr>
                <p:cNvSpPr>
                  <a:spLocks noChangeArrowheads="1"/>
                </p:cNvSpPr>
                <p:nvPr/>
              </p:nvSpPr>
              <p:spPr bwMode="auto">
                <a:xfrm>
                  <a:off x="2927"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52" name="Rectangle 221">
                  <a:extLst>
                    <a:ext uri="{FF2B5EF4-FFF2-40B4-BE49-F238E27FC236}">
                      <a16:creationId xmlns:a16="http://schemas.microsoft.com/office/drawing/2014/main" id="{18B49F20-0512-4489-A0A4-95FC3F24F94D}"/>
                    </a:ext>
                  </a:extLst>
                </p:cNvPr>
                <p:cNvSpPr>
                  <a:spLocks noChangeArrowheads="1"/>
                </p:cNvSpPr>
                <p:nvPr/>
              </p:nvSpPr>
              <p:spPr bwMode="auto">
                <a:xfrm>
                  <a:off x="2927"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53" name="Rectangle 220">
                  <a:extLst>
                    <a:ext uri="{FF2B5EF4-FFF2-40B4-BE49-F238E27FC236}">
                      <a16:creationId xmlns:a16="http://schemas.microsoft.com/office/drawing/2014/main" id="{32AD732C-1133-46E8-A1A2-6AE43CA7BB14}"/>
                    </a:ext>
                  </a:extLst>
                </p:cNvPr>
                <p:cNvSpPr>
                  <a:spLocks noChangeArrowheads="1"/>
                </p:cNvSpPr>
                <p:nvPr/>
              </p:nvSpPr>
              <p:spPr bwMode="auto">
                <a:xfrm>
                  <a:off x="2927"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54" name="Rectangle 219">
                  <a:extLst>
                    <a:ext uri="{FF2B5EF4-FFF2-40B4-BE49-F238E27FC236}">
                      <a16:creationId xmlns:a16="http://schemas.microsoft.com/office/drawing/2014/main" id="{7B2FAF68-98CE-40E2-BF69-BE51CD35E00B}"/>
                    </a:ext>
                  </a:extLst>
                </p:cNvPr>
                <p:cNvSpPr>
                  <a:spLocks noChangeArrowheads="1"/>
                </p:cNvSpPr>
                <p:nvPr/>
              </p:nvSpPr>
              <p:spPr bwMode="auto">
                <a:xfrm>
                  <a:off x="2927"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55" name="Rectangle 218">
                  <a:extLst>
                    <a:ext uri="{FF2B5EF4-FFF2-40B4-BE49-F238E27FC236}">
                      <a16:creationId xmlns:a16="http://schemas.microsoft.com/office/drawing/2014/main" id="{AC18E585-C99B-4072-B791-B55B24C600F0}"/>
                    </a:ext>
                  </a:extLst>
                </p:cNvPr>
                <p:cNvSpPr>
                  <a:spLocks noChangeArrowheads="1"/>
                </p:cNvSpPr>
                <p:nvPr/>
              </p:nvSpPr>
              <p:spPr bwMode="auto">
                <a:xfrm>
                  <a:off x="2927"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56" name="Rectangle 217">
                  <a:extLst>
                    <a:ext uri="{FF2B5EF4-FFF2-40B4-BE49-F238E27FC236}">
                      <a16:creationId xmlns:a16="http://schemas.microsoft.com/office/drawing/2014/main" id="{BC294C5E-19EA-48F9-989C-14468E942CCB}"/>
                    </a:ext>
                  </a:extLst>
                </p:cNvPr>
                <p:cNvSpPr>
                  <a:spLocks noChangeArrowheads="1"/>
                </p:cNvSpPr>
                <p:nvPr/>
              </p:nvSpPr>
              <p:spPr bwMode="auto">
                <a:xfrm>
                  <a:off x="3071"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57" name="Rectangle 216">
                  <a:extLst>
                    <a:ext uri="{FF2B5EF4-FFF2-40B4-BE49-F238E27FC236}">
                      <a16:creationId xmlns:a16="http://schemas.microsoft.com/office/drawing/2014/main" id="{04B8A4FC-6D92-4129-8C8E-8A77D6DF8E30}"/>
                    </a:ext>
                  </a:extLst>
                </p:cNvPr>
                <p:cNvSpPr>
                  <a:spLocks noChangeArrowheads="1"/>
                </p:cNvSpPr>
                <p:nvPr/>
              </p:nvSpPr>
              <p:spPr bwMode="auto">
                <a:xfrm>
                  <a:off x="3071"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58" name="Rectangle 215">
                  <a:extLst>
                    <a:ext uri="{FF2B5EF4-FFF2-40B4-BE49-F238E27FC236}">
                      <a16:creationId xmlns:a16="http://schemas.microsoft.com/office/drawing/2014/main" id="{0CD5575E-90BB-43A6-9826-920D450A45B0}"/>
                    </a:ext>
                  </a:extLst>
                </p:cNvPr>
                <p:cNvSpPr>
                  <a:spLocks noChangeArrowheads="1"/>
                </p:cNvSpPr>
                <p:nvPr/>
              </p:nvSpPr>
              <p:spPr bwMode="auto">
                <a:xfrm>
                  <a:off x="3071"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59" name="Rectangle 214">
                  <a:extLst>
                    <a:ext uri="{FF2B5EF4-FFF2-40B4-BE49-F238E27FC236}">
                      <a16:creationId xmlns:a16="http://schemas.microsoft.com/office/drawing/2014/main" id="{B95311DF-1E94-41C4-9AEE-3E4E7A03FC95}"/>
                    </a:ext>
                  </a:extLst>
                </p:cNvPr>
                <p:cNvSpPr>
                  <a:spLocks noChangeArrowheads="1"/>
                </p:cNvSpPr>
                <p:nvPr/>
              </p:nvSpPr>
              <p:spPr bwMode="auto">
                <a:xfrm>
                  <a:off x="3071"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60" name="Rectangle 213">
                  <a:extLst>
                    <a:ext uri="{FF2B5EF4-FFF2-40B4-BE49-F238E27FC236}">
                      <a16:creationId xmlns:a16="http://schemas.microsoft.com/office/drawing/2014/main" id="{2C18275F-1E1D-44FB-893B-FB972FBB6AF5}"/>
                    </a:ext>
                  </a:extLst>
                </p:cNvPr>
                <p:cNvSpPr>
                  <a:spLocks noChangeArrowheads="1"/>
                </p:cNvSpPr>
                <p:nvPr/>
              </p:nvSpPr>
              <p:spPr bwMode="auto">
                <a:xfrm>
                  <a:off x="3071"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61" name="Rectangle 212">
                  <a:extLst>
                    <a:ext uri="{FF2B5EF4-FFF2-40B4-BE49-F238E27FC236}">
                      <a16:creationId xmlns:a16="http://schemas.microsoft.com/office/drawing/2014/main" id="{97AAB283-5E95-4E5F-A9D5-E9B1348F1C66}"/>
                    </a:ext>
                  </a:extLst>
                </p:cNvPr>
                <p:cNvSpPr>
                  <a:spLocks noChangeArrowheads="1"/>
                </p:cNvSpPr>
                <p:nvPr/>
              </p:nvSpPr>
              <p:spPr bwMode="auto">
                <a:xfrm>
                  <a:off x="3215"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62" name="Rectangle 211">
                  <a:extLst>
                    <a:ext uri="{FF2B5EF4-FFF2-40B4-BE49-F238E27FC236}">
                      <a16:creationId xmlns:a16="http://schemas.microsoft.com/office/drawing/2014/main" id="{0EBE04FC-D4D3-4E21-B544-ED428FB01081}"/>
                    </a:ext>
                  </a:extLst>
                </p:cNvPr>
                <p:cNvSpPr>
                  <a:spLocks noChangeArrowheads="1"/>
                </p:cNvSpPr>
                <p:nvPr/>
              </p:nvSpPr>
              <p:spPr bwMode="auto">
                <a:xfrm>
                  <a:off x="3215"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63" name="Rectangle 210">
                  <a:extLst>
                    <a:ext uri="{FF2B5EF4-FFF2-40B4-BE49-F238E27FC236}">
                      <a16:creationId xmlns:a16="http://schemas.microsoft.com/office/drawing/2014/main" id="{90F735B8-701C-47E0-A15C-0C4EC3DF4C04}"/>
                    </a:ext>
                  </a:extLst>
                </p:cNvPr>
                <p:cNvSpPr>
                  <a:spLocks noChangeArrowheads="1"/>
                </p:cNvSpPr>
                <p:nvPr/>
              </p:nvSpPr>
              <p:spPr bwMode="auto">
                <a:xfrm>
                  <a:off x="3215"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64" name="Rectangle 209">
                  <a:extLst>
                    <a:ext uri="{FF2B5EF4-FFF2-40B4-BE49-F238E27FC236}">
                      <a16:creationId xmlns:a16="http://schemas.microsoft.com/office/drawing/2014/main" id="{280910A4-306B-4ECB-AF60-D8BBDBA516B9}"/>
                    </a:ext>
                  </a:extLst>
                </p:cNvPr>
                <p:cNvSpPr>
                  <a:spLocks noChangeArrowheads="1"/>
                </p:cNvSpPr>
                <p:nvPr/>
              </p:nvSpPr>
              <p:spPr bwMode="auto">
                <a:xfrm>
                  <a:off x="3215"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65" name="Rectangle 208">
                  <a:extLst>
                    <a:ext uri="{FF2B5EF4-FFF2-40B4-BE49-F238E27FC236}">
                      <a16:creationId xmlns:a16="http://schemas.microsoft.com/office/drawing/2014/main" id="{89C5F6DA-5470-4C76-976D-01CBC4578BDF}"/>
                    </a:ext>
                  </a:extLst>
                </p:cNvPr>
                <p:cNvSpPr>
                  <a:spLocks noChangeArrowheads="1"/>
                </p:cNvSpPr>
                <p:nvPr/>
              </p:nvSpPr>
              <p:spPr bwMode="auto">
                <a:xfrm>
                  <a:off x="3215"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66" name="Rectangle 207">
                  <a:extLst>
                    <a:ext uri="{FF2B5EF4-FFF2-40B4-BE49-F238E27FC236}">
                      <a16:creationId xmlns:a16="http://schemas.microsoft.com/office/drawing/2014/main" id="{8505D07D-6C3E-4E4E-B733-3F797AC3A8E9}"/>
                    </a:ext>
                  </a:extLst>
                </p:cNvPr>
                <p:cNvSpPr>
                  <a:spLocks noChangeArrowheads="1"/>
                </p:cNvSpPr>
                <p:nvPr/>
              </p:nvSpPr>
              <p:spPr bwMode="auto">
                <a:xfrm>
                  <a:off x="3359"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67" name="Rectangle 206">
                  <a:extLst>
                    <a:ext uri="{FF2B5EF4-FFF2-40B4-BE49-F238E27FC236}">
                      <a16:creationId xmlns:a16="http://schemas.microsoft.com/office/drawing/2014/main" id="{BF892BBA-8598-477C-A2EF-6E0B2DB16934}"/>
                    </a:ext>
                  </a:extLst>
                </p:cNvPr>
                <p:cNvSpPr>
                  <a:spLocks noChangeArrowheads="1"/>
                </p:cNvSpPr>
                <p:nvPr/>
              </p:nvSpPr>
              <p:spPr bwMode="auto">
                <a:xfrm>
                  <a:off x="3359"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68" name="Rectangle 205">
                  <a:extLst>
                    <a:ext uri="{FF2B5EF4-FFF2-40B4-BE49-F238E27FC236}">
                      <a16:creationId xmlns:a16="http://schemas.microsoft.com/office/drawing/2014/main" id="{38BED8BD-C31D-49BE-BED8-9CA86725EF79}"/>
                    </a:ext>
                  </a:extLst>
                </p:cNvPr>
                <p:cNvSpPr>
                  <a:spLocks noChangeArrowheads="1"/>
                </p:cNvSpPr>
                <p:nvPr/>
              </p:nvSpPr>
              <p:spPr bwMode="auto">
                <a:xfrm>
                  <a:off x="3359"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69" name="Rectangle 204">
                  <a:extLst>
                    <a:ext uri="{FF2B5EF4-FFF2-40B4-BE49-F238E27FC236}">
                      <a16:creationId xmlns:a16="http://schemas.microsoft.com/office/drawing/2014/main" id="{874470AD-960A-4A10-AC58-078A5A1CB4ED}"/>
                    </a:ext>
                  </a:extLst>
                </p:cNvPr>
                <p:cNvSpPr>
                  <a:spLocks noChangeArrowheads="1"/>
                </p:cNvSpPr>
                <p:nvPr/>
              </p:nvSpPr>
              <p:spPr bwMode="auto">
                <a:xfrm>
                  <a:off x="3359"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70" name="Rectangle 203">
                  <a:extLst>
                    <a:ext uri="{FF2B5EF4-FFF2-40B4-BE49-F238E27FC236}">
                      <a16:creationId xmlns:a16="http://schemas.microsoft.com/office/drawing/2014/main" id="{0AA78F41-14E4-44DC-9DBB-5217978CE44F}"/>
                    </a:ext>
                  </a:extLst>
                </p:cNvPr>
                <p:cNvSpPr>
                  <a:spLocks noChangeArrowheads="1"/>
                </p:cNvSpPr>
                <p:nvPr/>
              </p:nvSpPr>
              <p:spPr bwMode="auto">
                <a:xfrm>
                  <a:off x="3359"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71" name="Rectangle 202">
                  <a:extLst>
                    <a:ext uri="{FF2B5EF4-FFF2-40B4-BE49-F238E27FC236}">
                      <a16:creationId xmlns:a16="http://schemas.microsoft.com/office/drawing/2014/main" id="{DE389B35-F53A-43D4-ADCF-B605982B4681}"/>
                    </a:ext>
                  </a:extLst>
                </p:cNvPr>
                <p:cNvSpPr>
                  <a:spLocks noChangeArrowheads="1"/>
                </p:cNvSpPr>
                <p:nvPr/>
              </p:nvSpPr>
              <p:spPr bwMode="auto">
                <a:xfrm>
                  <a:off x="3503"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72" name="Rectangle 201">
                  <a:extLst>
                    <a:ext uri="{FF2B5EF4-FFF2-40B4-BE49-F238E27FC236}">
                      <a16:creationId xmlns:a16="http://schemas.microsoft.com/office/drawing/2014/main" id="{C91CBDF0-2593-42A1-836A-19FA59A470C9}"/>
                    </a:ext>
                  </a:extLst>
                </p:cNvPr>
                <p:cNvSpPr>
                  <a:spLocks noChangeArrowheads="1"/>
                </p:cNvSpPr>
                <p:nvPr/>
              </p:nvSpPr>
              <p:spPr bwMode="auto">
                <a:xfrm>
                  <a:off x="3503"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73" name="Rectangle 200">
                  <a:extLst>
                    <a:ext uri="{FF2B5EF4-FFF2-40B4-BE49-F238E27FC236}">
                      <a16:creationId xmlns:a16="http://schemas.microsoft.com/office/drawing/2014/main" id="{9CCCC651-E8B3-4EC5-A226-3296A3B2430B}"/>
                    </a:ext>
                  </a:extLst>
                </p:cNvPr>
                <p:cNvSpPr>
                  <a:spLocks noChangeArrowheads="1"/>
                </p:cNvSpPr>
                <p:nvPr/>
              </p:nvSpPr>
              <p:spPr bwMode="auto">
                <a:xfrm>
                  <a:off x="3503"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74" name="Rectangle 199">
                  <a:extLst>
                    <a:ext uri="{FF2B5EF4-FFF2-40B4-BE49-F238E27FC236}">
                      <a16:creationId xmlns:a16="http://schemas.microsoft.com/office/drawing/2014/main" id="{0078AF37-7E96-4506-80B7-7FE7F2DB3341}"/>
                    </a:ext>
                  </a:extLst>
                </p:cNvPr>
                <p:cNvSpPr>
                  <a:spLocks noChangeArrowheads="1"/>
                </p:cNvSpPr>
                <p:nvPr/>
              </p:nvSpPr>
              <p:spPr bwMode="auto">
                <a:xfrm>
                  <a:off x="3503"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75" name="Rectangle 198">
                  <a:extLst>
                    <a:ext uri="{FF2B5EF4-FFF2-40B4-BE49-F238E27FC236}">
                      <a16:creationId xmlns:a16="http://schemas.microsoft.com/office/drawing/2014/main" id="{AEB36853-0DAF-41D3-8C3B-F2EA1BD15ADD}"/>
                    </a:ext>
                  </a:extLst>
                </p:cNvPr>
                <p:cNvSpPr>
                  <a:spLocks noChangeArrowheads="1"/>
                </p:cNvSpPr>
                <p:nvPr/>
              </p:nvSpPr>
              <p:spPr bwMode="auto">
                <a:xfrm>
                  <a:off x="3503"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76" name="Rectangle 197">
                  <a:extLst>
                    <a:ext uri="{FF2B5EF4-FFF2-40B4-BE49-F238E27FC236}">
                      <a16:creationId xmlns:a16="http://schemas.microsoft.com/office/drawing/2014/main" id="{B0AF7F92-B03D-4EFE-92FD-4EED528FC358}"/>
                    </a:ext>
                  </a:extLst>
                </p:cNvPr>
                <p:cNvSpPr>
                  <a:spLocks noChangeArrowheads="1"/>
                </p:cNvSpPr>
                <p:nvPr/>
              </p:nvSpPr>
              <p:spPr bwMode="auto">
                <a:xfrm>
                  <a:off x="2927" y="5479"/>
                  <a:ext cx="720" cy="72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grpSp>
          <p:grpSp>
            <p:nvGrpSpPr>
              <p:cNvPr id="170" name="Group 169">
                <a:extLst>
                  <a:ext uri="{FF2B5EF4-FFF2-40B4-BE49-F238E27FC236}">
                    <a16:creationId xmlns:a16="http://schemas.microsoft.com/office/drawing/2014/main" id="{07651E08-E6A8-4CED-8B05-E00093004352}"/>
                  </a:ext>
                </a:extLst>
              </p:cNvPr>
              <p:cNvGrpSpPr>
                <a:grpSpLocks/>
              </p:cNvGrpSpPr>
              <p:nvPr/>
            </p:nvGrpSpPr>
            <p:grpSpPr bwMode="auto">
              <a:xfrm>
                <a:off x="2783" y="7350"/>
                <a:ext cx="720" cy="720"/>
                <a:chOff x="2927" y="5479"/>
                <a:chExt cx="720" cy="720"/>
              </a:xfrm>
            </p:grpSpPr>
            <p:sp>
              <p:nvSpPr>
                <p:cNvPr id="225" name="Rectangle 195">
                  <a:extLst>
                    <a:ext uri="{FF2B5EF4-FFF2-40B4-BE49-F238E27FC236}">
                      <a16:creationId xmlns:a16="http://schemas.microsoft.com/office/drawing/2014/main" id="{4294BB9B-6FA8-4FFC-A2ED-0E68C88E7026}"/>
                    </a:ext>
                  </a:extLst>
                </p:cNvPr>
                <p:cNvSpPr>
                  <a:spLocks noChangeArrowheads="1"/>
                </p:cNvSpPr>
                <p:nvPr/>
              </p:nvSpPr>
              <p:spPr bwMode="auto">
                <a:xfrm>
                  <a:off x="2927"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26" name="Rectangle 194">
                  <a:extLst>
                    <a:ext uri="{FF2B5EF4-FFF2-40B4-BE49-F238E27FC236}">
                      <a16:creationId xmlns:a16="http://schemas.microsoft.com/office/drawing/2014/main" id="{25D48D14-A2C4-42F5-95E3-3C44D59D7328}"/>
                    </a:ext>
                  </a:extLst>
                </p:cNvPr>
                <p:cNvSpPr>
                  <a:spLocks noChangeArrowheads="1"/>
                </p:cNvSpPr>
                <p:nvPr/>
              </p:nvSpPr>
              <p:spPr bwMode="auto">
                <a:xfrm>
                  <a:off x="2927"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27" name="Rectangle 193">
                  <a:extLst>
                    <a:ext uri="{FF2B5EF4-FFF2-40B4-BE49-F238E27FC236}">
                      <a16:creationId xmlns:a16="http://schemas.microsoft.com/office/drawing/2014/main" id="{7FE79B78-61E4-4AF7-AA9D-85A682367138}"/>
                    </a:ext>
                  </a:extLst>
                </p:cNvPr>
                <p:cNvSpPr>
                  <a:spLocks noChangeArrowheads="1"/>
                </p:cNvSpPr>
                <p:nvPr/>
              </p:nvSpPr>
              <p:spPr bwMode="auto">
                <a:xfrm>
                  <a:off x="2927"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28" name="Rectangle 192">
                  <a:extLst>
                    <a:ext uri="{FF2B5EF4-FFF2-40B4-BE49-F238E27FC236}">
                      <a16:creationId xmlns:a16="http://schemas.microsoft.com/office/drawing/2014/main" id="{A20AAD0E-23DD-4735-A826-183090188C6F}"/>
                    </a:ext>
                  </a:extLst>
                </p:cNvPr>
                <p:cNvSpPr>
                  <a:spLocks noChangeArrowheads="1"/>
                </p:cNvSpPr>
                <p:nvPr/>
              </p:nvSpPr>
              <p:spPr bwMode="auto">
                <a:xfrm>
                  <a:off x="2927"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29" name="Rectangle 191">
                  <a:extLst>
                    <a:ext uri="{FF2B5EF4-FFF2-40B4-BE49-F238E27FC236}">
                      <a16:creationId xmlns:a16="http://schemas.microsoft.com/office/drawing/2014/main" id="{D7EAAB51-865E-444A-9906-18891437F516}"/>
                    </a:ext>
                  </a:extLst>
                </p:cNvPr>
                <p:cNvSpPr>
                  <a:spLocks noChangeArrowheads="1"/>
                </p:cNvSpPr>
                <p:nvPr/>
              </p:nvSpPr>
              <p:spPr bwMode="auto">
                <a:xfrm>
                  <a:off x="2927"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30" name="Rectangle 190">
                  <a:extLst>
                    <a:ext uri="{FF2B5EF4-FFF2-40B4-BE49-F238E27FC236}">
                      <a16:creationId xmlns:a16="http://schemas.microsoft.com/office/drawing/2014/main" id="{F21D67B4-FC48-43C6-8D1F-74D2568B6074}"/>
                    </a:ext>
                  </a:extLst>
                </p:cNvPr>
                <p:cNvSpPr>
                  <a:spLocks noChangeArrowheads="1"/>
                </p:cNvSpPr>
                <p:nvPr/>
              </p:nvSpPr>
              <p:spPr bwMode="auto">
                <a:xfrm>
                  <a:off x="3071"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31" name="Rectangle 189">
                  <a:extLst>
                    <a:ext uri="{FF2B5EF4-FFF2-40B4-BE49-F238E27FC236}">
                      <a16:creationId xmlns:a16="http://schemas.microsoft.com/office/drawing/2014/main" id="{F7A18546-8540-4F50-AD8C-2EDAAAEFF6F3}"/>
                    </a:ext>
                  </a:extLst>
                </p:cNvPr>
                <p:cNvSpPr>
                  <a:spLocks noChangeArrowheads="1"/>
                </p:cNvSpPr>
                <p:nvPr/>
              </p:nvSpPr>
              <p:spPr bwMode="auto">
                <a:xfrm>
                  <a:off x="3071"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32" name="Rectangle 188">
                  <a:extLst>
                    <a:ext uri="{FF2B5EF4-FFF2-40B4-BE49-F238E27FC236}">
                      <a16:creationId xmlns:a16="http://schemas.microsoft.com/office/drawing/2014/main" id="{6215E113-4D85-48B9-972F-F1F5136A4C2A}"/>
                    </a:ext>
                  </a:extLst>
                </p:cNvPr>
                <p:cNvSpPr>
                  <a:spLocks noChangeArrowheads="1"/>
                </p:cNvSpPr>
                <p:nvPr/>
              </p:nvSpPr>
              <p:spPr bwMode="auto">
                <a:xfrm>
                  <a:off x="3071"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33" name="Rectangle 187">
                  <a:extLst>
                    <a:ext uri="{FF2B5EF4-FFF2-40B4-BE49-F238E27FC236}">
                      <a16:creationId xmlns:a16="http://schemas.microsoft.com/office/drawing/2014/main" id="{C311DC79-CF1B-482F-9C2A-8C2E163B6CDE}"/>
                    </a:ext>
                  </a:extLst>
                </p:cNvPr>
                <p:cNvSpPr>
                  <a:spLocks noChangeArrowheads="1"/>
                </p:cNvSpPr>
                <p:nvPr/>
              </p:nvSpPr>
              <p:spPr bwMode="auto">
                <a:xfrm>
                  <a:off x="3071"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34" name="Rectangle 186">
                  <a:extLst>
                    <a:ext uri="{FF2B5EF4-FFF2-40B4-BE49-F238E27FC236}">
                      <a16:creationId xmlns:a16="http://schemas.microsoft.com/office/drawing/2014/main" id="{D9AA5B3E-39BD-4EC3-8170-B87DD8C64BF5}"/>
                    </a:ext>
                  </a:extLst>
                </p:cNvPr>
                <p:cNvSpPr>
                  <a:spLocks noChangeArrowheads="1"/>
                </p:cNvSpPr>
                <p:nvPr/>
              </p:nvSpPr>
              <p:spPr bwMode="auto">
                <a:xfrm>
                  <a:off x="3071"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35" name="Rectangle 185">
                  <a:extLst>
                    <a:ext uri="{FF2B5EF4-FFF2-40B4-BE49-F238E27FC236}">
                      <a16:creationId xmlns:a16="http://schemas.microsoft.com/office/drawing/2014/main" id="{33A89180-9324-4A1D-8C41-6A6FA63CDD34}"/>
                    </a:ext>
                  </a:extLst>
                </p:cNvPr>
                <p:cNvSpPr>
                  <a:spLocks noChangeArrowheads="1"/>
                </p:cNvSpPr>
                <p:nvPr/>
              </p:nvSpPr>
              <p:spPr bwMode="auto">
                <a:xfrm>
                  <a:off x="3215"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36" name="Rectangle 184">
                  <a:extLst>
                    <a:ext uri="{FF2B5EF4-FFF2-40B4-BE49-F238E27FC236}">
                      <a16:creationId xmlns:a16="http://schemas.microsoft.com/office/drawing/2014/main" id="{D42A2323-89F3-4C5E-A6F8-DD2299056594}"/>
                    </a:ext>
                  </a:extLst>
                </p:cNvPr>
                <p:cNvSpPr>
                  <a:spLocks noChangeArrowheads="1"/>
                </p:cNvSpPr>
                <p:nvPr/>
              </p:nvSpPr>
              <p:spPr bwMode="auto">
                <a:xfrm>
                  <a:off x="3215"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37" name="Rectangle 183">
                  <a:extLst>
                    <a:ext uri="{FF2B5EF4-FFF2-40B4-BE49-F238E27FC236}">
                      <a16:creationId xmlns:a16="http://schemas.microsoft.com/office/drawing/2014/main" id="{0E896773-D08C-4C4D-B36F-2AA654426DEC}"/>
                    </a:ext>
                  </a:extLst>
                </p:cNvPr>
                <p:cNvSpPr>
                  <a:spLocks noChangeArrowheads="1"/>
                </p:cNvSpPr>
                <p:nvPr/>
              </p:nvSpPr>
              <p:spPr bwMode="auto">
                <a:xfrm>
                  <a:off x="3215"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38" name="Rectangle 182">
                  <a:extLst>
                    <a:ext uri="{FF2B5EF4-FFF2-40B4-BE49-F238E27FC236}">
                      <a16:creationId xmlns:a16="http://schemas.microsoft.com/office/drawing/2014/main" id="{C3DE1CF7-C6CB-462C-8754-9E91AB32A0EF}"/>
                    </a:ext>
                  </a:extLst>
                </p:cNvPr>
                <p:cNvSpPr>
                  <a:spLocks noChangeArrowheads="1"/>
                </p:cNvSpPr>
                <p:nvPr/>
              </p:nvSpPr>
              <p:spPr bwMode="auto">
                <a:xfrm>
                  <a:off x="3215"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39" name="Rectangle 181">
                  <a:extLst>
                    <a:ext uri="{FF2B5EF4-FFF2-40B4-BE49-F238E27FC236}">
                      <a16:creationId xmlns:a16="http://schemas.microsoft.com/office/drawing/2014/main" id="{6B802E83-F3A0-4E3F-B16F-6376D5C5FCA6}"/>
                    </a:ext>
                  </a:extLst>
                </p:cNvPr>
                <p:cNvSpPr>
                  <a:spLocks noChangeArrowheads="1"/>
                </p:cNvSpPr>
                <p:nvPr/>
              </p:nvSpPr>
              <p:spPr bwMode="auto">
                <a:xfrm>
                  <a:off x="3215"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40" name="Rectangle 180">
                  <a:extLst>
                    <a:ext uri="{FF2B5EF4-FFF2-40B4-BE49-F238E27FC236}">
                      <a16:creationId xmlns:a16="http://schemas.microsoft.com/office/drawing/2014/main" id="{4A1B85E9-58EA-4B6F-86A5-F71512E4A21B}"/>
                    </a:ext>
                  </a:extLst>
                </p:cNvPr>
                <p:cNvSpPr>
                  <a:spLocks noChangeArrowheads="1"/>
                </p:cNvSpPr>
                <p:nvPr/>
              </p:nvSpPr>
              <p:spPr bwMode="auto">
                <a:xfrm>
                  <a:off x="3359"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41" name="Rectangle 179">
                  <a:extLst>
                    <a:ext uri="{FF2B5EF4-FFF2-40B4-BE49-F238E27FC236}">
                      <a16:creationId xmlns:a16="http://schemas.microsoft.com/office/drawing/2014/main" id="{C77D9950-3302-4853-888A-D11F72935ED0}"/>
                    </a:ext>
                  </a:extLst>
                </p:cNvPr>
                <p:cNvSpPr>
                  <a:spLocks noChangeArrowheads="1"/>
                </p:cNvSpPr>
                <p:nvPr/>
              </p:nvSpPr>
              <p:spPr bwMode="auto">
                <a:xfrm>
                  <a:off x="3359"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42" name="Rectangle 178">
                  <a:extLst>
                    <a:ext uri="{FF2B5EF4-FFF2-40B4-BE49-F238E27FC236}">
                      <a16:creationId xmlns:a16="http://schemas.microsoft.com/office/drawing/2014/main" id="{8D42095F-B82B-4F63-8274-B588CD1ADE3A}"/>
                    </a:ext>
                  </a:extLst>
                </p:cNvPr>
                <p:cNvSpPr>
                  <a:spLocks noChangeArrowheads="1"/>
                </p:cNvSpPr>
                <p:nvPr/>
              </p:nvSpPr>
              <p:spPr bwMode="auto">
                <a:xfrm>
                  <a:off x="3359"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43" name="Rectangle 177">
                  <a:extLst>
                    <a:ext uri="{FF2B5EF4-FFF2-40B4-BE49-F238E27FC236}">
                      <a16:creationId xmlns:a16="http://schemas.microsoft.com/office/drawing/2014/main" id="{9573E92C-0708-4D1A-94B9-694F0D13C778}"/>
                    </a:ext>
                  </a:extLst>
                </p:cNvPr>
                <p:cNvSpPr>
                  <a:spLocks noChangeArrowheads="1"/>
                </p:cNvSpPr>
                <p:nvPr/>
              </p:nvSpPr>
              <p:spPr bwMode="auto">
                <a:xfrm>
                  <a:off x="3359"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44" name="Rectangle 176">
                  <a:extLst>
                    <a:ext uri="{FF2B5EF4-FFF2-40B4-BE49-F238E27FC236}">
                      <a16:creationId xmlns:a16="http://schemas.microsoft.com/office/drawing/2014/main" id="{B0FCF75C-05CA-4FDF-81DA-520FB709E6A3}"/>
                    </a:ext>
                  </a:extLst>
                </p:cNvPr>
                <p:cNvSpPr>
                  <a:spLocks noChangeArrowheads="1"/>
                </p:cNvSpPr>
                <p:nvPr/>
              </p:nvSpPr>
              <p:spPr bwMode="auto">
                <a:xfrm>
                  <a:off x="3359"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45" name="Rectangle 175">
                  <a:extLst>
                    <a:ext uri="{FF2B5EF4-FFF2-40B4-BE49-F238E27FC236}">
                      <a16:creationId xmlns:a16="http://schemas.microsoft.com/office/drawing/2014/main" id="{F90BF8FA-C6AE-4DC3-AE88-BA2315404652}"/>
                    </a:ext>
                  </a:extLst>
                </p:cNvPr>
                <p:cNvSpPr>
                  <a:spLocks noChangeArrowheads="1"/>
                </p:cNvSpPr>
                <p:nvPr/>
              </p:nvSpPr>
              <p:spPr bwMode="auto">
                <a:xfrm>
                  <a:off x="3503"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46" name="Rectangle 174">
                  <a:extLst>
                    <a:ext uri="{FF2B5EF4-FFF2-40B4-BE49-F238E27FC236}">
                      <a16:creationId xmlns:a16="http://schemas.microsoft.com/office/drawing/2014/main" id="{AC0F0BBB-4EAC-421A-9FF6-3F8EF03EC74A}"/>
                    </a:ext>
                  </a:extLst>
                </p:cNvPr>
                <p:cNvSpPr>
                  <a:spLocks noChangeArrowheads="1"/>
                </p:cNvSpPr>
                <p:nvPr/>
              </p:nvSpPr>
              <p:spPr bwMode="auto">
                <a:xfrm>
                  <a:off x="3503"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47" name="Rectangle 173">
                  <a:extLst>
                    <a:ext uri="{FF2B5EF4-FFF2-40B4-BE49-F238E27FC236}">
                      <a16:creationId xmlns:a16="http://schemas.microsoft.com/office/drawing/2014/main" id="{5838916E-BB0B-443E-9747-8F7CBCFB0905}"/>
                    </a:ext>
                  </a:extLst>
                </p:cNvPr>
                <p:cNvSpPr>
                  <a:spLocks noChangeArrowheads="1"/>
                </p:cNvSpPr>
                <p:nvPr/>
              </p:nvSpPr>
              <p:spPr bwMode="auto">
                <a:xfrm>
                  <a:off x="3503"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48" name="Rectangle 172">
                  <a:extLst>
                    <a:ext uri="{FF2B5EF4-FFF2-40B4-BE49-F238E27FC236}">
                      <a16:creationId xmlns:a16="http://schemas.microsoft.com/office/drawing/2014/main" id="{AD8F341D-DB39-463B-82C8-0E47815E04BE}"/>
                    </a:ext>
                  </a:extLst>
                </p:cNvPr>
                <p:cNvSpPr>
                  <a:spLocks noChangeArrowheads="1"/>
                </p:cNvSpPr>
                <p:nvPr/>
              </p:nvSpPr>
              <p:spPr bwMode="auto">
                <a:xfrm>
                  <a:off x="3503"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49" name="Rectangle 171">
                  <a:extLst>
                    <a:ext uri="{FF2B5EF4-FFF2-40B4-BE49-F238E27FC236}">
                      <a16:creationId xmlns:a16="http://schemas.microsoft.com/office/drawing/2014/main" id="{782342B6-AC33-4DDC-B99F-274A2B553A82}"/>
                    </a:ext>
                  </a:extLst>
                </p:cNvPr>
                <p:cNvSpPr>
                  <a:spLocks noChangeArrowheads="1"/>
                </p:cNvSpPr>
                <p:nvPr/>
              </p:nvSpPr>
              <p:spPr bwMode="auto">
                <a:xfrm>
                  <a:off x="3503"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50" name="Rectangle 170">
                  <a:extLst>
                    <a:ext uri="{FF2B5EF4-FFF2-40B4-BE49-F238E27FC236}">
                      <a16:creationId xmlns:a16="http://schemas.microsoft.com/office/drawing/2014/main" id="{2E860288-F6AF-4FED-8CFB-2FC9AC382758}"/>
                    </a:ext>
                  </a:extLst>
                </p:cNvPr>
                <p:cNvSpPr>
                  <a:spLocks noChangeArrowheads="1"/>
                </p:cNvSpPr>
                <p:nvPr/>
              </p:nvSpPr>
              <p:spPr bwMode="auto">
                <a:xfrm>
                  <a:off x="2927" y="5479"/>
                  <a:ext cx="720" cy="72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grpSp>
          <p:grpSp>
            <p:nvGrpSpPr>
              <p:cNvPr id="171" name="Group 142">
                <a:extLst>
                  <a:ext uri="{FF2B5EF4-FFF2-40B4-BE49-F238E27FC236}">
                    <a16:creationId xmlns:a16="http://schemas.microsoft.com/office/drawing/2014/main" id="{0C4B651B-B087-436E-BAAD-0A33AAD7A0DF}"/>
                  </a:ext>
                </a:extLst>
              </p:cNvPr>
              <p:cNvGrpSpPr>
                <a:grpSpLocks/>
              </p:cNvGrpSpPr>
              <p:nvPr/>
            </p:nvGrpSpPr>
            <p:grpSpPr bwMode="auto">
              <a:xfrm>
                <a:off x="3503" y="7350"/>
                <a:ext cx="720" cy="720"/>
                <a:chOff x="2927" y="5479"/>
                <a:chExt cx="720" cy="720"/>
              </a:xfrm>
            </p:grpSpPr>
            <p:sp>
              <p:nvSpPr>
                <p:cNvPr id="199" name="Rectangle 168">
                  <a:extLst>
                    <a:ext uri="{FF2B5EF4-FFF2-40B4-BE49-F238E27FC236}">
                      <a16:creationId xmlns:a16="http://schemas.microsoft.com/office/drawing/2014/main" id="{7D6A737E-06D5-4239-94D4-898FBCC329A2}"/>
                    </a:ext>
                  </a:extLst>
                </p:cNvPr>
                <p:cNvSpPr>
                  <a:spLocks noChangeArrowheads="1"/>
                </p:cNvSpPr>
                <p:nvPr/>
              </p:nvSpPr>
              <p:spPr bwMode="auto">
                <a:xfrm>
                  <a:off x="2927"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00" name="Rectangle 167">
                  <a:extLst>
                    <a:ext uri="{FF2B5EF4-FFF2-40B4-BE49-F238E27FC236}">
                      <a16:creationId xmlns:a16="http://schemas.microsoft.com/office/drawing/2014/main" id="{948D0031-D2A7-4B61-8164-A0F3912174D7}"/>
                    </a:ext>
                  </a:extLst>
                </p:cNvPr>
                <p:cNvSpPr>
                  <a:spLocks noChangeArrowheads="1"/>
                </p:cNvSpPr>
                <p:nvPr/>
              </p:nvSpPr>
              <p:spPr bwMode="auto">
                <a:xfrm>
                  <a:off x="2927"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01" name="Rectangle 166">
                  <a:extLst>
                    <a:ext uri="{FF2B5EF4-FFF2-40B4-BE49-F238E27FC236}">
                      <a16:creationId xmlns:a16="http://schemas.microsoft.com/office/drawing/2014/main" id="{A8B2CFCF-CCDE-468E-A1F7-5DFDE8EAF756}"/>
                    </a:ext>
                  </a:extLst>
                </p:cNvPr>
                <p:cNvSpPr>
                  <a:spLocks noChangeArrowheads="1"/>
                </p:cNvSpPr>
                <p:nvPr/>
              </p:nvSpPr>
              <p:spPr bwMode="auto">
                <a:xfrm>
                  <a:off x="2927"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02" name="Rectangle 165">
                  <a:extLst>
                    <a:ext uri="{FF2B5EF4-FFF2-40B4-BE49-F238E27FC236}">
                      <a16:creationId xmlns:a16="http://schemas.microsoft.com/office/drawing/2014/main" id="{6F86B4CB-073D-4479-BCAC-DAB8A77C4715}"/>
                    </a:ext>
                  </a:extLst>
                </p:cNvPr>
                <p:cNvSpPr>
                  <a:spLocks noChangeArrowheads="1"/>
                </p:cNvSpPr>
                <p:nvPr/>
              </p:nvSpPr>
              <p:spPr bwMode="auto">
                <a:xfrm>
                  <a:off x="2927"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03" name="Rectangle 164">
                  <a:extLst>
                    <a:ext uri="{FF2B5EF4-FFF2-40B4-BE49-F238E27FC236}">
                      <a16:creationId xmlns:a16="http://schemas.microsoft.com/office/drawing/2014/main" id="{711020E7-D70F-4DF7-AA8D-A71E78E39663}"/>
                    </a:ext>
                  </a:extLst>
                </p:cNvPr>
                <p:cNvSpPr>
                  <a:spLocks noChangeArrowheads="1"/>
                </p:cNvSpPr>
                <p:nvPr/>
              </p:nvSpPr>
              <p:spPr bwMode="auto">
                <a:xfrm>
                  <a:off x="2927"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04" name="Rectangle 163">
                  <a:extLst>
                    <a:ext uri="{FF2B5EF4-FFF2-40B4-BE49-F238E27FC236}">
                      <a16:creationId xmlns:a16="http://schemas.microsoft.com/office/drawing/2014/main" id="{8B12B1C7-A0EB-4793-BC36-6F87615D4488}"/>
                    </a:ext>
                  </a:extLst>
                </p:cNvPr>
                <p:cNvSpPr>
                  <a:spLocks noChangeArrowheads="1"/>
                </p:cNvSpPr>
                <p:nvPr/>
              </p:nvSpPr>
              <p:spPr bwMode="auto">
                <a:xfrm>
                  <a:off x="3071"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05" name="Rectangle 162">
                  <a:extLst>
                    <a:ext uri="{FF2B5EF4-FFF2-40B4-BE49-F238E27FC236}">
                      <a16:creationId xmlns:a16="http://schemas.microsoft.com/office/drawing/2014/main" id="{D61C1F40-32A2-470A-90E4-F50FE7BAFB3A}"/>
                    </a:ext>
                  </a:extLst>
                </p:cNvPr>
                <p:cNvSpPr>
                  <a:spLocks noChangeArrowheads="1"/>
                </p:cNvSpPr>
                <p:nvPr/>
              </p:nvSpPr>
              <p:spPr bwMode="auto">
                <a:xfrm>
                  <a:off x="3071"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06" name="Rectangle 161">
                  <a:extLst>
                    <a:ext uri="{FF2B5EF4-FFF2-40B4-BE49-F238E27FC236}">
                      <a16:creationId xmlns:a16="http://schemas.microsoft.com/office/drawing/2014/main" id="{DB0FACDE-3C71-4077-96DB-0A96DE2FD9A4}"/>
                    </a:ext>
                  </a:extLst>
                </p:cNvPr>
                <p:cNvSpPr>
                  <a:spLocks noChangeArrowheads="1"/>
                </p:cNvSpPr>
                <p:nvPr/>
              </p:nvSpPr>
              <p:spPr bwMode="auto">
                <a:xfrm>
                  <a:off x="3071"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07" name="Rectangle 160">
                  <a:extLst>
                    <a:ext uri="{FF2B5EF4-FFF2-40B4-BE49-F238E27FC236}">
                      <a16:creationId xmlns:a16="http://schemas.microsoft.com/office/drawing/2014/main" id="{332C67FD-87FD-4FC3-88AA-0CCCC6F898A3}"/>
                    </a:ext>
                  </a:extLst>
                </p:cNvPr>
                <p:cNvSpPr>
                  <a:spLocks noChangeArrowheads="1"/>
                </p:cNvSpPr>
                <p:nvPr/>
              </p:nvSpPr>
              <p:spPr bwMode="auto">
                <a:xfrm>
                  <a:off x="3071"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08" name="Rectangle 159">
                  <a:extLst>
                    <a:ext uri="{FF2B5EF4-FFF2-40B4-BE49-F238E27FC236}">
                      <a16:creationId xmlns:a16="http://schemas.microsoft.com/office/drawing/2014/main" id="{1156DC6D-AA48-4B1E-9AE4-B3CD1FB65668}"/>
                    </a:ext>
                  </a:extLst>
                </p:cNvPr>
                <p:cNvSpPr>
                  <a:spLocks noChangeArrowheads="1"/>
                </p:cNvSpPr>
                <p:nvPr/>
              </p:nvSpPr>
              <p:spPr bwMode="auto">
                <a:xfrm>
                  <a:off x="3071"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09" name="Rectangle 158">
                  <a:extLst>
                    <a:ext uri="{FF2B5EF4-FFF2-40B4-BE49-F238E27FC236}">
                      <a16:creationId xmlns:a16="http://schemas.microsoft.com/office/drawing/2014/main" id="{D4DEE6F9-41DD-4F02-A0FB-AA05C746FBB2}"/>
                    </a:ext>
                  </a:extLst>
                </p:cNvPr>
                <p:cNvSpPr>
                  <a:spLocks noChangeArrowheads="1"/>
                </p:cNvSpPr>
                <p:nvPr/>
              </p:nvSpPr>
              <p:spPr bwMode="auto">
                <a:xfrm>
                  <a:off x="3215"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10" name="Rectangle 157">
                  <a:extLst>
                    <a:ext uri="{FF2B5EF4-FFF2-40B4-BE49-F238E27FC236}">
                      <a16:creationId xmlns:a16="http://schemas.microsoft.com/office/drawing/2014/main" id="{1C6AB104-A260-453D-ACD2-F09556C1BEEB}"/>
                    </a:ext>
                  </a:extLst>
                </p:cNvPr>
                <p:cNvSpPr>
                  <a:spLocks noChangeArrowheads="1"/>
                </p:cNvSpPr>
                <p:nvPr/>
              </p:nvSpPr>
              <p:spPr bwMode="auto">
                <a:xfrm>
                  <a:off x="3215"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11" name="Rectangle 156">
                  <a:extLst>
                    <a:ext uri="{FF2B5EF4-FFF2-40B4-BE49-F238E27FC236}">
                      <a16:creationId xmlns:a16="http://schemas.microsoft.com/office/drawing/2014/main" id="{809ECEDF-1F8C-4CB6-BA3C-1D21E813E872}"/>
                    </a:ext>
                  </a:extLst>
                </p:cNvPr>
                <p:cNvSpPr>
                  <a:spLocks noChangeArrowheads="1"/>
                </p:cNvSpPr>
                <p:nvPr/>
              </p:nvSpPr>
              <p:spPr bwMode="auto">
                <a:xfrm>
                  <a:off x="3215"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12" name="Rectangle 155">
                  <a:extLst>
                    <a:ext uri="{FF2B5EF4-FFF2-40B4-BE49-F238E27FC236}">
                      <a16:creationId xmlns:a16="http://schemas.microsoft.com/office/drawing/2014/main" id="{E711AC25-42F2-4818-BB7B-1E0F86D7561A}"/>
                    </a:ext>
                  </a:extLst>
                </p:cNvPr>
                <p:cNvSpPr>
                  <a:spLocks noChangeArrowheads="1"/>
                </p:cNvSpPr>
                <p:nvPr/>
              </p:nvSpPr>
              <p:spPr bwMode="auto">
                <a:xfrm>
                  <a:off x="3215"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13" name="Rectangle 154">
                  <a:extLst>
                    <a:ext uri="{FF2B5EF4-FFF2-40B4-BE49-F238E27FC236}">
                      <a16:creationId xmlns:a16="http://schemas.microsoft.com/office/drawing/2014/main" id="{EFC84DF7-735F-4531-BEDD-1080C4A10A13}"/>
                    </a:ext>
                  </a:extLst>
                </p:cNvPr>
                <p:cNvSpPr>
                  <a:spLocks noChangeArrowheads="1"/>
                </p:cNvSpPr>
                <p:nvPr/>
              </p:nvSpPr>
              <p:spPr bwMode="auto">
                <a:xfrm>
                  <a:off x="3215"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14" name="Rectangle 153">
                  <a:extLst>
                    <a:ext uri="{FF2B5EF4-FFF2-40B4-BE49-F238E27FC236}">
                      <a16:creationId xmlns:a16="http://schemas.microsoft.com/office/drawing/2014/main" id="{7E506786-1674-4B39-BBC2-13AD65830F79}"/>
                    </a:ext>
                  </a:extLst>
                </p:cNvPr>
                <p:cNvSpPr>
                  <a:spLocks noChangeArrowheads="1"/>
                </p:cNvSpPr>
                <p:nvPr/>
              </p:nvSpPr>
              <p:spPr bwMode="auto">
                <a:xfrm>
                  <a:off x="3359"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15" name="Rectangle 152">
                  <a:extLst>
                    <a:ext uri="{FF2B5EF4-FFF2-40B4-BE49-F238E27FC236}">
                      <a16:creationId xmlns:a16="http://schemas.microsoft.com/office/drawing/2014/main" id="{7EA991F8-9F2C-453C-9361-888667A4DB6B}"/>
                    </a:ext>
                  </a:extLst>
                </p:cNvPr>
                <p:cNvSpPr>
                  <a:spLocks noChangeArrowheads="1"/>
                </p:cNvSpPr>
                <p:nvPr/>
              </p:nvSpPr>
              <p:spPr bwMode="auto">
                <a:xfrm>
                  <a:off x="3359"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16" name="Rectangle 151">
                  <a:extLst>
                    <a:ext uri="{FF2B5EF4-FFF2-40B4-BE49-F238E27FC236}">
                      <a16:creationId xmlns:a16="http://schemas.microsoft.com/office/drawing/2014/main" id="{27E5D135-36BB-484C-8F81-D780727892F2}"/>
                    </a:ext>
                  </a:extLst>
                </p:cNvPr>
                <p:cNvSpPr>
                  <a:spLocks noChangeArrowheads="1"/>
                </p:cNvSpPr>
                <p:nvPr/>
              </p:nvSpPr>
              <p:spPr bwMode="auto">
                <a:xfrm>
                  <a:off x="3359"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17" name="Rectangle 150">
                  <a:extLst>
                    <a:ext uri="{FF2B5EF4-FFF2-40B4-BE49-F238E27FC236}">
                      <a16:creationId xmlns:a16="http://schemas.microsoft.com/office/drawing/2014/main" id="{C7A3A081-9BF9-40E1-B397-1EA0642B5F74}"/>
                    </a:ext>
                  </a:extLst>
                </p:cNvPr>
                <p:cNvSpPr>
                  <a:spLocks noChangeArrowheads="1"/>
                </p:cNvSpPr>
                <p:nvPr/>
              </p:nvSpPr>
              <p:spPr bwMode="auto">
                <a:xfrm>
                  <a:off x="3359"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18" name="Rectangle 149">
                  <a:extLst>
                    <a:ext uri="{FF2B5EF4-FFF2-40B4-BE49-F238E27FC236}">
                      <a16:creationId xmlns:a16="http://schemas.microsoft.com/office/drawing/2014/main" id="{A9D8802A-73CE-4018-A89B-772740D57819}"/>
                    </a:ext>
                  </a:extLst>
                </p:cNvPr>
                <p:cNvSpPr>
                  <a:spLocks noChangeArrowheads="1"/>
                </p:cNvSpPr>
                <p:nvPr/>
              </p:nvSpPr>
              <p:spPr bwMode="auto">
                <a:xfrm>
                  <a:off x="3359"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19" name="Rectangle 148">
                  <a:extLst>
                    <a:ext uri="{FF2B5EF4-FFF2-40B4-BE49-F238E27FC236}">
                      <a16:creationId xmlns:a16="http://schemas.microsoft.com/office/drawing/2014/main" id="{6F4F6353-408A-4D09-BF6B-46FA524C9E0F}"/>
                    </a:ext>
                  </a:extLst>
                </p:cNvPr>
                <p:cNvSpPr>
                  <a:spLocks noChangeArrowheads="1"/>
                </p:cNvSpPr>
                <p:nvPr/>
              </p:nvSpPr>
              <p:spPr bwMode="auto">
                <a:xfrm>
                  <a:off x="3503"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20" name="Rectangle 147">
                  <a:extLst>
                    <a:ext uri="{FF2B5EF4-FFF2-40B4-BE49-F238E27FC236}">
                      <a16:creationId xmlns:a16="http://schemas.microsoft.com/office/drawing/2014/main" id="{8DDF8CB8-F5A6-401C-9279-DB0F10D71F13}"/>
                    </a:ext>
                  </a:extLst>
                </p:cNvPr>
                <p:cNvSpPr>
                  <a:spLocks noChangeArrowheads="1"/>
                </p:cNvSpPr>
                <p:nvPr/>
              </p:nvSpPr>
              <p:spPr bwMode="auto">
                <a:xfrm>
                  <a:off x="3503"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21" name="Rectangle 146">
                  <a:extLst>
                    <a:ext uri="{FF2B5EF4-FFF2-40B4-BE49-F238E27FC236}">
                      <a16:creationId xmlns:a16="http://schemas.microsoft.com/office/drawing/2014/main" id="{4C9B65B8-488C-4FF2-9925-2E78C301DA90}"/>
                    </a:ext>
                  </a:extLst>
                </p:cNvPr>
                <p:cNvSpPr>
                  <a:spLocks noChangeArrowheads="1"/>
                </p:cNvSpPr>
                <p:nvPr/>
              </p:nvSpPr>
              <p:spPr bwMode="auto">
                <a:xfrm>
                  <a:off x="3503"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22" name="Rectangle 145">
                  <a:extLst>
                    <a:ext uri="{FF2B5EF4-FFF2-40B4-BE49-F238E27FC236}">
                      <a16:creationId xmlns:a16="http://schemas.microsoft.com/office/drawing/2014/main" id="{575554AE-B6C6-453A-BAFD-A2399D028D0B}"/>
                    </a:ext>
                  </a:extLst>
                </p:cNvPr>
                <p:cNvSpPr>
                  <a:spLocks noChangeArrowheads="1"/>
                </p:cNvSpPr>
                <p:nvPr/>
              </p:nvSpPr>
              <p:spPr bwMode="auto">
                <a:xfrm>
                  <a:off x="3503"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23" name="Rectangle 144">
                  <a:extLst>
                    <a:ext uri="{FF2B5EF4-FFF2-40B4-BE49-F238E27FC236}">
                      <a16:creationId xmlns:a16="http://schemas.microsoft.com/office/drawing/2014/main" id="{ABAA0A8B-70AC-4634-A2E4-18293535F288}"/>
                    </a:ext>
                  </a:extLst>
                </p:cNvPr>
                <p:cNvSpPr>
                  <a:spLocks noChangeArrowheads="1"/>
                </p:cNvSpPr>
                <p:nvPr/>
              </p:nvSpPr>
              <p:spPr bwMode="auto">
                <a:xfrm>
                  <a:off x="3503"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24" name="Rectangle 143">
                  <a:extLst>
                    <a:ext uri="{FF2B5EF4-FFF2-40B4-BE49-F238E27FC236}">
                      <a16:creationId xmlns:a16="http://schemas.microsoft.com/office/drawing/2014/main" id="{0F439C33-6F39-42E8-9002-6B8FFF9BB16C}"/>
                    </a:ext>
                  </a:extLst>
                </p:cNvPr>
                <p:cNvSpPr>
                  <a:spLocks noChangeArrowheads="1"/>
                </p:cNvSpPr>
                <p:nvPr/>
              </p:nvSpPr>
              <p:spPr bwMode="auto">
                <a:xfrm>
                  <a:off x="2927" y="5479"/>
                  <a:ext cx="720" cy="72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grpSp>
          <p:grpSp>
            <p:nvGrpSpPr>
              <p:cNvPr id="172" name="Group 115">
                <a:extLst>
                  <a:ext uri="{FF2B5EF4-FFF2-40B4-BE49-F238E27FC236}">
                    <a16:creationId xmlns:a16="http://schemas.microsoft.com/office/drawing/2014/main" id="{1E8249FC-01A8-4DCA-986E-B031F95E98CD}"/>
                  </a:ext>
                </a:extLst>
              </p:cNvPr>
              <p:cNvGrpSpPr>
                <a:grpSpLocks/>
              </p:cNvGrpSpPr>
              <p:nvPr/>
            </p:nvGrpSpPr>
            <p:grpSpPr bwMode="auto">
              <a:xfrm>
                <a:off x="4223" y="7350"/>
                <a:ext cx="720" cy="720"/>
                <a:chOff x="2927" y="5479"/>
                <a:chExt cx="720" cy="720"/>
              </a:xfrm>
            </p:grpSpPr>
            <p:sp>
              <p:nvSpPr>
                <p:cNvPr id="173" name="Rectangle 141">
                  <a:extLst>
                    <a:ext uri="{FF2B5EF4-FFF2-40B4-BE49-F238E27FC236}">
                      <a16:creationId xmlns:a16="http://schemas.microsoft.com/office/drawing/2014/main" id="{09A2199B-27F0-4458-BFAF-C0B27998CF1D}"/>
                    </a:ext>
                  </a:extLst>
                </p:cNvPr>
                <p:cNvSpPr>
                  <a:spLocks noChangeArrowheads="1"/>
                </p:cNvSpPr>
                <p:nvPr/>
              </p:nvSpPr>
              <p:spPr bwMode="auto">
                <a:xfrm>
                  <a:off x="2927"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74" name="Rectangle 140">
                  <a:extLst>
                    <a:ext uri="{FF2B5EF4-FFF2-40B4-BE49-F238E27FC236}">
                      <a16:creationId xmlns:a16="http://schemas.microsoft.com/office/drawing/2014/main" id="{F742AD5C-C6E8-4B02-8DC9-6FAA16AD3DCB}"/>
                    </a:ext>
                  </a:extLst>
                </p:cNvPr>
                <p:cNvSpPr>
                  <a:spLocks noChangeArrowheads="1"/>
                </p:cNvSpPr>
                <p:nvPr/>
              </p:nvSpPr>
              <p:spPr bwMode="auto">
                <a:xfrm>
                  <a:off x="2927"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75" name="Rectangle 139">
                  <a:extLst>
                    <a:ext uri="{FF2B5EF4-FFF2-40B4-BE49-F238E27FC236}">
                      <a16:creationId xmlns:a16="http://schemas.microsoft.com/office/drawing/2014/main" id="{0CC716FA-74DA-4811-A7E4-72DDB195561C}"/>
                    </a:ext>
                  </a:extLst>
                </p:cNvPr>
                <p:cNvSpPr>
                  <a:spLocks noChangeArrowheads="1"/>
                </p:cNvSpPr>
                <p:nvPr/>
              </p:nvSpPr>
              <p:spPr bwMode="auto">
                <a:xfrm>
                  <a:off x="2927"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76" name="Rectangle 138">
                  <a:extLst>
                    <a:ext uri="{FF2B5EF4-FFF2-40B4-BE49-F238E27FC236}">
                      <a16:creationId xmlns:a16="http://schemas.microsoft.com/office/drawing/2014/main" id="{890E3A77-432F-4CB1-BF03-954925F6D1D3}"/>
                    </a:ext>
                  </a:extLst>
                </p:cNvPr>
                <p:cNvSpPr>
                  <a:spLocks noChangeArrowheads="1"/>
                </p:cNvSpPr>
                <p:nvPr/>
              </p:nvSpPr>
              <p:spPr bwMode="auto">
                <a:xfrm>
                  <a:off x="2927"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77" name="Rectangle 137">
                  <a:extLst>
                    <a:ext uri="{FF2B5EF4-FFF2-40B4-BE49-F238E27FC236}">
                      <a16:creationId xmlns:a16="http://schemas.microsoft.com/office/drawing/2014/main" id="{870F7CD3-3E17-41BE-B3C3-59CD1E2D0DD9}"/>
                    </a:ext>
                  </a:extLst>
                </p:cNvPr>
                <p:cNvSpPr>
                  <a:spLocks noChangeArrowheads="1"/>
                </p:cNvSpPr>
                <p:nvPr/>
              </p:nvSpPr>
              <p:spPr bwMode="auto">
                <a:xfrm>
                  <a:off x="2927"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78" name="Rectangle 136">
                  <a:extLst>
                    <a:ext uri="{FF2B5EF4-FFF2-40B4-BE49-F238E27FC236}">
                      <a16:creationId xmlns:a16="http://schemas.microsoft.com/office/drawing/2014/main" id="{68AC8EC1-62C9-4F2E-8AE3-046792CE5000}"/>
                    </a:ext>
                  </a:extLst>
                </p:cNvPr>
                <p:cNvSpPr>
                  <a:spLocks noChangeArrowheads="1"/>
                </p:cNvSpPr>
                <p:nvPr/>
              </p:nvSpPr>
              <p:spPr bwMode="auto">
                <a:xfrm>
                  <a:off x="3071"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79" name="Rectangle 135">
                  <a:extLst>
                    <a:ext uri="{FF2B5EF4-FFF2-40B4-BE49-F238E27FC236}">
                      <a16:creationId xmlns:a16="http://schemas.microsoft.com/office/drawing/2014/main" id="{875098BB-4AC1-44E2-A97F-B03AA8BD78A6}"/>
                    </a:ext>
                  </a:extLst>
                </p:cNvPr>
                <p:cNvSpPr>
                  <a:spLocks noChangeArrowheads="1"/>
                </p:cNvSpPr>
                <p:nvPr/>
              </p:nvSpPr>
              <p:spPr bwMode="auto">
                <a:xfrm>
                  <a:off x="3071"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80" name="Rectangle 134">
                  <a:extLst>
                    <a:ext uri="{FF2B5EF4-FFF2-40B4-BE49-F238E27FC236}">
                      <a16:creationId xmlns:a16="http://schemas.microsoft.com/office/drawing/2014/main" id="{E527AA8F-9286-44FC-B446-0DF819FFF926}"/>
                    </a:ext>
                  </a:extLst>
                </p:cNvPr>
                <p:cNvSpPr>
                  <a:spLocks noChangeArrowheads="1"/>
                </p:cNvSpPr>
                <p:nvPr/>
              </p:nvSpPr>
              <p:spPr bwMode="auto">
                <a:xfrm>
                  <a:off x="3071"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81" name="Rectangle 133">
                  <a:extLst>
                    <a:ext uri="{FF2B5EF4-FFF2-40B4-BE49-F238E27FC236}">
                      <a16:creationId xmlns:a16="http://schemas.microsoft.com/office/drawing/2014/main" id="{EE2CE9A0-21F3-4003-9F09-0915912C97BF}"/>
                    </a:ext>
                  </a:extLst>
                </p:cNvPr>
                <p:cNvSpPr>
                  <a:spLocks noChangeArrowheads="1"/>
                </p:cNvSpPr>
                <p:nvPr/>
              </p:nvSpPr>
              <p:spPr bwMode="auto">
                <a:xfrm>
                  <a:off x="3071"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82" name="Rectangle 132">
                  <a:extLst>
                    <a:ext uri="{FF2B5EF4-FFF2-40B4-BE49-F238E27FC236}">
                      <a16:creationId xmlns:a16="http://schemas.microsoft.com/office/drawing/2014/main" id="{0D3297CE-D7DC-47AC-A5F9-34A9E4AEAD33}"/>
                    </a:ext>
                  </a:extLst>
                </p:cNvPr>
                <p:cNvSpPr>
                  <a:spLocks noChangeArrowheads="1"/>
                </p:cNvSpPr>
                <p:nvPr/>
              </p:nvSpPr>
              <p:spPr bwMode="auto">
                <a:xfrm>
                  <a:off x="3071"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83" name="Rectangle 131">
                  <a:extLst>
                    <a:ext uri="{FF2B5EF4-FFF2-40B4-BE49-F238E27FC236}">
                      <a16:creationId xmlns:a16="http://schemas.microsoft.com/office/drawing/2014/main" id="{CA2B3E46-B4AE-4553-8E85-BD114F3D3B91}"/>
                    </a:ext>
                  </a:extLst>
                </p:cNvPr>
                <p:cNvSpPr>
                  <a:spLocks noChangeArrowheads="1"/>
                </p:cNvSpPr>
                <p:nvPr/>
              </p:nvSpPr>
              <p:spPr bwMode="auto">
                <a:xfrm>
                  <a:off x="3215"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84" name="Rectangle 130">
                  <a:extLst>
                    <a:ext uri="{FF2B5EF4-FFF2-40B4-BE49-F238E27FC236}">
                      <a16:creationId xmlns:a16="http://schemas.microsoft.com/office/drawing/2014/main" id="{8AA69C30-F349-4832-9963-C89C238C3918}"/>
                    </a:ext>
                  </a:extLst>
                </p:cNvPr>
                <p:cNvSpPr>
                  <a:spLocks noChangeArrowheads="1"/>
                </p:cNvSpPr>
                <p:nvPr/>
              </p:nvSpPr>
              <p:spPr bwMode="auto">
                <a:xfrm>
                  <a:off x="3215"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85" name="Rectangle 129">
                  <a:extLst>
                    <a:ext uri="{FF2B5EF4-FFF2-40B4-BE49-F238E27FC236}">
                      <a16:creationId xmlns:a16="http://schemas.microsoft.com/office/drawing/2014/main" id="{7326EC33-744E-4F1F-BBF9-1846545F3790}"/>
                    </a:ext>
                  </a:extLst>
                </p:cNvPr>
                <p:cNvSpPr>
                  <a:spLocks noChangeArrowheads="1"/>
                </p:cNvSpPr>
                <p:nvPr/>
              </p:nvSpPr>
              <p:spPr bwMode="auto">
                <a:xfrm>
                  <a:off x="3215"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86" name="Rectangle 128">
                  <a:extLst>
                    <a:ext uri="{FF2B5EF4-FFF2-40B4-BE49-F238E27FC236}">
                      <a16:creationId xmlns:a16="http://schemas.microsoft.com/office/drawing/2014/main" id="{FA4CB6AE-6133-4DDE-BB2E-748E9A40380F}"/>
                    </a:ext>
                  </a:extLst>
                </p:cNvPr>
                <p:cNvSpPr>
                  <a:spLocks noChangeArrowheads="1"/>
                </p:cNvSpPr>
                <p:nvPr/>
              </p:nvSpPr>
              <p:spPr bwMode="auto">
                <a:xfrm>
                  <a:off x="3215"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87" name="Rectangle 127">
                  <a:extLst>
                    <a:ext uri="{FF2B5EF4-FFF2-40B4-BE49-F238E27FC236}">
                      <a16:creationId xmlns:a16="http://schemas.microsoft.com/office/drawing/2014/main" id="{BDC0D014-BAE2-47DF-82D7-640CDC87B61F}"/>
                    </a:ext>
                  </a:extLst>
                </p:cNvPr>
                <p:cNvSpPr>
                  <a:spLocks noChangeArrowheads="1"/>
                </p:cNvSpPr>
                <p:nvPr/>
              </p:nvSpPr>
              <p:spPr bwMode="auto">
                <a:xfrm>
                  <a:off x="3215"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88" name="Rectangle 126">
                  <a:extLst>
                    <a:ext uri="{FF2B5EF4-FFF2-40B4-BE49-F238E27FC236}">
                      <a16:creationId xmlns:a16="http://schemas.microsoft.com/office/drawing/2014/main" id="{C4BECB77-7A88-488C-B53B-41CFD6782174}"/>
                    </a:ext>
                  </a:extLst>
                </p:cNvPr>
                <p:cNvSpPr>
                  <a:spLocks noChangeArrowheads="1"/>
                </p:cNvSpPr>
                <p:nvPr/>
              </p:nvSpPr>
              <p:spPr bwMode="auto">
                <a:xfrm>
                  <a:off x="3359"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89" name="Rectangle 125">
                  <a:extLst>
                    <a:ext uri="{FF2B5EF4-FFF2-40B4-BE49-F238E27FC236}">
                      <a16:creationId xmlns:a16="http://schemas.microsoft.com/office/drawing/2014/main" id="{57E851DA-195D-4527-B3D3-5402566F62AE}"/>
                    </a:ext>
                  </a:extLst>
                </p:cNvPr>
                <p:cNvSpPr>
                  <a:spLocks noChangeArrowheads="1"/>
                </p:cNvSpPr>
                <p:nvPr/>
              </p:nvSpPr>
              <p:spPr bwMode="auto">
                <a:xfrm>
                  <a:off x="3359"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90" name="Rectangle 124">
                  <a:extLst>
                    <a:ext uri="{FF2B5EF4-FFF2-40B4-BE49-F238E27FC236}">
                      <a16:creationId xmlns:a16="http://schemas.microsoft.com/office/drawing/2014/main" id="{BC7989EF-9ED9-40A8-9E95-E45C69002CA8}"/>
                    </a:ext>
                  </a:extLst>
                </p:cNvPr>
                <p:cNvSpPr>
                  <a:spLocks noChangeArrowheads="1"/>
                </p:cNvSpPr>
                <p:nvPr/>
              </p:nvSpPr>
              <p:spPr bwMode="auto">
                <a:xfrm>
                  <a:off x="3359"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91" name="Rectangle 123">
                  <a:extLst>
                    <a:ext uri="{FF2B5EF4-FFF2-40B4-BE49-F238E27FC236}">
                      <a16:creationId xmlns:a16="http://schemas.microsoft.com/office/drawing/2014/main" id="{5F61D1C6-FA0E-4DCB-9106-AFE130062AB6}"/>
                    </a:ext>
                  </a:extLst>
                </p:cNvPr>
                <p:cNvSpPr>
                  <a:spLocks noChangeArrowheads="1"/>
                </p:cNvSpPr>
                <p:nvPr/>
              </p:nvSpPr>
              <p:spPr bwMode="auto">
                <a:xfrm>
                  <a:off x="3359"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92" name="Rectangle 122">
                  <a:extLst>
                    <a:ext uri="{FF2B5EF4-FFF2-40B4-BE49-F238E27FC236}">
                      <a16:creationId xmlns:a16="http://schemas.microsoft.com/office/drawing/2014/main" id="{C86558F4-4C7F-4B45-8A6D-8F4A833092C2}"/>
                    </a:ext>
                  </a:extLst>
                </p:cNvPr>
                <p:cNvSpPr>
                  <a:spLocks noChangeArrowheads="1"/>
                </p:cNvSpPr>
                <p:nvPr/>
              </p:nvSpPr>
              <p:spPr bwMode="auto">
                <a:xfrm>
                  <a:off x="3359"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93" name="Rectangle 121">
                  <a:extLst>
                    <a:ext uri="{FF2B5EF4-FFF2-40B4-BE49-F238E27FC236}">
                      <a16:creationId xmlns:a16="http://schemas.microsoft.com/office/drawing/2014/main" id="{D96531AC-8C3B-4B80-BFA4-9DB8C34A6CF8}"/>
                    </a:ext>
                  </a:extLst>
                </p:cNvPr>
                <p:cNvSpPr>
                  <a:spLocks noChangeArrowheads="1"/>
                </p:cNvSpPr>
                <p:nvPr/>
              </p:nvSpPr>
              <p:spPr bwMode="auto">
                <a:xfrm>
                  <a:off x="3503"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94" name="Rectangle 120">
                  <a:extLst>
                    <a:ext uri="{FF2B5EF4-FFF2-40B4-BE49-F238E27FC236}">
                      <a16:creationId xmlns:a16="http://schemas.microsoft.com/office/drawing/2014/main" id="{616F46A0-C978-48D6-9DAA-80681E7FAA2E}"/>
                    </a:ext>
                  </a:extLst>
                </p:cNvPr>
                <p:cNvSpPr>
                  <a:spLocks noChangeArrowheads="1"/>
                </p:cNvSpPr>
                <p:nvPr/>
              </p:nvSpPr>
              <p:spPr bwMode="auto">
                <a:xfrm>
                  <a:off x="3503"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95" name="Rectangle 119">
                  <a:extLst>
                    <a:ext uri="{FF2B5EF4-FFF2-40B4-BE49-F238E27FC236}">
                      <a16:creationId xmlns:a16="http://schemas.microsoft.com/office/drawing/2014/main" id="{C1C93994-81A9-4898-8855-25FBACCF7AD3}"/>
                    </a:ext>
                  </a:extLst>
                </p:cNvPr>
                <p:cNvSpPr>
                  <a:spLocks noChangeArrowheads="1"/>
                </p:cNvSpPr>
                <p:nvPr/>
              </p:nvSpPr>
              <p:spPr bwMode="auto">
                <a:xfrm>
                  <a:off x="3503"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96" name="Rectangle 118">
                  <a:extLst>
                    <a:ext uri="{FF2B5EF4-FFF2-40B4-BE49-F238E27FC236}">
                      <a16:creationId xmlns:a16="http://schemas.microsoft.com/office/drawing/2014/main" id="{D7636E64-4361-415B-87E2-65E05F07C525}"/>
                    </a:ext>
                  </a:extLst>
                </p:cNvPr>
                <p:cNvSpPr>
                  <a:spLocks noChangeArrowheads="1"/>
                </p:cNvSpPr>
                <p:nvPr/>
              </p:nvSpPr>
              <p:spPr bwMode="auto">
                <a:xfrm>
                  <a:off x="3503"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97" name="Rectangle 117">
                  <a:extLst>
                    <a:ext uri="{FF2B5EF4-FFF2-40B4-BE49-F238E27FC236}">
                      <a16:creationId xmlns:a16="http://schemas.microsoft.com/office/drawing/2014/main" id="{91AE84FD-0482-4CF4-91F2-C115B72E134E}"/>
                    </a:ext>
                  </a:extLst>
                </p:cNvPr>
                <p:cNvSpPr>
                  <a:spLocks noChangeArrowheads="1"/>
                </p:cNvSpPr>
                <p:nvPr/>
              </p:nvSpPr>
              <p:spPr bwMode="auto">
                <a:xfrm>
                  <a:off x="3503"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98" name="Rectangle 116">
                  <a:extLst>
                    <a:ext uri="{FF2B5EF4-FFF2-40B4-BE49-F238E27FC236}">
                      <a16:creationId xmlns:a16="http://schemas.microsoft.com/office/drawing/2014/main" id="{6B000B65-62DA-4C25-B449-64EB838E15D9}"/>
                    </a:ext>
                  </a:extLst>
                </p:cNvPr>
                <p:cNvSpPr>
                  <a:spLocks noChangeArrowheads="1"/>
                </p:cNvSpPr>
                <p:nvPr/>
              </p:nvSpPr>
              <p:spPr bwMode="auto">
                <a:xfrm>
                  <a:off x="2927" y="5479"/>
                  <a:ext cx="720" cy="72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grpSp>
        </p:grpSp>
        <p:sp>
          <p:nvSpPr>
            <p:cNvPr id="52" name="Text Box 113">
              <a:extLst>
                <a:ext uri="{FF2B5EF4-FFF2-40B4-BE49-F238E27FC236}">
                  <a16:creationId xmlns:a16="http://schemas.microsoft.com/office/drawing/2014/main" id="{365A90A9-3170-4C1E-A92D-DFBA1E42195A}"/>
                </a:ext>
              </a:extLst>
            </p:cNvPr>
            <p:cNvSpPr txBox="1">
              <a:spLocks noChangeArrowheads="1"/>
            </p:cNvSpPr>
            <p:nvPr/>
          </p:nvSpPr>
          <p:spPr bwMode="auto">
            <a:xfrm>
              <a:off x="3359" y="8069"/>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800" baseline="-30000">
                  <a:latin typeface="Symbol" panose="05050102010706020507" pitchFamily="18" charset="2"/>
                  <a:cs typeface="Times New Roman" panose="02020603050405020304" pitchFamily="18" charset="0"/>
                </a:rPr>
                <a:t> </a:t>
              </a:r>
              <a:r>
                <a:rPr lang="en-US" altLang="en-US" sz="800">
                  <a:solidFill>
                    <a:srgbClr val="0000FF"/>
                  </a:solidFill>
                  <a:latin typeface="Arial" panose="020B0604020202020204" pitchFamily="34" charset="0"/>
                  <a:ea typeface="Times New Roman" panose="02020603050405020304" pitchFamily="18" charset="0"/>
                  <a:cs typeface="Arial" panose="020B0604020202020204" pitchFamily="34" charset="0"/>
                </a:rPr>
                <a:t>1</a:t>
              </a:r>
              <a:endParaRPr lang="en-US" altLang="en-US"/>
            </a:p>
          </p:txBody>
        </p:sp>
        <p:sp>
          <p:nvSpPr>
            <p:cNvPr id="53" name="Text Box 112">
              <a:extLst>
                <a:ext uri="{FF2B5EF4-FFF2-40B4-BE49-F238E27FC236}">
                  <a16:creationId xmlns:a16="http://schemas.microsoft.com/office/drawing/2014/main" id="{CED378EE-C09E-4404-9D6B-2426FFD5CF18}"/>
                </a:ext>
              </a:extLst>
            </p:cNvPr>
            <p:cNvSpPr txBox="1">
              <a:spLocks noChangeArrowheads="1"/>
            </p:cNvSpPr>
            <p:nvPr/>
          </p:nvSpPr>
          <p:spPr bwMode="auto">
            <a:xfrm>
              <a:off x="4079" y="8069"/>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800" baseline="-30000">
                  <a:latin typeface="Symbol" panose="05050102010706020507" pitchFamily="18" charset="2"/>
                  <a:cs typeface="Times New Roman" panose="02020603050405020304" pitchFamily="18" charset="0"/>
                </a:rPr>
                <a:t> </a:t>
              </a:r>
              <a:r>
                <a:rPr lang="en-US" altLang="en-US" sz="800">
                  <a:solidFill>
                    <a:srgbClr val="0000FF"/>
                  </a:solidFill>
                  <a:latin typeface="Arial" panose="020B0604020202020204" pitchFamily="34" charset="0"/>
                  <a:ea typeface="Times New Roman" panose="02020603050405020304" pitchFamily="18" charset="0"/>
                  <a:cs typeface="Arial" panose="020B0604020202020204" pitchFamily="34" charset="0"/>
                </a:rPr>
                <a:t>2</a:t>
              </a:r>
              <a:endParaRPr lang="en-US" altLang="en-US"/>
            </a:p>
          </p:txBody>
        </p:sp>
        <p:sp>
          <p:nvSpPr>
            <p:cNvPr id="54" name="Text Box 111">
              <a:extLst>
                <a:ext uri="{FF2B5EF4-FFF2-40B4-BE49-F238E27FC236}">
                  <a16:creationId xmlns:a16="http://schemas.microsoft.com/office/drawing/2014/main" id="{7C9E66A4-176F-466B-A606-2AC997CEA98E}"/>
                </a:ext>
              </a:extLst>
            </p:cNvPr>
            <p:cNvSpPr txBox="1">
              <a:spLocks noChangeArrowheads="1"/>
            </p:cNvSpPr>
            <p:nvPr/>
          </p:nvSpPr>
          <p:spPr bwMode="auto">
            <a:xfrm>
              <a:off x="4799" y="8069"/>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800" baseline="-30000">
                  <a:latin typeface="Symbol" panose="05050102010706020507" pitchFamily="18" charset="2"/>
                  <a:cs typeface="Times New Roman" panose="02020603050405020304" pitchFamily="18" charset="0"/>
                </a:rPr>
                <a:t> </a:t>
              </a:r>
              <a:r>
                <a:rPr lang="en-US" altLang="en-US" sz="800">
                  <a:solidFill>
                    <a:srgbClr val="0000FF"/>
                  </a:solidFill>
                  <a:latin typeface="Arial" panose="020B0604020202020204" pitchFamily="34" charset="0"/>
                  <a:ea typeface="Times New Roman" panose="02020603050405020304" pitchFamily="18" charset="0"/>
                  <a:cs typeface="Arial" panose="020B0604020202020204" pitchFamily="34" charset="0"/>
                </a:rPr>
                <a:t>3</a:t>
              </a:r>
              <a:endParaRPr lang="en-US" altLang="en-US"/>
            </a:p>
          </p:txBody>
        </p:sp>
        <p:sp>
          <p:nvSpPr>
            <p:cNvPr id="55" name="Text Box 110">
              <a:extLst>
                <a:ext uri="{FF2B5EF4-FFF2-40B4-BE49-F238E27FC236}">
                  <a16:creationId xmlns:a16="http://schemas.microsoft.com/office/drawing/2014/main" id="{652BBE17-F8CE-4C4B-95FF-1494424631BF}"/>
                </a:ext>
              </a:extLst>
            </p:cNvPr>
            <p:cNvSpPr txBox="1">
              <a:spLocks noChangeArrowheads="1"/>
            </p:cNvSpPr>
            <p:nvPr/>
          </p:nvSpPr>
          <p:spPr bwMode="auto">
            <a:xfrm>
              <a:off x="2495" y="504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800" baseline="-30000">
                  <a:latin typeface="Symbol" panose="05050102010706020507" pitchFamily="18" charset="2"/>
                  <a:cs typeface="Times New Roman" panose="02020603050405020304" pitchFamily="18" charset="0"/>
                </a:rPr>
                <a:t> </a:t>
              </a:r>
              <a:r>
                <a:rPr lang="en-US" altLang="en-US" sz="800">
                  <a:solidFill>
                    <a:srgbClr val="0000FF"/>
                  </a:solidFill>
                  <a:latin typeface="Arial" panose="020B0604020202020204" pitchFamily="34" charset="0"/>
                  <a:ea typeface="Times New Roman" panose="02020603050405020304" pitchFamily="18" charset="0"/>
                  <a:cs typeface="Arial" panose="020B0604020202020204" pitchFamily="34" charset="0"/>
                </a:rPr>
                <a:t>4</a:t>
              </a:r>
              <a:endParaRPr lang="en-US" altLang="en-US"/>
            </a:p>
          </p:txBody>
        </p:sp>
        <p:sp>
          <p:nvSpPr>
            <p:cNvPr id="56" name="Text Box 109">
              <a:extLst>
                <a:ext uri="{FF2B5EF4-FFF2-40B4-BE49-F238E27FC236}">
                  <a16:creationId xmlns:a16="http://schemas.microsoft.com/office/drawing/2014/main" id="{1B6EF6C4-0726-4BDB-A425-252E526422D3}"/>
                </a:ext>
              </a:extLst>
            </p:cNvPr>
            <p:cNvSpPr txBox="1">
              <a:spLocks noChangeArrowheads="1"/>
            </p:cNvSpPr>
            <p:nvPr/>
          </p:nvSpPr>
          <p:spPr bwMode="auto">
            <a:xfrm>
              <a:off x="2495" y="720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800" baseline="-30000">
                  <a:latin typeface="Symbol" panose="05050102010706020507" pitchFamily="18" charset="2"/>
                  <a:cs typeface="Times New Roman" panose="02020603050405020304" pitchFamily="18" charset="0"/>
                </a:rPr>
                <a:t> </a:t>
              </a:r>
              <a:r>
                <a:rPr lang="en-US" altLang="en-US" sz="800">
                  <a:solidFill>
                    <a:srgbClr val="0000FF"/>
                  </a:solidFill>
                  <a:latin typeface="Arial" panose="020B0604020202020204" pitchFamily="34" charset="0"/>
                  <a:ea typeface="Times New Roman" panose="02020603050405020304" pitchFamily="18" charset="0"/>
                  <a:cs typeface="Arial" panose="020B0604020202020204" pitchFamily="34" charset="0"/>
                </a:rPr>
                <a:t>1</a:t>
              </a:r>
              <a:endParaRPr lang="en-US" altLang="en-US"/>
            </a:p>
          </p:txBody>
        </p:sp>
        <p:sp>
          <p:nvSpPr>
            <p:cNvPr id="57" name="Text Box 108">
              <a:extLst>
                <a:ext uri="{FF2B5EF4-FFF2-40B4-BE49-F238E27FC236}">
                  <a16:creationId xmlns:a16="http://schemas.microsoft.com/office/drawing/2014/main" id="{258765F0-037E-4ED9-8F9A-6C69CB946FB6}"/>
                </a:ext>
              </a:extLst>
            </p:cNvPr>
            <p:cNvSpPr txBox="1">
              <a:spLocks noChangeArrowheads="1"/>
            </p:cNvSpPr>
            <p:nvPr/>
          </p:nvSpPr>
          <p:spPr bwMode="auto">
            <a:xfrm>
              <a:off x="2495" y="6486"/>
              <a:ext cx="288"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800" baseline="-30000">
                  <a:solidFill>
                    <a:srgbClr val="0000FF"/>
                  </a:solidFill>
                  <a:latin typeface="Symbol" panose="05050102010706020507" pitchFamily="18" charset="2"/>
                  <a:cs typeface="Times New Roman" panose="02020603050405020304" pitchFamily="18" charset="0"/>
                </a:rPr>
                <a:t> </a:t>
              </a:r>
              <a:r>
                <a:rPr lang="en-US" altLang="en-US" sz="800">
                  <a:solidFill>
                    <a:srgbClr val="0000FF"/>
                  </a:solidFill>
                  <a:latin typeface="Arial" panose="020B0604020202020204" pitchFamily="34" charset="0"/>
                  <a:ea typeface="Times New Roman" panose="02020603050405020304" pitchFamily="18" charset="0"/>
                  <a:cs typeface="Arial" panose="020B0604020202020204" pitchFamily="34" charset="0"/>
                </a:rPr>
                <a:t>2</a:t>
              </a:r>
              <a:endParaRPr lang="en-US" altLang="en-US"/>
            </a:p>
          </p:txBody>
        </p:sp>
        <p:sp>
          <p:nvSpPr>
            <p:cNvPr id="58" name="Text Box 107">
              <a:extLst>
                <a:ext uri="{FF2B5EF4-FFF2-40B4-BE49-F238E27FC236}">
                  <a16:creationId xmlns:a16="http://schemas.microsoft.com/office/drawing/2014/main" id="{3BDE2248-7AF3-418A-89C1-223C63100E2B}"/>
                </a:ext>
              </a:extLst>
            </p:cNvPr>
            <p:cNvSpPr txBox="1">
              <a:spLocks noChangeArrowheads="1"/>
            </p:cNvSpPr>
            <p:nvPr/>
          </p:nvSpPr>
          <p:spPr bwMode="auto">
            <a:xfrm>
              <a:off x="2495" y="5768"/>
              <a:ext cx="288"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800" baseline="-30000">
                  <a:latin typeface="Symbol" panose="05050102010706020507" pitchFamily="18" charset="2"/>
                  <a:cs typeface="Times New Roman" panose="02020603050405020304" pitchFamily="18" charset="0"/>
                </a:rPr>
                <a:t> </a:t>
              </a:r>
              <a:r>
                <a:rPr lang="en-US" altLang="en-US" sz="800">
                  <a:solidFill>
                    <a:srgbClr val="0000FF"/>
                  </a:solidFill>
                  <a:latin typeface="Arial" panose="020B0604020202020204" pitchFamily="34" charset="0"/>
                  <a:ea typeface="Times New Roman" panose="02020603050405020304" pitchFamily="18" charset="0"/>
                  <a:cs typeface="Arial" panose="020B0604020202020204" pitchFamily="34" charset="0"/>
                </a:rPr>
                <a:t>3</a:t>
              </a:r>
              <a:endParaRPr lang="en-US" altLang="en-US"/>
            </a:p>
          </p:txBody>
        </p:sp>
        <p:sp>
          <p:nvSpPr>
            <p:cNvPr id="59" name="Text Box 106">
              <a:extLst>
                <a:ext uri="{FF2B5EF4-FFF2-40B4-BE49-F238E27FC236}">
                  <a16:creationId xmlns:a16="http://schemas.microsoft.com/office/drawing/2014/main" id="{972F1126-44F6-47CE-AB8D-6D0FA3FC6074}"/>
                </a:ext>
              </a:extLst>
            </p:cNvPr>
            <p:cNvSpPr txBox="1">
              <a:spLocks noChangeArrowheads="1"/>
            </p:cNvSpPr>
            <p:nvPr/>
          </p:nvSpPr>
          <p:spPr bwMode="auto">
            <a:xfrm>
              <a:off x="3647" y="8144"/>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1000" baseline="-30000">
                  <a:latin typeface="Symbol" panose="05050102010706020507" pitchFamily="18" charset="2"/>
                  <a:cs typeface="Times New Roman" panose="02020603050405020304" pitchFamily="18" charset="0"/>
                </a:rPr>
                <a:t> </a:t>
              </a:r>
              <a:r>
                <a:rPr lang="en-US" altLang="en-US" sz="1000">
                  <a:latin typeface="Symbol" panose="05050102010706020507" pitchFamily="18" charset="2"/>
                  <a:ea typeface="Times New Roman" panose="02020603050405020304" pitchFamily="18" charset="0"/>
                  <a:cs typeface="Arial" panose="020B0604020202020204" pitchFamily="34" charset="0"/>
                </a:rPr>
                <a:t>r</a:t>
              </a:r>
              <a:r>
                <a:rPr lang="en-US" altLang="en-US" sz="1000" baseline="-30000">
                  <a:latin typeface="Arial" panose="020B0604020202020204" pitchFamily="34" charset="0"/>
                  <a:ea typeface="Times New Roman" panose="02020603050405020304" pitchFamily="18" charset="0"/>
                  <a:cs typeface="Arial" panose="020B0604020202020204" pitchFamily="34" charset="0"/>
                </a:rPr>
                <a:t>0</a:t>
              </a:r>
              <a:endParaRPr lang="en-US" altLang="en-US"/>
            </a:p>
          </p:txBody>
        </p:sp>
        <p:sp>
          <p:nvSpPr>
            <p:cNvPr id="60" name="Text Box 105">
              <a:extLst>
                <a:ext uri="{FF2B5EF4-FFF2-40B4-BE49-F238E27FC236}">
                  <a16:creationId xmlns:a16="http://schemas.microsoft.com/office/drawing/2014/main" id="{C6AD2784-5E8A-42C7-9C45-A1FE0BEC62BA}"/>
                </a:ext>
              </a:extLst>
            </p:cNvPr>
            <p:cNvSpPr txBox="1">
              <a:spLocks noChangeArrowheads="1"/>
            </p:cNvSpPr>
            <p:nvPr/>
          </p:nvSpPr>
          <p:spPr bwMode="auto">
            <a:xfrm>
              <a:off x="2495" y="7926"/>
              <a:ext cx="288"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800" baseline="-30000">
                  <a:latin typeface="Symbol" panose="05050102010706020507" pitchFamily="18" charset="2"/>
                  <a:cs typeface="Times New Roman" panose="02020603050405020304" pitchFamily="18" charset="0"/>
                </a:rPr>
                <a:t> </a:t>
              </a:r>
              <a:r>
                <a:rPr lang="en-US" altLang="en-US" sz="800">
                  <a:solidFill>
                    <a:srgbClr val="0000FF"/>
                  </a:solidFill>
                  <a:latin typeface="Arial" panose="020B0604020202020204" pitchFamily="34" charset="0"/>
                  <a:ea typeface="Times New Roman" panose="02020603050405020304" pitchFamily="18" charset="0"/>
                  <a:cs typeface="Arial" panose="020B0604020202020204" pitchFamily="34" charset="0"/>
                </a:rPr>
                <a:t>0</a:t>
              </a:r>
              <a:endParaRPr lang="en-US" altLang="en-US"/>
            </a:p>
          </p:txBody>
        </p:sp>
        <p:sp>
          <p:nvSpPr>
            <p:cNvPr id="61" name="Oval 104">
              <a:extLst>
                <a:ext uri="{FF2B5EF4-FFF2-40B4-BE49-F238E27FC236}">
                  <a16:creationId xmlns:a16="http://schemas.microsoft.com/office/drawing/2014/main" id="{4E0F3AE2-BB71-42F0-AC8F-8597E2507453}"/>
                </a:ext>
              </a:extLst>
            </p:cNvPr>
            <p:cNvSpPr>
              <a:spLocks noChangeArrowheads="1"/>
            </p:cNvSpPr>
            <p:nvPr/>
          </p:nvSpPr>
          <p:spPr bwMode="auto">
            <a:xfrm>
              <a:off x="2754" y="8046"/>
              <a:ext cx="69" cy="69"/>
            </a:xfrm>
            <a:prstGeom prst="ellipse">
              <a:avLst/>
            </a:prstGeom>
            <a:solidFill>
              <a:srgbClr val="000000"/>
            </a:solidFill>
            <a:ln w="9525">
              <a:solidFill>
                <a:srgbClr val="000000"/>
              </a:solidFill>
              <a:round/>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2" name="Oval 103">
              <a:extLst>
                <a:ext uri="{FF2B5EF4-FFF2-40B4-BE49-F238E27FC236}">
                  <a16:creationId xmlns:a16="http://schemas.microsoft.com/office/drawing/2014/main" id="{D02768FA-4289-4744-BD3E-73A5E797F1CC}"/>
                </a:ext>
              </a:extLst>
            </p:cNvPr>
            <p:cNvSpPr>
              <a:spLocks noChangeArrowheads="1"/>
            </p:cNvSpPr>
            <p:nvPr/>
          </p:nvSpPr>
          <p:spPr bwMode="auto">
            <a:xfrm>
              <a:off x="3042" y="5162"/>
              <a:ext cx="71" cy="69"/>
            </a:xfrm>
            <a:prstGeom prst="ellipse">
              <a:avLst/>
            </a:prstGeom>
            <a:solidFill>
              <a:srgbClr val="000000"/>
            </a:solidFill>
            <a:ln w="9525">
              <a:solidFill>
                <a:srgbClr val="000000"/>
              </a:solidFill>
              <a:round/>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3" name="Oval 102">
              <a:extLst>
                <a:ext uri="{FF2B5EF4-FFF2-40B4-BE49-F238E27FC236}">
                  <a16:creationId xmlns:a16="http://schemas.microsoft.com/office/drawing/2014/main" id="{6F8554EC-519E-4F96-9C7D-38107789BA86}"/>
                </a:ext>
              </a:extLst>
            </p:cNvPr>
            <p:cNvSpPr>
              <a:spLocks noChangeArrowheads="1"/>
            </p:cNvSpPr>
            <p:nvPr/>
          </p:nvSpPr>
          <p:spPr bwMode="auto">
            <a:xfrm>
              <a:off x="3330" y="5450"/>
              <a:ext cx="69" cy="69"/>
            </a:xfrm>
            <a:prstGeom prst="ellipse">
              <a:avLst/>
            </a:prstGeom>
            <a:solidFill>
              <a:srgbClr val="000000"/>
            </a:solidFill>
            <a:ln w="9525">
              <a:solidFill>
                <a:srgbClr val="000000"/>
              </a:solidFill>
              <a:round/>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4" name="Oval 101">
              <a:extLst>
                <a:ext uri="{FF2B5EF4-FFF2-40B4-BE49-F238E27FC236}">
                  <a16:creationId xmlns:a16="http://schemas.microsoft.com/office/drawing/2014/main" id="{9A21D4F4-005B-4C7D-A6DA-0F229B3E9D16}"/>
                </a:ext>
              </a:extLst>
            </p:cNvPr>
            <p:cNvSpPr>
              <a:spLocks noChangeArrowheads="1"/>
            </p:cNvSpPr>
            <p:nvPr/>
          </p:nvSpPr>
          <p:spPr bwMode="auto">
            <a:xfrm>
              <a:off x="3468" y="7321"/>
              <a:ext cx="69" cy="68"/>
            </a:xfrm>
            <a:prstGeom prst="ellipse">
              <a:avLst/>
            </a:prstGeom>
            <a:solidFill>
              <a:srgbClr val="000000"/>
            </a:solidFill>
            <a:ln w="9525">
              <a:solidFill>
                <a:srgbClr val="000000"/>
              </a:solidFill>
              <a:round/>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5" name="Oval 100">
              <a:extLst>
                <a:ext uri="{FF2B5EF4-FFF2-40B4-BE49-F238E27FC236}">
                  <a16:creationId xmlns:a16="http://schemas.microsoft.com/office/drawing/2014/main" id="{8CA474E8-E061-4E15-99AC-82E73141F096}"/>
                </a:ext>
              </a:extLst>
            </p:cNvPr>
            <p:cNvSpPr>
              <a:spLocks noChangeArrowheads="1"/>
            </p:cNvSpPr>
            <p:nvPr/>
          </p:nvSpPr>
          <p:spPr bwMode="auto">
            <a:xfrm>
              <a:off x="3756" y="7615"/>
              <a:ext cx="69" cy="68"/>
            </a:xfrm>
            <a:prstGeom prst="ellipse">
              <a:avLst/>
            </a:prstGeom>
            <a:solidFill>
              <a:srgbClr val="000000"/>
            </a:solidFill>
            <a:ln w="9525">
              <a:solidFill>
                <a:srgbClr val="000000"/>
              </a:solidFill>
              <a:round/>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6" name="Oval 99">
              <a:extLst>
                <a:ext uri="{FF2B5EF4-FFF2-40B4-BE49-F238E27FC236}">
                  <a16:creationId xmlns:a16="http://schemas.microsoft.com/office/drawing/2014/main" id="{B2F27A1C-2A58-47F5-9D2F-70D98A2602D1}"/>
                </a:ext>
              </a:extLst>
            </p:cNvPr>
            <p:cNvSpPr>
              <a:spLocks noChangeArrowheads="1"/>
            </p:cNvSpPr>
            <p:nvPr/>
          </p:nvSpPr>
          <p:spPr bwMode="auto">
            <a:xfrm>
              <a:off x="3618" y="5738"/>
              <a:ext cx="71" cy="70"/>
            </a:xfrm>
            <a:prstGeom prst="ellipse">
              <a:avLst/>
            </a:prstGeom>
            <a:solidFill>
              <a:srgbClr val="000000"/>
            </a:solidFill>
            <a:ln w="9525">
              <a:solidFill>
                <a:srgbClr val="000000"/>
              </a:solidFill>
              <a:round/>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7" name="Oval 98">
              <a:extLst>
                <a:ext uri="{FF2B5EF4-FFF2-40B4-BE49-F238E27FC236}">
                  <a16:creationId xmlns:a16="http://schemas.microsoft.com/office/drawing/2014/main" id="{A68E1FAC-88A4-4F4E-BF55-B12B6E0059DB}"/>
                </a:ext>
              </a:extLst>
            </p:cNvPr>
            <p:cNvSpPr>
              <a:spLocks noChangeArrowheads="1"/>
            </p:cNvSpPr>
            <p:nvPr/>
          </p:nvSpPr>
          <p:spPr bwMode="auto">
            <a:xfrm>
              <a:off x="3180" y="6751"/>
              <a:ext cx="71" cy="66"/>
            </a:xfrm>
            <a:prstGeom prst="ellipse">
              <a:avLst/>
            </a:prstGeom>
            <a:solidFill>
              <a:srgbClr val="000000"/>
            </a:solidFill>
            <a:ln w="9525">
              <a:solidFill>
                <a:srgbClr val="000000"/>
              </a:solidFill>
              <a:round/>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8" name="Oval 97">
              <a:extLst>
                <a:ext uri="{FF2B5EF4-FFF2-40B4-BE49-F238E27FC236}">
                  <a16:creationId xmlns:a16="http://schemas.microsoft.com/office/drawing/2014/main" id="{F01FEC5A-290D-440F-A98F-51A9B64DBDB4}"/>
                </a:ext>
              </a:extLst>
            </p:cNvPr>
            <p:cNvSpPr>
              <a:spLocks noChangeArrowheads="1"/>
            </p:cNvSpPr>
            <p:nvPr/>
          </p:nvSpPr>
          <p:spPr bwMode="auto">
            <a:xfrm>
              <a:off x="4194" y="6606"/>
              <a:ext cx="69" cy="68"/>
            </a:xfrm>
            <a:prstGeom prst="ellipse">
              <a:avLst/>
            </a:prstGeom>
            <a:solidFill>
              <a:srgbClr val="000000"/>
            </a:solidFill>
            <a:ln w="9525">
              <a:solidFill>
                <a:srgbClr val="000000"/>
              </a:solidFill>
              <a:round/>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9" name="Text Box 96">
              <a:extLst>
                <a:ext uri="{FF2B5EF4-FFF2-40B4-BE49-F238E27FC236}">
                  <a16:creationId xmlns:a16="http://schemas.microsoft.com/office/drawing/2014/main" id="{CC17F0E4-BCA6-4590-BB70-9A202E47955F}"/>
                </a:ext>
              </a:extLst>
            </p:cNvPr>
            <p:cNvSpPr txBox="1">
              <a:spLocks noChangeArrowheads="1"/>
            </p:cNvSpPr>
            <p:nvPr/>
          </p:nvSpPr>
          <p:spPr bwMode="auto">
            <a:xfrm>
              <a:off x="2351" y="6775"/>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000" baseline="-30000">
                  <a:latin typeface="Symbol" panose="05050102010706020507" pitchFamily="18" charset="2"/>
                  <a:cs typeface="Times New Roman" panose="02020603050405020304" pitchFamily="18" charset="0"/>
                </a:rPr>
                <a:t>  </a:t>
              </a:r>
              <a:r>
                <a:rPr lang="en-US" altLang="en-US" sz="1000">
                  <a:latin typeface="Symbol" panose="05050102010706020507" pitchFamily="18" charset="2"/>
                  <a:ea typeface="Times New Roman" panose="02020603050405020304" pitchFamily="18" charset="0"/>
                  <a:cs typeface="Arial" panose="020B0604020202020204" pitchFamily="34" charset="0"/>
                </a:rPr>
                <a:t>r</a:t>
              </a:r>
              <a:r>
                <a:rPr lang="en-US" altLang="en-US" sz="1000" baseline="-30000">
                  <a:latin typeface="Arial" panose="020B0604020202020204" pitchFamily="34" charset="0"/>
                  <a:ea typeface="Times New Roman" panose="02020603050405020304" pitchFamily="18" charset="0"/>
                  <a:cs typeface="Arial" panose="020B0604020202020204" pitchFamily="34" charset="0"/>
                </a:rPr>
                <a:t>1</a:t>
              </a:r>
              <a:endParaRPr lang="en-US" altLang="en-US"/>
            </a:p>
          </p:txBody>
        </p:sp>
        <p:sp>
          <p:nvSpPr>
            <p:cNvPr id="70" name="Text Box 95">
              <a:extLst>
                <a:ext uri="{FF2B5EF4-FFF2-40B4-BE49-F238E27FC236}">
                  <a16:creationId xmlns:a16="http://schemas.microsoft.com/office/drawing/2014/main" id="{E4C36694-9518-429E-A5ED-B5863B1A5043}"/>
                </a:ext>
              </a:extLst>
            </p:cNvPr>
            <p:cNvSpPr txBox="1">
              <a:spLocks noChangeArrowheads="1"/>
            </p:cNvSpPr>
            <p:nvPr/>
          </p:nvSpPr>
          <p:spPr bwMode="auto">
            <a:xfrm>
              <a:off x="2616" y="7781"/>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1200" i="1" baseline="-30000">
                  <a:latin typeface="Symbol" panose="05050102010706020507" pitchFamily="18" charset="2"/>
                  <a:cs typeface="Times New Roman" panose="02020603050405020304" pitchFamily="18" charset="0"/>
                </a:rPr>
                <a:t> </a:t>
              </a:r>
              <a:r>
                <a:rPr lang="en-US" altLang="en-US" sz="1000">
                  <a:latin typeface="Arial" panose="020B0604020202020204" pitchFamily="34" charset="0"/>
                  <a:ea typeface="Times New Roman" panose="02020603050405020304" pitchFamily="18" charset="0"/>
                  <a:cs typeface="Arial" panose="020B0604020202020204" pitchFamily="34" charset="0"/>
                </a:rPr>
                <a:t>0</a:t>
              </a:r>
              <a:endParaRPr lang="en-US" altLang="en-US"/>
            </a:p>
          </p:txBody>
        </p:sp>
        <p:sp>
          <p:nvSpPr>
            <p:cNvPr id="71" name="Text Box 94">
              <a:extLst>
                <a:ext uri="{FF2B5EF4-FFF2-40B4-BE49-F238E27FC236}">
                  <a16:creationId xmlns:a16="http://schemas.microsoft.com/office/drawing/2014/main" id="{44356F17-8A9C-40F4-BC53-54F15D28DC27}"/>
                </a:ext>
              </a:extLst>
            </p:cNvPr>
            <p:cNvSpPr txBox="1">
              <a:spLocks noChangeArrowheads="1"/>
            </p:cNvSpPr>
            <p:nvPr/>
          </p:nvSpPr>
          <p:spPr bwMode="auto">
            <a:xfrm>
              <a:off x="2783" y="4903"/>
              <a:ext cx="43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1200" i="1" baseline="-30000">
                  <a:latin typeface="Symbol" panose="05050102010706020507" pitchFamily="18" charset="2"/>
                  <a:cs typeface="Times New Roman" panose="02020603050405020304" pitchFamily="18" charset="0"/>
                </a:rPr>
                <a:t> </a:t>
              </a:r>
              <a:r>
                <a:rPr lang="en-US" altLang="en-US" sz="1000">
                  <a:latin typeface="Arial" panose="020B0604020202020204" pitchFamily="34" charset="0"/>
                  <a:ea typeface="Times New Roman" panose="02020603050405020304" pitchFamily="18" charset="0"/>
                  <a:cs typeface="Arial" panose="020B0604020202020204" pitchFamily="34" charset="0"/>
                </a:rPr>
                <a:t>4</a:t>
              </a:r>
              <a:endParaRPr lang="en-US" altLang="en-US"/>
            </a:p>
          </p:txBody>
        </p:sp>
        <p:sp>
          <p:nvSpPr>
            <p:cNvPr id="72" name="Text Box 93">
              <a:extLst>
                <a:ext uri="{FF2B5EF4-FFF2-40B4-BE49-F238E27FC236}">
                  <a16:creationId xmlns:a16="http://schemas.microsoft.com/office/drawing/2014/main" id="{9F5BEFB0-8438-44DD-8449-7FE5D58EB6C6}"/>
                </a:ext>
              </a:extLst>
            </p:cNvPr>
            <p:cNvSpPr txBox="1">
              <a:spLocks noChangeArrowheads="1"/>
            </p:cNvSpPr>
            <p:nvPr/>
          </p:nvSpPr>
          <p:spPr bwMode="auto">
            <a:xfrm>
              <a:off x="3791" y="7638"/>
              <a:ext cx="43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1200" i="1" baseline="-30000">
                  <a:latin typeface="Symbol" panose="05050102010706020507" pitchFamily="18" charset="2"/>
                  <a:cs typeface="Times New Roman" panose="02020603050405020304" pitchFamily="18" charset="0"/>
                </a:rPr>
                <a:t> </a:t>
              </a:r>
              <a:r>
                <a:rPr lang="en-US" altLang="en-US" sz="1000">
                  <a:latin typeface="Arial" panose="020B0604020202020204" pitchFamily="34" charset="0"/>
                  <a:ea typeface="Times New Roman" panose="02020603050405020304" pitchFamily="18" charset="0"/>
                  <a:cs typeface="Arial" panose="020B0604020202020204" pitchFamily="34" charset="0"/>
                </a:rPr>
                <a:t>9</a:t>
              </a:r>
              <a:endParaRPr lang="en-US" altLang="en-US"/>
            </a:p>
          </p:txBody>
        </p:sp>
        <p:sp>
          <p:nvSpPr>
            <p:cNvPr id="73" name="Text Box 92">
              <a:extLst>
                <a:ext uri="{FF2B5EF4-FFF2-40B4-BE49-F238E27FC236}">
                  <a16:creationId xmlns:a16="http://schemas.microsoft.com/office/drawing/2014/main" id="{F6F3B140-5681-4E57-9A4F-C8E2EDB41072}"/>
                </a:ext>
              </a:extLst>
            </p:cNvPr>
            <p:cNvSpPr txBox="1">
              <a:spLocks noChangeArrowheads="1"/>
            </p:cNvSpPr>
            <p:nvPr/>
          </p:nvSpPr>
          <p:spPr bwMode="auto">
            <a:xfrm>
              <a:off x="2639" y="6199"/>
              <a:ext cx="43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1200" i="1" baseline="-30000">
                  <a:latin typeface="Symbol" panose="05050102010706020507" pitchFamily="18" charset="2"/>
                  <a:cs typeface="Times New Roman" panose="02020603050405020304" pitchFamily="18" charset="0"/>
                </a:rPr>
                <a:t> </a:t>
              </a:r>
              <a:r>
                <a:rPr lang="en-US" altLang="en-US" sz="1000">
                  <a:latin typeface="Arial" panose="020B0604020202020204" pitchFamily="34" charset="0"/>
                  <a:ea typeface="Times New Roman" panose="02020603050405020304" pitchFamily="18" charset="0"/>
                  <a:cs typeface="Arial" panose="020B0604020202020204" pitchFamily="34" charset="0"/>
                </a:rPr>
                <a:t>11</a:t>
              </a:r>
              <a:endParaRPr lang="en-US" altLang="en-US"/>
            </a:p>
          </p:txBody>
        </p:sp>
        <p:sp>
          <p:nvSpPr>
            <p:cNvPr id="74" name="Text Box 91">
              <a:extLst>
                <a:ext uri="{FF2B5EF4-FFF2-40B4-BE49-F238E27FC236}">
                  <a16:creationId xmlns:a16="http://schemas.microsoft.com/office/drawing/2014/main" id="{4253886B-79B5-41EF-9B10-C93F840B36D4}"/>
                </a:ext>
              </a:extLst>
            </p:cNvPr>
            <p:cNvSpPr txBox="1">
              <a:spLocks noChangeArrowheads="1"/>
            </p:cNvSpPr>
            <p:nvPr/>
          </p:nvSpPr>
          <p:spPr bwMode="auto">
            <a:xfrm>
              <a:off x="3215" y="7062"/>
              <a:ext cx="432"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1200" i="1" baseline="-30000">
                  <a:latin typeface="Symbol" panose="05050102010706020507" pitchFamily="18" charset="2"/>
                  <a:cs typeface="Times New Roman" panose="02020603050405020304" pitchFamily="18" charset="0"/>
                </a:rPr>
                <a:t> </a:t>
              </a:r>
              <a:r>
                <a:rPr lang="en-US" altLang="en-US" sz="1000">
                  <a:latin typeface="Arial" panose="020B0604020202020204" pitchFamily="34" charset="0"/>
                  <a:ea typeface="Times New Roman" panose="02020603050405020304" pitchFamily="18" charset="0"/>
                  <a:cs typeface="Arial" panose="020B0604020202020204" pitchFamily="34" charset="0"/>
                </a:rPr>
                <a:t>1</a:t>
              </a:r>
              <a:endParaRPr lang="en-US" altLang="en-US"/>
            </a:p>
          </p:txBody>
        </p:sp>
        <p:sp>
          <p:nvSpPr>
            <p:cNvPr id="75" name="Text Box 90">
              <a:extLst>
                <a:ext uri="{FF2B5EF4-FFF2-40B4-BE49-F238E27FC236}">
                  <a16:creationId xmlns:a16="http://schemas.microsoft.com/office/drawing/2014/main" id="{BE260D85-EB26-4FF1-B597-56CA1A8CF20E}"/>
                </a:ext>
              </a:extLst>
            </p:cNvPr>
            <p:cNvSpPr txBox="1">
              <a:spLocks noChangeArrowheads="1"/>
            </p:cNvSpPr>
            <p:nvPr/>
          </p:nvSpPr>
          <p:spPr bwMode="auto">
            <a:xfrm>
              <a:off x="3503" y="7350"/>
              <a:ext cx="432"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1200" i="1" baseline="-30000">
                  <a:latin typeface="Symbol" panose="05050102010706020507" pitchFamily="18" charset="2"/>
                  <a:cs typeface="Times New Roman" panose="02020603050405020304" pitchFamily="18" charset="0"/>
                </a:rPr>
                <a:t> </a:t>
              </a:r>
              <a:r>
                <a:rPr lang="en-US" altLang="en-US" sz="1000">
                  <a:latin typeface="Arial" panose="020B0604020202020204" pitchFamily="34" charset="0"/>
                  <a:ea typeface="Times New Roman" panose="02020603050405020304" pitchFamily="18" charset="0"/>
                  <a:cs typeface="Arial" panose="020B0604020202020204" pitchFamily="34" charset="0"/>
                </a:rPr>
                <a:t>5</a:t>
              </a:r>
              <a:endParaRPr lang="en-US" altLang="en-US"/>
            </a:p>
          </p:txBody>
        </p:sp>
        <p:sp>
          <p:nvSpPr>
            <p:cNvPr id="76" name="Text Box 89">
              <a:extLst>
                <a:ext uri="{FF2B5EF4-FFF2-40B4-BE49-F238E27FC236}">
                  <a16:creationId xmlns:a16="http://schemas.microsoft.com/office/drawing/2014/main" id="{F8D57E87-696D-4C8A-AE25-7FEF28C2AAD1}"/>
                </a:ext>
              </a:extLst>
            </p:cNvPr>
            <p:cNvSpPr txBox="1">
              <a:spLocks noChangeArrowheads="1"/>
            </p:cNvSpPr>
            <p:nvPr/>
          </p:nvSpPr>
          <p:spPr bwMode="auto">
            <a:xfrm>
              <a:off x="4223" y="6631"/>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1200" i="1" baseline="-30000">
                  <a:latin typeface="Symbol" panose="05050102010706020507" pitchFamily="18" charset="2"/>
                  <a:cs typeface="Times New Roman" panose="02020603050405020304" pitchFamily="18" charset="0"/>
                </a:rPr>
                <a:t> </a:t>
              </a:r>
              <a:r>
                <a:rPr lang="en-US" altLang="en-US" sz="1000">
                  <a:latin typeface="Arial" panose="020B0604020202020204" pitchFamily="34" charset="0"/>
                  <a:ea typeface="Times New Roman" panose="02020603050405020304" pitchFamily="18" charset="0"/>
                  <a:cs typeface="Arial" panose="020B0604020202020204" pitchFamily="34" charset="0"/>
                </a:rPr>
                <a:t>6</a:t>
              </a:r>
              <a:endParaRPr lang="en-US" altLang="en-US"/>
            </a:p>
          </p:txBody>
        </p:sp>
        <p:sp>
          <p:nvSpPr>
            <p:cNvPr id="77" name="Text Box 88">
              <a:extLst>
                <a:ext uri="{FF2B5EF4-FFF2-40B4-BE49-F238E27FC236}">
                  <a16:creationId xmlns:a16="http://schemas.microsoft.com/office/drawing/2014/main" id="{A53A20E1-0044-4DD6-AB39-ED2BB371403F}"/>
                </a:ext>
              </a:extLst>
            </p:cNvPr>
            <p:cNvSpPr txBox="1">
              <a:spLocks noChangeArrowheads="1"/>
            </p:cNvSpPr>
            <p:nvPr/>
          </p:nvSpPr>
          <p:spPr bwMode="auto">
            <a:xfrm>
              <a:off x="2927" y="6487"/>
              <a:ext cx="43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1200" i="1" baseline="-30000">
                  <a:latin typeface="Symbol" panose="05050102010706020507" pitchFamily="18" charset="2"/>
                  <a:cs typeface="Times New Roman" panose="02020603050405020304" pitchFamily="18" charset="0"/>
                </a:rPr>
                <a:t> </a:t>
              </a:r>
              <a:r>
                <a:rPr lang="en-US" altLang="en-US" sz="1000">
                  <a:latin typeface="Arial" panose="020B0604020202020204" pitchFamily="34" charset="0"/>
                  <a:ea typeface="Times New Roman" panose="02020603050405020304" pitchFamily="18" charset="0"/>
                  <a:cs typeface="Arial" panose="020B0604020202020204" pitchFamily="34" charset="0"/>
                </a:rPr>
                <a:t>15</a:t>
              </a:r>
              <a:endParaRPr lang="en-US" altLang="en-US"/>
            </a:p>
          </p:txBody>
        </p:sp>
        <p:sp>
          <p:nvSpPr>
            <p:cNvPr id="78" name="Text Box 87">
              <a:extLst>
                <a:ext uri="{FF2B5EF4-FFF2-40B4-BE49-F238E27FC236}">
                  <a16:creationId xmlns:a16="http://schemas.microsoft.com/office/drawing/2014/main" id="{FB95AC24-D9BD-4A8F-BEBE-32DE4A42B751}"/>
                </a:ext>
              </a:extLst>
            </p:cNvPr>
            <p:cNvSpPr txBox="1">
              <a:spLocks noChangeArrowheads="1"/>
            </p:cNvSpPr>
            <p:nvPr/>
          </p:nvSpPr>
          <p:spPr bwMode="auto">
            <a:xfrm>
              <a:off x="3935" y="6343"/>
              <a:ext cx="43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1200" i="1" baseline="-30000">
                  <a:latin typeface="Symbol" panose="05050102010706020507" pitchFamily="18" charset="2"/>
                  <a:cs typeface="Times New Roman" panose="02020603050405020304" pitchFamily="18" charset="0"/>
                </a:rPr>
                <a:t> </a:t>
              </a:r>
              <a:r>
                <a:rPr lang="en-US" altLang="en-US" sz="1000">
                  <a:latin typeface="Arial" panose="020B0604020202020204" pitchFamily="34" charset="0"/>
                  <a:ea typeface="Times New Roman" panose="02020603050405020304" pitchFamily="18" charset="0"/>
                  <a:cs typeface="Arial" panose="020B0604020202020204" pitchFamily="34" charset="0"/>
                </a:rPr>
                <a:t>2</a:t>
              </a:r>
              <a:endParaRPr lang="en-US" altLang="en-US"/>
            </a:p>
          </p:txBody>
        </p:sp>
        <p:sp>
          <p:nvSpPr>
            <p:cNvPr id="79" name="Text Box 86">
              <a:extLst>
                <a:ext uri="{FF2B5EF4-FFF2-40B4-BE49-F238E27FC236}">
                  <a16:creationId xmlns:a16="http://schemas.microsoft.com/office/drawing/2014/main" id="{39B94987-4D45-4CCA-B619-EE22DFB9CF98}"/>
                </a:ext>
              </a:extLst>
            </p:cNvPr>
            <p:cNvSpPr txBox="1">
              <a:spLocks noChangeArrowheads="1"/>
            </p:cNvSpPr>
            <p:nvPr/>
          </p:nvSpPr>
          <p:spPr bwMode="auto">
            <a:xfrm>
              <a:off x="3071" y="5191"/>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1200" i="1" baseline="-30000">
                  <a:latin typeface="Symbol" panose="05050102010706020507" pitchFamily="18" charset="2"/>
                  <a:cs typeface="Times New Roman" panose="02020603050405020304" pitchFamily="18" charset="0"/>
                </a:rPr>
                <a:t> </a:t>
              </a:r>
              <a:r>
                <a:rPr lang="en-US" altLang="en-US" sz="1000">
                  <a:latin typeface="Arial" panose="020B0604020202020204" pitchFamily="34" charset="0"/>
                  <a:ea typeface="Times New Roman" panose="02020603050405020304" pitchFamily="18" charset="0"/>
                  <a:cs typeface="Arial" panose="020B0604020202020204" pitchFamily="34" charset="0"/>
                </a:rPr>
                <a:t>8</a:t>
              </a:r>
              <a:endParaRPr lang="en-US" altLang="en-US"/>
            </a:p>
          </p:txBody>
        </p:sp>
        <p:sp>
          <p:nvSpPr>
            <p:cNvPr id="80" name="Text Box 85">
              <a:extLst>
                <a:ext uri="{FF2B5EF4-FFF2-40B4-BE49-F238E27FC236}">
                  <a16:creationId xmlns:a16="http://schemas.microsoft.com/office/drawing/2014/main" id="{0872D08E-271D-443E-AE7E-14465CE0414D}"/>
                </a:ext>
              </a:extLst>
            </p:cNvPr>
            <p:cNvSpPr txBox="1">
              <a:spLocks noChangeArrowheads="1"/>
            </p:cNvSpPr>
            <p:nvPr/>
          </p:nvSpPr>
          <p:spPr bwMode="auto">
            <a:xfrm>
              <a:off x="3359" y="5479"/>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1200" i="1" baseline="-30000">
                  <a:latin typeface="Symbol" panose="05050102010706020507" pitchFamily="18" charset="2"/>
                  <a:cs typeface="Times New Roman" panose="02020603050405020304" pitchFamily="18" charset="0"/>
                </a:rPr>
                <a:t> </a:t>
              </a:r>
              <a:r>
                <a:rPr lang="en-US" altLang="en-US" sz="1000">
                  <a:latin typeface="Arial" panose="020B0604020202020204" pitchFamily="34" charset="0"/>
                  <a:ea typeface="Times New Roman" panose="02020603050405020304" pitchFamily="18" charset="0"/>
                  <a:cs typeface="Arial" panose="020B0604020202020204" pitchFamily="34" charset="0"/>
                </a:rPr>
                <a:t>12</a:t>
              </a:r>
              <a:endParaRPr lang="en-US" altLang="en-US"/>
            </a:p>
          </p:txBody>
        </p:sp>
        <p:sp>
          <p:nvSpPr>
            <p:cNvPr id="81" name="Rectangle 84">
              <a:extLst>
                <a:ext uri="{FF2B5EF4-FFF2-40B4-BE49-F238E27FC236}">
                  <a16:creationId xmlns:a16="http://schemas.microsoft.com/office/drawing/2014/main" id="{8D0F3B2F-DE63-4CFA-9128-FBC2F4F0E088}"/>
                </a:ext>
              </a:extLst>
            </p:cNvPr>
            <p:cNvSpPr>
              <a:spLocks noChangeArrowheads="1"/>
            </p:cNvSpPr>
            <p:nvPr/>
          </p:nvSpPr>
          <p:spPr bwMode="auto">
            <a:xfrm>
              <a:off x="4943" y="7350"/>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2" name="Rectangle 83">
              <a:extLst>
                <a:ext uri="{FF2B5EF4-FFF2-40B4-BE49-F238E27FC236}">
                  <a16:creationId xmlns:a16="http://schemas.microsoft.com/office/drawing/2014/main" id="{72A21581-0EB3-4A25-B983-5E01EA365469}"/>
                </a:ext>
              </a:extLst>
            </p:cNvPr>
            <p:cNvSpPr>
              <a:spLocks noChangeArrowheads="1"/>
            </p:cNvSpPr>
            <p:nvPr/>
          </p:nvSpPr>
          <p:spPr bwMode="auto">
            <a:xfrm>
              <a:off x="4943" y="7494"/>
              <a:ext cx="144" cy="143"/>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3" name="Rectangle 82">
              <a:extLst>
                <a:ext uri="{FF2B5EF4-FFF2-40B4-BE49-F238E27FC236}">
                  <a16:creationId xmlns:a16="http://schemas.microsoft.com/office/drawing/2014/main" id="{91BCEB9E-A7A5-413A-9D1C-BC9E33CE0CA3}"/>
                </a:ext>
              </a:extLst>
            </p:cNvPr>
            <p:cNvSpPr>
              <a:spLocks noChangeArrowheads="1"/>
            </p:cNvSpPr>
            <p:nvPr/>
          </p:nvSpPr>
          <p:spPr bwMode="auto">
            <a:xfrm>
              <a:off x="4943" y="7637"/>
              <a:ext cx="144" cy="145"/>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4" name="Rectangle 81">
              <a:extLst>
                <a:ext uri="{FF2B5EF4-FFF2-40B4-BE49-F238E27FC236}">
                  <a16:creationId xmlns:a16="http://schemas.microsoft.com/office/drawing/2014/main" id="{E1DDB22C-7343-4CBA-8935-CD6132566814}"/>
                </a:ext>
              </a:extLst>
            </p:cNvPr>
            <p:cNvSpPr>
              <a:spLocks noChangeArrowheads="1"/>
            </p:cNvSpPr>
            <p:nvPr/>
          </p:nvSpPr>
          <p:spPr bwMode="auto">
            <a:xfrm>
              <a:off x="4943" y="7782"/>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5" name="Rectangle 80">
              <a:extLst>
                <a:ext uri="{FF2B5EF4-FFF2-40B4-BE49-F238E27FC236}">
                  <a16:creationId xmlns:a16="http://schemas.microsoft.com/office/drawing/2014/main" id="{0D15FEF6-F1C9-4892-93D5-16BA3262E85D}"/>
                </a:ext>
              </a:extLst>
            </p:cNvPr>
            <p:cNvSpPr>
              <a:spLocks noChangeArrowheads="1"/>
            </p:cNvSpPr>
            <p:nvPr/>
          </p:nvSpPr>
          <p:spPr bwMode="auto">
            <a:xfrm>
              <a:off x="4943" y="7926"/>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6" name="Rectangle 79">
              <a:extLst>
                <a:ext uri="{FF2B5EF4-FFF2-40B4-BE49-F238E27FC236}">
                  <a16:creationId xmlns:a16="http://schemas.microsoft.com/office/drawing/2014/main" id="{371573E6-B80E-418D-97DA-641A321675E2}"/>
                </a:ext>
              </a:extLst>
            </p:cNvPr>
            <p:cNvSpPr>
              <a:spLocks noChangeArrowheads="1"/>
            </p:cNvSpPr>
            <p:nvPr/>
          </p:nvSpPr>
          <p:spPr bwMode="auto">
            <a:xfrm>
              <a:off x="5087" y="7350"/>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7" name="Rectangle 78">
              <a:extLst>
                <a:ext uri="{FF2B5EF4-FFF2-40B4-BE49-F238E27FC236}">
                  <a16:creationId xmlns:a16="http://schemas.microsoft.com/office/drawing/2014/main" id="{7D7C0286-F59D-4711-B457-CCDC9DA22BA2}"/>
                </a:ext>
              </a:extLst>
            </p:cNvPr>
            <p:cNvSpPr>
              <a:spLocks noChangeArrowheads="1"/>
            </p:cNvSpPr>
            <p:nvPr/>
          </p:nvSpPr>
          <p:spPr bwMode="auto">
            <a:xfrm>
              <a:off x="5087" y="7494"/>
              <a:ext cx="144" cy="143"/>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8" name="Rectangle 77">
              <a:extLst>
                <a:ext uri="{FF2B5EF4-FFF2-40B4-BE49-F238E27FC236}">
                  <a16:creationId xmlns:a16="http://schemas.microsoft.com/office/drawing/2014/main" id="{FBBB8CC6-5C16-40FC-B2F1-0BFBC449D8B3}"/>
                </a:ext>
              </a:extLst>
            </p:cNvPr>
            <p:cNvSpPr>
              <a:spLocks noChangeArrowheads="1"/>
            </p:cNvSpPr>
            <p:nvPr/>
          </p:nvSpPr>
          <p:spPr bwMode="auto">
            <a:xfrm>
              <a:off x="5087" y="7637"/>
              <a:ext cx="144" cy="145"/>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9" name="Rectangle 76">
              <a:extLst>
                <a:ext uri="{FF2B5EF4-FFF2-40B4-BE49-F238E27FC236}">
                  <a16:creationId xmlns:a16="http://schemas.microsoft.com/office/drawing/2014/main" id="{86AD3019-C91D-4540-927E-2B52FAB13EEF}"/>
                </a:ext>
              </a:extLst>
            </p:cNvPr>
            <p:cNvSpPr>
              <a:spLocks noChangeArrowheads="1"/>
            </p:cNvSpPr>
            <p:nvPr/>
          </p:nvSpPr>
          <p:spPr bwMode="auto">
            <a:xfrm>
              <a:off x="5087" y="7782"/>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0" name="Rectangle 75">
              <a:extLst>
                <a:ext uri="{FF2B5EF4-FFF2-40B4-BE49-F238E27FC236}">
                  <a16:creationId xmlns:a16="http://schemas.microsoft.com/office/drawing/2014/main" id="{F1B7AF0C-8600-4881-9D26-A27101D12117}"/>
                </a:ext>
              </a:extLst>
            </p:cNvPr>
            <p:cNvSpPr>
              <a:spLocks noChangeArrowheads="1"/>
            </p:cNvSpPr>
            <p:nvPr/>
          </p:nvSpPr>
          <p:spPr bwMode="auto">
            <a:xfrm>
              <a:off x="5087" y="7926"/>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1" name="Rectangle 74">
              <a:extLst>
                <a:ext uri="{FF2B5EF4-FFF2-40B4-BE49-F238E27FC236}">
                  <a16:creationId xmlns:a16="http://schemas.microsoft.com/office/drawing/2014/main" id="{13C750B4-8BB1-4703-AC4D-2F39C547D59C}"/>
                </a:ext>
              </a:extLst>
            </p:cNvPr>
            <p:cNvSpPr>
              <a:spLocks noChangeArrowheads="1"/>
            </p:cNvSpPr>
            <p:nvPr/>
          </p:nvSpPr>
          <p:spPr bwMode="auto">
            <a:xfrm>
              <a:off x="5231" y="7350"/>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2" name="Rectangle 73">
              <a:extLst>
                <a:ext uri="{FF2B5EF4-FFF2-40B4-BE49-F238E27FC236}">
                  <a16:creationId xmlns:a16="http://schemas.microsoft.com/office/drawing/2014/main" id="{BB303322-B6E4-45B2-8632-7CB23B148CAC}"/>
                </a:ext>
              </a:extLst>
            </p:cNvPr>
            <p:cNvSpPr>
              <a:spLocks noChangeArrowheads="1"/>
            </p:cNvSpPr>
            <p:nvPr/>
          </p:nvSpPr>
          <p:spPr bwMode="auto">
            <a:xfrm>
              <a:off x="5231" y="7494"/>
              <a:ext cx="144" cy="143"/>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3" name="Rectangle 72">
              <a:extLst>
                <a:ext uri="{FF2B5EF4-FFF2-40B4-BE49-F238E27FC236}">
                  <a16:creationId xmlns:a16="http://schemas.microsoft.com/office/drawing/2014/main" id="{3F79B5F8-C080-48A3-88B8-5ACC451E3AF7}"/>
                </a:ext>
              </a:extLst>
            </p:cNvPr>
            <p:cNvSpPr>
              <a:spLocks noChangeArrowheads="1"/>
            </p:cNvSpPr>
            <p:nvPr/>
          </p:nvSpPr>
          <p:spPr bwMode="auto">
            <a:xfrm>
              <a:off x="5231" y="7637"/>
              <a:ext cx="144" cy="145"/>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4" name="Rectangle 71">
              <a:extLst>
                <a:ext uri="{FF2B5EF4-FFF2-40B4-BE49-F238E27FC236}">
                  <a16:creationId xmlns:a16="http://schemas.microsoft.com/office/drawing/2014/main" id="{53970C93-BD8D-4E63-B66E-17E41898BCD7}"/>
                </a:ext>
              </a:extLst>
            </p:cNvPr>
            <p:cNvSpPr>
              <a:spLocks noChangeArrowheads="1"/>
            </p:cNvSpPr>
            <p:nvPr/>
          </p:nvSpPr>
          <p:spPr bwMode="auto">
            <a:xfrm>
              <a:off x="5231" y="7782"/>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5" name="Rectangle 70">
              <a:extLst>
                <a:ext uri="{FF2B5EF4-FFF2-40B4-BE49-F238E27FC236}">
                  <a16:creationId xmlns:a16="http://schemas.microsoft.com/office/drawing/2014/main" id="{11534C30-FEDE-4C5F-97F7-D446BB2CC237}"/>
                </a:ext>
              </a:extLst>
            </p:cNvPr>
            <p:cNvSpPr>
              <a:spLocks noChangeArrowheads="1"/>
            </p:cNvSpPr>
            <p:nvPr/>
          </p:nvSpPr>
          <p:spPr bwMode="auto">
            <a:xfrm>
              <a:off x="5231" y="7926"/>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6" name="Rectangle 69">
              <a:extLst>
                <a:ext uri="{FF2B5EF4-FFF2-40B4-BE49-F238E27FC236}">
                  <a16:creationId xmlns:a16="http://schemas.microsoft.com/office/drawing/2014/main" id="{07917FC4-ADCE-4250-9A1A-5829CA3B5604}"/>
                </a:ext>
              </a:extLst>
            </p:cNvPr>
            <p:cNvSpPr>
              <a:spLocks noChangeArrowheads="1"/>
            </p:cNvSpPr>
            <p:nvPr/>
          </p:nvSpPr>
          <p:spPr bwMode="auto">
            <a:xfrm>
              <a:off x="4943" y="7350"/>
              <a:ext cx="432" cy="72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7" name="Rectangle 68">
              <a:extLst>
                <a:ext uri="{FF2B5EF4-FFF2-40B4-BE49-F238E27FC236}">
                  <a16:creationId xmlns:a16="http://schemas.microsoft.com/office/drawing/2014/main" id="{5BB857A3-27C3-4477-B148-DD2910907DA7}"/>
                </a:ext>
              </a:extLst>
            </p:cNvPr>
            <p:cNvSpPr>
              <a:spLocks noChangeArrowheads="1"/>
            </p:cNvSpPr>
            <p:nvPr/>
          </p:nvSpPr>
          <p:spPr bwMode="auto">
            <a:xfrm>
              <a:off x="4943"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8" name="Rectangle 67">
              <a:extLst>
                <a:ext uri="{FF2B5EF4-FFF2-40B4-BE49-F238E27FC236}">
                  <a16:creationId xmlns:a16="http://schemas.microsoft.com/office/drawing/2014/main" id="{BC61148A-D002-426A-AA73-3ED4CCFD7B59}"/>
                </a:ext>
              </a:extLst>
            </p:cNvPr>
            <p:cNvSpPr>
              <a:spLocks noChangeArrowheads="1"/>
            </p:cNvSpPr>
            <p:nvPr/>
          </p:nvSpPr>
          <p:spPr bwMode="auto">
            <a:xfrm>
              <a:off x="4943" y="6055"/>
              <a:ext cx="144" cy="142"/>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9" name="Rectangle 66">
              <a:extLst>
                <a:ext uri="{FF2B5EF4-FFF2-40B4-BE49-F238E27FC236}">
                  <a16:creationId xmlns:a16="http://schemas.microsoft.com/office/drawing/2014/main" id="{6401230E-288A-4377-873F-BB235E5FBC72}"/>
                </a:ext>
              </a:extLst>
            </p:cNvPr>
            <p:cNvSpPr>
              <a:spLocks noChangeArrowheads="1"/>
            </p:cNvSpPr>
            <p:nvPr/>
          </p:nvSpPr>
          <p:spPr bwMode="auto">
            <a:xfrm>
              <a:off x="4943" y="6197"/>
              <a:ext cx="144" cy="146"/>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0" name="Rectangle 65">
              <a:extLst>
                <a:ext uri="{FF2B5EF4-FFF2-40B4-BE49-F238E27FC236}">
                  <a16:creationId xmlns:a16="http://schemas.microsoft.com/office/drawing/2014/main" id="{BE5DF812-3504-4E23-BFA0-8E92F5CA4C9F}"/>
                </a:ext>
              </a:extLst>
            </p:cNvPr>
            <p:cNvSpPr>
              <a:spLocks noChangeArrowheads="1"/>
            </p:cNvSpPr>
            <p:nvPr/>
          </p:nvSpPr>
          <p:spPr bwMode="auto">
            <a:xfrm>
              <a:off x="4943" y="634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1" name="Rectangle 64">
              <a:extLst>
                <a:ext uri="{FF2B5EF4-FFF2-40B4-BE49-F238E27FC236}">
                  <a16:creationId xmlns:a16="http://schemas.microsoft.com/office/drawing/2014/main" id="{89A018F6-D0F1-4583-BDE5-CFFB737F2C90}"/>
                </a:ext>
              </a:extLst>
            </p:cNvPr>
            <p:cNvSpPr>
              <a:spLocks noChangeArrowheads="1"/>
            </p:cNvSpPr>
            <p:nvPr/>
          </p:nvSpPr>
          <p:spPr bwMode="auto">
            <a:xfrm>
              <a:off x="4943" y="648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2" name="Rectangle 63">
              <a:extLst>
                <a:ext uri="{FF2B5EF4-FFF2-40B4-BE49-F238E27FC236}">
                  <a16:creationId xmlns:a16="http://schemas.microsoft.com/office/drawing/2014/main" id="{1726D4D9-AE59-423C-87DF-CE1273353F47}"/>
                </a:ext>
              </a:extLst>
            </p:cNvPr>
            <p:cNvSpPr>
              <a:spLocks noChangeArrowheads="1"/>
            </p:cNvSpPr>
            <p:nvPr/>
          </p:nvSpPr>
          <p:spPr bwMode="auto">
            <a:xfrm>
              <a:off x="5087"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3" name="Rectangle 62">
              <a:extLst>
                <a:ext uri="{FF2B5EF4-FFF2-40B4-BE49-F238E27FC236}">
                  <a16:creationId xmlns:a16="http://schemas.microsoft.com/office/drawing/2014/main" id="{A881A30D-876A-46EA-86B1-5818DE513583}"/>
                </a:ext>
              </a:extLst>
            </p:cNvPr>
            <p:cNvSpPr>
              <a:spLocks noChangeArrowheads="1"/>
            </p:cNvSpPr>
            <p:nvPr/>
          </p:nvSpPr>
          <p:spPr bwMode="auto">
            <a:xfrm>
              <a:off x="5087" y="6055"/>
              <a:ext cx="144" cy="142"/>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4" name="Rectangle 61">
              <a:extLst>
                <a:ext uri="{FF2B5EF4-FFF2-40B4-BE49-F238E27FC236}">
                  <a16:creationId xmlns:a16="http://schemas.microsoft.com/office/drawing/2014/main" id="{402CB332-F753-486A-BDF2-749C62C3BDE6}"/>
                </a:ext>
              </a:extLst>
            </p:cNvPr>
            <p:cNvSpPr>
              <a:spLocks noChangeArrowheads="1"/>
            </p:cNvSpPr>
            <p:nvPr/>
          </p:nvSpPr>
          <p:spPr bwMode="auto">
            <a:xfrm>
              <a:off x="5087" y="6197"/>
              <a:ext cx="144" cy="146"/>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5" name="Rectangle 60">
              <a:extLst>
                <a:ext uri="{FF2B5EF4-FFF2-40B4-BE49-F238E27FC236}">
                  <a16:creationId xmlns:a16="http://schemas.microsoft.com/office/drawing/2014/main" id="{6168288F-FB1D-4535-8B74-06D821839A3B}"/>
                </a:ext>
              </a:extLst>
            </p:cNvPr>
            <p:cNvSpPr>
              <a:spLocks noChangeArrowheads="1"/>
            </p:cNvSpPr>
            <p:nvPr/>
          </p:nvSpPr>
          <p:spPr bwMode="auto">
            <a:xfrm>
              <a:off x="5087" y="634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6" name="Rectangle 59">
              <a:extLst>
                <a:ext uri="{FF2B5EF4-FFF2-40B4-BE49-F238E27FC236}">
                  <a16:creationId xmlns:a16="http://schemas.microsoft.com/office/drawing/2014/main" id="{39665A6F-6FCB-41A7-B4B1-2564AF22EE41}"/>
                </a:ext>
              </a:extLst>
            </p:cNvPr>
            <p:cNvSpPr>
              <a:spLocks noChangeArrowheads="1"/>
            </p:cNvSpPr>
            <p:nvPr/>
          </p:nvSpPr>
          <p:spPr bwMode="auto">
            <a:xfrm>
              <a:off x="5087" y="648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7" name="Rectangle 58">
              <a:extLst>
                <a:ext uri="{FF2B5EF4-FFF2-40B4-BE49-F238E27FC236}">
                  <a16:creationId xmlns:a16="http://schemas.microsoft.com/office/drawing/2014/main" id="{7E1D6A09-22C0-4AA1-A134-584C97804D24}"/>
                </a:ext>
              </a:extLst>
            </p:cNvPr>
            <p:cNvSpPr>
              <a:spLocks noChangeArrowheads="1"/>
            </p:cNvSpPr>
            <p:nvPr/>
          </p:nvSpPr>
          <p:spPr bwMode="auto">
            <a:xfrm>
              <a:off x="5231"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8" name="Rectangle 57">
              <a:extLst>
                <a:ext uri="{FF2B5EF4-FFF2-40B4-BE49-F238E27FC236}">
                  <a16:creationId xmlns:a16="http://schemas.microsoft.com/office/drawing/2014/main" id="{5199440D-83ED-4F2B-A7F4-9BA70B2D2DF9}"/>
                </a:ext>
              </a:extLst>
            </p:cNvPr>
            <p:cNvSpPr>
              <a:spLocks noChangeArrowheads="1"/>
            </p:cNvSpPr>
            <p:nvPr/>
          </p:nvSpPr>
          <p:spPr bwMode="auto">
            <a:xfrm>
              <a:off x="5231" y="6055"/>
              <a:ext cx="144" cy="142"/>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9" name="Rectangle 56">
              <a:extLst>
                <a:ext uri="{FF2B5EF4-FFF2-40B4-BE49-F238E27FC236}">
                  <a16:creationId xmlns:a16="http://schemas.microsoft.com/office/drawing/2014/main" id="{48435F9F-9903-4B65-83F2-81E47D55C8A3}"/>
                </a:ext>
              </a:extLst>
            </p:cNvPr>
            <p:cNvSpPr>
              <a:spLocks noChangeArrowheads="1"/>
            </p:cNvSpPr>
            <p:nvPr/>
          </p:nvSpPr>
          <p:spPr bwMode="auto">
            <a:xfrm>
              <a:off x="5231" y="6197"/>
              <a:ext cx="144" cy="146"/>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0" name="Rectangle 55">
              <a:extLst>
                <a:ext uri="{FF2B5EF4-FFF2-40B4-BE49-F238E27FC236}">
                  <a16:creationId xmlns:a16="http://schemas.microsoft.com/office/drawing/2014/main" id="{30716531-D1F5-43C8-89BF-F30483329FDB}"/>
                </a:ext>
              </a:extLst>
            </p:cNvPr>
            <p:cNvSpPr>
              <a:spLocks noChangeArrowheads="1"/>
            </p:cNvSpPr>
            <p:nvPr/>
          </p:nvSpPr>
          <p:spPr bwMode="auto">
            <a:xfrm>
              <a:off x="5231" y="634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1" name="Rectangle 54">
              <a:extLst>
                <a:ext uri="{FF2B5EF4-FFF2-40B4-BE49-F238E27FC236}">
                  <a16:creationId xmlns:a16="http://schemas.microsoft.com/office/drawing/2014/main" id="{415F751D-30D3-4551-A3E0-70544688180C}"/>
                </a:ext>
              </a:extLst>
            </p:cNvPr>
            <p:cNvSpPr>
              <a:spLocks noChangeArrowheads="1"/>
            </p:cNvSpPr>
            <p:nvPr/>
          </p:nvSpPr>
          <p:spPr bwMode="auto">
            <a:xfrm>
              <a:off x="5231" y="648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2" name="Rectangle 53">
              <a:extLst>
                <a:ext uri="{FF2B5EF4-FFF2-40B4-BE49-F238E27FC236}">
                  <a16:creationId xmlns:a16="http://schemas.microsoft.com/office/drawing/2014/main" id="{CE0DB5CE-947D-475E-AB1F-2693C453A427}"/>
                </a:ext>
              </a:extLst>
            </p:cNvPr>
            <p:cNvSpPr>
              <a:spLocks noChangeArrowheads="1"/>
            </p:cNvSpPr>
            <p:nvPr/>
          </p:nvSpPr>
          <p:spPr bwMode="auto">
            <a:xfrm>
              <a:off x="4943" y="5911"/>
              <a:ext cx="432" cy="72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3" name="Rectangle 52">
              <a:extLst>
                <a:ext uri="{FF2B5EF4-FFF2-40B4-BE49-F238E27FC236}">
                  <a16:creationId xmlns:a16="http://schemas.microsoft.com/office/drawing/2014/main" id="{1A6AD734-468F-4FDF-9F0B-DEB8D308D863}"/>
                </a:ext>
              </a:extLst>
            </p:cNvPr>
            <p:cNvSpPr>
              <a:spLocks noChangeArrowheads="1"/>
            </p:cNvSpPr>
            <p:nvPr/>
          </p:nvSpPr>
          <p:spPr bwMode="auto">
            <a:xfrm>
              <a:off x="4943" y="663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4" name="Rectangle 51">
              <a:extLst>
                <a:ext uri="{FF2B5EF4-FFF2-40B4-BE49-F238E27FC236}">
                  <a16:creationId xmlns:a16="http://schemas.microsoft.com/office/drawing/2014/main" id="{D56B6BD3-775A-4C05-8A95-4DC48596A313}"/>
                </a:ext>
              </a:extLst>
            </p:cNvPr>
            <p:cNvSpPr>
              <a:spLocks noChangeArrowheads="1"/>
            </p:cNvSpPr>
            <p:nvPr/>
          </p:nvSpPr>
          <p:spPr bwMode="auto">
            <a:xfrm>
              <a:off x="4943" y="6775"/>
              <a:ext cx="144" cy="143"/>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5" name="Rectangle 50">
              <a:extLst>
                <a:ext uri="{FF2B5EF4-FFF2-40B4-BE49-F238E27FC236}">
                  <a16:creationId xmlns:a16="http://schemas.microsoft.com/office/drawing/2014/main" id="{0E2C2ECA-9A9E-48DE-B80A-F79419209E32}"/>
                </a:ext>
              </a:extLst>
            </p:cNvPr>
            <p:cNvSpPr>
              <a:spLocks noChangeArrowheads="1"/>
            </p:cNvSpPr>
            <p:nvPr/>
          </p:nvSpPr>
          <p:spPr bwMode="auto">
            <a:xfrm>
              <a:off x="4943" y="6917"/>
              <a:ext cx="144" cy="145"/>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6" name="Rectangle 49">
              <a:extLst>
                <a:ext uri="{FF2B5EF4-FFF2-40B4-BE49-F238E27FC236}">
                  <a16:creationId xmlns:a16="http://schemas.microsoft.com/office/drawing/2014/main" id="{A16880F0-39C3-4996-A547-0059C113503A}"/>
                </a:ext>
              </a:extLst>
            </p:cNvPr>
            <p:cNvSpPr>
              <a:spLocks noChangeArrowheads="1"/>
            </p:cNvSpPr>
            <p:nvPr/>
          </p:nvSpPr>
          <p:spPr bwMode="auto">
            <a:xfrm>
              <a:off x="4943" y="7062"/>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7" name="Rectangle 48">
              <a:extLst>
                <a:ext uri="{FF2B5EF4-FFF2-40B4-BE49-F238E27FC236}">
                  <a16:creationId xmlns:a16="http://schemas.microsoft.com/office/drawing/2014/main" id="{C82F711C-ECC0-441F-95E7-D630C9A8794B}"/>
                </a:ext>
              </a:extLst>
            </p:cNvPr>
            <p:cNvSpPr>
              <a:spLocks noChangeArrowheads="1"/>
            </p:cNvSpPr>
            <p:nvPr/>
          </p:nvSpPr>
          <p:spPr bwMode="auto">
            <a:xfrm>
              <a:off x="4943" y="7206"/>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8" name="Rectangle 47">
              <a:extLst>
                <a:ext uri="{FF2B5EF4-FFF2-40B4-BE49-F238E27FC236}">
                  <a16:creationId xmlns:a16="http://schemas.microsoft.com/office/drawing/2014/main" id="{294A7385-E2A3-4770-BED4-639662108A6C}"/>
                </a:ext>
              </a:extLst>
            </p:cNvPr>
            <p:cNvSpPr>
              <a:spLocks noChangeArrowheads="1"/>
            </p:cNvSpPr>
            <p:nvPr/>
          </p:nvSpPr>
          <p:spPr bwMode="auto">
            <a:xfrm>
              <a:off x="5087" y="663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9" name="Rectangle 46">
              <a:extLst>
                <a:ext uri="{FF2B5EF4-FFF2-40B4-BE49-F238E27FC236}">
                  <a16:creationId xmlns:a16="http://schemas.microsoft.com/office/drawing/2014/main" id="{4D1B88DA-6B39-4D50-A97F-5D1E157E61F9}"/>
                </a:ext>
              </a:extLst>
            </p:cNvPr>
            <p:cNvSpPr>
              <a:spLocks noChangeArrowheads="1"/>
            </p:cNvSpPr>
            <p:nvPr/>
          </p:nvSpPr>
          <p:spPr bwMode="auto">
            <a:xfrm>
              <a:off x="5087" y="6775"/>
              <a:ext cx="144" cy="143"/>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0" name="Rectangle 45">
              <a:extLst>
                <a:ext uri="{FF2B5EF4-FFF2-40B4-BE49-F238E27FC236}">
                  <a16:creationId xmlns:a16="http://schemas.microsoft.com/office/drawing/2014/main" id="{2E913C3C-411C-417A-882F-D9C18B628D67}"/>
                </a:ext>
              </a:extLst>
            </p:cNvPr>
            <p:cNvSpPr>
              <a:spLocks noChangeArrowheads="1"/>
            </p:cNvSpPr>
            <p:nvPr/>
          </p:nvSpPr>
          <p:spPr bwMode="auto">
            <a:xfrm>
              <a:off x="5087" y="6918"/>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1" name="Rectangle 44">
              <a:extLst>
                <a:ext uri="{FF2B5EF4-FFF2-40B4-BE49-F238E27FC236}">
                  <a16:creationId xmlns:a16="http://schemas.microsoft.com/office/drawing/2014/main" id="{4E33B4AE-83E9-4C5C-AAA0-61775AD91DCC}"/>
                </a:ext>
              </a:extLst>
            </p:cNvPr>
            <p:cNvSpPr>
              <a:spLocks noChangeArrowheads="1"/>
            </p:cNvSpPr>
            <p:nvPr/>
          </p:nvSpPr>
          <p:spPr bwMode="auto">
            <a:xfrm>
              <a:off x="5087" y="7062"/>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2" name="Rectangle 43">
              <a:extLst>
                <a:ext uri="{FF2B5EF4-FFF2-40B4-BE49-F238E27FC236}">
                  <a16:creationId xmlns:a16="http://schemas.microsoft.com/office/drawing/2014/main" id="{D37AE738-86C0-4CD9-88CB-51605022E5C9}"/>
                </a:ext>
              </a:extLst>
            </p:cNvPr>
            <p:cNvSpPr>
              <a:spLocks noChangeArrowheads="1"/>
            </p:cNvSpPr>
            <p:nvPr/>
          </p:nvSpPr>
          <p:spPr bwMode="auto">
            <a:xfrm>
              <a:off x="5087" y="7206"/>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3" name="Rectangle 42">
              <a:extLst>
                <a:ext uri="{FF2B5EF4-FFF2-40B4-BE49-F238E27FC236}">
                  <a16:creationId xmlns:a16="http://schemas.microsoft.com/office/drawing/2014/main" id="{BA2C7ADF-B086-45B1-ADF2-AB1CBC789C64}"/>
                </a:ext>
              </a:extLst>
            </p:cNvPr>
            <p:cNvSpPr>
              <a:spLocks noChangeArrowheads="1"/>
            </p:cNvSpPr>
            <p:nvPr/>
          </p:nvSpPr>
          <p:spPr bwMode="auto">
            <a:xfrm>
              <a:off x="5231" y="663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4" name="Rectangle 41">
              <a:extLst>
                <a:ext uri="{FF2B5EF4-FFF2-40B4-BE49-F238E27FC236}">
                  <a16:creationId xmlns:a16="http://schemas.microsoft.com/office/drawing/2014/main" id="{BEA14112-AB02-43CE-9456-6658DFC2FE7A}"/>
                </a:ext>
              </a:extLst>
            </p:cNvPr>
            <p:cNvSpPr>
              <a:spLocks noChangeArrowheads="1"/>
            </p:cNvSpPr>
            <p:nvPr/>
          </p:nvSpPr>
          <p:spPr bwMode="auto">
            <a:xfrm>
              <a:off x="5231" y="6775"/>
              <a:ext cx="144" cy="143"/>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5" name="Rectangle 40">
              <a:extLst>
                <a:ext uri="{FF2B5EF4-FFF2-40B4-BE49-F238E27FC236}">
                  <a16:creationId xmlns:a16="http://schemas.microsoft.com/office/drawing/2014/main" id="{06B215EA-0529-4C3C-BCFC-5108A15F99C8}"/>
                </a:ext>
              </a:extLst>
            </p:cNvPr>
            <p:cNvSpPr>
              <a:spLocks noChangeArrowheads="1"/>
            </p:cNvSpPr>
            <p:nvPr/>
          </p:nvSpPr>
          <p:spPr bwMode="auto">
            <a:xfrm>
              <a:off x="5231" y="6918"/>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6" name="Rectangle 39">
              <a:extLst>
                <a:ext uri="{FF2B5EF4-FFF2-40B4-BE49-F238E27FC236}">
                  <a16:creationId xmlns:a16="http://schemas.microsoft.com/office/drawing/2014/main" id="{DA53B80F-FAD7-4F6C-8875-3217067C1CA0}"/>
                </a:ext>
              </a:extLst>
            </p:cNvPr>
            <p:cNvSpPr>
              <a:spLocks noChangeArrowheads="1"/>
            </p:cNvSpPr>
            <p:nvPr/>
          </p:nvSpPr>
          <p:spPr bwMode="auto">
            <a:xfrm>
              <a:off x="5231" y="7062"/>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7" name="Rectangle 38">
              <a:extLst>
                <a:ext uri="{FF2B5EF4-FFF2-40B4-BE49-F238E27FC236}">
                  <a16:creationId xmlns:a16="http://schemas.microsoft.com/office/drawing/2014/main" id="{7457AAE3-4BF0-4980-B153-F7B557B89316}"/>
                </a:ext>
              </a:extLst>
            </p:cNvPr>
            <p:cNvSpPr>
              <a:spLocks noChangeArrowheads="1"/>
            </p:cNvSpPr>
            <p:nvPr/>
          </p:nvSpPr>
          <p:spPr bwMode="auto">
            <a:xfrm>
              <a:off x="5231" y="7206"/>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8" name="Rectangle 37">
              <a:extLst>
                <a:ext uri="{FF2B5EF4-FFF2-40B4-BE49-F238E27FC236}">
                  <a16:creationId xmlns:a16="http://schemas.microsoft.com/office/drawing/2014/main" id="{D349338D-A22F-4B6A-8575-53BD424C2A69}"/>
                </a:ext>
              </a:extLst>
            </p:cNvPr>
            <p:cNvSpPr>
              <a:spLocks noChangeArrowheads="1"/>
            </p:cNvSpPr>
            <p:nvPr/>
          </p:nvSpPr>
          <p:spPr bwMode="auto">
            <a:xfrm>
              <a:off x="4943" y="6631"/>
              <a:ext cx="432" cy="719"/>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9" name="Text Box 36">
              <a:extLst>
                <a:ext uri="{FF2B5EF4-FFF2-40B4-BE49-F238E27FC236}">
                  <a16:creationId xmlns:a16="http://schemas.microsoft.com/office/drawing/2014/main" id="{0D84C171-9A24-4800-9CD9-6C0B018A9C5E}"/>
                </a:ext>
              </a:extLst>
            </p:cNvPr>
            <p:cNvSpPr txBox="1">
              <a:spLocks noChangeArrowheads="1"/>
            </p:cNvSpPr>
            <p:nvPr/>
          </p:nvSpPr>
          <p:spPr bwMode="auto">
            <a:xfrm>
              <a:off x="4799" y="7206"/>
              <a:ext cx="43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1200" i="1" baseline="-30000">
                  <a:latin typeface="Symbol" panose="05050102010706020507" pitchFamily="18" charset="2"/>
                  <a:cs typeface="Times New Roman" panose="02020603050405020304" pitchFamily="18" charset="0"/>
                </a:rPr>
                <a:t> </a:t>
              </a:r>
              <a:r>
                <a:rPr lang="en-US" altLang="en-US" sz="1000">
                  <a:latin typeface="Arial" panose="020B0604020202020204" pitchFamily="34" charset="0"/>
                  <a:ea typeface="Times New Roman" panose="02020603050405020304" pitchFamily="18" charset="0"/>
                  <a:cs typeface="Arial" panose="020B0604020202020204" pitchFamily="34" charset="0"/>
                </a:rPr>
                <a:t>14</a:t>
              </a:r>
              <a:endParaRPr lang="en-US" altLang="en-US"/>
            </a:p>
          </p:txBody>
        </p:sp>
        <p:sp>
          <p:nvSpPr>
            <p:cNvPr id="130" name="Text Box 35">
              <a:extLst>
                <a:ext uri="{FF2B5EF4-FFF2-40B4-BE49-F238E27FC236}">
                  <a16:creationId xmlns:a16="http://schemas.microsoft.com/office/drawing/2014/main" id="{57442C49-5666-4512-9A0D-8C4C46BBDFB6}"/>
                </a:ext>
              </a:extLst>
            </p:cNvPr>
            <p:cNvSpPr txBox="1">
              <a:spLocks noChangeArrowheads="1"/>
            </p:cNvSpPr>
            <p:nvPr/>
          </p:nvSpPr>
          <p:spPr bwMode="auto">
            <a:xfrm>
              <a:off x="4511" y="6918"/>
              <a:ext cx="432"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1200" i="1" baseline="-30000">
                  <a:latin typeface="Symbol" panose="05050102010706020507" pitchFamily="18" charset="2"/>
                  <a:cs typeface="Times New Roman" panose="02020603050405020304" pitchFamily="18" charset="0"/>
                </a:rPr>
                <a:t> </a:t>
              </a:r>
              <a:r>
                <a:rPr lang="en-US" altLang="en-US" sz="1000">
                  <a:latin typeface="Arial" panose="020B0604020202020204" pitchFamily="34" charset="0"/>
                  <a:ea typeface="Times New Roman" panose="02020603050405020304" pitchFamily="18" charset="0"/>
                  <a:cs typeface="Arial" panose="020B0604020202020204" pitchFamily="34" charset="0"/>
                </a:rPr>
                <a:t>10</a:t>
              </a:r>
              <a:endParaRPr lang="en-US" altLang="en-US"/>
            </a:p>
          </p:txBody>
        </p:sp>
        <p:sp>
          <p:nvSpPr>
            <p:cNvPr id="131" name="Text Box 34">
              <a:extLst>
                <a:ext uri="{FF2B5EF4-FFF2-40B4-BE49-F238E27FC236}">
                  <a16:creationId xmlns:a16="http://schemas.microsoft.com/office/drawing/2014/main" id="{FFCE1DC5-7089-46D9-8270-34E9D60EAE7D}"/>
                </a:ext>
              </a:extLst>
            </p:cNvPr>
            <p:cNvSpPr txBox="1">
              <a:spLocks noChangeArrowheads="1"/>
            </p:cNvSpPr>
            <p:nvPr/>
          </p:nvSpPr>
          <p:spPr bwMode="auto">
            <a:xfrm>
              <a:off x="4655" y="5623"/>
              <a:ext cx="43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1200" i="1" baseline="-30000">
                  <a:latin typeface="Symbol" panose="05050102010706020507" pitchFamily="18" charset="2"/>
                  <a:cs typeface="Times New Roman" panose="02020603050405020304" pitchFamily="18" charset="0"/>
                </a:rPr>
                <a:t> </a:t>
              </a:r>
              <a:r>
                <a:rPr lang="en-US" altLang="en-US" sz="1000">
                  <a:latin typeface="Arial" panose="020B0604020202020204" pitchFamily="34" charset="0"/>
                  <a:ea typeface="Times New Roman" panose="02020603050405020304" pitchFamily="18" charset="0"/>
                  <a:cs typeface="Arial" panose="020B0604020202020204" pitchFamily="34" charset="0"/>
                </a:rPr>
                <a:t>3</a:t>
              </a:r>
              <a:endParaRPr lang="en-US" altLang="en-US"/>
            </a:p>
          </p:txBody>
        </p:sp>
        <p:sp>
          <p:nvSpPr>
            <p:cNvPr id="132" name="Text Box 33">
              <a:extLst>
                <a:ext uri="{FF2B5EF4-FFF2-40B4-BE49-F238E27FC236}">
                  <a16:creationId xmlns:a16="http://schemas.microsoft.com/office/drawing/2014/main" id="{C0EEDE31-24F9-4971-99B4-2886BBB872AF}"/>
                </a:ext>
              </a:extLst>
            </p:cNvPr>
            <p:cNvSpPr txBox="1">
              <a:spLocks noChangeArrowheads="1"/>
            </p:cNvSpPr>
            <p:nvPr/>
          </p:nvSpPr>
          <p:spPr bwMode="auto">
            <a:xfrm>
              <a:off x="4079" y="4759"/>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1200" i="1" baseline="-30000">
                  <a:latin typeface="Symbol" panose="05050102010706020507" pitchFamily="18" charset="2"/>
                  <a:cs typeface="Times New Roman" panose="02020603050405020304" pitchFamily="18" charset="0"/>
                </a:rPr>
                <a:t> </a:t>
              </a:r>
              <a:r>
                <a:rPr lang="en-US" altLang="en-US" sz="1000">
                  <a:latin typeface="Arial" panose="020B0604020202020204" pitchFamily="34" charset="0"/>
                  <a:ea typeface="Times New Roman" panose="02020603050405020304" pitchFamily="18" charset="0"/>
                  <a:cs typeface="Arial" panose="020B0604020202020204" pitchFamily="34" charset="0"/>
                </a:rPr>
                <a:t>13</a:t>
              </a:r>
              <a:endParaRPr lang="en-US" altLang="en-US"/>
            </a:p>
          </p:txBody>
        </p:sp>
        <p:sp>
          <p:nvSpPr>
            <p:cNvPr id="133" name="Text Box 32">
              <a:extLst>
                <a:ext uri="{FF2B5EF4-FFF2-40B4-BE49-F238E27FC236}">
                  <a16:creationId xmlns:a16="http://schemas.microsoft.com/office/drawing/2014/main" id="{CD31FDE3-9022-48B9-8356-F4E84F0FE1E1}"/>
                </a:ext>
              </a:extLst>
            </p:cNvPr>
            <p:cNvSpPr txBox="1">
              <a:spLocks noChangeArrowheads="1"/>
            </p:cNvSpPr>
            <p:nvPr/>
          </p:nvSpPr>
          <p:spPr bwMode="auto">
            <a:xfrm>
              <a:off x="4943" y="5911"/>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1200" i="1" baseline="-30000">
                  <a:latin typeface="Symbol" panose="05050102010706020507" pitchFamily="18" charset="2"/>
                  <a:cs typeface="Times New Roman" panose="02020603050405020304" pitchFamily="18" charset="0"/>
                </a:rPr>
                <a:t> </a:t>
              </a:r>
              <a:r>
                <a:rPr lang="en-US" altLang="en-US" sz="1000">
                  <a:latin typeface="Arial" panose="020B0604020202020204" pitchFamily="34" charset="0"/>
                  <a:ea typeface="Times New Roman" panose="02020603050405020304" pitchFamily="18" charset="0"/>
                  <a:cs typeface="Arial" panose="020B0604020202020204" pitchFamily="34" charset="0"/>
                </a:rPr>
                <a:t>7</a:t>
              </a:r>
              <a:endParaRPr lang="en-US" altLang="en-US"/>
            </a:p>
          </p:txBody>
        </p:sp>
        <p:sp>
          <p:nvSpPr>
            <p:cNvPr id="134" name="Oval 31">
              <a:extLst>
                <a:ext uri="{FF2B5EF4-FFF2-40B4-BE49-F238E27FC236}">
                  <a16:creationId xmlns:a16="http://schemas.microsoft.com/office/drawing/2014/main" id="{48BED30B-FA71-4F4E-BE71-80DF6ADAAC00}"/>
                </a:ext>
              </a:extLst>
            </p:cNvPr>
            <p:cNvSpPr>
              <a:spLocks noChangeArrowheads="1"/>
            </p:cNvSpPr>
            <p:nvPr/>
          </p:nvSpPr>
          <p:spPr bwMode="auto">
            <a:xfrm>
              <a:off x="4908" y="5888"/>
              <a:ext cx="69" cy="68"/>
            </a:xfrm>
            <a:prstGeom prst="ellipse">
              <a:avLst/>
            </a:prstGeom>
            <a:solidFill>
              <a:srgbClr val="000000"/>
            </a:solidFill>
            <a:ln w="9525">
              <a:solidFill>
                <a:srgbClr val="000000"/>
              </a:solidFill>
              <a:round/>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5" name="Line 30">
              <a:extLst>
                <a:ext uri="{FF2B5EF4-FFF2-40B4-BE49-F238E27FC236}">
                  <a16:creationId xmlns:a16="http://schemas.microsoft.com/office/drawing/2014/main" id="{C95B79EA-746C-48CE-B46E-4FDED388D6A4}"/>
                </a:ext>
              </a:extLst>
            </p:cNvPr>
            <p:cNvSpPr>
              <a:spLocks noChangeShapeType="1"/>
            </p:cNvSpPr>
            <p:nvPr/>
          </p:nvSpPr>
          <p:spPr bwMode="auto">
            <a:xfrm flipV="1">
              <a:off x="2783" y="5479"/>
              <a:ext cx="2592" cy="2591"/>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 name="Line 29">
              <a:extLst>
                <a:ext uri="{FF2B5EF4-FFF2-40B4-BE49-F238E27FC236}">
                  <a16:creationId xmlns:a16="http://schemas.microsoft.com/office/drawing/2014/main" id="{8014623B-838F-4392-BD2A-A20BD06D6AB7}"/>
                </a:ext>
              </a:extLst>
            </p:cNvPr>
            <p:cNvSpPr>
              <a:spLocks noChangeShapeType="1"/>
            </p:cNvSpPr>
            <p:nvPr/>
          </p:nvSpPr>
          <p:spPr bwMode="auto">
            <a:xfrm flipV="1">
              <a:off x="2783" y="4903"/>
              <a:ext cx="576" cy="576"/>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 name="Line 28">
              <a:extLst>
                <a:ext uri="{FF2B5EF4-FFF2-40B4-BE49-F238E27FC236}">
                  <a16:creationId xmlns:a16="http://schemas.microsoft.com/office/drawing/2014/main" id="{DCA062C6-60C3-428E-B3EA-2913090CC197}"/>
                </a:ext>
              </a:extLst>
            </p:cNvPr>
            <p:cNvSpPr>
              <a:spLocks noChangeShapeType="1"/>
            </p:cNvSpPr>
            <p:nvPr/>
          </p:nvSpPr>
          <p:spPr bwMode="auto">
            <a:xfrm flipV="1">
              <a:off x="3359" y="6055"/>
              <a:ext cx="2016" cy="201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 name="Oval 27">
              <a:extLst>
                <a:ext uri="{FF2B5EF4-FFF2-40B4-BE49-F238E27FC236}">
                  <a16:creationId xmlns:a16="http://schemas.microsoft.com/office/drawing/2014/main" id="{85406334-B163-4ABC-BFFD-2171DA24D69C}"/>
                </a:ext>
              </a:extLst>
            </p:cNvPr>
            <p:cNvSpPr>
              <a:spLocks noChangeArrowheads="1"/>
            </p:cNvSpPr>
            <p:nvPr/>
          </p:nvSpPr>
          <p:spPr bwMode="auto">
            <a:xfrm>
              <a:off x="4482" y="6890"/>
              <a:ext cx="69" cy="68"/>
            </a:xfrm>
            <a:prstGeom prst="ellipse">
              <a:avLst/>
            </a:prstGeom>
            <a:solidFill>
              <a:srgbClr val="000000"/>
            </a:solidFill>
            <a:ln w="9525">
              <a:solidFill>
                <a:srgbClr val="000000"/>
              </a:solidFill>
              <a:round/>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9" name="Oval 26">
              <a:extLst>
                <a:ext uri="{FF2B5EF4-FFF2-40B4-BE49-F238E27FC236}">
                  <a16:creationId xmlns:a16="http://schemas.microsoft.com/office/drawing/2014/main" id="{9AFE417A-64A6-4A2A-8DD4-A5AC879E241C}"/>
                </a:ext>
              </a:extLst>
            </p:cNvPr>
            <p:cNvSpPr>
              <a:spLocks noChangeArrowheads="1"/>
            </p:cNvSpPr>
            <p:nvPr/>
          </p:nvSpPr>
          <p:spPr bwMode="auto">
            <a:xfrm>
              <a:off x="5196" y="6175"/>
              <a:ext cx="69" cy="68"/>
            </a:xfrm>
            <a:prstGeom prst="ellipse">
              <a:avLst/>
            </a:prstGeom>
            <a:solidFill>
              <a:srgbClr val="000000"/>
            </a:solidFill>
            <a:ln w="9525">
              <a:solidFill>
                <a:srgbClr val="000000"/>
              </a:solidFill>
              <a:round/>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40" name="Line 25">
              <a:extLst>
                <a:ext uri="{FF2B5EF4-FFF2-40B4-BE49-F238E27FC236}">
                  <a16:creationId xmlns:a16="http://schemas.microsoft.com/office/drawing/2014/main" id="{B1306D6D-E9A6-488F-88D9-CAAEDCCED903}"/>
                </a:ext>
              </a:extLst>
            </p:cNvPr>
            <p:cNvSpPr>
              <a:spLocks noChangeShapeType="1"/>
            </p:cNvSpPr>
            <p:nvPr/>
          </p:nvSpPr>
          <p:spPr bwMode="auto">
            <a:xfrm flipV="1">
              <a:off x="2783" y="4903"/>
              <a:ext cx="1152" cy="115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 name="Line 24">
              <a:extLst>
                <a:ext uri="{FF2B5EF4-FFF2-40B4-BE49-F238E27FC236}">
                  <a16:creationId xmlns:a16="http://schemas.microsoft.com/office/drawing/2014/main" id="{D0DF593E-E101-4357-9AA3-F95421E22035}"/>
                </a:ext>
              </a:extLst>
            </p:cNvPr>
            <p:cNvSpPr>
              <a:spLocks noChangeShapeType="1"/>
            </p:cNvSpPr>
            <p:nvPr/>
          </p:nvSpPr>
          <p:spPr bwMode="auto">
            <a:xfrm flipV="1">
              <a:off x="3935" y="6631"/>
              <a:ext cx="1440" cy="1439"/>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 name="Oval 23">
              <a:extLst>
                <a:ext uri="{FF2B5EF4-FFF2-40B4-BE49-F238E27FC236}">
                  <a16:creationId xmlns:a16="http://schemas.microsoft.com/office/drawing/2014/main" id="{240568F5-4879-4CB2-95F2-1D2E295ADE0E}"/>
                </a:ext>
              </a:extLst>
            </p:cNvPr>
            <p:cNvSpPr>
              <a:spLocks noChangeArrowheads="1"/>
            </p:cNvSpPr>
            <p:nvPr/>
          </p:nvSpPr>
          <p:spPr bwMode="auto">
            <a:xfrm>
              <a:off x="4044" y="7903"/>
              <a:ext cx="69" cy="69"/>
            </a:xfrm>
            <a:prstGeom prst="ellipse">
              <a:avLst/>
            </a:prstGeom>
            <a:solidFill>
              <a:srgbClr val="000000"/>
            </a:solidFill>
            <a:ln w="9525">
              <a:solidFill>
                <a:srgbClr val="000000"/>
              </a:solidFill>
              <a:round/>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43" name="Oval 22">
              <a:extLst>
                <a:ext uri="{FF2B5EF4-FFF2-40B4-BE49-F238E27FC236}">
                  <a16:creationId xmlns:a16="http://schemas.microsoft.com/office/drawing/2014/main" id="{4B1A2234-96A0-46E7-937E-E445A26FFACF}"/>
                </a:ext>
              </a:extLst>
            </p:cNvPr>
            <p:cNvSpPr>
              <a:spLocks noChangeArrowheads="1"/>
            </p:cNvSpPr>
            <p:nvPr/>
          </p:nvSpPr>
          <p:spPr bwMode="auto">
            <a:xfrm>
              <a:off x="4770" y="7178"/>
              <a:ext cx="69" cy="69"/>
            </a:xfrm>
            <a:prstGeom prst="ellipse">
              <a:avLst/>
            </a:prstGeom>
            <a:solidFill>
              <a:srgbClr val="000000"/>
            </a:solidFill>
            <a:ln w="9525">
              <a:solidFill>
                <a:srgbClr val="000000"/>
              </a:solidFill>
              <a:round/>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44" name="Line 21">
              <a:extLst>
                <a:ext uri="{FF2B5EF4-FFF2-40B4-BE49-F238E27FC236}">
                  <a16:creationId xmlns:a16="http://schemas.microsoft.com/office/drawing/2014/main" id="{CA65335B-592A-4D44-B79E-FCED9B0D2A11}"/>
                </a:ext>
              </a:extLst>
            </p:cNvPr>
            <p:cNvSpPr>
              <a:spLocks noChangeShapeType="1"/>
            </p:cNvSpPr>
            <p:nvPr/>
          </p:nvSpPr>
          <p:spPr bwMode="auto">
            <a:xfrm flipV="1">
              <a:off x="2783" y="4903"/>
              <a:ext cx="1728" cy="172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 name="Oval 20">
              <a:extLst>
                <a:ext uri="{FF2B5EF4-FFF2-40B4-BE49-F238E27FC236}">
                  <a16:creationId xmlns:a16="http://schemas.microsoft.com/office/drawing/2014/main" id="{B5DC13A8-16AA-4744-A9E6-D2F4E51C4ABA}"/>
                </a:ext>
              </a:extLst>
            </p:cNvPr>
            <p:cNvSpPr>
              <a:spLocks noChangeArrowheads="1"/>
            </p:cNvSpPr>
            <p:nvPr/>
          </p:nvSpPr>
          <p:spPr bwMode="auto">
            <a:xfrm>
              <a:off x="2892" y="6463"/>
              <a:ext cx="69" cy="69"/>
            </a:xfrm>
            <a:prstGeom prst="ellipse">
              <a:avLst/>
            </a:prstGeom>
            <a:solidFill>
              <a:srgbClr val="000000"/>
            </a:solidFill>
            <a:ln w="9525">
              <a:solidFill>
                <a:srgbClr val="000000"/>
              </a:solidFill>
              <a:round/>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46" name="Oval 19">
              <a:extLst>
                <a:ext uri="{FF2B5EF4-FFF2-40B4-BE49-F238E27FC236}">
                  <a16:creationId xmlns:a16="http://schemas.microsoft.com/office/drawing/2014/main" id="{7E7A6BC2-261C-41A0-8A98-533B4FD46A2B}"/>
                </a:ext>
              </a:extLst>
            </p:cNvPr>
            <p:cNvSpPr>
              <a:spLocks noChangeArrowheads="1"/>
            </p:cNvSpPr>
            <p:nvPr/>
          </p:nvSpPr>
          <p:spPr bwMode="auto">
            <a:xfrm>
              <a:off x="4332" y="5024"/>
              <a:ext cx="69" cy="69"/>
            </a:xfrm>
            <a:prstGeom prst="ellipse">
              <a:avLst/>
            </a:prstGeom>
            <a:solidFill>
              <a:srgbClr val="000000"/>
            </a:solidFill>
            <a:ln w="9525">
              <a:solidFill>
                <a:srgbClr val="000000"/>
              </a:solidFill>
              <a:round/>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47" name="Line 18">
              <a:extLst>
                <a:ext uri="{FF2B5EF4-FFF2-40B4-BE49-F238E27FC236}">
                  <a16:creationId xmlns:a16="http://schemas.microsoft.com/office/drawing/2014/main" id="{E0A6D741-EF0B-40CA-9706-A64BB0496FE9}"/>
                </a:ext>
              </a:extLst>
            </p:cNvPr>
            <p:cNvSpPr>
              <a:spLocks noChangeShapeType="1"/>
            </p:cNvSpPr>
            <p:nvPr/>
          </p:nvSpPr>
          <p:spPr bwMode="auto">
            <a:xfrm flipV="1">
              <a:off x="4511" y="7206"/>
              <a:ext cx="864" cy="864"/>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 name="Oval 17">
              <a:extLst>
                <a:ext uri="{FF2B5EF4-FFF2-40B4-BE49-F238E27FC236}">
                  <a16:creationId xmlns:a16="http://schemas.microsoft.com/office/drawing/2014/main" id="{A684E0A9-D50C-4440-873F-5641792DE617}"/>
                </a:ext>
              </a:extLst>
            </p:cNvPr>
            <p:cNvSpPr>
              <a:spLocks noChangeArrowheads="1"/>
            </p:cNvSpPr>
            <p:nvPr/>
          </p:nvSpPr>
          <p:spPr bwMode="auto">
            <a:xfrm>
              <a:off x="5058" y="7466"/>
              <a:ext cx="69" cy="68"/>
            </a:xfrm>
            <a:prstGeom prst="ellipse">
              <a:avLst/>
            </a:prstGeom>
            <a:solidFill>
              <a:srgbClr val="000000"/>
            </a:solidFill>
            <a:ln w="9525">
              <a:solidFill>
                <a:srgbClr val="000000"/>
              </a:solidFill>
              <a:round/>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49" name="Line 16">
              <a:extLst>
                <a:ext uri="{FF2B5EF4-FFF2-40B4-BE49-F238E27FC236}">
                  <a16:creationId xmlns:a16="http://schemas.microsoft.com/office/drawing/2014/main" id="{9D394A49-9A80-4B5A-BF6B-04011173D975}"/>
                </a:ext>
              </a:extLst>
            </p:cNvPr>
            <p:cNvSpPr>
              <a:spLocks noChangeShapeType="1"/>
            </p:cNvSpPr>
            <p:nvPr/>
          </p:nvSpPr>
          <p:spPr bwMode="auto">
            <a:xfrm flipV="1">
              <a:off x="2783" y="6199"/>
              <a:ext cx="1008" cy="1007"/>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0" name="Line 15">
              <a:extLst>
                <a:ext uri="{FF2B5EF4-FFF2-40B4-BE49-F238E27FC236}">
                  <a16:creationId xmlns:a16="http://schemas.microsoft.com/office/drawing/2014/main" id="{2839A16D-46E9-4414-B210-6FCA7AD30A49}"/>
                </a:ext>
              </a:extLst>
            </p:cNvPr>
            <p:cNvSpPr>
              <a:spLocks noChangeShapeType="1"/>
            </p:cNvSpPr>
            <p:nvPr/>
          </p:nvSpPr>
          <p:spPr bwMode="auto">
            <a:xfrm flipV="1">
              <a:off x="3791" y="4903"/>
              <a:ext cx="1296" cy="1296"/>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51" name="Line 14">
              <a:extLst>
                <a:ext uri="{FF2B5EF4-FFF2-40B4-BE49-F238E27FC236}">
                  <a16:creationId xmlns:a16="http://schemas.microsoft.com/office/drawing/2014/main" id="{6C159681-319E-4CC7-B19D-B23B1F93CFC0}"/>
                </a:ext>
              </a:extLst>
            </p:cNvPr>
            <p:cNvSpPr>
              <a:spLocks noChangeShapeType="1"/>
            </p:cNvSpPr>
            <p:nvPr/>
          </p:nvSpPr>
          <p:spPr bwMode="auto">
            <a:xfrm flipV="1">
              <a:off x="5087" y="7782"/>
              <a:ext cx="288" cy="288"/>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52" name="Line 13">
              <a:extLst>
                <a:ext uri="{FF2B5EF4-FFF2-40B4-BE49-F238E27FC236}">
                  <a16:creationId xmlns:a16="http://schemas.microsoft.com/office/drawing/2014/main" id="{59151652-E379-4E5D-A081-D92055616B6E}"/>
                </a:ext>
              </a:extLst>
            </p:cNvPr>
            <p:cNvSpPr>
              <a:spLocks noChangeShapeType="1"/>
            </p:cNvSpPr>
            <p:nvPr/>
          </p:nvSpPr>
          <p:spPr bwMode="auto">
            <a:xfrm flipV="1">
              <a:off x="2783" y="6199"/>
              <a:ext cx="1584" cy="1583"/>
            </a:xfrm>
            <a:prstGeom prst="line">
              <a:avLst/>
            </a:prstGeom>
            <a:noFill/>
            <a:ln w="9525">
              <a:solidFill>
                <a:srgbClr val="0000FF"/>
              </a:solidFill>
              <a:prstDash val="dash"/>
              <a:round/>
              <a:headEnd/>
              <a:tailEnd type="triangle" w="sm" len="med"/>
            </a:ln>
            <a:extLst>
              <a:ext uri="{909E8E84-426E-40DD-AFC4-6F175D3DCCD1}">
                <a14:hiddenFill xmlns:a14="http://schemas.microsoft.com/office/drawing/2010/main">
                  <a:noFill/>
                </a14:hiddenFill>
              </a:ext>
            </a:extLst>
          </p:spPr>
          <p:txBody>
            <a:bodyPr/>
            <a:lstStyle/>
            <a:p>
              <a:endParaRPr lang="en-US"/>
            </a:p>
          </p:txBody>
        </p:sp>
        <p:sp>
          <p:nvSpPr>
            <p:cNvPr id="153" name="Line 12">
              <a:extLst>
                <a:ext uri="{FF2B5EF4-FFF2-40B4-BE49-F238E27FC236}">
                  <a16:creationId xmlns:a16="http://schemas.microsoft.com/office/drawing/2014/main" id="{59758D15-6E4B-4587-A678-9E531AB36636}"/>
                </a:ext>
              </a:extLst>
            </p:cNvPr>
            <p:cNvSpPr>
              <a:spLocks noChangeShapeType="1"/>
            </p:cNvSpPr>
            <p:nvPr/>
          </p:nvSpPr>
          <p:spPr bwMode="auto">
            <a:xfrm>
              <a:off x="2639" y="7638"/>
              <a:ext cx="144" cy="144"/>
            </a:xfrm>
            <a:prstGeom prst="line">
              <a:avLst/>
            </a:prstGeom>
            <a:noFill/>
            <a:ln w="38100" cmpd="dbl">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4" name="Line 11">
              <a:extLst>
                <a:ext uri="{FF2B5EF4-FFF2-40B4-BE49-F238E27FC236}">
                  <a16:creationId xmlns:a16="http://schemas.microsoft.com/office/drawing/2014/main" id="{D836212B-4AC3-4B95-BC3B-73EA425A01FC}"/>
                </a:ext>
              </a:extLst>
            </p:cNvPr>
            <p:cNvSpPr>
              <a:spLocks noChangeShapeType="1"/>
            </p:cNvSpPr>
            <p:nvPr/>
          </p:nvSpPr>
          <p:spPr bwMode="auto">
            <a:xfrm>
              <a:off x="3756" y="6095"/>
              <a:ext cx="144" cy="144"/>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 name="Oval 10">
              <a:extLst>
                <a:ext uri="{FF2B5EF4-FFF2-40B4-BE49-F238E27FC236}">
                  <a16:creationId xmlns:a16="http://schemas.microsoft.com/office/drawing/2014/main" id="{38B9F0CD-62F6-4C37-9446-32410010BC2B}"/>
                </a:ext>
              </a:extLst>
            </p:cNvPr>
            <p:cNvSpPr>
              <a:spLocks noChangeArrowheads="1"/>
            </p:cNvSpPr>
            <p:nvPr/>
          </p:nvSpPr>
          <p:spPr bwMode="auto">
            <a:xfrm>
              <a:off x="3791" y="6141"/>
              <a:ext cx="69" cy="68"/>
            </a:xfrm>
            <a:prstGeom prst="ellipse">
              <a:avLst/>
            </a:prstGeom>
            <a:solidFill>
              <a:srgbClr val="FFFFFF"/>
            </a:solidFill>
            <a:ln w="9525">
              <a:solidFill>
                <a:srgbClr val="000000"/>
              </a:solidFill>
              <a:round/>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56" name="Text Box 9">
              <a:extLst>
                <a:ext uri="{FF2B5EF4-FFF2-40B4-BE49-F238E27FC236}">
                  <a16:creationId xmlns:a16="http://schemas.microsoft.com/office/drawing/2014/main" id="{FE7EC640-92AD-4798-9B54-367D2D1DC30A}"/>
                </a:ext>
              </a:extLst>
            </p:cNvPr>
            <p:cNvSpPr txBox="1">
              <a:spLocks noChangeArrowheads="1"/>
            </p:cNvSpPr>
            <p:nvPr/>
          </p:nvSpPr>
          <p:spPr bwMode="auto">
            <a:xfrm>
              <a:off x="3422" y="5841"/>
              <a:ext cx="57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1200" i="1" baseline="-30000">
                  <a:latin typeface="Symbol" panose="05050102010706020507" pitchFamily="18" charset="2"/>
                  <a:cs typeface="Times New Roman" panose="02020603050405020304" pitchFamily="18" charset="0"/>
                </a:rPr>
                <a:t> </a:t>
              </a:r>
              <a:r>
                <a:rPr lang="en-US" altLang="en-US" sz="1000">
                  <a:latin typeface="Arial Narrow" panose="020B0606020202030204" pitchFamily="34" charset="0"/>
                  <a:ea typeface="Times New Roman" panose="02020603050405020304" pitchFamily="18" charset="0"/>
                  <a:cs typeface="Arial" panose="020B0604020202020204" pitchFamily="34" charset="0"/>
                </a:rPr>
                <a:t>15.84</a:t>
              </a:r>
              <a:endParaRPr lang="en-US" altLang="en-US"/>
            </a:p>
          </p:txBody>
        </p:sp>
        <p:sp>
          <p:nvSpPr>
            <p:cNvPr id="157" name="Text Box 8">
              <a:extLst>
                <a:ext uri="{FF2B5EF4-FFF2-40B4-BE49-F238E27FC236}">
                  <a16:creationId xmlns:a16="http://schemas.microsoft.com/office/drawing/2014/main" id="{35C6D105-4A3E-4239-A8BB-9D6ECCB11C76}"/>
                </a:ext>
              </a:extLst>
            </p:cNvPr>
            <p:cNvSpPr txBox="1">
              <a:spLocks noChangeArrowheads="1"/>
            </p:cNvSpPr>
            <p:nvPr/>
          </p:nvSpPr>
          <p:spPr bwMode="auto">
            <a:xfrm>
              <a:off x="2385" y="7408"/>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1100" baseline="-30000">
                  <a:solidFill>
                    <a:srgbClr val="0000FF"/>
                  </a:solidFill>
                  <a:latin typeface="Symbol" panose="05050102010706020507" pitchFamily="18" charset="2"/>
                  <a:cs typeface="Times New Roman" panose="02020603050405020304" pitchFamily="18" charset="0"/>
                </a:rPr>
                <a:t>  </a:t>
              </a:r>
              <a:r>
                <a:rPr lang="en-US" altLang="en-US" sz="1100" i="1">
                  <a:solidFill>
                    <a:srgbClr val="0000FF"/>
                  </a:solidFill>
                  <a:latin typeface="Arial" panose="020B0604020202020204" pitchFamily="34" charset="0"/>
                  <a:ea typeface="Times New Roman" panose="02020603050405020304" pitchFamily="18" charset="0"/>
                  <a:cs typeface="Arial" panose="020B0604020202020204" pitchFamily="34" charset="0"/>
                </a:rPr>
                <a:t>R</a:t>
              </a:r>
              <a:r>
                <a:rPr lang="en-US" altLang="en-US" sz="1100">
                  <a:solidFill>
                    <a:srgbClr val="0000FF"/>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p>
          </p:txBody>
        </p:sp>
        <p:sp>
          <p:nvSpPr>
            <p:cNvPr id="158" name="Oval 7">
              <a:extLst>
                <a:ext uri="{FF2B5EF4-FFF2-40B4-BE49-F238E27FC236}">
                  <a16:creationId xmlns:a16="http://schemas.microsoft.com/office/drawing/2014/main" id="{B3A7B359-D5E8-4E54-B0D1-561ED5F1612E}"/>
                </a:ext>
              </a:extLst>
            </p:cNvPr>
            <p:cNvSpPr>
              <a:spLocks noChangeArrowheads="1"/>
            </p:cNvSpPr>
            <p:nvPr/>
          </p:nvSpPr>
          <p:spPr bwMode="auto">
            <a:xfrm>
              <a:off x="5346" y="7754"/>
              <a:ext cx="70" cy="66"/>
            </a:xfrm>
            <a:prstGeom prst="ellipse">
              <a:avLst/>
            </a:prstGeom>
            <a:solidFill>
              <a:srgbClr val="FFFFFF"/>
            </a:solidFill>
            <a:ln w="9525">
              <a:solidFill>
                <a:srgbClr val="000000"/>
              </a:solidFill>
              <a:round/>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59" name="Text Box 6">
              <a:extLst>
                <a:ext uri="{FF2B5EF4-FFF2-40B4-BE49-F238E27FC236}">
                  <a16:creationId xmlns:a16="http://schemas.microsoft.com/office/drawing/2014/main" id="{B09C7A4A-158F-4A01-9A86-A832A9B80190}"/>
                </a:ext>
              </a:extLst>
            </p:cNvPr>
            <p:cNvSpPr txBox="1">
              <a:spLocks noChangeArrowheads="1"/>
            </p:cNvSpPr>
            <p:nvPr/>
          </p:nvSpPr>
          <p:spPr bwMode="auto">
            <a:xfrm>
              <a:off x="5087" y="7477"/>
              <a:ext cx="576"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1200" i="1" baseline="-30000">
                  <a:latin typeface="Symbol" panose="05050102010706020507" pitchFamily="18" charset="2"/>
                  <a:cs typeface="Times New Roman" panose="02020603050405020304" pitchFamily="18" charset="0"/>
                </a:rPr>
                <a:t> </a:t>
              </a:r>
              <a:r>
                <a:rPr lang="en-US" altLang="en-US" sz="1000">
                  <a:latin typeface="Arial Narrow" panose="020B0606020202030204" pitchFamily="34" charset="0"/>
                  <a:ea typeface="Times New Roman" panose="02020603050405020304" pitchFamily="18" charset="0"/>
                  <a:cs typeface="Arial" panose="020B0604020202020204" pitchFamily="34" charset="0"/>
                </a:rPr>
                <a:t>     18</a:t>
              </a:r>
              <a:endParaRPr lang="en-US" altLang="en-US"/>
            </a:p>
          </p:txBody>
        </p:sp>
        <p:sp>
          <p:nvSpPr>
            <p:cNvPr id="160" name="Oval 5">
              <a:extLst>
                <a:ext uri="{FF2B5EF4-FFF2-40B4-BE49-F238E27FC236}">
                  <a16:creationId xmlns:a16="http://schemas.microsoft.com/office/drawing/2014/main" id="{0466155D-3C28-49B8-AF54-2ED91A97C09F}"/>
                </a:ext>
              </a:extLst>
            </p:cNvPr>
            <p:cNvSpPr>
              <a:spLocks noChangeArrowheads="1"/>
            </p:cNvSpPr>
            <p:nvPr/>
          </p:nvSpPr>
          <p:spPr bwMode="auto">
            <a:xfrm>
              <a:off x="5346" y="4874"/>
              <a:ext cx="71" cy="67"/>
            </a:xfrm>
            <a:prstGeom prst="ellipse">
              <a:avLst/>
            </a:prstGeom>
            <a:solidFill>
              <a:srgbClr val="FFFFFF"/>
            </a:solidFill>
            <a:ln w="9525">
              <a:solidFill>
                <a:srgbClr val="000000"/>
              </a:solidFill>
              <a:round/>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61" name="Text Box 4">
              <a:extLst>
                <a:ext uri="{FF2B5EF4-FFF2-40B4-BE49-F238E27FC236}">
                  <a16:creationId xmlns:a16="http://schemas.microsoft.com/office/drawing/2014/main" id="{5B0D09D6-F447-4C1C-AD5C-914632C54AE8}"/>
                </a:ext>
              </a:extLst>
            </p:cNvPr>
            <p:cNvSpPr txBox="1">
              <a:spLocks noChangeArrowheads="1"/>
            </p:cNvSpPr>
            <p:nvPr/>
          </p:nvSpPr>
          <p:spPr bwMode="auto">
            <a:xfrm>
              <a:off x="5087" y="4817"/>
              <a:ext cx="576"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1200" i="1" baseline="-30000">
                  <a:latin typeface="Symbol" panose="05050102010706020507" pitchFamily="18" charset="2"/>
                  <a:cs typeface="Times New Roman" panose="02020603050405020304" pitchFamily="18" charset="0"/>
                </a:rPr>
                <a:t> </a:t>
              </a:r>
              <a:r>
                <a:rPr lang="en-US" altLang="en-US" sz="1000">
                  <a:latin typeface="Arial Narrow" panose="020B0606020202030204" pitchFamily="34" charset="0"/>
                  <a:ea typeface="Times New Roman" panose="02020603050405020304" pitchFamily="18" charset="0"/>
                  <a:cs typeface="Arial" panose="020B0604020202020204" pitchFamily="34" charset="0"/>
                </a:rPr>
                <a:t>       39.6</a:t>
              </a:r>
              <a:endParaRPr lang="en-US" altLang="en-US"/>
            </a:p>
          </p:txBody>
        </p:sp>
        <p:sp>
          <p:nvSpPr>
            <p:cNvPr id="162" name="Oval 3">
              <a:extLst>
                <a:ext uri="{FF2B5EF4-FFF2-40B4-BE49-F238E27FC236}">
                  <a16:creationId xmlns:a16="http://schemas.microsoft.com/office/drawing/2014/main" id="{121F0B82-D607-47F0-9D9C-082A53340A84}"/>
                </a:ext>
              </a:extLst>
            </p:cNvPr>
            <p:cNvSpPr>
              <a:spLocks noChangeArrowheads="1"/>
            </p:cNvSpPr>
            <p:nvPr/>
          </p:nvSpPr>
          <p:spPr bwMode="auto">
            <a:xfrm>
              <a:off x="5058" y="4874"/>
              <a:ext cx="71" cy="67"/>
            </a:xfrm>
            <a:prstGeom prst="ellipse">
              <a:avLst/>
            </a:prstGeom>
            <a:solidFill>
              <a:srgbClr val="FFFFFF"/>
            </a:solidFill>
            <a:ln w="9525">
              <a:solidFill>
                <a:srgbClr val="000000"/>
              </a:solidFill>
              <a:round/>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63" name="Text Box 2">
              <a:extLst>
                <a:ext uri="{FF2B5EF4-FFF2-40B4-BE49-F238E27FC236}">
                  <a16:creationId xmlns:a16="http://schemas.microsoft.com/office/drawing/2014/main" id="{8471788B-DE4D-4556-B916-30492C9F6583}"/>
                </a:ext>
              </a:extLst>
            </p:cNvPr>
            <p:cNvSpPr txBox="1">
              <a:spLocks noChangeArrowheads="1"/>
            </p:cNvSpPr>
            <p:nvPr/>
          </p:nvSpPr>
          <p:spPr bwMode="auto">
            <a:xfrm>
              <a:off x="4511" y="4759"/>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1200" i="1" baseline="-30000">
                  <a:latin typeface="Symbol" panose="05050102010706020507" pitchFamily="18" charset="2"/>
                  <a:cs typeface="Times New Roman" panose="02020603050405020304" pitchFamily="18" charset="0"/>
                </a:rPr>
                <a:t> </a:t>
              </a:r>
              <a:r>
                <a:rPr lang="en-US" altLang="en-US" sz="1000">
                  <a:latin typeface="Arial Narrow" panose="020B0606020202030204" pitchFamily="34" charset="0"/>
                  <a:ea typeface="Times New Roman" panose="02020603050405020304" pitchFamily="18" charset="0"/>
                  <a:cs typeface="Arial" panose="020B0604020202020204" pitchFamily="34" charset="0"/>
                </a:rPr>
                <a:t>      17.6</a:t>
              </a:r>
              <a:endParaRPr lang="en-US" altLang="en-US"/>
            </a:p>
          </p:txBody>
        </p:sp>
      </p:grpSp>
      <p:grpSp>
        <p:nvGrpSpPr>
          <p:cNvPr id="541" name="Group 530">
            <a:extLst>
              <a:ext uri="{FF2B5EF4-FFF2-40B4-BE49-F238E27FC236}">
                <a16:creationId xmlns:a16="http://schemas.microsoft.com/office/drawing/2014/main" id="{36903031-2F75-46E1-8122-D8C5C71213D6}"/>
              </a:ext>
            </a:extLst>
          </p:cNvPr>
          <p:cNvGrpSpPr>
            <a:grpSpLocks noChangeAspect="1"/>
          </p:cNvGrpSpPr>
          <p:nvPr/>
        </p:nvGrpSpPr>
        <p:grpSpPr bwMode="auto">
          <a:xfrm>
            <a:off x="5845175" y="2057399"/>
            <a:ext cx="2984500" cy="4229100"/>
            <a:chOff x="2351" y="4749"/>
            <a:chExt cx="3761" cy="5326"/>
          </a:xfrm>
        </p:grpSpPr>
        <p:sp>
          <p:nvSpPr>
            <p:cNvPr id="542" name="AutoShape 1362">
              <a:extLst>
                <a:ext uri="{FF2B5EF4-FFF2-40B4-BE49-F238E27FC236}">
                  <a16:creationId xmlns:a16="http://schemas.microsoft.com/office/drawing/2014/main" id="{8CF8C659-8CB7-4658-AE4E-36083AF71519}"/>
                </a:ext>
              </a:extLst>
            </p:cNvPr>
            <p:cNvSpPr>
              <a:spLocks noChangeAspect="1" noChangeArrowheads="1" noTextEdit="1"/>
            </p:cNvSpPr>
            <p:nvPr/>
          </p:nvSpPr>
          <p:spPr bwMode="auto">
            <a:xfrm>
              <a:off x="2351" y="4749"/>
              <a:ext cx="3761" cy="5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43" name="Text Box 1361">
              <a:extLst>
                <a:ext uri="{FF2B5EF4-FFF2-40B4-BE49-F238E27FC236}">
                  <a16:creationId xmlns:a16="http://schemas.microsoft.com/office/drawing/2014/main" id="{2A4139DA-6DBB-4521-917E-CE14294F5F97}"/>
                </a:ext>
              </a:extLst>
            </p:cNvPr>
            <p:cNvSpPr txBox="1">
              <a:spLocks noChangeArrowheads="1"/>
            </p:cNvSpPr>
            <p:nvPr/>
          </p:nvSpPr>
          <p:spPr bwMode="auto">
            <a:xfrm>
              <a:off x="2639" y="5193"/>
              <a:ext cx="144"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800">
                  <a:solidFill>
                    <a:srgbClr val="0000FF"/>
                  </a:solidFill>
                  <a:latin typeface="Arial" panose="020B0604020202020204" pitchFamily="34" charset="0"/>
                  <a:ea typeface="Times New Roman" panose="02020603050405020304" pitchFamily="18" charset="0"/>
                  <a:cs typeface="Arial" panose="020B0604020202020204" pitchFamily="34" charset="0"/>
                </a:rPr>
                <a:t>6</a:t>
              </a:r>
              <a:endParaRPr lang="en-US" altLang="en-US">
                <a:ea typeface="Times New Roman" panose="02020603050405020304" pitchFamily="18" charset="0"/>
                <a:cs typeface="Arial" panose="020B0604020202020204" pitchFamily="34" charset="0"/>
              </a:endParaRPr>
            </a:p>
          </p:txBody>
        </p:sp>
        <p:sp>
          <p:nvSpPr>
            <p:cNvPr id="544" name="Text Box 1360">
              <a:extLst>
                <a:ext uri="{FF2B5EF4-FFF2-40B4-BE49-F238E27FC236}">
                  <a16:creationId xmlns:a16="http://schemas.microsoft.com/office/drawing/2014/main" id="{75EE447F-9DA8-44B6-BCC8-C9C1271BA87C}"/>
                </a:ext>
              </a:extLst>
            </p:cNvPr>
            <p:cNvSpPr txBox="1">
              <a:spLocks noChangeArrowheads="1"/>
            </p:cNvSpPr>
            <p:nvPr/>
          </p:nvSpPr>
          <p:spPr bwMode="auto">
            <a:xfrm>
              <a:off x="2351" y="6920"/>
              <a:ext cx="384" cy="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000" baseline="-30000">
                  <a:latin typeface="Symbol" panose="05050102010706020507" pitchFamily="18" charset="2"/>
                  <a:cs typeface="Times New Roman" panose="02020603050405020304" pitchFamily="18" charset="0"/>
                </a:rPr>
                <a:t>  </a:t>
              </a:r>
              <a:r>
                <a:rPr lang="en-US" altLang="en-US" sz="1000">
                  <a:latin typeface="Symbol" panose="05050102010706020507" pitchFamily="18" charset="2"/>
                  <a:ea typeface="Times New Roman" panose="02020603050405020304" pitchFamily="18" charset="0"/>
                  <a:cs typeface="Arial" panose="020B0604020202020204" pitchFamily="34" charset="0"/>
                </a:rPr>
                <a:t>r</a:t>
              </a:r>
              <a:r>
                <a:rPr lang="en-US" altLang="en-US" sz="1000" baseline="-30000">
                  <a:latin typeface="Arial" panose="020B0604020202020204" pitchFamily="34" charset="0"/>
                  <a:ea typeface="Times New Roman" panose="02020603050405020304" pitchFamily="18" charset="0"/>
                  <a:cs typeface="Arial" panose="020B0604020202020204" pitchFamily="34" charset="0"/>
                </a:rPr>
                <a:t>1</a:t>
              </a:r>
              <a:endParaRPr lang="en-US" altLang="en-US"/>
            </a:p>
          </p:txBody>
        </p:sp>
        <p:grpSp>
          <p:nvGrpSpPr>
            <p:cNvPr id="545" name="Group 1239">
              <a:extLst>
                <a:ext uri="{FF2B5EF4-FFF2-40B4-BE49-F238E27FC236}">
                  <a16:creationId xmlns:a16="http://schemas.microsoft.com/office/drawing/2014/main" id="{61D27685-1E8F-484B-9479-96FE67142C5D}"/>
                </a:ext>
              </a:extLst>
            </p:cNvPr>
            <p:cNvGrpSpPr>
              <a:grpSpLocks/>
            </p:cNvGrpSpPr>
            <p:nvPr/>
          </p:nvGrpSpPr>
          <p:grpSpPr bwMode="auto">
            <a:xfrm>
              <a:off x="2783" y="5335"/>
              <a:ext cx="3168" cy="719"/>
              <a:chOff x="2639" y="5191"/>
              <a:chExt cx="3168" cy="719"/>
            </a:xfrm>
          </p:grpSpPr>
          <p:grpSp>
            <p:nvGrpSpPr>
              <p:cNvPr id="1254" name="Group 1333">
                <a:extLst>
                  <a:ext uri="{FF2B5EF4-FFF2-40B4-BE49-F238E27FC236}">
                    <a16:creationId xmlns:a16="http://schemas.microsoft.com/office/drawing/2014/main" id="{626A1BEB-D071-42CC-9DF0-DDE1D616D9C2}"/>
                  </a:ext>
                </a:extLst>
              </p:cNvPr>
              <p:cNvGrpSpPr>
                <a:grpSpLocks/>
              </p:cNvGrpSpPr>
              <p:nvPr/>
            </p:nvGrpSpPr>
            <p:grpSpPr bwMode="auto">
              <a:xfrm>
                <a:off x="2639" y="5191"/>
                <a:ext cx="720" cy="719"/>
                <a:chOff x="2927" y="5479"/>
                <a:chExt cx="720" cy="720"/>
              </a:xfrm>
            </p:grpSpPr>
            <p:sp>
              <p:nvSpPr>
                <p:cNvPr id="1348" name="Rectangle 1359">
                  <a:extLst>
                    <a:ext uri="{FF2B5EF4-FFF2-40B4-BE49-F238E27FC236}">
                      <a16:creationId xmlns:a16="http://schemas.microsoft.com/office/drawing/2014/main" id="{9A1C395A-6631-4A40-894E-05C2F43485E4}"/>
                    </a:ext>
                  </a:extLst>
                </p:cNvPr>
                <p:cNvSpPr>
                  <a:spLocks noChangeArrowheads="1"/>
                </p:cNvSpPr>
                <p:nvPr/>
              </p:nvSpPr>
              <p:spPr bwMode="auto">
                <a:xfrm>
                  <a:off x="2927"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49" name="Rectangle 1358">
                  <a:extLst>
                    <a:ext uri="{FF2B5EF4-FFF2-40B4-BE49-F238E27FC236}">
                      <a16:creationId xmlns:a16="http://schemas.microsoft.com/office/drawing/2014/main" id="{85B02FBE-2448-473B-A9C8-5A3DA69AD918}"/>
                    </a:ext>
                  </a:extLst>
                </p:cNvPr>
                <p:cNvSpPr>
                  <a:spLocks noChangeArrowheads="1"/>
                </p:cNvSpPr>
                <p:nvPr/>
              </p:nvSpPr>
              <p:spPr bwMode="auto">
                <a:xfrm>
                  <a:off x="2927"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50" name="Rectangle 1357">
                  <a:extLst>
                    <a:ext uri="{FF2B5EF4-FFF2-40B4-BE49-F238E27FC236}">
                      <a16:creationId xmlns:a16="http://schemas.microsoft.com/office/drawing/2014/main" id="{BC93B032-BF6E-4FA6-B171-E171934F38F8}"/>
                    </a:ext>
                  </a:extLst>
                </p:cNvPr>
                <p:cNvSpPr>
                  <a:spLocks noChangeArrowheads="1"/>
                </p:cNvSpPr>
                <p:nvPr/>
              </p:nvSpPr>
              <p:spPr bwMode="auto">
                <a:xfrm>
                  <a:off x="2927"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51" name="Rectangle 1356">
                  <a:extLst>
                    <a:ext uri="{FF2B5EF4-FFF2-40B4-BE49-F238E27FC236}">
                      <a16:creationId xmlns:a16="http://schemas.microsoft.com/office/drawing/2014/main" id="{678C1BBC-5E19-46FD-9DEE-D03CABC40940}"/>
                    </a:ext>
                  </a:extLst>
                </p:cNvPr>
                <p:cNvSpPr>
                  <a:spLocks noChangeArrowheads="1"/>
                </p:cNvSpPr>
                <p:nvPr/>
              </p:nvSpPr>
              <p:spPr bwMode="auto">
                <a:xfrm>
                  <a:off x="2927"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52" name="Rectangle 1355">
                  <a:extLst>
                    <a:ext uri="{FF2B5EF4-FFF2-40B4-BE49-F238E27FC236}">
                      <a16:creationId xmlns:a16="http://schemas.microsoft.com/office/drawing/2014/main" id="{F1EF73C1-1278-4F14-B45E-59724372427E}"/>
                    </a:ext>
                  </a:extLst>
                </p:cNvPr>
                <p:cNvSpPr>
                  <a:spLocks noChangeArrowheads="1"/>
                </p:cNvSpPr>
                <p:nvPr/>
              </p:nvSpPr>
              <p:spPr bwMode="auto">
                <a:xfrm>
                  <a:off x="2927"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53" name="Rectangle 1354">
                  <a:extLst>
                    <a:ext uri="{FF2B5EF4-FFF2-40B4-BE49-F238E27FC236}">
                      <a16:creationId xmlns:a16="http://schemas.microsoft.com/office/drawing/2014/main" id="{851367B5-466B-44E9-A034-CA3023883DC6}"/>
                    </a:ext>
                  </a:extLst>
                </p:cNvPr>
                <p:cNvSpPr>
                  <a:spLocks noChangeArrowheads="1"/>
                </p:cNvSpPr>
                <p:nvPr/>
              </p:nvSpPr>
              <p:spPr bwMode="auto">
                <a:xfrm>
                  <a:off x="3071"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54" name="Rectangle 1353">
                  <a:extLst>
                    <a:ext uri="{FF2B5EF4-FFF2-40B4-BE49-F238E27FC236}">
                      <a16:creationId xmlns:a16="http://schemas.microsoft.com/office/drawing/2014/main" id="{EF0BF7AA-8B71-48DB-A352-5EB211185B78}"/>
                    </a:ext>
                  </a:extLst>
                </p:cNvPr>
                <p:cNvSpPr>
                  <a:spLocks noChangeArrowheads="1"/>
                </p:cNvSpPr>
                <p:nvPr/>
              </p:nvSpPr>
              <p:spPr bwMode="auto">
                <a:xfrm>
                  <a:off x="3071"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55" name="Rectangle 1352">
                  <a:extLst>
                    <a:ext uri="{FF2B5EF4-FFF2-40B4-BE49-F238E27FC236}">
                      <a16:creationId xmlns:a16="http://schemas.microsoft.com/office/drawing/2014/main" id="{0EBB7FA3-1BBA-4E0E-8EDF-27B93806F176}"/>
                    </a:ext>
                  </a:extLst>
                </p:cNvPr>
                <p:cNvSpPr>
                  <a:spLocks noChangeArrowheads="1"/>
                </p:cNvSpPr>
                <p:nvPr/>
              </p:nvSpPr>
              <p:spPr bwMode="auto">
                <a:xfrm>
                  <a:off x="3071"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56" name="Rectangle 1351">
                  <a:extLst>
                    <a:ext uri="{FF2B5EF4-FFF2-40B4-BE49-F238E27FC236}">
                      <a16:creationId xmlns:a16="http://schemas.microsoft.com/office/drawing/2014/main" id="{9F1EB920-761B-485B-A530-D13D5BC3E30B}"/>
                    </a:ext>
                  </a:extLst>
                </p:cNvPr>
                <p:cNvSpPr>
                  <a:spLocks noChangeArrowheads="1"/>
                </p:cNvSpPr>
                <p:nvPr/>
              </p:nvSpPr>
              <p:spPr bwMode="auto">
                <a:xfrm>
                  <a:off x="3071"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57" name="Rectangle 1350">
                  <a:extLst>
                    <a:ext uri="{FF2B5EF4-FFF2-40B4-BE49-F238E27FC236}">
                      <a16:creationId xmlns:a16="http://schemas.microsoft.com/office/drawing/2014/main" id="{4B165B95-F3B9-4201-B90F-966B700E1AE5}"/>
                    </a:ext>
                  </a:extLst>
                </p:cNvPr>
                <p:cNvSpPr>
                  <a:spLocks noChangeArrowheads="1"/>
                </p:cNvSpPr>
                <p:nvPr/>
              </p:nvSpPr>
              <p:spPr bwMode="auto">
                <a:xfrm>
                  <a:off x="3071"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58" name="Rectangle 1349">
                  <a:extLst>
                    <a:ext uri="{FF2B5EF4-FFF2-40B4-BE49-F238E27FC236}">
                      <a16:creationId xmlns:a16="http://schemas.microsoft.com/office/drawing/2014/main" id="{DA038DAA-5EF5-49AE-8336-2AE69E574B09}"/>
                    </a:ext>
                  </a:extLst>
                </p:cNvPr>
                <p:cNvSpPr>
                  <a:spLocks noChangeArrowheads="1"/>
                </p:cNvSpPr>
                <p:nvPr/>
              </p:nvSpPr>
              <p:spPr bwMode="auto">
                <a:xfrm>
                  <a:off x="3215"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59" name="Rectangle 1348">
                  <a:extLst>
                    <a:ext uri="{FF2B5EF4-FFF2-40B4-BE49-F238E27FC236}">
                      <a16:creationId xmlns:a16="http://schemas.microsoft.com/office/drawing/2014/main" id="{8FF97DAC-9DBA-449F-A1D5-1E98D6C2488C}"/>
                    </a:ext>
                  </a:extLst>
                </p:cNvPr>
                <p:cNvSpPr>
                  <a:spLocks noChangeArrowheads="1"/>
                </p:cNvSpPr>
                <p:nvPr/>
              </p:nvSpPr>
              <p:spPr bwMode="auto">
                <a:xfrm>
                  <a:off x="3215"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60" name="Rectangle 1347">
                  <a:extLst>
                    <a:ext uri="{FF2B5EF4-FFF2-40B4-BE49-F238E27FC236}">
                      <a16:creationId xmlns:a16="http://schemas.microsoft.com/office/drawing/2014/main" id="{F3DDDB28-B7FA-476E-BCFD-97A1370B956C}"/>
                    </a:ext>
                  </a:extLst>
                </p:cNvPr>
                <p:cNvSpPr>
                  <a:spLocks noChangeArrowheads="1"/>
                </p:cNvSpPr>
                <p:nvPr/>
              </p:nvSpPr>
              <p:spPr bwMode="auto">
                <a:xfrm>
                  <a:off x="3215"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61" name="Rectangle 1346">
                  <a:extLst>
                    <a:ext uri="{FF2B5EF4-FFF2-40B4-BE49-F238E27FC236}">
                      <a16:creationId xmlns:a16="http://schemas.microsoft.com/office/drawing/2014/main" id="{04B38C89-626A-4EAC-8357-B14AFAFE27F2}"/>
                    </a:ext>
                  </a:extLst>
                </p:cNvPr>
                <p:cNvSpPr>
                  <a:spLocks noChangeArrowheads="1"/>
                </p:cNvSpPr>
                <p:nvPr/>
              </p:nvSpPr>
              <p:spPr bwMode="auto">
                <a:xfrm>
                  <a:off x="3215"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62" name="Rectangle 1345">
                  <a:extLst>
                    <a:ext uri="{FF2B5EF4-FFF2-40B4-BE49-F238E27FC236}">
                      <a16:creationId xmlns:a16="http://schemas.microsoft.com/office/drawing/2014/main" id="{EA54DEA0-26F6-48F1-BC12-A8CF204FA975}"/>
                    </a:ext>
                  </a:extLst>
                </p:cNvPr>
                <p:cNvSpPr>
                  <a:spLocks noChangeArrowheads="1"/>
                </p:cNvSpPr>
                <p:nvPr/>
              </p:nvSpPr>
              <p:spPr bwMode="auto">
                <a:xfrm>
                  <a:off x="3215"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63" name="Rectangle 1344">
                  <a:extLst>
                    <a:ext uri="{FF2B5EF4-FFF2-40B4-BE49-F238E27FC236}">
                      <a16:creationId xmlns:a16="http://schemas.microsoft.com/office/drawing/2014/main" id="{1C9149D4-AD76-40A6-9705-A184193B8EB5}"/>
                    </a:ext>
                  </a:extLst>
                </p:cNvPr>
                <p:cNvSpPr>
                  <a:spLocks noChangeArrowheads="1"/>
                </p:cNvSpPr>
                <p:nvPr/>
              </p:nvSpPr>
              <p:spPr bwMode="auto">
                <a:xfrm>
                  <a:off x="3359"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64" name="Rectangle 1343">
                  <a:extLst>
                    <a:ext uri="{FF2B5EF4-FFF2-40B4-BE49-F238E27FC236}">
                      <a16:creationId xmlns:a16="http://schemas.microsoft.com/office/drawing/2014/main" id="{6F6A4FB4-CD34-41F8-921E-6084785693C2}"/>
                    </a:ext>
                  </a:extLst>
                </p:cNvPr>
                <p:cNvSpPr>
                  <a:spLocks noChangeArrowheads="1"/>
                </p:cNvSpPr>
                <p:nvPr/>
              </p:nvSpPr>
              <p:spPr bwMode="auto">
                <a:xfrm>
                  <a:off x="3359"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65" name="Rectangle 1342">
                  <a:extLst>
                    <a:ext uri="{FF2B5EF4-FFF2-40B4-BE49-F238E27FC236}">
                      <a16:creationId xmlns:a16="http://schemas.microsoft.com/office/drawing/2014/main" id="{29FE8282-3D56-425F-8A40-BAAC6274C3CF}"/>
                    </a:ext>
                  </a:extLst>
                </p:cNvPr>
                <p:cNvSpPr>
                  <a:spLocks noChangeArrowheads="1"/>
                </p:cNvSpPr>
                <p:nvPr/>
              </p:nvSpPr>
              <p:spPr bwMode="auto">
                <a:xfrm>
                  <a:off x="3359"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66" name="Rectangle 1341">
                  <a:extLst>
                    <a:ext uri="{FF2B5EF4-FFF2-40B4-BE49-F238E27FC236}">
                      <a16:creationId xmlns:a16="http://schemas.microsoft.com/office/drawing/2014/main" id="{07C41DAD-5B03-436D-B5D4-AAF61178CC79}"/>
                    </a:ext>
                  </a:extLst>
                </p:cNvPr>
                <p:cNvSpPr>
                  <a:spLocks noChangeArrowheads="1"/>
                </p:cNvSpPr>
                <p:nvPr/>
              </p:nvSpPr>
              <p:spPr bwMode="auto">
                <a:xfrm>
                  <a:off x="3359"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67" name="Rectangle 1340">
                  <a:extLst>
                    <a:ext uri="{FF2B5EF4-FFF2-40B4-BE49-F238E27FC236}">
                      <a16:creationId xmlns:a16="http://schemas.microsoft.com/office/drawing/2014/main" id="{73E4E21A-72DC-4048-9E40-7C4FC14E32DB}"/>
                    </a:ext>
                  </a:extLst>
                </p:cNvPr>
                <p:cNvSpPr>
                  <a:spLocks noChangeArrowheads="1"/>
                </p:cNvSpPr>
                <p:nvPr/>
              </p:nvSpPr>
              <p:spPr bwMode="auto">
                <a:xfrm>
                  <a:off x="3359"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68" name="Rectangle 1339">
                  <a:extLst>
                    <a:ext uri="{FF2B5EF4-FFF2-40B4-BE49-F238E27FC236}">
                      <a16:creationId xmlns:a16="http://schemas.microsoft.com/office/drawing/2014/main" id="{6357D986-1986-4A67-BEC5-6313D5F1F32C}"/>
                    </a:ext>
                  </a:extLst>
                </p:cNvPr>
                <p:cNvSpPr>
                  <a:spLocks noChangeArrowheads="1"/>
                </p:cNvSpPr>
                <p:nvPr/>
              </p:nvSpPr>
              <p:spPr bwMode="auto">
                <a:xfrm>
                  <a:off x="3503"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69" name="Rectangle 1338">
                  <a:extLst>
                    <a:ext uri="{FF2B5EF4-FFF2-40B4-BE49-F238E27FC236}">
                      <a16:creationId xmlns:a16="http://schemas.microsoft.com/office/drawing/2014/main" id="{31B048BA-BC70-43B8-96F0-4715003A1409}"/>
                    </a:ext>
                  </a:extLst>
                </p:cNvPr>
                <p:cNvSpPr>
                  <a:spLocks noChangeArrowheads="1"/>
                </p:cNvSpPr>
                <p:nvPr/>
              </p:nvSpPr>
              <p:spPr bwMode="auto">
                <a:xfrm>
                  <a:off x="3503"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70" name="Rectangle 1337">
                  <a:extLst>
                    <a:ext uri="{FF2B5EF4-FFF2-40B4-BE49-F238E27FC236}">
                      <a16:creationId xmlns:a16="http://schemas.microsoft.com/office/drawing/2014/main" id="{97F6BF54-99ED-4C36-97C9-EBDEFDD42273}"/>
                    </a:ext>
                  </a:extLst>
                </p:cNvPr>
                <p:cNvSpPr>
                  <a:spLocks noChangeArrowheads="1"/>
                </p:cNvSpPr>
                <p:nvPr/>
              </p:nvSpPr>
              <p:spPr bwMode="auto">
                <a:xfrm>
                  <a:off x="3503"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71" name="Rectangle 1336">
                  <a:extLst>
                    <a:ext uri="{FF2B5EF4-FFF2-40B4-BE49-F238E27FC236}">
                      <a16:creationId xmlns:a16="http://schemas.microsoft.com/office/drawing/2014/main" id="{6F41B514-B083-4574-9D14-8FAF4FFEA01F}"/>
                    </a:ext>
                  </a:extLst>
                </p:cNvPr>
                <p:cNvSpPr>
                  <a:spLocks noChangeArrowheads="1"/>
                </p:cNvSpPr>
                <p:nvPr/>
              </p:nvSpPr>
              <p:spPr bwMode="auto">
                <a:xfrm>
                  <a:off x="3503"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72" name="Rectangle 1335">
                  <a:extLst>
                    <a:ext uri="{FF2B5EF4-FFF2-40B4-BE49-F238E27FC236}">
                      <a16:creationId xmlns:a16="http://schemas.microsoft.com/office/drawing/2014/main" id="{A1309CEF-7649-452F-8CEF-8CE9AD553C6C}"/>
                    </a:ext>
                  </a:extLst>
                </p:cNvPr>
                <p:cNvSpPr>
                  <a:spLocks noChangeArrowheads="1"/>
                </p:cNvSpPr>
                <p:nvPr/>
              </p:nvSpPr>
              <p:spPr bwMode="auto">
                <a:xfrm>
                  <a:off x="3503"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73" name="Rectangle 1334">
                  <a:extLst>
                    <a:ext uri="{FF2B5EF4-FFF2-40B4-BE49-F238E27FC236}">
                      <a16:creationId xmlns:a16="http://schemas.microsoft.com/office/drawing/2014/main" id="{047FB56A-DB7D-4396-A697-C0940F03789C}"/>
                    </a:ext>
                  </a:extLst>
                </p:cNvPr>
                <p:cNvSpPr>
                  <a:spLocks noChangeArrowheads="1"/>
                </p:cNvSpPr>
                <p:nvPr/>
              </p:nvSpPr>
              <p:spPr bwMode="auto">
                <a:xfrm>
                  <a:off x="2927" y="5479"/>
                  <a:ext cx="720" cy="72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grpSp>
          <p:grpSp>
            <p:nvGrpSpPr>
              <p:cNvPr id="1255" name="Group 1306">
                <a:extLst>
                  <a:ext uri="{FF2B5EF4-FFF2-40B4-BE49-F238E27FC236}">
                    <a16:creationId xmlns:a16="http://schemas.microsoft.com/office/drawing/2014/main" id="{07310FCE-2818-49CE-B578-06C5541110DC}"/>
                  </a:ext>
                </a:extLst>
              </p:cNvPr>
              <p:cNvGrpSpPr>
                <a:grpSpLocks/>
              </p:cNvGrpSpPr>
              <p:nvPr/>
            </p:nvGrpSpPr>
            <p:grpSpPr bwMode="auto">
              <a:xfrm>
                <a:off x="3359" y="5191"/>
                <a:ext cx="720" cy="719"/>
                <a:chOff x="2927" y="5479"/>
                <a:chExt cx="720" cy="720"/>
              </a:xfrm>
            </p:grpSpPr>
            <p:sp>
              <p:nvSpPr>
                <p:cNvPr id="1322" name="Rectangle 1332">
                  <a:extLst>
                    <a:ext uri="{FF2B5EF4-FFF2-40B4-BE49-F238E27FC236}">
                      <a16:creationId xmlns:a16="http://schemas.microsoft.com/office/drawing/2014/main" id="{9FBF3EE8-1525-483D-9E9F-F7E849AC6883}"/>
                    </a:ext>
                  </a:extLst>
                </p:cNvPr>
                <p:cNvSpPr>
                  <a:spLocks noChangeArrowheads="1"/>
                </p:cNvSpPr>
                <p:nvPr/>
              </p:nvSpPr>
              <p:spPr bwMode="auto">
                <a:xfrm>
                  <a:off x="2927"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23" name="Rectangle 1331">
                  <a:extLst>
                    <a:ext uri="{FF2B5EF4-FFF2-40B4-BE49-F238E27FC236}">
                      <a16:creationId xmlns:a16="http://schemas.microsoft.com/office/drawing/2014/main" id="{165E5137-689E-4C23-9400-813754FC0BA3}"/>
                    </a:ext>
                  </a:extLst>
                </p:cNvPr>
                <p:cNvSpPr>
                  <a:spLocks noChangeArrowheads="1"/>
                </p:cNvSpPr>
                <p:nvPr/>
              </p:nvSpPr>
              <p:spPr bwMode="auto">
                <a:xfrm>
                  <a:off x="2927"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24" name="Rectangle 1330">
                  <a:extLst>
                    <a:ext uri="{FF2B5EF4-FFF2-40B4-BE49-F238E27FC236}">
                      <a16:creationId xmlns:a16="http://schemas.microsoft.com/office/drawing/2014/main" id="{3EF5DE2D-7C64-4A4D-BD91-94816D38B06A}"/>
                    </a:ext>
                  </a:extLst>
                </p:cNvPr>
                <p:cNvSpPr>
                  <a:spLocks noChangeArrowheads="1"/>
                </p:cNvSpPr>
                <p:nvPr/>
              </p:nvSpPr>
              <p:spPr bwMode="auto">
                <a:xfrm>
                  <a:off x="2927"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25" name="Rectangle 1329">
                  <a:extLst>
                    <a:ext uri="{FF2B5EF4-FFF2-40B4-BE49-F238E27FC236}">
                      <a16:creationId xmlns:a16="http://schemas.microsoft.com/office/drawing/2014/main" id="{95C06940-8230-437A-B92F-0A7FD982779E}"/>
                    </a:ext>
                  </a:extLst>
                </p:cNvPr>
                <p:cNvSpPr>
                  <a:spLocks noChangeArrowheads="1"/>
                </p:cNvSpPr>
                <p:nvPr/>
              </p:nvSpPr>
              <p:spPr bwMode="auto">
                <a:xfrm>
                  <a:off x="2927"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26" name="Rectangle 1328">
                  <a:extLst>
                    <a:ext uri="{FF2B5EF4-FFF2-40B4-BE49-F238E27FC236}">
                      <a16:creationId xmlns:a16="http://schemas.microsoft.com/office/drawing/2014/main" id="{16EB2DFF-BA76-4B68-BDC5-203A2054FB8C}"/>
                    </a:ext>
                  </a:extLst>
                </p:cNvPr>
                <p:cNvSpPr>
                  <a:spLocks noChangeArrowheads="1"/>
                </p:cNvSpPr>
                <p:nvPr/>
              </p:nvSpPr>
              <p:spPr bwMode="auto">
                <a:xfrm>
                  <a:off x="2927"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27" name="Rectangle 1327">
                  <a:extLst>
                    <a:ext uri="{FF2B5EF4-FFF2-40B4-BE49-F238E27FC236}">
                      <a16:creationId xmlns:a16="http://schemas.microsoft.com/office/drawing/2014/main" id="{87165849-9FDA-4247-BB97-D73043E1F5D7}"/>
                    </a:ext>
                  </a:extLst>
                </p:cNvPr>
                <p:cNvSpPr>
                  <a:spLocks noChangeArrowheads="1"/>
                </p:cNvSpPr>
                <p:nvPr/>
              </p:nvSpPr>
              <p:spPr bwMode="auto">
                <a:xfrm>
                  <a:off x="3071"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28" name="Rectangle 1326">
                  <a:extLst>
                    <a:ext uri="{FF2B5EF4-FFF2-40B4-BE49-F238E27FC236}">
                      <a16:creationId xmlns:a16="http://schemas.microsoft.com/office/drawing/2014/main" id="{E9DA2D75-777E-4E78-AC4E-1BA46CC5CF0B}"/>
                    </a:ext>
                  </a:extLst>
                </p:cNvPr>
                <p:cNvSpPr>
                  <a:spLocks noChangeArrowheads="1"/>
                </p:cNvSpPr>
                <p:nvPr/>
              </p:nvSpPr>
              <p:spPr bwMode="auto">
                <a:xfrm>
                  <a:off x="3071"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29" name="Rectangle 1325">
                  <a:extLst>
                    <a:ext uri="{FF2B5EF4-FFF2-40B4-BE49-F238E27FC236}">
                      <a16:creationId xmlns:a16="http://schemas.microsoft.com/office/drawing/2014/main" id="{FF2D1083-C885-4AD0-9FF6-1D5F92F20E20}"/>
                    </a:ext>
                  </a:extLst>
                </p:cNvPr>
                <p:cNvSpPr>
                  <a:spLocks noChangeArrowheads="1"/>
                </p:cNvSpPr>
                <p:nvPr/>
              </p:nvSpPr>
              <p:spPr bwMode="auto">
                <a:xfrm>
                  <a:off x="3071"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30" name="Rectangle 1324">
                  <a:extLst>
                    <a:ext uri="{FF2B5EF4-FFF2-40B4-BE49-F238E27FC236}">
                      <a16:creationId xmlns:a16="http://schemas.microsoft.com/office/drawing/2014/main" id="{67F89942-B7ED-4CCC-9974-A185AFCCBE35}"/>
                    </a:ext>
                  </a:extLst>
                </p:cNvPr>
                <p:cNvSpPr>
                  <a:spLocks noChangeArrowheads="1"/>
                </p:cNvSpPr>
                <p:nvPr/>
              </p:nvSpPr>
              <p:spPr bwMode="auto">
                <a:xfrm>
                  <a:off x="3071"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31" name="Rectangle 1323">
                  <a:extLst>
                    <a:ext uri="{FF2B5EF4-FFF2-40B4-BE49-F238E27FC236}">
                      <a16:creationId xmlns:a16="http://schemas.microsoft.com/office/drawing/2014/main" id="{46B38854-10C6-45E3-9436-5B87C19A2BC8}"/>
                    </a:ext>
                  </a:extLst>
                </p:cNvPr>
                <p:cNvSpPr>
                  <a:spLocks noChangeArrowheads="1"/>
                </p:cNvSpPr>
                <p:nvPr/>
              </p:nvSpPr>
              <p:spPr bwMode="auto">
                <a:xfrm>
                  <a:off x="3071"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32" name="Rectangle 1322">
                  <a:extLst>
                    <a:ext uri="{FF2B5EF4-FFF2-40B4-BE49-F238E27FC236}">
                      <a16:creationId xmlns:a16="http://schemas.microsoft.com/office/drawing/2014/main" id="{071C242B-D488-4BE6-82AB-B99F9018D6FE}"/>
                    </a:ext>
                  </a:extLst>
                </p:cNvPr>
                <p:cNvSpPr>
                  <a:spLocks noChangeArrowheads="1"/>
                </p:cNvSpPr>
                <p:nvPr/>
              </p:nvSpPr>
              <p:spPr bwMode="auto">
                <a:xfrm>
                  <a:off x="3215"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33" name="Rectangle 1321">
                  <a:extLst>
                    <a:ext uri="{FF2B5EF4-FFF2-40B4-BE49-F238E27FC236}">
                      <a16:creationId xmlns:a16="http://schemas.microsoft.com/office/drawing/2014/main" id="{E653EDDB-F434-4DB3-9458-ADC708932CFD}"/>
                    </a:ext>
                  </a:extLst>
                </p:cNvPr>
                <p:cNvSpPr>
                  <a:spLocks noChangeArrowheads="1"/>
                </p:cNvSpPr>
                <p:nvPr/>
              </p:nvSpPr>
              <p:spPr bwMode="auto">
                <a:xfrm>
                  <a:off x="3215"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34" name="Rectangle 1320">
                  <a:extLst>
                    <a:ext uri="{FF2B5EF4-FFF2-40B4-BE49-F238E27FC236}">
                      <a16:creationId xmlns:a16="http://schemas.microsoft.com/office/drawing/2014/main" id="{82F8FE11-F02C-4C63-A330-C2770BBF7150}"/>
                    </a:ext>
                  </a:extLst>
                </p:cNvPr>
                <p:cNvSpPr>
                  <a:spLocks noChangeArrowheads="1"/>
                </p:cNvSpPr>
                <p:nvPr/>
              </p:nvSpPr>
              <p:spPr bwMode="auto">
                <a:xfrm>
                  <a:off x="3215"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35" name="Rectangle 1319">
                  <a:extLst>
                    <a:ext uri="{FF2B5EF4-FFF2-40B4-BE49-F238E27FC236}">
                      <a16:creationId xmlns:a16="http://schemas.microsoft.com/office/drawing/2014/main" id="{C15FDB03-45A0-4576-B479-C5119B225B61}"/>
                    </a:ext>
                  </a:extLst>
                </p:cNvPr>
                <p:cNvSpPr>
                  <a:spLocks noChangeArrowheads="1"/>
                </p:cNvSpPr>
                <p:nvPr/>
              </p:nvSpPr>
              <p:spPr bwMode="auto">
                <a:xfrm>
                  <a:off x="3215"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36" name="Rectangle 1318">
                  <a:extLst>
                    <a:ext uri="{FF2B5EF4-FFF2-40B4-BE49-F238E27FC236}">
                      <a16:creationId xmlns:a16="http://schemas.microsoft.com/office/drawing/2014/main" id="{B829E65E-4563-4A8E-B9D5-9609119DC5D1}"/>
                    </a:ext>
                  </a:extLst>
                </p:cNvPr>
                <p:cNvSpPr>
                  <a:spLocks noChangeArrowheads="1"/>
                </p:cNvSpPr>
                <p:nvPr/>
              </p:nvSpPr>
              <p:spPr bwMode="auto">
                <a:xfrm>
                  <a:off x="3215"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37" name="Rectangle 1317">
                  <a:extLst>
                    <a:ext uri="{FF2B5EF4-FFF2-40B4-BE49-F238E27FC236}">
                      <a16:creationId xmlns:a16="http://schemas.microsoft.com/office/drawing/2014/main" id="{6FB3C086-3364-4FCC-9D17-BA3DA02AB695}"/>
                    </a:ext>
                  </a:extLst>
                </p:cNvPr>
                <p:cNvSpPr>
                  <a:spLocks noChangeArrowheads="1"/>
                </p:cNvSpPr>
                <p:nvPr/>
              </p:nvSpPr>
              <p:spPr bwMode="auto">
                <a:xfrm>
                  <a:off x="3359"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38" name="Rectangle 1316">
                  <a:extLst>
                    <a:ext uri="{FF2B5EF4-FFF2-40B4-BE49-F238E27FC236}">
                      <a16:creationId xmlns:a16="http://schemas.microsoft.com/office/drawing/2014/main" id="{E05AC304-6B94-4516-B297-29A481DC27A3}"/>
                    </a:ext>
                  </a:extLst>
                </p:cNvPr>
                <p:cNvSpPr>
                  <a:spLocks noChangeArrowheads="1"/>
                </p:cNvSpPr>
                <p:nvPr/>
              </p:nvSpPr>
              <p:spPr bwMode="auto">
                <a:xfrm>
                  <a:off x="3359"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39" name="Rectangle 1315">
                  <a:extLst>
                    <a:ext uri="{FF2B5EF4-FFF2-40B4-BE49-F238E27FC236}">
                      <a16:creationId xmlns:a16="http://schemas.microsoft.com/office/drawing/2014/main" id="{190FAC52-CC49-4A08-832A-24D1849C21A7}"/>
                    </a:ext>
                  </a:extLst>
                </p:cNvPr>
                <p:cNvSpPr>
                  <a:spLocks noChangeArrowheads="1"/>
                </p:cNvSpPr>
                <p:nvPr/>
              </p:nvSpPr>
              <p:spPr bwMode="auto">
                <a:xfrm>
                  <a:off x="3359"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40" name="Rectangle 1314">
                  <a:extLst>
                    <a:ext uri="{FF2B5EF4-FFF2-40B4-BE49-F238E27FC236}">
                      <a16:creationId xmlns:a16="http://schemas.microsoft.com/office/drawing/2014/main" id="{9CB2D114-5603-4296-BA55-F3561B82B989}"/>
                    </a:ext>
                  </a:extLst>
                </p:cNvPr>
                <p:cNvSpPr>
                  <a:spLocks noChangeArrowheads="1"/>
                </p:cNvSpPr>
                <p:nvPr/>
              </p:nvSpPr>
              <p:spPr bwMode="auto">
                <a:xfrm>
                  <a:off x="3359"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41" name="Rectangle 1313">
                  <a:extLst>
                    <a:ext uri="{FF2B5EF4-FFF2-40B4-BE49-F238E27FC236}">
                      <a16:creationId xmlns:a16="http://schemas.microsoft.com/office/drawing/2014/main" id="{8BDDAC65-10C4-44B2-8A25-DABF8B994CC9}"/>
                    </a:ext>
                  </a:extLst>
                </p:cNvPr>
                <p:cNvSpPr>
                  <a:spLocks noChangeArrowheads="1"/>
                </p:cNvSpPr>
                <p:nvPr/>
              </p:nvSpPr>
              <p:spPr bwMode="auto">
                <a:xfrm>
                  <a:off x="3359"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42" name="Rectangle 1312">
                  <a:extLst>
                    <a:ext uri="{FF2B5EF4-FFF2-40B4-BE49-F238E27FC236}">
                      <a16:creationId xmlns:a16="http://schemas.microsoft.com/office/drawing/2014/main" id="{9FB3FE3E-7CBC-480D-99D3-EDC6C20275EB}"/>
                    </a:ext>
                  </a:extLst>
                </p:cNvPr>
                <p:cNvSpPr>
                  <a:spLocks noChangeArrowheads="1"/>
                </p:cNvSpPr>
                <p:nvPr/>
              </p:nvSpPr>
              <p:spPr bwMode="auto">
                <a:xfrm>
                  <a:off x="3503"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43" name="Rectangle 1311">
                  <a:extLst>
                    <a:ext uri="{FF2B5EF4-FFF2-40B4-BE49-F238E27FC236}">
                      <a16:creationId xmlns:a16="http://schemas.microsoft.com/office/drawing/2014/main" id="{3933DD00-DAAF-4882-A00A-BA62BA887D88}"/>
                    </a:ext>
                  </a:extLst>
                </p:cNvPr>
                <p:cNvSpPr>
                  <a:spLocks noChangeArrowheads="1"/>
                </p:cNvSpPr>
                <p:nvPr/>
              </p:nvSpPr>
              <p:spPr bwMode="auto">
                <a:xfrm>
                  <a:off x="3503"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44" name="Rectangle 1310">
                  <a:extLst>
                    <a:ext uri="{FF2B5EF4-FFF2-40B4-BE49-F238E27FC236}">
                      <a16:creationId xmlns:a16="http://schemas.microsoft.com/office/drawing/2014/main" id="{DB1F64E9-17A3-4A79-B4AE-9566D7600EA0}"/>
                    </a:ext>
                  </a:extLst>
                </p:cNvPr>
                <p:cNvSpPr>
                  <a:spLocks noChangeArrowheads="1"/>
                </p:cNvSpPr>
                <p:nvPr/>
              </p:nvSpPr>
              <p:spPr bwMode="auto">
                <a:xfrm>
                  <a:off x="3503"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45" name="Rectangle 1309">
                  <a:extLst>
                    <a:ext uri="{FF2B5EF4-FFF2-40B4-BE49-F238E27FC236}">
                      <a16:creationId xmlns:a16="http://schemas.microsoft.com/office/drawing/2014/main" id="{80EDFA85-89A5-4A94-BF54-1470089E2844}"/>
                    </a:ext>
                  </a:extLst>
                </p:cNvPr>
                <p:cNvSpPr>
                  <a:spLocks noChangeArrowheads="1"/>
                </p:cNvSpPr>
                <p:nvPr/>
              </p:nvSpPr>
              <p:spPr bwMode="auto">
                <a:xfrm>
                  <a:off x="3503"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46" name="Rectangle 1308">
                  <a:extLst>
                    <a:ext uri="{FF2B5EF4-FFF2-40B4-BE49-F238E27FC236}">
                      <a16:creationId xmlns:a16="http://schemas.microsoft.com/office/drawing/2014/main" id="{D392FDB3-0EC4-41D6-8DCA-C7A179785E63}"/>
                    </a:ext>
                  </a:extLst>
                </p:cNvPr>
                <p:cNvSpPr>
                  <a:spLocks noChangeArrowheads="1"/>
                </p:cNvSpPr>
                <p:nvPr/>
              </p:nvSpPr>
              <p:spPr bwMode="auto">
                <a:xfrm>
                  <a:off x="3503"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47" name="Rectangle 1307">
                  <a:extLst>
                    <a:ext uri="{FF2B5EF4-FFF2-40B4-BE49-F238E27FC236}">
                      <a16:creationId xmlns:a16="http://schemas.microsoft.com/office/drawing/2014/main" id="{6DAA2ABB-9D98-4EB0-9EFD-63091B6E2B04}"/>
                    </a:ext>
                  </a:extLst>
                </p:cNvPr>
                <p:cNvSpPr>
                  <a:spLocks noChangeArrowheads="1"/>
                </p:cNvSpPr>
                <p:nvPr/>
              </p:nvSpPr>
              <p:spPr bwMode="auto">
                <a:xfrm>
                  <a:off x="2927" y="5479"/>
                  <a:ext cx="720" cy="72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grpSp>
          <p:grpSp>
            <p:nvGrpSpPr>
              <p:cNvPr id="1256" name="Group 1279">
                <a:extLst>
                  <a:ext uri="{FF2B5EF4-FFF2-40B4-BE49-F238E27FC236}">
                    <a16:creationId xmlns:a16="http://schemas.microsoft.com/office/drawing/2014/main" id="{6A150DCE-28DD-4E81-9D2E-6E837585C734}"/>
                  </a:ext>
                </a:extLst>
              </p:cNvPr>
              <p:cNvGrpSpPr>
                <a:grpSpLocks/>
              </p:cNvGrpSpPr>
              <p:nvPr/>
            </p:nvGrpSpPr>
            <p:grpSpPr bwMode="auto">
              <a:xfrm>
                <a:off x="4079" y="5191"/>
                <a:ext cx="720" cy="719"/>
                <a:chOff x="2927" y="5479"/>
                <a:chExt cx="720" cy="720"/>
              </a:xfrm>
            </p:grpSpPr>
            <p:sp>
              <p:nvSpPr>
                <p:cNvPr id="1296" name="Rectangle 1305">
                  <a:extLst>
                    <a:ext uri="{FF2B5EF4-FFF2-40B4-BE49-F238E27FC236}">
                      <a16:creationId xmlns:a16="http://schemas.microsoft.com/office/drawing/2014/main" id="{74997648-24B1-4BE6-BE43-15E386F15B0B}"/>
                    </a:ext>
                  </a:extLst>
                </p:cNvPr>
                <p:cNvSpPr>
                  <a:spLocks noChangeArrowheads="1"/>
                </p:cNvSpPr>
                <p:nvPr/>
              </p:nvSpPr>
              <p:spPr bwMode="auto">
                <a:xfrm>
                  <a:off x="2927"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97" name="Rectangle 1304">
                  <a:extLst>
                    <a:ext uri="{FF2B5EF4-FFF2-40B4-BE49-F238E27FC236}">
                      <a16:creationId xmlns:a16="http://schemas.microsoft.com/office/drawing/2014/main" id="{876585DC-B1BB-4D80-81BA-985E0402DD31}"/>
                    </a:ext>
                  </a:extLst>
                </p:cNvPr>
                <p:cNvSpPr>
                  <a:spLocks noChangeArrowheads="1"/>
                </p:cNvSpPr>
                <p:nvPr/>
              </p:nvSpPr>
              <p:spPr bwMode="auto">
                <a:xfrm>
                  <a:off x="2927"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98" name="Rectangle 1303">
                  <a:extLst>
                    <a:ext uri="{FF2B5EF4-FFF2-40B4-BE49-F238E27FC236}">
                      <a16:creationId xmlns:a16="http://schemas.microsoft.com/office/drawing/2014/main" id="{0BB1D876-552E-4685-BDE3-84058407F068}"/>
                    </a:ext>
                  </a:extLst>
                </p:cNvPr>
                <p:cNvSpPr>
                  <a:spLocks noChangeArrowheads="1"/>
                </p:cNvSpPr>
                <p:nvPr/>
              </p:nvSpPr>
              <p:spPr bwMode="auto">
                <a:xfrm>
                  <a:off x="2927"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99" name="Rectangle 1302">
                  <a:extLst>
                    <a:ext uri="{FF2B5EF4-FFF2-40B4-BE49-F238E27FC236}">
                      <a16:creationId xmlns:a16="http://schemas.microsoft.com/office/drawing/2014/main" id="{FF619AA8-2FD8-4764-B6ED-E16AE3FB2F39}"/>
                    </a:ext>
                  </a:extLst>
                </p:cNvPr>
                <p:cNvSpPr>
                  <a:spLocks noChangeArrowheads="1"/>
                </p:cNvSpPr>
                <p:nvPr/>
              </p:nvSpPr>
              <p:spPr bwMode="auto">
                <a:xfrm>
                  <a:off x="2927"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00" name="Rectangle 1301">
                  <a:extLst>
                    <a:ext uri="{FF2B5EF4-FFF2-40B4-BE49-F238E27FC236}">
                      <a16:creationId xmlns:a16="http://schemas.microsoft.com/office/drawing/2014/main" id="{E31D26B9-867A-45AD-B174-F426EDFD894A}"/>
                    </a:ext>
                  </a:extLst>
                </p:cNvPr>
                <p:cNvSpPr>
                  <a:spLocks noChangeArrowheads="1"/>
                </p:cNvSpPr>
                <p:nvPr/>
              </p:nvSpPr>
              <p:spPr bwMode="auto">
                <a:xfrm>
                  <a:off x="2927"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01" name="Rectangle 1300">
                  <a:extLst>
                    <a:ext uri="{FF2B5EF4-FFF2-40B4-BE49-F238E27FC236}">
                      <a16:creationId xmlns:a16="http://schemas.microsoft.com/office/drawing/2014/main" id="{284E25FC-7FB6-4533-BEE7-1EC59D3480B3}"/>
                    </a:ext>
                  </a:extLst>
                </p:cNvPr>
                <p:cNvSpPr>
                  <a:spLocks noChangeArrowheads="1"/>
                </p:cNvSpPr>
                <p:nvPr/>
              </p:nvSpPr>
              <p:spPr bwMode="auto">
                <a:xfrm>
                  <a:off x="3071"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02" name="Rectangle 1299">
                  <a:extLst>
                    <a:ext uri="{FF2B5EF4-FFF2-40B4-BE49-F238E27FC236}">
                      <a16:creationId xmlns:a16="http://schemas.microsoft.com/office/drawing/2014/main" id="{A4A57565-4B74-473B-96C3-3C42A0A73BED}"/>
                    </a:ext>
                  </a:extLst>
                </p:cNvPr>
                <p:cNvSpPr>
                  <a:spLocks noChangeArrowheads="1"/>
                </p:cNvSpPr>
                <p:nvPr/>
              </p:nvSpPr>
              <p:spPr bwMode="auto">
                <a:xfrm>
                  <a:off x="3071"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03" name="Rectangle 1298">
                  <a:extLst>
                    <a:ext uri="{FF2B5EF4-FFF2-40B4-BE49-F238E27FC236}">
                      <a16:creationId xmlns:a16="http://schemas.microsoft.com/office/drawing/2014/main" id="{20850776-F41F-4FF8-A9CB-F6A59A0849A3}"/>
                    </a:ext>
                  </a:extLst>
                </p:cNvPr>
                <p:cNvSpPr>
                  <a:spLocks noChangeArrowheads="1"/>
                </p:cNvSpPr>
                <p:nvPr/>
              </p:nvSpPr>
              <p:spPr bwMode="auto">
                <a:xfrm>
                  <a:off x="3071"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04" name="Rectangle 1297">
                  <a:extLst>
                    <a:ext uri="{FF2B5EF4-FFF2-40B4-BE49-F238E27FC236}">
                      <a16:creationId xmlns:a16="http://schemas.microsoft.com/office/drawing/2014/main" id="{52881E35-9455-4704-ABEB-CE5E3A36EADA}"/>
                    </a:ext>
                  </a:extLst>
                </p:cNvPr>
                <p:cNvSpPr>
                  <a:spLocks noChangeArrowheads="1"/>
                </p:cNvSpPr>
                <p:nvPr/>
              </p:nvSpPr>
              <p:spPr bwMode="auto">
                <a:xfrm>
                  <a:off x="3071"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05" name="Rectangle 1296">
                  <a:extLst>
                    <a:ext uri="{FF2B5EF4-FFF2-40B4-BE49-F238E27FC236}">
                      <a16:creationId xmlns:a16="http://schemas.microsoft.com/office/drawing/2014/main" id="{849B0897-14F9-47B9-A161-01E2E519E3E4}"/>
                    </a:ext>
                  </a:extLst>
                </p:cNvPr>
                <p:cNvSpPr>
                  <a:spLocks noChangeArrowheads="1"/>
                </p:cNvSpPr>
                <p:nvPr/>
              </p:nvSpPr>
              <p:spPr bwMode="auto">
                <a:xfrm>
                  <a:off x="3071"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06" name="Rectangle 1295">
                  <a:extLst>
                    <a:ext uri="{FF2B5EF4-FFF2-40B4-BE49-F238E27FC236}">
                      <a16:creationId xmlns:a16="http://schemas.microsoft.com/office/drawing/2014/main" id="{FFAB3A55-D654-4D8D-8FC6-60AAA69662DC}"/>
                    </a:ext>
                  </a:extLst>
                </p:cNvPr>
                <p:cNvSpPr>
                  <a:spLocks noChangeArrowheads="1"/>
                </p:cNvSpPr>
                <p:nvPr/>
              </p:nvSpPr>
              <p:spPr bwMode="auto">
                <a:xfrm>
                  <a:off x="3215"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07" name="Rectangle 1294">
                  <a:extLst>
                    <a:ext uri="{FF2B5EF4-FFF2-40B4-BE49-F238E27FC236}">
                      <a16:creationId xmlns:a16="http://schemas.microsoft.com/office/drawing/2014/main" id="{ECBB62DD-6505-4B53-B7AA-F4E7929299E5}"/>
                    </a:ext>
                  </a:extLst>
                </p:cNvPr>
                <p:cNvSpPr>
                  <a:spLocks noChangeArrowheads="1"/>
                </p:cNvSpPr>
                <p:nvPr/>
              </p:nvSpPr>
              <p:spPr bwMode="auto">
                <a:xfrm>
                  <a:off x="3215"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08" name="Rectangle 1293">
                  <a:extLst>
                    <a:ext uri="{FF2B5EF4-FFF2-40B4-BE49-F238E27FC236}">
                      <a16:creationId xmlns:a16="http://schemas.microsoft.com/office/drawing/2014/main" id="{84811C80-820A-480D-B2A7-560EFE978942}"/>
                    </a:ext>
                  </a:extLst>
                </p:cNvPr>
                <p:cNvSpPr>
                  <a:spLocks noChangeArrowheads="1"/>
                </p:cNvSpPr>
                <p:nvPr/>
              </p:nvSpPr>
              <p:spPr bwMode="auto">
                <a:xfrm>
                  <a:off x="3215"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09" name="Rectangle 1292">
                  <a:extLst>
                    <a:ext uri="{FF2B5EF4-FFF2-40B4-BE49-F238E27FC236}">
                      <a16:creationId xmlns:a16="http://schemas.microsoft.com/office/drawing/2014/main" id="{336C0AEA-3FD5-4E09-8D4B-66FCCF397807}"/>
                    </a:ext>
                  </a:extLst>
                </p:cNvPr>
                <p:cNvSpPr>
                  <a:spLocks noChangeArrowheads="1"/>
                </p:cNvSpPr>
                <p:nvPr/>
              </p:nvSpPr>
              <p:spPr bwMode="auto">
                <a:xfrm>
                  <a:off x="3215"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10" name="Rectangle 1291">
                  <a:extLst>
                    <a:ext uri="{FF2B5EF4-FFF2-40B4-BE49-F238E27FC236}">
                      <a16:creationId xmlns:a16="http://schemas.microsoft.com/office/drawing/2014/main" id="{C71EAE74-6B40-4478-B93E-D9E17EE2D698}"/>
                    </a:ext>
                  </a:extLst>
                </p:cNvPr>
                <p:cNvSpPr>
                  <a:spLocks noChangeArrowheads="1"/>
                </p:cNvSpPr>
                <p:nvPr/>
              </p:nvSpPr>
              <p:spPr bwMode="auto">
                <a:xfrm>
                  <a:off x="3215"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11" name="Rectangle 1290">
                  <a:extLst>
                    <a:ext uri="{FF2B5EF4-FFF2-40B4-BE49-F238E27FC236}">
                      <a16:creationId xmlns:a16="http://schemas.microsoft.com/office/drawing/2014/main" id="{6D87F9EA-9CE4-48E1-B34F-D11BC5C83F20}"/>
                    </a:ext>
                  </a:extLst>
                </p:cNvPr>
                <p:cNvSpPr>
                  <a:spLocks noChangeArrowheads="1"/>
                </p:cNvSpPr>
                <p:nvPr/>
              </p:nvSpPr>
              <p:spPr bwMode="auto">
                <a:xfrm>
                  <a:off x="3359"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12" name="Rectangle 1289">
                  <a:extLst>
                    <a:ext uri="{FF2B5EF4-FFF2-40B4-BE49-F238E27FC236}">
                      <a16:creationId xmlns:a16="http://schemas.microsoft.com/office/drawing/2014/main" id="{9495B836-6304-4F30-8012-37E69D66309E}"/>
                    </a:ext>
                  </a:extLst>
                </p:cNvPr>
                <p:cNvSpPr>
                  <a:spLocks noChangeArrowheads="1"/>
                </p:cNvSpPr>
                <p:nvPr/>
              </p:nvSpPr>
              <p:spPr bwMode="auto">
                <a:xfrm>
                  <a:off x="3359"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13" name="Rectangle 1288">
                  <a:extLst>
                    <a:ext uri="{FF2B5EF4-FFF2-40B4-BE49-F238E27FC236}">
                      <a16:creationId xmlns:a16="http://schemas.microsoft.com/office/drawing/2014/main" id="{50519DFB-F27A-44E3-9B5E-B0CF94742F24}"/>
                    </a:ext>
                  </a:extLst>
                </p:cNvPr>
                <p:cNvSpPr>
                  <a:spLocks noChangeArrowheads="1"/>
                </p:cNvSpPr>
                <p:nvPr/>
              </p:nvSpPr>
              <p:spPr bwMode="auto">
                <a:xfrm>
                  <a:off x="3359"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14" name="Rectangle 1287">
                  <a:extLst>
                    <a:ext uri="{FF2B5EF4-FFF2-40B4-BE49-F238E27FC236}">
                      <a16:creationId xmlns:a16="http://schemas.microsoft.com/office/drawing/2014/main" id="{A4E90219-CC31-4925-AAEC-05761B4D1E48}"/>
                    </a:ext>
                  </a:extLst>
                </p:cNvPr>
                <p:cNvSpPr>
                  <a:spLocks noChangeArrowheads="1"/>
                </p:cNvSpPr>
                <p:nvPr/>
              </p:nvSpPr>
              <p:spPr bwMode="auto">
                <a:xfrm>
                  <a:off x="3359"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15" name="Rectangle 1286">
                  <a:extLst>
                    <a:ext uri="{FF2B5EF4-FFF2-40B4-BE49-F238E27FC236}">
                      <a16:creationId xmlns:a16="http://schemas.microsoft.com/office/drawing/2014/main" id="{0498328C-7154-4D1B-90CF-84110AF78017}"/>
                    </a:ext>
                  </a:extLst>
                </p:cNvPr>
                <p:cNvSpPr>
                  <a:spLocks noChangeArrowheads="1"/>
                </p:cNvSpPr>
                <p:nvPr/>
              </p:nvSpPr>
              <p:spPr bwMode="auto">
                <a:xfrm>
                  <a:off x="3359"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16" name="Rectangle 1285">
                  <a:extLst>
                    <a:ext uri="{FF2B5EF4-FFF2-40B4-BE49-F238E27FC236}">
                      <a16:creationId xmlns:a16="http://schemas.microsoft.com/office/drawing/2014/main" id="{100EB23E-8D6B-479E-8AA9-6CDDBA218E4E}"/>
                    </a:ext>
                  </a:extLst>
                </p:cNvPr>
                <p:cNvSpPr>
                  <a:spLocks noChangeArrowheads="1"/>
                </p:cNvSpPr>
                <p:nvPr/>
              </p:nvSpPr>
              <p:spPr bwMode="auto">
                <a:xfrm>
                  <a:off x="3503"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17" name="Rectangle 1284">
                  <a:extLst>
                    <a:ext uri="{FF2B5EF4-FFF2-40B4-BE49-F238E27FC236}">
                      <a16:creationId xmlns:a16="http://schemas.microsoft.com/office/drawing/2014/main" id="{7CD542F7-2760-4884-B971-D9BFD8190EE4}"/>
                    </a:ext>
                  </a:extLst>
                </p:cNvPr>
                <p:cNvSpPr>
                  <a:spLocks noChangeArrowheads="1"/>
                </p:cNvSpPr>
                <p:nvPr/>
              </p:nvSpPr>
              <p:spPr bwMode="auto">
                <a:xfrm>
                  <a:off x="3503"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18" name="Rectangle 1283">
                  <a:extLst>
                    <a:ext uri="{FF2B5EF4-FFF2-40B4-BE49-F238E27FC236}">
                      <a16:creationId xmlns:a16="http://schemas.microsoft.com/office/drawing/2014/main" id="{02B55298-20F9-46E2-AC9B-54F6C2298CE3}"/>
                    </a:ext>
                  </a:extLst>
                </p:cNvPr>
                <p:cNvSpPr>
                  <a:spLocks noChangeArrowheads="1"/>
                </p:cNvSpPr>
                <p:nvPr/>
              </p:nvSpPr>
              <p:spPr bwMode="auto">
                <a:xfrm>
                  <a:off x="3503"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19" name="Rectangle 1282">
                  <a:extLst>
                    <a:ext uri="{FF2B5EF4-FFF2-40B4-BE49-F238E27FC236}">
                      <a16:creationId xmlns:a16="http://schemas.microsoft.com/office/drawing/2014/main" id="{24894579-3B06-47FF-810A-EB59ACB5F4C1}"/>
                    </a:ext>
                  </a:extLst>
                </p:cNvPr>
                <p:cNvSpPr>
                  <a:spLocks noChangeArrowheads="1"/>
                </p:cNvSpPr>
                <p:nvPr/>
              </p:nvSpPr>
              <p:spPr bwMode="auto">
                <a:xfrm>
                  <a:off x="3503"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20" name="Rectangle 1281">
                  <a:extLst>
                    <a:ext uri="{FF2B5EF4-FFF2-40B4-BE49-F238E27FC236}">
                      <a16:creationId xmlns:a16="http://schemas.microsoft.com/office/drawing/2014/main" id="{02DA7E09-4CD4-486D-AC50-79AC369473EA}"/>
                    </a:ext>
                  </a:extLst>
                </p:cNvPr>
                <p:cNvSpPr>
                  <a:spLocks noChangeArrowheads="1"/>
                </p:cNvSpPr>
                <p:nvPr/>
              </p:nvSpPr>
              <p:spPr bwMode="auto">
                <a:xfrm>
                  <a:off x="3503"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21" name="Rectangle 1280">
                  <a:extLst>
                    <a:ext uri="{FF2B5EF4-FFF2-40B4-BE49-F238E27FC236}">
                      <a16:creationId xmlns:a16="http://schemas.microsoft.com/office/drawing/2014/main" id="{D7C872E3-F5D5-4DFA-BA4D-5506CFE9DE7C}"/>
                    </a:ext>
                  </a:extLst>
                </p:cNvPr>
                <p:cNvSpPr>
                  <a:spLocks noChangeArrowheads="1"/>
                </p:cNvSpPr>
                <p:nvPr/>
              </p:nvSpPr>
              <p:spPr bwMode="auto">
                <a:xfrm>
                  <a:off x="2927" y="5479"/>
                  <a:ext cx="720" cy="72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grpSp>
          <p:grpSp>
            <p:nvGrpSpPr>
              <p:cNvPr id="1257" name="Group 1252">
                <a:extLst>
                  <a:ext uri="{FF2B5EF4-FFF2-40B4-BE49-F238E27FC236}">
                    <a16:creationId xmlns:a16="http://schemas.microsoft.com/office/drawing/2014/main" id="{0FBBA2A4-0831-45CD-9EE4-3711DCE2D7BF}"/>
                  </a:ext>
                </a:extLst>
              </p:cNvPr>
              <p:cNvGrpSpPr>
                <a:grpSpLocks/>
              </p:cNvGrpSpPr>
              <p:nvPr/>
            </p:nvGrpSpPr>
            <p:grpSpPr bwMode="auto">
              <a:xfrm>
                <a:off x="4799" y="5191"/>
                <a:ext cx="720" cy="719"/>
                <a:chOff x="2927" y="5479"/>
                <a:chExt cx="720" cy="720"/>
              </a:xfrm>
            </p:grpSpPr>
            <p:sp>
              <p:nvSpPr>
                <p:cNvPr id="1270" name="Rectangle 1278">
                  <a:extLst>
                    <a:ext uri="{FF2B5EF4-FFF2-40B4-BE49-F238E27FC236}">
                      <a16:creationId xmlns:a16="http://schemas.microsoft.com/office/drawing/2014/main" id="{5D43124E-0338-45C4-87F9-5933488647A5}"/>
                    </a:ext>
                  </a:extLst>
                </p:cNvPr>
                <p:cNvSpPr>
                  <a:spLocks noChangeArrowheads="1"/>
                </p:cNvSpPr>
                <p:nvPr/>
              </p:nvSpPr>
              <p:spPr bwMode="auto">
                <a:xfrm>
                  <a:off x="2927"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71" name="Rectangle 1277">
                  <a:extLst>
                    <a:ext uri="{FF2B5EF4-FFF2-40B4-BE49-F238E27FC236}">
                      <a16:creationId xmlns:a16="http://schemas.microsoft.com/office/drawing/2014/main" id="{4896EB49-B7A9-4314-A16A-BF1144F13D9C}"/>
                    </a:ext>
                  </a:extLst>
                </p:cNvPr>
                <p:cNvSpPr>
                  <a:spLocks noChangeArrowheads="1"/>
                </p:cNvSpPr>
                <p:nvPr/>
              </p:nvSpPr>
              <p:spPr bwMode="auto">
                <a:xfrm>
                  <a:off x="2927"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72" name="Rectangle 1276">
                  <a:extLst>
                    <a:ext uri="{FF2B5EF4-FFF2-40B4-BE49-F238E27FC236}">
                      <a16:creationId xmlns:a16="http://schemas.microsoft.com/office/drawing/2014/main" id="{AC13443F-6D4B-4C38-BD2D-F5FCC23A8A49}"/>
                    </a:ext>
                  </a:extLst>
                </p:cNvPr>
                <p:cNvSpPr>
                  <a:spLocks noChangeArrowheads="1"/>
                </p:cNvSpPr>
                <p:nvPr/>
              </p:nvSpPr>
              <p:spPr bwMode="auto">
                <a:xfrm>
                  <a:off x="2927"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73" name="Rectangle 1275">
                  <a:extLst>
                    <a:ext uri="{FF2B5EF4-FFF2-40B4-BE49-F238E27FC236}">
                      <a16:creationId xmlns:a16="http://schemas.microsoft.com/office/drawing/2014/main" id="{FD86F1B4-6C3B-43D5-9770-1ECF6D6CE471}"/>
                    </a:ext>
                  </a:extLst>
                </p:cNvPr>
                <p:cNvSpPr>
                  <a:spLocks noChangeArrowheads="1"/>
                </p:cNvSpPr>
                <p:nvPr/>
              </p:nvSpPr>
              <p:spPr bwMode="auto">
                <a:xfrm>
                  <a:off x="2927"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74" name="Rectangle 1274">
                  <a:extLst>
                    <a:ext uri="{FF2B5EF4-FFF2-40B4-BE49-F238E27FC236}">
                      <a16:creationId xmlns:a16="http://schemas.microsoft.com/office/drawing/2014/main" id="{98D8A7ED-2D09-444E-AEEE-B673E3E295C3}"/>
                    </a:ext>
                  </a:extLst>
                </p:cNvPr>
                <p:cNvSpPr>
                  <a:spLocks noChangeArrowheads="1"/>
                </p:cNvSpPr>
                <p:nvPr/>
              </p:nvSpPr>
              <p:spPr bwMode="auto">
                <a:xfrm>
                  <a:off x="2927"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75" name="Rectangle 1273">
                  <a:extLst>
                    <a:ext uri="{FF2B5EF4-FFF2-40B4-BE49-F238E27FC236}">
                      <a16:creationId xmlns:a16="http://schemas.microsoft.com/office/drawing/2014/main" id="{B2CFE053-5C23-4565-8764-907CF20D39A2}"/>
                    </a:ext>
                  </a:extLst>
                </p:cNvPr>
                <p:cNvSpPr>
                  <a:spLocks noChangeArrowheads="1"/>
                </p:cNvSpPr>
                <p:nvPr/>
              </p:nvSpPr>
              <p:spPr bwMode="auto">
                <a:xfrm>
                  <a:off x="3071"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76" name="Rectangle 1272">
                  <a:extLst>
                    <a:ext uri="{FF2B5EF4-FFF2-40B4-BE49-F238E27FC236}">
                      <a16:creationId xmlns:a16="http://schemas.microsoft.com/office/drawing/2014/main" id="{3942B76F-9614-4A09-88D3-9C233C4224AB}"/>
                    </a:ext>
                  </a:extLst>
                </p:cNvPr>
                <p:cNvSpPr>
                  <a:spLocks noChangeArrowheads="1"/>
                </p:cNvSpPr>
                <p:nvPr/>
              </p:nvSpPr>
              <p:spPr bwMode="auto">
                <a:xfrm>
                  <a:off x="3071"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77" name="Rectangle 1271">
                  <a:extLst>
                    <a:ext uri="{FF2B5EF4-FFF2-40B4-BE49-F238E27FC236}">
                      <a16:creationId xmlns:a16="http://schemas.microsoft.com/office/drawing/2014/main" id="{52088234-0E34-4B41-982B-91669B9FFBA2}"/>
                    </a:ext>
                  </a:extLst>
                </p:cNvPr>
                <p:cNvSpPr>
                  <a:spLocks noChangeArrowheads="1"/>
                </p:cNvSpPr>
                <p:nvPr/>
              </p:nvSpPr>
              <p:spPr bwMode="auto">
                <a:xfrm>
                  <a:off x="3071"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78" name="Rectangle 1270">
                  <a:extLst>
                    <a:ext uri="{FF2B5EF4-FFF2-40B4-BE49-F238E27FC236}">
                      <a16:creationId xmlns:a16="http://schemas.microsoft.com/office/drawing/2014/main" id="{30CC16F5-79A7-444E-BC11-2B83BD8CB2A4}"/>
                    </a:ext>
                  </a:extLst>
                </p:cNvPr>
                <p:cNvSpPr>
                  <a:spLocks noChangeArrowheads="1"/>
                </p:cNvSpPr>
                <p:nvPr/>
              </p:nvSpPr>
              <p:spPr bwMode="auto">
                <a:xfrm>
                  <a:off x="3071"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79" name="Rectangle 1269">
                  <a:extLst>
                    <a:ext uri="{FF2B5EF4-FFF2-40B4-BE49-F238E27FC236}">
                      <a16:creationId xmlns:a16="http://schemas.microsoft.com/office/drawing/2014/main" id="{EFE6D874-5477-4164-87CC-569BFCA2875E}"/>
                    </a:ext>
                  </a:extLst>
                </p:cNvPr>
                <p:cNvSpPr>
                  <a:spLocks noChangeArrowheads="1"/>
                </p:cNvSpPr>
                <p:nvPr/>
              </p:nvSpPr>
              <p:spPr bwMode="auto">
                <a:xfrm>
                  <a:off x="3071"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80" name="Rectangle 1268">
                  <a:extLst>
                    <a:ext uri="{FF2B5EF4-FFF2-40B4-BE49-F238E27FC236}">
                      <a16:creationId xmlns:a16="http://schemas.microsoft.com/office/drawing/2014/main" id="{0A1312F0-59B0-434E-B49C-6E4304B6B831}"/>
                    </a:ext>
                  </a:extLst>
                </p:cNvPr>
                <p:cNvSpPr>
                  <a:spLocks noChangeArrowheads="1"/>
                </p:cNvSpPr>
                <p:nvPr/>
              </p:nvSpPr>
              <p:spPr bwMode="auto">
                <a:xfrm>
                  <a:off x="3215"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81" name="Rectangle 1267">
                  <a:extLst>
                    <a:ext uri="{FF2B5EF4-FFF2-40B4-BE49-F238E27FC236}">
                      <a16:creationId xmlns:a16="http://schemas.microsoft.com/office/drawing/2014/main" id="{A8453798-D58E-422B-8B87-BF5A5948B9C7}"/>
                    </a:ext>
                  </a:extLst>
                </p:cNvPr>
                <p:cNvSpPr>
                  <a:spLocks noChangeArrowheads="1"/>
                </p:cNvSpPr>
                <p:nvPr/>
              </p:nvSpPr>
              <p:spPr bwMode="auto">
                <a:xfrm>
                  <a:off x="3215"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82" name="Rectangle 1266">
                  <a:extLst>
                    <a:ext uri="{FF2B5EF4-FFF2-40B4-BE49-F238E27FC236}">
                      <a16:creationId xmlns:a16="http://schemas.microsoft.com/office/drawing/2014/main" id="{43A4FA1E-32D9-45B0-8508-088D8AEC9780}"/>
                    </a:ext>
                  </a:extLst>
                </p:cNvPr>
                <p:cNvSpPr>
                  <a:spLocks noChangeArrowheads="1"/>
                </p:cNvSpPr>
                <p:nvPr/>
              </p:nvSpPr>
              <p:spPr bwMode="auto">
                <a:xfrm>
                  <a:off x="3215"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83" name="Rectangle 1265">
                  <a:extLst>
                    <a:ext uri="{FF2B5EF4-FFF2-40B4-BE49-F238E27FC236}">
                      <a16:creationId xmlns:a16="http://schemas.microsoft.com/office/drawing/2014/main" id="{DD4744FD-CDD9-49C1-B50F-E35255817E6F}"/>
                    </a:ext>
                  </a:extLst>
                </p:cNvPr>
                <p:cNvSpPr>
                  <a:spLocks noChangeArrowheads="1"/>
                </p:cNvSpPr>
                <p:nvPr/>
              </p:nvSpPr>
              <p:spPr bwMode="auto">
                <a:xfrm>
                  <a:off x="3215"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84" name="Rectangle 1264">
                  <a:extLst>
                    <a:ext uri="{FF2B5EF4-FFF2-40B4-BE49-F238E27FC236}">
                      <a16:creationId xmlns:a16="http://schemas.microsoft.com/office/drawing/2014/main" id="{B45DED92-EE8D-43B5-BAD5-9DC2BA9C04CC}"/>
                    </a:ext>
                  </a:extLst>
                </p:cNvPr>
                <p:cNvSpPr>
                  <a:spLocks noChangeArrowheads="1"/>
                </p:cNvSpPr>
                <p:nvPr/>
              </p:nvSpPr>
              <p:spPr bwMode="auto">
                <a:xfrm>
                  <a:off x="3215"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85" name="Rectangle 1263">
                  <a:extLst>
                    <a:ext uri="{FF2B5EF4-FFF2-40B4-BE49-F238E27FC236}">
                      <a16:creationId xmlns:a16="http://schemas.microsoft.com/office/drawing/2014/main" id="{F01E4787-574B-4FE5-AFC0-FB36918373CF}"/>
                    </a:ext>
                  </a:extLst>
                </p:cNvPr>
                <p:cNvSpPr>
                  <a:spLocks noChangeArrowheads="1"/>
                </p:cNvSpPr>
                <p:nvPr/>
              </p:nvSpPr>
              <p:spPr bwMode="auto">
                <a:xfrm>
                  <a:off x="3359"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86" name="Rectangle 1262">
                  <a:extLst>
                    <a:ext uri="{FF2B5EF4-FFF2-40B4-BE49-F238E27FC236}">
                      <a16:creationId xmlns:a16="http://schemas.microsoft.com/office/drawing/2014/main" id="{B6B0AD43-7F5A-47B2-ACCE-5F02AC342D99}"/>
                    </a:ext>
                  </a:extLst>
                </p:cNvPr>
                <p:cNvSpPr>
                  <a:spLocks noChangeArrowheads="1"/>
                </p:cNvSpPr>
                <p:nvPr/>
              </p:nvSpPr>
              <p:spPr bwMode="auto">
                <a:xfrm>
                  <a:off x="3359"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87" name="Rectangle 1261">
                  <a:extLst>
                    <a:ext uri="{FF2B5EF4-FFF2-40B4-BE49-F238E27FC236}">
                      <a16:creationId xmlns:a16="http://schemas.microsoft.com/office/drawing/2014/main" id="{FBB62D99-BF93-4A97-96F1-742B532A8248}"/>
                    </a:ext>
                  </a:extLst>
                </p:cNvPr>
                <p:cNvSpPr>
                  <a:spLocks noChangeArrowheads="1"/>
                </p:cNvSpPr>
                <p:nvPr/>
              </p:nvSpPr>
              <p:spPr bwMode="auto">
                <a:xfrm>
                  <a:off x="3359"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88" name="Rectangle 1260">
                  <a:extLst>
                    <a:ext uri="{FF2B5EF4-FFF2-40B4-BE49-F238E27FC236}">
                      <a16:creationId xmlns:a16="http://schemas.microsoft.com/office/drawing/2014/main" id="{F7E5A84A-3FDE-442F-94F7-25CD2733AA9E}"/>
                    </a:ext>
                  </a:extLst>
                </p:cNvPr>
                <p:cNvSpPr>
                  <a:spLocks noChangeArrowheads="1"/>
                </p:cNvSpPr>
                <p:nvPr/>
              </p:nvSpPr>
              <p:spPr bwMode="auto">
                <a:xfrm>
                  <a:off x="3359"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89" name="Rectangle 1259">
                  <a:extLst>
                    <a:ext uri="{FF2B5EF4-FFF2-40B4-BE49-F238E27FC236}">
                      <a16:creationId xmlns:a16="http://schemas.microsoft.com/office/drawing/2014/main" id="{55A0B36D-0199-43F3-9219-8F338F51E076}"/>
                    </a:ext>
                  </a:extLst>
                </p:cNvPr>
                <p:cNvSpPr>
                  <a:spLocks noChangeArrowheads="1"/>
                </p:cNvSpPr>
                <p:nvPr/>
              </p:nvSpPr>
              <p:spPr bwMode="auto">
                <a:xfrm>
                  <a:off x="3359"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90" name="Rectangle 1258">
                  <a:extLst>
                    <a:ext uri="{FF2B5EF4-FFF2-40B4-BE49-F238E27FC236}">
                      <a16:creationId xmlns:a16="http://schemas.microsoft.com/office/drawing/2014/main" id="{D3DA86D6-D17B-4FC7-B8FC-82E4CE9D8506}"/>
                    </a:ext>
                  </a:extLst>
                </p:cNvPr>
                <p:cNvSpPr>
                  <a:spLocks noChangeArrowheads="1"/>
                </p:cNvSpPr>
                <p:nvPr/>
              </p:nvSpPr>
              <p:spPr bwMode="auto">
                <a:xfrm>
                  <a:off x="3503"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91" name="Rectangle 1257">
                  <a:extLst>
                    <a:ext uri="{FF2B5EF4-FFF2-40B4-BE49-F238E27FC236}">
                      <a16:creationId xmlns:a16="http://schemas.microsoft.com/office/drawing/2014/main" id="{6A9C21E0-EFB6-4087-BAFC-5FCECA6DD340}"/>
                    </a:ext>
                  </a:extLst>
                </p:cNvPr>
                <p:cNvSpPr>
                  <a:spLocks noChangeArrowheads="1"/>
                </p:cNvSpPr>
                <p:nvPr/>
              </p:nvSpPr>
              <p:spPr bwMode="auto">
                <a:xfrm>
                  <a:off x="3503"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92" name="Rectangle 1256">
                  <a:extLst>
                    <a:ext uri="{FF2B5EF4-FFF2-40B4-BE49-F238E27FC236}">
                      <a16:creationId xmlns:a16="http://schemas.microsoft.com/office/drawing/2014/main" id="{1DF9A12D-185B-43E0-B54D-9BB639D15880}"/>
                    </a:ext>
                  </a:extLst>
                </p:cNvPr>
                <p:cNvSpPr>
                  <a:spLocks noChangeArrowheads="1"/>
                </p:cNvSpPr>
                <p:nvPr/>
              </p:nvSpPr>
              <p:spPr bwMode="auto">
                <a:xfrm>
                  <a:off x="3503"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93" name="Rectangle 1255">
                  <a:extLst>
                    <a:ext uri="{FF2B5EF4-FFF2-40B4-BE49-F238E27FC236}">
                      <a16:creationId xmlns:a16="http://schemas.microsoft.com/office/drawing/2014/main" id="{332FCD72-A98B-4E1B-9A7F-4BB99A534E75}"/>
                    </a:ext>
                  </a:extLst>
                </p:cNvPr>
                <p:cNvSpPr>
                  <a:spLocks noChangeArrowheads="1"/>
                </p:cNvSpPr>
                <p:nvPr/>
              </p:nvSpPr>
              <p:spPr bwMode="auto">
                <a:xfrm>
                  <a:off x="3503"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94" name="Rectangle 1254">
                  <a:extLst>
                    <a:ext uri="{FF2B5EF4-FFF2-40B4-BE49-F238E27FC236}">
                      <a16:creationId xmlns:a16="http://schemas.microsoft.com/office/drawing/2014/main" id="{B1C33B74-FF52-4054-B706-2536288D5E0C}"/>
                    </a:ext>
                  </a:extLst>
                </p:cNvPr>
                <p:cNvSpPr>
                  <a:spLocks noChangeArrowheads="1"/>
                </p:cNvSpPr>
                <p:nvPr/>
              </p:nvSpPr>
              <p:spPr bwMode="auto">
                <a:xfrm>
                  <a:off x="3503"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95" name="Rectangle 1253">
                  <a:extLst>
                    <a:ext uri="{FF2B5EF4-FFF2-40B4-BE49-F238E27FC236}">
                      <a16:creationId xmlns:a16="http://schemas.microsoft.com/office/drawing/2014/main" id="{BA697881-5B2D-494E-AF80-2588A4D6A373}"/>
                    </a:ext>
                  </a:extLst>
                </p:cNvPr>
                <p:cNvSpPr>
                  <a:spLocks noChangeArrowheads="1"/>
                </p:cNvSpPr>
                <p:nvPr/>
              </p:nvSpPr>
              <p:spPr bwMode="auto">
                <a:xfrm>
                  <a:off x="2927" y="5479"/>
                  <a:ext cx="720" cy="72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grpSp>
          <p:grpSp>
            <p:nvGrpSpPr>
              <p:cNvPr id="1258" name="Group 1240">
                <a:extLst>
                  <a:ext uri="{FF2B5EF4-FFF2-40B4-BE49-F238E27FC236}">
                    <a16:creationId xmlns:a16="http://schemas.microsoft.com/office/drawing/2014/main" id="{E7B4DE4D-BF45-4D78-BC37-CD0D5B824F1F}"/>
                  </a:ext>
                </a:extLst>
              </p:cNvPr>
              <p:cNvGrpSpPr>
                <a:grpSpLocks/>
              </p:cNvGrpSpPr>
              <p:nvPr/>
            </p:nvGrpSpPr>
            <p:grpSpPr bwMode="auto">
              <a:xfrm>
                <a:off x="5519" y="5191"/>
                <a:ext cx="288" cy="719"/>
                <a:chOff x="5519" y="5191"/>
                <a:chExt cx="288" cy="719"/>
              </a:xfrm>
            </p:grpSpPr>
            <p:sp>
              <p:nvSpPr>
                <p:cNvPr id="1259" name="Rectangle 1251">
                  <a:extLst>
                    <a:ext uri="{FF2B5EF4-FFF2-40B4-BE49-F238E27FC236}">
                      <a16:creationId xmlns:a16="http://schemas.microsoft.com/office/drawing/2014/main" id="{1476EC64-7055-4DCE-BAAF-E6528203697D}"/>
                    </a:ext>
                  </a:extLst>
                </p:cNvPr>
                <p:cNvSpPr>
                  <a:spLocks noChangeArrowheads="1"/>
                </p:cNvSpPr>
                <p:nvPr/>
              </p:nvSpPr>
              <p:spPr bwMode="auto">
                <a:xfrm>
                  <a:off x="5519" y="519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60" name="Rectangle 1250">
                  <a:extLst>
                    <a:ext uri="{FF2B5EF4-FFF2-40B4-BE49-F238E27FC236}">
                      <a16:creationId xmlns:a16="http://schemas.microsoft.com/office/drawing/2014/main" id="{69075C52-DE18-4069-95D9-6FAE800BC6D8}"/>
                    </a:ext>
                  </a:extLst>
                </p:cNvPr>
                <p:cNvSpPr>
                  <a:spLocks noChangeArrowheads="1"/>
                </p:cNvSpPr>
                <p:nvPr/>
              </p:nvSpPr>
              <p:spPr bwMode="auto">
                <a:xfrm>
                  <a:off x="5519" y="533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61" name="Rectangle 1249">
                  <a:extLst>
                    <a:ext uri="{FF2B5EF4-FFF2-40B4-BE49-F238E27FC236}">
                      <a16:creationId xmlns:a16="http://schemas.microsoft.com/office/drawing/2014/main" id="{10882643-E691-40BC-ADC5-2D32D95EFFD6}"/>
                    </a:ext>
                  </a:extLst>
                </p:cNvPr>
                <p:cNvSpPr>
                  <a:spLocks noChangeArrowheads="1"/>
                </p:cNvSpPr>
                <p:nvPr/>
              </p:nvSpPr>
              <p:spPr bwMode="auto">
                <a:xfrm>
                  <a:off x="5519" y="5479"/>
                  <a:ext cx="144" cy="143"/>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62" name="Rectangle 1248">
                  <a:extLst>
                    <a:ext uri="{FF2B5EF4-FFF2-40B4-BE49-F238E27FC236}">
                      <a16:creationId xmlns:a16="http://schemas.microsoft.com/office/drawing/2014/main" id="{C0ABB004-F0EB-4714-BD61-B59DF512FB31}"/>
                    </a:ext>
                  </a:extLst>
                </p:cNvPr>
                <p:cNvSpPr>
                  <a:spLocks noChangeArrowheads="1"/>
                </p:cNvSpPr>
                <p:nvPr/>
              </p:nvSpPr>
              <p:spPr bwMode="auto">
                <a:xfrm>
                  <a:off x="5519" y="5622"/>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63" name="Rectangle 1247">
                  <a:extLst>
                    <a:ext uri="{FF2B5EF4-FFF2-40B4-BE49-F238E27FC236}">
                      <a16:creationId xmlns:a16="http://schemas.microsoft.com/office/drawing/2014/main" id="{BF850F5D-8512-427C-91BE-965D2C82287B}"/>
                    </a:ext>
                  </a:extLst>
                </p:cNvPr>
                <p:cNvSpPr>
                  <a:spLocks noChangeArrowheads="1"/>
                </p:cNvSpPr>
                <p:nvPr/>
              </p:nvSpPr>
              <p:spPr bwMode="auto">
                <a:xfrm>
                  <a:off x="5519" y="5766"/>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64" name="Rectangle 1246">
                  <a:extLst>
                    <a:ext uri="{FF2B5EF4-FFF2-40B4-BE49-F238E27FC236}">
                      <a16:creationId xmlns:a16="http://schemas.microsoft.com/office/drawing/2014/main" id="{5814B3E4-5092-474A-933E-FE5E55F9CA09}"/>
                    </a:ext>
                  </a:extLst>
                </p:cNvPr>
                <p:cNvSpPr>
                  <a:spLocks noChangeArrowheads="1"/>
                </p:cNvSpPr>
                <p:nvPr/>
              </p:nvSpPr>
              <p:spPr bwMode="auto">
                <a:xfrm>
                  <a:off x="5663" y="519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65" name="Rectangle 1245">
                  <a:extLst>
                    <a:ext uri="{FF2B5EF4-FFF2-40B4-BE49-F238E27FC236}">
                      <a16:creationId xmlns:a16="http://schemas.microsoft.com/office/drawing/2014/main" id="{A8BDB5DA-58AE-4E19-A4DB-B71CCBEC9A25}"/>
                    </a:ext>
                  </a:extLst>
                </p:cNvPr>
                <p:cNvSpPr>
                  <a:spLocks noChangeArrowheads="1"/>
                </p:cNvSpPr>
                <p:nvPr/>
              </p:nvSpPr>
              <p:spPr bwMode="auto">
                <a:xfrm>
                  <a:off x="5663" y="533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66" name="Rectangle 1244">
                  <a:extLst>
                    <a:ext uri="{FF2B5EF4-FFF2-40B4-BE49-F238E27FC236}">
                      <a16:creationId xmlns:a16="http://schemas.microsoft.com/office/drawing/2014/main" id="{6CABC9FF-7922-40DB-A12D-C243840863FA}"/>
                    </a:ext>
                  </a:extLst>
                </p:cNvPr>
                <p:cNvSpPr>
                  <a:spLocks noChangeArrowheads="1"/>
                </p:cNvSpPr>
                <p:nvPr/>
              </p:nvSpPr>
              <p:spPr bwMode="auto">
                <a:xfrm>
                  <a:off x="5663" y="5479"/>
                  <a:ext cx="144" cy="143"/>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67" name="Rectangle 1243">
                  <a:extLst>
                    <a:ext uri="{FF2B5EF4-FFF2-40B4-BE49-F238E27FC236}">
                      <a16:creationId xmlns:a16="http://schemas.microsoft.com/office/drawing/2014/main" id="{77CC4EBE-B632-4820-86A0-FA0A0FCDD216}"/>
                    </a:ext>
                  </a:extLst>
                </p:cNvPr>
                <p:cNvSpPr>
                  <a:spLocks noChangeArrowheads="1"/>
                </p:cNvSpPr>
                <p:nvPr/>
              </p:nvSpPr>
              <p:spPr bwMode="auto">
                <a:xfrm>
                  <a:off x="5663" y="5622"/>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68" name="Rectangle 1242">
                  <a:extLst>
                    <a:ext uri="{FF2B5EF4-FFF2-40B4-BE49-F238E27FC236}">
                      <a16:creationId xmlns:a16="http://schemas.microsoft.com/office/drawing/2014/main" id="{D3BA4A31-2A70-4E61-AB3B-FCBBE3BB8BBA}"/>
                    </a:ext>
                  </a:extLst>
                </p:cNvPr>
                <p:cNvSpPr>
                  <a:spLocks noChangeArrowheads="1"/>
                </p:cNvSpPr>
                <p:nvPr/>
              </p:nvSpPr>
              <p:spPr bwMode="auto">
                <a:xfrm>
                  <a:off x="5663" y="5766"/>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69" name="Rectangle 1241">
                  <a:extLst>
                    <a:ext uri="{FF2B5EF4-FFF2-40B4-BE49-F238E27FC236}">
                      <a16:creationId xmlns:a16="http://schemas.microsoft.com/office/drawing/2014/main" id="{68139501-A31A-4F86-ADE1-7B5FE0772058}"/>
                    </a:ext>
                  </a:extLst>
                </p:cNvPr>
                <p:cNvSpPr>
                  <a:spLocks noChangeArrowheads="1"/>
                </p:cNvSpPr>
                <p:nvPr/>
              </p:nvSpPr>
              <p:spPr bwMode="auto">
                <a:xfrm>
                  <a:off x="5519" y="5191"/>
                  <a:ext cx="288" cy="719"/>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grpSp>
        </p:grpSp>
        <p:grpSp>
          <p:nvGrpSpPr>
            <p:cNvPr id="546" name="Group 1166">
              <a:extLst>
                <a:ext uri="{FF2B5EF4-FFF2-40B4-BE49-F238E27FC236}">
                  <a16:creationId xmlns:a16="http://schemas.microsoft.com/office/drawing/2014/main" id="{EB31F492-A7A0-4534-AE80-466CB03FC4AA}"/>
                </a:ext>
              </a:extLst>
            </p:cNvPr>
            <p:cNvGrpSpPr>
              <a:grpSpLocks/>
            </p:cNvGrpSpPr>
            <p:nvPr/>
          </p:nvGrpSpPr>
          <p:grpSpPr bwMode="auto">
            <a:xfrm>
              <a:off x="2783" y="4905"/>
              <a:ext cx="3168" cy="430"/>
              <a:chOff x="2639" y="4761"/>
              <a:chExt cx="3168" cy="430"/>
            </a:xfrm>
          </p:grpSpPr>
          <p:sp>
            <p:nvSpPr>
              <p:cNvPr id="1182" name="Rectangle 1238">
                <a:extLst>
                  <a:ext uri="{FF2B5EF4-FFF2-40B4-BE49-F238E27FC236}">
                    <a16:creationId xmlns:a16="http://schemas.microsoft.com/office/drawing/2014/main" id="{92A772EB-F00E-404F-A911-60EE70596F1E}"/>
                  </a:ext>
                </a:extLst>
              </p:cNvPr>
              <p:cNvSpPr>
                <a:spLocks noChangeArrowheads="1"/>
              </p:cNvSpPr>
              <p:nvPr/>
            </p:nvSpPr>
            <p:spPr bwMode="auto">
              <a:xfrm>
                <a:off x="2639" y="4761"/>
                <a:ext cx="144" cy="142"/>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83" name="Rectangle 1237">
                <a:extLst>
                  <a:ext uri="{FF2B5EF4-FFF2-40B4-BE49-F238E27FC236}">
                    <a16:creationId xmlns:a16="http://schemas.microsoft.com/office/drawing/2014/main" id="{EB53DFB3-2548-46AA-B93D-42D7DC48206A}"/>
                  </a:ext>
                </a:extLst>
              </p:cNvPr>
              <p:cNvSpPr>
                <a:spLocks noChangeArrowheads="1"/>
              </p:cNvSpPr>
              <p:nvPr/>
            </p:nvSpPr>
            <p:spPr bwMode="auto">
              <a:xfrm>
                <a:off x="2639" y="490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84" name="Rectangle 1236">
                <a:extLst>
                  <a:ext uri="{FF2B5EF4-FFF2-40B4-BE49-F238E27FC236}">
                    <a16:creationId xmlns:a16="http://schemas.microsoft.com/office/drawing/2014/main" id="{F67B70E2-D3E7-42CE-ADFF-0621DEA2C73E}"/>
                  </a:ext>
                </a:extLst>
              </p:cNvPr>
              <p:cNvSpPr>
                <a:spLocks noChangeArrowheads="1"/>
              </p:cNvSpPr>
              <p:nvPr/>
            </p:nvSpPr>
            <p:spPr bwMode="auto">
              <a:xfrm>
                <a:off x="2639" y="504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85" name="Rectangle 1235">
                <a:extLst>
                  <a:ext uri="{FF2B5EF4-FFF2-40B4-BE49-F238E27FC236}">
                    <a16:creationId xmlns:a16="http://schemas.microsoft.com/office/drawing/2014/main" id="{FD2B4990-AB15-4137-96B2-EA1CB40F699F}"/>
                  </a:ext>
                </a:extLst>
              </p:cNvPr>
              <p:cNvSpPr>
                <a:spLocks noChangeArrowheads="1"/>
              </p:cNvSpPr>
              <p:nvPr/>
            </p:nvSpPr>
            <p:spPr bwMode="auto">
              <a:xfrm>
                <a:off x="2783" y="4761"/>
                <a:ext cx="144" cy="142"/>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86" name="Rectangle 1234">
                <a:extLst>
                  <a:ext uri="{FF2B5EF4-FFF2-40B4-BE49-F238E27FC236}">
                    <a16:creationId xmlns:a16="http://schemas.microsoft.com/office/drawing/2014/main" id="{A5EE9423-6120-4F53-84C5-67607091B7E0}"/>
                  </a:ext>
                </a:extLst>
              </p:cNvPr>
              <p:cNvSpPr>
                <a:spLocks noChangeArrowheads="1"/>
              </p:cNvSpPr>
              <p:nvPr/>
            </p:nvSpPr>
            <p:spPr bwMode="auto">
              <a:xfrm>
                <a:off x="2783" y="490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87" name="Rectangle 1233">
                <a:extLst>
                  <a:ext uri="{FF2B5EF4-FFF2-40B4-BE49-F238E27FC236}">
                    <a16:creationId xmlns:a16="http://schemas.microsoft.com/office/drawing/2014/main" id="{FFFBBF82-6754-4D66-B257-53839A126BEA}"/>
                  </a:ext>
                </a:extLst>
              </p:cNvPr>
              <p:cNvSpPr>
                <a:spLocks noChangeArrowheads="1"/>
              </p:cNvSpPr>
              <p:nvPr/>
            </p:nvSpPr>
            <p:spPr bwMode="auto">
              <a:xfrm>
                <a:off x="2783" y="504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88" name="Rectangle 1232">
                <a:extLst>
                  <a:ext uri="{FF2B5EF4-FFF2-40B4-BE49-F238E27FC236}">
                    <a16:creationId xmlns:a16="http://schemas.microsoft.com/office/drawing/2014/main" id="{C01A0AC1-40BA-4602-AA95-9E464E359309}"/>
                  </a:ext>
                </a:extLst>
              </p:cNvPr>
              <p:cNvSpPr>
                <a:spLocks noChangeArrowheads="1"/>
              </p:cNvSpPr>
              <p:nvPr/>
            </p:nvSpPr>
            <p:spPr bwMode="auto">
              <a:xfrm>
                <a:off x="2927" y="4761"/>
                <a:ext cx="144" cy="142"/>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89" name="Rectangle 1231">
                <a:extLst>
                  <a:ext uri="{FF2B5EF4-FFF2-40B4-BE49-F238E27FC236}">
                    <a16:creationId xmlns:a16="http://schemas.microsoft.com/office/drawing/2014/main" id="{C4B8BDD4-DA40-47D1-B781-9368E090B432}"/>
                  </a:ext>
                </a:extLst>
              </p:cNvPr>
              <p:cNvSpPr>
                <a:spLocks noChangeArrowheads="1"/>
              </p:cNvSpPr>
              <p:nvPr/>
            </p:nvSpPr>
            <p:spPr bwMode="auto">
              <a:xfrm>
                <a:off x="2927" y="490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90" name="Rectangle 1230">
                <a:extLst>
                  <a:ext uri="{FF2B5EF4-FFF2-40B4-BE49-F238E27FC236}">
                    <a16:creationId xmlns:a16="http://schemas.microsoft.com/office/drawing/2014/main" id="{911286D3-041A-414B-8705-769D4307D49C}"/>
                  </a:ext>
                </a:extLst>
              </p:cNvPr>
              <p:cNvSpPr>
                <a:spLocks noChangeArrowheads="1"/>
              </p:cNvSpPr>
              <p:nvPr/>
            </p:nvSpPr>
            <p:spPr bwMode="auto">
              <a:xfrm>
                <a:off x="2927" y="504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91" name="Rectangle 1229">
                <a:extLst>
                  <a:ext uri="{FF2B5EF4-FFF2-40B4-BE49-F238E27FC236}">
                    <a16:creationId xmlns:a16="http://schemas.microsoft.com/office/drawing/2014/main" id="{86C9ECD8-2C84-4319-A495-E6D3F9AA5D2B}"/>
                  </a:ext>
                </a:extLst>
              </p:cNvPr>
              <p:cNvSpPr>
                <a:spLocks noChangeArrowheads="1"/>
              </p:cNvSpPr>
              <p:nvPr/>
            </p:nvSpPr>
            <p:spPr bwMode="auto">
              <a:xfrm>
                <a:off x="3071" y="4761"/>
                <a:ext cx="144" cy="142"/>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92" name="Rectangle 1228">
                <a:extLst>
                  <a:ext uri="{FF2B5EF4-FFF2-40B4-BE49-F238E27FC236}">
                    <a16:creationId xmlns:a16="http://schemas.microsoft.com/office/drawing/2014/main" id="{0418AA50-082F-40C2-ABF8-45E8AC4D4776}"/>
                  </a:ext>
                </a:extLst>
              </p:cNvPr>
              <p:cNvSpPr>
                <a:spLocks noChangeArrowheads="1"/>
              </p:cNvSpPr>
              <p:nvPr/>
            </p:nvSpPr>
            <p:spPr bwMode="auto">
              <a:xfrm>
                <a:off x="3071" y="490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93" name="Rectangle 1227">
                <a:extLst>
                  <a:ext uri="{FF2B5EF4-FFF2-40B4-BE49-F238E27FC236}">
                    <a16:creationId xmlns:a16="http://schemas.microsoft.com/office/drawing/2014/main" id="{3C56276F-DE4D-4515-A375-5AEB5584B0A5}"/>
                  </a:ext>
                </a:extLst>
              </p:cNvPr>
              <p:cNvSpPr>
                <a:spLocks noChangeArrowheads="1"/>
              </p:cNvSpPr>
              <p:nvPr/>
            </p:nvSpPr>
            <p:spPr bwMode="auto">
              <a:xfrm>
                <a:off x="3071" y="504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94" name="Rectangle 1226">
                <a:extLst>
                  <a:ext uri="{FF2B5EF4-FFF2-40B4-BE49-F238E27FC236}">
                    <a16:creationId xmlns:a16="http://schemas.microsoft.com/office/drawing/2014/main" id="{7B3F4ED4-52DF-4858-BAD9-8DE1C7C459DA}"/>
                  </a:ext>
                </a:extLst>
              </p:cNvPr>
              <p:cNvSpPr>
                <a:spLocks noChangeArrowheads="1"/>
              </p:cNvSpPr>
              <p:nvPr/>
            </p:nvSpPr>
            <p:spPr bwMode="auto">
              <a:xfrm>
                <a:off x="3215" y="4761"/>
                <a:ext cx="144" cy="142"/>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95" name="Rectangle 1225">
                <a:extLst>
                  <a:ext uri="{FF2B5EF4-FFF2-40B4-BE49-F238E27FC236}">
                    <a16:creationId xmlns:a16="http://schemas.microsoft.com/office/drawing/2014/main" id="{8BD6569E-740C-45F4-81FF-B6627EE94EBC}"/>
                  </a:ext>
                </a:extLst>
              </p:cNvPr>
              <p:cNvSpPr>
                <a:spLocks noChangeArrowheads="1"/>
              </p:cNvSpPr>
              <p:nvPr/>
            </p:nvSpPr>
            <p:spPr bwMode="auto">
              <a:xfrm>
                <a:off x="3215" y="490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96" name="Rectangle 1224">
                <a:extLst>
                  <a:ext uri="{FF2B5EF4-FFF2-40B4-BE49-F238E27FC236}">
                    <a16:creationId xmlns:a16="http://schemas.microsoft.com/office/drawing/2014/main" id="{9F9FABFA-1A54-4746-9FA5-4F030D88F171}"/>
                  </a:ext>
                </a:extLst>
              </p:cNvPr>
              <p:cNvSpPr>
                <a:spLocks noChangeArrowheads="1"/>
              </p:cNvSpPr>
              <p:nvPr/>
            </p:nvSpPr>
            <p:spPr bwMode="auto">
              <a:xfrm>
                <a:off x="3215" y="504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97" name="Rectangle 1223">
                <a:extLst>
                  <a:ext uri="{FF2B5EF4-FFF2-40B4-BE49-F238E27FC236}">
                    <a16:creationId xmlns:a16="http://schemas.microsoft.com/office/drawing/2014/main" id="{69E9D791-0318-4C99-B2C5-E58DF7FD353A}"/>
                  </a:ext>
                </a:extLst>
              </p:cNvPr>
              <p:cNvSpPr>
                <a:spLocks noChangeArrowheads="1"/>
              </p:cNvSpPr>
              <p:nvPr/>
            </p:nvSpPr>
            <p:spPr bwMode="auto">
              <a:xfrm>
                <a:off x="2639" y="4761"/>
                <a:ext cx="720" cy="43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98" name="Rectangle 1222">
                <a:extLst>
                  <a:ext uri="{FF2B5EF4-FFF2-40B4-BE49-F238E27FC236}">
                    <a16:creationId xmlns:a16="http://schemas.microsoft.com/office/drawing/2014/main" id="{459FB39C-4891-4EBC-93AE-7451428C011B}"/>
                  </a:ext>
                </a:extLst>
              </p:cNvPr>
              <p:cNvSpPr>
                <a:spLocks noChangeArrowheads="1"/>
              </p:cNvSpPr>
              <p:nvPr/>
            </p:nvSpPr>
            <p:spPr bwMode="auto">
              <a:xfrm>
                <a:off x="3359" y="4761"/>
                <a:ext cx="144" cy="142"/>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99" name="Rectangle 1221">
                <a:extLst>
                  <a:ext uri="{FF2B5EF4-FFF2-40B4-BE49-F238E27FC236}">
                    <a16:creationId xmlns:a16="http://schemas.microsoft.com/office/drawing/2014/main" id="{44463C47-79BD-49A3-AA29-D49EBB98FF59}"/>
                  </a:ext>
                </a:extLst>
              </p:cNvPr>
              <p:cNvSpPr>
                <a:spLocks noChangeArrowheads="1"/>
              </p:cNvSpPr>
              <p:nvPr/>
            </p:nvSpPr>
            <p:spPr bwMode="auto">
              <a:xfrm>
                <a:off x="3359" y="490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00" name="Rectangle 1220">
                <a:extLst>
                  <a:ext uri="{FF2B5EF4-FFF2-40B4-BE49-F238E27FC236}">
                    <a16:creationId xmlns:a16="http://schemas.microsoft.com/office/drawing/2014/main" id="{84C47B18-76E7-43F4-BA2E-CFCBA58E3908}"/>
                  </a:ext>
                </a:extLst>
              </p:cNvPr>
              <p:cNvSpPr>
                <a:spLocks noChangeArrowheads="1"/>
              </p:cNvSpPr>
              <p:nvPr/>
            </p:nvSpPr>
            <p:spPr bwMode="auto">
              <a:xfrm>
                <a:off x="3359" y="504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01" name="Rectangle 1219">
                <a:extLst>
                  <a:ext uri="{FF2B5EF4-FFF2-40B4-BE49-F238E27FC236}">
                    <a16:creationId xmlns:a16="http://schemas.microsoft.com/office/drawing/2014/main" id="{DBEB041F-AE85-4506-8982-A90600A5D21E}"/>
                  </a:ext>
                </a:extLst>
              </p:cNvPr>
              <p:cNvSpPr>
                <a:spLocks noChangeArrowheads="1"/>
              </p:cNvSpPr>
              <p:nvPr/>
            </p:nvSpPr>
            <p:spPr bwMode="auto">
              <a:xfrm>
                <a:off x="3503" y="4761"/>
                <a:ext cx="144" cy="142"/>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02" name="Rectangle 1218">
                <a:extLst>
                  <a:ext uri="{FF2B5EF4-FFF2-40B4-BE49-F238E27FC236}">
                    <a16:creationId xmlns:a16="http://schemas.microsoft.com/office/drawing/2014/main" id="{98C10F69-BD5D-4CAB-8182-8687F1DD4BA2}"/>
                  </a:ext>
                </a:extLst>
              </p:cNvPr>
              <p:cNvSpPr>
                <a:spLocks noChangeArrowheads="1"/>
              </p:cNvSpPr>
              <p:nvPr/>
            </p:nvSpPr>
            <p:spPr bwMode="auto">
              <a:xfrm>
                <a:off x="3503" y="490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03" name="Rectangle 1217">
                <a:extLst>
                  <a:ext uri="{FF2B5EF4-FFF2-40B4-BE49-F238E27FC236}">
                    <a16:creationId xmlns:a16="http://schemas.microsoft.com/office/drawing/2014/main" id="{A442F890-7F3C-4754-B95B-1ADCC17E774F}"/>
                  </a:ext>
                </a:extLst>
              </p:cNvPr>
              <p:cNvSpPr>
                <a:spLocks noChangeArrowheads="1"/>
              </p:cNvSpPr>
              <p:nvPr/>
            </p:nvSpPr>
            <p:spPr bwMode="auto">
              <a:xfrm>
                <a:off x="3503" y="504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04" name="Rectangle 1216">
                <a:extLst>
                  <a:ext uri="{FF2B5EF4-FFF2-40B4-BE49-F238E27FC236}">
                    <a16:creationId xmlns:a16="http://schemas.microsoft.com/office/drawing/2014/main" id="{0D5B54A3-BF7D-40BE-AF68-147E06E4E11D}"/>
                  </a:ext>
                </a:extLst>
              </p:cNvPr>
              <p:cNvSpPr>
                <a:spLocks noChangeArrowheads="1"/>
              </p:cNvSpPr>
              <p:nvPr/>
            </p:nvSpPr>
            <p:spPr bwMode="auto">
              <a:xfrm>
                <a:off x="3647" y="4761"/>
                <a:ext cx="144" cy="142"/>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05" name="Rectangle 1215">
                <a:extLst>
                  <a:ext uri="{FF2B5EF4-FFF2-40B4-BE49-F238E27FC236}">
                    <a16:creationId xmlns:a16="http://schemas.microsoft.com/office/drawing/2014/main" id="{752796E6-FBC9-4449-8DC0-D4234CDA94BA}"/>
                  </a:ext>
                </a:extLst>
              </p:cNvPr>
              <p:cNvSpPr>
                <a:spLocks noChangeArrowheads="1"/>
              </p:cNvSpPr>
              <p:nvPr/>
            </p:nvSpPr>
            <p:spPr bwMode="auto">
              <a:xfrm>
                <a:off x="3647" y="490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06" name="Rectangle 1214">
                <a:extLst>
                  <a:ext uri="{FF2B5EF4-FFF2-40B4-BE49-F238E27FC236}">
                    <a16:creationId xmlns:a16="http://schemas.microsoft.com/office/drawing/2014/main" id="{3C379CF5-1324-4C22-8B46-34CD3205D7EE}"/>
                  </a:ext>
                </a:extLst>
              </p:cNvPr>
              <p:cNvSpPr>
                <a:spLocks noChangeArrowheads="1"/>
              </p:cNvSpPr>
              <p:nvPr/>
            </p:nvSpPr>
            <p:spPr bwMode="auto">
              <a:xfrm>
                <a:off x="3647" y="504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07" name="Rectangle 1213">
                <a:extLst>
                  <a:ext uri="{FF2B5EF4-FFF2-40B4-BE49-F238E27FC236}">
                    <a16:creationId xmlns:a16="http://schemas.microsoft.com/office/drawing/2014/main" id="{4E5EDE1A-05CE-4338-BF62-3979FFC24C72}"/>
                  </a:ext>
                </a:extLst>
              </p:cNvPr>
              <p:cNvSpPr>
                <a:spLocks noChangeArrowheads="1"/>
              </p:cNvSpPr>
              <p:nvPr/>
            </p:nvSpPr>
            <p:spPr bwMode="auto">
              <a:xfrm>
                <a:off x="3791" y="4761"/>
                <a:ext cx="144" cy="142"/>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08" name="Rectangle 1212">
                <a:extLst>
                  <a:ext uri="{FF2B5EF4-FFF2-40B4-BE49-F238E27FC236}">
                    <a16:creationId xmlns:a16="http://schemas.microsoft.com/office/drawing/2014/main" id="{BE6961C0-DC57-4569-88AE-5A11FAE6973D}"/>
                  </a:ext>
                </a:extLst>
              </p:cNvPr>
              <p:cNvSpPr>
                <a:spLocks noChangeArrowheads="1"/>
              </p:cNvSpPr>
              <p:nvPr/>
            </p:nvSpPr>
            <p:spPr bwMode="auto">
              <a:xfrm>
                <a:off x="3791" y="490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09" name="Rectangle 1211">
                <a:extLst>
                  <a:ext uri="{FF2B5EF4-FFF2-40B4-BE49-F238E27FC236}">
                    <a16:creationId xmlns:a16="http://schemas.microsoft.com/office/drawing/2014/main" id="{95D095E9-C436-4079-AEEE-3EEF50B692F4}"/>
                  </a:ext>
                </a:extLst>
              </p:cNvPr>
              <p:cNvSpPr>
                <a:spLocks noChangeArrowheads="1"/>
              </p:cNvSpPr>
              <p:nvPr/>
            </p:nvSpPr>
            <p:spPr bwMode="auto">
              <a:xfrm>
                <a:off x="3791" y="504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10" name="Rectangle 1210">
                <a:extLst>
                  <a:ext uri="{FF2B5EF4-FFF2-40B4-BE49-F238E27FC236}">
                    <a16:creationId xmlns:a16="http://schemas.microsoft.com/office/drawing/2014/main" id="{D61CE445-5234-4E0A-A532-8326475A291C}"/>
                  </a:ext>
                </a:extLst>
              </p:cNvPr>
              <p:cNvSpPr>
                <a:spLocks noChangeArrowheads="1"/>
              </p:cNvSpPr>
              <p:nvPr/>
            </p:nvSpPr>
            <p:spPr bwMode="auto">
              <a:xfrm>
                <a:off x="3935" y="4761"/>
                <a:ext cx="144" cy="142"/>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11" name="Rectangle 1209">
                <a:extLst>
                  <a:ext uri="{FF2B5EF4-FFF2-40B4-BE49-F238E27FC236}">
                    <a16:creationId xmlns:a16="http://schemas.microsoft.com/office/drawing/2014/main" id="{5EB01760-1BF6-4439-91B4-AA407A3C6D11}"/>
                  </a:ext>
                </a:extLst>
              </p:cNvPr>
              <p:cNvSpPr>
                <a:spLocks noChangeArrowheads="1"/>
              </p:cNvSpPr>
              <p:nvPr/>
            </p:nvSpPr>
            <p:spPr bwMode="auto">
              <a:xfrm>
                <a:off x="3935" y="490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12" name="Rectangle 1208">
                <a:extLst>
                  <a:ext uri="{FF2B5EF4-FFF2-40B4-BE49-F238E27FC236}">
                    <a16:creationId xmlns:a16="http://schemas.microsoft.com/office/drawing/2014/main" id="{7E55492A-DD3F-46E7-B027-FD5BEBEC7A12}"/>
                  </a:ext>
                </a:extLst>
              </p:cNvPr>
              <p:cNvSpPr>
                <a:spLocks noChangeArrowheads="1"/>
              </p:cNvSpPr>
              <p:nvPr/>
            </p:nvSpPr>
            <p:spPr bwMode="auto">
              <a:xfrm>
                <a:off x="3935" y="504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13" name="Rectangle 1207">
                <a:extLst>
                  <a:ext uri="{FF2B5EF4-FFF2-40B4-BE49-F238E27FC236}">
                    <a16:creationId xmlns:a16="http://schemas.microsoft.com/office/drawing/2014/main" id="{19EE769A-4C20-45F2-81E4-71DF6AA28441}"/>
                  </a:ext>
                </a:extLst>
              </p:cNvPr>
              <p:cNvSpPr>
                <a:spLocks noChangeArrowheads="1"/>
              </p:cNvSpPr>
              <p:nvPr/>
            </p:nvSpPr>
            <p:spPr bwMode="auto">
              <a:xfrm>
                <a:off x="3359" y="4761"/>
                <a:ext cx="720" cy="43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14" name="Rectangle 1206">
                <a:extLst>
                  <a:ext uri="{FF2B5EF4-FFF2-40B4-BE49-F238E27FC236}">
                    <a16:creationId xmlns:a16="http://schemas.microsoft.com/office/drawing/2014/main" id="{A6012A3F-12FC-4ED4-9EE8-1B7DE4C51DE3}"/>
                  </a:ext>
                </a:extLst>
              </p:cNvPr>
              <p:cNvSpPr>
                <a:spLocks noChangeArrowheads="1"/>
              </p:cNvSpPr>
              <p:nvPr/>
            </p:nvSpPr>
            <p:spPr bwMode="auto">
              <a:xfrm>
                <a:off x="4079" y="4761"/>
                <a:ext cx="144" cy="142"/>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15" name="Rectangle 1205">
                <a:extLst>
                  <a:ext uri="{FF2B5EF4-FFF2-40B4-BE49-F238E27FC236}">
                    <a16:creationId xmlns:a16="http://schemas.microsoft.com/office/drawing/2014/main" id="{E490E09C-AED1-4B82-A18C-C5E0F5EBE308}"/>
                  </a:ext>
                </a:extLst>
              </p:cNvPr>
              <p:cNvSpPr>
                <a:spLocks noChangeArrowheads="1"/>
              </p:cNvSpPr>
              <p:nvPr/>
            </p:nvSpPr>
            <p:spPr bwMode="auto">
              <a:xfrm>
                <a:off x="4079" y="490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16" name="Rectangle 1204">
                <a:extLst>
                  <a:ext uri="{FF2B5EF4-FFF2-40B4-BE49-F238E27FC236}">
                    <a16:creationId xmlns:a16="http://schemas.microsoft.com/office/drawing/2014/main" id="{9BDAFFF4-CFA8-40E9-9DD6-32EEC5A036A0}"/>
                  </a:ext>
                </a:extLst>
              </p:cNvPr>
              <p:cNvSpPr>
                <a:spLocks noChangeArrowheads="1"/>
              </p:cNvSpPr>
              <p:nvPr/>
            </p:nvSpPr>
            <p:spPr bwMode="auto">
              <a:xfrm>
                <a:off x="4079" y="504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17" name="Rectangle 1203">
                <a:extLst>
                  <a:ext uri="{FF2B5EF4-FFF2-40B4-BE49-F238E27FC236}">
                    <a16:creationId xmlns:a16="http://schemas.microsoft.com/office/drawing/2014/main" id="{1152EE8F-EEC6-4069-8D0B-8C91B29D1B24}"/>
                  </a:ext>
                </a:extLst>
              </p:cNvPr>
              <p:cNvSpPr>
                <a:spLocks noChangeArrowheads="1"/>
              </p:cNvSpPr>
              <p:nvPr/>
            </p:nvSpPr>
            <p:spPr bwMode="auto">
              <a:xfrm>
                <a:off x="4223" y="4761"/>
                <a:ext cx="144" cy="142"/>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18" name="Rectangle 1202">
                <a:extLst>
                  <a:ext uri="{FF2B5EF4-FFF2-40B4-BE49-F238E27FC236}">
                    <a16:creationId xmlns:a16="http://schemas.microsoft.com/office/drawing/2014/main" id="{56B88848-760D-4C16-9A1A-42517C16FB6A}"/>
                  </a:ext>
                </a:extLst>
              </p:cNvPr>
              <p:cNvSpPr>
                <a:spLocks noChangeArrowheads="1"/>
              </p:cNvSpPr>
              <p:nvPr/>
            </p:nvSpPr>
            <p:spPr bwMode="auto">
              <a:xfrm>
                <a:off x="4223" y="490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19" name="Rectangle 1201">
                <a:extLst>
                  <a:ext uri="{FF2B5EF4-FFF2-40B4-BE49-F238E27FC236}">
                    <a16:creationId xmlns:a16="http://schemas.microsoft.com/office/drawing/2014/main" id="{AB992B31-F5D6-4E58-AE2D-80820C17F4A3}"/>
                  </a:ext>
                </a:extLst>
              </p:cNvPr>
              <p:cNvSpPr>
                <a:spLocks noChangeArrowheads="1"/>
              </p:cNvSpPr>
              <p:nvPr/>
            </p:nvSpPr>
            <p:spPr bwMode="auto">
              <a:xfrm>
                <a:off x="4223" y="504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20" name="Rectangle 1200">
                <a:extLst>
                  <a:ext uri="{FF2B5EF4-FFF2-40B4-BE49-F238E27FC236}">
                    <a16:creationId xmlns:a16="http://schemas.microsoft.com/office/drawing/2014/main" id="{C1E5E0FF-01DB-47AC-A735-3C84349EBBD0}"/>
                  </a:ext>
                </a:extLst>
              </p:cNvPr>
              <p:cNvSpPr>
                <a:spLocks noChangeArrowheads="1"/>
              </p:cNvSpPr>
              <p:nvPr/>
            </p:nvSpPr>
            <p:spPr bwMode="auto">
              <a:xfrm>
                <a:off x="4367" y="4761"/>
                <a:ext cx="144" cy="142"/>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21" name="Rectangle 1199">
                <a:extLst>
                  <a:ext uri="{FF2B5EF4-FFF2-40B4-BE49-F238E27FC236}">
                    <a16:creationId xmlns:a16="http://schemas.microsoft.com/office/drawing/2014/main" id="{CA74A95B-D8F1-40DF-9FD8-6EA7B220AE6F}"/>
                  </a:ext>
                </a:extLst>
              </p:cNvPr>
              <p:cNvSpPr>
                <a:spLocks noChangeArrowheads="1"/>
              </p:cNvSpPr>
              <p:nvPr/>
            </p:nvSpPr>
            <p:spPr bwMode="auto">
              <a:xfrm>
                <a:off x="4367" y="490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22" name="Rectangle 1198">
                <a:extLst>
                  <a:ext uri="{FF2B5EF4-FFF2-40B4-BE49-F238E27FC236}">
                    <a16:creationId xmlns:a16="http://schemas.microsoft.com/office/drawing/2014/main" id="{D8B75A41-6E73-4E26-B6E9-5EB76ED2141C}"/>
                  </a:ext>
                </a:extLst>
              </p:cNvPr>
              <p:cNvSpPr>
                <a:spLocks noChangeArrowheads="1"/>
              </p:cNvSpPr>
              <p:nvPr/>
            </p:nvSpPr>
            <p:spPr bwMode="auto">
              <a:xfrm>
                <a:off x="4367" y="504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23" name="Rectangle 1197">
                <a:extLst>
                  <a:ext uri="{FF2B5EF4-FFF2-40B4-BE49-F238E27FC236}">
                    <a16:creationId xmlns:a16="http://schemas.microsoft.com/office/drawing/2014/main" id="{9D3D058E-9DEA-421B-81E0-712AA040CCE6}"/>
                  </a:ext>
                </a:extLst>
              </p:cNvPr>
              <p:cNvSpPr>
                <a:spLocks noChangeArrowheads="1"/>
              </p:cNvSpPr>
              <p:nvPr/>
            </p:nvSpPr>
            <p:spPr bwMode="auto">
              <a:xfrm>
                <a:off x="4511" y="4761"/>
                <a:ext cx="144" cy="142"/>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24" name="Rectangle 1196">
                <a:extLst>
                  <a:ext uri="{FF2B5EF4-FFF2-40B4-BE49-F238E27FC236}">
                    <a16:creationId xmlns:a16="http://schemas.microsoft.com/office/drawing/2014/main" id="{EB244C93-9A88-4409-96DD-5E17BA7B17BA}"/>
                  </a:ext>
                </a:extLst>
              </p:cNvPr>
              <p:cNvSpPr>
                <a:spLocks noChangeArrowheads="1"/>
              </p:cNvSpPr>
              <p:nvPr/>
            </p:nvSpPr>
            <p:spPr bwMode="auto">
              <a:xfrm>
                <a:off x="4511" y="490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25" name="Rectangle 1195">
                <a:extLst>
                  <a:ext uri="{FF2B5EF4-FFF2-40B4-BE49-F238E27FC236}">
                    <a16:creationId xmlns:a16="http://schemas.microsoft.com/office/drawing/2014/main" id="{7D1DD7C8-9AC4-4FC1-A991-50BEB3B3230C}"/>
                  </a:ext>
                </a:extLst>
              </p:cNvPr>
              <p:cNvSpPr>
                <a:spLocks noChangeArrowheads="1"/>
              </p:cNvSpPr>
              <p:nvPr/>
            </p:nvSpPr>
            <p:spPr bwMode="auto">
              <a:xfrm>
                <a:off x="4511" y="504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26" name="Rectangle 1194">
                <a:extLst>
                  <a:ext uri="{FF2B5EF4-FFF2-40B4-BE49-F238E27FC236}">
                    <a16:creationId xmlns:a16="http://schemas.microsoft.com/office/drawing/2014/main" id="{923B82B7-9318-4197-B2DF-3C2607D01536}"/>
                  </a:ext>
                </a:extLst>
              </p:cNvPr>
              <p:cNvSpPr>
                <a:spLocks noChangeArrowheads="1"/>
              </p:cNvSpPr>
              <p:nvPr/>
            </p:nvSpPr>
            <p:spPr bwMode="auto">
              <a:xfrm>
                <a:off x="4655" y="4761"/>
                <a:ext cx="144" cy="142"/>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27" name="Rectangle 1193">
                <a:extLst>
                  <a:ext uri="{FF2B5EF4-FFF2-40B4-BE49-F238E27FC236}">
                    <a16:creationId xmlns:a16="http://schemas.microsoft.com/office/drawing/2014/main" id="{722C722F-9F90-4B56-A84F-0045705E8CFF}"/>
                  </a:ext>
                </a:extLst>
              </p:cNvPr>
              <p:cNvSpPr>
                <a:spLocks noChangeArrowheads="1"/>
              </p:cNvSpPr>
              <p:nvPr/>
            </p:nvSpPr>
            <p:spPr bwMode="auto">
              <a:xfrm>
                <a:off x="4655" y="490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28" name="Rectangle 1192">
                <a:extLst>
                  <a:ext uri="{FF2B5EF4-FFF2-40B4-BE49-F238E27FC236}">
                    <a16:creationId xmlns:a16="http://schemas.microsoft.com/office/drawing/2014/main" id="{22AEE2EC-A1B8-42B8-A7DC-45A55891DA5D}"/>
                  </a:ext>
                </a:extLst>
              </p:cNvPr>
              <p:cNvSpPr>
                <a:spLocks noChangeArrowheads="1"/>
              </p:cNvSpPr>
              <p:nvPr/>
            </p:nvSpPr>
            <p:spPr bwMode="auto">
              <a:xfrm>
                <a:off x="4655" y="504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29" name="Rectangle 1191">
                <a:extLst>
                  <a:ext uri="{FF2B5EF4-FFF2-40B4-BE49-F238E27FC236}">
                    <a16:creationId xmlns:a16="http://schemas.microsoft.com/office/drawing/2014/main" id="{AEFB8631-948C-4C22-A13A-AFE77E650EFB}"/>
                  </a:ext>
                </a:extLst>
              </p:cNvPr>
              <p:cNvSpPr>
                <a:spLocks noChangeArrowheads="1"/>
              </p:cNvSpPr>
              <p:nvPr/>
            </p:nvSpPr>
            <p:spPr bwMode="auto">
              <a:xfrm>
                <a:off x="4079" y="4761"/>
                <a:ext cx="720" cy="43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30" name="Rectangle 1190">
                <a:extLst>
                  <a:ext uri="{FF2B5EF4-FFF2-40B4-BE49-F238E27FC236}">
                    <a16:creationId xmlns:a16="http://schemas.microsoft.com/office/drawing/2014/main" id="{ED431549-7033-4027-BF8B-B3CAB9F7E843}"/>
                  </a:ext>
                </a:extLst>
              </p:cNvPr>
              <p:cNvSpPr>
                <a:spLocks noChangeArrowheads="1"/>
              </p:cNvSpPr>
              <p:nvPr/>
            </p:nvSpPr>
            <p:spPr bwMode="auto">
              <a:xfrm>
                <a:off x="4799" y="4761"/>
                <a:ext cx="144" cy="142"/>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31" name="Rectangle 1189">
                <a:extLst>
                  <a:ext uri="{FF2B5EF4-FFF2-40B4-BE49-F238E27FC236}">
                    <a16:creationId xmlns:a16="http://schemas.microsoft.com/office/drawing/2014/main" id="{57344CC7-11F8-4919-A32D-5ADC9EFC02A4}"/>
                  </a:ext>
                </a:extLst>
              </p:cNvPr>
              <p:cNvSpPr>
                <a:spLocks noChangeArrowheads="1"/>
              </p:cNvSpPr>
              <p:nvPr/>
            </p:nvSpPr>
            <p:spPr bwMode="auto">
              <a:xfrm>
                <a:off x="4799" y="490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32" name="Rectangle 1188">
                <a:extLst>
                  <a:ext uri="{FF2B5EF4-FFF2-40B4-BE49-F238E27FC236}">
                    <a16:creationId xmlns:a16="http://schemas.microsoft.com/office/drawing/2014/main" id="{F94E9938-0722-4B52-8340-AD0030902165}"/>
                  </a:ext>
                </a:extLst>
              </p:cNvPr>
              <p:cNvSpPr>
                <a:spLocks noChangeArrowheads="1"/>
              </p:cNvSpPr>
              <p:nvPr/>
            </p:nvSpPr>
            <p:spPr bwMode="auto">
              <a:xfrm>
                <a:off x="4799" y="504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33" name="Rectangle 1187">
                <a:extLst>
                  <a:ext uri="{FF2B5EF4-FFF2-40B4-BE49-F238E27FC236}">
                    <a16:creationId xmlns:a16="http://schemas.microsoft.com/office/drawing/2014/main" id="{C089BB6A-9AD1-4D1B-A159-1AAE7A82E19E}"/>
                  </a:ext>
                </a:extLst>
              </p:cNvPr>
              <p:cNvSpPr>
                <a:spLocks noChangeArrowheads="1"/>
              </p:cNvSpPr>
              <p:nvPr/>
            </p:nvSpPr>
            <p:spPr bwMode="auto">
              <a:xfrm>
                <a:off x="4943" y="4761"/>
                <a:ext cx="144" cy="142"/>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34" name="Rectangle 1186">
                <a:extLst>
                  <a:ext uri="{FF2B5EF4-FFF2-40B4-BE49-F238E27FC236}">
                    <a16:creationId xmlns:a16="http://schemas.microsoft.com/office/drawing/2014/main" id="{68C465E4-1668-4961-84FB-1D43AC4BE229}"/>
                  </a:ext>
                </a:extLst>
              </p:cNvPr>
              <p:cNvSpPr>
                <a:spLocks noChangeArrowheads="1"/>
              </p:cNvSpPr>
              <p:nvPr/>
            </p:nvSpPr>
            <p:spPr bwMode="auto">
              <a:xfrm>
                <a:off x="4943" y="490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35" name="Rectangle 1185">
                <a:extLst>
                  <a:ext uri="{FF2B5EF4-FFF2-40B4-BE49-F238E27FC236}">
                    <a16:creationId xmlns:a16="http://schemas.microsoft.com/office/drawing/2014/main" id="{2C18032B-8529-48CD-9702-AC706F986131}"/>
                  </a:ext>
                </a:extLst>
              </p:cNvPr>
              <p:cNvSpPr>
                <a:spLocks noChangeArrowheads="1"/>
              </p:cNvSpPr>
              <p:nvPr/>
            </p:nvSpPr>
            <p:spPr bwMode="auto">
              <a:xfrm>
                <a:off x="4943" y="504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36" name="Rectangle 1184">
                <a:extLst>
                  <a:ext uri="{FF2B5EF4-FFF2-40B4-BE49-F238E27FC236}">
                    <a16:creationId xmlns:a16="http://schemas.microsoft.com/office/drawing/2014/main" id="{454553D0-B308-41B5-9FB4-8C5E02417B6A}"/>
                  </a:ext>
                </a:extLst>
              </p:cNvPr>
              <p:cNvSpPr>
                <a:spLocks noChangeArrowheads="1"/>
              </p:cNvSpPr>
              <p:nvPr/>
            </p:nvSpPr>
            <p:spPr bwMode="auto">
              <a:xfrm>
                <a:off x="5087" y="4761"/>
                <a:ext cx="144" cy="142"/>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37" name="Rectangle 1183">
                <a:extLst>
                  <a:ext uri="{FF2B5EF4-FFF2-40B4-BE49-F238E27FC236}">
                    <a16:creationId xmlns:a16="http://schemas.microsoft.com/office/drawing/2014/main" id="{A5C3E15E-DB32-4E98-A0B8-FB34A6EFF099}"/>
                  </a:ext>
                </a:extLst>
              </p:cNvPr>
              <p:cNvSpPr>
                <a:spLocks noChangeArrowheads="1"/>
              </p:cNvSpPr>
              <p:nvPr/>
            </p:nvSpPr>
            <p:spPr bwMode="auto">
              <a:xfrm>
                <a:off x="5087" y="490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38" name="Rectangle 1182">
                <a:extLst>
                  <a:ext uri="{FF2B5EF4-FFF2-40B4-BE49-F238E27FC236}">
                    <a16:creationId xmlns:a16="http://schemas.microsoft.com/office/drawing/2014/main" id="{BAC97068-8108-4D3C-AA9C-A0BB70A7E575}"/>
                  </a:ext>
                </a:extLst>
              </p:cNvPr>
              <p:cNvSpPr>
                <a:spLocks noChangeArrowheads="1"/>
              </p:cNvSpPr>
              <p:nvPr/>
            </p:nvSpPr>
            <p:spPr bwMode="auto">
              <a:xfrm>
                <a:off x="5087" y="504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39" name="Rectangle 1181">
                <a:extLst>
                  <a:ext uri="{FF2B5EF4-FFF2-40B4-BE49-F238E27FC236}">
                    <a16:creationId xmlns:a16="http://schemas.microsoft.com/office/drawing/2014/main" id="{A0B5CF7F-54E3-497E-ACC8-801CD3529CAF}"/>
                  </a:ext>
                </a:extLst>
              </p:cNvPr>
              <p:cNvSpPr>
                <a:spLocks noChangeArrowheads="1"/>
              </p:cNvSpPr>
              <p:nvPr/>
            </p:nvSpPr>
            <p:spPr bwMode="auto">
              <a:xfrm>
                <a:off x="5231" y="4761"/>
                <a:ext cx="144" cy="142"/>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40" name="Rectangle 1180">
                <a:extLst>
                  <a:ext uri="{FF2B5EF4-FFF2-40B4-BE49-F238E27FC236}">
                    <a16:creationId xmlns:a16="http://schemas.microsoft.com/office/drawing/2014/main" id="{667F558F-697A-4339-B54C-D92E00F7438F}"/>
                  </a:ext>
                </a:extLst>
              </p:cNvPr>
              <p:cNvSpPr>
                <a:spLocks noChangeArrowheads="1"/>
              </p:cNvSpPr>
              <p:nvPr/>
            </p:nvSpPr>
            <p:spPr bwMode="auto">
              <a:xfrm>
                <a:off x="5231" y="490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41" name="Rectangle 1179">
                <a:extLst>
                  <a:ext uri="{FF2B5EF4-FFF2-40B4-BE49-F238E27FC236}">
                    <a16:creationId xmlns:a16="http://schemas.microsoft.com/office/drawing/2014/main" id="{FA682083-A524-46AC-AF12-245B67F83DE2}"/>
                  </a:ext>
                </a:extLst>
              </p:cNvPr>
              <p:cNvSpPr>
                <a:spLocks noChangeArrowheads="1"/>
              </p:cNvSpPr>
              <p:nvPr/>
            </p:nvSpPr>
            <p:spPr bwMode="auto">
              <a:xfrm>
                <a:off x="5231" y="504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42" name="Rectangle 1178">
                <a:extLst>
                  <a:ext uri="{FF2B5EF4-FFF2-40B4-BE49-F238E27FC236}">
                    <a16:creationId xmlns:a16="http://schemas.microsoft.com/office/drawing/2014/main" id="{01D54A94-C1BD-4F81-964E-4B0771BF72D0}"/>
                  </a:ext>
                </a:extLst>
              </p:cNvPr>
              <p:cNvSpPr>
                <a:spLocks noChangeArrowheads="1"/>
              </p:cNvSpPr>
              <p:nvPr/>
            </p:nvSpPr>
            <p:spPr bwMode="auto">
              <a:xfrm>
                <a:off x="5375" y="4761"/>
                <a:ext cx="144" cy="142"/>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43" name="Rectangle 1177">
                <a:extLst>
                  <a:ext uri="{FF2B5EF4-FFF2-40B4-BE49-F238E27FC236}">
                    <a16:creationId xmlns:a16="http://schemas.microsoft.com/office/drawing/2014/main" id="{DEB4E533-F963-423E-8A05-9A682149F633}"/>
                  </a:ext>
                </a:extLst>
              </p:cNvPr>
              <p:cNvSpPr>
                <a:spLocks noChangeArrowheads="1"/>
              </p:cNvSpPr>
              <p:nvPr/>
            </p:nvSpPr>
            <p:spPr bwMode="auto">
              <a:xfrm>
                <a:off x="5375" y="490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44" name="Rectangle 1176">
                <a:extLst>
                  <a:ext uri="{FF2B5EF4-FFF2-40B4-BE49-F238E27FC236}">
                    <a16:creationId xmlns:a16="http://schemas.microsoft.com/office/drawing/2014/main" id="{E6230C3B-D595-49CF-B0EE-8EE5E2D81426}"/>
                  </a:ext>
                </a:extLst>
              </p:cNvPr>
              <p:cNvSpPr>
                <a:spLocks noChangeArrowheads="1"/>
              </p:cNvSpPr>
              <p:nvPr/>
            </p:nvSpPr>
            <p:spPr bwMode="auto">
              <a:xfrm>
                <a:off x="5375" y="504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45" name="Rectangle 1175">
                <a:extLst>
                  <a:ext uri="{FF2B5EF4-FFF2-40B4-BE49-F238E27FC236}">
                    <a16:creationId xmlns:a16="http://schemas.microsoft.com/office/drawing/2014/main" id="{57B757E0-43CF-4D15-B42F-B4CEBFBF5A90}"/>
                  </a:ext>
                </a:extLst>
              </p:cNvPr>
              <p:cNvSpPr>
                <a:spLocks noChangeArrowheads="1"/>
              </p:cNvSpPr>
              <p:nvPr/>
            </p:nvSpPr>
            <p:spPr bwMode="auto">
              <a:xfrm>
                <a:off x="4799" y="4761"/>
                <a:ext cx="720" cy="43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46" name="Rectangle 1174">
                <a:extLst>
                  <a:ext uri="{FF2B5EF4-FFF2-40B4-BE49-F238E27FC236}">
                    <a16:creationId xmlns:a16="http://schemas.microsoft.com/office/drawing/2014/main" id="{96305BB7-F632-4A7D-88F5-799D6DEEE25B}"/>
                  </a:ext>
                </a:extLst>
              </p:cNvPr>
              <p:cNvSpPr>
                <a:spLocks noChangeArrowheads="1"/>
              </p:cNvSpPr>
              <p:nvPr/>
            </p:nvSpPr>
            <p:spPr bwMode="auto">
              <a:xfrm>
                <a:off x="5519" y="4761"/>
                <a:ext cx="144" cy="142"/>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47" name="Rectangle 1173">
                <a:extLst>
                  <a:ext uri="{FF2B5EF4-FFF2-40B4-BE49-F238E27FC236}">
                    <a16:creationId xmlns:a16="http://schemas.microsoft.com/office/drawing/2014/main" id="{B7AAC76D-E1F9-40E9-92A1-065C67BE70D2}"/>
                  </a:ext>
                </a:extLst>
              </p:cNvPr>
              <p:cNvSpPr>
                <a:spLocks noChangeArrowheads="1"/>
              </p:cNvSpPr>
              <p:nvPr/>
            </p:nvSpPr>
            <p:spPr bwMode="auto">
              <a:xfrm>
                <a:off x="5519" y="490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48" name="Rectangle 1172">
                <a:extLst>
                  <a:ext uri="{FF2B5EF4-FFF2-40B4-BE49-F238E27FC236}">
                    <a16:creationId xmlns:a16="http://schemas.microsoft.com/office/drawing/2014/main" id="{499EA72F-B36B-46C3-8862-C98BCEEB2460}"/>
                  </a:ext>
                </a:extLst>
              </p:cNvPr>
              <p:cNvSpPr>
                <a:spLocks noChangeArrowheads="1"/>
              </p:cNvSpPr>
              <p:nvPr/>
            </p:nvSpPr>
            <p:spPr bwMode="auto">
              <a:xfrm>
                <a:off x="5519" y="504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49" name="Rectangle 1171">
                <a:extLst>
                  <a:ext uri="{FF2B5EF4-FFF2-40B4-BE49-F238E27FC236}">
                    <a16:creationId xmlns:a16="http://schemas.microsoft.com/office/drawing/2014/main" id="{78400BCE-1CA6-4C4C-9B48-52FF2A82A94C}"/>
                  </a:ext>
                </a:extLst>
              </p:cNvPr>
              <p:cNvSpPr>
                <a:spLocks noChangeArrowheads="1"/>
              </p:cNvSpPr>
              <p:nvPr/>
            </p:nvSpPr>
            <p:spPr bwMode="auto">
              <a:xfrm>
                <a:off x="5663" y="4761"/>
                <a:ext cx="144" cy="142"/>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50" name="Rectangle 1170">
                <a:extLst>
                  <a:ext uri="{FF2B5EF4-FFF2-40B4-BE49-F238E27FC236}">
                    <a16:creationId xmlns:a16="http://schemas.microsoft.com/office/drawing/2014/main" id="{996432E4-7E66-41BF-B1E9-68B0499F8D98}"/>
                  </a:ext>
                </a:extLst>
              </p:cNvPr>
              <p:cNvSpPr>
                <a:spLocks noChangeArrowheads="1"/>
              </p:cNvSpPr>
              <p:nvPr/>
            </p:nvSpPr>
            <p:spPr bwMode="auto">
              <a:xfrm>
                <a:off x="5663" y="490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51" name="Rectangle 1169">
                <a:extLst>
                  <a:ext uri="{FF2B5EF4-FFF2-40B4-BE49-F238E27FC236}">
                    <a16:creationId xmlns:a16="http://schemas.microsoft.com/office/drawing/2014/main" id="{91D0A871-B245-455C-9990-F5C375277D6A}"/>
                  </a:ext>
                </a:extLst>
              </p:cNvPr>
              <p:cNvSpPr>
                <a:spLocks noChangeArrowheads="1"/>
              </p:cNvSpPr>
              <p:nvPr/>
            </p:nvSpPr>
            <p:spPr bwMode="auto">
              <a:xfrm>
                <a:off x="5663" y="504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52" name="Rectangle 1168">
                <a:extLst>
                  <a:ext uri="{FF2B5EF4-FFF2-40B4-BE49-F238E27FC236}">
                    <a16:creationId xmlns:a16="http://schemas.microsoft.com/office/drawing/2014/main" id="{90E14579-BBF8-4EB9-868F-24DC0B3272E2}"/>
                  </a:ext>
                </a:extLst>
              </p:cNvPr>
              <p:cNvSpPr>
                <a:spLocks noChangeArrowheads="1"/>
              </p:cNvSpPr>
              <p:nvPr/>
            </p:nvSpPr>
            <p:spPr bwMode="auto">
              <a:xfrm>
                <a:off x="5519" y="4761"/>
                <a:ext cx="288" cy="43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253" name="Line 1167">
                <a:extLst>
                  <a:ext uri="{FF2B5EF4-FFF2-40B4-BE49-F238E27FC236}">
                    <a16:creationId xmlns:a16="http://schemas.microsoft.com/office/drawing/2014/main" id="{6E95E988-4E72-470A-B0B2-FE9D6894A864}"/>
                  </a:ext>
                </a:extLst>
              </p:cNvPr>
              <p:cNvSpPr>
                <a:spLocks noChangeShapeType="1"/>
              </p:cNvSpPr>
              <p:nvPr/>
            </p:nvSpPr>
            <p:spPr bwMode="auto">
              <a:xfrm>
                <a:off x="2639" y="4828"/>
                <a:ext cx="3168" cy="1"/>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47" name="Group 1045">
              <a:extLst>
                <a:ext uri="{FF2B5EF4-FFF2-40B4-BE49-F238E27FC236}">
                  <a16:creationId xmlns:a16="http://schemas.microsoft.com/office/drawing/2014/main" id="{6F7D4320-CEFB-435B-821C-D662BE3A42C6}"/>
                </a:ext>
              </a:extLst>
            </p:cNvPr>
            <p:cNvGrpSpPr>
              <a:grpSpLocks/>
            </p:cNvGrpSpPr>
            <p:nvPr/>
          </p:nvGrpSpPr>
          <p:grpSpPr bwMode="auto">
            <a:xfrm>
              <a:off x="2783" y="6056"/>
              <a:ext cx="3168" cy="719"/>
              <a:chOff x="2639" y="5191"/>
              <a:chExt cx="3168" cy="719"/>
            </a:xfrm>
          </p:grpSpPr>
          <p:grpSp>
            <p:nvGrpSpPr>
              <p:cNvPr id="1062" name="Group 1139">
                <a:extLst>
                  <a:ext uri="{FF2B5EF4-FFF2-40B4-BE49-F238E27FC236}">
                    <a16:creationId xmlns:a16="http://schemas.microsoft.com/office/drawing/2014/main" id="{43901833-DF05-431F-BB2B-8FF3D526E408}"/>
                  </a:ext>
                </a:extLst>
              </p:cNvPr>
              <p:cNvGrpSpPr>
                <a:grpSpLocks/>
              </p:cNvGrpSpPr>
              <p:nvPr/>
            </p:nvGrpSpPr>
            <p:grpSpPr bwMode="auto">
              <a:xfrm>
                <a:off x="2639" y="5191"/>
                <a:ext cx="720" cy="719"/>
                <a:chOff x="2927" y="5479"/>
                <a:chExt cx="720" cy="720"/>
              </a:xfrm>
            </p:grpSpPr>
            <p:sp>
              <p:nvSpPr>
                <p:cNvPr id="1156" name="Rectangle 1165">
                  <a:extLst>
                    <a:ext uri="{FF2B5EF4-FFF2-40B4-BE49-F238E27FC236}">
                      <a16:creationId xmlns:a16="http://schemas.microsoft.com/office/drawing/2014/main" id="{C6BBF2C9-B482-43E8-A630-1B7520BE8D06}"/>
                    </a:ext>
                  </a:extLst>
                </p:cNvPr>
                <p:cNvSpPr>
                  <a:spLocks noChangeArrowheads="1"/>
                </p:cNvSpPr>
                <p:nvPr/>
              </p:nvSpPr>
              <p:spPr bwMode="auto">
                <a:xfrm>
                  <a:off x="2927"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57" name="Rectangle 1164">
                  <a:extLst>
                    <a:ext uri="{FF2B5EF4-FFF2-40B4-BE49-F238E27FC236}">
                      <a16:creationId xmlns:a16="http://schemas.microsoft.com/office/drawing/2014/main" id="{5503288B-AB6E-4CA4-B68F-05AE0C86F36A}"/>
                    </a:ext>
                  </a:extLst>
                </p:cNvPr>
                <p:cNvSpPr>
                  <a:spLocks noChangeArrowheads="1"/>
                </p:cNvSpPr>
                <p:nvPr/>
              </p:nvSpPr>
              <p:spPr bwMode="auto">
                <a:xfrm>
                  <a:off x="2927"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58" name="Rectangle 1163">
                  <a:extLst>
                    <a:ext uri="{FF2B5EF4-FFF2-40B4-BE49-F238E27FC236}">
                      <a16:creationId xmlns:a16="http://schemas.microsoft.com/office/drawing/2014/main" id="{97A70BC9-4DD6-4C33-BE30-E2752B7A41F1}"/>
                    </a:ext>
                  </a:extLst>
                </p:cNvPr>
                <p:cNvSpPr>
                  <a:spLocks noChangeArrowheads="1"/>
                </p:cNvSpPr>
                <p:nvPr/>
              </p:nvSpPr>
              <p:spPr bwMode="auto">
                <a:xfrm>
                  <a:off x="2927"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59" name="Rectangle 1162">
                  <a:extLst>
                    <a:ext uri="{FF2B5EF4-FFF2-40B4-BE49-F238E27FC236}">
                      <a16:creationId xmlns:a16="http://schemas.microsoft.com/office/drawing/2014/main" id="{B0D0FB9E-1836-45D6-8C4B-BD1C7182B6F4}"/>
                    </a:ext>
                  </a:extLst>
                </p:cNvPr>
                <p:cNvSpPr>
                  <a:spLocks noChangeArrowheads="1"/>
                </p:cNvSpPr>
                <p:nvPr/>
              </p:nvSpPr>
              <p:spPr bwMode="auto">
                <a:xfrm>
                  <a:off x="2927"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60" name="Rectangle 1161">
                  <a:extLst>
                    <a:ext uri="{FF2B5EF4-FFF2-40B4-BE49-F238E27FC236}">
                      <a16:creationId xmlns:a16="http://schemas.microsoft.com/office/drawing/2014/main" id="{6EBB95D3-FE4B-47EF-9A2F-DFEAC5594944}"/>
                    </a:ext>
                  </a:extLst>
                </p:cNvPr>
                <p:cNvSpPr>
                  <a:spLocks noChangeArrowheads="1"/>
                </p:cNvSpPr>
                <p:nvPr/>
              </p:nvSpPr>
              <p:spPr bwMode="auto">
                <a:xfrm>
                  <a:off x="2927"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61" name="Rectangle 1160">
                  <a:extLst>
                    <a:ext uri="{FF2B5EF4-FFF2-40B4-BE49-F238E27FC236}">
                      <a16:creationId xmlns:a16="http://schemas.microsoft.com/office/drawing/2014/main" id="{776B6450-9FB3-4462-AB1F-42E48C72810E}"/>
                    </a:ext>
                  </a:extLst>
                </p:cNvPr>
                <p:cNvSpPr>
                  <a:spLocks noChangeArrowheads="1"/>
                </p:cNvSpPr>
                <p:nvPr/>
              </p:nvSpPr>
              <p:spPr bwMode="auto">
                <a:xfrm>
                  <a:off x="3071"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62" name="Rectangle 1159">
                  <a:extLst>
                    <a:ext uri="{FF2B5EF4-FFF2-40B4-BE49-F238E27FC236}">
                      <a16:creationId xmlns:a16="http://schemas.microsoft.com/office/drawing/2014/main" id="{FAA21D43-229A-4930-A8E1-858A86405DDE}"/>
                    </a:ext>
                  </a:extLst>
                </p:cNvPr>
                <p:cNvSpPr>
                  <a:spLocks noChangeArrowheads="1"/>
                </p:cNvSpPr>
                <p:nvPr/>
              </p:nvSpPr>
              <p:spPr bwMode="auto">
                <a:xfrm>
                  <a:off x="3071"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63" name="Rectangle 1158">
                  <a:extLst>
                    <a:ext uri="{FF2B5EF4-FFF2-40B4-BE49-F238E27FC236}">
                      <a16:creationId xmlns:a16="http://schemas.microsoft.com/office/drawing/2014/main" id="{9951910C-094F-405A-9513-F9E9DCAA7B33}"/>
                    </a:ext>
                  </a:extLst>
                </p:cNvPr>
                <p:cNvSpPr>
                  <a:spLocks noChangeArrowheads="1"/>
                </p:cNvSpPr>
                <p:nvPr/>
              </p:nvSpPr>
              <p:spPr bwMode="auto">
                <a:xfrm>
                  <a:off x="3071"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64" name="Rectangle 1157">
                  <a:extLst>
                    <a:ext uri="{FF2B5EF4-FFF2-40B4-BE49-F238E27FC236}">
                      <a16:creationId xmlns:a16="http://schemas.microsoft.com/office/drawing/2014/main" id="{6CBBF79B-33CC-4AED-997F-785ACD0D332B}"/>
                    </a:ext>
                  </a:extLst>
                </p:cNvPr>
                <p:cNvSpPr>
                  <a:spLocks noChangeArrowheads="1"/>
                </p:cNvSpPr>
                <p:nvPr/>
              </p:nvSpPr>
              <p:spPr bwMode="auto">
                <a:xfrm>
                  <a:off x="3071"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65" name="Rectangle 1156">
                  <a:extLst>
                    <a:ext uri="{FF2B5EF4-FFF2-40B4-BE49-F238E27FC236}">
                      <a16:creationId xmlns:a16="http://schemas.microsoft.com/office/drawing/2014/main" id="{7627C623-22FA-4CF6-AFBC-EE00C983109B}"/>
                    </a:ext>
                  </a:extLst>
                </p:cNvPr>
                <p:cNvSpPr>
                  <a:spLocks noChangeArrowheads="1"/>
                </p:cNvSpPr>
                <p:nvPr/>
              </p:nvSpPr>
              <p:spPr bwMode="auto">
                <a:xfrm>
                  <a:off x="3071"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66" name="Rectangle 1155">
                  <a:extLst>
                    <a:ext uri="{FF2B5EF4-FFF2-40B4-BE49-F238E27FC236}">
                      <a16:creationId xmlns:a16="http://schemas.microsoft.com/office/drawing/2014/main" id="{9B2DF932-F607-43FD-86E9-CF66A0ED46C8}"/>
                    </a:ext>
                  </a:extLst>
                </p:cNvPr>
                <p:cNvSpPr>
                  <a:spLocks noChangeArrowheads="1"/>
                </p:cNvSpPr>
                <p:nvPr/>
              </p:nvSpPr>
              <p:spPr bwMode="auto">
                <a:xfrm>
                  <a:off x="3215"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67" name="Rectangle 1154">
                  <a:extLst>
                    <a:ext uri="{FF2B5EF4-FFF2-40B4-BE49-F238E27FC236}">
                      <a16:creationId xmlns:a16="http://schemas.microsoft.com/office/drawing/2014/main" id="{A752D129-9439-43D1-82AC-815ADADA0E25}"/>
                    </a:ext>
                  </a:extLst>
                </p:cNvPr>
                <p:cNvSpPr>
                  <a:spLocks noChangeArrowheads="1"/>
                </p:cNvSpPr>
                <p:nvPr/>
              </p:nvSpPr>
              <p:spPr bwMode="auto">
                <a:xfrm>
                  <a:off x="3215"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68" name="Rectangle 1153">
                  <a:extLst>
                    <a:ext uri="{FF2B5EF4-FFF2-40B4-BE49-F238E27FC236}">
                      <a16:creationId xmlns:a16="http://schemas.microsoft.com/office/drawing/2014/main" id="{06F61ED4-3AC5-455F-9768-FEB7AE72A968}"/>
                    </a:ext>
                  </a:extLst>
                </p:cNvPr>
                <p:cNvSpPr>
                  <a:spLocks noChangeArrowheads="1"/>
                </p:cNvSpPr>
                <p:nvPr/>
              </p:nvSpPr>
              <p:spPr bwMode="auto">
                <a:xfrm>
                  <a:off x="3215"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69" name="Rectangle 1152">
                  <a:extLst>
                    <a:ext uri="{FF2B5EF4-FFF2-40B4-BE49-F238E27FC236}">
                      <a16:creationId xmlns:a16="http://schemas.microsoft.com/office/drawing/2014/main" id="{5958260B-8A31-4DB5-A703-CE5339277BCA}"/>
                    </a:ext>
                  </a:extLst>
                </p:cNvPr>
                <p:cNvSpPr>
                  <a:spLocks noChangeArrowheads="1"/>
                </p:cNvSpPr>
                <p:nvPr/>
              </p:nvSpPr>
              <p:spPr bwMode="auto">
                <a:xfrm>
                  <a:off x="3215"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70" name="Rectangle 1151">
                  <a:extLst>
                    <a:ext uri="{FF2B5EF4-FFF2-40B4-BE49-F238E27FC236}">
                      <a16:creationId xmlns:a16="http://schemas.microsoft.com/office/drawing/2014/main" id="{09C094C0-3002-480D-817E-4804A3F281CF}"/>
                    </a:ext>
                  </a:extLst>
                </p:cNvPr>
                <p:cNvSpPr>
                  <a:spLocks noChangeArrowheads="1"/>
                </p:cNvSpPr>
                <p:nvPr/>
              </p:nvSpPr>
              <p:spPr bwMode="auto">
                <a:xfrm>
                  <a:off x="3215"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71" name="Rectangle 1150">
                  <a:extLst>
                    <a:ext uri="{FF2B5EF4-FFF2-40B4-BE49-F238E27FC236}">
                      <a16:creationId xmlns:a16="http://schemas.microsoft.com/office/drawing/2014/main" id="{61E04DED-BC7B-450B-9306-7BB5209036C4}"/>
                    </a:ext>
                  </a:extLst>
                </p:cNvPr>
                <p:cNvSpPr>
                  <a:spLocks noChangeArrowheads="1"/>
                </p:cNvSpPr>
                <p:nvPr/>
              </p:nvSpPr>
              <p:spPr bwMode="auto">
                <a:xfrm>
                  <a:off x="3359"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72" name="Rectangle 1149">
                  <a:extLst>
                    <a:ext uri="{FF2B5EF4-FFF2-40B4-BE49-F238E27FC236}">
                      <a16:creationId xmlns:a16="http://schemas.microsoft.com/office/drawing/2014/main" id="{80126810-B22B-4467-8132-FF77552E9B62}"/>
                    </a:ext>
                  </a:extLst>
                </p:cNvPr>
                <p:cNvSpPr>
                  <a:spLocks noChangeArrowheads="1"/>
                </p:cNvSpPr>
                <p:nvPr/>
              </p:nvSpPr>
              <p:spPr bwMode="auto">
                <a:xfrm>
                  <a:off x="3359"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73" name="Rectangle 1148">
                  <a:extLst>
                    <a:ext uri="{FF2B5EF4-FFF2-40B4-BE49-F238E27FC236}">
                      <a16:creationId xmlns:a16="http://schemas.microsoft.com/office/drawing/2014/main" id="{DBEABBF7-E12C-4CDC-B31A-6FD1CA6770D8}"/>
                    </a:ext>
                  </a:extLst>
                </p:cNvPr>
                <p:cNvSpPr>
                  <a:spLocks noChangeArrowheads="1"/>
                </p:cNvSpPr>
                <p:nvPr/>
              </p:nvSpPr>
              <p:spPr bwMode="auto">
                <a:xfrm>
                  <a:off x="3359"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74" name="Rectangle 1147">
                  <a:extLst>
                    <a:ext uri="{FF2B5EF4-FFF2-40B4-BE49-F238E27FC236}">
                      <a16:creationId xmlns:a16="http://schemas.microsoft.com/office/drawing/2014/main" id="{56C3804A-1E41-41EF-9FB4-87C2393EB853}"/>
                    </a:ext>
                  </a:extLst>
                </p:cNvPr>
                <p:cNvSpPr>
                  <a:spLocks noChangeArrowheads="1"/>
                </p:cNvSpPr>
                <p:nvPr/>
              </p:nvSpPr>
              <p:spPr bwMode="auto">
                <a:xfrm>
                  <a:off x="3359"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75" name="Rectangle 1146">
                  <a:extLst>
                    <a:ext uri="{FF2B5EF4-FFF2-40B4-BE49-F238E27FC236}">
                      <a16:creationId xmlns:a16="http://schemas.microsoft.com/office/drawing/2014/main" id="{D896D59D-3AF3-4849-9300-C96BED21E868}"/>
                    </a:ext>
                  </a:extLst>
                </p:cNvPr>
                <p:cNvSpPr>
                  <a:spLocks noChangeArrowheads="1"/>
                </p:cNvSpPr>
                <p:nvPr/>
              </p:nvSpPr>
              <p:spPr bwMode="auto">
                <a:xfrm>
                  <a:off x="3359"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76" name="Rectangle 1145">
                  <a:extLst>
                    <a:ext uri="{FF2B5EF4-FFF2-40B4-BE49-F238E27FC236}">
                      <a16:creationId xmlns:a16="http://schemas.microsoft.com/office/drawing/2014/main" id="{5B942B06-9CBD-4FDD-B0CA-9E46D51AEDDF}"/>
                    </a:ext>
                  </a:extLst>
                </p:cNvPr>
                <p:cNvSpPr>
                  <a:spLocks noChangeArrowheads="1"/>
                </p:cNvSpPr>
                <p:nvPr/>
              </p:nvSpPr>
              <p:spPr bwMode="auto">
                <a:xfrm>
                  <a:off x="3503"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77" name="Rectangle 1144">
                  <a:extLst>
                    <a:ext uri="{FF2B5EF4-FFF2-40B4-BE49-F238E27FC236}">
                      <a16:creationId xmlns:a16="http://schemas.microsoft.com/office/drawing/2014/main" id="{C879EE97-61B3-4511-A4C6-D2EF3908CFC0}"/>
                    </a:ext>
                  </a:extLst>
                </p:cNvPr>
                <p:cNvSpPr>
                  <a:spLocks noChangeArrowheads="1"/>
                </p:cNvSpPr>
                <p:nvPr/>
              </p:nvSpPr>
              <p:spPr bwMode="auto">
                <a:xfrm>
                  <a:off x="3503"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78" name="Rectangle 1143">
                  <a:extLst>
                    <a:ext uri="{FF2B5EF4-FFF2-40B4-BE49-F238E27FC236}">
                      <a16:creationId xmlns:a16="http://schemas.microsoft.com/office/drawing/2014/main" id="{7F3583E4-0052-4BBF-8C3E-4AA730DD2C85}"/>
                    </a:ext>
                  </a:extLst>
                </p:cNvPr>
                <p:cNvSpPr>
                  <a:spLocks noChangeArrowheads="1"/>
                </p:cNvSpPr>
                <p:nvPr/>
              </p:nvSpPr>
              <p:spPr bwMode="auto">
                <a:xfrm>
                  <a:off x="3503"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79" name="Rectangle 1142">
                  <a:extLst>
                    <a:ext uri="{FF2B5EF4-FFF2-40B4-BE49-F238E27FC236}">
                      <a16:creationId xmlns:a16="http://schemas.microsoft.com/office/drawing/2014/main" id="{B058B6CE-486F-4BDF-ADF1-E38F06AEA34F}"/>
                    </a:ext>
                  </a:extLst>
                </p:cNvPr>
                <p:cNvSpPr>
                  <a:spLocks noChangeArrowheads="1"/>
                </p:cNvSpPr>
                <p:nvPr/>
              </p:nvSpPr>
              <p:spPr bwMode="auto">
                <a:xfrm>
                  <a:off x="3503"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80" name="Rectangle 1141">
                  <a:extLst>
                    <a:ext uri="{FF2B5EF4-FFF2-40B4-BE49-F238E27FC236}">
                      <a16:creationId xmlns:a16="http://schemas.microsoft.com/office/drawing/2014/main" id="{B172C995-B9BB-4675-89A2-97C85FF7FBBC}"/>
                    </a:ext>
                  </a:extLst>
                </p:cNvPr>
                <p:cNvSpPr>
                  <a:spLocks noChangeArrowheads="1"/>
                </p:cNvSpPr>
                <p:nvPr/>
              </p:nvSpPr>
              <p:spPr bwMode="auto">
                <a:xfrm>
                  <a:off x="3503"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81" name="Rectangle 1140">
                  <a:extLst>
                    <a:ext uri="{FF2B5EF4-FFF2-40B4-BE49-F238E27FC236}">
                      <a16:creationId xmlns:a16="http://schemas.microsoft.com/office/drawing/2014/main" id="{48C1690C-008A-4F63-A42F-6D4520624BE3}"/>
                    </a:ext>
                  </a:extLst>
                </p:cNvPr>
                <p:cNvSpPr>
                  <a:spLocks noChangeArrowheads="1"/>
                </p:cNvSpPr>
                <p:nvPr/>
              </p:nvSpPr>
              <p:spPr bwMode="auto">
                <a:xfrm>
                  <a:off x="2927" y="5479"/>
                  <a:ext cx="720" cy="72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grpSp>
          <p:grpSp>
            <p:nvGrpSpPr>
              <p:cNvPr id="1063" name="Group 1112">
                <a:extLst>
                  <a:ext uri="{FF2B5EF4-FFF2-40B4-BE49-F238E27FC236}">
                    <a16:creationId xmlns:a16="http://schemas.microsoft.com/office/drawing/2014/main" id="{55B04B23-60DF-45E5-8635-35DCE430F122}"/>
                  </a:ext>
                </a:extLst>
              </p:cNvPr>
              <p:cNvGrpSpPr>
                <a:grpSpLocks/>
              </p:cNvGrpSpPr>
              <p:nvPr/>
            </p:nvGrpSpPr>
            <p:grpSpPr bwMode="auto">
              <a:xfrm>
                <a:off x="3359" y="5191"/>
                <a:ext cx="720" cy="719"/>
                <a:chOff x="2927" y="5479"/>
                <a:chExt cx="720" cy="720"/>
              </a:xfrm>
            </p:grpSpPr>
            <p:sp>
              <p:nvSpPr>
                <p:cNvPr id="1130" name="Rectangle 1138">
                  <a:extLst>
                    <a:ext uri="{FF2B5EF4-FFF2-40B4-BE49-F238E27FC236}">
                      <a16:creationId xmlns:a16="http://schemas.microsoft.com/office/drawing/2014/main" id="{7DDF48F5-8A83-4DD1-A30A-CFEB123D1335}"/>
                    </a:ext>
                  </a:extLst>
                </p:cNvPr>
                <p:cNvSpPr>
                  <a:spLocks noChangeArrowheads="1"/>
                </p:cNvSpPr>
                <p:nvPr/>
              </p:nvSpPr>
              <p:spPr bwMode="auto">
                <a:xfrm>
                  <a:off x="2927"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31" name="Rectangle 1137">
                  <a:extLst>
                    <a:ext uri="{FF2B5EF4-FFF2-40B4-BE49-F238E27FC236}">
                      <a16:creationId xmlns:a16="http://schemas.microsoft.com/office/drawing/2014/main" id="{193F1FE2-DB9F-4EAC-BE64-BEE94EC5726A}"/>
                    </a:ext>
                  </a:extLst>
                </p:cNvPr>
                <p:cNvSpPr>
                  <a:spLocks noChangeArrowheads="1"/>
                </p:cNvSpPr>
                <p:nvPr/>
              </p:nvSpPr>
              <p:spPr bwMode="auto">
                <a:xfrm>
                  <a:off x="2927"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32" name="Rectangle 1136">
                  <a:extLst>
                    <a:ext uri="{FF2B5EF4-FFF2-40B4-BE49-F238E27FC236}">
                      <a16:creationId xmlns:a16="http://schemas.microsoft.com/office/drawing/2014/main" id="{F375B496-6ABD-42A5-AD9D-F2FD89BCD6F0}"/>
                    </a:ext>
                  </a:extLst>
                </p:cNvPr>
                <p:cNvSpPr>
                  <a:spLocks noChangeArrowheads="1"/>
                </p:cNvSpPr>
                <p:nvPr/>
              </p:nvSpPr>
              <p:spPr bwMode="auto">
                <a:xfrm>
                  <a:off x="2927"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33" name="Rectangle 1135">
                  <a:extLst>
                    <a:ext uri="{FF2B5EF4-FFF2-40B4-BE49-F238E27FC236}">
                      <a16:creationId xmlns:a16="http://schemas.microsoft.com/office/drawing/2014/main" id="{22D1998D-03E8-4C6D-8F16-B30BC62AB3D5}"/>
                    </a:ext>
                  </a:extLst>
                </p:cNvPr>
                <p:cNvSpPr>
                  <a:spLocks noChangeArrowheads="1"/>
                </p:cNvSpPr>
                <p:nvPr/>
              </p:nvSpPr>
              <p:spPr bwMode="auto">
                <a:xfrm>
                  <a:off x="2927"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34" name="Rectangle 1134">
                  <a:extLst>
                    <a:ext uri="{FF2B5EF4-FFF2-40B4-BE49-F238E27FC236}">
                      <a16:creationId xmlns:a16="http://schemas.microsoft.com/office/drawing/2014/main" id="{31EAE983-41CE-417B-9253-19B49D915224}"/>
                    </a:ext>
                  </a:extLst>
                </p:cNvPr>
                <p:cNvSpPr>
                  <a:spLocks noChangeArrowheads="1"/>
                </p:cNvSpPr>
                <p:nvPr/>
              </p:nvSpPr>
              <p:spPr bwMode="auto">
                <a:xfrm>
                  <a:off x="2927"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35" name="Rectangle 1133">
                  <a:extLst>
                    <a:ext uri="{FF2B5EF4-FFF2-40B4-BE49-F238E27FC236}">
                      <a16:creationId xmlns:a16="http://schemas.microsoft.com/office/drawing/2014/main" id="{843E8235-7DC6-4BEE-91A7-C1011B5FBCDF}"/>
                    </a:ext>
                  </a:extLst>
                </p:cNvPr>
                <p:cNvSpPr>
                  <a:spLocks noChangeArrowheads="1"/>
                </p:cNvSpPr>
                <p:nvPr/>
              </p:nvSpPr>
              <p:spPr bwMode="auto">
                <a:xfrm>
                  <a:off x="3071"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36" name="Rectangle 1132">
                  <a:extLst>
                    <a:ext uri="{FF2B5EF4-FFF2-40B4-BE49-F238E27FC236}">
                      <a16:creationId xmlns:a16="http://schemas.microsoft.com/office/drawing/2014/main" id="{8EB03D50-D3BE-40A2-813C-0FBAD07BE4D2}"/>
                    </a:ext>
                  </a:extLst>
                </p:cNvPr>
                <p:cNvSpPr>
                  <a:spLocks noChangeArrowheads="1"/>
                </p:cNvSpPr>
                <p:nvPr/>
              </p:nvSpPr>
              <p:spPr bwMode="auto">
                <a:xfrm>
                  <a:off x="3071"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37" name="Rectangle 1131">
                  <a:extLst>
                    <a:ext uri="{FF2B5EF4-FFF2-40B4-BE49-F238E27FC236}">
                      <a16:creationId xmlns:a16="http://schemas.microsoft.com/office/drawing/2014/main" id="{5D6A4A00-8214-4DA5-A31E-72BF93A30E8E}"/>
                    </a:ext>
                  </a:extLst>
                </p:cNvPr>
                <p:cNvSpPr>
                  <a:spLocks noChangeArrowheads="1"/>
                </p:cNvSpPr>
                <p:nvPr/>
              </p:nvSpPr>
              <p:spPr bwMode="auto">
                <a:xfrm>
                  <a:off x="3071"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38" name="Rectangle 1130">
                  <a:extLst>
                    <a:ext uri="{FF2B5EF4-FFF2-40B4-BE49-F238E27FC236}">
                      <a16:creationId xmlns:a16="http://schemas.microsoft.com/office/drawing/2014/main" id="{4BD1B644-4D05-4F9F-8C10-1544E9E1106D}"/>
                    </a:ext>
                  </a:extLst>
                </p:cNvPr>
                <p:cNvSpPr>
                  <a:spLocks noChangeArrowheads="1"/>
                </p:cNvSpPr>
                <p:nvPr/>
              </p:nvSpPr>
              <p:spPr bwMode="auto">
                <a:xfrm>
                  <a:off x="3071"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39" name="Rectangle 1129">
                  <a:extLst>
                    <a:ext uri="{FF2B5EF4-FFF2-40B4-BE49-F238E27FC236}">
                      <a16:creationId xmlns:a16="http://schemas.microsoft.com/office/drawing/2014/main" id="{5D9F2F1B-8B20-42EE-8BA0-D0B53BCF3F25}"/>
                    </a:ext>
                  </a:extLst>
                </p:cNvPr>
                <p:cNvSpPr>
                  <a:spLocks noChangeArrowheads="1"/>
                </p:cNvSpPr>
                <p:nvPr/>
              </p:nvSpPr>
              <p:spPr bwMode="auto">
                <a:xfrm>
                  <a:off x="3071"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40" name="Rectangle 1128">
                  <a:extLst>
                    <a:ext uri="{FF2B5EF4-FFF2-40B4-BE49-F238E27FC236}">
                      <a16:creationId xmlns:a16="http://schemas.microsoft.com/office/drawing/2014/main" id="{11891CA4-4291-466C-83E2-2D6B417D1F3B}"/>
                    </a:ext>
                  </a:extLst>
                </p:cNvPr>
                <p:cNvSpPr>
                  <a:spLocks noChangeArrowheads="1"/>
                </p:cNvSpPr>
                <p:nvPr/>
              </p:nvSpPr>
              <p:spPr bwMode="auto">
                <a:xfrm>
                  <a:off x="3215"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41" name="Rectangle 1127">
                  <a:extLst>
                    <a:ext uri="{FF2B5EF4-FFF2-40B4-BE49-F238E27FC236}">
                      <a16:creationId xmlns:a16="http://schemas.microsoft.com/office/drawing/2014/main" id="{993560FD-5CC9-4D31-BA20-047BE92C5D5A}"/>
                    </a:ext>
                  </a:extLst>
                </p:cNvPr>
                <p:cNvSpPr>
                  <a:spLocks noChangeArrowheads="1"/>
                </p:cNvSpPr>
                <p:nvPr/>
              </p:nvSpPr>
              <p:spPr bwMode="auto">
                <a:xfrm>
                  <a:off x="3215"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42" name="Rectangle 1126">
                  <a:extLst>
                    <a:ext uri="{FF2B5EF4-FFF2-40B4-BE49-F238E27FC236}">
                      <a16:creationId xmlns:a16="http://schemas.microsoft.com/office/drawing/2014/main" id="{FBD162D5-DB18-491F-92C5-FA32118036A8}"/>
                    </a:ext>
                  </a:extLst>
                </p:cNvPr>
                <p:cNvSpPr>
                  <a:spLocks noChangeArrowheads="1"/>
                </p:cNvSpPr>
                <p:nvPr/>
              </p:nvSpPr>
              <p:spPr bwMode="auto">
                <a:xfrm>
                  <a:off x="3215"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43" name="Rectangle 1125">
                  <a:extLst>
                    <a:ext uri="{FF2B5EF4-FFF2-40B4-BE49-F238E27FC236}">
                      <a16:creationId xmlns:a16="http://schemas.microsoft.com/office/drawing/2014/main" id="{A7CC7707-1E79-4DCC-9C7E-A7D86F101443}"/>
                    </a:ext>
                  </a:extLst>
                </p:cNvPr>
                <p:cNvSpPr>
                  <a:spLocks noChangeArrowheads="1"/>
                </p:cNvSpPr>
                <p:nvPr/>
              </p:nvSpPr>
              <p:spPr bwMode="auto">
                <a:xfrm>
                  <a:off x="3215"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44" name="Rectangle 1124">
                  <a:extLst>
                    <a:ext uri="{FF2B5EF4-FFF2-40B4-BE49-F238E27FC236}">
                      <a16:creationId xmlns:a16="http://schemas.microsoft.com/office/drawing/2014/main" id="{EFC136FA-65E6-4FF9-99C3-C208D5C4FDB9}"/>
                    </a:ext>
                  </a:extLst>
                </p:cNvPr>
                <p:cNvSpPr>
                  <a:spLocks noChangeArrowheads="1"/>
                </p:cNvSpPr>
                <p:nvPr/>
              </p:nvSpPr>
              <p:spPr bwMode="auto">
                <a:xfrm>
                  <a:off x="3215"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45" name="Rectangle 1123">
                  <a:extLst>
                    <a:ext uri="{FF2B5EF4-FFF2-40B4-BE49-F238E27FC236}">
                      <a16:creationId xmlns:a16="http://schemas.microsoft.com/office/drawing/2014/main" id="{A9D26023-47C9-4995-9BA2-5BD6AE3E2B53}"/>
                    </a:ext>
                  </a:extLst>
                </p:cNvPr>
                <p:cNvSpPr>
                  <a:spLocks noChangeArrowheads="1"/>
                </p:cNvSpPr>
                <p:nvPr/>
              </p:nvSpPr>
              <p:spPr bwMode="auto">
                <a:xfrm>
                  <a:off x="3359"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46" name="Rectangle 1122">
                  <a:extLst>
                    <a:ext uri="{FF2B5EF4-FFF2-40B4-BE49-F238E27FC236}">
                      <a16:creationId xmlns:a16="http://schemas.microsoft.com/office/drawing/2014/main" id="{952B0D6D-D573-43AA-B3AD-24AF7BF0CA71}"/>
                    </a:ext>
                  </a:extLst>
                </p:cNvPr>
                <p:cNvSpPr>
                  <a:spLocks noChangeArrowheads="1"/>
                </p:cNvSpPr>
                <p:nvPr/>
              </p:nvSpPr>
              <p:spPr bwMode="auto">
                <a:xfrm>
                  <a:off x="3359"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47" name="Rectangle 1121">
                  <a:extLst>
                    <a:ext uri="{FF2B5EF4-FFF2-40B4-BE49-F238E27FC236}">
                      <a16:creationId xmlns:a16="http://schemas.microsoft.com/office/drawing/2014/main" id="{8A0EA13E-54F3-41F6-95D0-80DD7FEC12A0}"/>
                    </a:ext>
                  </a:extLst>
                </p:cNvPr>
                <p:cNvSpPr>
                  <a:spLocks noChangeArrowheads="1"/>
                </p:cNvSpPr>
                <p:nvPr/>
              </p:nvSpPr>
              <p:spPr bwMode="auto">
                <a:xfrm>
                  <a:off x="3359"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48" name="Rectangle 1120">
                  <a:extLst>
                    <a:ext uri="{FF2B5EF4-FFF2-40B4-BE49-F238E27FC236}">
                      <a16:creationId xmlns:a16="http://schemas.microsoft.com/office/drawing/2014/main" id="{3B6E9785-CD66-4CD3-8D04-0A7DEECCE188}"/>
                    </a:ext>
                  </a:extLst>
                </p:cNvPr>
                <p:cNvSpPr>
                  <a:spLocks noChangeArrowheads="1"/>
                </p:cNvSpPr>
                <p:nvPr/>
              </p:nvSpPr>
              <p:spPr bwMode="auto">
                <a:xfrm>
                  <a:off x="3359"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49" name="Rectangle 1119">
                  <a:extLst>
                    <a:ext uri="{FF2B5EF4-FFF2-40B4-BE49-F238E27FC236}">
                      <a16:creationId xmlns:a16="http://schemas.microsoft.com/office/drawing/2014/main" id="{89CF078F-FB00-4016-B358-8F9CB3FB1751}"/>
                    </a:ext>
                  </a:extLst>
                </p:cNvPr>
                <p:cNvSpPr>
                  <a:spLocks noChangeArrowheads="1"/>
                </p:cNvSpPr>
                <p:nvPr/>
              </p:nvSpPr>
              <p:spPr bwMode="auto">
                <a:xfrm>
                  <a:off x="3359"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50" name="Rectangle 1118">
                  <a:extLst>
                    <a:ext uri="{FF2B5EF4-FFF2-40B4-BE49-F238E27FC236}">
                      <a16:creationId xmlns:a16="http://schemas.microsoft.com/office/drawing/2014/main" id="{4288C602-1B31-4835-AC7B-86A9A627FFD2}"/>
                    </a:ext>
                  </a:extLst>
                </p:cNvPr>
                <p:cNvSpPr>
                  <a:spLocks noChangeArrowheads="1"/>
                </p:cNvSpPr>
                <p:nvPr/>
              </p:nvSpPr>
              <p:spPr bwMode="auto">
                <a:xfrm>
                  <a:off x="3503"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51" name="Rectangle 1117">
                  <a:extLst>
                    <a:ext uri="{FF2B5EF4-FFF2-40B4-BE49-F238E27FC236}">
                      <a16:creationId xmlns:a16="http://schemas.microsoft.com/office/drawing/2014/main" id="{2274FB2A-B98F-40FE-A188-FFE54571F220}"/>
                    </a:ext>
                  </a:extLst>
                </p:cNvPr>
                <p:cNvSpPr>
                  <a:spLocks noChangeArrowheads="1"/>
                </p:cNvSpPr>
                <p:nvPr/>
              </p:nvSpPr>
              <p:spPr bwMode="auto">
                <a:xfrm>
                  <a:off x="3503"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52" name="Rectangle 1116">
                  <a:extLst>
                    <a:ext uri="{FF2B5EF4-FFF2-40B4-BE49-F238E27FC236}">
                      <a16:creationId xmlns:a16="http://schemas.microsoft.com/office/drawing/2014/main" id="{A6A0F2F5-EF76-4703-B34E-FD2DC92012DC}"/>
                    </a:ext>
                  </a:extLst>
                </p:cNvPr>
                <p:cNvSpPr>
                  <a:spLocks noChangeArrowheads="1"/>
                </p:cNvSpPr>
                <p:nvPr/>
              </p:nvSpPr>
              <p:spPr bwMode="auto">
                <a:xfrm>
                  <a:off x="3503"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53" name="Rectangle 1115">
                  <a:extLst>
                    <a:ext uri="{FF2B5EF4-FFF2-40B4-BE49-F238E27FC236}">
                      <a16:creationId xmlns:a16="http://schemas.microsoft.com/office/drawing/2014/main" id="{C7BEAACA-7FE0-477E-99F8-27EF49E5C6E6}"/>
                    </a:ext>
                  </a:extLst>
                </p:cNvPr>
                <p:cNvSpPr>
                  <a:spLocks noChangeArrowheads="1"/>
                </p:cNvSpPr>
                <p:nvPr/>
              </p:nvSpPr>
              <p:spPr bwMode="auto">
                <a:xfrm>
                  <a:off x="3503"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54" name="Rectangle 1114">
                  <a:extLst>
                    <a:ext uri="{FF2B5EF4-FFF2-40B4-BE49-F238E27FC236}">
                      <a16:creationId xmlns:a16="http://schemas.microsoft.com/office/drawing/2014/main" id="{48CEF831-BAD1-4351-A0C9-2CA2C9DA2016}"/>
                    </a:ext>
                  </a:extLst>
                </p:cNvPr>
                <p:cNvSpPr>
                  <a:spLocks noChangeArrowheads="1"/>
                </p:cNvSpPr>
                <p:nvPr/>
              </p:nvSpPr>
              <p:spPr bwMode="auto">
                <a:xfrm>
                  <a:off x="3503"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55" name="Rectangle 1113">
                  <a:extLst>
                    <a:ext uri="{FF2B5EF4-FFF2-40B4-BE49-F238E27FC236}">
                      <a16:creationId xmlns:a16="http://schemas.microsoft.com/office/drawing/2014/main" id="{1F40CC10-39BC-4419-9CA1-666A22468B26}"/>
                    </a:ext>
                  </a:extLst>
                </p:cNvPr>
                <p:cNvSpPr>
                  <a:spLocks noChangeArrowheads="1"/>
                </p:cNvSpPr>
                <p:nvPr/>
              </p:nvSpPr>
              <p:spPr bwMode="auto">
                <a:xfrm>
                  <a:off x="2927" y="5479"/>
                  <a:ext cx="720" cy="72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grpSp>
          <p:grpSp>
            <p:nvGrpSpPr>
              <p:cNvPr id="1064" name="Group 1085">
                <a:extLst>
                  <a:ext uri="{FF2B5EF4-FFF2-40B4-BE49-F238E27FC236}">
                    <a16:creationId xmlns:a16="http://schemas.microsoft.com/office/drawing/2014/main" id="{2C858822-F384-4998-955E-06657C7020C3}"/>
                  </a:ext>
                </a:extLst>
              </p:cNvPr>
              <p:cNvGrpSpPr>
                <a:grpSpLocks/>
              </p:cNvGrpSpPr>
              <p:nvPr/>
            </p:nvGrpSpPr>
            <p:grpSpPr bwMode="auto">
              <a:xfrm>
                <a:off x="4079" y="5191"/>
                <a:ext cx="720" cy="719"/>
                <a:chOff x="2927" y="5479"/>
                <a:chExt cx="720" cy="720"/>
              </a:xfrm>
            </p:grpSpPr>
            <p:sp>
              <p:nvSpPr>
                <p:cNvPr id="1104" name="Rectangle 1111">
                  <a:extLst>
                    <a:ext uri="{FF2B5EF4-FFF2-40B4-BE49-F238E27FC236}">
                      <a16:creationId xmlns:a16="http://schemas.microsoft.com/office/drawing/2014/main" id="{1184F89B-6AC5-4D6B-A32E-D1EEB1D03928}"/>
                    </a:ext>
                  </a:extLst>
                </p:cNvPr>
                <p:cNvSpPr>
                  <a:spLocks noChangeArrowheads="1"/>
                </p:cNvSpPr>
                <p:nvPr/>
              </p:nvSpPr>
              <p:spPr bwMode="auto">
                <a:xfrm>
                  <a:off x="2927"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05" name="Rectangle 1110">
                  <a:extLst>
                    <a:ext uri="{FF2B5EF4-FFF2-40B4-BE49-F238E27FC236}">
                      <a16:creationId xmlns:a16="http://schemas.microsoft.com/office/drawing/2014/main" id="{56CB1F78-64B1-496D-BE1B-174BE8A5A3E7}"/>
                    </a:ext>
                  </a:extLst>
                </p:cNvPr>
                <p:cNvSpPr>
                  <a:spLocks noChangeArrowheads="1"/>
                </p:cNvSpPr>
                <p:nvPr/>
              </p:nvSpPr>
              <p:spPr bwMode="auto">
                <a:xfrm>
                  <a:off x="2927"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06" name="Rectangle 1109">
                  <a:extLst>
                    <a:ext uri="{FF2B5EF4-FFF2-40B4-BE49-F238E27FC236}">
                      <a16:creationId xmlns:a16="http://schemas.microsoft.com/office/drawing/2014/main" id="{35D1D714-D569-4937-B260-8B766EE56D47}"/>
                    </a:ext>
                  </a:extLst>
                </p:cNvPr>
                <p:cNvSpPr>
                  <a:spLocks noChangeArrowheads="1"/>
                </p:cNvSpPr>
                <p:nvPr/>
              </p:nvSpPr>
              <p:spPr bwMode="auto">
                <a:xfrm>
                  <a:off x="2927"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07" name="Rectangle 1108">
                  <a:extLst>
                    <a:ext uri="{FF2B5EF4-FFF2-40B4-BE49-F238E27FC236}">
                      <a16:creationId xmlns:a16="http://schemas.microsoft.com/office/drawing/2014/main" id="{20E59144-AEDC-40F0-A23B-C3F5484292A1}"/>
                    </a:ext>
                  </a:extLst>
                </p:cNvPr>
                <p:cNvSpPr>
                  <a:spLocks noChangeArrowheads="1"/>
                </p:cNvSpPr>
                <p:nvPr/>
              </p:nvSpPr>
              <p:spPr bwMode="auto">
                <a:xfrm>
                  <a:off x="2927"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08" name="Rectangle 1107">
                  <a:extLst>
                    <a:ext uri="{FF2B5EF4-FFF2-40B4-BE49-F238E27FC236}">
                      <a16:creationId xmlns:a16="http://schemas.microsoft.com/office/drawing/2014/main" id="{18ED6135-F3ED-4E01-8529-88402C2B57F4}"/>
                    </a:ext>
                  </a:extLst>
                </p:cNvPr>
                <p:cNvSpPr>
                  <a:spLocks noChangeArrowheads="1"/>
                </p:cNvSpPr>
                <p:nvPr/>
              </p:nvSpPr>
              <p:spPr bwMode="auto">
                <a:xfrm>
                  <a:off x="2927"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09" name="Rectangle 1106">
                  <a:extLst>
                    <a:ext uri="{FF2B5EF4-FFF2-40B4-BE49-F238E27FC236}">
                      <a16:creationId xmlns:a16="http://schemas.microsoft.com/office/drawing/2014/main" id="{C8341FF7-2B70-4F9B-9A76-A36FFF26ED2A}"/>
                    </a:ext>
                  </a:extLst>
                </p:cNvPr>
                <p:cNvSpPr>
                  <a:spLocks noChangeArrowheads="1"/>
                </p:cNvSpPr>
                <p:nvPr/>
              </p:nvSpPr>
              <p:spPr bwMode="auto">
                <a:xfrm>
                  <a:off x="3071"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10" name="Rectangle 1105">
                  <a:extLst>
                    <a:ext uri="{FF2B5EF4-FFF2-40B4-BE49-F238E27FC236}">
                      <a16:creationId xmlns:a16="http://schemas.microsoft.com/office/drawing/2014/main" id="{62220084-D322-4817-AA59-48CD6E3E8292}"/>
                    </a:ext>
                  </a:extLst>
                </p:cNvPr>
                <p:cNvSpPr>
                  <a:spLocks noChangeArrowheads="1"/>
                </p:cNvSpPr>
                <p:nvPr/>
              </p:nvSpPr>
              <p:spPr bwMode="auto">
                <a:xfrm>
                  <a:off x="3071"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11" name="Rectangle 1104">
                  <a:extLst>
                    <a:ext uri="{FF2B5EF4-FFF2-40B4-BE49-F238E27FC236}">
                      <a16:creationId xmlns:a16="http://schemas.microsoft.com/office/drawing/2014/main" id="{E4B37E04-13C5-41B6-A344-7C1F98CC073B}"/>
                    </a:ext>
                  </a:extLst>
                </p:cNvPr>
                <p:cNvSpPr>
                  <a:spLocks noChangeArrowheads="1"/>
                </p:cNvSpPr>
                <p:nvPr/>
              </p:nvSpPr>
              <p:spPr bwMode="auto">
                <a:xfrm>
                  <a:off x="3071"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12" name="Rectangle 1103">
                  <a:extLst>
                    <a:ext uri="{FF2B5EF4-FFF2-40B4-BE49-F238E27FC236}">
                      <a16:creationId xmlns:a16="http://schemas.microsoft.com/office/drawing/2014/main" id="{43B93D2D-EDE8-48C6-A6AF-51BECEFE25A6}"/>
                    </a:ext>
                  </a:extLst>
                </p:cNvPr>
                <p:cNvSpPr>
                  <a:spLocks noChangeArrowheads="1"/>
                </p:cNvSpPr>
                <p:nvPr/>
              </p:nvSpPr>
              <p:spPr bwMode="auto">
                <a:xfrm>
                  <a:off x="3071"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13" name="Rectangle 1102">
                  <a:extLst>
                    <a:ext uri="{FF2B5EF4-FFF2-40B4-BE49-F238E27FC236}">
                      <a16:creationId xmlns:a16="http://schemas.microsoft.com/office/drawing/2014/main" id="{380449EE-DCED-4540-9FA6-2607FCCF1AA1}"/>
                    </a:ext>
                  </a:extLst>
                </p:cNvPr>
                <p:cNvSpPr>
                  <a:spLocks noChangeArrowheads="1"/>
                </p:cNvSpPr>
                <p:nvPr/>
              </p:nvSpPr>
              <p:spPr bwMode="auto">
                <a:xfrm>
                  <a:off x="3071"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14" name="Rectangle 1101">
                  <a:extLst>
                    <a:ext uri="{FF2B5EF4-FFF2-40B4-BE49-F238E27FC236}">
                      <a16:creationId xmlns:a16="http://schemas.microsoft.com/office/drawing/2014/main" id="{2B07A715-50AE-4586-B120-6A59D9B4BF63}"/>
                    </a:ext>
                  </a:extLst>
                </p:cNvPr>
                <p:cNvSpPr>
                  <a:spLocks noChangeArrowheads="1"/>
                </p:cNvSpPr>
                <p:nvPr/>
              </p:nvSpPr>
              <p:spPr bwMode="auto">
                <a:xfrm>
                  <a:off x="3215"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15" name="Rectangle 1100">
                  <a:extLst>
                    <a:ext uri="{FF2B5EF4-FFF2-40B4-BE49-F238E27FC236}">
                      <a16:creationId xmlns:a16="http://schemas.microsoft.com/office/drawing/2014/main" id="{7F8A7CD1-450F-4D9E-BBE0-C5785BCE4951}"/>
                    </a:ext>
                  </a:extLst>
                </p:cNvPr>
                <p:cNvSpPr>
                  <a:spLocks noChangeArrowheads="1"/>
                </p:cNvSpPr>
                <p:nvPr/>
              </p:nvSpPr>
              <p:spPr bwMode="auto">
                <a:xfrm>
                  <a:off x="3215"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16" name="Rectangle 1099">
                  <a:extLst>
                    <a:ext uri="{FF2B5EF4-FFF2-40B4-BE49-F238E27FC236}">
                      <a16:creationId xmlns:a16="http://schemas.microsoft.com/office/drawing/2014/main" id="{006C0364-3647-4951-BE23-4AA174FDDAD5}"/>
                    </a:ext>
                  </a:extLst>
                </p:cNvPr>
                <p:cNvSpPr>
                  <a:spLocks noChangeArrowheads="1"/>
                </p:cNvSpPr>
                <p:nvPr/>
              </p:nvSpPr>
              <p:spPr bwMode="auto">
                <a:xfrm>
                  <a:off x="3215"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17" name="Rectangle 1098">
                  <a:extLst>
                    <a:ext uri="{FF2B5EF4-FFF2-40B4-BE49-F238E27FC236}">
                      <a16:creationId xmlns:a16="http://schemas.microsoft.com/office/drawing/2014/main" id="{BA31D6AA-39D1-45B0-A87F-BDCCA40F0BC5}"/>
                    </a:ext>
                  </a:extLst>
                </p:cNvPr>
                <p:cNvSpPr>
                  <a:spLocks noChangeArrowheads="1"/>
                </p:cNvSpPr>
                <p:nvPr/>
              </p:nvSpPr>
              <p:spPr bwMode="auto">
                <a:xfrm>
                  <a:off x="3215"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18" name="Rectangle 1097">
                  <a:extLst>
                    <a:ext uri="{FF2B5EF4-FFF2-40B4-BE49-F238E27FC236}">
                      <a16:creationId xmlns:a16="http://schemas.microsoft.com/office/drawing/2014/main" id="{191C3755-DA8E-4C35-9CEF-9B593145780C}"/>
                    </a:ext>
                  </a:extLst>
                </p:cNvPr>
                <p:cNvSpPr>
                  <a:spLocks noChangeArrowheads="1"/>
                </p:cNvSpPr>
                <p:nvPr/>
              </p:nvSpPr>
              <p:spPr bwMode="auto">
                <a:xfrm>
                  <a:off x="3215"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19" name="Rectangle 1096">
                  <a:extLst>
                    <a:ext uri="{FF2B5EF4-FFF2-40B4-BE49-F238E27FC236}">
                      <a16:creationId xmlns:a16="http://schemas.microsoft.com/office/drawing/2014/main" id="{717D4BA7-3B56-4F45-A838-C34F99F21415}"/>
                    </a:ext>
                  </a:extLst>
                </p:cNvPr>
                <p:cNvSpPr>
                  <a:spLocks noChangeArrowheads="1"/>
                </p:cNvSpPr>
                <p:nvPr/>
              </p:nvSpPr>
              <p:spPr bwMode="auto">
                <a:xfrm>
                  <a:off x="3359"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20" name="Rectangle 1095">
                  <a:extLst>
                    <a:ext uri="{FF2B5EF4-FFF2-40B4-BE49-F238E27FC236}">
                      <a16:creationId xmlns:a16="http://schemas.microsoft.com/office/drawing/2014/main" id="{EB170D43-D682-4B3B-A38D-7073660001A4}"/>
                    </a:ext>
                  </a:extLst>
                </p:cNvPr>
                <p:cNvSpPr>
                  <a:spLocks noChangeArrowheads="1"/>
                </p:cNvSpPr>
                <p:nvPr/>
              </p:nvSpPr>
              <p:spPr bwMode="auto">
                <a:xfrm>
                  <a:off x="3359"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21" name="Rectangle 1094">
                  <a:extLst>
                    <a:ext uri="{FF2B5EF4-FFF2-40B4-BE49-F238E27FC236}">
                      <a16:creationId xmlns:a16="http://schemas.microsoft.com/office/drawing/2014/main" id="{4B887928-8C41-4B48-A8E8-34D0D06C0672}"/>
                    </a:ext>
                  </a:extLst>
                </p:cNvPr>
                <p:cNvSpPr>
                  <a:spLocks noChangeArrowheads="1"/>
                </p:cNvSpPr>
                <p:nvPr/>
              </p:nvSpPr>
              <p:spPr bwMode="auto">
                <a:xfrm>
                  <a:off x="3359"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22" name="Rectangle 1093">
                  <a:extLst>
                    <a:ext uri="{FF2B5EF4-FFF2-40B4-BE49-F238E27FC236}">
                      <a16:creationId xmlns:a16="http://schemas.microsoft.com/office/drawing/2014/main" id="{8884EDCB-3651-4E47-84E7-E624DC005444}"/>
                    </a:ext>
                  </a:extLst>
                </p:cNvPr>
                <p:cNvSpPr>
                  <a:spLocks noChangeArrowheads="1"/>
                </p:cNvSpPr>
                <p:nvPr/>
              </p:nvSpPr>
              <p:spPr bwMode="auto">
                <a:xfrm>
                  <a:off x="3359"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23" name="Rectangle 1092">
                  <a:extLst>
                    <a:ext uri="{FF2B5EF4-FFF2-40B4-BE49-F238E27FC236}">
                      <a16:creationId xmlns:a16="http://schemas.microsoft.com/office/drawing/2014/main" id="{FFFC76D7-AEE5-497D-B59B-C16331F072F2}"/>
                    </a:ext>
                  </a:extLst>
                </p:cNvPr>
                <p:cNvSpPr>
                  <a:spLocks noChangeArrowheads="1"/>
                </p:cNvSpPr>
                <p:nvPr/>
              </p:nvSpPr>
              <p:spPr bwMode="auto">
                <a:xfrm>
                  <a:off x="3359"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24" name="Rectangle 1091">
                  <a:extLst>
                    <a:ext uri="{FF2B5EF4-FFF2-40B4-BE49-F238E27FC236}">
                      <a16:creationId xmlns:a16="http://schemas.microsoft.com/office/drawing/2014/main" id="{BFD11832-1A86-4D3A-9BC4-443C531F3E28}"/>
                    </a:ext>
                  </a:extLst>
                </p:cNvPr>
                <p:cNvSpPr>
                  <a:spLocks noChangeArrowheads="1"/>
                </p:cNvSpPr>
                <p:nvPr/>
              </p:nvSpPr>
              <p:spPr bwMode="auto">
                <a:xfrm>
                  <a:off x="3503"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25" name="Rectangle 1090">
                  <a:extLst>
                    <a:ext uri="{FF2B5EF4-FFF2-40B4-BE49-F238E27FC236}">
                      <a16:creationId xmlns:a16="http://schemas.microsoft.com/office/drawing/2014/main" id="{8337C423-FBB2-4D53-8752-DB7D570C4B58}"/>
                    </a:ext>
                  </a:extLst>
                </p:cNvPr>
                <p:cNvSpPr>
                  <a:spLocks noChangeArrowheads="1"/>
                </p:cNvSpPr>
                <p:nvPr/>
              </p:nvSpPr>
              <p:spPr bwMode="auto">
                <a:xfrm>
                  <a:off x="3503"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26" name="Rectangle 1089">
                  <a:extLst>
                    <a:ext uri="{FF2B5EF4-FFF2-40B4-BE49-F238E27FC236}">
                      <a16:creationId xmlns:a16="http://schemas.microsoft.com/office/drawing/2014/main" id="{A6782546-80A2-469B-B67F-997EDD2539FC}"/>
                    </a:ext>
                  </a:extLst>
                </p:cNvPr>
                <p:cNvSpPr>
                  <a:spLocks noChangeArrowheads="1"/>
                </p:cNvSpPr>
                <p:nvPr/>
              </p:nvSpPr>
              <p:spPr bwMode="auto">
                <a:xfrm>
                  <a:off x="3503"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27" name="Rectangle 1088">
                  <a:extLst>
                    <a:ext uri="{FF2B5EF4-FFF2-40B4-BE49-F238E27FC236}">
                      <a16:creationId xmlns:a16="http://schemas.microsoft.com/office/drawing/2014/main" id="{C20BEF80-A1B1-488A-A5F7-1E9987C70F22}"/>
                    </a:ext>
                  </a:extLst>
                </p:cNvPr>
                <p:cNvSpPr>
                  <a:spLocks noChangeArrowheads="1"/>
                </p:cNvSpPr>
                <p:nvPr/>
              </p:nvSpPr>
              <p:spPr bwMode="auto">
                <a:xfrm>
                  <a:off x="3503"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28" name="Rectangle 1087">
                  <a:extLst>
                    <a:ext uri="{FF2B5EF4-FFF2-40B4-BE49-F238E27FC236}">
                      <a16:creationId xmlns:a16="http://schemas.microsoft.com/office/drawing/2014/main" id="{7290FD08-A3CB-46DF-9CCC-78CA6B6B9E11}"/>
                    </a:ext>
                  </a:extLst>
                </p:cNvPr>
                <p:cNvSpPr>
                  <a:spLocks noChangeArrowheads="1"/>
                </p:cNvSpPr>
                <p:nvPr/>
              </p:nvSpPr>
              <p:spPr bwMode="auto">
                <a:xfrm>
                  <a:off x="3503"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29" name="Rectangle 1086">
                  <a:extLst>
                    <a:ext uri="{FF2B5EF4-FFF2-40B4-BE49-F238E27FC236}">
                      <a16:creationId xmlns:a16="http://schemas.microsoft.com/office/drawing/2014/main" id="{308549BC-D906-4976-9635-4D915777C645}"/>
                    </a:ext>
                  </a:extLst>
                </p:cNvPr>
                <p:cNvSpPr>
                  <a:spLocks noChangeArrowheads="1"/>
                </p:cNvSpPr>
                <p:nvPr/>
              </p:nvSpPr>
              <p:spPr bwMode="auto">
                <a:xfrm>
                  <a:off x="2927" y="5479"/>
                  <a:ext cx="720" cy="72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grpSp>
          <p:grpSp>
            <p:nvGrpSpPr>
              <p:cNvPr id="1065" name="Group 1058">
                <a:extLst>
                  <a:ext uri="{FF2B5EF4-FFF2-40B4-BE49-F238E27FC236}">
                    <a16:creationId xmlns:a16="http://schemas.microsoft.com/office/drawing/2014/main" id="{4035B810-8CE8-4C01-BAAA-44FFEBB0C6ED}"/>
                  </a:ext>
                </a:extLst>
              </p:cNvPr>
              <p:cNvGrpSpPr>
                <a:grpSpLocks/>
              </p:cNvGrpSpPr>
              <p:nvPr/>
            </p:nvGrpSpPr>
            <p:grpSpPr bwMode="auto">
              <a:xfrm>
                <a:off x="4799" y="5191"/>
                <a:ext cx="720" cy="719"/>
                <a:chOff x="2927" y="5479"/>
                <a:chExt cx="720" cy="720"/>
              </a:xfrm>
            </p:grpSpPr>
            <p:sp>
              <p:nvSpPr>
                <p:cNvPr id="1078" name="Rectangle 1084">
                  <a:extLst>
                    <a:ext uri="{FF2B5EF4-FFF2-40B4-BE49-F238E27FC236}">
                      <a16:creationId xmlns:a16="http://schemas.microsoft.com/office/drawing/2014/main" id="{1C97E629-9EE6-4CF3-B3EE-DFD29AB2E703}"/>
                    </a:ext>
                  </a:extLst>
                </p:cNvPr>
                <p:cNvSpPr>
                  <a:spLocks noChangeArrowheads="1"/>
                </p:cNvSpPr>
                <p:nvPr/>
              </p:nvSpPr>
              <p:spPr bwMode="auto">
                <a:xfrm>
                  <a:off x="2927"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79" name="Rectangle 1083">
                  <a:extLst>
                    <a:ext uri="{FF2B5EF4-FFF2-40B4-BE49-F238E27FC236}">
                      <a16:creationId xmlns:a16="http://schemas.microsoft.com/office/drawing/2014/main" id="{A8572BB4-E081-4FEB-87B2-D82BFB821989}"/>
                    </a:ext>
                  </a:extLst>
                </p:cNvPr>
                <p:cNvSpPr>
                  <a:spLocks noChangeArrowheads="1"/>
                </p:cNvSpPr>
                <p:nvPr/>
              </p:nvSpPr>
              <p:spPr bwMode="auto">
                <a:xfrm>
                  <a:off x="2927"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80" name="Rectangle 1082">
                  <a:extLst>
                    <a:ext uri="{FF2B5EF4-FFF2-40B4-BE49-F238E27FC236}">
                      <a16:creationId xmlns:a16="http://schemas.microsoft.com/office/drawing/2014/main" id="{0DFC259E-3A57-4167-81B7-77B20B95F9BB}"/>
                    </a:ext>
                  </a:extLst>
                </p:cNvPr>
                <p:cNvSpPr>
                  <a:spLocks noChangeArrowheads="1"/>
                </p:cNvSpPr>
                <p:nvPr/>
              </p:nvSpPr>
              <p:spPr bwMode="auto">
                <a:xfrm>
                  <a:off x="2927"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81" name="Rectangle 1081">
                  <a:extLst>
                    <a:ext uri="{FF2B5EF4-FFF2-40B4-BE49-F238E27FC236}">
                      <a16:creationId xmlns:a16="http://schemas.microsoft.com/office/drawing/2014/main" id="{8B021239-A6F4-405E-BEAA-BD72C6724B42}"/>
                    </a:ext>
                  </a:extLst>
                </p:cNvPr>
                <p:cNvSpPr>
                  <a:spLocks noChangeArrowheads="1"/>
                </p:cNvSpPr>
                <p:nvPr/>
              </p:nvSpPr>
              <p:spPr bwMode="auto">
                <a:xfrm>
                  <a:off x="2927"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82" name="Rectangle 1080">
                  <a:extLst>
                    <a:ext uri="{FF2B5EF4-FFF2-40B4-BE49-F238E27FC236}">
                      <a16:creationId xmlns:a16="http://schemas.microsoft.com/office/drawing/2014/main" id="{F0285E81-494E-435B-AC01-35B5F2CD8598}"/>
                    </a:ext>
                  </a:extLst>
                </p:cNvPr>
                <p:cNvSpPr>
                  <a:spLocks noChangeArrowheads="1"/>
                </p:cNvSpPr>
                <p:nvPr/>
              </p:nvSpPr>
              <p:spPr bwMode="auto">
                <a:xfrm>
                  <a:off x="2927"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83" name="Rectangle 1079">
                  <a:extLst>
                    <a:ext uri="{FF2B5EF4-FFF2-40B4-BE49-F238E27FC236}">
                      <a16:creationId xmlns:a16="http://schemas.microsoft.com/office/drawing/2014/main" id="{89A8F741-ECEC-493D-BD4D-DD5E66B29C24}"/>
                    </a:ext>
                  </a:extLst>
                </p:cNvPr>
                <p:cNvSpPr>
                  <a:spLocks noChangeArrowheads="1"/>
                </p:cNvSpPr>
                <p:nvPr/>
              </p:nvSpPr>
              <p:spPr bwMode="auto">
                <a:xfrm>
                  <a:off x="3071"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84" name="Rectangle 1078">
                  <a:extLst>
                    <a:ext uri="{FF2B5EF4-FFF2-40B4-BE49-F238E27FC236}">
                      <a16:creationId xmlns:a16="http://schemas.microsoft.com/office/drawing/2014/main" id="{5B0ECDBB-BDA7-4911-9164-61CBEE2B091E}"/>
                    </a:ext>
                  </a:extLst>
                </p:cNvPr>
                <p:cNvSpPr>
                  <a:spLocks noChangeArrowheads="1"/>
                </p:cNvSpPr>
                <p:nvPr/>
              </p:nvSpPr>
              <p:spPr bwMode="auto">
                <a:xfrm>
                  <a:off x="3071"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85" name="Rectangle 1077">
                  <a:extLst>
                    <a:ext uri="{FF2B5EF4-FFF2-40B4-BE49-F238E27FC236}">
                      <a16:creationId xmlns:a16="http://schemas.microsoft.com/office/drawing/2014/main" id="{E12BC221-185C-4221-8492-F12CEC46C881}"/>
                    </a:ext>
                  </a:extLst>
                </p:cNvPr>
                <p:cNvSpPr>
                  <a:spLocks noChangeArrowheads="1"/>
                </p:cNvSpPr>
                <p:nvPr/>
              </p:nvSpPr>
              <p:spPr bwMode="auto">
                <a:xfrm>
                  <a:off x="3071"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86" name="Rectangle 1076">
                  <a:extLst>
                    <a:ext uri="{FF2B5EF4-FFF2-40B4-BE49-F238E27FC236}">
                      <a16:creationId xmlns:a16="http://schemas.microsoft.com/office/drawing/2014/main" id="{A43CFB6A-8EDE-4722-9168-F48FAB704745}"/>
                    </a:ext>
                  </a:extLst>
                </p:cNvPr>
                <p:cNvSpPr>
                  <a:spLocks noChangeArrowheads="1"/>
                </p:cNvSpPr>
                <p:nvPr/>
              </p:nvSpPr>
              <p:spPr bwMode="auto">
                <a:xfrm>
                  <a:off x="3071"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87" name="Rectangle 1075">
                  <a:extLst>
                    <a:ext uri="{FF2B5EF4-FFF2-40B4-BE49-F238E27FC236}">
                      <a16:creationId xmlns:a16="http://schemas.microsoft.com/office/drawing/2014/main" id="{1BC8C7CE-47C8-4DDF-878E-7A1289CC3895}"/>
                    </a:ext>
                  </a:extLst>
                </p:cNvPr>
                <p:cNvSpPr>
                  <a:spLocks noChangeArrowheads="1"/>
                </p:cNvSpPr>
                <p:nvPr/>
              </p:nvSpPr>
              <p:spPr bwMode="auto">
                <a:xfrm>
                  <a:off x="3071"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88" name="Rectangle 1074">
                  <a:extLst>
                    <a:ext uri="{FF2B5EF4-FFF2-40B4-BE49-F238E27FC236}">
                      <a16:creationId xmlns:a16="http://schemas.microsoft.com/office/drawing/2014/main" id="{C98C184F-1C7E-48A3-9A4E-B8300826F1F8}"/>
                    </a:ext>
                  </a:extLst>
                </p:cNvPr>
                <p:cNvSpPr>
                  <a:spLocks noChangeArrowheads="1"/>
                </p:cNvSpPr>
                <p:nvPr/>
              </p:nvSpPr>
              <p:spPr bwMode="auto">
                <a:xfrm>
                  <a:off x="3215"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89" name="Rectangle 1073">
                  <a:extLst>
                    <a:ext uri="{FF2B5EF4-FFF2-40B4-BE49-F238E27FC236}">
                      <a16:creationId xmlns:a16="http://schemas.microsoft.com/office/drawing/2014/main" id="{84586646-61CF-4753-8FB3-067DFF3C8CC5}"/>
                    </a:ext>
                  </a:extLst>
                </p:cNvPr>
                <p:cNvSpPr>
                  <a:spLocks noChangeArrowheads="1"/>
                </p:cNvSpPr>
                <p:nvPr/>
              </p:nvSpPr>
              <p:spPr bwMode="auto">
                <a:xfrm>
                  <a:off x="3215"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90" name="Rectangle 1072">
                  <a:extLst>
                    <a:ext uri="{FF2B5EF4-FFF2-40B4-BE49-F238E27FC236}">
                      <a16:creationId xmlns:a16="http://schemas.microsoft.com/office/drawing/2014/main" id="{F1CE8446-D084-4BFA-BD9A-7FA15E9D8A08}"/>
                    </a:ext>
                  </a:extLst>
                </p:cNvPr>
                <p:cNvSpPr>
                  <a:spLocks noChangeArrowheads="1"/>
                </p:cNvSpPr>
                <p:nvPr/>
              </p:nvSpPr>
              <p:spPr bwMode="auto">
                <a:xfrm>
                  <a:off x="3215"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91" name="Rectangle 1071">
                  <a:extLst>
                    <a:ext uri="{FF2B5EF4-FFF2-40B4-BE49-F238E27FC236}">
                      <a16:creationId xmlns:a16="http://schemas.microsoft.com/office/drawing/2014/main" id="{B7013973-A896-4100-ACCD-1320FC094CE3}"/>
                    </a:ext>
                  </a:extLst>
                </p:cNvPr>
                <p:cNvSpPr>
                  <a:spLocks noChangeArrowheads="1"/>
                </p:cNvSpPr>
                <p:nvPr/>
              </p:nvSpPr>
              <p:spPr bwMode="auto">
                <a:xfrm>
                  <a:off x="3215"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92" name="Rectangle 1070">
                  <a:extLst>
                    <a:ext uri="{FF2B5EF4-FFF2-40B4-BE49-F238E27FC236}">
                      <a16:creationId xmlns:a16="http://schemas.microsoft.com/office/drawing/2014/main" id="{E17306FE-3FFF-426B-8623-FCD60971EB02}"/>
                    </a:ext>
                  </a:extLst>
                </p:cNvPr>
                <p:cNvSpPr>
                  <a:spLocks noChangeArrowheads="1"/>
                </p:cNvSpPr>
                <p:nvPr/>
              </p:nvSpPr>
              <p:spPr bwMode="auto">
                <a:xfrm>
                  <a:off x="3215"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93" name="Rectangle 1069">
                  <a:extLst>
                    <a:ext uri="{FF2B5EF4-FFF2-40B4-BE49-F238E27FC236}">
                      <a16:creationId xmlns:a16="http://schemas.microsoft.com/office/drawing/2014/main" id="{0CEAB926-7F9F-4228-B6E2-5EE846EB56ED}"/>
                    </a:ext>
                  </a:extLst>
                </p:cNvPr>
                <p:cNvSpPr>
                  <a:spLocks noChangeArrowheads="1"/>
                </p:cNvSpPr>
                <p:nvPr/>
              </p:nvSpPr>
              <p:spPr bwMode="auto">
                <a:xfrm>
                  <a:off x="3359"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94" name="Rectangle 1068">
                  <a:extLst>
                    <a:ext uri="{FF2B5EF4-FFF2-40B4-BE49-F238E27FC236}">
                      <a16:creationId xmlns:a16="http://schemas.microsoft.com/office/drawing/2014/main" id="{979B3F23-5B5F-4531-95C0-35A99951C704}"/>
                    </a:ext>
                  </a:extLst>
                </p:cNvPr>
                <p:cNvSpPr>
                  <a:spLocks noChangeArrowheads="1"/>
                </p:cNvSpPr>
                <p:nvPr/>
              </p:nvSpPr>
              <p:spPr bwMode="auto">
                <a:xfrm>
                  <a:off x="3359"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95" name="Rectangle 1067">
                  <a:extLst>
                    <a:ext uri="{FF2B5EF4-FFF2-40B4-BE49-F238E27FC236}">
                      <a16:creationId xmlns:a16="http://schemas.microsoft.com/office/drawing/2014/main" id="{B7023612-9F79-48CC-ABAD-0B4FDE1C7819}"/>
                    </a:ext>
                  </a:extLst>
                </p:cNvPr>
                <p:cNvSpPr>
                  <a:spLocks noChangeArrowheads="1"/>
                </p:cNvSpPr>
                <p:nvPr/>
              </p:nvSpPr>
              <p:spPr bwMode="auto">
                <a:xfrm>
                  <a:off x="3359"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96" name="Rectangle 1066">
                  <a:extLst>
                    <a:ext uri="{FF2B5EF4-FFF2-40B4-BE49-F238E27FC236}">
                      <a16:creationId xmlns:a16="http://schemas.microsoft.com/office/drawing/2014/main" id="{D5E520DA-BD8C-487C-A42E-4F55B58F1A8F}"/>
                    </a:ext>
                  </a:extLst>
                </p:cNvPr>
                <p:cNvSpPr>
                  <a:spLocks noChangeArrowheads="1"/>
                </p:cNvSpPr>
                <p:nvPr/>
              </p:nvSpPr>
              <p:spPr bwMode="auto">
                <a:xfrm>
                  <a:off x="3359"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97" name="Rectangle 1065">
                  <a:extLst>
                    <a:ext uri="{FF2B5EF4-FFF2-40B4-BE49-F238E27FC236}">
                      <a16:creationId xmlns:a16="http://schemas.microsoft.com/office/drawing/2014/main" id="{C10C281A-1646-478D-AAC8-80977C655F38}"/>
                    </a:ext>
                  </a:extLst>
                </p:cNvPr>
                <p:cNvSpPr>
                  <a:spLocks noChangeArrowheads="1"/>
                </p:cNvSpPr>
                <p:nvPr/>
              </p:nvSpPr>
              <p:spPr bwMode="auto">
                <a:xfrm>
                  <a:off x="3359"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98" name="Rectangle 1064">
                  <a:extLst>
                    <a:ext uri="{FF2B5EF4-FFF2-40B4-BE49-F238E27FC236}">
                      <a16:creationId xmlns:a16="http://schemas.microsoft.com/office/drawing/2014/main" id="{D72390A8-8742-4133-A2CF-9F15DDEF4687}"/>
                    </a:ext>
                  </a:extLst>
                </p:cNvPr>
                <p:cNvSpPr>
                  <a:spLocks noChangeArrowheads="1"/>
                </p:cNvSpPr>
                <p:nvPr/>
              </p:nvSpPr>
              <p:spPr bwMode="auto">
                <a:xfrm>
                  <a:off x="3503"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99" name="Rectangle 1063">
                  <a:extLst>
                    <a:ext uri="{FF2B5EF4-FFF2-40B4-BE49-F238E27FC236}">
                      <a16:creationId xmlns:a16="http://schemas.microsoft.com/office/drawing/2014/main" id="{2D38B2BA-21D6-442D-A93D-7A286229EA51}"/>
                    </a:ext>
                  </a:extLst>
                </p:cNvPr>
                <p:cNvSpPr>
                  <a:spLocks noChangeArrowheads="1"/>
                </p:cNvSpPr>
                <p:nvPr/>
              </p:nvSpPr>
              <p:spPr bwMode="auto">
                <a:xfrm>
                  <a:off x="3503"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00" name="Rectangle 1062">
                  <a:extLst>
                    <a:ext uri="{FF2B5EF4-FFF2-40B4-BE49-F238E27FC236}">
                      <a16:creationId xmlns:a16="http://schemas.microsoft.com/office/drawing/2014/main" id="{974EE144-7F7A-41D3-8B9F-5F61470F9919}"/>
                    </a:ext>
                  </a:extLst>
                </p:cNvPr>
                <p:cNvSpPr>
                  <a:spLocks noChangeArrowheads="1"/>
                </p:cNvSpPr>
                <p:nvPr/>
              </p:nvSpPr>
              <p:spPr bwMode="auto">
                <a:xfrm>
                  <a:off x="3503"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01" name="Rectangle 1061">
                  <a:extLst>
                    <a:ext uri="{FF2B5EF4-FFF2-40B4-BE49-F238E27FC236}">
                      <a16:creationId xmlns:a16="http://schemas.microsoft.com/office/drawing/2014/main" id="{D5796549-B88E-4690-93BA-F139E0D87551}"/>
                    </a:ext>
                  </a:extLst>
                </p:cNvPr>
                <p:cNvSpPr>
                  <a:spLocks noChangeArrowheads="1"/>
                </p:cNvSpPr>
                <p:nvPr/>
              </p:nvSpPr>
              <p:spPr bwMode="auto">
                <a:xfrm>
                  <a:off x="3503"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02" name="Rectangle 1060">
                  <a:extLst>
                    <a:ext uri="{FF2B5EF4-FFF2-40B4-BE49-F238E27FC236}">
                      <a16:creationId xmlns:a16="http://schemas.microsoft.com/office/drawing/2014/main" id="{26B5BF51-91FE-4C20-9199-6E9282F82C56}"/>
                    </a:ext>
                  </a:extLst>
                </p:cNvPr>
                <p:cNvSpPr>
                  <a:spLocks noChangeArrowheads="1"/>
                </p:cNvSpPr>
                <p:nvPr/>
              </p:nvSpPr>
              <p:spPr bwMode="auto">
                <a:xfrm>
                  <a:off x="3503"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103" name="Rectangle 1059">
                  <a:extLst>
                    <a:ext uri="{FF2B5EF4-FFF2-40B4-BE49-F238E27FC236}">
                      <a16:creationId xmlns:a16="http://schemas.microsoft.com/office/drawing/2014/main" id="{EF96407B-A31E-4C1D-A732-93E214224F4D}"/>
                    </a:ext>
                  </a:extLst>
                </p:cNvPr>
                <p:cNvSpPr>
                  <a:spLocks noChangeArrowheads="1"/>
                </p:cNvSpPr>
                <p:nvPr/>
              </p:nvSpPr>
              <p:spPr bwMode="auto">
                <a:xfrm>
                  <a:off x="2927" y="5479"/>
                  <a:ext cx="720" cy="72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grpSp>
          <p:grpSp>
            <p:nvGrpSpPr>
              <p:cNvPr id="1066" name="Group 1046">
                <a:extLst>
                  <a:ext uri="{FF2B5EF4-FFF2-40B4-BE49-F238E27FC236}">
                    <a16:creationId xmlns:a16="http://schemas.microsoft.com/office/drawing/2014/main" id="{CD049807-2185-4A1B-BDA6-564FCC6978F8}"/>
                  </a:ext>
                </a:extLst>
              </p:cNvPr>
              <p:cNvGrpSpPr>
                <a:grpSpLocks/>
              </p:cNvGrpSpPr>
              <p:nvPr/>
            </p:nvGrpSpPr>
            <p:grpSpPr bwMode="auto">
              <a:xfrm>
                <a:off x="5519" y="5191"/>
                <a:ext cx="288" cy="719"/>
                <a:chOff x="5519" y="5191"/>
                <a:chExt cx="288" cy="719"/>
              </a:xfrm>
            </p:grpSpPr>
            <p:sp>
              <p:nvSpPr>
                <p:cNvPr id="1067" name="Rectangle 1057">
                  <a:extLst>
                    <a:ext uri="{FF2B5EF4-FFF2-40B4-BE49-F238E27FC236}">
                      <a16:creationId xmlns:a16="http://schemas.microsoft.com/office/drawing/2014/main" id="{4D1DF881-0609-47EE-B0EE-FDF3D7317AA5}"/>
                    </a:ext>
                  </a:extLst>
                </p:cNvPr>
                <p:cNvSpPr>
                  <a:spLocks noChangeArrowheads="1"/>
                </p:cNvSpPr>
                <p:nvPr/>
              </p:nvSpPr>
              <p:spPr bwMode="auto">
                <a:xfrm>
                  <a:off x="5519" y="519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68" name="Rectangle 1056">
                  <a:extLst>
                    <a:ext uri="{FF2B5EF4-FFF2-40B4-BE49-F238E27FC236}">
                      <a16:creationId xmlns:a16="http://schemas.microsoft.com/office/drawing/2014/main" id="{A5A24A9D-7ADF-4EF0-8DDA-CFED5A5DBF02}"/>
                    </a:ext>
                  </a:extLst>
                </p:cNvPr>
                <p:cNvSpPr>
                  <a:spLocks noChangeArrowheads="1"/>
                </p:cNvSpPr>
                <p:nvPr/>
              </p:nvSpPr>
              <p:spPr bwMode="auto">
                <a:xfrm>
                  <a:off x="5519" y="533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69" name="Rectangle 1055">
                  <a:extLst>
                    <a:ext uri="{FF2B5EF4-FFF2-40B4-BE49-F238E27FC236}">
                      <a16:creationId xmlns:a16="http://schemas.microsoft.com/office/drawing/2014/main" id="{FD5CF49D-DD95-4922-9CF0-C5C317C9DD10}"/>
                    </a:ext>
                  </a:extLst>
                </p:cNvPr>
                <p:cNvSpPr>
                  <a:spLocks noChangeArrowheads="1"/>
                </p:cNvSpPr>
                <p:nvPr/>
              </p:nvSpPr>
              <p:spPr bwMode="auto">
                <a:xfrm>
                  <a:off x="5519" y="5479"/>
                  <a:ext cx="144" cy="143"/>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70" name="Rectangle 1054">
                  <a:extLst>
                    <a:ext uri="{FF2B5EF4-FFF2-40B4-BE49-F238E27FC236}">
                      <a16:creationId xmlns:a16="http://schemas.microsoft.com/office/drawing/2014/main" id="{55C31B49-3D31-499A-9C44-6D035A38466D}"/>
                    </a:ext>
                  </a:extLst>
                </p:cNvPr>
                <p:cNvSpPr>
                  <a:spLocks noChangeArrowheads="1"/>
                </p:cNvSpPr>
                <p:nvPr/>
              </p:nvSpPr>
              <p:spPr bwMode="auto">
                <a:xfrm>
                  <a:off x="5519" y="5622"/>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71" name="Rectangle 1053">
                  <a:extLst>
                    <a:ext uri="{FF2B5EF4-FFF2-40B4-BE49-F238E27FC236}">
                      <a16:creationId xmlns:a16="http://schemas.microsoft.com/office/drawing/2014/main" id="{39E274C0-B611-4FDA-9931-44A607672E4C}"/>
                    </a:ext>
                  </a:extLst>
                </p:cNvPr>
                <p:cNvSpPr>
                  <a:spLocks noChangeArrowheads="1"/>
                </p:cNvSpPr>
                <p:nvPr/>
              </p:nvSpPr>
              <p:spPr bwMode="auto">
                <a:xfrm>
                  <a:off x="5519" y="5766"/>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72" name="Rectangle 1052">
                  <a:extLst>
                    <a:ext uri="{FF2B5EF4-FFF2-40B4-BE49-F238E27FC236}">
                      <a16:creationId xmlns:a16="http://schemas.microsoft.com/office/drawing/2014/main" id="{07B81308-039D-4BE3-B207-8B5E94C71DED}"/>
                    </a:ext>
                  </a:extLst>
                </p:cNvPr>
                <p:cNvSpPr>
                  <a:spLocks noChangeArrowheads="1"/>
                </p:cNvSpPr>
                <p:nvPr/>
              </p:nvSpPr>
              <p:spPr bwMode="auto">
                <a:xfrm>
                  <a:off x="5663" y="519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73" name="Rectangle 1051">
                  <a:extLst>
                    <a:ext uri="{FF2B5EF4-FFF2-40B4-BE49-F238E27FC236}">
                      <a16:creationId xmlns:a16="http://schemas.microsoft.com/office/drawing/2014/main" id="{6E847901-DCD0-4E6E-8094-BA88ECFC916C}"/>
                    </a:ext>
                  </a:extLst>
                </p:cNvPr>
                <p:cNvSpPr>
                  <a:spLocks noChangeArrowheads="1"/>
                </p:cNvSpPr>
                <p:nvPr/>
              </p:nvSpPr>
              <p:spPr bwMode="auto">
                <a:xfrm>
                  <a:off x="5663" y="533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74" name="Rectangle 1050">
                  <a:extLst>
                    <a:ext uri="{FF2B5EF4-FFF2-40B4-BE49-F238E27FC236}">
                      <a16:creationId xmlns:a16="http://schemas.microsoft.com/office/drawing/2014/main" id="{77628DCF-508E-4D1E-B837-07B5E324B29E}"/>
                    </a:ext>
                  </a:extLst>
                </p:cNvPr>
                <p:cNvSpPr>
                  <a:spLocks noChangeArrowheads="1"/>
                </p:cNvSpPr>
                <p:nvPr/>
              </p:nvSpPr>
              <p:spPr bwMode="auto">
                <a:xfrm>
                  <a:off x="5663" y="5479"/>
                  <a:ext cx="144" cy="143"/>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75" name="Rectangle 1049">
                  <a:extLst>
                    <a:ext uri="{FF2B5EF4-FFF2-40B4-BE49-F238E27FC236}">
                      <a16:creationId xmlns:a16="http://schemas.microsoft.com/office/drawing/2014/main" id="{294AF6A4-66A2-42F1-8FB7-AB3B7C7C98F6}"/>
                    </a:ext>
                  </a:extLst>
                </p:cNvPr>
                <p:cNvSpPr>
                  <a:spLocks noChangeArrowheads="1"/>
                </p:cNvSpPr>
                <p:nvPr/>
              </p:nvSpPr>
              <p:spPr bwMode="auto">
                <a:xfrm>
                  <a:off x="5663" y="5622"/>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76" name="Rectangle 1048">
                  <a:extLst>
                    <a:ext uri="{FF2B5EF4-FFF2-40B4-BE49-F238E27FC236}">
                      <a16:creationId xmlns:a16="http://schemas.microsoft.com/office/drawing/2014/main" id="{31C11091-938A-4D06-9243-334864B6ECC0}"/>
                    </a:ext>
                  </a:extLst>
                </p:cNvPr>
                <p:cNvSpPr>
                  <a:spLocks noChangeArrowheads="1"/>
                </p:cNvSpPr>
                <p:nvPr/>
              </p:nvSpPr>
              <p:spPr bwMode="auto">
                <a:xfrm>
                  <a:off x="5663" y="5766"/>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77" name="Rectangle 1047">
                  <a:extLst>
                    <a:ext uri="{FF2B5EF4-FFF2-40B4-BE49-F238E27FC236}">
                      <a16:creationId xmlns:a16="http://schemas.microsoft.com/office/drawing/2014/main" id="{B7EBFDD5-D5DB-4DA9-89B8-F499CA02CD77}"/>
                    </a:ext>
                  </a:extLst>
                </p:cNvPr>
                <p:cNvSpPr>
                  <a:spLocks noChangeArrowheads="1"/>
                </p:cNvSpPr>
                <p:nvPr/>
              </p:nvSpPr>
              <p:spPr bwMode="auto">
                <a:xfrm>
                  <a:off x="5519" y="5191"/>
                  <a:ext cx="288" cy="719"/>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grpSp>
        </p:grpSp>
        <p:grpSp>
          <p:nvGrpSpPr>
            <p:cNvPr id="548" name="Group 924">
              <a:extLst>
                <a:ext uri="{FF2B5EF4-FFF2-40B4-BE49-F238E27FC236}">
                  <a16:creationId xmlns:a16="http://schemas.microsoft.com/office/drawing/2014/main" id="{55EDFAF1-92D6-426C-8C84-F6914410171F}"/>
                </a:ext>
              </a:extLst>
            </p:cNvPr>
            <p:cNvGrpSpPr>
              <a:grpSpLocks/>
            </p:cNvGrpSpPr>
            <p:nvPr/>
          </p:nvGrpSpPr>
          <p:grpSpPr bwMode="auto">
            <a:xfrm>
              <a:off x="2783" y="6776"/>
              <a:ext cx="3168" cy="719"/>
              <a:chOff x="2639" y="5191"/>
              <a:chExt cx="3168" cy="719"/>
            </a:xfrm>
          </p:grpSpPr>
          <p:grpSp>
            <p:nvGrpSpPr>
              <p:cNvPr id="942" name="Group 1018">
                <a:extLst>
                  <a:ext uri="{FF2B5EF4-FFF2-40B4-BE49-F238E27FC236}">
                    <a16:creationId xmlns:a16="http://schemas.microsoft.com/office/drawing/2014/main" id="{200AFBFC-F3C4-4DE8-A754-E4314E045BCA}"/>
                  </a:ext>
                </a:extLst>
              </p:cNvPr>
              <p:cNvGrpSpPr>
                <a:grpSpLocks/>
              </p:cNvGrpSpPr>
              <p:nvPr/>
            </p:nvGrpSpPr>
            <p:grpSpPr bwMode="auto">
              <a:xfrm>
                <a:off x="2639" y="5191"/>
                <a:ext cx="720" cy="719"/>
                <a:chOff x="2927" y="5479"/>
                <a:chExt cx="720" cy="720"/>
              </a:xfrm>
            </p:grpSpPr>
            <p:sp>
              <p:nvSpPr>
                <p:cNvPr id="1036" name="Rectangle 1044">
                  <a:extLst>
                    <a:ext uri="{FF2B5EF4-FFF2-40B4-BE49-F238E27FC236}">
                      <a16:creationId xmlns:a16="http://schemas.microsoft.com/office/drawing/2014/main" id="{FD48BFF0-636D-42BB-8A3A-0D1640A2CE5B}"/>
                    </a:ext>
                  </a:extLst>
                </p:cNvPr>
                <p:cNvSpPr>
                  <a:spLocks noChangeArrowheads="1"/>
                </p:cNvSpPr>
                <p:nvPr/>
              </p:nvSpPr>
              <p:spPr bwMode="auto">
                <a:xfrm>
                  <a:off x="2927"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37" name="Rectangle 1043">
                  <a:extLst>
                    <a:ext uri="{FF2B5EF4-FFF2-40B4-BE49-F238E27FC236}">
                      <a16:creationId xmlns:a16="http://schemas.microsoft.com/office/drawing/2014/main" id="{F15CB489-0C10-467D-ACE4-8CCD8323ED58}"/>
                    </a:ext>
                  </a:extLst>
                </p:cNvPr>
                <p:cNvSpPr>
                  <a:spLocks noChangeArrowheads="1"/>
                </p:cNvSpPr>
                <p:nvPr/>
              </p:nvSpPr>
              <p:spPr bwMode="auto">
                <a:xfrm>
                  <a:off x="2927"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38" name="Rectangle 1042">
                  <a:extLst>
                    <a:ext uri="{FF2B5EF4-FFF2-40B4-BE49-F238E27FC236}">
                      <a16:creationId xmlns:a16="http://schemas.microsoft.com/office/drawing/2014/main" id="{A84CE72B-ADE9-4E42-B61E-3822A5890DE9}"/>
                    </a:ext>
                  </a:extLst>
                </p:cNvPr>
                <p:cNvSpPr>
                  <a:spLocks noChangeArrowheads="1"/>
                </p:cNvSpPr>
                <p:nvPr/>
              </p:nvSpPr>
              <p:spPr bwMode="auto">
                <a:xfrm>
                  <a:off x="2927"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39" name="Rectangle 1041">
                  <a:extLst>
                    <a:ext uri="{FF2B5EF4-FFF2-40B4-BE49-F238E27FC236}">
                      <a16:creationId xmlns:a16="http://schemas.microsoft.com/office/drawing/2014/main" id="{C6AB9DA4-9E08-4C82-A494-AF14656D6950}"/>
                    </a:ext>
                  </a:extLst>
                </p:cNvPr>
                <p:cNvSpPr>
                  <a:spLocks noChangeArrowheads="1"/>
                </p:cNvSpPr>
                <p:nvPr/>
              </p:nvSpPr>
              <p:spPr bwMode="auto">
                <a:xfrm>
                  <a:off x="2927"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40" name="Rectangle 1040">
                  <a:extLst>
                    <a:ext uri="{FF2B5EF4-FFF2-40B4-BE49-F238E27FC236}">
                      <a16:creationId xmlns:a16="http://schemas.microsoft.com/office/drawing/2014/main" id="{052A8A01-BD27-4149-8ACF-44CA02D55E82}"/>
                    </a:ext>
                  </a:extLst>
                </p:cNvPr>
                <p:cNvSpPr>
                  <a:spLocks noChangeArrowheads="1"/>
                </p:cNvSpPr>
                <p:nvPr/>
              </p:nvSpPr>
              <p:spPr bwMode="auto">
                <a:xfrm>
                  <a:off x="2927"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41" name="Rectangle 1039">
                  <a:extLst>
                    <a:ext uri="{FF2B5EF4-FFF2-40B4-BE49-F238E27FC236}">
                      <a16:creationId xmlns:a16="http://schemas.microsoft.com/office/drawing/2014/main" id="{2FAB30B0-E26D-4C50-AFA4-0610D16055C0}"/>
                    </a:ext>
                  </a:extLst>
                </p:cNvPr>
                <p:cNvSpPr>
                  <a:spLocks noChangeArrowheads="1"/>
                </p:cNvSpPr>
                <p:nvPr/>
              </p:nvSpPr>
              <p:spPr bwMode="auto">
                <a:xfrm>
                  <a:off x="3071"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42" name="Rectangle 1038">
                  <a:extLst>
                    <a:ext uri="{FF2B5EF4-FFF2-40B4-BE49-F238E27FC236}">
                      <a16:creationId xmlns:a16="http://schemas.microsoft.com/office/drawing/2014/main" id="{05630BA8-7165-4511-B89F-747BC3292A10}"/>
                    </a:ext>
                  </a:extLst>
                </p:cNvPr>
                <p:cNvSpPr>
                  <a:spLocks noChangeArrowheads="1"/>
                </p:cNvSpPr>
                <p:nvPr/>
              </p:nvSpPr>
              <p:spPr bwMode="auto">
                <a:xfrm>
                  <a:off x="3071"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43" name="Rectangle 1037">
                  <a:extLst>
                    <a:ext uri="{FF2B5EF4-FFF2-40B4-BE49-F238E27FC236}">
                      <a16:creationId xmlns:a16="http://schemas.microsoft.com/office/drawing/2014/main" id="{82AF5638-7D49-411D-A1DA-D2630FE8FAAA}"/>
                    </a:ext>
                  </a:extLst>
                </p:cNvPr>
                <p:cNvSpPr>
                  <a:spLocks noChangeArrowheads="1"/>
                </p:cNvSpPr>
                <p:nvPr/>
              </p:nvSpPr>
              <p:spPr bwMode="auto">
                <a:xfrm>
                  <a:off x="3071"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44" name="Rectangle 1036">
                  <a:extLst>
                    <a:ext uri="{FF2B5EF4-FFF2-40B4-BE49-F238E27FC236}">
                      <a16:creationId xmlns:a16="http://schemas.microsoft.com/office/drawing/2014/main" id="{78ADA304-CC83-4756-87A6-2B778462B1C0}"/>
                    </a:ext>
                  </a:extLst>
                </p:cNvPr>
                <p:cNvSpPr>
                  <a:spLocks noChangeArrowheads="1"/>
                </p:cNvSpPr>
                <p:nvPr/>
              </p:nvSpPr>
              <p:spPr bwMode="auto">
                <a:xfrm>
                  <a:off x="3071"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45" name="Rectangle 1035">
                  <a:extLst>
                    <a:ext uri="{FF2B5EF4-FFF2-40B4-BE49-F238E27FC236}">
                      <a16:creationId xmlns:a16="http://schemas.microsoft.com/office/drawing/2014/main" id="{E7748C3C-20EF-438F-9C00-83F008547612}"/>
                    </a:ext>
                  </a:extLst>
                </p:cNvPr>
                <p:cNvSpPr>
                  <a:spLocks noChangeArrowheads="1"/>
                </p:cNvSpPr>
                <p:nvPr/>
              </p:nvSpPr>
              <p:spPr bwMode="auto">
                <a:xfrm>
                  <a:off x="3071"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46" name="Rectangle 1034">
                  <a:extLst>
                    <a:ext uri="{FF2B5EF4-FFF2-40B4-BE49-F238E27FC236}">
                      <a16:creationId xmlns:a16="http://schemas.microsoft.com/office/drawing/2014/main" id="{91B4D156-F509-4AAC-B1DA-424683D12BC0}"/>
                    </a:ext>
                  </a:extLst>
                </p:cNvPr>
                <p:cNvSpPr>
                  <a:spLocks noChangeArrowheads="1"/>
                </p:cNvSpPr>
                <p:nvPr/>
              </p:nvSpPr>
              <p:spPr bwMode="auto">
                <a:xfrm>
                  <a:off x="3215"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47" name="Rectangle 1033">
                  <a:extLst>
                    <a:ext uri="{FF2B5EF4-FFF2-40B4-BE49-F238E27FC236}">
                      <a16:creationId xmlns:a16="http://schemas.microsoft.com/office/drawing/2014/main" id="{5A788236-D975-4AAA-AD98-AE725100F60D}"/>
                    </a:ext>
                  </a:extLst>
                </p:cNvPr>
                <p:cNvSpPr>
                  <a:spLocks noChangeArrowheads="1"/>
                </p:cNvSpPr>
                <p:nvPr/>
              </p:nvSpPr>
              <p:spPr bwMode="auto">
                <a:xfrm>
                  <a:off x="3215"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48" name="Rectangle 1032">
                  <a:extLst>
                    <a:ext uri="{FF2B5EF4-FFF2-40B4-BE49-F238E27FC236}">
                      <a16:creationId xmlns:a16="http://schemas.microsoft.com/office/drawing/2014/main" id="{58A1098E-655F-4116-AA82-B956643E9B0A}"/>
                    </a:ext>
                  </a:extLst>
                </p:cNvPr>
                <p:cNvSpPr>
                  <a:spLocks noChangeArrowheads="1"/>
                </p:cNvSpPr>
                <p:nvPr/>
              </p:nvSpPr>
              <p:spPr bwMode="auto">
                <a:xfrm>
                  <a:off x="3215"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49" name="Rectangle 1031">
                  <a:extLst>
                    <a:ext uri="{FF2B5EF4-FFF2-40B4-BE49-F238E27FC236}">
                      <a16:creationId xmlns:a16="http://schemas.microsoft.com/office/drawing/2014/main" id="{B384D818-D443-4C74-A58A-B50B8DE10C12}"/>
                    </a:ext>
                  </a:extLst>
                </p:cNvPr>
                <p:cNvSpPr>
                  <a:spLocks noChangeArrowheads="1"/>
                </p:cNvSpPr>
                <p:nvPr/>
              </p:nvSpPr>
              <p:spPr bwMode="auto">
                <a:xfrm>
                  <a:off x="3215"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50" name="Rectangle 1030">
                  <a:extLst>
                    <a:ext uri="{FF2B5EF4-FFF2-40B4-BE49-F238E27FC236}">
                      <a16:creationId xmlns:a16="http://schemas.microsoft.com/office/drawing/2014/main" id="{B5E66AF0-8BB7-42E9-89F4-F2B44AC775B5}"/>
                    </a:ext>
                  </a:extLst>
                </p:cNvPr>
                <p:cNvSpPr>
                  <a:spLocks noChangeArrowheads="1"/>
                </p:cNvSpPr>
                <p:nvPr/>
              </p:nvSpPr>
              <p:spPr bwMode="auto">
                <a:xfrm>
                  <a:off x="3215"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51" name="Rectangle 1029">
                  <a:extLst>
                    <a:ext uri="{FF2B5EF4-FFF2-40B4-BE49-F238E27FC236}">
                      <a16:creationId xmlns:a16="http://schemas.microsoft.com/office/drawing/2014/main" id="{0D76297A-8501-47A3-B58E-B63897B14405}"/>
                    </a:ext>
                  </a:extLst>
                </p:cNvPr>
                <p:cNvSpPr>
                  <a:spLocks noChangeArrowheads="1"/>
                </p:cNvSpPr>
                <p:nvPr/>
              </p:nvSpPr>
              <p:spPr bwMode="auto">
                <a:xfrm>
                  <a:off x="3359"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52" name="Rectangle 1028">
                  <a:extLst>
                    <a:ext uri="{FF2B5EF4-FFF2-40B4-BE49-F238E27FC236}">
                      <a16:creationId xmlns:a16="http://schemas.microsoft.com/office/drawing/2014/main" id="{2657FD11-0497-4851-9416-D45B02A843C5}"/>
                    </a:ext>
                  </a:extLst>
                </p:cNvPr>
                <p:cNvSpPr>
                  <a:spLocks noChangeArrowheads="1"/>
                </p:cNvSpPr>
                <p:nvPr/>
              </p:nvSpPr>
              <p:spPr bwMode="auto">
                <a:xfrm>
                  <a:off x="3359"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53" name="Rectangle 1027">
                  <a:extLst>
                    <a:ext uri="{FF2B5EF4-FFF2-40B4-BE49-F238E27FC236}">
                      <a16:creationId xmlns:a16="http://schemas.microsoft.com/office/drawing/2014/main" id="{15A51255-9C1D-4436-90EC-A0B7A61884CC}"/>
                    </a:ext>
                  </a:extLst>
                </p:cNvPr>
                <p:cNvSpPr>
                  <a:spLocks noChangeArrowheads="1"/>
                </p:cNvSpPr>
                <p:nvPr/>
              </p:nvSpPr>
              <p:spPr bwMode="auto">
                <a:xfrm>
                  <a:off x="3359"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54" name="Rectangle 1026">
                  <a:extLst>
                    <a:ext uri="{FF2B5EF4-FFF2-40B4-BE49-F238E27FC236}">
                      <a16:creationId xmlns:a16="http://schemas.microsoft.com/office/drawing/2014/main" id="{EC7FD47B-E937-4A2E-9725-E475F1AF5A34}"/>
                    </a:ext>
                  </a:extLst>
                </p:cNvPr>
                <p:cNvSpPr>
                  <a:spLocks noChangeArrowheads="1"/>
                </p:cNvSpPr>
                <p:nvPr/>
              </p:nvSpPr>
              <p:spPr bwMode="auto">
                <a:xfrm>
                  <a:off x="3359"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55" name="Rectangle 1025">
                  <a:extLst>
                    <a:ext uri="{FF2B5EF4-FFF2-40B4-BE49-F238E27FC236}">
                      <a16:creationId xmlns:a16="http://schemas.microsoft.com/office/drawing/2014/main" id="{1A46C35C-3E2A-4A5C-BA03-6B6F0961B4C2}"/>
                    </a:ext>
                  </a:extLst>
                </p:cNvPr>
                <p:cNvSpPr>
                  <a:spLocks noChangeArrowheads="1"/>
                </p:cNvSpPr>
                <p:nvPr/>
              </p:nvSpPr>
              <p:spPr bwMode="auto">
                <a:xfrm>
                  <a:off x="3359"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56" name="Rectangle 1024">
                  <a:extLst>
                    <a:ext uri="{FF2B5EF4-FFF2-40B4-BE49-F238E27FC236}">
                      <a16:creationId xmlns:a16="http://schemas.microsoft.com/office/drawing/2014/main" id="{E849B3EB-C921-4196-BB93-19731FB9915E}"/>
                    </a:ext>
                  </a:extLst>
                </p:cNvPr>
                <p:cNvSpPr>
                  <a:spLocks noChangeArrowheads="1"/>
                </p:cNvSpPr>
                <p:nvPr/>
              </p:nvSpPr>
              <p:spPr bwMode="auto">
                <a:xfrm>
                  <a:off x="3503"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57" name="Rectangle 1023">
                  <a:extLst>
                    <a:ext uri="{FF2B5EF4-FFF2-40B4-BE49-F238E27FC236}">
                      <a16:creationId xmlns:a16="http://schemas.microsoft.com/office/drawing/2014/main" id="{A18AFCC9-85C6-4B57-81BF-C501D869B6BA}"/>
                    </a:ext>
                  </a:extLst>
                </p:cNvPr>
                <p:cNvSpPr>
                  <a:spLocks noChangeArrowheads="1"/>
                </p:cNvSpPr>
                <p:nvPr/>
              </p:nvSpPr>
              <p:spPr bwMode="auto">
                <a:xfrm>
                  <a:off x="3503"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58" name="Rectangle 1022">
                  <a:extLst>
                    <a:ext uri="{FF2B5EF4-FFF2-40B4-BE49-F238E27FC236}">
                      <a16:creationId xmlns:a16="http://schemas.microsoft.com/office/drawing/2014/main" id="{2354572C-F11E-478F-9C37-1D327D2B7B8D}"/>
                    </a:ext>
                  </a:extLst>
                </p:cNvPr>
                <p:cNvSpPr>
                  <a:spLocks noChangeArrowheads="1"/>
                </p:cNvSpPr>
                <p:nvPr/>
              </p:nvSpPr>
              <p:spPr bwMode="auto">
                <a:xfrm>
                  <a:off x="3503"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59" name="Rectangle 1021">
                  <a:extLst>
                    <a:ext uri="{FF2B5EF4-FFF2-40B4-BE49-F238E27FC236}">
                      <a16:creationId xmlns:a16="http://schemas.microsoft.com/office/drawing/2014/main" id="{83A1B2B9-C42A-452A-8D3B-E0B3D3AE0679}"/>
                    </a:ext>
                  </a:extLst>
                </p:cNvPr>
                <p:cNvSpPr>
                  <a:spLocks noChangeArrowheads="1"/>
                </p:cNvSpPr>
                <p:nvPr/>
              </p:nvSpPr>
              <p:spPr bwMode="auto">
                <a:xfrm>
                  <a:off x="3503"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60" name="Rectangle 1020">
                  <a:extLst>
                    <a:ext uri="{FF2B5EF4-FFF2-40B4-BE49-F238E27FC236}">
                      <a16:creationId xmlns:a16="http://schemas.microsoft.com/office/drawing/2014/main" id="{3E374A7D-4815-4C67-B67B-AFF3855B6987}"/>
                    </a:ext>
                  </a:extLst>
                </p:cNvPr>
                <p:cNvSpPr>
                  <a:spLocks noChangeArrowheads="1"/>
                </p:cNvSpPr>
                <p:nvPr/>
              </p:nvSpPr>
              <p:spPr bwMode="auto">
                <a:xfrm>
                  <a:off x="3503"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61" name="Rectangle 1019">
                  <a:extLst>
                    <a:ext uri="{FF2B5EF4-FFF2-40B4-BE49-F238E27FC236}">
                      <a16:creationId xmlns:a16="http://schemas.microsoft.com/office/drawing/2014/main" id="{C0F4A1E2-E959-46A1-89F6-33FDE5648F38}"/>
                    </a:ext>
                  </a:extLst>
                </p:cNvPr>
                <p:cNvSpPr>
                  <a:spLocks noChangeArrowheads="1"/>
                </p:cNvSpPr>
                <p:nvPr/>
              </p:nvSpPr>
              <p:spPr bwMode="auto">
                <a:xfrm>
                  <a:off x="2927" y="5479"/>
                  <a:ext cx="720" cy="72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grpSp>
          <p:grpSp>
            <p:nvGrpSpPr>
              <p:cNvPr id="943" name="Group 991">
                <a:extLst>
                  <a:ext uri="{FF2B5EF4-FFF2-40B4-BE49-F238E27FC236}">
                    <a16:creationId xmlns:a16="http://schemas.microsoft.com/office/drawing/2014/main" id="{CAC15D1F-32C9-4C11-A277-127129AFE939}"/>
                  </a:ext>
                </a:extLst>
              </p:cNvPr>
              <p:cNvGrpSpPr>
                <a:grpSpLocks/>
              </p:cNvGrpSpPr>
              <p:nvPr/>
            </p:nvGrpSpPr>
            <p:grpSpPr bwMode="auto">
              <a:xfrm>
                <a:off x="3359" y="5191"/>
                <a:ext cx="720" cy="719"/>
                <a:chOff x="2927" y="5479"/>
                <a:chExt cx="720" cy="720"/>
              </a:xfrm>
            </p:grpSpPr>
            <p:sp>
              <p:nvSpPr>
                <p:cNvPr id="1010" name="Rectangle 1017">
                  <a:extLst>
                    <a:ext uri="{FF2B5EF4-FFF2-40B4-BE49-F238E27FC236}">
                      <a16:creationId xmlns:a16="http://schemas.microsoft.com/office/drawing/2014/main" id="{B016CE1E-7ACC-4041-A090-C1F67FA5303F}"/>
                    </a:ext>
                  </a:extLst>
                </p:cNvPr>
                <p:cNvSpPr>
                  <a:spLocks noChangeArrowheads="1"/>
                </p:cNvSpPr>
                <p:nvPr/>
              </p:nvSpPr>
              <p:spPr bwMode="auto">
                <a:xfrm>
                  <a:off x="2927"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11" name="Rectangle 1016">
                  <a:extLst>
                    <a:ext uri="{FF2B5EF4-FFF2-40B4-BE49-F238E27FC236}">
                      <a16:creationId xmlns:a16="http://schemas.microsoft.com/office/drawing/2014/main" id="{54D23A07-D248-47B8-9612-629A38F77702}"/>
                    </a:ext>
                  </a:extLst>
                </p:cNvPr>
                <p:cNvSpPr>
                  <a:spLocks noChangeArrowheads="1"/>
                </p:cNvSpPr>
                <p:nvPr/>
              </p:nvSpPr>
              <p:spPr bwMode="auto">
                <a:xfrm>
                  <a:off x="2927"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12" name="Rectangle 1015">
                  <a:extLst>
                    <a:ext uri="{FF2B5EF4-FFF2-40B4-BE49-F238E27FC236}">
                      <a16:creationId xmlns:a16="http://schemas.microsoft.com/office/drawing/2014/main" id="{F00B7CD0-A06D-4147-A797-E58F7217A29A}"/>
                    </a:ext>
                  </a:extLst>
                </p:cNvPr>
                <p:cNvSpPr>
                  <a:spLocks noChangeArrowheads="1"/>
                </p:cNvSpPr>
                <p:nvPr/>
              </p:nvSpPr>
              <p:spPr bwMode="auto">
                <a:xfrm>
                  <a:off x="2927"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13" name="Rectangle 1014">
                  <a:extLst>
                    <a:ext uri="{FF2B5EF4-FFF2-40B4-BE49-F238E27FC236}">
                      <a16:creationId xmlns:a16="http://schemas.microsoft.com/office/drawing/2014/main" id="{C243A7FB-824F-4AAE-80BC-E11BAA8E3600}"/>
                    </a:ext>
                  </a:extLst>
                </p:cNvPr>
                <p:cNvSpPr>
                  <a:spLocks noChangeArrowheads="1"/>
                </p:cNvSpPr>
                <p:nvPr/>
              </p:nvSpPr>
              <p:spPr bwMode="auto">
                <a:xfrm>
                  <a:off x="2927"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14" name="Rectangle 1013">
                  <a:extLst>
                    <a:ext uri="{FF2B5EF4-FFF2-40B4-BE49-F238E27FC236}">
                      <a16:creationId xmlns:a16="http://schemas.microsoft.com/office/drawing/2014/main" id="{38F01A6D-5AE6-41F3-97E4-CD3E1BBDC707}"/>
                    </a:ext>
                  </a:extLst>
                </p:cNvPr>
                <p:cNvSpPr>
                  <a:spLocks noChangeArrowheads="1"/>
                </p:cNvSpPr>
                <p:nvPr/>
              </p:nvSpPr>
              <p:spPr bwMode="auto">
                <a:xfrm>
                  <a:off x="2927"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15" name="Rectangle 1012">
                  <a:extLst>
                    <a:ext uri="{FF2B5EF4-FFF2-40B4-BE49-F238E27FC236}">
                      <a16:creationId xmlns:a16="http://schemas.microsoft.com/office/drawing/2014/main" id="{F371225D-D93D-4904-8A9D-1B8EAD4223AB}"/>
                    </a:ext>
                  </a:extLst>
                </p:cNvPr>
                <p:cNvSpPr>
                  <a:spLocks noChangeArrowheads="1"/>
                </p:cNvSpPr>
                <p:nvPr/>
              </p:nvSpPr>
              <p:spPr bwMode="auto">
                <a:xfrm>
                  <a:off x="3071"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16" name="Rectangle 1011">
                  <a:extLst>
                    <a:ext uri="{FF2B5EF4-FFF2-40B4-BE49-F238E27FC236}">
                      <a16:creationId xmlns:a16="http://schemas.microsoft.com/office/drawing/2014/main" id="{E5F56AA8-15B6-4136-BFF6-C4C0F5CFC0A1}"/>
                    </a:ext>
                  </a:extLst>
                </p:cNvPr>
                <p:cNvSpPr>
                  <a:spLocks noChangeArrowheads="1"/>
                </p:cNvSpPr>
                <p:nvPr/>
              </p:nvSpPr>
              <p:spPr bwMode="auto">
                <a:xfrm>
                  <a:off x="3071"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17" name="Rectangle 1010">
                  <a:extLst>
                    <a:ext uri="{FF2B5EF4-FFF2-40B4-BE49-F238E27FC236}">
                      <a16:creationId xmlns:a16="http://schemas.microsoft.com/office/drawing/2014/main" id="{BFCD0966-69EB-4D26-9597-B78DC04369C2}"/>
                    </a:ext>
                  </a:extLst>
                </p:cNvPr>
                <p:cNvSpPr>
                  <a:spLocks noChangeArrowheads="1"/>
                </p:cNvSpPr>
                <p:nvPr/>
              </p:nvSpPr>
              <p:spPr bwMode="auto">
                <a:xfrm>
                  <a:off x="3071"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18" name="Rectangle 1009">
                  <a:extLst>
                    <a:ext uri="{FF2B5EF4-FFF2-40B4-BE49-F238E27FC236}">
                      <a16:creationId xmlns:a16="http://schemas.microsoft.com/office/drawing/2014/main" id="{9188F01E-EC9E-473A-B509-317B6F583E22}"/>
                    </a:ext>
                  </a:extLst>
                </p:cNvPr>
                <p:cNvSpPr>
                  <a:spLocks noChangeArrowheads="1"/>
                </p:cNvSpPr>
                <p:nvPr/>
              </p:nvSpPr>
              <p:spPr bwMode="auto">
                <a:xfrm>
                  <a:off x="3071"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19" name="Rectangle 1008">
                  <a:extLst>
                    <a:ext uri="{FF2B5EF4-FFF2-40B4-BE49-F238E27FC236}">
                      <a16:creationId xmlns:a16="http://schemas.microsoft.com/office/drawing/2014/main" id="{283D2C34-8811-4216-B25B-9E741B9422CB}"/>
                    </a:ext>
                  </a:extLst>
                </p:cNvPr>
                <p:cNvSpPr>
                  <a:spLocks noChangeArrowheads="1"/>
                </p:cNvSpPr>
                <p:nvPr/>
              </p:nvSpPr>
              <p:spPr bwMode="auto">
                <a:xfrm>
                  <a:off x="3071"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20" name="Rectangle 1007">
                  <a:extLst>
                    <a:ext uri="{FF2B5EF4-FFF2-40B4-BE49-F238E27FC236}">
                      <a16:creationId xmlns:a16="http://schemas.microsoft.com/office/drawing/2014/main" id="{7B098E4B-157F-4E45-B09D-C749FFF0985D}"/>
                    </a:ext>
                  </a:extLst>
                </p:cNvPr>
                <p:cNvSpPr>
                  <a:spLocks noChangeArrowheads="1"/>
                </p:cNvSpPr>
                <p:nvPr/>
              </p:nvSpPr>
              <p:spPr bwMode="auto">
                <a:xfrm>
                  <a:off x="3215"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21" name="Rectangle 1006">
                  <a:extLst>
                    <a:ext uri="{FF2B5EF4-FFF2-40B4-BE49-F238E27FC236}">
                      <a16:creationId xmlns:a16="http://schemas.microsoft.com/office/drawing/2014/main" id="{CE9884E4-51DB-4E6F-8E27-EB65D5855603}"/>
                    </a:ext>
                  </a:extLst>
                </p:cNvPr>
                <p:cNvSpPr>
                  <a:spLocks noChangeArrowheads="1"/>
                </p:cNvSpPr>
                <p:nvPr/>
              </p:nvSpPr>
              <p:spPr bwMode="auto">
                <a:xfrm>
                  <a:off x="3215"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22" name="Rectangle 1005">
                  <a:extLst>
                    <a:ext uri="{FF2B5EF4-FFF2-40B4-BE49-F238E27FC236}">
                      <a16:creationId xmlns:a16="http://schemas.microsoft.com/office/drawing/2014/main" id="{EFFC085B-7298-476C-862E-62B5230385ED}"/>
                    </a:ext>
                  </a:extLst>
                </p:cNvPr>
                <p:cNvSpPr>
                  <a:spLocks noChangeArrowheads="1"/>
                </p:cNvSpPr>
                <p:nvPr/>
              </p:nvSpPr>
              <p:spPr bwMode="auto">
                <a:xfrm>
                  <a:off x="3215"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23" name="Rectangle 1004">
                  <a:extLst>
                    <a:ext uri="{FF2B5EF4-FFF2-40B4-BE49-F238E27FC236}">
                      <a16:creationId xmlns:a16="http://schemas.microsoft.com/office/drawing/2014/main" id="{AD64C2F5-16E7-4BC9-9184-30302741E418}"/>
                    </a:ext>
                  </a:extLst>
                </p:cNvPr>
                <p:cNvSpPr>
                  <a:spLocks noChangeArrowheads="1"/>
                </p:cNvSpPr>
                <p:nvPr/>
              </p:nvSpPr>
              <p:spPr bwMode="auto">
                <a:xfrm>
                  <a:off x="3215"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24" name="Rectangle 1003">
                  <a:extLst>
                    <a:ext uri="{FF2B5EF4-FFF2-40B4-BE49-F238E27FC236}">
                      <a16:creationId xmlns:a16="http://schemas.microsoft.com/office/drawing/2014/main" id="{6544DBB6-21D4-4F1B-91D3-E9E49748D9FD}"/>
                    </a:ext>
                  </a:extLst>
                </p:cNvPr>
                <p:cNvSpPr>
                  <a:spLocks noChangeArrowheads="1"/>
                </p:cNvSpPr>
                <p:nvPr/>
              </p:nvSpPr>
              <p:spPr bwMode="auto">
                <a:xfrm>
                  <a:off x="3215"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25" name="Rectangle 1002">
                  <a:extLst>
                    <a:ext uri="{FF2B5EF4-FFF2-40B4-BE49-F238E27FC236}">
                      <a16:creationId xmlns:a16="http://schemas.microsoft.com/office/drawing/2014/main" id="{C6093B56-4348-4C17-B855-4211D2B2E55E}"/>
                    </a:ext>
                  </a:extLst>
                </p:cNvPr>
                <p:cNvSpPr>
                  <a:spLocks noChangeArrowheads="1"/>
                </p:cNvSpPr>
                <p:nvPr/>
              </p:nvSpPr>
              <p:spPr bwMode="auto">
                <a:xfrm>
                  <a:off x="3359"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26" name="Rectangle 1001">
                  <a:extLst>
                    <a:ext uri="{FF2B5EF4-FFF2-40B4-BE49-F238E27FC236}">
                      <a16:creationId xmlns:a16="http://schemas.microsoft.com/office/drawing/2014/main" id="{C4D7B306-B119-4765-A7E7-B4F36F40792C}"/>
                    </a:ext>
                  </a:extLst>
                </p:cNvPr>
                <p:cNvSpPr>
                  <a:spLocks noChangeArrowheads="1"/>
                </p:cNvSpPr>
                <p:nvPr/>
              </p:nvSpPr>
              <p:spPr bwMode="auto">
                <a:xfrm>
                  <a:off x="3359"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27" name="Rectangle 1000">
                  <a:extLst>
                    <a:ext uri="{FF2B5EF4-FFF2-40B4-BE49-F238E27FC236}">
                      <a16:creationId xmlns:a16="http://schemas.microsoft.com/office/drawing/2014/main" id="{894B67F7-C3C6-4BCE-AEAD-766DBB8F7F49}"/>
                    </a:ext>
                  </a:extLst>
                </p:cNvPr>
                <p:cNvSpPr>
                  <a:spLocks noChangeArrowheads="1"/>
                </p:cNvSpPr>
                <p:nvPr/>
              </p:nvSpPr>
              <p:spPr bwMode="auto">
                <a:xfrm>
                  <a:off x="3359"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28" name="Rectangle 999">
                  <a:extLst>
                    <a:ext uri="{FF2B5EF4-FFF2-40B4-BE49-F238E27FC236}">
                      <a16:creationId xmlns:a16="http://schemas.microsoft.com/office/drawing/2014/main" id="{3514C76F-070E-4564-B0A7-46DA89AE377A}"/>
                    </a:ext>
                  </a:extLst>
                </p:cNvPr>
                <p:cNvSpPr>
                  <a:spLocks noChangeArrowheads="1"/>
                </p:cNvSpPr>
                <p:nvPr/>
              </p:nvSpPr>
              <p:spPr bwMode="auto">
                <a:xfrm>
                  <a:off x="3359"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29" name="Rectangle 998">
                  <a:extLst>
                    <a:ext uri="{FF2B5EF4-FFF2-40B4-BE49-F238E27FC236}">
                      <a16:creationId xmlns:a16="http://schemas.microsoft.com/office/drawing/2014/main" id="{970BC7B5-DC28-485E-93BB-478C3C45EF23}"/>
                    </a:ext>
                  </a:extLst>
                </p:cNvPr>
                <p:cNvSpPr>
                  <a:spLocks noChangeArrowheads="1"/>
                </p:cNvSpPr>
                <p:nvPr/>
              </p:nvSpPr>
              <p:spPr bwMode="auto">
                <a:xfrm>
                  <a:off x="3359"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30" name="Rectangle 997">
                  <a:extLst>
                    <a:ext uri="{FF2B5EF4-FFF2-40B4-BE49-F238E27FC236}">
                      <a16:creationId xmlns:a16="http://schemas.microsoft.com/office/drawing/2014/main" id="{DE3BA47A-B6C3-4813-852F-5247D8006DB3}"/>
                    </a:ext>
                  </a:extLst>
                </p:cNvPr>
                <p:cNvSpPr>
                  <a:spLocks noChangeArrowheads="1"/>
                </p:cNvSpPr>
                <p:nvPr/>
              </p:nvSpPr>
              <p:spPr bwMode="auto">
                <a:xfrm>
                  <a:off x="3503"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31" name="Rectangle 996">
                  <a:extLst>
                    <a:ext uri="{FF2B5EF4-FFF2-40B4-BE49-F238E27FC236}">
                      <a16:creationId xmlns:a16="http://schemas.microsoft.com/office/drawing/2014/main" id="{CBE73942-0481-4548-8C75-78817D698D2B}"/>
                    </a:ext>
                  </a:extLst>
                </p:cNvPr>
                <p:cNvSpPr>
                  <a:spLocks noChangeArrowheads="1"/>
                </p:cNvSpPr>
                <p:nvPr/>
              </p:nvSpPr>
              <p:spPr bwMode="auto">
                <a:xfrm>
                  <a:off x="3503"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32" name="Rectangle 995">
                  <a:extLst>
                    <a:ext uri="{FF2B5EF4-FFF2-40B4-BE49-F238E27FC236}">
                      <a16:creationId xmlns:a16="http://schemas.microsoft.com/office/drawing/2014/main" id="{F9B84888-681E-4E76-9B50-1D4A8A5D3D83}"/>
                    </a:ext>
                  </a:extLst>
                </p:cNvPr>
                <p:cNvSpPr>
                  <a:spLocks noChangeArrowheads="1"/>
                </p:cNvSpPr>
                <p:nvPr/>
              </p:nvSpPr>
              <p:spPr bwMode="auto">
                <a:xfrm>
                  <a:off x="3503"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33" name="Rectangle 994">
                  <a:extLst>
                    <a:ext uri="{FF2B5EF4-FFF2-40B4-BE49-F238E27FC236}">
                      <a16:creationId xmlns:a16="http://schemas.microsoft.com/office/drawing/2014/main" id="{AB6931B6-4436-4DFC-8A05-47F24954D5DB}"/>
                    </a:ext>
                  </a:extLst>
                </p:cNvPr>
                <p:cNvSpPr>
                  <a:spLocks noChangeArrowheads="1"/>
                </p:cNvSpPr>
                <p:nvPr/>
              </p:nvSpPr>
              <p:spPr bwMode="auto">
                <a:xfrm>
                  <a:off x="3503"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34" name="Rectangle 993">
                  <a:extLst>
                    <a:ext uri="{FF2B5EF4-FFF2-40B4-BE49-F238E27FC236}">
                      <a16:creationId xmlns:a16="http://schemas.microsoft.com/office/drawing/2014/main" id="{4C9E447C-E912-4732-9E3A-D301ADA4F76F}"/>
                    </a:ext>
                  </a:extLst>
                </p:cNvPr>
                <p:cNvSpPr>
                  <a:spLocks noChangeArrowheads="1"/>
                </p:cNvSpPr>
                <p:nvPr/>
              </p:nvSpPr>
              <p:spPr bwMode="auto">
                <a:xfrm>
                  <a:off x="3503"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35" name="Rectangle 992">
                  <a:extLst>
                    <a:ext uri="{FF2B5EF4-FFF2-40B4-BE49-F238E27FC236}">
                      <a16:creationId xmlns:a16="http://schemas.microsoft.com/office/drawing/2014/main" id="{6EF9BB83-02E5-450A-BCD4-34B49AF031EB}"/>
                    </a:ext>
                  </a:extLst>
                </p:cNvPr>
                <p:cNvSpPr>
                  <a:spLocks noChangeArrowheads="1"/>
                </p:cNvSpPr>
                <p:nvPr/>
              </p:nvSpPr>
              <p:spPr bwMode="auto">
                <a:xfrm>
                  <a:off x="2927" y="5479"/>
                  <a:ext cx="720" cy="72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grpSp>
          <p:grpSp>
            <p:nvGrpSpPr>
              <p:cNvPr id="944" name="Group 964">
                <a:extLst>
                  <a:ext uri="{FF2B5EF4-FFF2-40B4-BE49-F238E27FC236}">
                    <a16:creationId xmlns:a16="http://schemas.microsoft.com/office/drawing/2014/main" id="{288191AB-72A1-451A-9A03-E0502D97EAD8}"/>
                  </a:ext>
                </a:extLst>
              </p:cNvPr>
              <p:cNvGrpSpPr>
                <a:grpSpLocks/>
              </p:cNvGrpSpPr>
              <p:nvPr/>
            </p:nvGrpSpPr>
            <p:grpSpPr bwMode="auto">
              <a:xfrm>
                <a:off x="4079" y="5191"/>
                <a:ext cx="720" cy="719"/>
                <a:chOff x="2927" y="5479"/>
                <a:chExt cx="720" cy="720"/>
              </a:xfrm>
            </p:grpSpPr>
            <p:sp>
              <p:nvSpPr>
                <p:cNvPr id="984" name="Rectangle 990">
                  <a:extLst>
                    <a:ext uri="{FF2B5EF4-FFF2-40B4-BE49-F238E27FC236}">
                      <a16:creationId xmlns:a16="http://schemas.microsoft.com/office/drawing/2014/main" id="{1568B88B-3635-4B35-AFB4-280274CF23A3}"/>
                    </a:ext>
                  </a:extLst>
                </p:cNvPr>
                <p:cNvSpPr>
                  <a:spLocks noChangeArrowheads="1"/>
                </p:cNvSpPr>
                <p:nvPr/>
              </p:nvSpPr>
              <p:spPr bwMode="auto">
                <a:xfrm>
                  <a:off x="2927"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85" name="Rectangle 989">
                  <a:extLst>
                    <a:ext uri="{FF2B5EF4-FFF2-40B4-BE49-F238E27FC236}">
                      <a16:creationId xmlns:a16="http://schemas.microsoft.com/office/drawing/2014/main" id="{738EF483-0772-426F-8D9A-5A86ABEF78CC}"/>
                    </a:ext>
                  </a:extLst>
                </p:cNvPr>
                <p:cNvSpPr>
                  <a:spLocks noChangeArrowheads="1"/>
                </p:cNvSpPr>
                <p:nvPr/>
              </p:nvSpPr>
              <p:spPr bwMode="auto">
                <a:xfrm>
                  <a:off x="2927"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86" name="Rectangle 988">
                  <a:extLst>
                    <a:ext uri="{FF2B5EF4-FFF2-40B4-BE49-F238E27FC236}">
                      <a16:creationId xmlns:a16="http://schemas.microsoft.com/office/drawing/2014/main" id="{26F4B33B-7A89-4766-A5DE-59939704F090}"/>
                    </a:ext>
                  </a:extLst>
                </p:cNvPr>
                <p:cNvSpPr>
                  <a:spLocks noChangeArrowheads="1"/>
                </p:cNvSpPr>
                <p:nvPr/>
              </p:nvSpPr>
              <p:spPr bwMode="auto">
                <a:xfrm>
                  <a:off x="2927"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87" name="Rectangle 987">
                  <a:extLst>
                    <a:ext uri="{FF2B5EF4-FFF2-40B4-BE49-F238E27FC236}">
                      <a16:creationId xmlns:a16="http://schemas.microsoft.com/office/drawing/2014/main" id="{93C7D740-ED5F-46B1-94F8-0DF5108C1E0E}"/>
                    </a:ext>
                  </a:extLst>
                </p:cNvPr>
                <p:cNvSpPr>
                  <a:spLocks noChangeArrowheads="1"/>
                </p:cNvSpPr>
                <p:nvPr/>
              </p:nvSpPr>
              <p:spPr bwMode="auto">
                <a:xfrm>
                  <a:off x="2927"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88" name="Rectangle 986">
                  <a:extLst>
                    <a:ext uri="{FF2B5EF4-FFF2-40B4-BE49-F238E27FC236}">
                      <a16:creationId xmlns:a16="http://schemas.microsoft.com/office/drawing/2014/main" id="{93D60622-C89D-4FCF-90D6-655A168932A8}"/>
                    </a:ext>
                  </a:extLst>
                </p:cNvPr>
                <p:cNvSpPr>
                  <a:spLocks noChangeArrowheads="1"/>
                </p:cNvSpPr>
                <p:nvPr/>
              </p:nvSpPr>
              <p:spPr bwMode="auto">
                <a:xfrm>
                  <a:off x="2927"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89" name="Rectangle 985">
                  <a:extLst>
                    <a:ext uri="{FF2B5EF4-FFF2-40B4-BE49-F238E27FC236}">
                      <a16:creationId xmlns:a16="http://schemas.microsoft.com/office/drawing/2014/main" id="{CDBE732B-9FF1-4E58-B989-09F21DE4C59B}"/>
                    </a:ext>
                  </a:extLst>
                </p:cNvPr>
                <p:cNvSpPr>
                  <a:spLocks noChangeArrowheads="1"/>
                </p:cNvSpPr>
                <p:nvPr/>
              </p:nvSpPr>
              <p:spPr bwMode="auto">
                <a:xfrm>
                  <a:off x="3071"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90" name="Rectangle 984">
                  <a:extLst>
                    <a:ext uri="{FF2B5EF4-FFF2-40B4-BE49-F238E27FC236}">
                      <a16:creationId xmlns:a16="http://schemas.microsoft.com/office/drawing/2014/main" id="{686A8889-CA71-44D0-AEFA-B347298EBB75}"/>
                    </a:ext>
                  </a:extLst>
                </p:cNvPr>
                <p:cNvSpPr>
                  <a:spLocks noChangeArrowheads="1"/>
                </p:cNvSpPr>
                <p:nvPr/>
              </p:nvSpPr>
              <p:spPr bwMode="auto">
                <a:xfrm>
                  <a:off x="3071"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91" name="Rectangle 983">
                  <a:extLst>
                    <a:ext uri="{FF2B5EF4-FFF2-40B4-BE49-F238E27FC236}">
                      <a16:creationId xmlns:a16="http://schemas.microsoft.com/office/drawing/2014/main" id="{7E933CE9-7F92-4196-9E8D-46B5ACC4C891}"/>
                    </a:ext>
                  </a:extLst>
                </p:cNvPr>
                <p:cNvSpPr>
                  <a:spLocks noChangeArrowheads="1"/>
                </p:cNvSpPr>
                <p:nvPr/>
              </p:nvSpPr>
              <p:spPr bwMode="auto">
                <a:xfrm>
                  <a:off x="3071"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92" name="Rectangle 982">
                  <a:extLst>
                    <a:ext uri="{FF2B5EF4-FFF2-40B4-BE49-F238E27FC236}">
                      <a16:creationId xmlns:a16="http://schemas.microsoft.com/office/drawing/2014/main" id="{6C5BD467-89E1-4137-8E22-2A863E147373}"/>
                    </a:ext>
                  </a:extLst>
                </p:cNvPr>
                <p:cNvSpPr>
                  <a:spLocks noChangeArrowheads="1"/>
                </p:cNvSpPr>
                <p:nvPr/>
              </p:nvSpPr>
              <p:spPr bwMode="auto">
                <a:xfrm>
                  <a:off x="3071"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93" name="Rectangle 981">
                  <a:extLst>
                    <a:ext uri="{FF2B5EF4-FFF2-40B4-BE49-F238E27FC236}">
                      <a16:creationId xmlns:a16="http://schemas.microsoft.com/office/drawing/2014/main" id="{417C1E3E-DC14-4EC0-B1A4-F818A3B40C1A}"/>
                    </a:ext>
                  </a:extLst>
                </p:cNvPr>
                <p:cNvSpPr>
                  <a:spLocks noChangeArrowheads="1"/>
                </p:cNvSpPr>
                <p:nvPr/>
              </p:nvSpPr>
              <p:spPr bwMode="auto">
                <a:xfrm>
                  <a:off x="3071"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94" name="Rectangle 980">
                  <a:extLst>
                    <a:ext uri="{FF2B5EF4-FFF2-40B4-BE49-F238E27FC236}">
                      <a16:creationId xmlns:a16="http://schemas.microsoft.com/office/drawing/2014/main" id="{11706BE9-560C-4BE0-BE49-DCF93E97571E}"/>
                    </a:ext>
                  </a:extLst>
                </p:cNvPr>
                <p:cNvSpPr>
                  <a:spLocks noChangeArrowheads="1"/>
                </p:cNvSpPr>
                <p:nvPr/>
              </p:nvSpPr>
              <p:spPr bwMode="auto">
                <a:xfrm>
                  <a:off x="3215"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95" name="Rectangle 979">
                  <a:extLst>
                    <a:ext uri="{FF2B5EF4-FFF2-40B4-BE49-F238E27FC236}">
                      <a16:creationId xmlns:a16="http://schemas.microsoft.com/office/drawing/2014/main" id="{29978986-CB4D-4CBE-AE98-7B5305C908CF}"/>
                    </a:ext>
                  </a:extLst>
                </p:cNvPr>
                <p:cNvSpPr>
                  <a:spLocks noChangeArrowheads="1"/>
                </p:cNvSpPr>
                <p:nvPr/>
              </p:nvSpPr>
              <p:spPr bwMode="auto">
                <a:xfrm>
                  <a:off x="3215"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96" name="Rectangle 978">
                  <a:extLst>
                    <a:ext uri="{FF2B5EF4-FFF2-40B4-BE49-F238E27FC236}">
                      <a16:creationId xmlns:a16="http://schemas.microsoft.com/office/drawing/2014/main" id="{CDF4FF11-3092-44A5-8B03-1D5E1FAB3EBE}"/>
                    </a:ext>
                  </a:extLst>
                </p:cNvPr>
                <p:cNvSpPr>
                  <a:spLocks noChangeArrowheads="1"/>
                </p:cNvSpPr>
                <p:nvPr/>
              </p:nvSpPr>
              <p:spPr bwMode="auto">
                <a:xfrm>
                  <a:off x="3215"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97" name="Rectangle 977">
                  <a:extLst>
                    <a:ext uri="{FF2B5EF4-FFF2-40B4-BE49-F238E27FC236}">
                      <a16:creationId xmlns:a16="http://schemas.microsoft.com/office/drawing/2014/main" id="{99F15114-062B-4DD9-9FC1-640AEA46EEDE}"/>
                    </a:ext>
                  </a:extLst>
                </p:cNvPr>
                <p:cNvSpPr>
                  <a:spLocks noChangeArrowheads="1"/>
                </p:cNvSpPr>
                <p:nvPr/>
              </p:nvSpPr>
              <p:spPr bwMode="auto">
                <a:xfrm>
                  <a:off x="3215"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98" name="Rectangle 976">
                  <a:extLst>
                    <a:ext uri="{FF2B5EF4-FFF2-40B4-BE49-F238E27FC236}">
                      <a16:creationId xmlns:a16="http://schemas.microsoft.com/office/drawing/2014/main" id="{B318D247-59F2-4C05-A8FE-BB548B9A79AD}"/>
                    </a:ext>
                  </a:extLst>
                </p:cNvPr>
                <p:cNvSpPr>
                  <a:spLocks noChangeArrowheads="1"/>
                </p:cNvSpPr>
                <p:nvPr/>
              </p:nvSpPr>
              <p:spPr bwMode="auto">
                <a:xfrm>
                  <a:off x="3215"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99" name="Rectangle 975">
                  <a:extLst>
                    <a:ext uri="{FF2B5EF4-FFF2-40B4-BE49-F238E27FC236}">
                      <a16:creationId xmlns:a16="http://schemas.microsoft.com/office/drawing/2014/main" id="{B516D86D-06DE-4A96-B934-F78BA2A6BB80}"/>
                    </a:ext>
                  </a:extLst>
                </p:cNvPr>
                <p:cNvSpPr>
                  <a:spLocks noChangeArrowheads="1"/>
                </p:cNvSpPr>
                <p:nvPr/>
              </p:nvSpPr>
              <p:spPr bwMode="auto">
                <a:xfrm>
                  <a:off x="3359"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00" name="Rectangle 974">
                  <a:extLst>
                    <a:ext uri="{FF2B5EF4-FFF2-40B4-BE49-F238E27FC236}">
                      <a16:creationId xmlns:a16="http://schemas.microsoft.com/office/drawing/2014/main" id="{9201261C-80B3-4A78-BBE8-15DFFB5E4BF3}"/>
                    </a:ext>
                  </a:extLst>
                </p:cNvPr>
                <p:cNvSpPr>
                  <a:spLocks noChangeArrowheads="1"/>
                </p:cNvSpPr>
                <p:nvPr/>
              </p:nvSpPr>
              <p:spPr bwMode="auto">
                <a:xfrm>
                  <a:off x="3359"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01" name="Rectangle 973">
                  <a:extLst>
                    <a:ext uri="{FF2B5EF4-FFF2-40B4-BE49-F238E27FC236}">
                      <a16:creationId xmlns:a16="http://schemas.microsoft.com/office/drawing/2014/main" id="{E97AB398-6EB5-4C44-A764-69CE12C2653D}"/>
                    </a:ext>
                  </a:extLst>
                </p:cNvPr>
                <p:cNvSpPr>
                  <a:spLocks noChangeArrowheads="1"/>
                </p:cNvSpPr>
                <p:nvPr/>
              </p:nvSpPr>
              <p:spPr bwMode="auto">
                <a:xfrm>
                  <a:off x="3359"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02" name="Rectangle 972">
                  <a:extLst>
                    <a:ext uri="{FF2B5EF4-FFF2-40B4-BE49-F238E27FC236}">
                      <a16:creationId xmlns:a16="http://schemas.microsoft.com/office/drawing/2014/main" id="{6C6879D1-8175-4EF0-AB78-A2AF0E889007}"/>
                    </a:ext>
                  </a:extLst>
                </p:cNvPr>
                <p:cNvSpPr>
                  <a:spLocks noChangeArrowheads="1"/>
                </p:cNvSpPr>
                <p:nvPr/>
              </p:nvSpPr>
              <p:spPr bwMode="auto">
                <a:xfrm>
                  <a:off x="3359"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03" name="Rectangle 971">
                  <a:extLst>
                    <a:ext uri="{FF2B5EF4-FFF2-40B4-BE49-F238E27FC236}">
                      <a16:creationId xmlns:a16="http://schemas.microsoft.com/office/drawing/2014/main" id="{3691E377-A4B6-44B9-98EB-A4870931DEE9}"/>
                    </a:ext>
                  </a:extLst>
                </p:cNvPr>
                <p:cNvSpPr>
                  <a:spLocks noChangeArrowheads="1"/>
                </p:cNvSpPr>
                <p:nvPr/>
              </p:nvSpPr>
              <p:spPr bwMode="auto">
                <a:xfrm>
                  <a:off x="3359"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04" name="Rectangle 970">
                  <a:extLst>
                    <a:ext uri="{FF2B5EF4-FFF2-40B4-BE49-F238E27FC236}">
                      <a16:creationId xmlns:a16="http://schemas.microsoft.com/office/drawing/2014/main" id="{00C83F23-14A4-4DCD-8237-898C747DD034}"/>
                    </a:ext>
                  </a:extLst>
                </p:cNvPr>
                <p:cNvSpPr>
                  <a:spLocks noChangeArrowheads="1"/>
                </p:cNvSpPr>
                <p:nvPr/>
              </p:nvSpPr>
              <p:spPr bwMode="auto">
                <a:xfrm>
                  <a:off x="3503"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05" name="Rectangle 969">
                  <a:extLst>
                    <a:ext uri="{FF2B5EF4-FFF2-40B4-BE49-F238E27FC236}">
                      <a16:creationId xmlns:a16="http://schemas.microsoft.com/office/drawing/2014/main" id="{B89E65A9-FCE9-4EE5-89F0-346F5F4DC48F}"/>
                    </a:ext>
                  </a:extLst>
                </p:cNvPr>
                <p:cNvSpPr>
                  <a:spLocks noChangeArrowheads="1"/>
                </p:cNvSpPr>
                <p:nvPr/>
              </p:nvSpPr>
              <p:spPr bwMode="auto">
                <a:xfrm>
                  <a:off x="3503"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06" name="Rectangle 968">
                  <a:extLst>
                    <a:ext uri="{FF2B5EF4-FFF2-40B4-BE49-F238E27FC236}">
                      <a16:creationId xmlns:a16="http://schemas.microsoft.com/office/drawing/2014/main" id="{8C39D2B2-0323-44AD-B87E-6B97A8794E65}"/>
                    </a:ext>
                  </a:extLst>
                </p:cNvPr>
                <p:cNvSpPr>
                  <a:spLocks noChangeArrowheads="1"/>
                </p:cNvSpPr>
                <p:nvPr/>
              </p:nvSpPr>
              <p:spPr bwMode="auto">
                <a:xfrm>
                  <a:off x="3503"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07" name="Rectangle 967">
                  <a:extLst>
                    <a:ext uri="{FF2B5EF4-FFF2-40B4-BE49-F238E27FC236}">
                      <a16:creationId xmlns:a16="http://schemas.microsoft.com/office/drawing/2014/main" id="{1F2A15A7-534B-456D-874E-2ACD0301D0D3}"/>
                    </a:ext>
                  </a:extLst>
                </p:cNvPr>
                <p:cNvSpPr>
                  <a:spLocks noChangeArrowheads="1"/>
                </p:cNvSpPr>
                <p:nvPr/>
              </p:nvSpPr>
              <p:spPr bwMode="auto">
                <a:xfrm>
                  <a:off x="3503"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08" name="Rectangle 966">
                  <a:extLst>
                    <a:ext uri="{FF2B5EF4-FFF2-40B4-BE49-F238E27FC236}">
                      <a16:creationId xmlns:a16="http://schemas.microsoft.com/office/drawing/2014/main" id="{47C1BC3C-D91E-4C45-BB1D-E52646ECAEEE}"/>
                    </a:ext>
                  </a:extLst>
                </p:cNvPr>
                <p:cNvSpPr>
                  <a:spLocks noChangeArrowheads="1"/>
                </p:cNvSpPr>
                <p:nvPr/>
              </p:nvSpPr>
              <p:spPr bwMode="auto">
                <a:xfrm>
                  <a:off x="3503"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009" name="Rectangle 965">
                  <a:extLst>
                    <a:ext uri="{FF2B5EF4-FFF2-40B4-BE49-F238E27FC236}">
                      <a16:creationId xmlns:a16="http://schemas.microsoft.com/office/drawing/2014/main" id="{97248279-43CD-4C4E-BD01-37845E8B3151}"/>
                    </a:ext>
                  </a:extLst>
                </p:cNvPr>
                <p:cNvSpPr>
                  <a:spLocks noChangeArrowheads="1"/>
                </p:cNvSpPr>
                <p:nvPr/>
              </p:nvSpPr>
              <p:spPr bwMode="auto">
                <a:xfrm>
                  <a:off x="2927" y="5479"/>
                  <a:ext cx="720" cy="72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grpSp>
          <p:grpSp>
            <p:nvGrpSpPr>
              <p:cNvPr id="945" name="Group 937">
                <a:extLst>
                  <a:ext uri="{FF2B5EF4-FFF2-40B4-BE49-F238E27FC236}">
                    <a16:creationId xmlns:a16="http://schemas.microsoft.com/office/drawing/2014/main" id="{0A4F5041-7ADB-42D9-BE78-CC4C852F3CE0}"/>
                  </a:ext>
                </a:extLst>
              </p:cNvPr>
              <p:cNvGrpSpPr>
                <a:grpSpLocks/>
              </p:cNvGrpSpPr>
              <p:nvPr/>
            </p:nvGrpSpPr>
            <p:grpSpPr bwMode="auto">
              <a:xfrm>
                <a:off x="4799" y="5191"/>
                <a:ext cx="720" cy="719"/>
                <a:chOff x="2927" y="5479"/>
                <a:chExt cx="720" cy="720"/>
              </a:xfrm>
            </p:grpSpPr>
            <p:sp>
              <p:nvSpPr>
                <p:cNvPr id="958" name="Rectangle 963">
                  <a:extLst>
                    <a:ext uri="{FF2B5EF4-FFF2-40B4-BE49-F238E27FC236}">
                      <a16:creationId xmlns:a16="http://schemas.microsoft.com/office/drawing/2014/main" id="{9B050ACF-CC39-43FA-980F-4486C12D0B1F}"/>
                    </a:ext>
                  </a:extLst>
                </p:cNvPr>
                <p:cNvSpPr>
                  <a:spLocks noChangeArrowheads="1"/>
                </p:cNvSpPr>
                <p:nvPr/>
              </p:nvSpPr>
              <p:spPr bwMode="auto">
                <a:xfrm>
                  <a:off x="2927"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59" name="Rectangle 962">
                  <a:extLst>
                    <a:ext uri="{FF2B5EF4-FFF2-40B4-BE49-F238E27FC236}">
                      <a16:creationId xmlns:a16="http://schemas.microsoft.com/office/drawing/2014/main" id="{F463ED90-6083-4FB1-8428-D43055A20605}"/>
                    </a:ext>
                  </a:extLst>
                </p:cNvPr>
                <p:cNvSpPr>
                  <a:spLocks noChangeArrowheads="1"/>
                </p:cNvSpPr>
                <p:nvPr/>
              </p:nvSpPr>
              <p:spPr bwMode="auto">
                <a:xfrm>
                  <a:off x="2927"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60" name="Rectangle 961">
                  <a:extLst>
                    <a:ext uri="{FF2B5EF4-FFF2-40B4-BE49-F238E27FC236}">
                      <a16:creationId xmlns:a16="http://schemas.microsoft.com/office/drawing/2014/main" id="{449987ED-30E2-436C-935B-0D71589C7084}"/>
                    </a:ext>
                  </a:extLst>
                </p:cNvPr>
                <p:cNvSpPr>
                  <a:spLocks noChangeArrowheads="1"/>
                </p:cNvSpPr>
                <p:nvPr/>
              </p:nvSpPr>
              <p:spPr bwMode="auto">
                <a:xfrm>
                  <a:off x="2927"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61" name="Rectangle 960">
                  <a:extLst>
                    <a:ext uri="{FF2B5EF4-FFF2-40B4-BE49-F238E27FC236}">
                      <a16:creationId xmlns:a16="http://schemas.microsoft.com/office/drawing/2014/main" id="{0EBACEA0-281B-4AC6-9763-81AF5EB59F9B}"/>
                    </a:ext>
                  </a:extLst>
                </p:cNvPr>
                <p:cNvSpPr>
                  <a:spLocks noChangeArrowheads="1"/>
                </p:cNvSpPr>
                <p:nvPr/>
              </p:nvSpPr>
              <p:spPr bwMode="auto">
                <a:xfrm>
                  <a:off x="2927"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62" name="Rectangle 959">
                  <a:extLst>
                    <a:ext uri="{FF2B5EF4-FFF2-40B4-BE49-F238E27FC236}">
                      <a16:creationId xmlns:a16="http://schemas.microsoft.com/office/drawing/2014/main" id="{51484451-7CDD-4994-92F4-6B76F4599E07}"/>
                    </a:ext>
                  </a:extLst>
                </p:cNvPr>
                <p:cNvSpPr>
                  <a:spLocks noChangeArrowheads="1"/>
                </p:cNvSpPr>
                <p:nvPr/>
              </p:nvSpPr>
              <p:spPr bwMode="auto">
                <a:xfrm>
                  <a:off x="2927"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63" name="Rectangle 958">
                  <a:extLst>
                    <a:ext uri="{FF2B5EF4-FFF2-40B4-BE49-F238E27FC236}">
                      <a16:creationId xmlns:a16="http://schemas.microsoft.com/office/drawing/2014/main" id="{3BA31C73-05F8-4AD9-AD94-C02C1ED20271}"/>
                    </a:ext>
                  </a:extLst>
                </p:cNvPr>
                <p:cNvSpPr>
                  <a:spLocks noChangeArrowheads="1"/>
                </p:cNvSpPr>
                <p:nvPr/>
              </p:nvSpPr>
              <p:spPr bwMode="auto">
                <a:xfrm>
                  <a:off x="3071"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64" name="Rectangle 957">
                  <a:extLst>
                    <a:ext uri="{FF2B5EF4-FFF2-40B4-BE49-F238E27FC236}">
                      <a16:creationId xmlns:a16="http://schemas.microsoft.com/office/drawing/2014/main" id="{62CC0CB2-D644-44F1-9ABC-2213339D2878}"/>
                    </a:ext>
                  </a:extLst>
                </p:cNvPr>
                <p:cNvSpPr>
                  <a:spLocks noChangeArrowheads="1"/>
                </p:cNvSpPr>
                <p:nvPr/>
              </p:nvSpPr>
              <p:spPr bwMode="auto">
                <a:xfrm>
                  <a:off x="3071"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65" name="Rectangle 956">
                  <a:extLst>
                    <a:ext uri="{FF2B5EF4-FFF2-40B4-BE49-F238E27FC236}">
                      <a16:creationId xmlns:a16="http://schemas.microsoft.com/office/drawing/2014/main" id="{00C0399C-4FBF-4B7F-BF00-D6585B5C470F}"/>
                    </a:ext>
                  </a:extLst>
                </p:cNvPr>
                <p:cNvSpPr>
                  <a:spLocks noChangeArrowheads="1"/>
                </p:cNvSpPr>
                <p:nvPr/>
              </p:nvSpPr>
              <p:spPr bwMode="auto">
                <a:xfrm>
                  <a:off x="3071"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66" name="Rectangle 955">
                  <a:extLst>
                    <a:ext uri="{FF2B5EF4-FFF2-40B4-BE49-F238E27FC236}">
                      <a16:creationId xmlns:a16="http://schemas.microsoft.com/office/drawing/2014/main" id="{D6688563-9220-4012-80EB-6D9E9D84C181}"/>
                    </a:ext>
                  </a:extLst>
                </p:cNvPr>
                <p:cNvSpPr>
                  <a:spLocks noChangeArrowheads="1"/>
                </p:cNvSpPr>
                <p:nvPr/>
              </p:nvSpPr>
              <p:spPr bwMode="auto">
                <a:xfrm>
                  <a:off x="3071"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67" name="Rectangle 954">
                  <a:extLst>
                    <a:ext uri="{FF2B5EF4-FFF2-40B4-BE49-F238E27FC236}">
                      <a16:creationId xmlns:a16="http://schemas.microsoft.com/office/drawing/2014/main" id="{21E40FC4-1F31-4C90-877E-6AA016DFDD25}"/>
                    </a:ext>
                  </a:extLst>
                </p:cNvPr>
                <p:cNvSpPr>
                  <a:spLocks noChangeArrowheads="1"/>
                </p:cNvSpPr>
                <p:nvPr/>
              </p:nvSpPr>
              <p:spPr bwMode="auto">
                <a:xfrm>
                  <a:off x="3071"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68" name="Rectangle 953">
                  <a:extLst>
                    <a:ext uri="{FF2B5EF4-FFF2-40B4-BE49-F238E27FC236}">
                      <a16:creationId xmlns:a16="http://schemas.microsoft.com/office/drawing/2014/main" id="{8115D0D4-5ABB-4A09-9837-D3BB90F6D3E4}"/>
                    </a:ext>
                  </a:extLst>
                </p:cNvPr>
                <p:cNvSpPr>
                  <a:spLocks noChangeArrowheads="1"/>
                </p:cNvSpPr>
                <p:nvPr/>
              </p:nvSpPr>
              <p:spPr bwMode="auto">
                <a:xfrm>
                  <a:off x="3215"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69" name="Rectangle 952">
                  <a:extLst>
                    <a:ext uri="{FF2B5EF4-FFF2-40B4-BE49-F238E27FC236}">
                      <a16:creationId xmlns:a16="http://schemas.microsoft.com/office/drawing/2014/main" id="{F64A497D-D11E-4342-930E-F2E837952FB1}"/>
                    </a:ext>
                  </a:extLst>
                </p:cNvPr>
                <p:cNvSpPr>
                  <a:spLocks noChangeArrowheads="1"/>
                </p:cNvSpPr>
                <p:nvPr/>
              </p:nvSpPr>
              <p:spPr bwMode="auto">
                <a:xfrm>
                  <a:off x="3215"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70" name="Rectangle 951">
                  <a:extLst>
                    <a:ext uri="{FF2B5EF4-FFF2-40B4-BE49-F238E27FC236}">
                      <a16:creationId xmlns:a16="http://schemas.microsoft.com/office/drawing/2014/main" id="{5396DECD-6F62-4AE3-9917-1EA8740D1BDC}"/>
                    </a:ext>
                  </a:extLst>
                </p:cNvPr>
                <p:cNvSpPr>
                  <a:spLocks noChangeArrowheads="1"/>
                </p:cNvSpPr>
                <p:nvPr/>
              </p:nvSpPr>
              <p:spPr bwMode="auto">
                <a:xfrm>
                  <a:off x="3215"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71" name="Rectangle 950">
                  <a:extLst>
                    <a:ext uri="{FF2B5EF4-FFF2-40B4-BE49-F238E27FC236}">
                      <a16:creationId xmlns:a16="http://schemas.microsoft.com/office/drawing/2014/main" id="{5366E265-A903-46BC-B4F9-3FEE5CF29EEF}"/>
                    </a:ext>
                  </a:extLst>
                </p:cNvPr>
                <p:cNvSpPr>
                  <a:spLocks noChangeArrowheads="1"/>
                </p:cNvSpPr>
                <p:nvPr/>
              </p:nvSpPr>
              <p:spPr bwMode="auto">
                <a:xfrm>
                  <a:off x="3215"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72" name="Rectangle 949">
                  <a:extLst>
                    <a:ext uri="{FF2B5EF4-FFF2-40B4-BE49-F238E27FC236}">
                      <a16:creationId xmlns:a16="http://schemas.microsoft.com/office/drawing/2014/main" id="{10696F57-CBAF-405B-B0EC-DA244894C70A}"/>
                    </a:ext>
                  </a:extLst>
                </p:cNvPr>
                <p:cNvSpPr>
                  <a:spLocks noChangeArrowheads="1"/>
                </p:cNvSpPr>
                <p:nvPr/>
              </p:nvSpPr>
              <p:spPr bwMode="auto">
                <a:xfrm>
                  <a:off x="3215"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73" name="Rectangle 948">
                  <a:extLst>
                    <a:ext uri="{FF2B5EF4-FFF2-40B4-BE49-F238E27FC236}">
                      <a16:creationId xmlns:a16="http://schemas.microsoft.com/office/drawing/2014/main" id="{AAC2F3D6-E4D7-4562-BCB8-56210E9CD46E}"/>
                    </a:ext>
                  </a:extLst>
                </p:cNvPr>
                <p:cNvSpPr>
                  <a:spLocks noChangeArrowheads="1"/>
                </p:cNvSpPr>
                <p:nvPr/>
              </p:nvSpPr>
              <p:spPr bwMode="auto">
                <a:xfrm>
                  <a:off x="3359"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74" name="Rectangle 947">
                  <a:extLst>
                    <a:ext uri="{FF2B5EF4-FFF2-40B4-BE49-F238E27FC236}">
                      <a16:creationId xmlns:a16="http://schemas.microsoft.com/office/drawing/2014/main" id="{8D4A3D23-29DC-4300-9BB5-0774848B7A4F}"/>
                    </a:ext>
                  </a:extLst>
                </p:cNvPr>
                <p:cNvSpPr>
                  <a:spLocks noChangeArrowheads="1"/>
                </p:cNvSpPr>
                <p:nvPr/>
              </p:nvSpPr>
              <p:spPr bwMode="auto">
                <a:xfrm>
                  <a:off x="3359"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75" name="Rectangle 946">
                  <a:extLst>
                    <a:ext uri="{FF2B5EF4-FFF2-40B4-BE49-F238E27FC236}">
                      <a16:creationId xmlns:a16="http://schemas.microsoft.com/office/drawing/2014/main" id="{F16672FD-89B1-4B9A-B08D-FDB44F068F68}"/>
                    </a:ext>
                  </a:extLst>
                </p:cNvPr>
                <p:cNvSpPr>
                  <a:spLocks noChangeArrowheads="1"/>
                </p:cNvSpPr>
                <p:nvPr/>
              </p:nvSpPr>
              <p:spPr bwMode="auto">
                <a:xfrm>
                  <a:off x="3359"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76" name="Rectangle 945">
                  <a:extLst>
                    <a:ext uri="{FF2B5EF4-FFF2-40B4-BE49-F238E27FC236}">
                      <a16:creationId xmlns:a16="http://schemas.microsoft.com/office/drawing/2014/main" id="{29EC71E1-E0F8-4797-93A6-FE54020F3EA7}"/>
                    </a:ext>
                  </a:extLst>
                </p:cNvPr>
                <p:cNvSpPr>
                  <a:spLocks noChangeArrowheads="1"/>
                </p:cNvSpPr>
                <p:nvPr/>
              </p:nvSpPr>
              <p:spPr bwMode="auto">
                <a:xfrm>
                  <a:off x="3359"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77" name="Rectangle 944">
                  <a:extLst>
                    <a:ext uri="{FF2B5EF4-FFF2-40B4-BE49-F238E27FC236}">
                      <a16:creationId xmlns:a16="http://schemas.microsoft.com/office/drawing/2014/main" id="{B291E97D-4AFC-4830-A232-FA14444BCA06}"/>
                    </a:ext>
                  </a:extLst>
                </p:cNvPr>
                <p:cNvSpPr>
                  <a:spLocks noChangeArrowheads="1"/>
                </p:cNvSpPr>
                <p:nvPr/>
              </p:nvSpPr>
              <p:spPr bwMode="auto">
                <a:xfrm>
                  <a:off x="3359"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78" name="Rectangle 943">
                  <a:extLst>
                    <a:ext uri="{FF2B5EF4-FFF2-40B4-BE49-F238E27FC236}">
                      <a16:creationId xmlns:a16="http://schemas.microsoft.com/office/drawing/2014/main" id="{5569C11E-9785-44A4-ACF2-220B5F9EB0C5}"/>
                    </a:ext>
                  </a:extLst>
                </p:cNvPr>
                <p:cNvSpPr>
                  <a:spLocks noChangeArrowheads="1"/>
                </p:cNvSpPr>
                <p:nvPr/>
              </p:nvSpPr>
              <p:spPr bwMode="auto">
                <a:xfrm>
                  <a:off x="3503"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79" name="Rectangle 942">
                  <a:extLst>
                    <a:ext uri="{FF2B5EF4-FFF2-40B4-BE49-F238E27FC236}">
                      <a16:creationId xmlns:a16="http://schemas.microsoft.com/office/drawing/2014/main" id="{30CEF2F0-1A68-491B-8BE3-FB7BD2C6D0EC}"/>
                    </a:ext>
                  </a:extLst>
                </p:cNvPr>
                <p:cNvSpPr>
                  <a:spLocks noChangeArrowheads="1"/>
                </p:cNvSpPr>
                <p:nvPr/>
              </p:nvSpPr>
              <p:spPr bwMode="auto">
                <a:xfrm>
                  <a:off x="3503"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80" name="Rectangle 941">
                  <a:extLst>
                    <a:ext uri="{FF2B5EF4-FFF2-40B4-BE49-F238E27FC236}">
                      <a16:creationId xmlns:a16="http://schemas.microsoft.com/office/drawing/2014/main" id="{989835F7-332B-4563-9438-211C4A4FD89F}"/>
                    </a:ext>
                  </a:extLst>
                </p:cNvPr>
                <p:cNvSpPr>
                  <a:spLocks noChangeArrowheads="1"/>
                </p:cNvSpPr>
                <p:nvPr/>
              </p:nvSpPr>
              <p:spPr bwMode="auto">
                <a:xfrm>
                  <a:off x="3503"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81" name="Rectangle 940">
                  <a:extLst>
                    <a:ext uri="{FF2B5EF4-FFF2-40B4-BE49-F238E27FC236}">
                      <a16:creationId xmlns:a16="http://schemas.microsoft.com/office/drawing/2014/main" id="{A07057BA-A0A9-4874-A36E-7829E4FA5B50}"/>
                    </a:ext>
                  </a:extLst>
                </p:cNvPr>
                <p:cNvSpPr>
                  <a:spLocks noChangeArrowheads="1"/>
                </p:cNvSpPr>
                <p:nvPr/>
              </p:nvSpPr>
              <p:spPr bwMode="auto">
                <a:xfrm>
                  <a:off x="3503"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82" name="Rectangle 939">
                  <a:extLst>
                    <a:ext uri="{FF2B5EF4-FFF2-40B4-BE49-F238E27FC236}">
                      <a16:creationId xmlns:a16="http://schemas.microsoft.com/office/drawing/2014/main" id="{6162DD79-F868-4FD1-91B3-33041AF0EF6D}"/>
                    </a:ext>
                  </a:extLst>
                </p:cNvPr>
                <p:cNvSpPr>
                  <a:spLocks noChangeArrowheads="1"/>
                </p:cNvSpPr>
                <p:nvPr/>
              </p:nvSpPr>
              <p:spPr bwMode="auto">
                <a:xfrm>
                  <a:off x="3503"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83" name="Rectangle 938">
                  <a:extLst>
                    <a:ext uri="{FF2B5EF4-FFF2-40B4-BE49-F238E27FC236}">
                      <a16:creationId xmlns:a16="http://schemas.microsoft.com/office/drawing/2014/main" id="{A6392475-663D-4A6F-BA13-63108DDAFDC3}"/>
                    </a:ext>
                  </a:extLst>
                </p:cNvPr>
                <p:cNvSpPr>
                  <a:spLocks noChangeArrowheads="1"/>
                </p:cNvSpPr>
                <p:nvPr/>
              </p:nvSpPr>
              <p:spPr bwMode="auto">
                <a:xfrm>
                  <a:off x="2927" y="5479"/>
                  <a:ext cx="720" cy="72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grpSp>
          <p:grpSp>
            <p:nvGrpSpPr>
              <p:cNvPr id="946" name="Group 925">
                <a:extLst>
                  <a:ext uri="{FF2B5EF4-FFF2-40B4-BE49-F238E27FC236}">
                    <a16:creationId xmlns:a16="http://schemas.microsoft.com/office/drawing/2014/main" id="{2E460131-E536-4A82-BD16-D47A4EA30EDA}"/>
                  </a:ext>
                </a:extLst>
              </p:cNvPr>
              <p:cNvGrpSpPr>
                <a:grpSpLocks/>
              </p:cNvGrpSpPr>
              <p:nvPr/>
            </p:nvGrpSpPr>
            <p:grpSpPr bwMode="auto">
              <a:xfrm>
                <a:off x="5519" y="5191"/>
                <a:ext cx="288" cy="719"/>
                <a:chOff x="5519" y="5191"/>
                <a:chExt cx="288" cy="719"/>
              </a:xfrm>
            </p:grpSpPr>
            <p:sp>
              <p:nvSpPr>
                <p:cNvPr id="947" name="Rectangle 936">
                  <a:extLst>
                    <a:ext uri="{FF2B5EF4-FFF2-40B4-BE49-F238E27FC236}">
                      <a16:creationId xmlns:a16="http://schemas.microsoft.com/office/drawing/2014/main" id="{5A90B85A-8034-4161-98A0-73D838B8229D}"/>
                    </a:ext>
                  </a:extLst>
                </p:cNvPr>
                <p:cNvSpPr>
                  <a:spLocks noChangeArrowheads="1"/>
                </p:cNvSpPr>
                <p:nvPr/>
              </p:nvSpPr>
              <p:spPr bwMode="auto">
                <a:xfrm>
                  <a:off x="5519" y="519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48" name="Rectangle 935">
                  <a:extLst>
                    <a:ext uri="{FF2B5EF4-FFF2-40B4-BE49-F238E27FC236}">
                      <a16:creationId xmlns:a16="http://schemas.microsoft.com/office/drawing/2014/main" id="{4810B0DD-CEAC-4E7F-A6E8-957BEC3BA27C}"/>
                    </a:ext>
                  </a:extLst>
                </p:cNvPr>
                <p:cNvSpPr>
                  <a:spLocks noChangeArrowheads="1"/>
                </p:cNvSpPr>
                <p:nvPr/>
              </p:nvSpPr>
              <p:spPr bwMode="auto">
                <a:xfrm>
                  <a:off x="5519" y="533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49" name="Rectangle 934">
                  <a:extLst>
                    <a:ext uri="{FF2B5EF4-FFF2-40B4-BE49-F238E27FC236}">
                      <a16:creationId xmlns:a16="http://schemas.microsoft.com/office/drawing/2014/main" id="{BF161206-ED82-49AF-BE6B-3D4F74BB7D64}"/>
                    </a:ext>
                  </a:extLst>
                </p:cNvPr>
                <p:cNvSpPr>
                  <a:spLocks noChangeArrowheads="1"/>
                </p:cNvSpPr>
                <p:nvPr/>
              </p:nvSpPr>
              <p:spPr bwMode="auto">
                <a:xfrm>
                  <a:off x="5519" y="5479"/>
                  <a:ext cx="144" cy="143"/>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50" name="Rectangle 933">
                  <a:extLst>
                    <a:ext uri="{FF2B5EF4-FFF2-40B4-BE49-F238E27FC236}">
                      <a16:creationId xmlns:a16="http://schemas.microsoft.com/office/drawing/2014/main" id="{D0C33E4A-0562-4E6E-ABAB-E4CBD2A99F91}"/>
                    </a:ext>
                  </a:extLst>
                </p:cNvPr>
                <p:cNvSpPr>
                  <a:spLocks noChangeArrowheads="1"/>
                </p:cNvSpPr>
                <p:nvPr/>
              </p:nvSpPr>
              <p:spPr bwMode="auto">
                <a:xfrm>
                  <a:off x="5519" y="5622"/>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51" name="Rectangle 932">
                  <a:extLst>
                    <a:ext uri="{FF2B5EF4-FFF2-40B4-BE49-F238E27FC236}">
                      <a16:creationId xmlns:a16="http://schemas.microsoft.com/office/drawing/2014/main" id="{41ADC023-AC56-4F0E-AE84-803798810324}"/>
                    </a:ext>
                  </a:extLst>
                </p:cNvPr>
                <p:cNvSpPr>
                  <a:spLocks noChangeArrowheads="1"/>
                </p:cNvSpPr>
                <p:nvPr/>
              </p:nvSpPr>
              <p:spPr bwMode="auto">
                <a:xfrm>
                  <a:off x="5519" y="5766"/>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52" name="Rectangle 931">
                  <a:extLst>
                    <a:ext uri="{FF2B5EF4-FFF2-40B4-BE49-F238E27FC236}">
                      <a16:creationId xmlns:a16="http://schemas.microsoft.com/office/drawing/2014/main" id="{DAEA78D0-D313-46BC-B91E-B7ADCE5C7502}"/>
                    </a:ext>
                  </a:extLst>
                </p:cNvPr>
                <p:cNvSpPr>
                  <a:spLocks noChangeArrowheads="1"/>
                </p:cNvSpPr>
                <p:nvPr/>
              </p:nvSpPr>
              <p:spPr bwMode="auto">
                <a:xfrm>
                  <a:off x="5663" y="519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53" name="Rectangle 930">
                  <a:extLst>
                    <a:ext uri="{FF2B5EF4-FFF2-40B4-BE49-F238E27FC236}">
                      <a16:creationId xmlns:a16="http://schemas.microsoft.com/office/drawing/2014/main" id="{CCB671B0-868E-4777-B280-30AB22FD9B5F}"/>
                    </a:ext>
                  </a:extLst>
                </p:cNvPr>
                <p:cNvSpPr>
                  <a:spLocks noChangeArrowheads="1"/>
                </p:cNvSpPr>
                <p:nvPr/>
              </p:nvSpPr>
              <p:spPr bwMode="auto">
                <a:xfrm>
                  <a:off x="5663" y="533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54" name="Rectangle 929">
                  <a:extLst>
                    <a:ext uri="{FF2B5EF4-FFF2-40B4-BE49-F238E27FC236}">
                      <a16:creationId xmlns:a16="http://schemas.microsoft.com/office/drawing/2014/main" id="{B4939D1D-2DA2-4DB2-B2E0-06DD235FF1AE}"/>
                    </a:ext>
                  </a:extLst>
                </p:cNvPr>
                <p:cNvSpPr>
                  <a:spLocks noChangeArrowheads="1"/>
                </p:cNvSpPr>
                <p:nvPr/>
              </p:nvSpPr>
              <p:spPr bwMode="auto">
                <a:xfrm>
                  <a:off x="5663" y="5479"/>
                  <a:ext cx="144" cy="143"/>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55" name="Rectangle 928">
                  <a:extLst>
                    <a:ext uri="{FF2B5EF4-FFF2-40B4-BE49-F238E27FC236}">
                      <a16:creationId xmlns:a16="http://schemas.microsoft.com/office/drawing/2014/main" id="{EF7A688B-0DC8-4F98-9D6B-A1143E048D84}"/>
                    </a:ext>
                  </a:extLst>
                </p:cNvPr>
                <p:cNvSpPr>
                  <a:spLocks noChangeArrowheads="1"/>
                </p:cNvSpPr>
                <p:nvPr/>
              </p:nvSpPr>
              <p:spPr bwMode="auto">
                <a:xfrm>
                  <a:off x="5663" y="5622"/>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56" name="Rectangle 927">
                  <a:extLst>
                    <a:ext uri="{FF2B5EF4-FFF2-40B4-BE49-F238E27FC236}">
                      <a16:creationId xmlns:a16="http://schemas.microsoft.com/office/drawing/2014/main" id="{B43174AD-102A-4804-A9C2-5400549CD553}"/>
                    </a:ext>
                  </a:extLst>
                </p:cNvPr>
                <p:cNvSpPr>
                  <a:spLocks noChangeArrowheads="1"/>
                </p:cNvSpPr>
                <p:nvPr/>
              </p:nvSpPr>
              <p:spPr bwMode="auto">
                <a:xfrm>
                  <a:off x="5663" y="5766"/>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57" name="Rectangle 926">
                  <a:extLst>
                    <a:ext uri="{FF2B5EF4-FFF2-40B4-BE49-F238E27FC236}">
                      <a16:creationId xmlns:a16="http://schemas.microsoft.com/office/drawing/2014/main" id="{A61415A0-F235-4D1D-B528-1E240D5F888D}"/>
                    </a:ext>
                  </a:extLst>
                </p:cNvPr>
                <p:cNvSpPr>
                  <a:spLocks noChangeArrowheads="1"/>
                </p:cNvSpPr>
                <p:nvPr/>
              </p:nvSpPr>
              <p:spPr bwMode="auto">
                <a:xfrm>
                  <a:off x="5519" y="5191"/>
                  <a:ext cx="288" cy="719"/>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grpSp>
        </p:grpSp>
        <p:grpSp>
          <p:nvGrpSpPr>
            <p:cNvPr id="549" name="Group 803">
              <a:extLst>
                <a:ext uri="{FF2B5EF4-FFF2-40B4-BE49-F238E27FC236}">
                  <a16:creationId xmlns:a16="http://schemas.microsoft.com/office/drawing/2014/main" id="{020617D8-8C35-4012-948E-F80E60C10A31}"/>
                </a:ext>
              </a:extLst>
            </p:cNvPr>
            <p:cNvGrpSpPr>
              <a:grpSpLocks/>
            </p:cNvGrpSpPr>
            <p:nvPr/>
          </p:nvGrpSpPr>
          <p:grpSpPr bwMode="auto">
            <a:xfrm>
              <a:off x="2783" y="8216"/>
              <a:ext cx="3168" cy="721"/>
              <a:chOff x="2639" y="5191"/>
              <a:chExt cx="3168" cy="719"/>
            </a:xfrm>
          </p:grpSpPr>
          <p:grpSp>
            <p:nvGrpSpPr>
              <p:cNvPr id="822" name="Group 897">
                <a:extLst>
                  <a:ext uri="{FF2B5EF4-FFF2-40B4-BE49-F238E27FC236}">
                    <a16:creationId xmlns:a16="http://schemas.microsoft.com/office/drawing/2014/main" id="{B091E22D-1113-42B7-A181-75282381E22E}"/>
                  </a:ext>
                </a:extLst>
              </p:cNvPr>
              <p:cNvGrpSpPr>
                <a:grpSpLocks/>
              </p:cNvGrpSpPr>
              <p:nvPr/>
            </p:nvGrpSpPr>
            <p:grpSpPr bwMode="auto">
              <a:xfrm>
                <a:off x="2639" y="5191"/>
                <a:ext cx="720" cy="719"/>
                <a:chOff x="2927" y="5479"/>
                <a:chExt cx="720" cy="720"/>
              </a:xfrm>
            </p:grpSpPr>
            <p:sp>
              <p:nvSpPr>
                <p:cNvPr id="916" name="Rectangle 923">
                  <a:extLst>
                    <a:ext uri="{FF2B5EF4-FFF2-40B4-BE49-F238E27FC236}">
                      <a16:creationId xmlns:a16="http://schemas.microsoft.com/office/drawing/2014/main" id="{C098F9C1-C747-4A9B-86EB-1CD02F9F1007}"/>
                    </a:ext>
                  </a:extLst>
                </p:cNvPr>
                <p:cNvSpPr>
                  <a:spLocks noChangeArrowheads="1"/>
                </p:cNvSpPr>
                <p:nvPr/>
              </p:nvSpPr>
              <p:spPr bwMode="auto">
                <a:xfrm>
                  <a:off x="2927"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17" name="Rectangle 922">
                  <a:extLst>
                    <a:ext uri="{FF2B5EF4-FFF2-40B4-BE49-F238E27FC236}">
                      <a16:creationId xmlns:a16="http://schemas.microsoft.com/office/drawing/2014/main" id="{5EFB2B0A-0918-43FA-9B84-7040FDE94259}"/>
                    </a:ext>
                  </a:extLst>
                </p:cNvPr>
                <p:cNvSpPr>
                  <a:spLocks noChangeArrowheads="1"/>
                </p:cNvSpPr>
                <p:nvPr/>
              </p:nvSpPr>
              <p:spPr bwMode="auto">
                <a:xfrm>
                  <a:off x="2927"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18" name="Rectangle 921">
                  <a:extLst>
                    <a:ext uri="{FF2B5EF4-FFF2-40B4-BE49-F238E27FC236}">
                      <a16:creationId xmlns:a16="http://schemas.microsoft.com/office/drawing/2014/main" id="{EE95DE2D-575F-4A49-97CF-B813DD5EC33A}"/>
                    </a:ext>
                  </a:extLst>
                </p:cNvPr>
                <p:cNvSpPr>
                  <a:spLocks noChangeArrowheads="1"/>
                </p:cNvSpPr>
                <p:nvPr/>
              </p:nvSpPr>
              <p:spPr bwMode="auto">
                <a:xfrm>
                  <a:off x="2927"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19" name="Rectangle 920">
                  <a:extLst>
                    <a:ext uri="{FF2B5EF4-FFF2-40B4-BE49-F238E27FC236}">
                      <a16:creationId xmlns:a16="http://schemas.microsoft.com/office/drawing/2014/main" id="{C6BFA0A1-0C9C-4519-919E-CA41036E3B10}"/>
                    </a:ext>
                  </a:extLst>
                </p:cNvPr>
                <p:cNvSpPr>
                  <a:spLocks noChangeArrowheads="1"/>
                </p:cNvSpPr>
                <p:nvPr/>
              </p:nvSpPr>
              <p:spPr bwMode="auto">
                <a:xfrm>
                  <a:off x="2927"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20" name="Rectangle 919">
                  <a:extLst>
                    <a:ext uri="{FF2B5EF4-FFF2-40B4-BE49-F238E27FC236}">
                      <a16:creationId xmlns:a16="http://schemas.microsoft.com/office/drawing/2014/main" id="{D0568733-7D55-4EE4-976A-B57FC8D03E97}"/>
                    </a:ext>
                  </a:extLst>
                </p:cNvPr>
                <p:cNvSpPr>
                  <a:spLocks noChangeArrowheads="1"/>
                </p:cNvSpPr>
                <p:nvPr/>
              </p:nvSpPr>
              <p:spPr bwMode="auto">
                <a:xfrm>
                  <a:off x="2927"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21" name="Rectangle 918">
                  <a:extLst>
                    <a:ext uri="{FF2B5EF4-FFF2-40B4-BE49-F238E27FC236}">
                      <a16:creationId xmlns:a16="http://schemas.microsoft.com/office/drawing/2014/main" id="{71D44D9E-3BE5-4FCB-8212-A17CD1272DC4}"/>
                    </a:ext>
                  </a:extLst>
                </p:cNvPr>
                <p:cNvSpPr>
                  <a:spLocks noChangeArrowheads="1"/>
                </p:cNvSpPr>
                <p:nvPr/>
              </p:nvSpPr>
              <p:spPr bwMode="auto">
                <a:xfrm>
                  <a:off x="3071"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22" name="Rectangle 917">
                  <a:extLst>
                    <a:ext uri="{FF2B5EF4-FFF2-40B4-BE49-F238E27FC236}">
                      <a16:creationId xmlns:a16="http://schemas.microsoft.com/office/drawing/2014/main" id="{6073082E-0BE6-442A-8A9D-835098729DD4}"/>
                    </a:ext>
                  </a:extLst>
                </p:cNvPr>
                <p:cNvSpPr>
                  <a:spLocks noChangeArrowheads="1"/>
                </p:cNvSpPr>
                <p:nvPr/>
              </p:nvSpPr>
              <p:spPr bwMode="auto">
                <a:xfrm>
                  <a:off x="3071"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23" name="Rectangle 916">
                  <a:extLst>
                    <a:ext uri="{FF2B5EF4-FFF2-40B4-BE49-F238E27FC236}">
                      <a16:creationId xmlns:a16="http://schemas.microsoft.com/office/drawing/2014/main" id="{5396589D-9128-4017-8235-024780777D1F}"/>
                    </a:ext>
                  </a:extLst>
                </p:cNvPr>
                <p:cNvSpPr>
                  <a:spLocks noChangeArrowheads="1"/>
                </p:cNvSpPr>
                <p:nvPr/>
              </p:nvSpPr>
              <p:spPr bwMode="auto">
                <a:xfrm>
                  <a:off x="3071"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24" name="Rectangle 915">
                  <a:extLst>
                    <a:ext uri="{FF2B5EF4-FFF2-40B4-BE49-F238E27FC236}">
                      <a16:creationId xmlns:a16="http://schemas.microsoft.com/office/drawing/2014/main" id="{F8EB8776-91DF-4DBA-BF26-9328EEE9645F}"/>
                    </a:ext>
                  </a:extLst>
                </p:cNvPr>
                <p:cNvSpPr>
                  <a:spLocks noChangeArrowheads="1"/>
                </p:cNvSpPr>
                <p:nvPr/>
              </p:nvSpPr>
              <p:spPr bwMode="auto">
                <a:xfrm>
                  <a:off x="3071"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25" name="Rectangle 914">
                  <a:extLst>
                    <a:ext uri="{FF2B5EF4-FFF2-40B4-BE49-F238E27FC236}">
                      <a16:creationId xmlns:a16="http://schemas.microsoft.com/office/drawing/2014/main" id="{2E75EE06-D3C2-4B53-BEAC-105027EFBC49}"/>
                    </a:ext>
                  </a:extLst>
                </p:cNvPr>
                <p:cNvSpPr>
                  <a:spLocks noChangeArrowheads="1"/>
                </p:cNvSpPr>
                <p:nvPr/>
              </p:nvSpPr>
              <p:spPr bwMode="auto">
                <a:xfrm>
                  <a:off x="3071"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26" name="Rectangle 913">
                  <a:extLst>
                    <a:ext uri="{FF2B5EF4-FFF2-40B4-BE49-F238E27FC236}">
                      <a16:creationId xmlns:a16="http://schemas.microsoft.com/office/drawing/2014/main" id="{56910E50-B600-4E69-87EE-48426143CD23}"/>
                    </a:ext>
                  </a:extLst>
                </p:cNvPr>
                <p:cNvSpPr>
                  <a:spLocks noChangeArrowheads="1"/>
                </p:cNvSpPr>
                <p:nvPr/>
              </p:nvSpPr>
              <p:spPr bwMode="auto">
                <a:xfrm>
                  <a:off x="3215"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27" name="Rectangle 912">
                  <a:extLst>
                    <a:ext uri="{FF2B5EF4-FFF2-40B4-BE49-F238E27FC236}">
                      <a16:creationId xmlns:a16="http://schemas.microsoft.com/office/drawing/2014/main" id="{77C325AB-ECCC-44E2-8D65-A1524CB8E49B}"/>
                    </a:ext>
                  </a:extLst>
                </p:cNvPr>
                <p:cNvSpPr>
                  <a:spLocks noChangeArrowheads="1"/>
                </p:cNvSpPr>
                <p:nvPr/>
              </p:nvSpPr>
              <p:spPr bwMode="auto">
                <a:xfrm>
                  <a:off x="3215"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28" name="Rectangle 911">
                  <a:extLst>
                    <a:ext uri="{FF2B5EF4-FFF2-40B4-BE49-F238E27FC236}">
                      <a16:creationId xmlns:a16="http://schemas.microsoft.com/office/drawing/2014/main" id="{10F2626B-CFC7-4385-A908-161F43DC02DA}"/>
                    </a:ext>
                  </a:extLst>
                </p:cNvPr>
                <p:cNvSpPr>
                  <a:spLocks noChangeArrowheads="1"/>
                </p:cNvSpPr>
                <p:nvPr/>
              </p:nvSpPr>
              <p:spPr bwMode="auto">
                <a:xfrm>
                  <a:off x="3215"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29" name="Rectangle 910">
                  <a:extLst>
                    <a:ext uri="{FF2B5EF4-FFF2-40B4-BE49-F238E27FC236}">
                      <a16:creationId xmlns:a16="http://schemas.microsoft.com/office/drawing/2014/main" id="{7B20E835-0FDD-44A8-BAD4-82FCD77F553D}"/>
                    </a:ext>
                  </a:extLst>
                </p:cNvPr>
                <p:cNvSpPr>
                  <a:spLocks noChangeArrowheads="1"/>
                </p:cNvSpPr>
                <p:nvPr/>
              </p:nvSpPr>
              <p:spPr bwMode="auto">
                <a:xfrm>
                  <a:off x="3215"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30" name="Rectangle 909">
                  <a:extLst>
                    <a:ext uri="{FF2B5EF4-FFF2-40B4-BE49-F238E27FC236}">
                      <a16:creationId xmlns:a16="http://schemas.microsoft.com/office/drawing/2014/main" id="{002AC73F-85E1-4D7B-AEC5-4BB88B0FEC01}"/>
                    </a:ext>
                  </a:extLst>
                </p:cNvPr>
                <p:cNvSpPr>
                  <a:spLocks noChangeArrowheads="1"/>
                </p:cNvSpPr>
                <p:nvPr/>
              </p:nvSpPr>
              <p:spPr bwMode="auto">
                <a:xfrm>
                  <a:off x="3215"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31" name="Rectangle 908">
                  <a:extLst>
                    <a:ext uri="{FF2B5EF4-FFF2-40B4-BE49-F238E27FC236}">
                      <a16:creationId xmlns:a16="http://schemas.microsoft.com/office/drawing/2014/main" id="{55CA5B55-980D-4C5A-A70E-F1B0C2EDBD8B}"/>
                    </a:ext>
                  </a:extLst>
                </p:cNvPr>
                <p:cNvSpPr>
                  <a:spLocks noChangeArrowheads="1"/>
                </p:cNvSpPr>
                <p:nvPr/>
              </p:nvSpPr>
              <p:spPr bwMode="auto">
                <a:xfrm>
                  <a:off x="3359"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32" name="Rectangle 907">
                  <a:extLst>
                    <a:ext uri="{FF2B5EF4-FFF2-40B4-BE49-F238E27FC236}">
                      <a16:creationId xmlns:a16="http://schemas.microsoft.com/office/drawing/2014/main" id="{6C4FAFE2-1BB1-46B0-B8FC-D9C7008C6076}"/>
                    </a:ext>
                  </a:extLst>
                </p:cNvPr>
                <p:cNvSpPr>
                  <a:spLocks noChangeArrowheads="1"/>
                </p:cNvSpPr>
                <p:nvPr/>
              </p:nvSpPr>
              <p:spPr bwMode="auto">
                <a:xfrm>
                  <a:off x="3359"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33" name="Rectangle 906">
                  <a:extLst>
                    <a:ext uri="{FF2B5EF4-FFF2-40B4-BE49-F238E27FC236}">
                      <a16:creationId xmlns:a16="http://schemas.microsoft.com/office/drawing/2014/main" id="{1FCCAE6F-FBF5-4FFA-AE02-4363DA318479}"/>
                    </a:ext>
                  </a:extLst>
                </p:cNvPr>
                <p:cNvSpPr>
                  <a:spLocks noChangeArrowheads="1"/>
                </p:cNvSpPr>
                <p:nvPr/>
              </p:nvSpPr>
              <p:spPr bwMode="auto">
                <a:xfrm>
                  <a:off x="3359"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34" name="Rectangle 905">
                  <a:extLst>
                    <a:ext uri="{FF2B5EF4-FFF2-40B4-BE49-F238E27FC236}">
                      <a16:creationId xmlns:a16="http://schemas.microsoft.com/office/drawing/2014/main" id="{98568AE9-0389-40E6-B369-ED19B53F8D29}"/>
                    </a:ext>
                  </a:extLst>
                </p:cNvPr>
                <p:cNvSpPr>
                  <a:spLocks noChangeArrowheads="1"/>
                </p:cNvSpPr>
                <p:nvPr/>
              </p:nvSpPr>
              <p:spPr bwMode="auto">
                <a:xfrm>
                  <a:off x="3359"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35" name="Rectangle 904">
                  <a:extLst>
                    <a:ext uri="{FF2B5EF4-FFF2-40B4-BE49-F238E27FC236}">
                      <a16:creationId xmlns:a16="http://schemas.microsoft.com/office/drawing/2014/main" id="{5F6A6804-BEB2-4E41-B561-BAB81BF93D23}"/>
                    </a:ext>
                  </a:extLst>
                </p:cNvPr>
                <p:cNvSpPr>
                  <a:spLocks noChangeArrowheads="1"/>
                </p:cNvSpPr>
                <p:nvPr/>
              </p:nvSpPr>
              <p:spPr bwMode="auto">
                <a:xfrm>
                  <a:off x="3359"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36" name="Rectangle 903">
                  <a:extLst>
                    <a:ext uri="{FF2B5EF4-FFF2-40B4-BE49-F238E27FC236}">
                      <a16:creationId xmlns:a16="http://schemas.microsoft.com/office/drawing/2014/main" id="{EF0AC52A-E1AD-4109-864A-3D00D6F033BA}"/>
                    </a:ext>
                  </a:extLst>
                </p:cNvPr>
                <p:cNvSpPr>
                  <a:spLocks noChangeArrowheads="1"/>
                </p:cNvSpPr>
                <p:nvPr/>
              </p:nvSpPr>
              <p:spPr bwMode="auto">
                <a:xfrm>
                  <a:off x="3503"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37" name="Rectangle 902">
                  <a:extLst>
                    <a:ext uri="{FF2B5EF4-FFF2-40B4-BE49-F238E27FC236}">
                      <a16:creationId xmlns:a16="http://schemas.microsoft.com/office/drawing/2014/main" id="{6E4825EF-23D0-48FF-964F-2D20F2434995}"/>
                    </a:ext>
                  </a:extLst>
                </p:cNvPr>
                <p:cNvSpPr>
                  <a:spLocks noChangeArrowheads="1"/>
                </p:cNvSpPr>
                <p:nvPr/>
              </p:nvSpPr>
              <p:spPr bwMode="auto">
                <a:xfrm>
                  <a:off x="3503"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38" name="Rectangle 901">
                  <a:extLst>
                    <a:ext uri="{FF2B5EF4-FFF2-40B4-BE49-F238E27FC236}">
                      <a16:creationId xmlns:a16="http://schemas.microsoft.com/office/drawing/2014/main" id="{6AF76D42-3A23-4903-8617-489D48949056}"/>
                    </a:ext>
                  </a:extLst>
                </p:cNvPr>
                <p:cNvSpPr>
                  <a:spLocks noChangeArrowheads="1"/>
                </p:cNvSpPr>
                <p:nvPr/>
              </p:nvSpPr>
              <p:spPr bwMode="auto">
                <a:xfrm>
                  <a:off x="3503"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39" name="Rectangle 900">
                  <a:extLst>
                    <a:ext uri="{FF2B5EF4-FFF2-40B4-BE49-F238E27FC236}">
                      <a16:creationId xmlns:a16="http://schemas.microsoft.com/office/drawing/2014/main" id="{A19B69A9-DFD3-417B-8103-E4191968D13F}"/>
                    </a:ext>
                  </a:extLst>
                </p:cNvPr>
                <p:cNvSpPr>
                  <a:spLocks noChangeArrowheads="1"/>
                </p:cNvSpPr>
                <p:nvPr/>
              </p:nvSpPr>
              <p:spPr bwMode="auto">
                <a:xfrm>
                  <a:off x="3503"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40" name="Rectangle 899">
                  <a:extLst>
                    <a:ext uri="{FF2B5EF4-FFF2-40B4-BE49-F238E27FC236}">
                      <a16:creationId xmlns:a16="http://schemas.microsoft.com/office/drawing/2014/main" id="{38329D27-1947-4A6C-97C5-10AB71FED5FD}"/>
                    </a:ext>
                  </a:extLst>
                </p:cNvPr>
                <p:cNvSpPr>
                  <a:spLocks noChangeArrowheads="1"/>
                </p:cNvSpPr>
                <p:nvPr/>
              </p:nvSpPr>
              <p:spPr bwMode="auto">
                <a:xfrm>
                  <a:off x="3503"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41" name="Rectangle 898">
                  <a:extLst>
                    <a:ext uri="{FF2B5EF4-FFF2-40B4-BE49-F238E27FC236}">
                      <a16:creationId xmlns:a16="http://schemas.microsoft.com/office/drawing/2014/main" id="{0A1DB913-61CB-4E1B-BFBA-EE6D4D4921A3}"/>
                    </a:ext>
                  </a:extLst>
                </p:cNvPr>
                <p:cNvSpPr>
                  <a:spLocks noChangeArrowheads="1"/>
                </p:cNvSpPr>
                <p:nvPr/>
              </p:nvSpPr>
              <p:spPr bwMode="auto">
                <a:xfrm>
                  <a:off x="2927" y="5479"/>
                  <a:ext cx="720" cy="72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grpSp>
          <p:grpSp>
            <p:nvGrpSpPr>
              <p:cNvPr id="823" name="Group 870">
                <a:extLst>
                  <a:ext uri="{FF2B5EF4-FFF2-40B4-BE49-F238E27FC236}">
                    <a16:creationId xmlns:a16="http://schemas.microsoft.com/office/drawing/2014/main" id="{4A756665-C68C-4380-BC0E-EA41C4E978BE}"/>
                  </a:ext>
                </a:extLst>
              </p:cNvPr>
              <p:cNvGrpSpPr>
                <a:grpSpLocks/>
              </p:cNvGrpSpPr>
              <p:nvPr/>
            </p:nvGrpSpPr>
            <p:grpSpPr bwMode="auto">
              <a:xfrm>
                <a:off x="3359" y="5191"/>
                <a:ext cx="720" cy="719"/>
                <a:chOff x="2927" y="5479"/>
                <a:chExt cx="720" cy="720"/>
              </a:xfrm>
            </p:grpSpPr>
            <p:sp>
              <p:nvSpPr>
                <p:cNvPr id="890" name="Rectangle 896">
                  <a:extLst>
                    <a:ext uri="{FF2B5EF4-FFF2-40B4-BE49-F238E27FC236}">
                      <a16:creationId xmlns:a16="http://schemas.microsoft.com/office/drawing/2014/main" id="{BAACE87E-8FC6-4874-A81E-D67561FE898E}"/>
                    </a:ext>
                  </a:extLst>
                </p:cNvPr>
                <p:cNvSpPr>
                  <a:spLocks noChangeArrowheads="1"/>
                </p:cNvSpPr>
                <p:nvPr/>
              </p:nvSpPr>
              <p:spPr bwMode="auto">
                <a:xfrm>
                  <a:off x="2927"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91" name="Rectangle 895">
                  <a:extLst>
                    <a:ext uri="{FF2B5EF4-FFF2-40B4-BE49-F238E27FC236}">
                      <a16:creationId xmlns:a16="http://schemas.microsoft.com/office/drawing/2014/main" id="{0838CB21-B4A0-45E7-A2F6-CB440A6D494F}"/>
                    </a:ext>
                  </a:extLst>
                </p:cNvPr>
                <p:cNvSpPr>
                  <a:spLocks noChangeArrowheads="1"/>
                </p:cNvSpPr>
                <p:nvPr/>
              </p:nvSpPr>
              <p:spPr bwMode="auto">
                <a:xfrm>
                  <a:off x="2927"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92" name="Rectangle 894">
                  <a:extLst>
                    <a:ext uri="{FF2B5EF4-FFF2-40B4-BE49-F238E27FC236}">
                      <a16:creationId xmlns:a16="http://schemas.microsoft.com/office/drawing/2014/main" id="{1A6B5067-E048-4436-BD46-382CB6835659}"/>
                    </a:ext>
                  </a:extLst>
                </p:cNvPr>
                <p:cNvSpPr>
                  <a:spLocks noChangeArrowheads="1"/>
                </p:cNvSpPr>
                <p:nvPr/>
              </p:nvSpPr>
              <p:spPr bwMode="auto">
                <a:xfrm>
                  <a:off x="2927"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93" name="Rectangle 893">
                  <a:extLst>
                    <a:ext uri="{FF2B5EF4-FFF2-40B4-BE49-F238E27FC236}">
                      <a16:creationId xmlns:a16="http://schemas.microsoft.com/office/drawing/2014/main" id="{05DEC260-163B-48DE-BD30-CF55FF623BD9}"/>
                    </a:ext>
                  </a:extLst>
                </p:cNvPr>
                <p:cNvSpPr>
                  <a:spLocks noChangeArrowheads="1"/>
                </p:cNvSpPr>
                <p:nvPr/>
              </p:nvSpPr>
              <p:spPr bwMode="auto">
                <a:xfrm>
                  <a:off x="2927"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94" name="Rectangle 892">
                  <a:extLst>
                    <a:ext uri="{FF2B5EF4-FFF2-40B4-BE49-F238E27FC236}">
                      <a16:creationId xmlns:a16="http://schemas.microsoft.com/office/drawing/2014/main" id="{A9AED97D-1585-4759-923C-D1061B637BF9}"/>
                    </a:ext>
                  </a:extLst>
                </p:cNvPr>
                <p:cNvSpPr>
                  <a:spLocks noChangeArrowheads="1"/>
                </p:cNvSpPr>
                <p:nvPr/>
              </p:nvSpPr>
              <p:spPr bwMode="auto">
                <a:xfrm>
                  <a:off x="2927"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95" name="Rectangle 891">
                  <a:extLst>
                    <a:ext uri="{FF2B5EF4-FFF2-40B4-BE49-F238E27FC236}">
                      <a16:creationId xmlns:a16="http://schemas.microsoft.com/office/drawing/2014/main" id="{CF474FC2-6E15-4D71-9B71-833B58F68D94}"/>
                    </a:ext>
                  </a:extLst>
                </p:cNvPr>
                <p:cNvSpPr>
                  <a:spLocks noChangeArrowheads="1"/>
                </p:cNvSpPr>
                <p:nvPr/>
              </p:nvSpPr>
              <p:spPr bwMode="auto">
                <a:xfrm>
                  <a:off x="3071"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96" name="Rectangle 890">
                  <a:extLst>
                    <a:ext uri="{FF2B5EF4-FFF2-40B4-BE49-F238E27FC236}">
                      <a16:creationId xmlns:a16="http://schemas.microsoft.com/office/drawing/2014/main" id="{0B0785B3-90D5-4FA5-8431-F848B0FBEEEB}"/>
                    </a:ext>
                  </a:extLst>
                </p:cNvPr>
                <p:cNvSpPr>
                  <a:spLocks noChangeArrowheads="1"/>
                </p:cNvSpPr>
                <p:nvPr/>
              </p:nvSpPr>
              <p:spPr bwMode="auto">
                <a:xfrm>
                  <a:off x="3071"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97" name="Rectangle 889">
                  <a:extLst>
                    <a:ext uri="{FF2B5EF4-FFF2-40B4-BE49-F238E27FC236}">
                      <a16:creationId xmlns:a16="http://schemas.microsoft.com/office/drawing/2014/main" id="{6D7F306A-7B5B-4956-963E-9B6BD14CCFE5}"/>
                    </a:ext>
                  </a:extLst>
                </p:cNvPr>
                <p:cNvSpPr>
                  <a:spLocks noChangeArrowheads="1"/>
                </p:cNvSpPr>
                <p:nvPr/>
              </p:nvSpPr>
              <p:spPr bwMode="auto">
                <a:xfrm>
                  <a:off x="3071"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98" name="Rectangle 888">
                  <a:extLst>
                    <a:ext uri="{FF2B5EF4-FFF2-40B4-BE49-F238E27FC236}">
                      <a16:creationId xmlns:a16="http://schemas.microsoft.com/office/drawing/2014/main" id="{7388C1DD-18E3-4039-9C6B-E04770F0B7D8}"/>
                    </a:ext>
                  </a:extLst>
                </p:cNvPr>
                <p:cNvSpPr>
                  <a:spLocks noChangeArrowheads="1"/>
                </p:cNvSpPr>
                <p:nvPr/>
              </p:nvSpPr>
              <p:spPr bwMode="auto">
                <a:xfrm>
                  <a:off x="3071"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99" name="Rectangle 887">
                  <a:extLst>
                    <a:ext uri="{FF2B5EF4-FFF2-40B4-BE49-F238E27FC236}">
                      <a16:creationId xmlns:a16="http://schemas.microsoft.com/office/drawing/2014/main" id="{70CF991F-6132-42B5-AE34-18A0F28EF4E8}"/>
                    </a:ext>
                  </a:extLst>
                </p:cNvPr>
                <p:cNvSpPr>
                  <a:spLocks noChangeArrowheads="1"/>
                </p:cNvSpPr>
                <p:nvPr/>
              </p:nvSpPr>
              <p:spPr bwMode="auto">
                <a:xfrm>
                  <a:off x="3071"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00" name="Rectangle 886">
                  <a:extLst>
                    <a:ext uri="{FF2B5EF4-FFF2-40B4-BE49-F238E27FC236}">
                      <a16:creationId xmlns:a16="http://schemas.microsoft.com/office/drawing/2014/main" id="{47B2DF53-B4A4-4798-86FE-1CEE223457EC}"/>
                    </a:ext>
                  </a:extLst>
                </p:cNvPr>
                <p:cNvSpPr>
                  <a:spLocks noChangeArrowheads="1"/>
                </p:cNvSpPr>
                <p:nvPr/>
              </p:nvSpPr>
              <p:spPr bwMode="auto">
                <a:xfrm>
                  <a:off x="3215"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01" name="Rectangle 885">
                  <a:extLst>
                    <a:ext uri="{FF2B5EF4-FFF2-40B4-BE49-F238E27FC236}">
                      <a16:creationId xmlns:a16="http://schemas.microsoft.com/office/drawing/2014/main" id="{9D12C787-D4AF-4F87-B431-DE355EAF6F55}"/>
                    </a:ext>
                  </a:extLst>
                </p:cNvPr>
                <p:cNvSpPr>
                  <a:spLocks noChangeArrowheads="1"/>
                </p:cNvSpPr>
                <p:nvPr/>
              </p:nvSpPr>
              <p:spPr bwMode="auto">
                <a:xfrm>
                  <a:off x="3215"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02" name="Rectangle 884">
                  <a:extLst>
                    <a:ext uri="{FF2B5EF4-FFF2-40B4-BE49-F238E27FC236}">
                      <a16:creationId xmlns:a16="http://schemas.microsoft.com/office/drawing/2014/main" id="{133665ED-3397-4F20-8800-1A7DF7047922}"/>
                    </a:ext>
                  </a:extLst>
                </p:cNvPr>
                <p:cNvSpPr>
                  <a:spLocks noChangeArrowheads="1"/>
                </p:cNvSpPr>
                <p:nvPr/>
              </p:nvSpPr>
              <p:spPr bwMode="auto">
                <a:xfrm>
                  <a:off x="3215"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03" name="Rectangle 883">
                  <a:extLst>
                    <a:ext uri="{FF2B5EF4-FFF2-40B4-BE49-F238E27FC236}">
                      <a16:creationId xmlns:a16="http://schemas.microsoft.com/office/drawing/2014/main" id="{31FA42C6-C533-4A5F-B8F7-5FAF3F85FF25}"/>
                    </a:ext>
                  </a:extLst>
                </p:cNvPr>
                <p:cNvSpPr>
                  <a:spLocks noChangeArrowheads="1"/>
                </p:cNvSpPr>
                <p:nvPr/>
              </p:nvSpPr>
              <p:spPr bwMode="auto">
                <a:xfrm>
                  <a:off x="3215"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04" name="Rectangle 882">
                  <a:extLst>
                    <a:ext uri="{FF2B5EF4-FFF2-40B4-BE49-F238E27FC236}">
                      <a16:creationId xmlns:a16="http://schemas.microsoft.com/office/drawing/2014/main" id="{B4775573-8959-4DDB-87BB-7FA12237662D}"/>
                    </a:ext>
                  </a:extLst>
                </p:cNvPr>
                <p:cNvSpPr>
                  <a:spLocks noChangeArrowheads="1"/>
                </p:cNvSpPr>
                <p:nvPr/>
              </p:nvSpPr>
              <p:spPr bwMode="auto">
                <a:xfrm>
                  <a:off x="3215"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05" name="Rectangle 881">
                  <a:extLst>
                    <a:ext uri="{FF2B5EF4-FFF2-40B4-BE49-F238E27FC236}">
                      <a16:creationId xmlns:a16="http://schemas.microsoft.com/office/drawing/2014/main" id="{384877AF-54EE-4941-8DD9-B1AC3916E96B}"/>
                    </a:ext>
                  </a:extLst>
                </p:cNvPr>
                <p:cNvSpPr>
                  <a:spLocks noChangeArrowheads="1"/>
                </p:cNvSpPr>
                <p:nvPr/>
              </p:nvSpPr>
              <p:spPr bwMode="auto">
                <a:xfrm>
                  <a:off x="3359"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06" name="Rectangle 880">
                  <a:extLst>
                    <a:ext uri="{FF2B5EF4-FFF2-40B4-BE49-F238E27FC236}">
                      <a16:creationId xmlns:a16="http://schemas.microsoft.com/office/drawing/2014/main" id="{C05C67EF-F901-4EBB-ADD4-F3B4B3FF6A7A}"/>
                    </a:ext>
                  </a:extLst>
                </p:cNvPr>
                <p:cNvSpPr>
                  <a:spLocks noChangeArrowheads="1"/>
                </p:cNvSpPr>
                <p:nvPr/>
              </p:nvSpPr>
              <p:spPr bwMode="auto">
                <a:xfrm>
                  <a:off x="3359"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07" name="Rectangle 879">
                  <a:extLst>
                    <a:ext uri="{FF2B5EF4-FFF2-40B4-BE49-F238E27FC236}">
                      <a16:creationId xmlns:a16="http://schemas.microsoft.com/office/drawing/2014/main" id="{49EB5C04-0311-4DB2-B7C2-C8BDBDBB95CB}"/>
                    </a:ext>
                  </a:extLst>
                </p:cNvPr>
                <p:cNvSpPr>
                  <a:spLocks noChangeArrowheads="1"/>
                </p:cNvSpPr>
                <p:nvPr/>
              </p:nvSpPr>
              <p:spPr bwMode="auto">
                <a:xfrm>
                  <a:off x="3359"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08" name="Rectangle 878">
                  <a:extLst>
                    <a:ext uri="{FF2B5EF4-FFF2-40B4-BE49-F238E27FC236}">
                      <a16:creationId xmlns:a16="http://schemas.microsoft.com/office/drawing/2014/main" id="{7559FD45-628B-4F6F-8F96-0075A5D8BDBC}"/>
                    </a:ext>
                  </a:extLst>
                </p:cNvPr>
                <p:cNvSpPr>
                  <a:spLocks noChangeArrowheads="1"/>
                </p:cNvSpPr>
                <p:nvPr/>
              </p:nvSpPr>
              <p:spPr bwMode="auto">
                <a:xfrm>
                  <a:off x="3359"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09" name="Rectangle 877">
                  <a:extLst>
                    <a:ext uri="{FF2B5EF4-FFF2-40B4-BE49-F238E27FC236}">
                      <a16:creationId xmlns:a16="http://schemas.microsoft.com/office/drawing/2014/main" id="{CFA7DAB8-B5B5-4A92-AF05-085E03A4C595}"/>
                    </a:ext>
                  </a:extLst>
                </p:cNvPr>
                <p:cNvSpPr>
                  <a:spLocks noChangeArrowheads="1"/>
                </p:cNvSpPr>
                <p:nvPr/>
              </p:nvSpPr>
              <p:spPr bwMode="auto">
                <a:xfrm>
                  <a:off x="3359"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10" name="Rectangle 876">
                  <a:extLst>
                    <a:ext uri="{FF2B5EF4-FFF2-40B4-BE49-F238E27FC236}">
                      <a16:creationId xmlns:a16="http://schemas.microsoft.com/office/drawing/2014/main" id="{89B38692-E3F6-4B2B-BD44-D5CAE43108B5}"/>
                    </a:ext>
                  </a:extLst>
                </p:cNvPr>
                <p:cNvSpPr>
                  <a:spLocks noChangeArrowheads="1"/>
                </p:cNvSpPr>
                <p:nvPr/>
              </p:nvSpPr>
              <p:spPr bwMode="auto">
                <a:xfrm>
                  <a:off x="3503"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11" name="Rectangle 875">
                  <a:extLst>
                    <a:ext uri="{FF2B5EF4-FFF2-40B4-BE49-F238E27FC236}">
                      <a16:creationId xmlns:a16="http://schemas.microsoft.com/office/drawing/2014/main" id="{527743AD-AFD2-4052-921D-996BF938262B}"/>
                    </a:ext>
                  </a:extLst>
                </p:cNvPr>
                <p:cNvSpPr>
                  <a:spLocks noChangeArrowheads="1"/>
                </p:cNvSpPr>
                <p:nvPr/>
              </p:nvSpPr>
              <p:spPr bwMode="auto">
                <a:xfrm>
                  <a:off x="3503"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12" name="Rectangle 874">
                  <a:extLst>
                    <a:ext uri="{FF2B5EF4-FFF2-40B4-BE49-F238E27FC236}">
                      <a16:creationId xmlns:a16="http://schemas.microsoft.com/office/drawing/2014/main" id="{6B58F501-BF80-4584-BC9F-62908211DB03}"/>
                    </a:ext>
                  </a:extLst>
                </p:cNvPr>
                <p:cNvSpPr>
                  <a:spLocks noChangeArrowheads="1"/>
                </p:cNvSpPr>
                <p:nvPr/>
              </p:nvSpPr>
              <p:spPr bwMode="auto">
                <a:xfrm>
                  <a:off x="3503"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13" name="Rectangle 873">
                  <a:extLst>
                    <a:ext uri="{FF2B5EF4-FFF2-40B4-BE49-F238E27FC236}">
                      <a16:creationId xmlns:a16="http://schemas.microsoft.com/office/drawing/2014/main" id="{78083D04-1141-49D8-A9C6-9A9E984EF32E}"/>
                    </a:ext>
                  </a:extLst>
                </p:cNvPr>
                <p:cNvSpPr>
                  <a:spLocks noChangeArrowheads="1"/>
                </p:cNvSpPr>
                <p:nvPr/>
              </p:nvSpPr>
              <p:spPr bwMode="auto">
                <a:xfrm>
                  <a:off x="3503"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14" name="Rectangle 872">
                  <a:extLst>
                    <a:ext uri="{FF2B5EF4-FFF2-40B4-BE49-F238E27FC236}">
                      <a16:creationId xmlns:a16="http://schemas.microsoft.com/office/drawing/2014/main" id="{5EA52DD0-A5E3-41BD-A057-19A73BBBD9B1}"/>
                    </a:ext>
                  </a:extLst>
                </p:cNvPr>
                <p:cNvSpPr>
                  <a:spLocks noChangeArrowheads="1"/>
                </p:cNvSpPr>
                <p:nvPr/>
              </p:nvSpPr>
              <p:spPr bwMode="auto">
                <a:xfrm>
                  <a:off x="3503"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915" name="Rectangle 871">
                  <a:extLst>
                    <a:ext uri="{FF2B5EF4-FFF2-40B4-BE49-F238E27FC236}">
                      <a16:creationId xmlns:a16="http://schemas.microsoft.com/office/drawing/2014/main" id="{E7C25F0C-38FA-4B57-81BB-C672E0C8BE22}"/>
                    </a:ext>
                  </a:extLst>
                </p:cNvPr>
                <p:cNvSpPr>
                  <a:spLocks noChangeArrowheads="1"/>
                </p:cNvSpPr>
                <p:nvPr/>
              </p:nvSpPr>
              <p:spPr bwMode="auto">
                <a:xfrm>
                  <a:off x="2927" y="5479"/>
                  <a:ext cx="720" cy="72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grpSp>
          <p:grpSp>
            <p:nvGrpSpPr>
              <p:cNvPr id="824" name="Group 843">
                <a:extLst>
                  <a:ext uri="{FF2B5EF4-FFF2-40B4-BE49-F238E27FC236}">
                    <a16:creationId xmlns:a16="http://schemas.microsoft.com/office/drawing/2014/main" id="{885A6A5F-A312-4357-8F9A-EF26A859A716}"/>
                  </a:ext>
                </a:extLst>
              </p:cNvPr>
              <p:cNvGrpSpPr>
                <a:grpSpLocks/>
              </p:cNvGrpSpPr>
              <p:nvPr/>
            </p:nvGrpSpPr>
            <p:grpSpPr bwMode="auto">
              <a:xfrm>
                <a:off x="4079" y="5191"/>
                <a:ext cx="720" cy="719"/>
                <a:chOff x="2927" y="5479"/>
                <a:chExt cx="720" cy="720"/>
              </a:xfrm>
            </p:grpSpPr>
            <p:sp>
              <p:nvSpPr>
                <p:cNvPr id="864" name="Rectangle 869">
                  <a:extLst>
                    <a:ext uri="{FF2B5EF4-FFF2-40B4-BE49-F238E27FC236}">
                      <a16:creationId xmlns:a16="http://schemas.microsoft.com/office/drawing/2014/main" id="{37926227-6CC8-43A6-A723-DF1DB226A222}"/>
                    </a:ext>
                  </a:extLst>
                </p:cNvPr>
                <p:cNvSpPr>
                  <a:spLocks noChangeArrowheads="1"/>
                </p:cNvSpPr>
                <p:nvPr/>
              </p:nvSpPr>
              <p:spPr bwMode="auto">
                <a:xfrm>
                  <a:off x="2927"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65" name="Rectangle 868">
                  <a:extLst>
                    <a:ext uri="{FF2B5EF4-FFF2-40B4-BE49-F238E27FC236}">
                      <a16:creationId xmlns:a16="http://schemas.microsoft.com/office/drawing/2014/main" id="{8730A75D-836B-4A77-BA82-4F9B5ACC1F54}"/>
                    </a:ext>
                  </a:extLst>
                </p:cNvPr>
                <p:cNvSpPr>
                  <a:spLocks noChangeArrowheads="1"/>
                </p:cNvSpPr>
                <p:nvPr/>
              </p:nvSpPr>
              <p:spPr bwMode="auto">
                <a:xfrm>
                  <a:off x="2927"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66" name="Rectangle 867">
                  <a:extLst>
                    <a:ext uri="{FF2B5EF4-FFF2-40B4-BE49-F238E27FC236}">
                      <a16:creationId xmlns:a16="http://schemas.microsoft.com/office/drawing/2014/main" id="{A307822E-69D3-4CA0-806C-0CB9E414902E}"/>
                    </a:ext>
                  </a:extLst>
                </p:cNvPr>
                <p:cNvSpPr>
                  <a:spLocks noChangeArrowheads="1"/>
                </p:cNvSpPr>
                <p:nvPr/>
              </p:nvSpPr>
              <p:spPr bwMode="auto">
                <a:xfrm>
                  <a:off x="2927"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67" name="Rectangle 866">
                  <a:extLst>
                    <a:ext uri="{FF2B5EF4-FFF2-40B4-BE49-F238E27FC236}">
                      <a16:creationId xmlns:a16="http://schemas.microsoft.com/office/drawing/2014/main" id="{8B0950F5-38A6-4E3D-B457-154660184AAC}"/>
                    </a:ext>
                  </a:extLst>
                </p:cNvPr>
                <p:cNvSpPr>
                  <a:spLocks noChangeArrowheads="1"/>
                </p:cNvSpPr>
                <p:nvPr/>
              </p:nvSpPr>
              <p:spPr bwMode="auto">
                <a:xfrm>
                  <a:off x="2927"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68" name="Rectangle 865">
                  <a:extLst>
                    <a:ext uri="{FF2B5EF4-FFF2-40B4-BE49-F238E27FC236}">
                      <a16:creationId xmlns:a16="http://schemas.microsoft.com/office/drawing/2014/main" id="{8F332495-0035-4883-AD1E-D26D5035FBB7}"/>
                    </a:ext>
                  </a:extLst>
                </p:cNvPr>
                <p:cNvSpPr>
                  <a:spLocks noChangeArrowheads="1"/>
                </p:cNvSpPr>
                <p:nvPr/>
              </p:nvSpPr>
              <p:spPr bwMode="auto">
                <a:xfrm>
                  <a:off x="2927"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69" name="Rectangle 864">
                  <a:extLst>
                    <a:ext uri="{FF2B5EF4-FFF2-40B4-BE49-F238E27FC236}">
                      <a16:creationId xmlns:a16="http://schemas.microsoft.com/office/drawing/2014/main" id="{5A38B647-0B73-43B3-BC78-E60649983D61}"/>
                    </a:ext>
                  </a:extLst>
                </p:cNvPr>
                <p:cNvSpPr>
                  <a:spLocks noChangeArrowheads="1"/>
                </p:cNvSpPr>
                <p:nvPr/>
              </p:nvSpPr>
              <p:spPr bwMode="auto">
                <a:xfrm>
                  <a:off x="3071"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70" name="Rectangle 863">
                  <a:extLst>
                    <a:ext uri="{FF2B5EF4-FFF2-40B4-BE49-F238E27FC236}">
                      <a16:creationId xmlns:a16="http://schemas.microsoft.com/office/drawing/2014/main" id="{33E66A41-0FFA-4790-B4DC-D4D1E378397F}"/>
                    </a:ext>
                  </a:extLst>
                </p:cNvPr>
                <p:cNvSpPr>
                  <a:spLocks noChangeArrowheads="1"/>
                </p:cNvSpPr>
                <p:nvPr/>
              </p:nvSpPr>
              <p:spPr bwMode="auto">
                <a:xfrm>
                  <a:off x="3071"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71" name="Rectangle 862">
                  <a:extLst>
                    <a:ext uri="{FF2B5EF4-FFF2-40B4-BE49-F238E27FC236}">
                      <a16:creationId xmlns:a16="http://schemas.microsoft.com/office/drawing/2014/main" id="{16434646-79A6-46E8-9010-C79A927F9E82}"/>
                    </a:ext>
                  </a:extLst>
                </p:cNvPr>
                <p:cNvSpPr>
                  <a:spLocks noChangeArrowheads="1"/>
                </p:cNvSpPr>
                <p:nvPr/>
              </p:nvSpPr>
              <p:spPr bwMode="auto">
                <a:xfrm>
                  <a:off x="3071"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72" name="Rectangle 861">
                  <a:extLst>
                    <a:ext uri="{FF2B5EF4-FFF2-40B4-BE49-F238E27FC236}">
                      <a16:creationId xmlns:a16="http://schemas.microsoft.com/office/drawing/2014/main" id="{81882F28-F203-4F90-B485-D720A219306F}"/>
                    </a:ext>
                  </a:extLst>
                </p:cNvPr>
                <p:cNvSpPr>
                  <a:spLocks noChangeArrowheads="1"/>
                </p:cNvSpPr>
                <p:nvPr/>
              </p:nvSpPr>
              <p:spPr bwMode="auto">
                <a:xfrm>
                  <a:off x="3071"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73" name="Rectangle 860">
                  <a:extLst>
                    <a:ext uri="{FF2B5EF4-FFF2-40B4-BE49-F238E27FC236}">
                      <a16:creationId xmlns:a16="http://schemas.microsoft.com/office/drawing/2014/main" id="{6E16BAB0-662A-44CE-9DA4-EA0561DFBED0}"/>
                    </a:ext>
                  </a:extLst>
                </p:cNvPr>
                <p:cNvSpPr>
                  <a:spLocks noChangeArrowheads="1"/>
                </p:cNvSpPr>
                <p:nvPr/>
              </p:nvSpPr>
              <p:spPr bwMode="auto">
                <a:xfrm>
                  <a:off x="3071"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74" name="Rectangle 859">
                  <a:extLst>
                    <a:ext uri="{FF2B5EF4-FFF2-40B4-BE49-F238E27FC236}">
                      <a16:creationId xmlns:a16="http://schemas.microsoft.com/office/drawing/2014/main" id="{B7F8FB9B-3135-4ABA-8A55-48A09BA75151}"/>
                    </a:ext>
                  </a:extLst>
                </p:cNvPr>
                <p:cNvSpPr>
                  <a:spLocks noChangeArrowheads="1"/>
                </p:cNvSpPr>
                <p:nvPr/>
              </p:nvSpPr>
              <p:spPr bwMode="auto">
                <a:xfrm>
                  <a:off x="3215"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75" name="Rectangle 858">
                  <a:extLst>
                    <a:ext uri="{FF2B5EF4-FFF2-40B4-BE49-F238E27FC236}">
                      <a16:creationId xmlns:a16="http://schemas.microsoft.com/office/drawing/2014/main" id="{B4BA8C80-E198-4F55-BCE8-8B6BA8CFE843}"/>
                    </a:ext>
                  </a:extLst>
                </p:cNvPr>
                <p:cNvSpPr>
                  <a:spLocks noChangeArrowheads="1"/>
                </p:cNvSpPr>
                <p:nvPr/>
              </p:nvSpPr>
              <p:spPr bwMode="auto">
                <a:xfrm>
                  <a:off x="3215"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76" name="Rectangle 857">
                  <a:extLst>
                    <a:ext uri="{FF2B5EF4-FFF2-40B4-BE49-F238E27FC236}">
                      <a16:creationId xmlns:a16="http://schemas.microsoft.com/office/drawing/2014/main" id="{E590A16E-BC63-44F6-8B71-101312C2ABE9}"/>
                    </a:ext>
                  </a:extLst>
                </p:cNvPr>
                <p:cNvSpPr>
                  <a:spLocks noChangeArrowheads="1"/>
                </p:cNvSpPr>
                <p:nvPr/>
              </p:nvSpPr>
              <p:spPr bwMode="auto">
                <a:xfrm>
                  <a:off x="3215"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77" name="Rectangle 856">
                  <a:extLst>
                    <a:ext uri="{FF2B5EF4-FFF2-40B4-BE49-F238E27FC236}">
                      <a16:creationId xmlns:a16="http://schemas.microsoft.com/office/drawing/2014/main" id="{205614F8-9D8A-49E9-941D-62A26BD18406}"/>
                    </a:ext>
                  </a:extLst>
                </p:cNvPr>
                <p:cNvSpPr>
                  <a:spLocks noChangeArrowheads="1"/>
                </p:cNvSpPr>
                <p:nvPr/>
              </p:nvSpPr>
              <p:spPr bwMode="auto">
                <a:xfrm>
                  <a:off x="3215"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78" name="Rectangle 855">
                  <a:extLst>
                    <a:ext uri="{FF2B5EF4-FFF2-40B4-BE49-F238E27FC236}">
                      <a16:creationId xmlns:a16="http://schemas.microsoft.com/office/drawing/2014/main" id="{244B7191-733B-45FA-A16C-A500219530FB}"/>
                    </a:ext>
                  </a:extLst>
                </p:cNvPr>
                <p:cNvSpPr>
                  <a:spLocks noChangeArrowheads="1"/>
                </p:cNvSpPr>
                <p:nvPr/>
              </p:nvSpPr>
              <p:spPr bwMode="auto">
                <a:xfrm>
                  <a:off x="3215"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79" name="Rectangle 854">
                  <a:extLst>
                    <a:ext uri="{FF2B5EF4-FFF2-40B4-BE49-F238E27FC236}">
                      <a16:creationId xmlns:a16="http://schemas.microsoft.com/office/drawing/2014/main" id="{A645FDC4-47F4-41AC-88E7-972968E6942F}"/>
                    </a:ext>
                  </a:extLst>
                </p:cNvPr>
                <p:cNvSpPr>
                  <a:spLocks noChangeArrowheads="1"/>
                </p:cNvSpPr>
                <p:nvPr/>
              </p:nvSpPr>
              <p:spPr bwMode="auto">
                <a:xfrm>
                  <a:off x="3359"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80" name="Rectangle 853">
                  <a:extLst>
                    <a:ext uri="{FF2B5EF4-FFF2-40B4-BE49-F238E27FC236}">
                      <a16:creationId xmlns:a16="http://schemas.microsoft.com/office/drawing/2014/main" id="{B5004098-03F6-49AF-AAC6-9C93C7E3CAA5}"/>
                    </a:ext>
                  </a:extLst>
                </p:cNvPr>
                <p:cNvSpPr>
                  <a:spLocks noChangeArrowheads="1"/>
                </p:cNvSpPr>
                <p:nvPr/>
              </p:nvSpPr>
              <p:spPr bwMode="auto">
                <a:xfrm>
                  <a:off x="3359"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81" name="Rectangle 852">
                  <a:extLst>
                    <a:ext uri="{FF2B5EF4-FFF2-40B4-BE49-F238E27FC236}">
                      <a16:creationId xmlns:a16="http://schemas.microsoft.com/office/drawing/2014/main" id="{228932EA-880E-4C58-B5DE-84A8C3B25385}"/>
                    </a:ext>
                  </a:extLst>
                </p:cNvPr>
                <p:cNvSpPr>
                  <a:spLocks noChangeArrowheads="1"/>
                </p:cNvSpPr>
                <p:nvPr/>
              </p:nvSpPr>
              <p:spPr bwMode="auto">
                <a:xfrm>
                  <a:off x="3359"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82" name="Rectangle 851">
                  <a:extLst>
                    <a:ext uri="{FF2B5EF4-FFF2-40B4-BE49-F238E27FC236}">
                      <a16:creationId xmlns:a16="http://schemas.microsoft.com/office/drawing/2014/main" id="{99C5512E-51B0-49F3-827C-F11AC3E2FB43}"/>
                    </a:ext>
                  </a:extLst>
                </p:cNvPr>
                <p:cNvSpPr>
                  <a:spLocks noChangeArrowheads="1"/>
                </p:cNvSpPr>
                <p:nvPr/>
              </p:nvSpPr>
              <p:spPr bwMode="auto">
                <a:xfrm>
                  <a:off x="3359"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83" name="Rectangle 850">
                  <a:extLst>
                    <a:ext uri="{FF2B5EF4-FFF2-40B4-BE49-F238E27FC236}">
                      <a16:creationId xmlns:a16="http://schemas.microsoft.com/office/drawing/2014/main" id="{158A7DE9-CDB1-44A3-8B36-5449800DE093}"/>
                    </a:ext>
                  </a:extLst>
                </p:cNvPr>
                <p:cNvSpPr>
                  <a:spLocks noChangeArrowheads="1"/>
                </p:cNvSpPr>
                <p:nvPr/>
              </p:nvSpPr>
              <p:spPr bwMode="auto">
                <a:xfrm>
                  <a:off x="3359"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84" name="Rectangle 849">
                  <a:extLst>
                    <a:ext uri="{FF2B5EF4-FFF2-40B4-BE49-F238E27FC236}">
                      <a16:creationId xmlns:a16="http://schemas.microsoft.com/office/drawing/2014/main" id="{EFC589F7-F513-4D0F-A139-423F992060BB}"/>
                    </a:ext>
                  </a:extLst>
                </p:cNvPr>
                <p:cNvSpPr>
                  <a:spLocks noChangeArrowheads="1"/>
                </p:cNvSpPr>
                <p:nvPr/>
              </p:nvSpPr>
              <p:spPr bwMode="auto">
                <a:xfrm>
                  <a:off x="3503"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85" name="Rectangle 848">
                  <a:extLst>
                    <a:ext uri="{FF2B5EF4-FFF2-40B4-BE49-F238E27FC236}">
                      <a16:creationId xmlns:a16="http://schemas.microsoft.com/office/drawing/2014/main" id="{E69209E3-8E5F-4CF4-86A9-29B35EFBD5A8}"/>
                    </a:ext>
                  </a:extLst>
                </p:cNvPr>
                <p:cNvSpPr>
                  <a:spLocks noChangeArrowheads="1"/>
                </p:cNvSpPr>
                <p:nvPr/>
              </p:nvSpPr>
              <p:spPr bwMode="auto">
                <a:xfrm>
                  <a:off x="3503"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86" name="Rectangle 847">
                  <a:extLst>
                    <a:ext uri="{FF2B5EF4-FFF2-40B4-BE49-F238E27FC236}">
                      <a16:creationId xmlns:a16="http://schemas.microsoft.com/office/drawing/2014/main" id="{F484526C-BB35-48F6-80D1-9445D232DE02}"/>
                    </a:ext>
                  </a:extLst>
                </p:cNvPr>
                <p:cNvSpPr>
                  <a:spLocks noChangeArrowheads="1"/>
                </p:cNvSpPr>
                <p:nvPr/>
              </p:nvSpPr>
              <p:spPr bwMode="auto">
                <a:xfrm>
                  <a:off x="3503"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87" name="Rectangle 846">
                  <a:extLst>
                    <a:ext uri="{FF2B5EF4-FFF2-40B4-BE49-F238E27FC236}">
                      <a16:creationId xmlns:a16="http://schemas.microsoft.com/office/drawing/2014/main" id="{5D568D5B-7DB9-49D8-8A2B-62D70208E4E3}"/>
                    </a:ext>
                  </a:extLst>
                </p:cNvPr>
                <p:cNvSpPr>
                  <a:spLocks noChangeArrowheads="1"/>
                </p:cNvSpPr>
                <p:nvPr/>
              </p:nvSpPr>
              <p:spPr bwMode="auto">
                <a:xfrm>
                  <a:off x="3503"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88" name="Rectangle 845">
                  <a:extLst>
                    <a:ext uri="{FF2B5EF4-FFF2-40B4-BE49-F238E27FC236}">
                      <a16:creationId xmlns:a16="http://schemas.microsoft.com/office/drawing/2014/main" id="{05D10C9E-2FF9-41FC-B644-8F379F11741E}"/>
                    </a:ext>
                  </a:extLst>
                </p:cNvPr>
                <p:cNvSpPr>
                  <a:spLocks noChangeArrowheads="1"/>
                </p:cNvSpPr>
                <p:nvPr/>
              </p:nvSpPr>
              <p:spPr bwMode="auto">
                <a:xfrm>
                  <a:off x="3503"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89" name="Rectangle 844">
                  <a:extLst>
                    <a:ext uri="{FF2B5EF4-FFF2-40B4-BE49-F238E27FC236}">
                      <a16:creationId xmlns:a16="http://schemas.microsoft.com/office/drawing/2014/main" id="{6049990B-9E61-4D61-BBF6-E855097C7F83}"/>
                    </a:ext>
                  </a:extLst>
                </p:cNvPr>
                <p:cNvSpPr>
                  <a:spLocks noChangeArrowheads="1"/>
                </p:cNvSpPr>
                <p:nvPr/>
              </p:nvSpPr>
              <p:spPr bwMode="auto">
                <a:xfrm>
                  <a:off x="2927" y="5479"/>
                  <a:ext cx="720" cy="72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grpSp>
          <p:grpSp>
            <p:nvGrpSpPr>
              <p:cNvPr id="825" name="Group 816">
                <a:extLst>
                  <a:ext uri="{FF2B5EF4-FFF2-40B4-BE49-F238E27FC236}">
                    <a16:creationId xmlns:a16="http://schemas.microsoft.com/office/drawing/2014/main" id="{24F4390F-5431-413A-B5A2-2DE4182FBFD7}"/>
                  </a:ext>
                </a:extLst>
              </p:cNvPr>
              <p:cNvGrpSpPr>
                <a:grpSpLocks/>
              </p:cNvGrpSpPr>
              <p:nvPr/>
            </p:nvGrpSpPr>
            <p:grpSpPr bwMode="auto">
              <a:xfrm>
                <a:off x="4799" y="5191"/>
                <a:ext cx="720" cy="719"/>
                <a:chOff x="2927" y="5479"/>
                <a:chExt cx="720" cy="720"/>
              </a:xfrm>
            </p:grpSpPr>
            <p:sp>
              <p:nvSpPr>
                <p:cNvPr id="838" name="Rectangle 842">
                  <a:extLst>
                    <a:ext uri="{FF2B5EF4-FFF2-40B4-BE49-F238E27FC236}">
                      <a16:creationId xmlns:a16="http://schemas.microsoft.com/office/drawing/2014/main" id="{FFD0ADA1-5D69-4E97-8AAD-84FFEA76BB81}"/>
                    </a:ext>
                  </a:extLst>
                </p:cNvPr>
                <p:cNvSpPr>
                  <a:spLocks noChangeArrowheads="1"/>
                </p:cNvSpPr>
                <p:nvPr/>
              </p:nvSpPr>
              <p:spPr bwMode="auto">
                <a:xfrm>
                  <a:off x="2927"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39" name="Rectangle 841">
                  <a:extLst>
                    <a:ext uri="{FF2B5EF4-FFF2-40B4-BE49-F238E27FC236}">
                      <a16:creationId xmlns:a16="http://schemas.microsoft.com/office/drawing/2014/main" id="{32DDB0E9-5A8E-436E-B44A-27EDDE40DAA9}"/>
                    </a:ext>
                  </a:extLst>
                </p:cNvPr>
                <p:cNvSpPr>
                  <a:spLocks noChangeArrowheads="1"/>
                </p:cNvSpPr>
                <p:nvPr/>
              </p:nvSpPr>
              <p:spPr bwMode="auto">
                <a:xfrm>
                  <a:off x="2927"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40" name="Rectangle 840">
                  <a:extLst>
                    <a:ext uri="{FF2B5EF4-FFF2-40B4-BE49-F238E27FC236}">
                      <a16:creationId xmlns:a16="http://schemas.microsoft.com/office/drawing/2014/main" id="{97EB57FE-C61D-4B32-91B9-761CE0BB5B1D}"/>
                    </a:ext>
                  </a:extLst>
                </p:cNvPr>
                <p:cNvSpPr>
                  <a:spLocks noChangeArrowheads="1"/>
                </p:cNvSpPr>
                <p:nvPr/>
              </p:nvSpPr>
              <p:spPr bwMode="auto">
                <a:xfrm>
                  <a:off x="2927"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41" name="Rectangle 839">
                  <a:extLst>
                    <a:ext uri="{FF2B5EF4-FFF2-40B4-BE49-F238E27FC236}">
                      <a16:creationId xmlns:a16="http://schemas.microsoft.com/office/drawing/2014/main" id="{002251B1-215A-49DF-ABFD-BF7F8B6DA403}"/>
                    </a:ext>
                  </a:extLst>
                </p:cNvPr>
                <p:cNvSpPr>
                  <a:spLocks noChangeArrowheads="1"/>
                </p:cNvSpPr>
                <p:nvPr/>
              </p:nvSpPr>
              <p:spPr bwMode="auto">
                <a:xfrm>
                  <a:off x="2927"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42" name="Rectangle 838">
                  <a:extLst>
                    <a:ext uri="{FF2B5EF4-FFF2-40B4-BE49-F238E27FC236}">
                      <a16:creationId xmlns:a16="http://schemas.microsoft.com/office/drawing/2014/main" id="{01129F18-5067-4A5D-A01C-B3F331F3570A}"/>
                    </a:ext>
                  </a:extLst>
                </p:cNvPr>
                <p:cNvSpPr>
                  <a:spLocks noChangeArrowheads="1"/>
                </p:cNvSpPr>
                <p:nvPr/>
              </p:nvSpPr>
              <p:spPr bwMode="auto">
                <a:xfrm>
                  <a:off x="2927"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43" name="Rectangle 837">
                  <a:extLst>
                    <a:ext uri="{FF2B5EF4-FFF2-40B4-BE49-F238E27FC236}">
                      <a16:creationId xmlns:a16="http://schemas.microsoft.com/office/drawing/2014/main" id="{89E16E49-89DC-4BC1-86E7-BF4F65DB8CD6}"/>
                    </a:ext>
                  </a:extLst>
                </p:cNvPr>
                <p:cNvSpPr>
                  <a:spLocks noChangeArrowheads="1"/>
                </p:cNvSpPr>
                <p:nvPr/>
              </p:nvSpPr>
              <p:spPr bwMode="auto">
                <a:xfrm>
                  <a:off x="3071"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44" name="Rectangle 836">
                  <a:extLst>
                    <a:ext uri="{FF2B5EF4-FFF2-40B4-BE49-F238E27FC236}">
                      <a16:creationId xmlns:a16="http://schemas.microsoft.com/office/drawing/2014/main" id="{3162AB31-01A1-488F-B8DF-49913651D8B9}"/>
                    </a:ext>
                  </a:extLst>
                </p:cNvPr>
                <p:cNvSpPr>
                  <a:spLocks noChangeArrowheads="1"/>
                </p:cNvSpPr>
                <p:nvPr/>
              </p:nvSpPr>
              <p:spPr bwMode="auto">
                <a:xfrm>
                  <a:off x="3071"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45" name="Rectangle 835">
                  <a:extLst>
                    <a:ext uri="{FF2B5EF4-FFF2-40B4-BE49-F238E27FC236}">
                      <a16:creationId xmlns:a16="http://schemas.microsoft.com/office/drawing/2014/main" id="{68680869-C3FA-4061-9FE8-2784E53B799A}"/>
                    </a:ext>
                  </a:extLst>
                </p:cNvPr>
                <p:cNvSpPr>
                  <a:spLocks noChangeArrowheads="1"/>
                </p:cNvSpPr>
                <p:nvPr/>
              </p:nvSpPr>
              <p:spPr bwMode="auto">
                <a:xfrm>
                  <a:off x="3071"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46" name="Rectangle 834">
                  <a:extLst>
                    <a:ext uri="{FF2B5EF4-FFF2-40B4-BE49-F238E27FC236}">
                      <a16:creationId xmlns:a16="http://schemas.microsoft.com/office/drawing/2014/main" id="{1333B243-15FB-4664-9F3A-38FB511A264D}"/>
                    </a:ext>
                  </a:extLst>
                </p:cNvPr>
                <p:cNvSpPr>
                  <a:spLocks noChangeArrowheads="1"/>
                </p:cNvSpPr>
                <p:nvPr/>
              </p:nvSpPr>
              <p:spPr bwMode="auto">
                <a:xfrm>
                  <a:off x="3071"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47" name="Rectangle 833">
                  <a:extLst>
                    <a:ext uri="{FF2B5EF4-FFF2-40B4-BE49-F238E27FC236}">
                      <a16:creationId xmlns:a16="http://schemas.microsoft.com/office/drawing/2014/main" id="{2F48AB33-5D5D-40D7-A792-C0FE3E054748}"/>
                    </a:ext>
                  </a:extLst>
                </p:cNvPr>
                <p:cNvSpPr>
                  <a:spLocks noChangeArrowheads="1"/>
                </p:cNvSpPr>
                <p:nvPr/>
              </p:nvSpPr>
              <p:spPr bwMode="auto">
                <a:xfrm>
                  <a:off x="3071"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48" name="Rectangle 832">
                  <a:extLst>
                    <a:ext uri="{FF2B5EF4-FFF2-40B4-BE49-F238E27FC236}">
                      <a16:creationId xmlns:a16="http://schemas.microsoft.com/office/drawing/2014/main" id="{C73ECE08-A2EE-49BB-9502-BCF909CBFC25}"/>
                    </a:ext>
                  </a:extLst>
                </p:cNvPr>
                <p:cNvSpPr>
                  <a:spLocks noChangeArrowheads="1"/>
                </p:cNvSpPr>
                <p:nvPr/>
              </p:nvSpPr>
              <p:spPr bwMode="auto">
                <a:xfrm>
                  <a:off x="3215"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49" name="Rectangle 831">
                  <a:extLst>
                    <a:ext uri="{FF2B5EF4-FFF2-40B4-BE49-F238E27FC236}">
                      <a16:creationId xmlns:a16="http://schemas.microsoft.com/office/drawing/2014/main" id="{3BFFD26A-3FA5-456E-AA69-3035BDC6977F}"/>
                    </a:ext>
                  </a:extLst>
                </p:cNvPr>
                <p:cNvSpPr>
                  <a:spLocks noChangeArrowheads="1"/>
                </p:cNvSpPr>
                <p:nvPr/>
              </p:nvSpPr>
              <p:spPr bwMode="auto">
                <a:xfrm>
                  <a:off x="3215"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50" name="Rectangle 830">
                  <a:extLst>
                    <a:ext uri="{FF2B5EF4-FFF2-40B4-BE49-F238E27FC236}">
                      <a16:creationId xmlns:a16="http://schemas.microsoft.com/office/drawing/2014/main" id="{D98F5A31-319E-4721-B2B5-F9CD24C64C17}"/>
                    </a:ext>
                  </a:extLst>
                </p:cNvPr>
                <p:cNvSpPr>
                  <a:spLocks noChangeArrowheads="1"/>
                </p:cNvSpPr>
                <p:nvPr/>
              </p:nvSpPr>
              <p:spPr bwMode="auto">
                <a:xfrm>
                  <a:off x="3215"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51" name="Rectangle 829">
                  <a:extLst>
                    <a:ext uri="{FF2B5EF4-FFF2-40B4-BE49-F238E27FC236}">
                      <a16:creationId xmlns:a16="http://schemas.microsoft.com/office/drawing/2014/main" id="{29CFF0A2-DE6B-4F48-AC6D-6AB7A29DDF41}"/>
                    </a:ext>
                  </a:extLst>
                </p:cNvPr>
                <p:cNvSpPr>
                  <a:spLocks noChangeArrowheads="1"/>
                </p:cNvSpPr>
                <p:nvPr/>
              </p:nvSpPr>
              <p:spPr bwMode="auto">
                <a:xfrm>
                  <a:off x="3215"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52" name="Rectangle 828">
                  <a:extLst>
                    <a:ext uri="{FF2B5EF4-FFF2-40B4-BE49-F238E27FC236}">
                      <a16:creationId xmlns:a16="http://schemas.microsoft.com/office/drawing/2014/main" id="{6F5EB466-A3AF-4AC3-AF37-29DB62FFAD9A}"/>
                    </a:ext>
                  </a:extLst>
                </p:cNvPr>
                <p:cNvSpPr>
                  <a:spLocks noChangeArrowheads="1"/>
                </p:cNvSpPr>
                <p:nvPr/>
              </p:nvSpPr>
              <p:spPr bwMode="auto">
                <a:xfrm>
                  <a:off x="3215"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53" name="Rectangle 827">
                  <a:extLst>
                    <a:ext uri="{FF2B5EF4-FFF2-40B4-BE49-F238E27FC236}">
                      <a16:creationId xmlns:a16="http://schemas.microsoft.com/office/drawing/2014/main" id="{EBC3B1F7-23BE-4EF2-B547-1EBAECAA1D33}"/>
                    </a:ext>
                  </a:extLst>
                </p:cNvPr>
                <p:cNvSpPr>
                  <a:spLocks noChangeArrowheads="1"/>
                </p:cNvSpPr>
                <p:nvPr/>
              </p:nvSpPr>
              <p:spPr bwMode="auto">
                <a:xfrm>
                  <a:off x="3359"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54" name="Rectangle 826">
                  <a:extLst>
                    <a:ext uri="{FF2B5EF4-FFF2-40B4-BE49-F238E27FC236}">
                      <a16:creationId xmlns:a16="http://schemas.microsoft.com/office/drawing/2014/main" id="{91D1E262-C4D3-465A-B33A-449FC22CC33F}"/>
                    </a:ext>
                  </a:extLst>
                </p:cNvPr>
                <p:cNvSpPr>
                  <a:spLocks noChangeArrowheads="1"/>
                </p:cNvSpPr>
                <p:nvPr/>
              </p:nvSpPr>
              <p:spPr bwMode="auto">
                <a:xfrm>
                  <a:off x="3359"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55" name="Rectangle 825">
                  <a:extLst>
                    <a:ext uri="{FF2B5EF4-FFF2-40B4-BE49-F238E27FC236}">
                      <a16:creationId xmlns:a16="http://schemas.microsoft.com/office/drawing/2014/main" id="{8DC0EAD9-CDE2-49EE-8F75-F7BE42E84EEF}"/>
                    </a:ext>
                  </a:extLst>
                </p:cNvPr>
                <p:cNvSpPr>
                  <a:spLocks noChangeArrowheads="1"/>
                </p:cNvSpPr>
                <p:nvPr/>
              </p:nvSpPr>
              <p:spPr bwMode="auto">
                <a:xfrm>
                  <a:off x="3359"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56" name="Rectangle 824">
                  <a:extLst>
                    <a:ext uri="{FF2B5EF4-FFF2-40B4-BE49-F238E27FC236}">
                      <a16:creationId xmlns:a16="http://schemas.microsoft.com/office/drawing/2014/main" id="{51095FD9-3F11-4D92-BE42-DB86B7CF517E}"/>
                    </a:ext>
                  </a:extLst>
                </p:cNvPr>
                <p:cNvSpPr>
                  <a:spLocks noChangeArrowheads="1"/>
                </p:cNvSpPr>
                <p:nvPr/>
              </p:nvSpPr>
              <p:spPr bwMode="auto">
                <a:xfrm>
                  <a:off x="3359"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57" name="Rectangle 823">
                  <a:extLst>
                    <a:ext uri="{FF2B5EF4-FFF2-40B4-BE49-F238E27FC236}">
                      <a16:creationId xmlns:a16="http://schemas.microsoft.com/office/drawing/2014/main" id="{5CDDF115-E344-4918-91A4-6C4FF3C7DD98}"/>
                    </a:ext>
                  </a:extLst>
                </p:cNvPr>
                <p:cNvSpPr>
                  <a:spLocks noChangeArrowheads="1"/>
                </p:cNvSpPr>
                <p:nvPr/>
              </p:nvSpPr>
              <p:spPr bwMode="auto">
                <a:xfrm>
                  <a:off x="3359"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58" name="Rectangle 822">
                  <a:extLst>
                    <a:ext uri="{FF2B5EF4-FFF2-40B4-BE49-F238E27FC236}">
                      <a16:creationId xmlns:a16="http://schemas.microsoft.com/office/drawing/2014/main" id="{DAF1DA7C-78D4-474F-BB6D-F42CA67568BF}"/>
                    </a:ext>
                  </a:extLst>
                </p:cNvPr>
                <p:cNvSpPr>
                  <a:spLocks noChangeArrowheads="1"/>
                </p:cNvSpPr>
                <p:nvPr/>
              </p:nvSpPr>
              <p:spPr bwMode="auto">
                <a:xfrm>
                  <a:off x="3503"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59" name="Rectangle 821">
                  <a:extLst>
                    <a:ext uri="{FF2B5EF4-FFF2-40B4-BE49-F238E27FC236}">
                      <a16:creationId xmlns:a16="http://schemas.microsoft.com/office/drawing/2014/main" id="{7AD59290-875D-4357-A697-4DE3E0EF05F5}"/>
                    </a:ext>
                  </a:extLst>
                </p:cNvPr>
                <p:cNvSpPr>
                  <a:spLocks noChangeArrowheads="1"/>
                </p:cNvSpPr>
                <p:nvPr/>
              </p:nvSpPr>
              <p:spPr bwMode="auto">
                <a:xfrm>
                  <a:off x="3503"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60" name="Rectangle 820">
                  <a:extLst>
                    <a:ext uri="{FF2B5EF4-FFF2-40B4-BE49-F238E27FC236}">
                      <a16:creationId xmlns:a16="http://schemas.microsoft.com/office/drawing/2014/main" id="{65AC692C-FC91-449D-9AC9-E4F6187B3D18}"/>
                    </a:ext>
                  </a:extLst>
                </p:cNvPr>
                <p:cNvSpPr>
                  <a:spLocks noChangeArrowheads="1"/>
                </p:cNvSpPr>
                <p:nvPr/>
              </p:nvSpPr>
              <p:spPr bwMode="auto">
                <a:xfrm>
                  <a:off x="3503"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61" name="Rectangle 819">
                  <a:extLst>
                    <a:ext uri="{FF2B5EF4-FFF2-40B4-BE49-F238E27FC236}">
                      <a16:creationId xmlns:a16="http://schemas.microsoft.com/office/drawing/2014/main" id="{E689A390-D086-4FEF-BA36-15EF63A39BEA}"/>
                    </a:ext>
                  </a:extLst>
                </p:cNvPr>
                <p:cNvSpPr>
                  <a:spLocks noChangeArrowheads="1"/>
                </p:cNvSpPr>
                <p:nvPr/>
              </p:nvSpPr>
              <p:spPr bwMode="auto">
                <a:xfrm>
                  <a:off x="3503"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62" name="Rectangle 818">
                  <a:extLst>
                    <a:ext uri="{FF2B5EF4-FFF2-40B4-BE49-F238E27FC236}">
                      <a16:creationId xmlns:a16="http://schemas.microsoft.com/office/drawing/2014/main" id="{C5540663-3606-4D50-A01B-85C1644C1AE7}"/>
                    </a:ext>
                  </a:extLst>
                </p:cNvPr>
                <p:cNvSpPr>
                  <a:spLocks noChangeArrowheads="1"/>
                </p:cNvSpPr>
                <p:nvPr/>
              </p:nvSpPr>
              <p:spPr bwMode="auto">
                <a:xfrm>
                  <a:off x="3503"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63" name="Rectangle 817">
                  <a:extLst>
                    <a:ext uri="{FF2B5EF4-FFF2-40B4-BE49-F238E27FC236}">
                      <a16:creationId xmlns:a16="http://schemas.microsoft.com/office/drawing/2014/main" id="{5E6439EB-B429-4C52-A167-A5527DA5AFF7}"/>
                    </a:ext>
                  </a:extLst>
                </p:cNvPr>
                <p:cNvSpPr>
                  <a:spLocks noChangeArrowheads="1"/>
                </p:cNvSpPr>
                <p:nvPr/>
              </p:nvSpPr>
              <p:spPr bwMode="auto">
                <a:xfrm>
                  <a:off x="2927" y="5479"/>
                  <a:ext cx="720" cy="72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grpSp>
          <p:grpSp>
            <p:nvGrpSpPr>
              <p:cNvPr id="826" name="Group 804">
                <a:extLst>
                  <a:ext uri="{FF2B5EF4-FFF2-40B4-BE49-F238E27FC236}">
                    <a16:creationId xmlns:a16="http://schemas.microsoft.com/office/drawing/2014/main" id="{43C62286-BBE4-4C21-8AA6-14A6141FA367}"/>
                  </a:ext>
                </a:extLst>
              </p:cNvPr>
              <p:cNvGrpSpPr>
                <a:grpSpLocks/>
              </p:cNvGrpSpPr>
              <p:nvPr/>
            </p:nvGrpSpPr>
            <p:grpSpPr bwMode="auto">
              <a:xfrm>
                <a:off x="5519" y="5191"/>
                <a:ext cx="288" cy="719"/>
                <a:chOff x="5519" y="5191"/>
                <a:chExt cx="288" cy="719"/>
              </a:xfrm>
            </p:grpSpPr>
            <p:sp>
              <p:nvSpPr>
                <p:cNvPr id="827" name="Rectangle 815">
                  <a:extLst>
                    <a:ext uri="{FF2B5EF4-FFF2-40B4-BE49-F238E27FC236}">
                      <a16:creationId xmlns:a16="http://schemas.microsoft.com/office/drawing/2014/main" id="{62E30997-B69B-49BE-87E5-DC0890EBE038}"/>
                    </a:ext>
                  </a:extLst>
                </p:cNvPr>
                <p:cNvSpPr>
                  <a:spLocks noChangeArrowheads="1"/>
                </p:cNvSpPr>
                <p:nvPr/>
              </p:nvSpPr>
              <p:spPr bwMode="auto">
                <a:xfrm>
                  <a:off x="5519" y="519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28" name="Rectangle 814">
                  <a:extLst>
                    <a:ext uri="{FF2B5EF4-FFF2-40B4-BE49-F238E27FC236}">
                      <a16:creationId xmlns:a16="http://schemas.microsoft.com/office/drawing/2014/main" id="{D0A56985-4871-4798-93D1-C27999617CDF}"/>
                    </a:ext>
                  </a:extLst>
                </p:cNvPr>
                <p:cNvSpPr>
                  <a:spLocks noChangeArrowheads="1"/>
                </p:cNvSpPr>
                <p:nvPr/>
              </p:nvSpPr>
              <p:spPr bwMode="auto">
                <a:xfrm>
                  <a:off x="5519" y="533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29" name="Rectangle 813">
                  <a:extLst>
                    <a:ext uri="{FF2B5EF4-FFF2-40B4-BE49-F238E27FC236}">
                      <a16:creationId xmlns:a16="http://schemas.microsoft.com/office/drawing/2014/main" id="{40087A8E-EDDD-4E99-9CAE-B4981045253B}"/>
                    </a:ext>
                  </a:extLst>
                </p:cNvPr>
                <p:cNvSpPr>
                  <a:spLocks noChangeArrowheads="1"/>
                </p:cNvSpPr>
                <p:nvPr/>
              </p:nvSpPr>
              <p:spPr bwMode="auto">
                <a:xfrm>
                  <a:off x="5519" y="5479"/>
                  <a:ext cx="144" cy="143"/>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30" name="Rectangle 812">
                  <a:extLst>
                    <a:ext uri="{FF2B5EF4-FFF2-40B4-BE49-F238E27FC236}">
                      <a16:creationId xmlns:a16="http://schemas.microsoft.com/office/drawing/2014/main" id="{CE0F4341-2321-4506-9268-C31E051FF810}"/>
                    </a:ext>
                  </a:extLst>
                </p:cNvPr>
                <p:cNvSpPr>
                  <a:spLocks noChangeArrowheads="1"/>
                </p:cNvSpPr>
                <p:nvPr/>
              </p:nvSpPr>
              <p:spPr bwMode="auto">
                <a:xfrm>
                  <a:off x="5519" y="5622"/>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31" name="Rectangle 811">
                  <a:extLst>
                    <a:ext uri="{FF2B5EF4-FFF2-40B4-BE49-F238E27FC236}">
                      <a16:creationId xmlns:a16="http://schemas.microsoft.com/office/drawing/2014/main" id="{A2784353-5B04-4B78-9CBC-2A9F03CC9CEA}"/>
                    </a:ext>
                  </a:extLst>
                </p:cNvPr>
                <p:cNvSpPr>
                  <a:spLocks noChangeArrowheads="1"/>
                </p:cNvSpPr>
                <p:nvPr/>
              </p:nvSpPr>
              <p:spPr bwMode="auto">
                <a:xfrm>
                  <a:off x="5519" y="5766"/>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32" name="Rectangle 810">
                  <a:extLst>
                    <a:ext uri="{FF2B5EF4-FFF2-40B4-BE49-F238E27FC236}">
                      <a16:creationId xmlns:a16="http://schemas.microsoft.com/office/drawing/2014/main" id="{BEBD5040-0A5C-4E35-8FBC-D637246E527A}"/>
                    </a:ext>
                  </a:extLst>
                </p:cNvPr>
                <p:cNvSpPr>
                  <a:spLocks noChangeArrowheads="1"/>
                </p:cNvSpPr>
                <p:nvPr/>
              </p:nvSpPr>
              <p:spPr bwMode="auto">
                <a:xfrm>
                  <a:off x="5663" y="519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33" name="Rectangle 809">
                  <a:extLst>
                    <a:ext uri="{FF2B5EF4-FFF2-40B4-BE49-F238E27FC236}">
                      <a16:creationId xmlns:a16="http://schemas.microsoft.com/office/drawing/2014/main" id="{310B4985-87E0-4E69-A7EB-9E1D941DE81E}"/>
                    </a:ext>
                  </a:extLst>
                </p:cNvPr>
                <p:cNvSpPr>
                  <a:spLocks noChangeArrowheads="1"/>
                </p:cNvSpPr>
                <p:nvPr/>
              </p:nvSpPr>
              <p:spPr bwMode="auto">
                <a:xfrm>
                  <a:off x="5663" y="533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34" name="Rectangle 808">
                  <a:extLst>
                    <a:ext uri="{FF2B5EF4-FFF2-40B4-BE49-F238E27FC236}">
                      <a16:creationId xmlns:a16="http://schemas.microsoft.com/office/drawing/2014/main" id="{F539FFAB-B5CE-4978-928B-A23C93053B79}"/>
                    </a:ext>
                  </a:extLst>
                </p:cNvPr>
                <p:cNvSpPr>
                  <a:spLocks noChangeArrowheads="1"/>
                </p:cNvSpPr>
                <p:nvPr/>
              </p:nvSpPr>
              <p:spPr bwMode="auto">
                <a:xfrm>
                  <a:off x="5663" y="5479"/>
                  <a:ext cx="144" cy="143"/>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35" name="Rectangle 807">
                  <a:extLst>
                    <a:ext uri="{FF2B5EF4-FFF2-40B4-BE49-F238E27FC236}">
                      <a16:creationId xmlns:a16="http://schemas.microsoft.com/office/drawing/2014/main" id="{C81BD89A-B8E3-44B6-BBF7-269442B402B5}"/>
                    </a:ext>
                  </a:extLst>
                </p:cNvPr>
                <p:cNvSpPr>
                  <a:spLocks noChangeArrowheads="1"/>
                </p:cNvSpPr>
                <p:nvPr/>
              </p:nvSpPr>
              <p:spPr bwMode="auto">
                <a:xfrm>
                  <a:off x="5663" y="5622"/>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36" name="Rectangle 806">
                  <a:extLst>
                    <a:ext uri="{FF2B5EF4-FFF2-40B4-BE49-F238E27FC236}">
                      <a16:creationId xmlns:a16="http://schemas.microsoft.com/office/drawing/2014/main" id="{A2C3A1E0-A653-4EB4-8653-1D449099FEC3}"/>
                    </a:ext>
                  </a:extLst>
                </p:cNvPr>
                <p:cNvSpPr>
                  <a:spLocks noChangeArrowheads="1"/>
                </p:cNvSpPr>
                <p:nvPr/>
              </p:nvSpPr>
              <p:spPr bwMode="auto">
                <a:xfrm>
                  <a:off x="5663" y="5766"/>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37" name="Rectangle 805">
                  <a:extLst>
                    <a:ext uri="{FF2B5EF4-FFF2-40B4-BE49-F238E27FC236}">
                      <a16:creationId xmlns:a16="http://schemas.microsoft.com/office/drawing/2014/main" id="{B36A7D05-F26A-4999-AB57-C8CE5CD760FF}"/>
                    </a:ext>
                  </a:extLst>
                </p:cNvPr>
                <p:cNvSpPr>
                  <a:spLocks noChangeArrowheads="1"/>
                </p:cNvSpPr>
                <p:nvPr/>
              </p:nvSpPr>
              <p:spPr bwMode="auto">
                <a:xfrm>
                  <a:off x="5519" y="5191"/>
                  <a:ext cx="288" cy="719"/>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grpSp>
        </p:grpSp>
        <p:grpSp>
          <p:nvGrpSpPr>
            <p:cNvPr id="550" name="Group 682">
              <a:extLst>
                <a:ext uri="{FF2B5EF4-FFF2-40B4-BE49-F238E27FC236}">
                  <a16:creationId xmlns:a16="http://schemas.microsoft.com/office/drawing/2014/main" id="{6603A5F9-7000-4378-85B5-72C5024258C6}"/>
                </a:ext>
              </a:extLst>
            </p:cNvPr>
            <p:cNvGrpSpPr>
              <a:grpSpLocks/>
            </p:cNvGrpSpPr>
            <p:nvPr/>
          </p:nvGrpSpPr>
          <p:grpSpPr bwMode="auto">
            <a:xfrm>
              <a:off x="2783" y="8933"/>
              <a:ext cx="3168" cy="722"/>
              <a:chOff x="2639" y="5191"/>
              <a:chExt cx="3168" cy="719"/>
            </a:xfrm>
          </p:grpSpPr>
          <p:grpSp>
            <p:nvGrpSpPr>
              <p:cNvPr id="702" name="Group 776">
                <a:extLst>
                  <a:ext uri="{FF2B5EF4-FFF2-40B4-BE49-F238E27FC236}">
                    <a16:creationId xmlns:a16="http://schemas.microsoft.com/office/drawing/2014/main" id="{2641FA39-E7B0-4364-BE4D-BB3A5893050D}"/>
                  </a:ext>
                </a:extLst>
              </p:cNvPr>
              <p:cNvGrpSpPr>
                <a:grpSpLocks/>
              </p:cNvGrpSpPr>
              <p:nvPr/>
            </p:nvGrpSpPr>
            <p:grpSpPr bwMode="auto">
              <a:xfrm>
                <a:off x="2639" y="5191"/>
                <a:ext cx="720" cy="719"/>
                <a:chOff x="2927" y="5479"/>
                <a:chExt cx="720" cy="720"/>
              </a:xfrm>
            </p:grpSpPr>
            <p:sp>
              <p:nvSpPr>
                <p:cNvPr id="796" name="Rectangle 802">
                  <a:extLst>
                    <a:ext uri="{FF2B5EF4-FFF2-40B4-BE49-F238E27FC236}">
                      <a16:creationId xmlns:a16="http://schemas.microsoft.com/office/drawing/2014/main" id="{23B74EA3-0A7F-41FB-8BA2-7DAA9B6199ED}"/>
                    </a:ext>
                  </a:extLst>
                </p:cNvPr>
                <p:cNvSpPr>
                  <a:spLocks noChangeArrowheads="1"/>
                </p:cNvSpPr>
                <p:nvPr/>
              </p:nvSpPr>
              <p:spPr bwMode="auto">
                <a:xfrm>
                  <a:off x="2927"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97" name="Rectangle 801">
                  <a:extLst>
                    <a:ext uri="{FF2B5EF4-FFF2-40B4-BE49-F238E27FC236}">
                      <a16:creationId xmlns:a16="http://schemas.microsoft.com/office/drawing/2014/main" id="{3BC060F1-24AC-4B15-8D6F-BE21AC203B5B}"/>
                    </a:ext>
                  </a:extLst>
                </p:cNvPr>
                <p:cNvSpPr>
                  <a:spLocks noChangeArrowheads="1"/>
                </p:cNvSpPr>
                <p:nvPr/>
              </p:nvSpPr>
              <p:spPr bwMode="auto">
                <a:xfrm>
                  <a:off x="2927"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98" name="Rectangle 800">
                  <a:extLst>
                    <a:ext uri="{FF2B5EF4-FFF2-40B4-BE49-F238E27FC236}">
                      <a16:creationId xmlns:a16="http://schemas.microsoft.com/office/drawing/2014/main" id="{B0B3424A-9416-4D12-BA59-0320D060923A}"/>
                    </a:ext>
                  </a:extLst>
                </p:cNvPr>
                <p:cNvSpPr>
                  <a:spLocks noChangeArrowheads="1"/>
                </p:cNvSpPr>
                <p:nvPr/>
              </p:nvSpPr>
              <p:spPr bwMode="auto">
                <a:xfrm>
                  <a:off x="2927"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99" name="Rectangle 799">
                  <a:extLst>
                    <a:ext uri="{FF2B5EF4-FFF2-40B4-BE49-F238E27FC236}">
                      <a16:creationId xmlns:a16="http://schemas.microsoft.com/office/drawing/2014/main" id="{F1F8CEC4-88E0-42D7-A969-BFBCD7EA1D8D}"/>
                    </a:ext>
                  </a:extLst>
                </p:cNvPr>
                <p:cNvSpPr>
                  <a:spLocks noChangeArrowheads="1"/>
                </p:cNvSpPr>
                <p:nvPr/>
              </p:nvSpPr>
              <p:spPr bwMode="auto">
                <a:xfrm>
                  <a:off x="2927"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00" name="Rectangle 798">
                  <a:extLst>
                    <a:ext uri="{FF2B5EF4-FFF2-40B4-BE49-F238E27FC236}">
                      <a16:creationId xmlns:a16="http://schemas.microsoft.com/office/drawing/2014/main" id="{B97D6B7D-46BB-4BDA-BA7E-50608479EC4B}"/>
                    </a:ext>
                  </a:extLst>
                </p:cNvPr>
                <p:cNvSpPr>
                  <a:spLocks noChangeArrowheads="1"/>
                </p:cNvSpPr>
                <p:nvPr/>
              </p:nvSpPr>
              <p:spPr bwMode="auto">
                <a:xfrm>
                  <a:off x="2927"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01" name="Rectangle 797">
                  <a:extLst>
                    <a:ext uri="{FF2B5EF4-FFF2-40B4-BE49-F238E27FC236}">
                      <a16:creationId xmlns:a16="http://schemas.microsoft.com/office/drawing/2014/main" id="{12DE3B84-2EB4-478E-83A3-CBE1F7D4AE88}"/>
                    </a:ext>
                  </a:extLst>
                </p:cNvPr>
                <p:cNvSpPr>
                  <a:spLocks noChangeArrowheads="1"/>
                </p:cNvSpPr>
                <p:nvPr/>
              </p:nvSpPr>
              <p:spPr bwMode="auto">
                <a:xfrm>
                  <a:off x="3071"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02" name="Rectangle 796">
                  <a:extLst>
                    <a:ext uri="{FF2B5EF4-FFF2-40B4-BE49-F238E27FC236}">
                      <a16:creationId xmlns:a16="http://schemas.microsoft.com/office/drawing/2014/main" id="{214AF534-E8F1-4253-AFA8-9FAF9627FFCC}"/>
                    </a:ext>
                  </a:extLst>
                </p:cNvPr>
                <p:cNvSpPr>
                  <a:spLocks noChangeArrowheads="1"/>
                </p:cNvSpPr>
                <p:nvPr/>
              </p:nvSpPr>
              <p:spPr bwMode="auto">
                <a:xfrm>
                  <a:off x="3071"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03" name="Rectangle 795">
                  <a:extLst>
                    <a:ext uri="{FF2B5EF4-FFF2-40B4-BE49-F238E27FC236}">
                      <a16:creationId xmlns:a16="http://schemas.microsoft.com/office/drawing/2014/main" id="{D9A71B6E-E523-4FD1-ADB3-BEAE29E24187}"/>
                    </a:ext>
                  </a:extLst>
                </p:cNvPr>
                <p:cNvSpPr>
                  <a:spLocks noChangeArrowheads="1"/>
                </p:cNvSpPr>
                <p:nvPr/>
              </p:nvSpPr>
              <p:spPr bwMode="auto">
                <a:xfrm>
                  <a:off x="3071"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04" name="Rectangle 794">
                  <a:extLst>
                    <a:ext uri="{FF2B5EF4-FFF2-40B4-BE49-F238E27FC236}">
                      <a16:creationId xmlns:a16="http://schemas.microsoft.com/office/drawing/2014/main" id="{6F8D421A-9F4D-4EBE-AB39-3E5D1C89C905}"/>
                    </a:ext>
                  </a:extLst>
                </p:cNvPr>
                <p:cNvSpPr>
                  <a:spLocks noChangeArrowheads="1"/>
                </p:cNvSpPr>
                <p:nvPr/>
              </p:nvSpPr>
              <p:spPr bwMode="auto">
                <a:xfrm>
                  <a:off x="3071"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05" name="Rectangle 793">
                  <a:extLst>
                    <a:ext uri="{FF2B5EF4-FFF2-40B4-BE49-F238E27FC236}">
                      <a16:creationId xmlns:a16="http://schemas.microsoft.com/office/drawing/2014/main" id="{0C0766EF-6C85-4227-BA16-C69DA0685496}"/>
                    </a:ext>
                  </a:extLst>
                </p:cNvPr>
                <p:cNvSpPr>
                  <a:spLocks noChangeArrowheads="1"/>
                </p:cNvSpPr>
                <p:nvPr/>
              </p:nvSpPr>
              <p:spPr bwMode="auto">
                <a:xfrm>
                  <a:off x="3071"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06" name="Rectangle 792">
                  <a:extLst>
                    <a:ext uri="{FF2B5EF4-FFF2-40B4-BE49-F238E27FC236}">
                      <a16:creationId xmlns:a16="http://schemas.microsoft.com/office/drawing/2014/main" id="{249EAD63-1DFD-4510-9451-829EE12084B7}"/>
                    </a:ext>
                  </a:extLst>
                </p:cNvPr>
                <p:cNvSpPr>
                  <a:spLocks noChangeArrowheads="1"/>
                </p:cNvSpPr>
                <p:nvPr/>
              </p:nvSpPr>
              <p:spPr bwMode="auto">
                <a:xfrm>
                  <a:off x="3215"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07" name="Rectangle 791">
                  <a:extLst>
                    <a:ext uri="{FF2B5EF4-FFF2-40B4-BE49-F238E27FC236}">
                      <a16:creationId xmlns:a16="http://schemas.microsoft.com/office/drawing/2014/main" id="{3267D954-F886-4907-94E6-7F95A60C2868}"/>
                    </a:ext>
                  </a:extLst>
                </p:cNvPr>
                <p:cNvSpPr>
                  <a:spLocks noChangeArrowheads="1"/>
                </p:cNvSpPr>
                <p:nvPr/>
              </p:nvSpPr>
              <p:spPr bwMode="auto">
                <a:xfrm>
                  <a:off x="3215"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08" name="Rectangle 790">
                  <a:extLst>
                    <a:ext uri="{FF2B5EF4-FFF2-40B4-BE49-F238E27FC236}">
                      <a16:creationId xmlns:a16="http://schemas.microsoft.com/office/drawing/2014/main" id="{EFB85849-2788-4ECE-B016-72327AE916FA}"/>
                    </a:ext>
                  </a:extLst>
                </p:cNvPr>
                <p:cNvSpPr>
                  <a:spLocks noChangeArrowheads="1"/>
                </p:cNvSpPr>
                <p:nvPr/>
              </p:nvSpPr>
              <p:spPr bwMode="auto">
                <a:xfrm>
                  <a:off x="3215"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09" name="Rectangle 789">
                  <a:extLst>
                    <a:ext uri="{FF2B5EF4-FFF2-40B4-BE49-F238E27FC236}">
                      <a16:creationId xmlns:a16="http://schemas.microsoft.com/office/drawing/2014/main" id="{4FC3D69E-474B-4B38-A1A4-C512919005CB}"/>
                    </a:ext>
                  </a:extLst>
                </p:cNvPr>
                <p:cNvSpPr>
                  <a:spLocks noChangeArrowheads="1"/>
                </p:cNvSpPr>
                <p:nvPr/>
              </p:nvSpPr>
              <p:spPr bwMode="auto">
                <a:xfrm>
                  <a:off x="3215"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10" name="Rectangle 788">
                  <a:extLst>
                    <a:ext uri="{FF2B5EF4-FFF2-40B4-BE49-F238E27FC236}">
                      <a16:creationId xmlns:a16="http://schemas.microsoft.com/office/drawing/2014/main" id="{700AE364-7AE6-436B-8A0B-6E10D36D28E2}"/>
                    </a:ext>
                  </a:extLst>
                </p:cNvPr>
                <p:cNvSpPr>
                  <a:spLocks noChangeArrowheads="1"/>
                </p:cNvSpPr>
                <p:nvPr/>
              </p:nvSpPr>
              <p:spPr bwMode="auto">
                <a:xfrm>
                  <a:off x="3215"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11" name="Rectangle 787">
                  <a:extLst>
                    <a:ext uri="{FF2B5EF4-FFF2-40B4-BE49-F238E27FC236}">
                      <a16:creationId xmlns:a16="http://schemas.microsoft.com/office/drawing/2014/main" id="{27B1B1DC-0E76-49D0-B359-58AE101126B1}"/>
                    </a:ext>
                  </a:extLst>
                </p:cNvPr>
                <p:cNvSpPr>
                  <a:spLocks noChangeArrowheads="1"/>
                </p:cNvSpPr>
                <p:nvPr/>
              </p:nvSpPr>
              <p:spPr bwMode="auto">
                <a:xfrm>
                  <a:off x="3359"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12" name="Rectangle 786">
                  <a:extLst>
                    <a:ext uri="{FF2B5EF4-FFF2-40B4-BE49-F238E27FC236}">
                      <a16:creationId xmlns:a16="http://schemas.microsoft.com/office/drawing/2014/main" id="{47E97C4A-9331-4F8F-A2A1-E303121014BB}"/>
                    </a:ext>
                  </a:extLst>
                </p:cNvPr>
                <p:cNvSpPr>
                  <a:spLocks noChangeArrowheads="1"/>
                </p:cNvSpPr>
                <p:nvPr/>
              </p:nvSpPr>
              <p:spPr bwMode="auto">
                <a:xfrm>
                  <a:off x="3359"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13" name="Rectangle 785">
                  <a:extLst>
                    <a:ext uri="{FF2B5EF4-FFF2-40B4-BE49-F238E27FC236}">
                      <a16:creationId xmlns:a16="http://schemas.microsoft.com/office/drawing/2014/main" id="{09DCA5DC-2997-4B7B-9974-9C1E4DCC65AD}"/>
                    </a:ext>
                  </a:extLst>
                </p:cNvPr>
                <p:cNvSpPr>
                  <a:spLocks noChangeArrowheads="1"/>
                </p:cNvSpPr>
                <p:nvPr/>
              </p:nvSpPr>
              <p:spPr bwMode="auto">
                <a:xfrm>
                  <a:off x="3359"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14" name="Rectangle 784">
                  <a:extLst>
                    <a:ext uri="{FF2B5EF4-FFF2-40B4-BE49-F238E27FC236}">
                      <a16:creationId xmlns:a16="http://schemas.microsoft.com/office/drawing/2014/main" id="{7C89B95A-B4DC-43F9-8393-78E9BC1B6615}"/>
                    </a:ext>
                  </a:extLst>
                </p:cNvPr>
                <p:cNvSpPr>
                  <a:spLocks noChangeArrowheads="1"/>
                </p:cNvSpPr>
                <p:nvPr/>
              </p:nvSpPr>
              <p:spPr bwMode="auto">
                <a:xfrm>
                  <a:off x="3359"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15" name="Rectangle 783">
                  <a:extLst>
                    <a:ext uri="{FF2B5EF4-FFF2-40B4-BE49-F238E27FC236}">
                      <a16:creationId xmlns:a16="http://schemas.microsoft.com/office/drawing/2014/main" id="{96A3A450-45C1-4412-8759-79EACBD80E0D}"/>
                    </a:ext>
                  </a:extLst>
                </p:cNvPr>
                <p:cNvSpPr>
                  <a:spLocks noChangeArrowheads="1"/>
                </p:cNvSpPr>
                <p:nvPr/>
              </p:nvSpPr>
              <p:spPr bwMode="auto">
                <a:xfrm>
                  <a:off x="3359"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16" name="Rectangle 782">
                  <a:extLst>
                    <a:ext uri="{FF2B5EF4-FFF2-40B4-BE49-F238E27FC236}">
                      <a16:creationId xmlns:a16="http://schemas.microsoft.com/office/drawing/2014/main" id="{1804E850-3F50-47B3-A892-BC87AD900FEE}"/>
                    </a:ext>
                  </a:extLst>
                </p:cNvPr>
                <p:cNvSpPr>
                  <a:spLocks noChangeArrowheads="1"/>
                </p:cNvSpPr>
                <p:nvPr/>
              </p:nvSpPr>
              <p:spPr bwMode="auto">
                <a:xfrm>
                  <a:off x="3503"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17" name="Rectangle 781">
                  <a:extLst>
                    <a:ext uri="{FF2B5EF4-FFF2-40B4-BE49-F238E27FC236}">
                      <a16:creationId xmlns:a16="http://schemas.microsoft.com/office/drawing/2014/main" id="{B9850BC3-F051-4E85-82C8-D1C77FE69E42}"/>
                    </a:ext>
                  </a:extLst>
                </p:cNvPr>
                <p:cNvSpPr>
                  <a:spLocks noChangeArrowheads="1"/>
                </p:cNvSpPr>
                <p:nvPr/>
              </p:nvSpPr>
              <p:spPr bwMode="auto">
                <a:xfrm>
                  <a:off x="3503"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18" name="Rectangle 780">
                  <a:extLst>
                    <a:ext uri="{FF2B5EF4-FFF2-40B4-BE49-F238E27FC236}">
                      <a16:creationId xmlns:a16="http://schemas.microsoft.com/office/drawing/2014/main" id="{E87698A1-8EC5-474A-A92F-4C79869499B0}"/>
                    </a:ext>
                  </a:extLst>
                </p:cNvPr>
                <p:cNvSpPr>
                  <a:spLocks noChangeArrowheads="1"/>
                </p:cNvSpPr>
                <p:nvPr/>
              </p:nvSpPr>
              <p:spPr bwMode="auto">
                <a:xfrm>
                  <a:off x="3503"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19" name="Rectangle 779">
                  <a:extLst>
                    <a:ext uri="{FF2B5EF4-FFF2-40B4-BE49-F238E27FC236}">
                      <a16:creationId xmlns:a16="http://schemas.microsoft.com/office/drawing/2014/main" id="{AB908350-B3F5-4CEB-B41F-085B31747372}"/>
                    </a:ext>
                  </a:extLst>
                </p:cNvPr>
                <p:cNvSpPr>
                  <a:spLocks noChangeArrowheads="1"/>
                </p:cNvSpPr>
                <p:nvPr/>
              </p:nvSpPr>
              <p:spPr bwMode="auto">
                <a:xfrm>
                  <a:off x="3503"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20" name="Rectangle 778">
                  <a:extLst>
                    <a:ext uri="{FF2B5EF4-FFF2-40B4-BE49-F238E27FC236}">
                      <a16:creationId xmlns:a16="http://schemas.microsoft.com/office/drawing/2014/main" id="{D6BCE032-7388-4D42-9812-345271C195B6}"/>
                    </a:ext>
                  </a:extLst>
                </p:cNvPr>
                <p:cNvSpPr>
                  <a:spLocks noChangeArrowheads="1"/>
                </p:cNvSpPr>
                <p:nvPr/>
              </p:nvSpPr>
              <p:spPr bwMode="auto">
                <a:xfrm>
                  <a:off x="3503"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821" name="Rectangle 777">
                  <a:extLst>
                    <a:ext uri="{FF2B5EF4-FFF2-40B4-BE49-F238E27FC236}">
                      <a16:creationId xmlns:a16="http://schemas.microsoft.com/office/drawing/2014/main" id="{9FBE5DC4-EEB0-4C1F-8CE2-80B386CB37D9}"/>
                    </a:ext>
                  </a:extLst>
                </p:cNvPr>
                <p:cNvSpPr>
                  <a:spLocks noChangeArrowheads="1"/>
                </p:cNvSpPr>
                <p:nvPr/>
              </p:nvSpPr>
              <p:spPr bwMode="auto">
                <a:xfrm>
                  <a:off x="2927" y="5479"/>
                  <a:ext cx="720" cy="72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grpSp>
          <p:grpSp>
            <p:nvGrpSpPr>
              <p:cNvPr id="703" name="Group 749">
                <a:extLst>
                  <a:ext uri="{FF2B5EF4-FFF2-40B4-BE49-F238E27FC236}">
                    <a16:creationId xmlns:a16="http://schemas.microsoft.com/office/drawing/2014/main" id="{7A898ECD-10E5-4B4B-8202-BDF18F40C79C}"/>
                  </a:ext>
                </a:extLst>
              </p:cNvPr>
              <p:cNvGrpSpPr>
                <a:grpSpLocks/>
              </p:cNvGrpSpPr>
              <p:nvPr/>
            </p:nvGrpSpPr>
            <p:grpSpPr bwMode="auto">
              <a:xfrm>
                <a:off x="3359" y="5191"/>
                <a:ext cx="720" cy="719"/>
                <a:chOff x="2927" y="5479"/>
                <a:chExt cx="720" cy="720"/>
              </a:xfrm>
            </p:grpSpPr>
            <p:sp>
              <p:nvSpPr>
                <p:cNvPr id="770" name="Rectangle 775">
                  <a:extLst>
                    <a:ext uri="{FF2B5EF4-FFF2-40B4-BE49-F238E27FC236}">
                      <a16:creationId xmlns:a16="http://schemas.microsoft.com/office/drawing/2014/main" id="{890CAE3C-31D5-49C4-B46F-605941CAD38C}"/>
                    </a:ext>
                  </a:extLst>
                </p:cNvPr>
                <p:cNvSpPr>
                  <a:spLocks noChangeArrowheads="1"/>
                </p:cNvSpPr>
                <p:nvPr/>
              </p:nvSpPr>
              <p:spPr bwMode="auto">
                <a:xfrm>
                  <a:off x="2927"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71" name="Rectangle 774">
                  <a:extLst>
                    <a:ext uri="{FF2B5EF4-FFF2-40B4-BE49-F238E27FC236}">
                      <a16:creationId xmlns:a16="http://schemas.microsoft.com/office/drawing/2014/main" id="{8009F037-EAA8-4B6D-B771-6715401284E7}"/>
                    </a:ext>
                  </a:extLst>
                </p:cNvPr>
                <p:cNvSpPr>
                  <a:spLocks noChangeArrowheads="1"/>
                </p:cNvSpPr>
                <p:nvPr/>
              </p:nvSpPr>
              <p:spPr bwMode="auto">
                <a:xfrm>
                  <a:off x="2927"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72" name="Rectangle 773">
                  <a:extLst>
                    <a:ext uri="{FF2B5EF4-FFF2-40B4-BE49-F238E27FC236}">
                      <a16:creationId xmlns:a16="http://schemas.microsoft.com/office/drawing/2014/main" id="{501EA2BD-2AB5-4E14-9EDC-FA231F3D495D}"/>
                    </a:ext>
                  </a:extLst>
                </p:cNvPr>
                <p:cNvSpPr>
                  <a:spLocks noChangeArrowheads="1"/>
                </p:cNvSpPr>
                <p:nvPr/>
              </p:nvSpPr>
              <p:spPr bwMode="auto">
                <a:xfrm>
                  <a:off x="2927"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73" name="Rectangle 772">
                  <a:extLst>
                    <a:ext uri="{FF2B5EF4-FFF2-40B4-BE49-F238E27FC236}">
                      <a16:creationId xmlns:a16="http://schemas.microsoft.com/office/drawing/2014/main" id="{1298C384-BD45-4CBB-9322-1CF74B32F8A8}"/>
                    </a:ext>
                  </a:extLst>
                </p:cNvPr>
                <p:cNvSpPr>
                  <a:spLocks noChangeArrowheads="1"/>
                </p:cNvSpPr>
                <p:nvPr/>
              </p:nvSpPr>
              <p:spPr bwMode="auto">
                <a:xfrm>
                  <a:off x="2927"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74" name="Rectangle 771">
                  <a:extLst>
                    <a:ext uri="{FF2B5EF4-FFF2-40B4-BE49-F238E27FC236}">
                      <a16:creationId xmlns:a16="http://schemas.microsoft.com/office/drawing/2014/main" id="{28349CFB-E7EE-4860-AA79-2B3F398BE90C}"/>
                    </a:ext>
                  </a:extLst>
                </p:cNvPr>
                <p:cNvSpPr>
                  <a:spLocks noChangeArrowheads="1"/>
                </p:cNvSpPr>
                <p:nvPr/>
              </p:nvSpPr>
              <p:spPr bwMode="auto">
                <a:xfrm>
                  <a:off x="2927"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75" name="Rectangle 770">
                  <a:extLst>
                    <a:ext uri="{FF2B5EF4-FFF2-40B4-BE49-F238E27FC236}">
                      <a16:creationId xmlns:a16="http://schemas.microsoft.com/office/drawing/2014/main" id="{555BEC6A-34CB-4AE9-BB35-089BB1DFCA4E}"/>
                    </a:ext>
                  </a:extLst>
                </p:cNvPr>
                <p:cNvSpPr>
                  <a:spLocks noChangeArrowheads="1"/>
                </p:cNvSpPr>
                <p:nvPr/>
              </p:nvSpPr>
              <p:spPr bwMode="auto">
                <a:xfrm>
                  <a:off x="3071"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76" name="Rectangle 769">
                  <a:extLst>
                    <a:ext uri="{FF2B5EF4-FFF2-40B4-BE49-F238E27FC236}">
                      <a16:creationId xmlns:a16="http://schemas.microsoft.com/office/drawing/2014/main" id="{8AC02CBE-D729-4817-B703-067A6C3D6420}"/>
                    </a:ext>
                  </a:extLst>
                </p:cNvPr>
                <p:cNvSpPr>
                  <a:spLocks noChangeArrowheads="1"/>
                </p:cNvSpPr>
                <p:nvPr/>
              </p:nvSpPr>
              <p:spPr bwMode="auto">
                <a:xfrm>
                  <a:off x="3071"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77" name="Rectangle 768">
                  <a:extLst>
                    <a:ext uri="{FF2B5EF4-FFF2-40B4-BE49-F238E27FC236}">
                      <a16:creationId xmlns:a16="http://schemas.microsoft.com/office/drawing/2014/main" id="{0C9DBEEE-B189-4E9A-AAEC-128B4B1763F9}"/>
                    </a:ext>
                  </a:extLst>
                </p:cNvPr>
                <p:cNvSpPr>
                  <a:spLocks noChangeArrowheads="1"/>
                </p:cNvSpPr>
                <p:nvPr/>
              </p:nvSpPr>
              <p:spPr bwMode="auto">
                <a:xfrm>
                  <a:off x="3071"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78" name="Rectangle 767">
                  <a:extLst>
                    <a:ext uri="{FF2B5EF4-FFF2-40B4-BE49-F238E27FC236}">
                      <a16:creationId xmlns:a16="http://schemas.microsoft.com/office/drawing/2014/main" id="{7610C052-469F-4239-8B66-86F14F0F2799}"/>
                    </a:ext>
                  </a:extLst>
                </p:cNvPr>
                <p:cNvSpPr>
                  <a:spLocks noChangeArrowheads="1"/>
                </p:cNvSpPr>
                <p:nvPr/>
              </p:nvSpPr>
              <p:spPr bwMode="auto">
                <a:xfrm>
                  <a:off x="3071"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79" name="Rectangle 766">
                  <a:extLst>
                    <a:ext uri="{FF2B5EF4-FFF2-40B4-BE49-F238E27FC236}">
                      <a16:creationId xmlns:a16="http://schemas.microsoft.com/office/drawing/2014/main" id="{F4D561E8-E1E9-46A2-B7EE-8FECC350BE5C}"/>
                    </a:ext>
                  </a:extLst>
                </p:cNvPr>
                <p:cNvSpPr>
                  <a:spLocks noChangeArrowheads="1"/>
                </p:cNvSpPr>
                <p:nvPr/>
              </p:nvSpPr>
              <p:spPr bwMode="auto">
                <a:xfrm>
                  <a:off x="3071"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80" name="Rectangle 765">
                  <a:extLst>
                    <a:ext uri="{FF2B5EF4-FFF2-40B4-BE49-F238E27FC236}">
                      <a16:creationId xmlns:a16="http://schemas.microsoft.com/office/drawing/2014/main" id="{E49CC138-7677-4370-B118-A6E23FBF6D5B}"/>
                    </a:ext>
                  </a:extLst>
                </p:cNvPr>
                <p:cNvSpPr>
                  <a:spLocks noChangeArrowheads="1"/>
                </p:cNvSpPr>
                <p:nvPr/>
              </p:nvSpPr>
              <p:spPr bwMode="auto">
                <a:xfrm>
                  <a:off x="3215"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81" name="Rectangle 764">
                  <a:extLst>
                    <a:ext uri="{FF2B5EF4-FFF2-40B4-BE49-F238E27FC236}">
                      <a16:creationId xmlns:a16="http://schemas.microsoft.com/office/drawing/2014/main" id="{030525BE-2717-4AF4-995A-D0F2493A3208}"/>
                    </a:ext>
                  </a:extLst>
                </p:cNvPr>
                <p:cNvSpPr>
                  <a:spLocks noChangeArrowheads="1"/>
                </p:cNvSpPr>
                <p:nvPr/>
              </p:nvSpPr>
              <p:spPr bwMode="auto">
                <a:xfrm>
                  <a:off x="3215"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82" name="Rectangle 763">
                  <a:extLst>
                    <a:ext uri="{FF2B5EF4-FFF2-40B4-BE49-F238E27FC236}">
                      <a16:creationId xmlns:a16="http://schemas.microsoft.com/office/drawing/2014/main" id="{20F6B532-9124-4DE9-A9A6-27AAE8762F48}"/>
                    </a:ext>
                  </a:extLst>
                </p:cNvPr>
                <p:cNvSpPr>
                  <a:spLocks noChangeArrowheads="1"/>
                </p:cNvSpPr>
                <p:nvPr/>
              </p:nvSpPr>
              <p:spPr bwMode="auto">
                <a:xfrm>
                  <a:off x="3215"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83" name="Rectangle 762">
                  <a:extLst>
                    <a:ext uri="{FF2B5EF4-FFF2-40B4-BE49-F238E27FC236}">
                      <a16:creationId xmlns:a16="http://schemas.microsoft.com/office/drawing/2014/main" id="{1BB4FCE7-665E-4582-B7BB-94821B7C0A6C}"/>
                    </a:ext>
                  </a:extLst>
                </p:cNvPr>
                <p:cNvSpPr>
                  <a:spLocks noChangeArrowheads="1"/>
                </p:cNvSpPr>
                <p:nvPr/>
              </p:nvSpPr>
              <p:spPr bwMode="auto">
                <a:xfrm>
                  <a:off x="3215"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84" name="Rectangle 761">
                  <a:extLst>
                    <a:ext uri="{FF2B5EF4-FFF2-40B4-BE49-F238E27FC236}">
                      <a16:creationId xmlns:a16="http://schemas.microsoft.com/office/drawing/2014/main" id="{830F3739-96EA-4EB4-8F5E-C55B58E5B1E6}"/>
                    </a:ext>
                  </a:extLst>
                </p:cNvPr>
                <p:cNvSpPr>
                  <a:spLocks noChangeArrowheads="1"/>
                </p:cNvSpPr>
                <p:nvPr/>
              </p:nvSpPr>
              <p:spPr bwMode="auto">
                <a:xfrm>
                  <a:off x="3215"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85" name="Rectangle 760">
                  <a:extLst>
                    <a:ext uri="{FF2B5EF4-FFF2-40B4-BE49-F238E27FC236}">
                      <a16:creationId xmlns:a16="http://schemas.microsoft.com/office/drawing/2014/main" id="{4A118677-0886-4556-A635-C10B23C7B688}"/>
                    </a:ext>
                  </a:extLst>
                </p:cNvPr>
                <p:cNvSpPr>
                  <a:spLocks noChangeArrowheads="1"/>
                </p:cNvSpPr>
                <p:nvPr/>
              </p:nvSpPr>
              <p:spPr bwMode="auto">
                <a:xfrm>
                  <a:off x="3359"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86" name="Rectangle 759">
                  <a:extLst>
                    <a:ext uri="{FF2B5EF4-FFF2-40B4-BE49-F238E27FC236}">
                      <a16:creationId xmlns:a16="http://schemas.microsoft.com/office/drawing/2014/main" id="{0F98C265-322D-482A-A309-9FC87F169E5D}"/>
                    </a:ext>
                  </a:extLst>
                </p:cNvPr>
                <p:cNvSpPr>
                  <a:spLocks noChangeArrowheads="1"/>
                </p:cNvSpPr>
                <p:nvPr/>
              </p:nvSpPr>
              <p:spPr bwMode="auto">
                <a:xfrm>
                  <a:off x="3359"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87" name="Rectangle 758">
                  <a:extLst>
                    <a:ext uri="{FF2B5EF4-FFF2-40B4-BE49-F238E27FC236}">
                      <a16:creationId xmlns:a16="http://schemas.microsoft.com/office/drawing/2014/main" id="{D23D5D1A-572E-4BAF-8372-EA785F5BD5BF}"/>
                    </a:ext>
                  </a:extLst>
                </p:cNvPr>
                <p:cNvSpPr>
                  <a:spLocks noChangeArrowheads="1"/>
                </p:cNvSpPr>
                <p:nvPr/>
              </p:nvSpPr>
              <p:spPr bwMode="auto">
                <a:xfrm>
                  <a:off x="3359"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88" name="Rectangle 757">
                  <a:extLst>
                    <a:ext uri="{FF2B5EF4-FFF2-40B4-BE49-F238E27FC236}">
                      <a16:creationId xmlns:a16="http://schemas.microsoft.com/office/drawing/2014/main" id="{2362B5E2-B2C7-469A-AFAF-7502D688E90E}"/>
                    </a:ext>
                  </a:extLst>
                </p:cNvPr>
                <p:cNvSpPr>
                  <a:spLocks noChangeArrowheads="1"/>
                </p:cNvSpPr>
                <p:nvPr/>
              </p:nvSpPr>
              <p:spPr bwMode="auto">
                <a:xfrm>
                  <a:off x="3359"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89" name="Rectangle 756">
                  <a:extLst>
                    <a:ext uri="{FF2B5EF4-FFF2-40B4-BE49-F238E27FC236}">
                      <a16:creationId xmlns:a16="http://schemas.microsoft.com/office/drawing/2014/main" id="{1D0DF8EB-4B73-4026-BB06-BB59F545C577}"/>
                    </a:ext>
                  </a:extLst>
                </p:cNvPr>
                <p:cNvSpPr>
                  <a:spLocks noChangeArrowheads="1"/>
                </p:cNvSpPr>
                <p:nvPr/>
              </p:nvSpPr>
              <p:spPr bwMode="auto">
                <a:xfrm>
                  <a:off x="3359"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90" name="Rectangle 755">
                  <a:extLst>
                    <a:ext uri="{FF2B5EF4-FFF2-40B4-BE49-F238E27FC236}">
                      <a16:creationId xmlns:a16="http://schemas.microsoft.com/office/drawing/2014/main" id="{29A07DEC-48BC-4008-AB6F-438E7F44EAC8}"/>
                    </a:ext>
                  </a:extLst>
                </p:cNvPr>
                <p:cNvSpPr>
                  <a:spLocks noChangeArrowheads="1"/>
                </p:cNvSpPr>
                <p:nvPr/>
              </p:nvSpPr>
              <p:spPr bwMode="auto">
                <a:xfrm>
                  <a:off x="3503"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91" name="Rectangle 754">
                  <a:extLst>
                    <a:ext uri="{FF2B5EF4-FFF2-40B4-BE49-F238E27FC236}">
                      <a16:creationId xmlns:a16="http://schemas.microsoft.com/office/drawing/2014/main" id="{A0A7B664-73B4-47A3-9E31-CE6F356F3FAD}"/>
                    </a:ext>
                  </a:extLst>
                </p:cNvPr>
                <p:cNvSpPr>
                  <a:spLocks noChangeArrowheads="1"/>
                </p:cNvSpPr>
                <p:nvPr/>
              </p:nvSpPr>
              <p:spPr bwMode="auto">
                <a:xfrm>
                  <a:off x="3503"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92" name="Rectangle 753">
                  <a:extLst>
                    <a:ext uri="{FF2B5EF4-FFF2-40B4-BE49-F238E27FC236}">
                      <a16:creationId xmlns:a16="http://schemas.microsoft.com/office/drawing/2014/main" id="{694F986B-E029-4725-BD09-3214C57BD128}"/>
                    </a:ext>
                  </a:extLst>
                </p:cNvPr>
                <p:cNvSpPr>
                  <a:spLocks noChangeArrowheads="1"/>
                </p:cNvSpPr>
                <p:nvPr/>
              </p:nvSpPr>
              <p:spPr bwMode="auto">
                <a:xfrm>
                  <a:off x="3503"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93" name="Rectangle 752">
                  <a:extLst>
                    <a:ext uri="{FF2B5EF4-FFF2-40B4-BE49-F238E27FC236}">
                      <a16:creationId xmlns:a16="http://schemas.microsoft.com/office/drawing/2014/main" id="{9F8F2762-9852-4465-A065-9185F7CD6267}"/>
                    </a:ext>
                  </a:extLst>
                </p:cNvPr>
                <p:cNvSpPr>
                  <a:spLocks noChangeArrowheads="1"/>
                </p:cNvSpPr>
                <p:nvPr/>
              </p:nvSpPr>
              <p:spPr bwMode="auto">
                <a:xfrm>
                  <a:off x="3503"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94" name="Rectangle 751">
                  <a:extLst>
                    <a:ext uri="{FF2B5EF4-FFF2-40B4-BE49-F238E27FC236}">
                      <a16:creationId xmlns:a16="http://schemas.microsoft.com/office/drawing/2014/main" id="{60FD7F2A-D646-4DCF-8C79-7B609ECE067C}"/>
                    </a:ext>
                  </a:extLst>
                </p:cNvPr>
                <p:cNvSpPr>
                  <a:spLocks noChangeArrowheads="1"/>
                </p:cNvSpPr>
                <p:nvPr/>
              </p:nvSpPr>
              <p:spPr bwMode="auto">
                <a:xfrm>
                  <a:off x="3503"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95" name="Rectangle 750">
                  <a:extLst>
                    <a:ext uri="{FF2B5EF4-FFF2-40B4-BE49-F238E27FC236}">
                      <a16:creationId xmlns:a16="http://schemas.microsoft.com/office/drawing/2014/main" id="{9B6BCB3B-460F-4977-92B8-D1EC78FA6CE0}"/>
                    </a:ext>
                  </a:extLst>
                </p:cNvPr>
                <p:cNvSpPr>
                  <a:spLocks noChangeArrowheads="1"/>
                </p:cNvSpPr>
                <p:nvPr/>
              </p:nvSpPr>
              <p:spPr bwMode="auto">
                <a:xfrm>
                  <a:off x="2927" y="5479"/>
                  <a:ext cx="720" cy="72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grpSp>
          <p:grpSp>
            <p:nvGrpSpPr>
              <p:cNvPr id="704" name="Group 722">
                <a:extLst>
                  <a:ext uri="{FF2B5EF4-FFF2-40B4-BE49-F238E27FC236}">
                    <a16:creationId xmlns:a16="http://schemas.microsoft.com/office/drawing/2014/main" id="{6B6DC964-3A5F-44C5-802D-E1B5FF482074}"/>
                  </a:ext>
                </a:extLst>
              </p:cNvPr>
              <p:cNvGrpSpPr>
                <a:grpSpLocks/>
              </p:cNvGrpSpPr>
              <p:nvPr/>
            </p:nvGrpSpPr>
            <p:grpSpPr bwMode="auto">
              <a:xfrm>
                <a:off x="4079" y="5191"/>
                <a:ext cx="720" cy="719"/>
                <a:chOff x="2927" y="5479"/>
                <a:chExt cx="720" cy="720"/>
              </a:xfrm>
            </p:grpSpPr>
            <p:sp>
              <p:nvSpPr>
                <p:cNvPr id="744" name="Rectangle 748">
                  <a:extLst>
                    <a:ext uri="{FF2B5EF4-FFF2-40B4-BE49-F238E27FC236}">
                      <a16:creationId xmlns:a16="http://schemas.microsoft.com/office/drawing/2014/main" id="{97432D86-1C34-4B00-8F5B-F880CE4B0E4A}"/>
                    </a:ext>
                  </a:extLst>
                </p:cNvPr>
                <p:cNvSpPr>
                  <a:spLocks noChangeArrowheads="1"/>
                </p:cNvSpPr>
                <p:nvPr/>
              </p:nvSpPr>
              <p:spPr bwMode="auto">
                <a:xfrm>
                  <a:off x="2927"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45" name="Rectangle 747">
                  <a:extLst>
                    <a:ext uri="{FF2B5EF4-FFF2-40B4-BE49-F238E27FC236}">
                      <a16:creationId xmlns:a16="http://schemas.microsoft.com/office/drawing/2014/main" id="{234A7D94-AC93-4F55-9076-401658539B98}"/>
                    </a:ext>
                  </a:extLst>
                </p:cNvPr>
                <p:cNvSpPr>
                  <a:spLocks noChangeArrowheads="1"/>
                </p:cNvSpPr>
                <p:nvPr/>
              </p:nvSpPr>
              <p:spPr bwMode="auto">
                <a:xfrm>
                  <a:off x="2927"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46" name="Rectangle 746">
                  <a:extLst>
                    <a:ext uri="{FF2B5EF4-FFF2-40B4-BE49-F238E27FC236}">
                      <a16:creationId xmlns:a16="http://schemas.microsoft.com/office/drawing/2014/main" id="{EFDED4EC-4867-4760-A198-5D4FBAB13B65}"/>
                    </a:ext>
                  </a:extLst>
                </p:cNvPr>
                <p:cNvSpPr>
                  <a:spLocks noChangeArrowheads="1"/>
                </p:cNvSpPr>
                <p:nvPr/>
              </p:nvSpPr>
              <p:spPr bwMode="auto">
                <a:xfrm>
                  <a:off x="2927"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47" name="Rectangle 745">
                  <a:extLst>
                    <a:ext uri="{FF2B5EF4-FFF2-40B4-BE49-F238E27FC236}">
                      <a16:creationId xmlns:a16="http://schemas.microsoft.com/office/drawing/2014/main" id="{1BABAA13-69A1-41F3-AB23-BDD1FFB9F9C4}"/>
                    </a:ext>
                  </a:extLst>
                </p:cNvPr>
                <p:cNvSpPr>
                  <a:spLocks noChangeArrowheads="1"/>
                </p:cNvSpPr>
                <p:nvPr/>
              </p:nvSpPr>
              <p:spPr bwMode="auto">
                <a:xfrm>
                  <a:off x="2927"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48" name="Rectangle 744">
                  <a:extLst>
                    <a:ext uri="{FF2B5EF4-FFF2-40B4-BE49-F238E27FC236}">
                      <a16:creationId xmlns:a16="http://schemas.microsoft.com/office/drawing/2014/main" id="{E311F73A-E32E-43F8-AE35-0ABC210EA1FF}"/>
                    </a:ext>
                  </a:extLst>
                </p:cNvPr>
                <p:cNvSpPr>
                  <a:spLocks noChangeArrowheads="1"/>
                </p:cNvSpPr>
                <p:nvPr/>
              </p:nvSpPr>
              <p:spPr bwMode="auto">
                <a:xfrm>
                  <a:off x="2927"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49" name="Rectangle 743">
                  <a:extLst>
                    <a:ext uri="{FF2B5EF4-FFF2-40B4-BE49-F238E27FC236}">
                      <a16:creationId xmlns:a16="http://schemas.microsoft.com/office/drawing/2014/main" id="{006FCF21-37A8-40EC-B188-4AA48FBF6002}"/>
                    </a:ext>
                  </a:extLst>
                </p:cNvPr>
                <p:cNvSpPr>
                  <a:spLocks noChangeArrowheads="1"/>
                </p:cNvSpPr>
                <p:nvPr/>
              </p:nvSpPr>
              <p:spPr bwMode="auto">
                <a:xfrm>
                  <a:off x="3071"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50" name="Rectangle 742">
                  <a:extLst>
                    <a:ext uri="{FF2B5EF4-FFF2-40B4-BE49-F238E27FC236}">
                      <a16:creationId xmlns:a16="http://schemas.microsoft.com/office/drawing/2014/main" id="{2DC23D93-238F-4F23-AAAB-D2E2FA0B530B}"/>
                    </a:ext>
                  </a:extLst>
                </p:cNvPr>
                <p:cNvSpPr>
                  <a:spLocks noChangeArrowheads="1"/>
                </p:cNvSpPr>
                <p:nvPr/>
              </p:nvSpPr>
              <p:spPr bwMode="auto">
                <a:xfrm>
                  <a:off x="3071"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51" name="Rectangle 741">
                  <a:extLst>
                    <a:ext uri="{FF2B5EF4-FFF2-40B4-BE49-F238E27FC236}">
                      <a16:creationId xmlns:a16="http://schemas.microsoft.com/office/drawing/2014/main" id="{2C953754-585D-4A0C-B999-ACF657CD63B9}"/>
                    </a:ext>
                  </a:extLst>
                </p:cNvPr>
                <p:cNvSpPr>
                  <a:spLocks noChangeArrowheads="1"/>
                </p:cNvSpPr>
                <p:nvPr/>
              </p:nvSpPr>
              <p:spPr bwMode="auto">
                <a:xfrm>
                  <a:off x="3071"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52" name="Rectangle 740">
                  <a:extLst>
                    <a:ext uri="{FF2B5EF4-FFF2-40B4-BE49-F238E27FC236}">
                      <a16:creationId xmlns:a16="http://schemas.microsoft.com/office/drawing/2014/main" id="{9DEB35A5-6A89-4B35-A0D0-BDC768C40C40}"/>
                    </a:ext>
                  </a:extLst>
                </p:cNvPr>
                <p:cNvSpPr>
                  <a:spLocks noChangeArrowheads="1"/>
                </p:cNvSpPr>
                <p:nvPr/>
              </p:nvSpPr>
              <p:spPr bwMode="auto">
                <a:xfrm>
                  <a:off x="3071"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53" name="Rectangle 739">
                  <a:extLst>
                    <a:ext uri="{FF2B5EF4-FFF2-40B4-BE49-F238E27FC236}">
                      <a16:creationId xmlns:a16="http://schemas.microsoft.com/office/drawing/2014/main" id="{9107BB3E-8FF8-4F34-A30D-86CB2EEFEE41}"/>
                    </a:ext>
                  </a:extLst>
                </p:cNvPr>
                <p:cNvSpPr>
                  <a:spLocks noChangeArrowheads="1"/>
                </p:cNvSpPr>
                <p:nvPr/>
              </p:nvSpPr>
              <p:spPr bwMode="auto">
                <a:xfrm>
                  <a:off x="3071"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54" name="Rectangle 738">
                  <a:extLst>
                    <a:ext uri="{FF2B5EF4-FFF2-40B4-BE49-F238E27FC236}">
                      <a16:creationId xmlns:a16="http://schemas.microsoft.com/office/drawing/2014/main" id="{EDC49D9E-DEE1-477A-AC21-2E61C1BAA268}"/>
                    </a:ext>
                  </a:extLst>
                </p:cNvPr>
                <p:cNvSpPr>
                  <a:spLocks noChangeArrowheads="1"/>
                </p:cNvSpPr>
                <p:nvPr/>
              </p:nvSpPr>
              <p:spPr bwMode="auto">
                <a:xfrm>
                  <a:off x="3215"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55" name="Rectangle 737">
                  <a:extLst>
                    <a:ext uri="{FF2B5EF4-FFF2-40B4-BE49-F238E27FC236}">
                      <a16:creationId xmlns:a16="http://schemas.microsoft.com/office/drawing/2014/main" id="{0AB2D0DE-7319-4549-9E10-DD40EE00A8E1}"/>
                    </a:ext>
                  </a:extLst>
                </p:cNvPr>
                <p:cNvSpPr>
                  <a:spLocks noChangeArrowheads="1"/>
                </p:cNvSpPr>
                <p:nvPr/>
              </p:nvSpPr>
              <p:spPr bwMode="auto">
                <a:xfrm>
                  <a:off x="3215"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56" name="Rectangle 736">
                  <a:extLst>
                    <a:ext uri="{FF2B5EF4-FFF2-40B4-BE49-F238E27FC236}">
                      <a16:creationId xmlns:a16="http://schemas.microsoft.com/office/drawing/2014/main" id="{3E2C8DD1-06F7-4AB5-B1E9-BFA2F0923779}"/>
                    </a:ext>
                  </a:extLst>
                </p:cNvPr>
                <p:cNvSpPr>
                  <a:spLocks noChangeArrowheads="1"/>
                </p:cNvSpPr>
                <p:nvPr/>
              </p:nvSpPr>
              <p:spPr bwMode="auto">
                <a:xfrm>
                  <a:off x="3215"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57" name="Rectangle 735">
                  <a:extLst>
                    <a:ext uri="{FF2B5EF4-FFF2-40B4-BE49-F238E27FC236}">
                      <a16:creationId xmlns:a16="http://schemas.microsoft.com/office/drawing/2014/main" id="{665F243A-D095-430A-BB86-2DA5C588D58F}"/>
                    </a:ext>
                  </a:extLst>
                </p:cNvPr>
                <p:cNvSpPr>
                  <a:spLocks noChangeArrowheads="1"/>
                </p:cNvSpPr>
                <p:nvPr/>
              </p:nvSpPr>
              <p:spPr bwMode="auto">
                <a:xfrm>
                  <a:off x="3215"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58" name="Rectangle 734">
                  <a:extLst>
                    <a:ext uri="{FF2B5EF4-FFF2-40B4-BE49-F238E27FC236}">
                      <a16:creationId xmlns:a16="http://schemas.microsoft.com/office/drawing/2014/main" id="{78A62FFC-E272-4434-B336-EB41FDB456D7}"/>
                    </a:ext>
                  </a:extLst>
                </p:cNvPr>
                <p:cNvSpPr>
                  <a:spLocks noChangeArrowheads="1"/>
                </p:cNvSpPr>
                <p:nvPr/>
              </p:nvSpPr>
              <p:spPr bwMode="auto">
                <a:xfrm>
                  <a:off x="3215"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59" name="Rectangle 733">
                  <a:extLst>
                    <a:ext uri="{FF2B5EF4-FFF2-40B4-BE49-F238E27FC236}">
                      <a16:creationId xmlns:a16="http://schemas.microsoft.com/office/drawing/2014/main" id="{79A59334-C6D4-4DBF-A4FA-B04329742466}"/>
                    </a:ext>
                  </a:extLst>
                </p:cNvPr>
                <p:cNvSpPr>
                  <a:spLocks noChangeArrowheads="1"/>
                </p:cNvSpPr>
                <p:nvPr/>
              </p:nvSpPr>
              <p:spPr bwMode="auto">
                <a:xfrm>
                  <a:off x="3359"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60" name="Rectangle 732">
                  <a:extLst>
                    <a:ext uri="{FF2B5EF4-FFF2-40B4-BE49-F238E27FC236}">
                      <a16:creationId xmlns:a16="http://schemas.microsoft.com/office/drawing/2014/main" id="{354F95E5-87EE-42A5-ACD0-B1F45E58E8C7}"/>
                    </a:ext>
                  </a:extLst>
                </p:cNvPr>
                <p:cNvSpPr>
                  <a:spLocks noChangeArrowheads="1"/>
                </p:cNvSpPr>
                <p:nvPr/>
              </p:nvSpPr>
              <p:spPr bwMode="auto">
                <a:xfrm>
                  <a:off x="3359"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61" name="Rectangle 731">
                  <a:extLst>
                    <a:ext uri="{FF2B5EF4-FFF2-40B4-BE49-F238E27FC236}">
                      <a16:creationId xmlns:a16="http://schemas.microsoft.com/office/drawing/2014/main" id="{5E32D5C3-9A39-4A44-9542-252A24F66D96}"/>
                    </a:ext>
                  </a:extLst>
                </p:cNvPr>
                <p:cNvSpPr>
                  <a:spLocks noChangeArrowheads="1"/>
                </p:cNvSpPr>
                <p:nvPr/>
              </p:nvSpPr>
              <p:spPr bwMode="auto">
                <a:xfrm>
                  <a:off x="3359"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62" name="Rectangle 730">
                  <a:extLst>
                    <a:ext uri="{FF2B5EF4-FFF2-40B4-BE49-F238E27FC236}">
                      <a16:creationId xmlns:a16="http://schemas.microsoft.com/office/drawing/2014/main" id="{50D97688-EEE0-4BDB-AE51-5839C886A87C}"/>
                    </a:ext>
                  </a:extLst>
                </p:cNvPr>
                <p:cNvSpPr>
                  <a:spLocks noChangeArrowheads="1"/>
                </p:cNvSpPr>
                <p:nvPr/>
              </p:nvSpPr>
              <p:spPr bwMode="auto">
                <a:xfrm>
                  <a:off x="3359"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63" name="Rectangle 729">
                  <a:extLst>
                    <a:ext uri="{FF2B5EF4-FFF2-40B4-BE49-F238E27FC236}">
                      <a16:creationId xmlns:a16="http://schemas.microsoft.com/office/drawing/2014/main" id="{3A475F94-B7FF-441B-A364-776C171A2854}"/>
                    </a:ext>
                  </a:extLst>
                </p:cNvPr>
                <p:cNvSpPr>
                  <a:spLocks noChangeArrowheads="1"/>
                </p:cNvSpPr>
                <p:nvPr/>
              </p:nvSpPr>
              <p:spPr bwMode="auto">
                <a:xfrm>
                  <a:off x="3359"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64" name="Rectangle 728">
                  <a:extLst>
                    <a:ext uri="{FF2B5EF4-FFF2-40B4-BE49-F238E27FC236}">
                      <a16:creationId xmlns:a16="http://schemas.microsoft.com/office/drawing/2014/main" id="{3A0B502F-0477-4C18-90E7-ED5E16D63411}"/>
                    </a:ext>
                  </a:extLst>
                </p:cNvPr>
                <p:cNvSpPr>
                  <a:spLocks noChangeArrowheads="1"/>
                </p:cNvSpPr>
                <p:nvPr/>
              </p:nvSpPr>
              <p:spPr bwMode="auto">
                <a:xfrm>
                  <a:off x="3503"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65" name="Rectangle 727">
                  <a:extLst>
                    <a:ext uri="{FF2B5EF4-FFF2-40B4-BE49-F238E27FC236}">
                      <a16:creationId xmlns:a16="http://schemas.microsoft.com/office/drawing/2014/main" id="{839A269E-2932-4A38-A765-56BB0A3E6748}"/>
                    </a:ext>
                  </a:extLst>
                </p:cNvPr>
                <p:cNvSpPr>
                  <a:spLocks noChangeArrowheads="1"/>
                </p:cNvSpPr>
                <p:nvPr/>
              </p:nvSpPr>
              <p:spPr bwMode="auto">
                <a:xfrm>
                  <a:off x="3503"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66" name="Rectangle 726">
                  <a:extLst>
                    <a:ext uri="{FF2B5EF4-FFF2-40B4-BE49-F238E27FC236}">
                      <a16:creationId xmlns:a16="http://schemas.microsoft.com/office/drawing/2014/main" id="{7AEFCD50-2DAB-4068-BA40-2B563B7F9CDC}"/>
                    </a:ext>
                  </a:extLst>
                </p:cNvPr>
                <p:cNvSpPr>
                  <a:spLocks noChangeArrowheads="1"/>
                </p:cNvSpPr>
                <p:nvPr/>
              </p:nvSpPr>
              <p:spPr bwMode="auto">
                <a:xfrm>
                  <a:off x="3503"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67" name="Rectangle 725">
                  <a:extLst>
                    <a:ext uri="{FF2B5EF4-FFF2-40B4-BE49-F238E27FC236}">
                      <a16:creationId xmlns:a16="http://schemas.microsoft.com/office/drawing/2014/main" id="{1EEE75FB-2BA8-4D5F-A414-542B528B4AE5}"/>
                    </a:ext>
                  </a:extLst>
                </p:cNvPr>
                <p:cNvSpPr>
                  <a:spLocks noChangeArrowheads="1"/>
                </p:cNvSpPr>
                <p:nvPr/>
              </p:nvSpPr>
              <p:spPr bwMode="auto">
                <a:xfrm>
                  <a:off x="3503"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68" name="Rectangle 724">
                  <a:extLst>
                    <a:ext uri="{FF2B5EF4-FFF2-40B4-BE49-F238E27FC236}">
                      <a16:creationId xmlns:a16="http://schemas.microsoft.com/office/drawing/2014/main" id="{F2122D01-D602-4181-A356-F12DCDB82AF5}"/>
                    </a:ext>
                  </a:extLst>
                </p:cNvPr>
                <p:cNvSpPr>
                  <a:spLocks noChangeArrowheads="1"/>
                </p:cNvSpPr>
                <p:nvPr/>
              </p:nvSpPr>
              <p:spPr bwMode="auto">
                <a:xfrm>
                  <a:off x="3503"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69" name="Rectangle 723">
                  <a:extLst>
                    <a:ext uri="{FF2B5EF4-FFF2-40B4-BE49-F238E27FC236}">
                      <a16:creationId xmlns:a16="http://schemas.microsoft.com/office/drawing/2014/main" id="{6442B5A6-0A72-4ACE-9CDD-ABE27BBEBE2B}"/>
                    </a:ext>
                  </a:extLst>
                </p:cNvPr>
                <p:cNvSpPr>
                  <a:spLocks noChangeArrowheads="1"/>
                </p:cNvSpPr>
                <p:nvPr/>
              </p:nvSpPr>
              <p:spPr bwMode="auto">
                <a:xfrm>
                  <a:off x="2927" y="5479"/>
                  <a:ext cx="720" cy="72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grpSp>
          <p:grpSp>
            <p:nvGrpSpPr>
              <p:cNvPr id="705" name="Group 695">
                <a:extLst>
                  <a:ext uri="{FF2B5EF4-FFF2-40B4-BE49-F238E27FC236}">
                    <a16:creationId xmlns:a16="http://schemas.microsoft.com/office/drawing/2014/main" id="{771F5A19-A266-4E3C-AD85-829FA119C615}"/>
                  </a:ext>
                </a:extLst>
              </p:cNvPr>
              <p:cNvGrpSpPr>
                <a:grpSpLocks/>
              </p:cNvGrpSpPr>
              <p:nvPr/>
            </p:nvGrpSpPr>
            <p:grpSpPr bwMode="auto">
              <a:xfrm>
                <a:off x="4799" y="5191"/>
                <a:ext cx="720" cy="719"/>
                <a:chOff x="2927" y="5479"/>
                <a:chExt cx="720" cy="720"/>
              </a:xfrm>
            </p:grpSpPr>
            <p:sp>
              <p:nvSpPr>
                <p:cNvPr id="718" name="Rectangle 721">
                  <a:extLst>
                    <a:ext uri="{FF2B5EF4-FFF2-40B4-BE49-F238E27FC236}">
                      <a16:creationId xmlns:a16="http://schemas.microsoft.com/office/drawing/2014/main" id="{D9F312F2-AF01-4EEB-989B-C0C7C26CD380}"/>
                    </a:ext>
                  </a:extLst>
                </p:cNvPr>
                <p:cNvSpPr>
                  <a:spLocks noChangeArrowheads="1"/>
                </p:cNvSpPr>
                <p:nvPr/>
              </p:nvSpPr>
              <p:spPr bwMode="auto">
                <a:xfrm>
                  <a:off x="2927"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19" name="Rectangle 720">
                  <a:extLst>
                    <a:ext uri="{FF2B5EF4-FFF2-40B4-BE49-F238E27FC236}">
                      <a16:creationId xmlns:a16="http://schemas.microsoft.com/office/drawing/2014/main" id="{52611DBF-2029-4CF4-9BBB-84E2AB4B054D}"/>
                    </a:ext>
                  </a:extLst>
                </p:cNvPr>
                <p:cNvSpPr>
                  <a:spLocks noChangeArrowheads="1"/>
                </p:cNvSpPr>
                <p:nvPr/>
              </p:nvSpPr>
              <p:spPr bwMode="auto">
                <a:xfrm>
                  <a:off x="2927"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20" name="Rectangle 719">
                  <a:extLst>
                    <a:ext uri="{FF2B5EF4-FFF2-40B4-BE49-F238E27FC236}">
                      <a16:creationId xmlns:a16="http://schemas.microsoft.com/office/drawing/2014/main" id="{6A3662A6-B3AC-4FBF-9C2F-FC69C622D4FD}"/>
                    </a:ext>
                  </a:extLst>
                </p:cNvPr>
                <p:cNvSpPr>
                  <a:spLocks noChangeArrowheads="1"/>
                </p:cNvSpPr>
                <p:nvPr/>
              </p:nvSpPr>
              <p:spPr bwMode="auto">
                <a:xfrm>
                  <a:off x="2927"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21" name="Rectangle 718">
                  <a:extLst>
                    <a:ext uri="{FF2B5EF4-FFF2-40B4-BE49-F238E27FC236}">
                      <a16:creationId xmlns:a16="http://schemas.microsoft.com/office/drawing/2014/main" id="{CB256213-173C-42BF-9568-E5F4B54CB1A0}"/>
                    </a:ext>
                  </a:extLst>
                </p:cNvPr>
                <p:cNvSpPr>
                  <a:spLocks noChangeArrowheads="1"/>
                </p:cNvSpPr>
                <p:nvPr/>
              </p:nvSpPr>
              <p:spPr bwMode="auto">
                <a:xfrm>
                  <a:off x="2927"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22" name="Rectangle 717">
                  <a:extLst>
                    <a:ext uri="{FF2B5EF4-FFF2-40B4-BE49-F238E27FC236}">
                      <a16:creationId xmlns:a16="http://schemas.microsoft.com/office/drawing/2014/main" id="{B7F7F91E-D751-4C20-A772-C1EEE9E5B0D4}"/>
                    </a:ext>
                  </a:extLst>
                </p:cNvPr>
                <p:cNvSpPr>
                  <a:spLocks noChangeArrowheads="1"/>
                </p:cNvSpPr>
                <p:nvPr/>
              </p:nvSpPr>
              <p:spPr bwMode="auto">
                <a:xfrm>
                  <a:off x="2927"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23" name="Rectangle 716">
                  <a:extLst>
                    <a:ext uri="{FF2B5EF4-FFF2-40B4-BE49-F238E27FC236}">
                      <a16:creationId xmlns:a16="http://schemas.microsoft.com/office/drawing/2014/main" id="{8B0A4E0B-05F2-4B8A-9A55-EBBD5998C49A}"/>
                    </a:ext>
                  </a:extLst>
                </p:cNvPr>
                <p:cNvSpPr>
                  <a:spLocks noChangeArrowheads="1"/>
                </p:cNvSpPr>
                <p:nvPr/>
              </p:nvSpPr>
              <p:spPr bwMode="auto">
                <a:xfrm>
                  <a:off x="3071"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24" name="Rectangle 715">
                  <a:extLst>
                    <a:ext uri="{FF2B5EF4-FFF2-40B4-BE49-F238E27FC236}">
                      <a16:creationId xmlns:a16="http://schemas.microsoft.com/office/drawing/2014/main" id="{D125236A-A5D3-47AE-B3D6-44602312288B}"/>
                    </a:ext>
                  </a:extLst>
                </p:cNvPr>
                <p:cNvSpPr>
                  <a:spLocks noChangeArrowheads="1"/>
                </p:cNvSpPr>
                <p:nvPr/>
              </p:nvSpPr>
              <p:spPr bwMode="auto">
                <a:xfrm>
                  <a:off x="3071"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25" name="Rectangle 714">
                  <a:extLst>
                    <a:ext uri="{FF2B5EF4-FFF2-40B4-BE49-F238E27FC236}">
                      <a16:creationId xmlns:a16="http://schemas.microsoft.com/office/drawing/2014/main" id="{6E0D9BF3-3B38-4B95-842D-8A1B8CC080D8}"/>
                    </a:ext>
                  </a:extLst>
                </p:cNvPr>
                <p:cNvSpPr>
                  <a:spLocks noChangeArrowheads="1"/>
                </p:cNvSpPr>
                <p:nvPr/>
              </p:nvSpPr>
              <p:spPr bwMode="auto">
                <a:xfrm>
                  <a:off x="3071"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26" name="Rectangle 713">
                  <a:extLst>
                    <a:ext uri="{FF2B5EF4-FFF2-40B4-BE49-F238E27FC236}">
                      <a16:creationId xmlns:a16="http://schemas.microsoft.com/office/drawing/2014/main" id="{0CEFCB91-236F-4ED1-BA80-D9661999CC1E}"/>
                    </a:ext>
                  </a:extLst>
                </p:cNvPr>
                <p:cNvSpPr>
                  <a:spLocks noChangeArrowheads="1"/>
                </p:cNvSpPr>
                <p:nvPr/>
              </p:nvSpPr>
              <p:spPr bwMode="auto">
                <a:xfrm>
                  <a:off x="3071"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27" name="Rectangle 712">
                  <a:extLst>
                    <a:ext uri="{FF2B5EF4-FFF2-40B4-BE49-F238E27FC236}">
                      <a16:creationId xmlns:a16="http://schemas.microsoft.com/office/drawing/2014/main" id="{DFF130F6-F34F-437E-85F1-A5FAFE8A7763}"/>
                    </a:ext>
                  </a:extLst>
                </p:cNvPr>
                <p:cNvSpPr>
                  <a:spLocks noChangeArrowheads="1"/>
                </p:cNvSpPr>
                <p:nvPr/>
              </p:nvSpPr>
              <p:spPr bwMode="auto">
                <a:xfrm>
                  <a:off x="3071"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28" name="Rectangle 711">
                  <a:extLst>
                    <a:ext uri="{FF2B5EF4-FFF2-40B4-BE49-F238E27FC236}">
                      <a16:creationId xmlns:a16="http://schemas.microsoft.com/office/drawing/2014/main" id="{DC9A53A4-3306-4009-A799-CC3234847C50}"/>
                    </a:ext>
                  </a:extLst>
                </p:cNvPr>
                <p:cNvSpPr>
                  <a:spLocks noChangeArrowheads="1"/>
                </p:cNvSpPr>
                <p:nvPr/>
              </p:nvSpPr>
              <p:spPr bwMode="auto">
                <a:xfrm>
                  <a:off x="3215"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29" name="Rectangle 710">
                  <a:extLst>
                    <a:ext uri="{FF2B5EF4-FFF2-40B4-BE49-F238E27FC236}">
                      <a16:creationId xmlns:a16="http://schemas.microsoft.com/office/drawing/2014/main" id="{9D6A8A5B-228D-4F87-8134-AF7EE36E5F97}"/>
                    </a:ext>
                  </a:extLst>
                </p:cNvPr>
                <p:cNvSpPr>
                  <a:spLocks noChangeArrowheads="1"/>
                </p:cNvSpPr>
                <p:nvPr/>
              </p:nvSpPr>
              <p:spPr bwMode="auto">
                <a:xfrm>
                  <a:off x="3215"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30" name="Rectangle 709">
                  <a:extLst>
                    <a:ext uri="{FF2B5EF4-FFF2-40B4-BE49-F238E27FC236}">
                      <a16:creationId xmlns:a16="http://schemas.microsoft.com/office/drawing/2014/main" id="{949219B3-CAE6-4E64-B01A-0BE2714804B8}"/>
                    </a:ext>
                  </a:extLst>
                </p:cNvPr>
                <p:cNvSpPr>
                  <a:spLocks noChangeArrowheads="1"/>
                </p:cNvSpPr>
                <p:nvPr/>
              </p:nvSpPr>
              <p:spPr bwMode="auto">
                <a:xfrm>
                  <a:off x="3215"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31" name="Rectangle 708">
                  <a:extLst>
                    <a:ext uri="{FF2B5EF4-FFF2-40B4-BE49-F238E27FC236}">
                      <a16:creationId xmlns:a16="http://schemas.microsoft.com/office/drawing/2014/main" id="{49B6FE9A-E945-460B-ADA8-F6D75990FFF2}"/>
                    </a:ext>
                  </a:extLst>
                </p:cNvPr>
                <p:cNvSpPr>
                  <a:spLocks noChangeArrowheads="1"/>
                </p:cNvSpPr>
                <p:nvPr/>
              </p:nvSpPr>
              <p:spPr bwMode="auto">
                <a:xfrm>
                  <a:off x="3215"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32" name="Rectangle 707">
                  <a:extLst>
                    <a:ext uri="{FF2B5EF4-FFF2-40B4-BE49-F238E27FC236}">
                      <a16:creationId xmlns:a16="http://schemas.microsoft.com/office/drawing/2014/main" id="{3AB16EAB-23DE-4E34-BEDB-11A7A59792AD}"/>
                    </a:ext>
                  </a:extLst>
                </p:cNvPr>
                <p:cNvSpPr>
                  <a:spLocks noChangeArrowheads="1"/>
                </p:cNvSpPr>
                <p:nvPr/>
              </p:nvSpPr>
              <p:spPr bwMode="auto">
                <a:xfrm>
                  <a:off x="3215"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33" name="Rectangle 706">
                  <a:extLst>
                    <a:ext uri="{FF2B5EF4-FFF2-40B4-BE49-F238E27FC236}">
                      <a16:creationId xmlns:a16="http://schemas.microsoft.com/office/drawing/2014/main" id="{3ED234A0-8F56-4715-A2A8-4E555B4E65FA}"/>
                    </a:ext>
                  </a:extLst>
                </p:cNvPr>
                <p:cNvSpPr>
                  <a:spLocks noChangeArrowheads="1"/>
                </p:cNvSpPr>
                <p:nvPr/>
              </p:nvSpPr>
              <p:spPr bwMode="auto">
                <a:xfrm>
                  <a:off x="3359"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34" name="Rectangle 705">
                  <a:extLst>
                    <a:ext uri="{FF2B5EF4-FFF2-40B4-BE49-F238E27FC236}">
                      <a16:creationId xmlns:a16="http://schemas.microsoft.com/office/drawing/2014/main" id="{963F9F58-5FB5-407D-A1F5-39EC99ADC7BE}"/>
                    </a:ext>
                  </a:extLst>
                </p:cNvPr>
                <p:cNvSpPr>
                  <a:spLocks noChangeArrowheads="1"/>
                </p:cNvSpPr>
                <p:nvPr/>
              </p:nvSpPr>
              <p:spPr bwMode="auto">
                <a:xfrm>
                  <a:off x="3359"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35" name="Rectangle 704">
                  <a:extLst>
                    <a:ext uri="{FF2B5EF4-FFF2-40B4-BE49-F238E27FC236}">
                      <a16:creationId xmlns:a16="http://schemas.microsoft.com/office/drawing/2014/main" id="{F17E43AB-A38A-4F00-BB0D-53AC3C88E7A0}"/>
                    </a:ext>
                  </a:extLst>
                </p:cNvPr>
                <p:cNvSpPr>
                  <a:spLocks noChangeArrowheads="1"/>
                </p:cNvSpPr>
                <p:nvPr/>
              </p:nvSpPr>
              <p:spPr bwMode="auto">
                <a:xfrm>
                  <a:off x="3359"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36" name="Rectangle 703">
                  <a:extLst>
                    <a:ext uri="{FF2B5EF4-FFF2-40B4-BE49-F238E27FC236}">
                      <a16:creationId xmlns:a16="http://schemas.microsoft.com/office/drawing/2014/main" id="{A63D34AB-CEC3-4F7E-A5ED-5ECDC160B094}"/>
                    </a:ext>
                  </a:extLst>
                </p:cNvPr>
                <p:cNvSpPr>
                  <a:spLocks noChangeArrowheads="1"/>
                </p:cNvSpPr>
                <p:nvPr/>
              </p:nvSpPr>
              <p:spPr bwMode="auto">
                <a:xfrm>
                  <a:off x="3359"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37" name="Rectangle 702">
                  <a:extLst>
                    <a:ext uri="{FF2B5EF4-FFF2-40B4-BE49-F238E27FC236}">
                      <a16:creationId xmlns:a16="http://schemas.microsoft.com/office/drawing/2014/main" id="{916AD424-1214-43A9-99E7-1B0316595E48}"/>
                    </a:ext>
                  </a:extLst>
                </p:cNvPr>
                <p:cNvSpPr>
                  <a:spLocks noChangeArrowheads="1"/>
                </p:cNvSpPr>
                <p:nvPr/>
              </p:nvSpPr>
              <p:spPr bwMode="auto">
                <a:xfrm>
                  <a:off x="3359"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38" name="Rectangle 701">
                  <a:extLst>
                    <a:ext uri="{FF2B5EF4-FFF2-40B4-BE49-F238E27FC236}">
                      <a16:creationId xmlns:a16="http://schemas.microsoft.com/office/drawing/2014/main" id="{32FD8367-1F6D-4015-9631-12D2F3638F17}"/>
                    </a:ext>
                  </a:extLst>
                </p:cNvPr>
                <p:cNvSpPr>
                  <a:spLocks noChangeArrowheads="1"/>
                </p:cNvSpPr>
                <p:nvPr/>
              </p:nvSpPr>
              <p:spPr bwMode="auto">
                <a:xfrm>
                  <a:off x="3503"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39" name="Rectangle 700">
                  <a:extLst>
                    <a:ext uri="{FF2B5EF4-FFF2-40B4-BE49-F238E27FC236}">
                      <a16:creationId xmlns:a16="http://schemas.microsoft.com/office/drawing/2014/main" id="{0C169446-8B4E-483E-9053-35143C0EDE6D}"/>
                    </a:ext>
                  </a:extLst>
                </p:cNvPr>
                <p:cNvSpPr>
                  <a:spLocks noChangeArrowheads="1"/>
                </p:cNvSpPr>
                <p:nvPr/>
              </p:nvSpPr>
              <p:spPr bwMode="auto">
                <a:xfrm>
                  <a:off x="3503"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40" name="Rectangle 699">
                  <a:extLst>
                    <a:ext uri="{FF2B5EF4-FFF2-40B4-BE49-F238E27FC236}">
                      <a16:creationId xmlns:a16="http://schemas.microsoft.com/office/drawing/2014/main" id="{698052F9-4342-48F6-9090-1AAAF88AF6A1}"/>
                    </a:ext>
                  </a:extLst>
                </p:cNvPr>
                <p:cNvSpPr>
                  <a:spLocks noChangeArrowheads="1"/>
                </p:cNvSpPr>
                <p:nvPr/>
              </p:nvSpPr>
              <p:spPr bwMode="auto">
                <a:xfrm>
                  <a:off x="3503"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41" name="Rectangle 698">
                  <a:extLst>
                    <a:ext uri="{FF2B5EF4-FFF2-40B4-BE49-F238E27FC236}">
                      <a16:creationId xmlns:a16="http://schemas.microsoft.com/office/drawing/2014/main" id="{2670D6DF-7C19-48A6-BA9F-96A82535337F}"/>
                    </a:ext>
                  </a:extLst>
                </p:cNvPr>
                <p:cNvSpPr>
                  <a:spLocks noChangeArrowheads="1"/>
                </p:cNvSpPr>
                <p:nvPr/>
              </p:nvSpPr>
              <p:spPr bwMode="auto">
                <a:xfrm>
                  <a:off x="3503"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42" name="Rectangle 697">
                  <a:extLst>
                    <a:ext uri="{FF2B5EF4-FFF2-40B4-BE49-F238E27FC236}">
                      <a16:creationId xmlns:a16="http://schemas.microsoft.com/office/drawing/2014/main" id="{7C42F9DE-BBF2-43CD-88D6-8550266E2467}"/>
                    </a:ext>
                  </a:extLst>
                </p:cNvPr>
                <p:cNvSpPr>
                  <a:spLocks noChangeArrowheads="1"/>
                </p:cNvSpPr>
                <p:nvPr/>
              </p:nvSpPr>
              <p:spPr bwMode="auto">
                <a:xfrm>
                  <a:off x="3503"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43" name="Rectangle 696">
                  <a:extLst>
                    <a:ext uri="{FF2B5EF4-FFF2-40B4-BE49-F238E27FC236}">
                      <a16:creationId xmlns:a16="http://schemas.microsoft.com/office/drawing/2014/main" id="{89C76025-BF1B-482C-8006-563486ADBBAC}"/>
                    </a:ext>
                  </a:extLst>
                </p:cNvPr>
                <p:cNvSpPr>
                  <a:spLocks noChangeArrowheads="1"/>
                </p:cNvSpPr>
                <p:nvPr/>
              </p:nvSpPr>
              <p:spPr bwMode="auto">
                <a:xfrm>
                  <a:off x="2927" y="5479"/>
                  <a:ext cx="720" cy="72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grpSp>
          <p:grpSp>
            <p:nvGrpSpPr>
              <p:cNvPr id="706" name="Group 683">
                <a:extLst>
                  <a:ext uri="{FF2B5EF4-FFF2-40B4-BE49-F238E27FC236}">
                    <a16:creationId xmlns:a16="http://schemas.microsoft.com/office/drawing/2014/main" id="{FF3FC7BC-4DD6-4CBF-A783-D27026366C20}"/>
                  </a:ext>
                </a:extLst>
              </p:cNvPr>
              <p:cNvGrpSpPr>
                <a:grpSpLocks/>
              </p:cNvGrpSpPr>
              <p:nvPr/>
            </p:nvGrpSpPr>
            <p:grpSpPr bwMode="auto">
              <a:xfrm>
                <a:off x="5519" y="5191"/>
                <a:ext cx="288" cy="719"/>
                <a:chOff x="5519" y="5191"/>
                <a:chExt cx="288" cy="719"/>
              </a:xfrm>
            </p:grpSpPr>
            <p:sp>
              <p:nvSpPr>
                <p:cNvPr id="707" name="Rectangle 694">
                  <a:extLst>
                    <a:ext uri="{FF2B5EF4-FFF2-40B4-BE49-F238E27FC236}">
                      <a16:creationId xmlns:a16="http://schemas.microsoft.com/office/drawing/2014/main" id="{8B3BDB32-3DE4-4F79-AE01-A7CDAE8D4111}"/>
                    </a:ext>
                  </a:extLst>
                </p:cNvPr>
                <p:cNvSpPr>
                  <a:spLocks noChangeArrowheads="1"/>
                </p:cNvSpPr>
                <p:nvPr/>
              </p:nvSpPr>
              <p:spPr bwMode="auto">
                <a:xfrm>
                  <a:off x="5519" y="519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08" name="Rectangle 693">
                  <a:extLst>
                    <a:ext uri="{FF2B5EF4-FFF2-40B4-BE49-F238E27FC236}">
                      <a16:creationId xmlns:a16="http://schemas.microsoft.com/office/drawing/2014/main" id="{31087240-66E9-4FA7-B42C-46611C78A251}"/>
                    </a:ext>
                  </a:extLst>
                </p:cNvPr>
                <p:cNvSpPr>
                  <a:spLocks noChangeArrowheads="1"/>
                </p:cNvSpPr>
                <p:nvPr/>
              </p:nvSpPr>
              <p:spPr bwMode="auto">
                <a:xfrm>
                  <a:off x="5519" y="533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09" name="Rectangle 692">
                  <a:extLst>
                    <a:ext uri="{FF2B5EF4-FFF2-40B4-BE49-F238E27FC236}">
                      <a16:creationId xmlns:a16="http://schemas.microsoft.com/office/drawing/2014/main" id="{F8CD907D-2238-4276-BB51-53E0162396E7}"/>
                    </a:ext>
                  </a:extLst>
                </p:cNvPr>
                <p:cNvSpPr>
                  <a:spLocks noChangeArrowheads="1"/>
                </p:cNvSpPr>
                <p:nvPr/>
              </p:nvSpPr>
              <p:spPr bwMode="auto">
                <a:xfrm>
                  <a:off x="5519" y="5479"/>
                  <a:ext cx="144" cy="143"/>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10" name="Rectangle 691">
                  <a:extLst>
                    <a:ext uri="{FF2B5EF4-FFF2-40B4-BE49-F238E27FC236}">
                      <a16:creationId xmlns:a16="http://schemas.microsoft.com/office/drawing/2014/main" id="{B1B8D080-B61E-421E-82E9-A586523C3025}"/>
                    </a:ext>
                  </a:extLst>
                </p:cNvPr>
                <p:cNvSpPr>
                  <a:spLocks noChangeArrowheads="1"/>
                </p:cNvSpPr>
                <p:nvPr/>
              </p:nvSpPr>
              <p:spPr bwMode="auto">
                <a:xfrm>
                  <a:off x="5519" y="5622"/>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11" name="Rectangle 690">
                  <a:extLst>
                    <a:ext uri="{FF2B5EF4-FFF2-40B4-BE49-F238E27FC236}">
                      <a16:creationId xmlns:a16="http://schemas.microsoft.com/office/drawing/2014/main" id="{2574C381-5336-41A8-86D9-E8CEC6E97AC6}"/>
                    </a:ext>
                  </a:extLst>
                </p:cNvPr>
                <p:cNvSpPr>
                  <a:spLocks noChangeArrowheads="1"/>
                </p:cNvSpPr>
                <p:nvPr/>
              </p:nvSpPr>
              <p:spPr bwMode="auto">
                <a:xfrm>
                  <a:off x="5519" y="5766"/>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12" name="Rectangle 689">
                  <a:extLst>
                    <a:ext uri="{FF2B5EF4-FFF2-40B4-BE49-F238E27FC236}">
                      <a16:creationId xmlns:a16="http://schemas.microsoft.com/office/drawing/2014/main" id="{283E6968-14B0-4CAA-AD68-1C4F3FE5FF4F}"/>
                    </a:ext>
                  </a:extLst>
                </p:cNvPr>
                <p:cNvSpPr>
                  <a:spLocks noChangeArrowheads="1"/>
                </p:cNvSpPr>
                <p:nvPr/>
              </p:nvSpPr>
              <p:spPr bwMode="auto">
                <a:xfrm>
                  <a:off x="5663" y="519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13" name="Rectangle 688">
                  <a:extLst>
                    <a:ext uri="{FF2B5EF4-FFF2-40B4-BE49-F238E27FC236}">
                      <a16:creationId xmlns:a16="http://schemas.microsoft.com/office/drawing/2014/main" id="{548CD156-0B99-4B07-9DD9-E53E53197668}"/>
                    </a:ext>
                  </a:extLst>
                </p:cNvPr>
                <p:cNvSpPr>
                  <a:spLocks noChangeArrowheads="1"/>
                </p:cNvSpPr>
                <p:nvPr/>
              </p:nvSpPr>
              <p:spPr bwMode="auto">
                <a:xfrm>
                  <a:off x="5663" y="533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14" name="Rectangle 687">
                  <a:extLst>
                    <a:ext uri="{FF2B5EF4-FFF2-40B4-BE49-F238E27FC236}">
                      <a16:creationId xmlns:a16="http://schemas.microsoft.com/office/drawing/2014/main" id="{3CAF4A27-1FC4-48E6-A4CB-9DCE213DA963}"/>
                    </a:ext>
                  </a:extLst>
                </p:cNvPr>
                <p:cNvSpPr>
                  <a:spLocks noChangeArrowheads="1"/>
                </p:cNvSpPr>
                <p:nvPr/>
              </p:nvSpPr>
              <p:spPr bwMode="auto">
                <a:xfrm>
                  <a:off x="5663" y="5479"/>
                  <a:ext cx="144" cy="143"/>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15" name="Rectangle 686">
                  <a:extLst>
                    <a:ext uri="{FF2B5EF4-FFF2-40B4-BE49-F238E27FC236}">
                      <a16:creationId xmlns:a16="http://schemas.microsoft.com/office/drawing/2014/main" id="{E6BAAEE2-28FD-4810-99D5-1DEC7B393F17}"/>
                    </a:ext>
                  </a:extLst>
                </p:cNvPr>
                <p:cNvSpPr>
                  <a:spLocks noChangeArrowheads="1"/>
                </p:cNvSpPr>
                <p:nvPr/>
              </p:nvSpPr>
              <p:spPr bwMode="auto">
                <a:xfrm>
                  <a:off x="5663" y="5622"/>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16" name="Rectangle 685">
                  <a:extLst>
                    <a:ext uri="{FF2B5EF4-FFF2-40B4-BE49-F238E27FC236}">
                      <a16:creationId xmlns:a16="http://schemas.microsoft.com/office/drawing/2014/main" id="{94242E0B-D15D-4B1E-8934-C1565B3C65B3}"/>
                    </a:ext>
                  </a:extLst>
                </p:cNvPr>
                <p:cNvSpPr>
                  <a:spLocks noChangeArrowheads="1"/>
                </p:cNvSpPr>
                <p:nvPr/>
              </p:nvSpPr>
              <p:spPr bwMode="auto">
                <a:xfrm>
                  <a:off x="5663" y="5766"/>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17" name="Rectangle 684">
                  <a:extLst>
                    <a:ext uri="{FF2B5EF4-FFF2-40B4-BE49-F238E27FC236}">
                      <a16:creationId xmlns:a16="http://schemas.microsoft.com/office/drawing/2014/main" id="{D00B0632-0A07-4AD6-8509-0D3FF4A60F55}"/>
                    </a:ext>
                  </a:extLst>
                </p:cNvPr>
                <p:cNvSpPr>
                  <a:spLocks noChangeArrowheads="1"/>
                </p:cNvSpPr>
                <p:nvPr/>
              </p:nvSpPr>
              <p:spPr bwMode="auto">
                <a:xfrm>
                  <a:off x="5519" y="5191"/>
                  <a:ext cx="288" cy="719"/>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grpSp>
        </p:grpSp>
        <p:sp>
          <p:nvSpPr>
            <p:cNvPr id="551" name="Text Box 681">
              <a:extLst>
                <a:ext uri="{FF2B5EF4-FFF2-40B4-BE49-F238E27FC236}">
                  <a16:creationId xmlns:a16="http://schemas.microsoft.com/office/drawing/2014/main" id="{6B9F8087-F871-490F-BE0F-942EDEAEBD5D}"/>
                </a:ext>
              </a:extLst>
            </p:cNvPr>
            <p:cNvSpPr txBox="1">
              <a:spLocks noChangeArrowheads="1"/>
            </p:cNvSpPr>
            <p:nvPr/>
          </p:nvSpPr>
          <p:spPr bwMode="auto">
            <a:xfrm>
              <a:off x="2639" y="5912"/>
              <a:ext cx="14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800">
                  <a:solidFill>
                    <a:srgbClr val="0000FF"/>
                  </a:solidFill>
                  <a:latin typeface="Arial" panose="020B0604020202020204" pitchFamily="34" charset="0"/>
                  <a:ea typeface="Times New Roman" panose="02020603050405020304" pitchFamily="18" charset="0"/>
                  <a:cs typeface="Arial" panose="020B0604020202020204" pitchFamily="34" charset="0"/>
                </a:rPr>
                <a:t>5</a:t>
              </a:r>
              <a:endParaRPr lang="en-US" altLang="en-US">
                <a:ea typeface="Times New Roman" panose="02020603050405020304" pitchFamily="18" charset="0"/>
                <a:cs typeface="Arial" panose="020B0604020202020204" pitchFamily="34" charset="0"/>
              </a:endParaRPr>
            </a:p>
          </p:txBody>
        </p:sp>
        <p:sp>
          <p:nvSpPr>
            <p:cNvPr id="552" name="Text Box 680">
              <a:extLst>
                <a:ext uri="{FF2B5EF4-FFF2-40B4-BE49-F238E27FC236}">
                  <a16:creationId xmlns:a16="http://schemas.microsoft.com/office/drawing/2014/main" id="{E4F08C3D-2C8A-4CF4-AB5A-B1537E2A5F44}"/>
                </a:ext>
              </a:extLst>
            </p:cNvPr>
            <p:cNvSpPr txBox="1">
              <a:spLocks noChangeArrowheads="1"/>
            </p:cNvSpPr>
            <p:nvPr/>
          </p:nvSpPr>
          <p:spPr bwMode="auto">
            <a:xfrm>
              <a:off x="2639" y="6632"/>
              <a:ext cx="144"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800">
                  <a:solidFill>
                    <a:srgbClr val="0000FF"/>
                  </a:solidFill>
                  <a:latin typeface="Arial" panose="020B0604020202020204" pitchFamily="34" charset="0"/>
                  <a:ea typeface="Times New Roman" panose="02020603050405020304" pitchFamily="18" charset="0"/>
                  <a:cs typeface="Arial" panose="020B0604020202020204" pitchFamily="34" charset="0"/>
                </a:rPr>
                <a:t>4</a:t>
              </a:r>
              <a:endParaRPr lang="en-US" altLang="en-US">
                <a:ea typeface="Times New Roman" panose="02020603050405020304" pitchFamily="18" charset="0"/>
                <a:cs typeface="Arial" panose="020B0604020202020204" pitchFamily="34" charset="0"/>
              </a:endParaRPr>
            </a:p>
          </p:txBody>
        </p:sp>
        <p:sp>
          <p:nvSpPr>
            <p:cNvPr id="553" name="Text Box 679">
              <a:extLst>
                <a:ext uri="{FF2B5EF4-FFF2-40B4-BE49-F238E27FC236}">
                  <a16:creationId xmlns:a16="http://schemas.microsoft.com/office/drawing/2014/main" id="{4B8C63FD-4245-407D-A240-EA5F1335E2D8}"/>
                </a:ext>
              </a:extLst>
            </p:cNvPr>
            <p:cNvSpPr txBox="1">
              <a:spLocks noChangeArrowheads="1"/>
            </p:cNvSpPr>
            <p:nvPr/>
          </p:nvSpPr>
          <p:spPr bwMode="auto">
            <a:xfrm>
              <a:off x="2639" y="7355"/>
              <a:ext cx="14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800">
                  <a:solidFill>
                    <a:srgbClr val="0000FF"/>
                  </a:solidFill>
                  <a:latin typeface="Arial" panose="020B0604020202020204" pitchFamily="34" charset="0"/>
                  <a:ea typeface="Times New Roman" panose="02020603050405020304" pitchFamily="18" charset="0"/>
                  <a:cs typeface="Arial" panose="020B0604020202020204" pitchFamily="34" charset="0"/>
                </a:rPr>
                <a:t>3</a:t>
              </a:r>
              <a:endParaRPr lang="en-US" altLang="en-US">
                <a:ea typeface="Times New Roman" panose="02020603050405020304" pitchFamily="18" charset="0"/>
                <a:cs typeface="Arial" panose="020B0604020202020204" pitchFamily="34" charset="0"/>
              </a:endParaRPr>
            </a:p>
          </p:txBody>
        </p:sp>
        <p:sp>
          <p:nvSpPr>
            <p:cNvPr id="554" name="Text Box 678">
              <a:extLst>
                <a:ext uri="{FF2B5EF4-FFF2-40B4-BE49-F238E27FC236}">
                  <a16:creationId xmlns:a16="http://schemas.microsoft.com/office/drawing/2014/main" id="{2B3CC0AA-76D3-4B05-87EE-D9DB6A0015C9}"/>
                </a:ext>
              </a:extLst>
            </p:cNvPr>
            <p:cNvSpPr txBox="1">
              <a:spLocks noChangeArrowheads="1"/>
            </p:cNvSpPr>
            <p:nvPr/>
          </p:nvSpPr>
          <p:spPr bwMode="auto">
            <a:xfrm>
              <a:off x="2639" y="8070"/>
              <a:ext cx="1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800">
                  <a:solidFill>
                    <a:srgbClr val="0000FF"/>
                  </a:solidFill>
                  <a:latin typeface="Arial" panose="020B0604020202020204" pitchFamily="34" charset="0"/>
                  <a:ea typeface="Times New Roman" panose="02020603050405020304" pitchFamily="18" charset="0"/>
                  <a:cs typeface="Arial" panose="020B0604020202020204" pitchFamily="34" charset="0"/>
                </a:rPr>
                <a:t>2</a:t>
              </a:r>
              <a:endParaRPr lang="en-US" altLang="en-US">
                <a:ea typeface="Times New Roman" panose="02020603050405020304" pitchFamily="18" charset="0"/>
                <a:cs typeface="Arial" panose="020B0604020202020204" pitchFamily="34" charset="0"/>
              </a:endParaRPr>
            </a:p>
          </p:txBody>
        </p:sp>
        <p:sp>
          <p:nvSpPr>
            <p:cNvPr id="555" name="Text Box 677">
              <a:extLst>
                <a:ext uri="{FF2B5EF4-FFF2-40B4-BE49-F238E27FC236}">
                  <a16:creationId xmlns:a16="http://schemas.microsoft.com/office/drawing/2014/main" id="{A7133D20-70C3-4586-B8B2-5E6CDF6CA841}"/>
                </a:ext>
              </a:extLst>
            </p:cNvPr>
            <p:cNvSpPr txBox="1">
              <a:spLocks noChangeArrowheads="1"/>
            </p:cNvSpPr>
            <p:nvPr/>
          </p:nvSpPr>
          <p:spPr bwMode="auto">
            <a:xfrm>
              <a:off x="2639" y="8792"/>
              <a:ext cx="144"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800">
                  <a:solidFill>
                    <a:srgbClr val="0000FF"/>
                  </a:solidFill>
                  <a:latin typeface="Arial" panose="020B0604020202020204" pitchFamily="34" charset="0"/>
                  <a:ea typeface="Times New Roman" panose="02020603050405020304" pitchFamily="18" charset="0"/>
                  <a:cs typeface="Arial" panose="020B0604020202020204" pitchFamily="34" charset="0"/>
                </a:rPr>
                <a:t>1</a:t>
              </a:r>
              <a:endParaRPr lang="en-US" altLang="en-US">
                <a:ea typeface="Times New Roman" panose="02020603050405020304" pitchFamily="18" charset="0"/>
                <a:cs typeface="Arial" panose="020B0604020202020204" pitchFamily="34" charset="0"/>
              </a:endParaRPr>
            </a:p>
          </p:txBody>
        </p:sp>
        <p:sp>
          <p:nvSpPr>
            <p:cNvPr id="556" name="Text Box 676">
              <a:extLst>
                <a:ext uri="{FF2B5EF4-FFF2-40B4-BE49-F238E27FC236}">
                  <a16:creationId xmlns:a16="http://schemas.microsoft.com/office/drawing/2014/main" id="{FD01D166-2482-4C19-9D77-B6EFE6C677B0}"/>
                </a:ext>
              </a:extLst>
            </p:cNvPr>
            <p:cNvSpPr txBox="1">
              <a:spLocks noChangeArrowheads="1"/>
            </p:cNvSpPr>
            <p:nvPr/>
          </p:nvSpPr>
          <p:spPr bwMode="auto">
            <a:xfrm>
              <a:off x="2639" y="9659"/>
              <a:ext cx="288"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800">
                  <a:solidFill>
                    <a:srgbClr val="0000FF"/>
                  </a:solidFill>
                  <a:latin typeface="Arial" panose="020B0604020202020204" pitchFamily="34" charset="0"/>
                  <a:ea typeface="Times New Roman" panose="02020603050405020304" pitchFamily="18" charset="0"/>
                  <a:cs typeface="Arial" panose="020B0604020202020204" pitchFamily="34" charset="0"/>
                </a:rPr>
                <a:t>0</a:t>
              </a:r>
              <a:endParaRPr lang="en-US" altLang="en-US">
                <a:ea typeface="Times New Roman" panose="02020603050405020304" pitchFamily="18" charset="0"/>
                <a:cs typeface="Arial" panose="020B0604020202020204" pitchFamily="34" charset="0"/>
              </a:endParaRPr>
            </a:p>
          </p:txBody>
        </p:sp>
        <p:sp>
          <p:nvSpPr>
            <p:cNvPr id="557" name="Text Box 675">
              <a:extLst>
                <a:ext uri="{FF2B5EF4-FFF2-40B4-BE49-F238E27FC236}">
                  <a16:creationId xmlns:a16="http://schemas.microsoft.com/office/drawing/2014/main" id="{B9CF9610-81EB-4DFA-A44A-0253F4688498}"/>
                </a:ext>
              </a:extLst>
            </p:cNvPr>
            <p:cNvSpPr txBox="1">
              <a:spLocks noChangeArrowheads="1"/>
            </p:cNvSpPr>
            <p:nvPr/>
          </p:nvSpPr>
          <p:spPr bwMode="auto">
            <a:xfrm>
              <a:off x="2639" y="9515"/>
              <a:ext cx="144"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800">
                  <a:solidFill>
                    <a:srgbClr val="0000FF"/>
                  </a:solidFill>
                  <a:latin typeface="Arial" panose="020B0604020202020204" pitchFamily="34" charset="0"/>
                  <a:ea typeface="Times New Roman" panose="02020603050405020304" pitchFamily="18" charset="0"/>
                  <a:cs typeface="Arial" panose="020B0604020202020204" pitchFamily="34" charset="0"/>
                </a:rPr>
                <a:t>0</a:t>
              </a:r>
              <a:endParaRPr lang="en-US" altLang="en-US">
                <a:ea typeface="Times New Roman" panose="02020603050405020304" pitchFamily="18" charset="0"/>
                <a:cs typeface="Arial" panose="020B0604020202020204" pitchFamily="34" charset="0"/>
              </a:endParaRPr>
            </a:p>
          </p:txBody>
        </p:sp>
        <p:sp>
          <p:nvSpPr>
            <p:cNvPr id="558" name="Text Box 674">
              <a:extLst>
                <a:ext uri="{FF2B5EF4-FFF2-40B4-BE49-F238E27FC236}">
                  <a16:creationId xmlns:a16="http://schemas.microsoft.com/office/drawing/2014/main" id="{35A7AF3E-90C4-4CBD-965C-0C3CD2F394DD}"/>
                </a:ext>
              </a:extLst>
            </p:cNvPr>
            <p:cNvSpPr txBox="1">
              <a:spLocks noChangeArrowheads="1"/>
            </p:cNvSpPr>
            <p:nvPr/>
          </p:nvSpPr>
          <p:spPr bwMode="auto">
            <a:xfrm>
              <a:off x="4079" y="9659"/>
              <a:ext cx="288"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800">
                  <a:solidFill>
                    <a:srgbClr val="0000FF"/>
                  </a:solidFill>
                  <a:latin typeface="Arial" panose="020B0604020202020204" pitchFamily="34" charset="0"/>
                  <a:ea typeface="Times New Roman" panose="02020603050405020304" pitchFamily="18" charset="0"/>
                  <a:cs typeface="Arial" panose="020B0604020202020204" pitchFamily="34" charset="0"/>
                </a:rPr>
                <a:t>2</a:t>
              </a:r>
              <a:endParaRPr lang="en-US" altLang="en-US">
                <a:ea typeface="Times New Roman" panose="02020603050405020304" pitchFamily="18" charset="0"/>
                <a:cs typeface="Arial" panose="020B0604020202020204" pitchFamily="34" charset="0"/>
              </a:endParaRPr>
            </a:p>
          </p:txBody>
        </p:sp>
        <p:sp>
          <p:nvSpPr>
            <p:cNvPr id="559" name="Text Box 673">
              <a:extLst>
                <a:ext uri="{FF2B5EF4-FFF2-40B4-BE49-F238E27FC236}">
                  <a16:creationId xmlns:a16="http://schemas.microsoft.com/office/drawing/2014/main" id="{74AEF35C-3DFD-4A63-A54C-9F58AA22A9A1}"/>
                </a:ext>
              </a:extLst>
            </p:cNvPr>
            <p:cNvSpPr txBox="1">
              <a:spLocks noChangeArrowheads="1"/>
            </p:cNvSpPr>
            <p:nvPr/>
          </p:nvSpPr>
          <p:spPr bwMode="auto">
            <a:xfrm>
              <a:off x="3359" y="9659"/>
              <a:ext cx="288"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800">
                  <a:solidFill>
                    <a:srgbClr val="0000FF"/>
                  </a:solidFill>
                  <a:latin typeface="Arial" panose="020B0604020202020204" pitchFamily="34" charset="0"/>
                  <a:ea typeface="Times New Roman" panose="02020603050405020304" pitchFamily="18" charset="0"/>
                  <a:cs typeface="Arial" panose="020B0604020202020204" pitchFamily="34" charset="0"/>
                </a:rPr>
                <a:t>1</a:t>
              </a:r>
              <a:endParaRPr lang="en-US" altLang="en-US">
                <a:ea typeface="Times New Roman" panose="02020603050405020304" pitchFamily="18" charset="0"/>
                <a:cs typeface="Arial" panose="020B0604020202020204" pitchFamily="34" charset="0"/>
              </a:endParaRPr>
            </a:p>
          </p:txBody>
        </p:sp>
        <p:sp>
          <p:nvSpPr>
            <p:cNvPr id="560" name="Text Box 672">
              <a:extLst>
                <a:ext uri="{FF2B5EF4-FFF2-40B4-BE49-F238E27FC236}">
                  <a16:creationId xmlns:a16="http://schemas.microsoft.com/office/drawing/2014/main" id="{CDC6C606-D9DB-414C-BA9F-C9AEF39674C2}"/>
                </a:ext>
              </a:extLst>
            </p:cNvPr>
            <p:cNvSpPr txBox="1">
              <a:spLocks noChangeArrowheads="1"/>
            </p:cNvSpPr>
            <p:nvPr/>
          </p:nvSpPr>
          <p:spPr bwMode="auto">
            <a:xfrm>
              <a:off x="4799" y="9659"/>
              <a:ext cx="288"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800">
                  <a:solidFill>
                    <a:srgbClr val="0000FF"/>
                  </a:solidFill>
                  <a:latin typeface="Arial" panose="020B0604020202020204" pitchFamily="34" charset="0"/>
                  <a:ea typeface="Times New Roman" panose="02020603050405020304" pitchFamily="18" charset="0"/>
                  <a:cs typeface="Arial" panose="020B0604020202020204" pitchFamily="34" charset="0"/>
                </a:rPr>
                <a:t>3</a:t>
              </a:r>
              <a:endParaRPr lang="en-US" altLang="en-US">
                <a:ea typeface="Times New Roman" panose="02020603050405020304" pitchFamily="18" charset="0"/>
                <a:cs typeface="Arial" panose="020B0604020202020204" pitchFamily="34" charset="0"/>
              </a:endParaRPr>
            </a:p>
          </p:txBody>
        </p:sp>
        <p:sp>
          <p:nvSpPr>
            <p:cNvPr id="561" name="Text Box 671">
              <a:extLst>
                <a:ext uri="{FF2B5EF4-FFF2-40B4-BE49-F238E27FC236}">
                  <a16:creationId xmlns:a16="http://schemas.microsoft.com/office/drawing/2014/main" id="{C8E14EFD-587F-43FF-8BD0-B0670E517D4F}"/>
                </a:ext>
              </a:extLst>
            </p:cNvPr>
            <p:cNvSpPr txBox="1">
              <a:spLocks noChangeArrowheads="1"/>
            </p:cNvSpPr>
            <p:nvPr/>
          </p:nvSpPr>
          <p:spPr bwMode="auto">
            <a:xfrm>
              <a:off x="5519" y="9659"/>
              <a:ext cx="288"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800">
                  <a:solidFill>
                    <a:srgbClr val="0000FF"/>
                  </a:solidFill>
                  <a:latin typeface="Arial" panose="020B0604020202020204" pitchFamily="34" charset="0"/>
                  <a:ea typeface="Times New Roman" panose="02020603050405020304" pitchFamily="18" charset="0"/>
                  <a:cs typeface="Arial" panose="020B0604020202020204" pitchFamily="34" charset="0"/>
                </a:rPr>
                <a:t>4</a:t>
              </a:r>
              <a:endParaRPr lang="en-US" altLang="en-US">
                <a:ea typeface="Times New Roman" panose="02020603050405020304" pitchFamily="18" charset="0"/>
                <a:cs typeface="Arial" panose="020B0604020202020204" pitchFamily="34" charset="0"/>
              </a:endParaRPr>
            </a:p>
          </p:txBody>
        </p:sp>
        <p:sp>
          <p:nvSpPr>
            <p:cNvPr id="562" name="Text Box 670">
              <a:extLst>
                <a:ext uri="{FF2B5EF4-FFF2-40B4-BE49-F238E27FC236}">
                  <a16:creationId xmlns:a16="http://schemas.microsoft.com/office/drawing/2014/main" id="{063D2C2D-295D-42DA-91D2-E768410C50ED}"/>
                </a:ext>
              </a:extLst>
            </p:cNvPr>
            <p:cNvSpPr txBox="1">
              <a:spLocks noChangeArrowheads="1"/>
            </p:cNvSpPr>
            <p:nvPr/>
          </p:nvSpPr>
          <p:spPr bwMode="auto">
            <a:xfrm>
              <a:off x="4367" y="9701"/>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1000" baseline="-30000">
                  <a:latin typeface="Symbol" panose="05050102010706020507" pitchFamily="18" charset="2"/>
                  <a:cs typeface="Times New Roman" panose="02020603050405020304" pitchFamily="18" charset="0"/>
                </a:rPr>
                <a:t>  </a:t>
              </a:r>
              <a:r>
                <a:rPr lang="en-US" altLang="en-US" sz="1000">
                  <a:latin typeface="Symbol" panose="05050102010706020507" pitchFamily="18" charset="2"/>
                  <a:ea typeface="Times New Roman" panose="02020603050405020304" pitchFamily="18" charset="0"/>
                  <a:cs typeface="Arial" panose="020B0604020202020204" pitchFamily="34" charset="0"/>
                </a:rPr>
                <a:t>r</a:t>
              </a:r>
              <a:r>
                <a:rPr lang="en-US" altLang="en-US" sz="1000" baseline="-30000">
                  <a:latin typeface="Arial" panose="020B0604020202020204" pitchFamily="34" charset="0"/>
                  <a:ea typeface="Times New Roman" panose="02020603050405020304" pitchFamily="18" charset="0"/>
                  <a:cs typeface="Arial" panose="020B0604020202020204" pitchFamily="34" charset="0"/>
                </a:rPr>
                <a:t>0</a:t>
              </a:r>
              <a:endParaRPr lang="en-US" altLang="en-US"/>
            </a:p>
          </p:txBody>
        </p:sp>
        <p:sp>
          <p:nvSpPr>
            <p:cNvPr id="563" name="Line 669">
              <a:extLst>
                <a:ext uri="{FF2B5EF4-FFF2-40B4-BE49-F238E27FC236}">
                  <a16:creationId xmlns:a16="http://schemas.microsoft.com/office/drawing/2014/main" id="{1DA325FE-B85B-4118-8B15-75336B5E23F4}"/>
                </a:ext>
              </a:extLst>
            </p:cNvPr>
            <p:cNvSpPr>
              <a:spLocks noChangeShapeType="1"/>
            </p:cNvSpPr>
            <p:nvPr/>
          </p:nvSpPr>
          <p:spPr bwMode="auto">
            <a:xfrm flipV="1">
              <a:off x="2783" y="4905"/>
              <a:ext cx="1584" cy="1583"/>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64" name="Group 642">
              <a:extLst>
                <a:ext uri="{FF2B5EF4-FFF2-40B4-BE49-F238E27FC236}">
                  <a16:creationId xmlns:a16="http://schemas.microsoft.com/office/drawing/2014/main" id="{B3323F0D-604C-436E-AF23-ECE5DA0C94FA}"/>
                </a:ext>
              </a:extLst>
            </p:cNvPr>
            <p:cNvGrpSpPr>
              <a:grpSpLocks/>
            </p:cNvGrpSpPr>
            <p:nvPr/>
          </p:nvGrpSpPr>
          <p:grpSpPr bwMode="auto">
            <a:xfrm>
              <a:off x="2783" y="7497"/>
              <a:ext cx="720" cy="725"/>
              <a:chOff x="2783" y="7497"/>
              <a:chExt cx="720" cy="725"/>
            </a:xfrm>
          </p:grpSpPr>
          <p:sp>
            <p:nvSpPr>
              <p:cNvPr id="676" name="Rectangle 668">
                <a:extLst>
                  <a:ext uri="{FF2B5EF4-FFF2-40B4-BE49-F238E27FC236}">
                    <a16:creationId xmlns:a16="http://schemas.microsoft.com/office/drawing/2014/main" id="{6FFE1D51-93F6-420B-9272-89C4DE7B49C7}"/>
                  </a:ext>
                </a:extLst>
              </p:cNvPr>
              <p:cNvSpPr>
                <a:spLocks noChangeArrowheads="1"/>
              </p:cNvSpPr>
              <p:nvPr/>
            </p:nvSpPr>
            <p:spPr bwMode="auto">
              <a:xfrm>
                <a:off x="2783" y="7497"/>
                <a:ext cx="144" cy="143"/>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77" name="Rectangle 667">
                <a:extLst>
                  <a:ext uri="{FF2B5EF4-FFF2-40B4-BE49-F238E27FC236}">
                    <a16:creationId xmlns:a16="http://schemas.microsoft.com/office/drawing/2014/main" id="{1ABADB54-D23A-46BA-8157-61EF21FF1EDF}"/>
                  </a:ext>
                </a:extLst>
              </p:cNvPr>
              <p:cNvSpPr>
                <a:spLocks noChangeArrowheads="1"/>
              </p:cNvSpPr>
              <p:nvPr/>
            </p:nvSpPr>
            <p:spPr bwMode="auto">
              <a:xfrm>
                <a:off x="2783" y="7640"/>
                <a:ext cx="144" cy="143"/>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78" name="Rectangle 666">
                <a:extLst>
                  <a:ext uri="{FF2B5EF4-FFF2-40B4-BE49-F238E27FC236}">
                    <a16:creationId xmlns:a16="http://schemas.microsoft.com/office/drawing/2014/main" id="{3933EC5B-F867-43A7-8A7A-F253A1418AA7}"/>
                  </a:ext>
                </a:extLst>
              </p:cNvPr>
              <p:cNvSpPr>
                <a:spLocks noChangeArrowheads="1"/>
              </p:cNvSpPr>
              <p:nvPr/>
            </p:nvSpPr>
            <p:spPr bwMode="auto">
              <a:xfrm>
                <a:off x="2783" y="7783"/>
                <a:ext cx="144" cy="143"/>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79" name="Rectangle 665">
                <a:extLst>
                  <a:ext uri="{FF2B5EF4-FFF2-40B4-BE49-F238E27FC236}">
                    <a16:creationId xmlns:a16="http://schemas.microsoft.com/office/drawing/2014/main" id="{886FD1EA-C3C4-418A-B050-9E9783AFDC0B}"/>
                  </a:ext>
                </a:extLst>
              </p:cNvPr>
              <p:cNvSpPr>
                <a:spLocks noChangeArrowheads="1"/>
              </p:cNvSpPr>
              <p:nvPr/>
            </p:nvSpPr>
            <p:spPr bwMode="auto">
              <a:xfrm>
                <a:off x="2783" y="7926"/>
                <a:ext cx="144" cy="143"/>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80" name="Rectangle 664">
                <a:extLst>
                  <a:ext uri="{FF2B5EF4-FFF2-40B4-BE49-F238E27FC236}">
                    <a16:creationId xmlns:a16="http://schemas.microsoft.com/office/drawing/2014/main" id="{4DB04B54-3530-4D9A-9268-A6F50EDF1551}"/>
                  </a:ext>
                </a:extLst>
              </p:cNvPr>
              <p:cNvSpPr>
                <a:spLocks noChangeArrowheads="1"/>
              </p:cNvSpPr>
              <p:nvPr/>
            </p:nvSpPr>
            <p:spPr bwMode="auto">
              <a:xfrm>
                <a:off x="2783" y="8069"/>
                <a:ext cx="144" cy="150"/>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81" name="Rectangle 663">
                <a:extLst>
                  <a:ext uri="{FF2B5EF4-FFF2-40B4-BE49-F238E27FC236}">
                    <a16:creationId xmlns:a16="http://schemas.microsoft.com/office/drawing/2014/main" id="{4BB95145-549C-4AE3-BDAD-1A17BE259D3B}"/>
                  </a:ext>
                </a:extLst>
              </p:cNvPr>
              <p:cNvSpPr>
                <a:spLocks noChangeArrowheads="1"/>
              </p:cNvSpPr>
              <p:nvPr/>
            </p:nvSpPr>
            <p:spPr bwMode="auto">
              <a:xfrm>
                <a:off x="2927" y="7497"/>
                <a:ext cx="144" cy="143"/>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82" name="Rectangle 662">
                <a:extLst>
                  <a:ext uri="{FF2B5EF4-FFF2-40B4-BE49-F238E27FC236}">
                    <a16:creationId xmlns:a16="http://schemas.microsoft.com/office/drawing/2014/main" id="{9EA4A0D4-54FE-47B0-A7FB-78B4533EBEB7}"/>
                  </a:ext>
                </a:extLst>
              </p:cNvPr>
              <p:cNvSpPr>
                <a:spLocks noChangeArrowheads="1"/>
              </p:cNvSpPr>
              <p:nvPr/>
            </p:nvSpPr>
            <p:spPr bwMode="auto">
              <a:xfrm>
                <a:off x="2927" y="7640"/>
                <a:ext cx="144" cy="143"/>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83" name="Rectangle 661">
                <a:extLst>
                  <a:ext uri="{FF2B5EF4-FFF2-40B4-BE49-F238E27FC236}">
                    <a16:creationId xmlns:a16="http://schemas.microsoft.com/office/drawing/2014/main" id="{AAF9DB0B-EF0F-43DA-8D73-38BF129D638D}"/>
                  </a:ext>
                </a:extLst>
              </p:cNvPr>
              <p:cNvSpPr>
                <a:spLocks noChangeArrowheads="1"/>
              </p:cNvSpPr>
              <p:nvPr/>
            </p:nvSpPr>
            <p:spPr bwMode="auto">
              <a:xfrm>
                <a:off x="2927" y="7783"/>
                <a:ext cx="144" cy="143"/>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84" name="Rectangle 660">
                <a:extLst>
                  <a:ext uri="{FF2B5EF4-FFF2-40B4-BE49-F238E27FC236}">
                    <a16:creationId xmlns:a16="http://schemas.microsoft.com/office/drawing/2014/main" id="{DB19FFE9-37EE-4676-95B8-FAFE98B22D61}"/>
                  </a:ext>
                </a:extLst>
              </p:cNvPr>
              <p:cNvSpPr>
                <a:spLocks noChangeArrowheads="1"/>
              </p:cNvSpPr>
              <p:nvPr/>
            </p:nvSpPr>
            <p:spPr bwMode="auto">
              <a:xfrm>
                <a:off x="2927" y="7926"/>
                <a:ext cx="144" cy="143"/>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85" name="Rectangle 659">
                <a:extLst>
                  <a:ext uri="{FF2B5EF4-FFF2-40B4-BE49-F238E27FC236}">
                    <a16:creationId xmlns:a16="http://schemas.microsoft.com/office/drawing/2014/main" id="{04C0448D-DB4E-41DD-A269-DECC32E7E027}"/>
                  </a:ext>
                </a:extLst>
              </p:cNvPr>
              <p:cNvSpPr>
                <a:spLocks noChangeArrowheads="1"/>
              </p:cNvSpPr>
              <p:nvPr/>
            </p:nvSpPr>
            <p:spPr bwMode="auto">
              <a:xfrm>
                <a:off x="2927" y="8069"/>
                <a:ext cx="144" cy="150"/>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86" name="Rectangle 658">
                <a:extLst>
                  <a:ext uri="{FF2B5EF4-FFF2-40B4-BE49-F238E27FC236}">
                    <a16:creationId xmlns:a16="http://schemas.microsoft.com/office/drawing/2014/main" id="{24817359-59A0-478C-8583-58482BE85BBE}"/>
                  </a:ext>
                </a:extLst>
              </p:cNvPr>
              <p:cNvSpPr>
                <a:spLocks noChangeArrowheads="1"/>
              </p:cNvSpPr>
              <p:nvPr/>
            </p:nvSpPr>
            <p:spPr bwMode="auto">
              <a:xfrm>
                <a:off x="3071" y="7497"/>
                <a:ext cx="144" cy="143"/>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87" name="Rectangle 657">
                <a:extLst>
                  <a:ext uri="{FF2B5EF4-FFF2-40B4-BE49-F238E27FC236}">
                    <a16:creationId xmlns:a16="http://schemas.microsoft.com/office/drawing/2014/main" id="{3289C9DD-9EA6-4948-9F32-EB5CF66A577A}"/>
                  </a:ext>
                </a:extLst>
              </p:cNvPr>
              <p:cNvSpPr>
                <a:spLocks noChangeArrowheads="1"/>
              </p:cNvSpPr>
              <p:nvPr/>
            </p:nvSpPr>
            <p:spPr bwMode="auto">
              <a:xfrm>
                <a:off x="3071" y="7640"/>
                <a:ext cx="144" cy="143"/>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88" name="Rectangle 656">
                <a:extLst>
                  <a:ext uri="{FF2B5EF4-FFF2-40B4-BE49-F238E27FC236}">
                    <a16:creationId xmlns:a16="http://schemas.microsoft.com/office/drawing/2014/main" id="{E6311EFA-3359-43EA-BD38-5B2C288F8766}"/>
                  </a:ext>
                </a:extLst>
              </p:cNvPr>
              <p:cNvSpPr>
                <a:spLocks noChangeArrowheads="1"/>
              </p:cNvSpPr>
              <p:nvPr/>
            </p:nvSpPr>
            <p:spPr bwMode="auto">
              <a:xfrm>
                <a:off x="3071" y="7783"/>
                <a:ext cx="144" cy="143"/>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89" name="Rectangle 655">
                <a:extLst>
                  <a:ext uri="{FF2B5EF4-FFF2-40B4-BE49-F238E27FC236}">
                    <a16:creationId xmlns:a16="http://schemas.microsoft.com/office/drawing/2014/main" id="{DCAF8B73-B815-49E7-8F30-0CACF38E1569}"/>
                  </a:ext>
                </a:extLst>
              </p:cNvPr>
              <p:cNvSpPr>
                <a:spLocks noChangeArrowheads="1"/>
              </p:cNvSpPr>
              <p:nvPr/>
            </p:nvSpPr>
            <p:spPr bwMode="auto">
              <a:xfrm>
                <a:off x="3071" y="7926"/>
                <a:ext cx="144" cy="143"/>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90" name="Rectangle 654">
                <a:extLst>
                  <a:ext uri="{FF2B5EF4-FFF2-40B4-BE49-F238E27FC236}">
                    <a16:creationId xmlns:a16="http://schemas.microsoft.com/office/drawing/2014/main" id="{31A576FD-A24A-447A-A7C1-C20E47794A29}"/>
                  </a:ext>
                </a:extLst>
              </p:cNvPr>
              <p:cNvSpPr>
                <a:spLocks noChangeArrowheads="1"/>
              </p:cNvSpPr>
              <p:nvPr/>
            </p:nvSpPr>
            <p:spPr bwMode="auto">
              <a:xfrm>
                <a:off x="3071" y="8069"/>
                <a:ext cx="144" cy="150"/>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91" name="Rectangle 653">
                <a:extLst>
                  <a:ext uri="{FF2B5EF4-FFF2-40B4-BE49-F238E27FC236}">
                    <a16:creationId xmlns:a16="http://schemas.microsoft.com/office/drawing/2014/main" id="{BF49E0A1-C1FF-44FE-A0B6-ED1782CAF36B}"/>
                  </a:ext>
                </a:extLst>
              </p:cNvPr>
              <p:cNvSpPr>
                <a:spLocks noChangeArrowheads="1"/>
              </p:cNvSpPr>
              <p:nvPr/>
            </p:nvSpPr>
            <p:spPr bwMode="auto">
              <a:xfrm>
                <a:off x="3215" y="7497"/>
                <a:ext cx="144" cy="143"/>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92" name="Rectangle 652">
                <a:extLst>
                  <a:ext uri="{FF2B5EF4-FFF2-40B4-BE49-F238E27FC236}">
                    <a16:creationId xmlns:a16="http://schemas.microsoft.com/office/drawing/2014/main" id="{E9C3619F-F816-4281-BC36-CD0D4A0A879C}"/>
                  </a:ext>
                </a:extLst>
              </p:cNvPr>
              <p:cNvSpPr>
                <a:spLocks noChangeArrowheads="1"/>
              </p:cNvSpPr>
              <p:nvPr/>
            </p:nvSpPr>
            <p:spPr bwMode="auto">
              <a:xfrm>
                <a:off x="3215" y="7640"/>
                <a:ext cx="144" cy="143"/>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93" name="Rectangle 651">
                <a:extLst>
                  <a:ext uri="{FF2B5EF4-FFF2-40B4-BE49-F238E27FC236}">
                    <a16:creationId xmlns:a16="http://schemas.microsoft.com/office/drawing/2014/main" id="{BE771750-9541-43FD-A69A-208834CC040F}"/>
                  </a:ext>
                </a:extLst>
              </p:cNvPr>
              <p:cNvSpPr>
                <a:spLocks noChangeArrowheads="1"/>
              </p:cNvSpPr>
              <p:nvPr/>
            </p:nvSpPr>
            <p:spPr bwMode="auto">
              <a:xfrm>
                <a:off x="3215" y="7783"/>
                <a:ext cx="144" cy="143"/>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94" name="Rectangle 650">
                <a:extLst>
                  <a:ext uri="{FF2B5EF4-FFF2-40B4-BE49-F238E27FC236}">
                    <a16:creationId xmlns:a16="http://schemas.microsoft.com/office/drawing/2014/main" id="{4CE25AEB-7DB2-44D4-A13C-7B86A631BCA4}"/>
                  </a:ext>
                </a:extLst>
              </p:cNvPr>
              <p:cNvSpPr>
                <a:spLocks noChangeArrowheads="1"/>
              </p:cNvSpPr>
              <p:nvPr/>
            </p:nvSpPr>
            <p:spPr bwMode="auto">
              <a:xfrm>
                <a:off x="3215" y="7926"/>
                <a:ext cx="144" cy="143"/>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95" name="Rectangle 649">
                <a:extLst>
                  <a:ext uri="{FF2B5EF4-FFF2-40B4-BE49-F238E27FC236}">
                    <a16:creationId xmlns:a16="http://schemas.microsoft.com/office/drawing/2014/main" id="{9099E812-3B2E-4A9D-8526-6489FF2F8AB2}"/>
                  </a:ext>
                </a:extLst>
              </p:cNvPr>
              <p:cNvSpPr>
                <a:spLocks noChangeArrowheads="1"/>
              </p:cNvSpPr>
              <p:nvPr/>
            </p:nvSpPr>
            <p:spPr bwMode="auto">
              <a:xfrm>
                <a:off x="3215" y="8069"/>
                <a:ext cx="144" cy="150"/>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96" name="Rectangle 648">
                <a:extLst>
                  <a:ext uri="{FF2B5EF4-FFF2-40B4-BE49-F238E27FC236}">
                    <a16:creationId xmlns:a16="http://schemas.microsoft.com/office/drawing/2014/main" id="{EA7B9230-F90A-4C89-806B-97EA43312F5B}"/>
                  </a:ext>
                </a:extLst>
              </p:cNvPr>
              <p:cNvSpPr>
                <a:spLocks noChangeArrowheads="1"/>
              </p:cNvSpPr>
              <p:nvPr/>
            </p:nvSpPr>
            <p:spPr bwMode="auto">
              <a:xfrm>
                <a:off x="3359" y="7497"/>
                <a:ext cx="144" cy="143"/>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97" name="Rectangle 647">
                <a:extLst>
                  <a:ext uri="{FF2B5EF4-FFF2-40B4-BE49-F238E27FC236}">
                    <a16:creationId xmlns:a16="http://schemas.microsoft.com/office/drawing/2014/main" id="{065BEDBB-FF60-4C1F-8EA7-DCFE86990AD9}"/>
                  </a:ext>
                </a:extLst>
              </p:cNvPr>
              <p:cNvSpPr>
                <a:spLocks noChangeArrowheads="1"/>
              </p:cNvSpPr>
              <p:nvPr/>
            </p:nvSpPr>
            <p:spPr bwMode="auto">
              <a:xfrm>
                <a:off x="3359" y="7640"/>
                <a:ext cx="144" cy="143"/>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98" name="Rectangle 646">
                <a:extLst>
                  <a:ext uri="{FF2B5EF4-FFF2-40B4-BE49-F238E27FC236}">
                    <a16:creationId xmlns:a16="http://schemas.microsoft.com/office/drawing/2014/main" id="{034BF770-92F8-4403-BAF4-D10443566521}"/>
                  </a:ext>
                </a:extLst>
              </p:cNvPr>
              <p:cNvSpPr>
                <a:spLocks noChangeArrowheads="1"/>
              </p:cNvSpPr>
              <p:nvPr/>
            </p:nvSpPr>
            <p:spPr bwMode="auto">
              <a:xfrm>
                <a:off x="3359" y="7783"/>
                <a:ext cx="144" cy="143"/>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99" name="Rectangle 645">
                <a:extLst>
                  <a:ext uri="{FF2B5EF4-FFF2-40B4-BE49-F238E27FC236}">
                    <a16:creationId xmlns:a16="http://schemas.microsoft.com/office/drawing/2014/main" id="{E5C8D362-10E5-4DA4-859F-677AABC06E32}"/>
                  </a:ext>
                </a:extLst>
              </p:cNvPr>
              <p:cNvSpPr>
                <a:spLocks noChangeArrowheads="1"/>
              </p:cNvSpPr>
              <p:nvPr/>
            </p:nvSpPr>
            <p:spPr bwMode="auto">
              <a:xfrm>
                <a:off x="3359" y="7926"/>
                <a:ext cx="144" cy="143"/>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00" name="Rectangle 644">
                <a:extLst>
                  <a:ext uri="{FF2B5EF4-FFF2-40B4-BE49-F238E27FC236}">
                    <a16:creationId xmlns:a16="http://schemas.microsoft.com/office/drawing/2014/main" id="{1FE27FE7-C46E-4485-A0C5-A3D3F80C20B1}"/>
                  </a:ext>
                </a:extLst>
              </p:cNvPr>
              <p:cNvSpPr>
                <a:spLocks noChangeArrowheads="1"/>
              </p:cNvSpPr>
              <p:nvPr/>
            </p:nvSpPr>
            <p:spPr bwMode="auto">
              <a:xfrm>
                <a:off x="3359" y="8069"/>
                <a:ext cx="144" cy="150"/>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701" name="Rectangle 643">
                <a:extLst>
                  <a:ext uri="{FF2B5EF4-FFF2-40B4-BE49-F238E27FC236}">
                    <a16:creationId xmlns:a16="http://schemas.microsoft.com/office/drawing/2014/main" id="{31020D28-0C1F-43EF-ABDE-575EBF8CD941}"/>
                  </a:ext>
                </a:extLst>
              </p:cNvPr>
              <p:cNvSpPr>
                <a:spLocks noChangeArrowheads="1"/>
              </p:cNvSpPr>
              <p:nvPr/>
            </p:nvSpPr>
            <p:spPr bwMode="auto">
              <a:xfrm>
                <a:off x="2783" y="7497"/>
                <a:ext cx="720" cy="725"/>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grpSp>
        <p:grpSp>
          <p:nvGrpSpPr>
            <p:cNvPr id="565" name="Group 615">
              <a:extLst>
                <a:ext uri="{FF2B5EF4-FFF2-40B4-BE49-F238E27FC236}">
                  <a16:creationId xmlns:a16="http://schemas.microsoft.com/office/drawing/2014/main" id="{CB7183EA-41B0-455E-927B-B8CC3FB2FD03}"/>
                </a:ext>
              </a:extLst>
            </p:cNvPr>
            <p:cNvGrpSpPr>
              <a:grpSpLocks/>
            </p:cNvGrpSpPr>
            <p:nvPr/>
          </p:nvGrpSpPr>
          <p:grpSpPr bwMode="auto">
            <a:xfrm>
              <a:off x="3503" y="7497"/>
              <a:ext cx="720" cy="719"/>
              <a:chOff x="2927" y="5479"/>
              <a:chExt cx="720" cy="720"/>
            </a:xfrm>
          </p:grpSpPr>
          <p:sp>
            <p:nvSpPr>
              <p:cNvPr id="650" name="Rectangle 641">
                <a:extLst>
                  <a:ext uri="{FF2B5EF4-FFF2-40B4-BE49-F238E27FC236}">
                    <a16:creationId xmlns:a16="http://schemas.microsoft.com/office/drawing/2014/main" id="{5D62C0D1-18EC-49BF-88B5-6112A88D9840}"/>
                  </a:ext>
                </a:extLst>
              </p:cNvPr>
              <p:cNvSpPr>
                <a:spLocks noChangeArrowheads="1"/>
              </p:cNvSpPr>
              <p:nvPr/>
            </p:nvSpPr>
            <p:spPr bwMode="auto">
              <a:xfrm>
                <a:off x="2927"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51" name="Rectangle 640">
                <a:extLst>
                  <a:ext uri="{FF2B5EF4-FFF2-40B4-BE49-F238E27FC236}">
                    <a16:creationId xmlns:a16="http://schemas.microsoft.com/office/drawing/2014/main" id="{EBE5A548-E8F2-4D85-A5C4-CD6499BABB26}"/>
                  </a:ext>
                </a:extLst>
              </p:cNvPr>
              <p:cNvSpPr>
                <a:spLocks noChangeArrowheads="1"/>
              </p:cNvSpPr>
              <p:nvPr/>
            </p:nvSpPr>
            <p:spPr bwMode="auto">
              <a:xfrm>
                <a:off x="2927"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52" name="Rectangle 639">
                <a:extLst>
                  <a:ext uri="{FF2B5EF4-FFF2-40B4-BE49-F238E27FC236}">
                    <a16:creationId xmlns:a16="http://schemas.microsoft.com/office/drawing/2014/main" id="{7C07C9EC-BFF5-4D00-8788-1D20FE7ED56F}"/>
                  </a:ext>
                </a:extLst>
              </p:cNvPr>
              <p:cNvSpPr>
                <a:spLocks noChangeArrowheads="1"/>
              </p:cNvSpPr>
              <p:nvPr/>
            </p:nvSpPr>
            <p:spPr bwMode="auto">
              <a:xfrm>
                <a:off x="2927"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53" name="Rectangle 638">
                <a:extLst>
                  <a:ext uri="{FF2B5EF4-FFF2-40B4-BE49-F238E27FC236}">
                    <a16:creationId xmlns:a16="http://schemas.microsoft.com/office/drawing/2014/main" id="{18055BD2-E2CB-484A-9EDB-0194EF2D0991}"/>
                  </a:ext>
                </a:extLst>
              </p:cNvPr>
              <p:cNvSpPr>
                <a:spLocks noChangeArrowheads="1"/>
              </p:cNvSpPr>
              <p:nvPr/>
            </p:nvSpPr>
            <p:spPr bwMode="auto">
              <a:xfrm>
                <a:off x="2927"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54" name="Rectangle 637">
                <a:extLst>
                  <a:ext uri="{FF2B5EF4-FFF2-40B4-BE49-F238E27FC236}">
                    <a16:creationId xmlns:a16="http://schemas.microsoft.com/office/drawing/2014/main" id="{A924011F-4A6B-4144-9AE6-C860D6C14721}"/>
                  </a:ext>
                </a:extLst>
              </p:cNvPr>
              <p:cNvSpPr>
                <a:spLocks noChangeArrowheads="1"/>
              </p:cNvSpPr>
              <p:nvPr/>
            </p:nvSpPr>
            <p:spPr bwMode="auto">
              <a:xfrm>
                <a:off x="2927"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55" name="Rectangle 636">
                <a:extLst>
                  <a:ext uri="{FF2B5EF4-FFF2-40B4-BE49-F238E27FC236}">
                    <a16:creationId xmlns:a16="http://schemas.microsoft.com/office/drawing/2014/main" id="{9C78FAC2-EBA0-404A-93A2-C16A1685D29F}"/>
                  </a:ext>
                </a:extLst>
              </p:cNvPr>
              <p:cNvSpPr>
                <a:spLocks noChangeArrowheads="1"/>
              </p:cNvSpPr>
              <p:nvPr/>
            </p:nvSpPr>
            <p:spPr bwMode="auto">
              <a:xfrm>
                <a:off x="3071"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56" name="Rectangle 635">
                <a:extLst>
                  <a:ext uri="{FF2B5EF4-FFF2-40B4-BE49-F238E27FC236}">
                    <a16:creationId xmlns:a16="http://schemas.microsoft.com/office/drawing/2014/main" id="{C85506DB-FC01-416A-B490-3AA1A7B7FDD2}"/>
                  </a:ext>
                </a:extLst>
              </p:cNvPr>
              <p:cNvSpPr>
                <a:spLocks noChangeArrowheads="1"/>
              </p:cNvSpPr>
              <p:nvPr/>
            </p:nvSpPr>
            <p:spPr bwMode="auto">
              <a:xfrm>
                <a:off x="3071"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57" name="Rectangle 634">
                <a:extLst>
                  <a:ext uri="{FF2B5EF4-FFF2-40B4-BE49-F238E27FC236}">
                    <a16:creationId xmlns:a16="http://schemas.microsoft.com/office/drawing/2014/main" id="{A22CE1E3-643B-4478-AB3E-C406AC3F7326}"/>
                  </a:ext>
                </a:extLst>
              </p:cNvPr>
              <p:cNvSpPr>
                <a:spLocks noChangeArrowheads="1"/>
              </p:cNvSpPr>
              <p:nvPr/>
            </p:nvSpPr>
            <p:spPr bwMode="auto">
              <a:xfrm>
                <a:off x="3071"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58" name="Rectangle 633">
                <a:extLst>
                  <a:ext uri="{FF2B5EF4-FFF2-40B4-BE49-F238E27FC236}">
                    <a16:creationId xmlns:a16="http://schemas.microsoft.com/office/drawing/2014/main" id="{A0AFE4C7-50DE-45FB-B9E8-7D815E5231E2}"/>
                  </a:ext>
                </a:extLst>
              </p:cNvPr>
              <p:cNvSpPr>
                <a:spLocks noChangeArrowheads="1"/>
              </p:cNvSpPr>
              <p:nvPr/>
            </p:nvSpPr>
            <p:spPr bwMode="auto">
              <a:xfrm>
                <a:off x="3071"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59" name="Rectangle 632">
                <a:extLst>
                  <a:ext uri="{FF2B5EF4-FFF2-40B4-BE49-F238E27FC236}">
                    <a16:creationId xmlns:a16="http://schemas.microsoft.com/office/drawing/2014/main" id="{AF171F0E-8AD1-44DD-8E52-DAA8BE1DC716}"/>
                  </a:ext>
                </a:extLst>
              </p:cNvPr>
              <p:cNvSpPr>
                <a:spLocks noChangeArrowheads="1"/>
              </p:cNvSpPr>
              <p:nvPr/>
            </p:nvSpPr>
            <p:spPr bwMode="auto">
              <a:xfrm>
                <a:off x="3071"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60" name="Rectangle 631">
                <a:extLst>
                  <a:ext uri="{FF2B5EF4-FFF2-40B4-BE49-F238E27FC236}">
                    <a16:creationId xmlns:a16="http://schemas.microsoft.com/office/drawing/2014/main" id="{D7F361BA-38FB-4B14-A8B4-1A764FB30866}"/>
                  </a:ext>
                </a:extLst>
              </p:cNvPr>
              <p:cNvSpPr>
                <a:spLocks noChangeArrowheads="1"/>
              </p:cNvSpPr>
              <p:nvPr/>
            </p:nvSpPr>
            <p:spPr bwMode="auto">
              <a:xfrm>
                <a:off x="3215"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61" name="Rectangle 630">
                <a:extLst>
                  <a:ext uri="{FF2B5EF4-FFF2-40B4-BE49-F238E27FC236}">
                    <a16:creationId xmlns:a16="http://schemas.microsoft.com/office/drawing/2014/main" id="{8D9A3279-5586-4908-8DF6-1EC3BB408759}"/>
                  </a:ext>
                </a:extLst>
              </p:cNvPr>
              <p:cNvSpPr>
                <a:spLocks noChangeArrowheads="1"/>
              </p:cNvSpPr>
              <p:nvPr/>
            </p:nvSpPr>
            <p:spPr bwMode="auto">
              <a:xfrm>
                <a:off x="3215"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62" name="Rectangle 629">
                <a:extLst>
                  <a:ext uri="{FF2B5EF4-FFF2-40B4-BE49-F238E27FC236}">
                    <a16:creationId xmlns:a16="http://schemas.microsoft.com/office/drawing/2014/main" id="{7F265436-D2D4-421E-A64A-004FDD42384E}"/>
                  </a:ext>
                </a:extLst>
              </p:cNvPr>
              <p:cNvSpPr>
                <a:spLocks noChangeArrowheads="1"/>
              </p:cNvSpPr>
              <p:nvPr/>
            </p:nvSpPr>
            <p:spPr bwMode="auto">
              <a:xfrm>
                <a:off x="3215"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63" name="Rectangle 628">
                <a:extLst>
                  <a:ext uri="{FF2B5EF4-FFF2-40B4-BE49-F238E27FC236}">
                    <a16:creationId xmlns:a16="http://schemas.microsoft.com/office/drawing/2014/main" id="{922391F8-B1F7-47D4-8D80-A1E882D001A4}"/>
                  </a:ext>
                </a:extLst>
              </p:cNvPr>
              <p:cNvSpPr>
                <a:spLocks noChangeArrowheads="1"/>
              </p:cNvSpPr>
              <p:nvPr/>
            </p:nvSpPr>
            <p:spPr bwMode="auto">
              <a:xfrm>
                <a:off x="3215"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64" name="Rectangle 627">
                <a:extLst>
                  <a:ext uri="{FF2B5EF4-FFF2-40B4-BE49-F238E27FC236}">
                    <a16:creationId xmlns:a16="http://schemas.microsoft.com/office/drawing/2014/main" id="{6430FC2D-C766-46D6-9566-CD570769C2BA}"/>
                  </a:ext>
                </a:extLst>
              </p:cNvPr>
              <p:cNvSpPr>
                <a:spLocks noChangeArrowheads="1"/>
              </p:cNvSpPr>
              <p:nvPr/>
            </p:nvSpPr>
            <p:spPr bwMode="auto">
              <a:xfrm>
                <a:off x="3215"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65" name="Rectangle 626">
                <a:extLst>
                  <a:ext uri="{FF2B5EF4-FFF2-40B4-BE49-F238E27FC236}">
                    <a16:creationId xmlns:a16="http://schemas.microsoft.com/office/drawing/2014/main" id="{F4102114-B0BE-4E70-8230-2D909EDD4DAF}"/>
                  </a:ext>
                </a:extLst>
              </p:cNvPr>
              <p:cNvSpPr>
                <a:spLocks noChangeArrowheads="1"/>
              </p:cNvSpPr>
              <p:nvPr/>
            </p:nvSpPr>
            <p:spPr bwMode="auto">
              <a:xfrm>
                <a:off x="3359"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66" name="Rectangle 625">
                <a:extLst>
                  <a:ext uri="{FF2B5EF4-FFF2-40B4-BE49-F238E27FC236}">
                    <a16:creationId xmlns:a16="http://schemas.microsoft.com/office/drawing/2014/main" id="{B8731F4B-9D68-42D3-A373-60F8DBA71791}"/>
                  </a:ext>
                </a:extLst>
              </p:cNvPr>
              <p:cNvSpPr>
                <a:spLocks noChangeArrowheads="1"/>
              </p:cNvSpPr>
              <p:nvPr/>
            </p:nvSpPr>
            <p:spPr bwMode="auto">
              <a:xfrm>
                <a:off x="3359"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67" name="Rectangle 624">
                <a:extLst>
                  <a:ext uri="{FF2B5EF4-FFF2-40B4-BE49-F238E27FC236}">
                    <a16:creationId xmlns:a16="http://schemas.microsoft.com/office/drawing/2014/main" id="{FE505490-EAEA-4305-BD3C-2A1333153207}"/>
                  </a:ext>
                </a:extLst>
              </p:cNvPr>
              <p:cNvSpPr>
                <a:spLocks noChangeArrowheads="1"/>
              </p:cNvSpPr>
              <p:nvPr/>
            </p:nvSpPr>
            <p:spPr bwMode="auto">
              <a:xfrm>
                <a:off x="3359"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68" name="Rectangle 623">
                <a:extLst>
                  <a:ext uri="{FF2B5EF4-FFF2-40B4-BE49-F238E27FC236}">
                    <a16:creationId xmlns:a16="http://schemas.microsoft.com/office/drawing/2014/main" id="{40FB528E-A05F-4FEE-AE97-F68C0B567E29}"/>
                  </a:ext>
                </a:extLst>
              </p:cNvPr>
              <p:cNvSpPr>
                <a:spLocks noChangeArrowheads="1"/>
              </p:cNvSpPr>
              <p:nvPr/>
            </p:nvSpPr>
            <p:spPr bwMode="auto">
              <a:xfrm>
                <a:off x="3359"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69" name="Rectangle 622">
                <a:extLst>
                  <a:ext uri="{FF2B5EF4-FFF2-40B4-BE49-F238E27FC236}">
                    <a16:creationId xmlns:a16="http://schemas.microsoft.com/office/drawing/2014/main" id="{BF6C1F82-4C9F-4ACB-BE44-99318DE99EDD}"/>
                  </a:ext>
                </a:extLst>
              </p:cNvPr>
              <p:cNvSpPr>
                <a:spLocks noChangeArrowheads="1"/>
              </p:cNvSpPr>
              <p:nvPr/>
            </p:nvSpPr>
            <p:spPr bwMode="auto">
              <a:xfrm>
                <a:off x="3359"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70" name="Rectangle 621">
                <a:extLst>
                  <a:ext uri="{FF2B5EF4-FFF2-40B4-BE49-F238E27FC236}">
                    <a16:creationId xmlns:a16="http://schemas.microsoft.com/office/drawing/2014/main" id="{AAC75955-1D21-44D1-9E7C-CB8246B8D2C8}"/>
                  </a:ext>
                </a:extLst>
              </p:cNvPr>
              <p:cNvSpPr>
                <a:spLocks noChangeArrowheads="1"/>
              </p:cNvSpPr>
              <p:nvPr/>
            </p:nvSpPr>
            <p:spPr bwMode="auto">
              <a:xfrm>
                <a:off x="3503"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71" name="Rectangle 620">
                <a:extLst>
                  <a:ext uri="{FF2B5EF4-FFF2-40B4-BE49-F238E27FC236}">
                    <a16:creationId xmlns:a16="http://schemas.microsoft.com/office/drawing/2014/main" id="{EBDC1C52-2350-4582-BCAC-4CBABCE4BFC6}"/>
                  </a:ext>
                </a:extLst>
              </p:cNvPr>
              <p:cNvSpPr>
                <a:spLocks noChangeArrowheads="1"/>
              </p:cNvSpPr>
              <p:nvPr/>
            </p:nvSpPr>
            <p:spPr bwMode="auto">
              <a:xfrm>
                <a:off x="3503"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72" name="Rectangle 619">
                <a:extLst>
                  <a:ext uri="{FF2B5EF4-FFF2-40B4-BE49-F238E27FC236}">
                    <a16:creationId xmlns:a16="http://schemas.microsoft.com/office/drawing/2014/main" id="{DF8CC241-D6E6-4999-A234-D0F2F40F1FA9}"/>
                  </a:ext>
                </a:extLst>
              </p:cNvPr>
              <p:cNvSpPr>
                <a:spLocks noChangeArrowheads="1"/>
              </p:cNvSpPr>
              <p:nvPr/>
            </p:nvSpPr>
            <p:spPr bwMode="auto">
              <a:xfrm>
                <a:off x="3503"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73" name="Rectangle 618">
                <a:extLst>
                  <a:ext uri="{FF2B5EF4-FFF2-40B4-BE49-F238E27FC236}">
                    <a16:creationId xmlns:a16="http://schemas.microsoft.com/office/drawing/2014/main" id="{40405EEB-462E-477F-A0B1-DAC4742C81AC}"/>
                  </a:ext>
                </a:extLst>
              </p:cNvPr>
              <p:cNvSpPr>
                <a:spLocks noChangeArrowheads="1"/>
              </p:cNvSpPr>
              <p:nvPr/>
            </p:nvSpPr>
            <p:spPr bwMode="auto">
              <a:xfrm>
                <a:off x="3503"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74" name="Rectangle 617">
                <a:extLst>
                  <a:ext uri="{FF2B5EF4-FFF2-40B4-BE49-F238E27FC236}">
                    <a16:creationId xmlns:a16="http://schemas.microsoft.com/office/drawing/2014/main" id="{51BA92D3-6200-480A-9442-AE951455907A}"/>
                  </a:ext>
                </a:extLst>
              </p:cNvPr>
              <p:cNvSpPr>
                <a:spLocks noChangeArrowheads="1"/>
              </p:cNvSpPr>
              <p:nvPr/>
            </p:nvSpPr>
            <p:spPr bwMode="auto">
              <a:xfrm>
                <a:off x="3503"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75" name="Rectangle 616">
                <a:extLst>
                  <a:ext uri="{FF2B5EF4-FFF2-40B4-BE49-F238E27FC236}">
                    <a16:creationId xmlns:a16="http://schemas.microsoft.com/office/drawing/2014/main" id="{C081EF97-2255-4990-A9DB-1DFA2F7C8A86}"/>
                  </a:ext>
                </a:extLst>
              </p:cNvPr>
              <p:cNvSpPr>
                <a:spLocks noChangeArrowheads="1"/>
              </p:cNvSpPr>
              <p:nvPr/>
            </p:nvSpPr>
            <p:spPr bwMode="auto">
              <a:xfrm>
                <a:off x="2927" y="5479"/>
                <a:ext cx="720" cy="72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grpSp>
        <p:grpSp>
          <p:nvGrpSpPr>
            <p:cNvPr id="566" name="Group 588">
              <a:extLst>
                <a:ext uri="{FF2B5EF4-FFF2-40B4-BE49-F238E27FC236}">
                  <a16:creationId xmlns:a16="http://schemas.microsoft.com/office/drawing/2014/main" id="{004C5304-A5D3-45F4-B5BA-4A0443D68218}"/>
                </a:ext>
              </a:extLst>
            </p:cNvPr>
            <p:cNvGrpSpPr>
              <a:grpSpLocks/>
            </p:cNvGrpSpPr>
            <p:nvPr/>
          </p:nvGrpSpPr>
          <p:grpSpPr bwMode="auto">
            <a:xfrm>
              <a:off x="4223" y="7497"/>
              <a:ext cx="720" cy="719"/>
              <a:chOff x="2927" y="5479"/>
              <a:chExt cx="720" cy="720"/>
            </a:xfrm>
          </p:grpSpPr>
          <p:sp>
            <p:nvSpPr>
              <p:cNvPr id="624" name="Rectangle 614">
                <a:extLst>
                  <a:ext uri="{FF2B5EF4-FFF2-40B4-BE49-F238E27FC236}">
                    <a16:creationId xmlns:a16="http://schemas.microsoft.com/office/drawing/2014/main" id="{55B24043-0F46-4397-B2DC-C0BDA106D8E4}"/>
                  </a:ext>
                </a:extLst>
              </p:cNvPr>
              <p:cNvSpPr>
                <a:spLocks noChangeArrowheads="1"/>
              </p:cNvSpPr>
              <p:nvPr/>
            </p:nvSpPr>
            <p:spPr bwMode="auto">
              <a:xfrm>
                <a:off x="2927"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25" name="Rectangle 613">
                <a:extLst>
                  <a:ext uri="{FF2B5EF4-FFF2-40B4-BE49-F238E27FC236}">
                    <a16:creationId xmlns:a16="http://schemas.microsoft.com/office/drawing/2014/main" id="{AED0ABC9-1655-4C16-A3EC-C28C00A524D3}"/>
                  </a:ext>
                </a:extLst>
              </p:cNvPr>
              <p:cNvSpPr>
                <a:spLocks noChangeArrowheads="1"/>
              </p:cNvSpPr>
              <p:nvPr/>
            </p:nvSpPr>
            <p:spPr bwMode="auto">
              <a:xfrm>
                <a:off x="2927"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26" name="Rectangle 612">
                <a:extLst>
                  <a:ext uri="{FF2B5EF4-FFF2-40B4-BE49-F238E27FC236}">
                    <a16:creationId xmlns:a16="http://schemas.microsoft.com/office/drawing/2014/main" id="{B917E59F-5114-4CEB-9D70-7FB7929A5E53}"/>
                  </a:ext>
                </a:extLst>
              </p:cNvPr>
              <p:cNvSpPr>
                <a:spLocks noChangeArrowheads="1"/>
              </p:cNvSpPr>
              <p:nvPr/>
            </p:nvSpPr>
            <p:spPr bwMode="auto">
              <a:xfrm>
                <a:off x="2927"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27" name="Rectangle 611">
                <a:extLst>
                  <a:ext uri="{FF2B5EF4-FFF2-40B4-BE49-F238E27FC236}">
                    <a16:creationId xmlns:a16="http://schemas.microsoft.com/office/drawing/2014/main" id="{081B6CD5-33F1-4971-810C-2BC5ED901BA8}"/>
                  </a:ext>
                </a:extLst>
              </p:cNvPr>
              <p:cNvSpPr>
                <a:spLocks noChangeArrowheads="1"/>
              </p:cNvSpPr>
              <p:nvPr/>
            </p:nvSpPr>
            <p:spPr bwMode="auto">
              <a:xfrm>
                <a:off x="2927"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28" name="Rectangle 610">
                <a:extLst>
                  <a:ext uri="{FF2B5EF4-FFF2-40B4-BE49-F238E27FC236}">
                    <a16:creationId xmlns:a16="http://schemas.microsoft.com/office/drawing/2014/main" id="{8BE94522-25AA-4A98-BACC-4988F28DC8CA}"/>
                  </a:ext>
                </a:extLst>
              </p:cNvPr>
              <p:cNvSpPr>
                <a:spLocks noChangeArrowheads="1"/>
              </p:cNvSpPr>
              <p:nvPr/>
            </p:nvSpPr>
            <p:spPr bwMode="auto">
              <a:xfrm>
                <a:off x="2927"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29" name="Rectangle 609">
                <a:extLst>
                  <a:ext uri="{FF2B5EF4-FFF2-40B4-BE49-F238E27FC236}">
                    <a16:creationId xmlns:a16="http://schemas.microsoft.com/office/drawing/2014/main" id="{1DBE21DB-CB89-4BD2-9E5C-A21575B04D84}"/>
                  </a:ext>
                </a:extLst>
              </p:cNvPr>
              <p:cNvSpPr>
                <a:spLocks noChangeArrowheads="1"/>
              </p:cNvSpPr>
              <p:nvPr/>
            </p:nvSpPr>
            <p:spPr bwMode="auto">
              <a:xfrm>
                <a:off x="3071"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30" name="Rectangle 608">
                <a:extLst>
                  <a:ext uri="{FF2B5EF4-FFF2-40B4-BE49-F238E27FC236}">
                    <a16:creationId xmlns:a16="http://schemas.microsoft.com/office/drawing/2014/main" id="{23AA5AE8-3333-48B4-83B9-883C2204FCF2}"/>
                  </a:ext>
                </a:extLst>
              </p:cNvPr>
              <p:cNvSpPr>
                <a:spLocks noChangeArrowheads="1"/>
              </p:cNvSpPr>
              <p:nvPr/>
            </p:nvSpPr>
            <p:spPr bwMode="auto">
              <a:xfrm>
                <a:off x="3071"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31" name="Rectangle 607">
                <a:extLst>
                  <a:ext uri="{FF2B5EF4-FFF2-40B4-BE49-F238E27FC236}">
                    <a16:creationId xmlns:a16="http://schemas.microsoft.com/office/drawing/2014/main" id="{E4F7300A-6ADD-4A7B-A2FB-FFD25D6893C0}"/>
                  </a:ext>
                </a:extLst>
              </p:cNvPr>
              <p:cNvSpPr>
                <a:spLocks noChangeArrowheads="1"/>
              </p:cNvSpPr>
              <p:nvPr/>
            </p:nvSpPr>
            <p:spPr bwMode="auto">
              <a:xfrm>
                <a:off x="3071"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32" name="Rectangle 606">
                <a:extLst>
                  <a:ext uri="{FF2B5EF4-FFF2-40B4-BE49-F238E27FC236}">
                    <a16:creationId xmlns:a16="http://schemas.microsoft.com/office/drawing/2014/main" id="{24BC16C0-E518-48E9-8DB2-0E8E7842E075}"/>
                  </a:ext>
                </a:extLst>
              </p:cNvPr>
              <p:cNvSpPr>
                <a:spLocks noChangeArrowheads="1"/>
              </p:cNvSpPr>
              <p:nvPr/>
            </p:nvSpPr>
            <p:spPr bwMode="auto">
              <a:xfrm>
                <a:off x="3071"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33" name="Rectangle 605">
                <a:extLst>
                  <a:ext uri="{FF2B5EF4-FFF2-40B4-BE49-F238E27FC236}">
                    <a16:creationId xmlns:a16="http://schemas.microsoft.com/office/drawing/2014/main" id="{B473DBF0-A687-4652-A28E-922570F37556}"/>
                  </a:ext>
                </a:extLst>
              </p:cNvPr>
              <p:cNvSpPr>
                <a:spLocks noChangeArrowheads="1"/>
              </p:cNvSpPr>
              <p:nvPr/>
            </p:nvSpPr>
            <p:spPr bwMode="auto">
              <a:xfrm>
                <a:off x="3071"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34" name="Rectangle 604">
                <a:extLst>
                  <a:ext uri="{FF2B5EF4-FFF2-40B4-BE49-F238E27FC236}">
                    <a16:creationId xmlns:a16="http://schemas.microsoft.com/office/drawing/2014/main" id="{279BABE6-6531-4E8B-BE72-2F92F5DA881F}"/>
                  </a:ext>
                </a:extLst>
              </p:cNvPr>
              <p:cNvSpPr>
                <a:spLocks noChangeArrowheads="1"/>
              </p:cNvSpPr>
              <p:nvPr/>
            </p:nvSpPr>
            <p:spPr bwMode="auto">
              <a:xfrm>
                <a:off x="3215"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35" name="Rectangle 603">
                <a:extLst>
                  <a:ext uri="{FF2B5EF4-FFF2-40B4-BE49-F238E27FC236}">
                    <a16:creationId xmlns:a16="http://schemas.microsoft.com/office/drawing/2014/main" id="{EF67DC98-4B00-4502-A4D2-6C94A149E737}"/>
                  </a:ext>
                </a:extLst>
              </p:cNvPr>
              <p:cNvSpPr>
                <a:spLocks noChangeArrowheads="1"/>
              </p:cNvSpPr>
              <p:nvPr/>
            </p:nvSpPr>
            <p:spPr bwMode="auto">
              <a:xfrm>
                <a:off x="3215"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36" name="Rectangle 602">
                <a:extLst>
                  <a:ext uri="{FF2B5EF4-FFF2-40B4-BE49-F238E27FC236}">
                    <a16:creationId xmlns:a16="http://schemas.microsoft.com/office/drawing/2014/main" id="{264629C6-F447-48DB-A5D0-D964687BAC71}"/>
                  </a:ext>
                </a:extLst>
              </p:cNvPr>
              <p:cNvSpPr>
                <a:spLocks noChangeArrowheads="1"/>
              </p:cNvSpPr>
              <p:nvPr/>
            </p:nvSpPr>
            <p:spPr bwMode="auto">
              <a:xfrm>
                <a:off x="3215"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37" name="Rectangle 601">
                <a:extLst>
                  <a:ext uri="{FF2B5EF4-FFF2-40B4-BE49-F238E27FC236}">
                    <a16:creationId xmlns:a16="http://schemas.microsoft.com/office/drawing/2014/main" id="{6DCDE080-6A2C-4E5E-9F84-5798D27CA1C9}"/>
                  </a:ext>
                </a:extLst>
              </p:cNvPr>
              <p:cNvSpPr>
                <a:spLocks noChangeArrowheads="1"/>
              </p:cNvSpPr>
              <p:nvPr/>
            </p:nvSpPr>
            <p:spPr bwMode="auto">
              <a:xfrm>
                <a:off x="3215"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38" name="Rectangle 600">
                <a:extLst>
                  <a:ext uri="{FF2B5EF4-FFF2-40B4-BE49-F238E27FC236}">
                    <a16:creationId xmlns:a16="http://schemas.microsoft.com/office/drawing/2014/main" id="{E7DFC3F4-835E-4DFA-8F47-291004345FF9}"/>
                  </a:ext>
                </a:extLst>
              </p:cNvPr>
              <p:cNvSpPr>
                <a:spLocks noChangeArrowheads="1"/>
              </p:cNvSpPr>
              <p:nvPr/>
            </p:nvSpPr>
            <p:spPr bwMode="auto">
              <a:xfrm>
                <a:off x="3215"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39" name="Rectangle 599">
                <a:extLst>
                  <a:ext uri="{FF2B5EF4-FFF2-40B4-BE49-F238E27FC236}">
                    <a16:creationId xmlns:a16="http://schemas.microsoft.com/office/drawing/2014/main" id="{B883FE26-9F54-48A8-9D38-CCDC124E5C31}"/>
                  </a:ext>
                </a:extLst>
              </p:cNvPr>
              <p:cNvSpPr>
                <a:spLocks noChangeArrowheads="1"/>
              </p:cNvSpPr>
              <p:nvPr/>
            </p:nvSpPr>
            <p:spPr bwMode="auto">
              <a:xfrm>
                <a:off x="3359"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40" name="Rectangle 598">
                <a:extLst>
                  <a:ext uri="{FF2B5EF4-FFF2-40B4-BE49-F238E27FC236}">
                    <a16:creationId xmlns:a16="http://schemas.microsoft.com/office/drawing/2014/main" id="{9E514C9B-1A11-459B-8142-971A5671A2B4}"/>
                  </a:ext>
                </a:extLst>
              </p:cNvPr>
              <p:cNvSpPr>
                <a:spLocks noChangeArrowheads="1"/>
              </p:cNvSpPr>
              <p:nvPr/>
            </p:nvSpPr>
            <p:spPr bwMode="auto">
              <a:xfrm>
                <a:off x="3359"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41" name="Rectangle 597">
                <a:extLst>
                  <a:ext uri="{FF2B5EF4-FFF2-40B4-BE49-F238E27FC236}">
                    <a16:creationId xmlns:a16="http://schemas.microsoft.com/office/drawing/2014/main" id="{CCB0B9FA-B686-45DD-A170-9D7B4AADF812}"/>
                  </a:ext>
                </a:extLst>
              </p:cNvPr>
              <p:cNvSpPr>
                <a:spLocks noChangeArrowheads="1"/>
              </p:cNvSpPr>
              <p:nvPr/>
            </p:nvSpPr>
            <p:spPr bwMode="auto">
              <a:xfrm>
                <a:off x="3359"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42" name="Rectangle 596">
                <a:extLst>
                  <a:ext uri="{FF2B5EF4-FFF2-40B4-BE49-F238E27FC236}">
                    <a16:creationId xmlns:a16="http://schemas.microsoft.com/office/drawing/2014/main" id="{F34340CF-B169-4A48-80B3-20DC6F2A5939}"/>
                  </a:ext>
                </a:extLst>
              </p:cNvPr>
              <p:cNvSpPr>
                <a:spLocks noChangeArrowheads="1"/>
              </p:cNvSpPr>
              <p:nvPr/>
            </p:nvSpPr>
            <p:spPr bwMode="auto">
              <a:xfrm>
                <a:off x="3359"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43" name="Rectangle 595">
                <a:extLst>
                  <a:ext uri="{FF2B5EF4-FFF2-40B4-BE49-F238E27FC236}">
                    <a16:creationId xmlns:a16="http://schemas.microsoft.com/office/drawing/2014/main" id="{10926AD7-9699-4342-A761-0E3BF0B9E0CF}"/>
                  </a:ext>
                </a:extLst>
              </p:cNvPr>
              <p:cNvSpPr>
                <a:spLocks noChangeArrowheads="1"/>
              </p:cNvSpPr>
              <p:nvPr/>
            </p:nvSpPr>
            <p:spPr bwMode="auto">
              <a:xfrm>
                <a:off x="3359"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44" name="Rectangle 594">
                <a:extLst>
                  <a:ext uri="{FF2B5EF4-FFF2-40B4-BE49-F238E27FC236}">
                    <a16:creationId xmlns:a16="http://schemas.microsoft.com/office/drawing/2014/main" id="{76CEC2C3-4E08-44FA-B179-28CA7200DDD2}"/>
                  </a:ext>
                </a:extLst>
              </p:cNvPr>
              <p:cNvSpPr>
                <a:spLocks noChangeArrowheads="1"/>
              </p:cNvSpPr>
              <p:nvPr/>
            </p:nvSpPr>
            <p:spPr bwMode="auto">
              <a:xfrm>
                <a:off x="3503"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45" name="Rectangle 593">
                <a:extLst>
                  <a:ext uri="{FF2B5EF4-FFF2-40B4-BE49-F238E27FC236}">
                    <a16:creationId xmlns:a16="http://schemas.microsoft.com/office/drawing/2014/main" id="{075A680F-22C2-409B-A988-14CACDEDE202}"/>
                  </a:ext>
                </a:extLst>
              </p:cNvPr>
              <p:cNvSpPr>
                <a:spLocks noChangeArrowheads="1"/>
              </p:cNvSpPr>
              <p:nvPr/>
            </p:nvSpPr>
            <p:spPr bwMode="auto">
              <a:xfrm>
                <a:off x="3503"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46" name="Rectangle 592">
                <a:extLst>
                  <a:ext uri="{FF2B5EF4-FFF2-40B4-BE49-F238E27FC236}">
                    <a16:creationId xmlns:a16="http://schemas.microsoft.com/office/drawing/2014/main" id="{E778F240-0527-4399-97E5-CAD955F57E50}"/>
                  </a:ext>
                </a:extLst>
              </p:cNvPr>
              <p:cNvSpPr>
                <a:spLocks noChangeArrowheads="1"/>
              </p:cNvSpPr>
              <p:nvPr/>
            </p:nvSpPr>
            <p:spPr bwMode="auto">
              <a:xfrm>
                <a:off x="3503"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47" name="Rectangle 591">
                <a:extLst>
                  <a:ext uri="{FF2B5EF4-FFF2-40B4-BE49-F238E27FC236}">
                    <a16:creationId xmlns:a16="http://schemas.microsoft.com/office/drawing/2014/main" id="{149F2CD5-F1E8-4A52-9889-F9CA8CE31E63}"/>
                  </a:ext>
                </a:extLst>
              </p:cNvPr>
              <p:cNvSpPr>
                <a:spLocks noChangeArrowheads="1"/>
              </p:cNvSpPr>
              <p:nvPr/>
            </p:nvSpPr>
            <p:spPr bwMode="auto">
              <a:xfrm>
                <a:off x="3503"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48" name="Rectangle 590">
                <a:extLst>
                  <a:ext uri="{FF2B5EF4-FFF2-40B4-BE49-F238E27FC236}">
                    <a16:creationId xmlns:a16="http://schemas.microsoft.com/office/drawing/2014/main" id="{69850E70-C887-4EA1-AF06-327CA564630D}"/>
                  </a:ext>
                </a:extLst>
              </p:cNvPr>
              <p:cNvSpPr>
                <a:spLocks noChangeArrowheads="1"/>
              </p:cNvSpPr>
              <p:nvPr/>
            </p:nvSpPr>
            <p:spPr bwMode="auto">
              <a:xfrm>
                <a:off x="3503"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49" name="Rectangle 589">
                <a:extLst>
                  <a:ext uri="{FF2B5EF4-FFF2-40B4-BE49-F238E27FC236}">
                    <a16:creationId xmlns:a16="http://schemas.microsoft.com/office/drawing/2014/main" id="{A382DC06-248B-4D5C-9ADF-380318BD30BE}"/>
                  </a:ext>
                </a:extLst>
              </p:cNvPr>
              <p:cNvSpPr>
                <a:spLocks noChangeArrowheads="1"/>
              </p:cNvSpPr>
              <p:nvPr/>
            </p:nvSpPr>
            <p:spPr bwMode="auto">
              <a:xfrm>
                <a:off x="2927" y="5479"/>
                <a:ext cx="720" cy="72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grpSp>
        <p:grpSp>
          <p:nvGrpSpPr>
            <p:cNvPr id="567" name="Group 561">
              <a:extLst>
                <a:ext uri="{FF2B5EF4-FFF2-40B4-BE49-F238E27FC236}">
                  <a16:creationId xmlns:a16="http://schemas.microsoft.com/office/drawing/2014/main" id="{21A2B8A3-2127-402F-B5A6-08CC8AC5EBAA}"/>
                </a:ext>
              </a:extLst>
            </p:cNvPr>
            <p:cNvGrpSpPr>
              <a:grpSpLocks/>
            </p:cNvGrpSpPr>
            <p:nvPr/>
          </p:nvGrpSpPr>
          <p:grpSpPr bwMode="auto">
            <a:xfrm>
              <a:off x="4943" y="7497"/>
              <a:ext cx="720" cy="719"/>
              <a:chOff x="2927" y="5479"/>
              <a:chExt cx="720" cy="720"/>
            </a:xfrm>
          </p:grpSpPr>
          <p:sp>
            <p:nvSpPr>
              <p:cNvPr id="598" name="Rectangle 587">
                <a:extLst>
                  <a:ext uri="{FF2B5EF4-FFF2-40B4-BE49-F238E27FC236}">
                    <a16:creationId xmlns:a16="http://schemas.microsoft.com/office/drawing/2014/main" id="{A838D77A-F1A3-41C0-A297-5E73D24E72A1}"/>
                  </a:ext>
                </a:extLst>
              </p:cNvPr>
              <p:cNvSpPr>
                <a:spLocks noChangeArrowheads="1"/>
              </p:cNvSpPr>
              <p:nvPr/>
            </p:nvSpPr>
            <p:spPr bwMode="auto">
              <a:xfrm>
                <a:off x="2927"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99" name="Rectangle 586">
                <a:extLst>
                  <a:ext uri="{FF2B5EF4-FFF2-40B4-BE49-F238E27FC236}">
                    <a16:creationId xmlns:a16="http://schemas.microsoft.com/office/drawing/2014/main" id="{E7F1AC63-5514-4681-9F00-42554F1A2DF6}"/>
                  </a:ext>
                </a:extLst>
              </p:cNvPr>
              <p:cNvSpPr>
                <a:spLocks noChangeArrowheads="1"/>
              </p:cNvSpPr>
              <p:nvPr/>
            </p:nvSpPr>
            <p:spPr bwMode="auto">
              <a:xfrm>
                <a:off x="2927"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00" name="Rectangle 585">
                <a:extLst>
                  <a:ext uri="{FF2B5EF4-FFF2-40B4-BE49-F238E27FC236}">
                    <a16:creationId xmlns:a16="http://schemas.microsoft.com/office/drawing/2014/main" id="{ADD22D8C-AB10-42F3-BA40-ADD4E2707268}"/>
                  </a:ext>
                </a:extLst>
              </p:cNvPr>
              <p:cNvSpPr>
                <a:spLocks noChangeArrowheads="1"/>
              </p:cNvSpPr>
              <p:nvPr/>
            </p:nvSpPr>
            <p:spPr bwMode="auto">
              <a:xfrm>
                <a:off x="2927"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01" name="Rectangle 584">
                <a:extLst>
                  <a:ext uri="{FF2B5EF4-FFF2-40B4-BE49-F238E27FC236}">
                    <a16:creationId xmlns:a16="http://schemas.microsoft.com/office/drawing/2014/main" id="{D662FBCD-DA73-429C-A19C-10C873C2E5FC}"/>
                  </a:ext>
                </a:extLst>
              </p:cNvPr>
              <p:cNvSpPr>
                <a:spLocks noChangeArrowheads="1"/>
              </p:cNvSpPr>
              <p:nvPr/>
            </p:nvSpPr>
            <p:spPr bwMode="auto">
              <a:xfrm>
                <a:off x="2927"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02" name="Rectangle 583">
                <a:extLst>
                  <a:ext uri="{FF2B5EF4-FFF2-40B4-BE49-F238E27FC236}">
                    <a16:creationId xmlns:a16="http://schemas.microsoft.com/office/drawing/2014/main" id="{61AFDD2D-FCF7-432E-8F2E-D146D01BE3CE}"/>
                  </a:ext>
                </a:extLst>
              </p:cNvPr>
              <p:cNvSpPr>
                <a:spLocks noChangeArrowheads="1"/>
              </p:cNvSpPr>
              <p:nvPr/>
            </p:nvSpPr>
            <p:spPr bwMode="auto">
              <a:xfrm>
                <a:off x="2927"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03" name="Rectangle 582">
                <a:extLst>
                  <a:ext uri="{FF2B5EF4-FFF2-40B4-BE49-F238E27FC236}">
                    <a16:creationId xmlns:a16="http://schemas.microsoft.com/office/drawing/2014/main" id="{9ACDEA05-CA7A-40B6-B72D-1CBAD7731940}"/>
                  </a:ext>
                </a:extLst>
              </p:cNvPr>
              <p:cNvSpPr>
                <a:spLocks noChangeArrowheads="1"/>
              </p:cNvSpPr>
              <p:nvPr/>
            </p:nvSpPr>
            <p:spPr bwMode="auto">
              <a:xfrm>
                <a:off x="3071"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04" name="Rectangle 581">
                <a:extLst>
                  <a:ext uri="{FF2B5EF4-FFF2-40B4-BE49-F238E27FC236}">
                    <a16:creationId xmlns:a16="http://schemas.microsoft.com/office/drawing/2014/main" id="{41A88A9F-CA1D-41C0-9B96-72A22907788F}"/>
                  </a:ext>
                </a:extLst>
              </p:cNvPr>
              <p:cNvSpPr>
                <a:spLocks noChangeArrowheads="1"/>
              </p:cNvSpPr>
              <p:nvPr/>
            </p:nvSpPr>
            <p:spPr bwMode="auto">
              <a:xfrm>
                <a:off x="3071"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05" name="Rectangle 580">
                <a:extLst>
                  <a:ext uri="{FF2B5EF4-FFF2-40B4-BE49-F238E27FC236}">
                    <a16:creationId xmlns:a16="http://schemas.microsoft.com/office/drawing/2014/main" id="{EA777F07-20A4-4B58-88CF-C079EAD3A773}"/>
                  </a:ext>
                </a:extLst>
              </p:cNvPr>
              <p:cNvSpPr>
                <a:spLocks noChangeArrowheads="1"/>
              </p:cNvSpPr>
              <p:nvPr/>
            </p:nvSpPr>
            <p:spPr bwMode="auto">
              <a:xfrm>
                <a:off x="3071"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06" name="Rectangle 579">
                <a:extLst>
                  <a:ext uri="{FF2B5EF4-FFF2-40B4-BE49-F238E27FC236}">
                    <a16:creationId xmlns:a16="http://schemas.microsoft.com/office/drawing/2014/main" id="{343460C0-CA39-402C-B0C8-1B6A505CD78E}"/>
                  </a:ext>
                </a:extLst>
              </p:cNvPr>
              <p:cNvSpPr>
                <a:spLocks noChangeArrowheads="1"/>
              </p:cNvSpPr>
              <p:nvPr/>
            </p:nvSpPr>
            <p:spPr bwMode="auto">
              <a:xfrm>
                <a:off x="3071"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07" name="Rectangle 578">
                <a:extLst>
                  <a:ext uri="{FF2B5EF4-FFF2-40B4-BE49-F238E27FC236}">
                    <a16:creationId xmlns:a16="http://schemas.microsoft.com/office/drawing/2014/main" id="{AD55AD70-B53F-4797-92BE-20E59DA87E2B}"/>
                  </a:ext>
                </a:extLst>
              </p:cNvPr>
              <p:cNvSpPr>
                <a:spLocks noChangeArrowheads="1"/>
              </p:cNvSpPr>
              <p:nvPr/>
            </p:nvSpPr>
            <p:spPr bwMode="auto">
              <a:xfrm>
                <a:off x="3071"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08" name="Rectangle 577">
                <a:extLst>
                  <a:ext uri="{FF2B5EF4-FFF2-40B4-BE49-F238E27FC236}">
                    <a16:creationId xmlns:a16="http://schemas.microsoft.com/office/drawing/2014/main" id="{DD40560D-11ED-4FC3-A1C6-B8B5AC78FAC3}"/>
                  </a:ext>
                </a:extLst>
              </p:cNvPr>
              <p:cNvSpPr>
                <a:spLocks noChangeArrowheads="1"/>
              </p:cNvSpPr>
              <p:nvPr/>
            </p:nvSpPr>
            <p:spPr bwMode="auto">
              <a:xfrm>
                <a:off x="3215"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09" name="Rectangle 576">
                <a:extLst>
                  <a:ext uri="{FF2B5EF4-FFF2-40B4-BE49-F238E27FC236}">
                    <a16:creationId xmlns:a16="http://schemas.microsoft.com/office/drawing/2014/main" id="{1508C2D9-E8D3-4E79-98BB-5139B9514477}"/>
                  </a:ext>
                </a:extLst>
              </p:cNvPr>
              <p:cNvSpPr>
                <a:spLocks noChangeArrowheads="1"/>
              </p:cNvSpPr>
              <p:nvPr/>
            </p:nvSpPr>
            <p:spPr bwMode="auto">
              <a:xfrm>
                <a:off x="3215"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10" name="Rectangle 575">
                <a:extLst>
                  <a:ext uri="{FF2B5EF4-FFF2-40B4-BE49-F238E27FC236}">
                    <a16:creationId xmlns:a16="http://schemas.microsoft.com/office/drawing/2014/main" id="{1270C1E1-9F19-4236-B87E-24CF19A6975D}"/>
                  </a:ext>
                </a:extLst>
              </p:cNvPr>
              <p:cNvSpPr>
                <a:spLocks noChangeArrowheads="1"/>
              </p:cNvSpPr>
              <p:nvPr/>
            </p:nvSpPr>
            <p:spPr bwMode="auto">
              <a:xfrm>
                <a:off x="3215"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11" name="Rectangle 574">
                <a:extLst>
                  <a:ext uri="{FF2B5EF4-FFF2-40B4-BE49-F238E27FC236}">
                    <a16:creationId xmlns:a16="http://schemas.microsoft.com/office/drawing/2014/main" id="{4A391E2C-A778-4A23-9E89-417D2F5A6C92}"/>
                  </a:ext>
                </a:extLst>
              </p:cNvPr>
              <p:cNvSpPr>
                <a:spLocks noChangeArrowheads="1"/>
              </p:cNvSpPr>
              <p:nvPr/>
            </p:nvSpPr>
            <p:spPr bwMode="auto">
              <a:xfrm>
                <a:off x="3215"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12" name="Rectangle 573">
                <a:extLst>
                  <a:ext uri="{FF2B5EF4-FFF2-40B4-BE49-F238E27FC236}">
                    <a16:creationId xmlns:a16="http://schemas.microsoft.com/office/drawing/2014/main" id="{CBACF8C9-C5DD-4634-8496-48C0B597D735}"/>
                  </a:ext>
                </a:extLst>
              </p:cNvPr>
              <p:cNvSpPr>
                <a:spLocks noChangeArrowheads="1"/>
              </p:cNvSpPr>
              <p:nvPr/>
            </p:nvSpPr>
            <p:spPr bwMode="auto">
              <a:xfrm>
                <a:off x="3215"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13" name="Rectangle 572">
                <a:extLst>
                  <a:ext uri="{FF2B5EF4-FFF2-40B4-BE49-F238E27FC236}">
                    <a16:creationId xmlns:a16="http://schemas.microsoft.com/office/drawing/2014/main" id="{CCB1EA53-8B6D-42B2-A935-247F1C7094D4}"/>
                  </a:ext>
                </a:extLst>
              </p:cNvPr>
              <p:cNvSpPr>
                <a:spLocks noChangeArrowheads="1"/>
              </p:cNvSpPr>
              <p:nvPr/>
            </p:nvSpPr>
            <p:spPr bwMode="auto">
              <a:xfrm>
                <a:off x="3359"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14" name="Rectangle 571">
                <a:extLst>
                  <a:ext uri="{FF2B5EF4-FFF2-40B4-BE49-F238E27FC236}">
                    <a16:creationId xmlns:a16="http://schemas.microsoft.com/office/drawing/2014/main" id="{21AAFBCE-9552-415F-8C42-4AAB355FFB1A}"/>
                  </a:ext>
                </a:extLst>
              </p:cNvPr>
              <p:cNvSpPr>
                <a:spLocks noChangeArrowheads="1"/>
              </p:cNvSpPr>
              <p:nvPr/>
            </p:nvSpPr>
            <p:spPr bwMode="auto">
              <a:xfrm>
                <a:off x="3359"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15" name="Rectangle 570">
                <a:extLst>
                  <a:ext uri="{FF2B5EF4-FFF2-40B4-BE49-F238E27FC236}">
                    <a16:creationId xmlns:a16="http://schemas.microsoft.com/office/drawing/2014/main" id="{7BCD65DF-1CB9-4D96-8BDC-DDC7EDFB8C83}"/>
                  </a:ext>
                </a:extLst>
              </p:cNvPr>
              <p:cNvSpPr>
                <a:spLocks noChangeArrowheads="1"/>
              </p:cNvSpPr>
              <p:nvPr/>
            </p:nvSpPr>
            <p:spPr bwMode="auto">
              <a:xfrm>
                <a:off x="3359"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16" name="Rectangle 569">
                <a:extLst>
                  <a:ext uri="{FF2B5EF4-FFF2-40B4-BE49-F238E27FC236}">
                    <a16:creationId xmlns:a16="http://schemas.microsoft.com/office/drawing/2014/main" id="{25D63F93-405E-47A9-BDA2-5B6BA51C4C7E}"/>
                  </a:ext>
                </a:extLst>
              </p:cNvPr>
              <p:cNvSpPr>
                <a:spLocks noChangeArrowheads="1"/>
              </p:cNvSpPr>
              <p:nvPr/>
            </p:nvSpPr>
            <p:spPr bwMode="auto">
              <a:xfrm>
                <a:off x="3359"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17" name="Rectangle 568">
                <a:extLst>
                  <a:ext uri="{FF2B5EF4-FFF2-40B4-BE49-F238E27FC236}">
                    <a16:creationId xmlns:a16="http://schemas.microsoft.com/office/drawing/2014/main" id="{71701CC3-AE6A-44B2-BC10-A7A2508708E8}"/>
                  </a:ext>
                </a:extLst>
              </p:cNvPr>
              <p:cNvSpPr>
                <a:spLocks noChangeArrowheads="1"/>
              </p:cNvSpPr>
              <p:nvPr/>
            </p:nvSpPr>
            <p:spPr bwMode="auto">
              <a:xfrm>
                <a:off x="3359"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18" name="Rectangle 567">
                <a:extLst>
                  <a:ext uri="{FF2B5EF4-FFF2-40B4-BE49-F238E27FC236}">
                    <a16:creationId xmlns:a16="http://schemas.microsoft.com/office/drawing/2014/main" id="{FD321071-FB68-4202-9968-5ACD3AA2D600}"/>
                  </a:ext>
                </a:extLst>
              </p:cNvPr>
              <p:cNvSpPr>
                <a:spLocks noChangeArrowheads="1"/>
              </p:cNvSpPr>
              <p:nvPr/>
            </p:nvSpPr>
            <p:spPr bwMode="auto">
              <a:xfrm>
                <a:off x="3503" y="5479"/>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19" name="Rectangle 566">
                <a:extLst>
                  <a:ext uri="{FF2B5EF4-FFF2-40B4-BE49-F238E27FC236}">
                    <a16:creationId xmlns:a16="http://schemas.microsoft.com/office/drawing/2014/main" id="{A136CC1E-92DE-4432-B71F-0502F9B8AE58}"/>
                  </a:ext>
                </a:extLst>
              </p:cNvPr>
              <p:cNvSpPr>
                <a:spLocks noChangeArrowheads="1"/>
              </p:cNvSpPr>
              <p:nvPr/>
            </p:nvSpPr>
            <p:spPr bwMode="auto">
              <a:xfrm>
                <a:off x="3503" y="5623"/>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20" name="Rectangle 565">
                <a:extLst>
                  <a:ext uri="{FF2B5EF4-FFF2-40B4-BE49-F238E27FC236}">
                    <a16:creationId xmlns:a16="http://schemas.microsoft.com/office/drawing/2014/main" id="{D674301C-AA27-4612-A0D9-24CE91C2C72D}"/>
                  </a:ext>
                </a:extLst>
              </p:cNvPr>
              <p:cNvSpPr>
                <a:spLocks noChangeArrowheads="1"/>
              </p:cNvSpPr>
              <p:nvPr/>
            </p:nvSpPr>
            <p:spPr bwMode="auto">
              <a:xfrm>
                <a:off x="3503" y="5767"/>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21" name="Rectangle 564">
                <a:extLst>
                  <a:ext uri="{FF2B5EF4-FFF2-40B4-BE49-F238E27FC236}">
                    <a16:creationId xmlns:a16="http://schemas.microsoft.com/office/drawing/2014/main" id="{ABCFF5EA-C8F9-4C97-AE41-EAFA8395C8E4}"/>
                  </a:ext>
                </a:extLst>
              </p:cNvPr>
              <p:cNvSpPr>
                <a:spLocks noChangeArrowheads="1"/>
              </p:cNvSpPr>
              <p:nvPr/>
            </p:nvSpPr>
            <p:spPr bwMode="auto">
              <a:xfrm>
                <a:off x="3503" y="591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22" name="Rectangle 563">
                <a:extLst>
                  <a:ext uri="{FF2B5EF4-FFF2-40B4-BE49-F238E27FC236}">
                    <a16:creationId xmlns:a16="http://schemas.microsoft.com/office/drawing/2014/main" id="{DBE18255-0987-4696-8EDD-E2833BCC619F}"/>
                  </a:ext>
                </a:extLst>
              </p:cNvPr>
              <p:cNvSpPr>
                <a:spLocks noChangeArrowheads="1"/>
              </p:cNvSpPr>
              <p:nvPr/>
            </p:nvSpPr>
            <p:spPr bwMode="auto">
              <a:xfrm>
                <a:off x="3503" y="605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623" name="Rectangle 562">
                <a:extLst>
                  <a:ext uri="{FF2B5EF4-FFF2-40B4-BE49-F238E27FC236}">
                    <a16:creationId xmlns:a16="http://schemas.microsoft.com/office/drawing/2014/main" id="{0C9A5A81-9054-4946-AD2C-89B0CED5D78B}"/>
                  </a:ext>
                </a:extLst>
              </p:cNvPr>
              <p:cNvSpPr>
                <a:spLocks noChangeArrowheads="1"/>
              </p:cNvSpPr>
              <p:nvPr/>
            </p:nvSpPr>
            <p:spPr bwMode="auto">
              <a:xfrm>
                <a:off x="2927" y="5479"/>
                <a:ext cx="720" cy="720"/>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grpSp>
        <p:grpSp>
          <p:nvGrpSpPr>
            <p:cNvPr id="568" name="Group 549">
              <a:extLst>
                <a:ext uri="{FF2B5EF4-FFF2-40B4-BE49-F238E27FC236}">
                  <a16:creationId xmlns:a16="http://schemas.microsoft.com/office/drawing/2014/main" id="{8A26A397-98DF-4025-B3F5-88B49B5C2123}"/>
                </a:ext>
              </a:extLst>
            </p:cNvPr>
            <p:cNvGrpSpPr>
              <a:grpSpLocks/>
            </p:cNvGrpSpPr>
            <p:nvPr/>
          </p:nvGrpSpPr>
          <p:grpSpPr bwMode="auto">
            <a:xfrm>
              <a:off x="5663" y="7497"/>
              <a:ext cx="288" cy="719"/>
              <a:chOff x="5519" y="5191"/>
              <a:chExt cx="288" cy="719"/>
            </a:xfrm>
          </p:grpSpPr>
          <p:sp>
            <p:nvSpPr>
              <p:cNvPr id="587" name="Rectangle 560">
                <a:extLst>
                  <a:ext uri="{FF2B5EF4-FFF2-40B4-BE49-F238E27FC236}">
                    <a16:creationId xmlns:a16="http://schemas.microsoft.com/office/drawing/2014/main" id="{C9C5CB41-4CBA-4A04-9DBB-AA569AC76E77}"/>
                  </a:ext>
                </a:extLst>
              </p:cNvPr>
              <p:cNvSpPr>
                <a:spLocks noChangeArrowheads="1"/>
              </p:cNvSpPr>
              <p:nvPr/>
            </p:nvSpPr>
            <p:spPr bwMode="auto">
              <a:xfrm>
                <a:off x="5519" y="519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88" name="Rectangle 559">
                <a:extLst>
                  <a:ext uri="{FF2B5EF4-FFF2-40B4-BE49-F238E27FC236}">
                    <a16:creationId xmlns:a16="http://schemas.microsoft.com/office/drawing/2014/main" id="{F18F5983-FA71-4685-9CF1-3A8E6E1A86FE}"/>
                  </a:ext>
                </a:extLst>
              </p:cNvPr>
              <p:cNvSpPr>
                <a:spLocks noChangeArrowheads="1"/>
              </p:cNvSpPr>
              <p:nvPr/>
            </p:nvSpPr>
            <p:spPr bwMode="auto">
              <a:xfrm>
                <a:off x="5519" y="533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89" name="Rectangle 558">
                <a:extLst>
                  <a:ext uri="{FF2B5EF4-FFF2-40B4-BE49-F238E27FC236}">
                    <a16:creationId xmlns:a16="http://schemas.microsoft.com/office/drawing/2014/main" id="{E17F3366-0642-43EC-BCFC-58268F6AB2E2}"/>
                  </a:ext>
                </a:extLst>
              </p:cNvPr>
              <p:cNvSpPr>
                <a:spLocks noChangeArrowheads="1"/>
              </p:cNvSpPr>
              <p:nvPr/>
            </p:nvSpPr>
            <p:spPr bwMode="auto">
              <a:xfrm>
                <a:off x="5519" y="5479"/>
                <a:ext cx="144" cy="143"/>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90" name="Rectangle 557">
                <a:extLst>
                  <a:ext uri="{FF2B5EF4-FFF2-40B4-BE49-F238E27FC236}">
                    <a16:creationId xmlns:a16="http://schemas.microsoft.com/office/drawing/2014/main" id="{07DE1FC4-5C54-4C6A-AA2A-96CD0BEF2CFF}"/>
                  </a:ext>
                </a:extLst>
              </p:cNvPr>
              <p:cNvSpPr>
                <a:spLocks noChangeArrowheads="1"/>
              </p:cNvSpPr>
              <p:nvPr/>
            </p:nvSpPr>
            <p:spPr bwMode="auto">
              <a:xfrm>
                <a:off x="5519" y="5622"/>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91" name="Rectangle 556">
                <a:extLst>
                  <a:ext uri="{FF2B5EF4-FFF2-40B4-BE49-F238E27FC236}">
                    <a16:creationId xmlns:a16="http://schemas.microsoft.com/office/drawing/2014/main" id="{2E05C4D6-3B27-40D1-BBB2-1B9C6ED6DDA5}"/>
                  </a:ext>
                </a:extLst>
              </p:cNvPr>
              <p:cNvSpPr>
                <a:spLocks noChangeArrowheads="1"/>
              </p:cNvSpPr>
              <p:nvPr/>
            </p:nvSpPr>
            <p:spPr bwMode="auto">
              <a:xfrm>
                <a:off x="5519" y="5766"/>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92" name="Rectangle 555">
                <a:extLst>
                  <a:ext uri="{FF2B5EF4-FFF2-40B4-BE49-F238E27FC236}">
                    <a16:creationId xmlns:a16="http://schemas.microsoft.com/office/drawing/2014/main" id="{B37FD83E-FF4D-4309-8DF1-445B8ABF91B0}"/>
                  </a:ext>
                </a:extLst>
              </p:cNvPr>
              <p:cNvSpPr>
                <a:spLocks noChangeArrowheads="1"/>
              </p:cNvSpPr>
              <p:nvPr/>
            </p:nvSpPr>
            <p:spPr bwMode="auto">
              <a:xfrm>
                <a:off x="5663" y="5191"/>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93" name="Rectangle 554">
                <a:extLst>
                  <a:ext uri="{FF2B5EF4-FFF2-40B4-BE49-F238E27FC236}">
                    <a16:creationId xmlns:a16="http://schemas.microsoft.com/office/drawing/2014/main" id="{C3079250-1478-499D-B6A8-3EE67D351F27}"/>
                  </a:ext>
                </a:extLst>
              </p:cNvPr>
              <p:cNvSpPr>
                <a:spLocks noChangeArrowheads="1"/>
              </p:cNvSpPr>
              <p:nvPr/>
            </p:nvSpPr>
            <p:spPr bwMode="auto">
              <a:xfrm>
                <a:off x="5663" y="5335"/>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94" name="Rectangle 553">
                <a:extLst>
                  <a:ext uri="{FF2B5EF4-FFF2-40B4-BE49-F238E27FC236}">
                    <a16:creationId xmlns:a16="http://schemas.microsoft.com/office/drawing/2014/main" id="{1E457378-D481-4764-816F-9FB991A1397B}"/>
                  </a:ext>
                </a:extLst>
              </p:cNvPr>
              <p:cNvSpPr>
                <a:spLocks noChangeArrowheads="1"/>
              </p:cNvSpPr>
              <p:nvPr/>
            </p:nvSpPr>
            <p:spPr bwMode="auto">
              <a:xfrm>
                <a:off x="5663" y="5479"/>
                <a:ext cx="144" cy="143"/>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95" name="Rectangle 552">
                <a:extLst>
                  <a:ext uri="{FF2B5EF4-FFF2-40B4-BE49-F238E27FC236}">
                    <a16:creationId xmlns:a16="http://schemas.microsoft.com/office/drawing/2014/main" id="{54829B7E-3072-4A35-B98E-8C6722ED9956}"/>
                  </a:ext>
                </a:extLst>
              </p:cNvPr>
              <p:cNvSpPr>
                <a:spLocks noChangeArrowheads="1"/>
              </p:cNvSpPr>
              <p:nvPr/>
            </p:nvSpPr>
            <p:spPr bwMode="auto">
              <a:xfrm>
                <a:off x="5663" y="5622"/>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96" name="Rectangle 551">
                <a:extLst>
                  <a:ext uri="{FF2B5EF4-FFF2-40B4-BE49-F238E27FC236}">
                    <a16:creationId xmlns:a16="http://schemas.microsoft.com/office/drawing/2014/main" id="{7AE3F5B9-5FB1-4BBF-B855-48650A3F07F3}"/>
                  </a:ext>
                </a:extLst>
              </p:cNvPr>
              <p:cNvSpPr>
                <a:spLocks noChangeArrowheads="1"/>
              </p:cNvSpPr>
              <p:nvPr/>
            </p:nvSpPr>
            <p:spPr bwMode="auto">
              <a:xfrm>
                <a:off x="5663" y="5766"/>
                <a:ext cx="144" cy="144"/>
              </a:xfrm>
              <a:prstGeom prst="rect">
                <a:avLst/>
              </a:prstGeom>
              <a:solidFill>
                <a:srgbClr val="FFFFFF"/>
              </a:solidFill>
              <a:ln w="9525">
                <a:solidFill>
                  <a:srgbClr val="C0C0C0"/>
                </a:solidFill>
                <a:miter lim="800000"/>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97" name="Rectangle 550">
                <a:extLst>
                  <a:ext uri="{FF2B5EF4-FFF2-40B4-BE49-F238E27FC236}">
                    <a16:creationId xmlns:a16="http://schemas.microsoft.com/office/drawing/2014/main" id="{7C33D9D0-71F0-44D1-BDE7-52900125E48C}"/>
                  </a:ext>
                </a:extLst>
              </p:cNvPr>
              <p:cNvSpPr>
                <a:spLocks noChangeArrowheads="1"/>
              </p:cNvSpPr>
              <p:nvPr/>
            </p:nvSpPr>
            <p:spPr bwMode="auto">
              <a:xfrm>
                <a:off x="5519" y="5191"/>
                <a:ext cx="288" cy="719"/>
              </a:xfrm>
              <a:prstGeom prst="rect">
                <a:avLst/>
              </a:prstGeom>
              <a:noFill/>
              <a:ln w="9525">
                <a:solidFill>
                  <a:srgbClr val="969696"/>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grpSp>
        <p:sp>
          <p:nvSpPr>
            <p:cNvPr id="569" name="Line 548">
              <a:extLst>
                <a:ext uri="{FF2B5EF4-FFF2-40B4-BE49-F238E27FC236}">
                  <a16:creationId xmlns:a16="http://schemas.microsoft.com/office/drawing/2014/main" id="{78695E76-7C09-4007-B79C-8F1A35958E4B}"/>
                </a:ext>
              </a:extLst>
            </p:cNvPr>
            <p:cNvSpPr>
              <a:spLocks noChangeShapeType="1"/>
            </p:cNvSpPr>
            <p:nvPr/>
          </p:nvSpPr>
          <p:spPr bwMode="auto">
            <a:xfrm flipV="1">
              <a:off x="2783" y="6488"/>
              <a:ext cx="3168" cy="3169"/>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0" name="Line 547">
              <a:extLst>
                <a:ext uri="{FF2B5EF4-FFF2-40B4-BE49-F238E27FC236}">
                  <a16:creationId xmlns:a16="http://schemas.microsoft.com/office/drawing/2014/main" id="{A75121E5-7E23-448B-889F-B183417D86F9}"/>
                </a:ext>
              </a:extLst>
            </p:cNvPr>
            <p:cNvSpPr>
              <a:spLocks noChangeShapeType="1"/>
            </p:cNvSpPr>
            <p:nvPr/>
          </p:nvSpPr>
          <p:spPr bwMode="auto">
            <a:xfrm flipV="1">
              <a:off x="2783" y="4973"/>
              <a:ext cx="3024" cy="3025"/>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1" name="Line 546">
              <a:extLst>
                <a:ext uri="{FF2B5EF4-FFF2-40B4-BE49-F238E27FC236}">
                  <a16:creationId xmlns:a16="http://schemas.microsoft.com/office/drawing/2014/main" id="{023DA4DE-3368-44F8-ABE6-43AB2EBA99A0}"/>
                </a:ext>
              </a:extLst>
            </p:cNvPr>
            <p:cNvSpPr>
              <a:spLocks noChangeShapeType="1"/>
            </p:cNvSpPr>
            <p:nvPr/>
          </p:nvSpPr>
          <p:spPr bwMode="auto">
            <a:xfrm flipV="1">
              <a:off x="4286" y="7927"/>
              <a:ext cx="1728" cy="1734"/>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2" name="Rectangle 545">
              <a:extLst>
                <a:ext uri="{FF2B5EF4-FFF2-40B4-BE49-F238E27FC236}">
                  <a16:creationId xmlns:a16="http://schemas.microsoft.com/office/drawing/2014/main" id="{03AD73E3-64C9-402E-B6B2-9811C22AA982}"/>
                </a:ext>
              </a:extLst>
            </p:cNvPr>
            <p:cNvSpPr>
              <a:spLocks noChangeArrowheads="1"/>
            </p:cNvSpPr>
            <p:nvPr/>
          </p:nvSpPr>
          <p:spPr bwMode="auto">
            <a:xfrm>
              <a:off x="5968" y="7783"/>
              <a:ext cx="144" cy="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73" name="Line 544">
              <a:extLst>
                <a:ext uri="{FF2B5EF4-FFF2-40B4-BE49-F238E27FC236}">
                  <a16:creationId xmlns:a16="http://schemas.microsoft.com/office/drawing/2014/main" id="{9ACCCE8C-223F-40A2-B4CA-4E297F0E6359}"/>
                </a:ext>
              </a:extLst>
            </p:cNvPr>
            <p:cNvSpPr>
              <a:spLocks noChangeShapeType="1"/>
            </p:cNvSpPr>
            <p:nvPr/>
          </p:nvSpPr>
          <p:spPr bwMode="auto">
            <a:xfrm flipV="1">
              <a:off x="5807" y="9512"/>
              <a:ext cx="144" cy="144"/>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4" name="Line 543">
              <a:extLst>
                <a:ext uri="{FF2B5EF4-FFF2-40B4-BE49-F238E27FC236}">
                  <a16:creationId xmlns:a16="http://schemas.microsoft.com/office/drawing/2014/main" id="{16A0DFDA-F4A6-4DF1-87AC-F49A87F49F12}"/>
                </a:ext>
              </a:extLst>
            </p:cNvPr>
            <p:cNvSpPr>
              <a:spLocks noChangeShapeType="1"/>
            </p:cNvSpPr>
            <p:nvPr/>
          </p:nvSpPr>
          <p:spPr bwMode="auto">
            <a:xfrm flipV="1">
              <a:off x="4148" y="8504"/>
              <a:ext cx="1152" cy="1157"/>
            </a:xfrm>
            <a:prstGeom prst="line">
              <a:avLst/>
            </a:prstGeom>
            <a:noFill/>
            <a:ln w="9525">
              <a:solidFill>
                <a:srgbClr val="0000FF"/>
              </a:solidFill>
              <a:round/>
              <a:headEnd/>
              <a:tailEnd type="triangle" w="sm" len="med"/>
            </a:ln>
            <a:extLst>
              <a:ext uri="{909E8E84-426E-40DD-AFC4-6F175D3DCCD1}">
                <a14:hiddenFill xmlns:a14="http://schemas.microsoft.com/office/drawing/2010/main">
                  <a:noFill/>
                </a14:hiddenFill>
              </a:ext>
            </a:extLst>
          </p:spPr>
          <p:txBody>
            <a:bodyPr/>
            <a:lstStyle/>
            <a:p>
              <a:endParaRPr lang="en-US"/>
            </a:p>
          </p:txBody>
        </p:sp>
        <p:sp>
          <p:nvSpPr>
            <p:cNvPr id="575" name="Line 542">
              <a:extLst>
                <a:ext uri="{FF2B5EF4-FFF2-40B4-BE49-F238E27FC236}">
                  <a16:creationId xmlns:a16="http://schemas.microsoft.com/office/drawing/2014/main" id="{F807C555-8EDB-4FA3-B071-3F6FEA5F1444}"/>
                </a:ext>
              </a:extLst>
            </p:cNvPr>
            <p:cNvSpPr>
              <a:spLocks noChangeShapeType="1"/>
            </p:cNvSpPr>
            <p:nvPr/>
          </p:nvSpPr>
          <p:spPr bwMode="auto">
            <a:xfrm flipV="1">
              <a:off x="3145" y="7495"/>
              <a:ext cx="2160" cy="2166"/>
            </a:xfrm>
            <a:prstGeom prst="line">
              <a:avLst/>
            </a:prstGeom>
            <a:noFill/>
            <a:ln w="9525">
              <a:solidFill>
                <a:srgbClr val="0000FF"/>
              </a:solidFill>
              <a:round/>
              <a:headEnd/>
              <a:tailEnd type="triangle" w="sm" len="med"/>
            </a:ln>
            <a:extLst>
              <a:ext uri="{909E8E84-426E-40DD-AFC4-6F175D3DCCD1}">
                <a14:hiddenFill xmlns:a14="http://schemas.microsoft.com/office/drawing/2010/main">
                  <a:noFill/>
                </a14:hiddenFill>
              </a:ext>
            </a:extLst>
          </p:spPr>
          <p:txBody>
            <a:bodyPr/>
            <a:lstStyle/>
            <a:p>
              <a:endParaRPr lang="en-US"/>
            </a:p>
          </p:txBody>
        </p:sp>
        <p:sp>
          <p:nvSpPr>
            <p:cNvPr id="576" name="Line 541">
              <a:extLst>
                <a:ext uri="{FF2B5EF4-FFF2-40B4-BE49-F238E27FC236}">
                  <a16:creationId xmlns:a16="http://schemas.microsoft.com/office/drawing/2014/main" id="{E334A84C-6FD2-4B7D-A57C-793776B664C0}"/>
                </a:ext>
              </a:extLst>
            </p:cNvPr>
            <p:cNvSpPr>
              <a:spLocks noChangeShapeType="1"/>
            </p:cNvSpPr>
            <p:nvPr/>
          </p:nvSpPr>
          <p:spPr bwMode="auto">
            <a:xfrm flipV="1">
              <a:off x="2857" y="6920"/>
              <a:ext cx="2736" cy="2739"/>
            </a:xfrm>
            <a:prstGeom prst="line">
              <a:avLst/>
            </a:prstGeom>
            <a:noFill/>
            <a:ln w="9525">
              <a:solidFill>
                <a:srgbClr val="0000FF"/>
              </a:solidFill>
              <a:prstDash val="dash"/>
              <a:round/>
              <a:headEnd/>
              <a:tailEnd type="triangle" w="sm" len="med"/>
            </a:ln>
            <a:extLst>
              <a:ext uri="{909E8E84-426E-40DD-AFC4-6F175D3DCCD1}">
                <a14:hiddenFill xmlns:a14="http://schemas.microsoft.com/office/drawing/2010/main">
                  <a:noFill/>
                </a14:hiddenFill>
              </a:ext>
            </a:extLst>
          </p:spPr>
          <p:txBody>
            <a:bodyPr/>
            <a:lstStyle/>
            <a:p>
              <a:endParaRPr lang="en-US"/>
            </a:p>
          </p:txBody>
        </p:sp>
        <p:sp>
          <p:nvSpPr>
            <p:cNvPr id="577" name="Line 540">
              <a:extLst>
                <a:ext uri="{FF2B5EF4-FFF2-40B4-BE49-F238E27FC236}">
                  <a16:creationId xmlns:a16="http://schemas.microsoft.com/office/drawing/2014/main" id="{87A3879D-D84A-4FEE-8FAE-222A674C3E98}"/>
                </a:ext>
              </a:extLst>
            </p:cNvPr>
            <p:cNvSpPr>
              <a:spLocks noChangeShapeType="1"/>
            </p:cNvSpPr>
            <p:nvPr/>
          </p:nvSpPr>
          <p:spPr bwMode="auto">
            <a:xfrm flipV="1">
              <a:off x="2996" y="7351"/>
              <a:ext cx="2304" cy="2309"/>
            </a:xfrm>
            <a:prstGeom prst="line">
              <a:avLst/>
            </a:prstGeom>
            <a:noFill/>
            <a:ln w="9525">
              <a:solidFill>
                <a:srgbClr val="0000FF"/>
              </a:solidFill>
              <a:round/>
              <a:headEnd/>
              <a:tailEnd type="triangle" w="sm" len="med"/>
            </a:ln>
            <a:extLst>
              <a:ext uri="{909E8E84-426E-40DD-AFC4-6F175D3DCCD1}">
                <a14:hiddenFill xmlns:a14="http://schemas.microsoft.com/office/drawing/2010/main">
                  <a:noFill/>
                </a14:hiddenFill>
              </a:ext>
            </a:extLst>
          </p:spPr>
          <p:txBody>
            <a:bodyPr/>
            <a:lstStyle/>
            <a:p>
              <a:endParaRPr lang="en-US"/>
            </a:p>
          </p:txBody>
        </p:sp>
        <p:sp>
          <p:nvSpPr>
            <p:cNvPr id="578" name="Line 539">
              <a:extLst>
                <a:ext uri="{FF2B5EF4-FFF2-40B4-BE49-F238E27FC236}">
                  <a16:creationId xmlns:a16="http://schemas.microsoft.com/office/drawing/2014/main" id="{69458B56-D0CF-42EE-855B-AE302C615682}"/>
                </a:ext>
              </a:extLst>
            </p:cNvPr>
            <p:cNvSpPr>
              <a:spLocks noChangeShapeType="1"/>
            </p:cNvSpPr>
            <p:nvPr/>
          </p:nvSpPr>
          <p:spPr bwMode="auto">
            <a:xfrm flipV="1">
              <a:off x="4009" y="8360"/>
              <a:ext cx="1296" cy="1301"/>
            </a:xfrm>
            <a:prstGeom prst="line">
              <a:avLst/>
            </a:prstGeom>
            <a:noFill/>
            <a:ln w="9525">
              <a:solidFill>
                <a:srgbClr val="0000FF"/>
              </a:solidFill>
              <a:round/>
              <a:headEnd/>
              <a:tailEnd type="triangle" w="sm" len="med"/>
            </a:ln>
            <a:extLst>
              <a:ext uri="{909E8E84-426E-40DD-AFC4-6F175D3DCCD1}">
                <a14:hiddenFill xmlns:a14="http://schemas.microsoft.com/office/drawing/2010/main">
                  <a:noFill/>
                </a14:hiddenFill>
              </a:ext>
            </a:extLst>
          </p:spPr>
          <p:txBody>
            <a:bodyPr/>
            <a:lstStyle/>
            <a:p>
              <a:endParaRPr lang="en-US"/>
            </a:p>
          </p:txBody>
        </p:sp>
        <p:sp>
          <p:nvSpPr>
            <p:cNvPr id="579" name="Line 538">
              <a:extLst>
                <a:ext uri="{FF2B5EF4-FFF2-40B4-BE49-F238E27FC236}">
                  <a16:creationId xmlns:a16="http://schemas.microsoft.com/office/drawing/2014/main" id="{D5ACFC55-2908-47D0-A22C-F0444327C3CF}"/>
                </a:ext>
              </a:extLst>
            </p:cNvPr>
            <p:cNvSpPr>
              <a:spLocks noChangeShapeType="1"/>
            </p:cNvSpPr>
            <p:nvPr/>
          </p:nvSpPr>
          <p:spPr bwMode="auto">
            <a:xfrm flipV="1">
              <a:off x="3860" y="8216"/>
              <a:ext cx="1440" cy="1445"/>
            </a:xfrm>
            <a:prstGeom prst="line">
              <a:avLst/>
            </a:prstGeom>
            <a:noFill/>
            <a:ln w="9525">
              <a:solidFill>
                <a:srgbClr val="0000FF"/>
              </a:solidFill>
              <a:round/>
              <a:headEnd/>
              <a:tailEnd type="triangle" w="sm" len="med"/>
            </a:ln>
            <a:extLst>
              <a:ext uri="{909E8E84-426E-40DD-AFC4-6F175D3DCCD1}">
                <a14:hiddenFill xmlns:a14="http://schemas.microsoft.com/office/drawing/2010/main">
                  <a:noFill/>
                </a14:hiddenFill>
              </a:ext>
            </a:extLst>
          </p:spPr>
          <p:txBody>
            <a:bodyPr/>
            <a:lstStyle/>
            <a:p>
              <a:endParaRPr lang="en-US"/>
            </a:p>
          </p:txBody>
        </p:sp>
        <p:sp>
          <p:nvSpPr>
            <p:cNvPr id="580" name="Line 537">
              <a:extLst>
                <a:ext uri="{FF2B5EF4-FFF2-40B4-BE49-F238E27FC236}">
                  <a16:creationId xmlns:a16="http://schemas.microsoft.com/office/drawing/2014/main" id="{60E0F86F-BE14-4915-95A0-8692437059A7}"/>
                </a:ext>
              </a:extLst>
            </p:cNvPr>
            <p:cNvSpPr>
              <a:spLocks noChangeShapeType="1"/>
            </p:cNvSpPr>
            <p:nvPr/>
          </p:nvSpPr>
          <p:spPr bwMode="auto">
            <a:xfrm flipV="1">
              <a:off x="3721" y="8071"/>
              <a:ext cx="1584" cy="1590"/>
            </a:xfrm>
            <a:prstGeom prst="line">
              <a:avLst/>
            </a:prstGeom>
            <a:noFill/>
            <a:ln w="9525">
              <a:solidFill>
                <a:srgbClr val="0000FF"/>
              </a:solidFill>
              <a:round/>
              <a:headEnd/>
              <a:tailEnd type="triangle" w="sm" len="med"/>
            </a:ln>
            <a:extLst>
              <a:ext uri="{909E8E84-426E-40DD-AFC4-6F175D3DCCD1}">
                <a14:hiddenFill xmlns:a14="http://schemas.microsoft.com/office/drawing/2010/main">
                  <a:noFill/>
                </a14:hiddenFill>
              </a:ext>
            </a:extLst>
          </p:spPr>
          <p:txBody>
            <a:bodyPr/>
            <a:lstStyle/>
            <a:p>
              <a:endParaRPr lang="en-US"/>
            </a:p>
          </p:txBody>
        </p:sp>
        <p:sp>
          <p:nvSpPr>
            <p:cNvPr id="581" name="Line 536">
              <a:extLst>
                <a:ext uri="{FF2B5EF4-FFF2-40B4-BE49-F238E27FC236}">
                  <a16:creationId xmlns:a16="http://schemas.microsoft.com/office/drawing/2014/main" id="{6F6026A2-CC6E-47B2-B235-7981941620ED}"/>
                </a:ext>
              </a:extLst>
            </p:cNvPr>
            <p:cNvSpPr>
              <a:spLocks noChangeShapeType="1"/>
            </p:cNvSpPr>
            <p:nvPr/>
          </p:nvSpPr>
          <p:spPr bwMode="auto">
            <a:xfrm flipV="1">
              <a:off x="3572" y="7927"/>
              <a:ext cx="1728" cy="1734"/>
            </a:xfrm>
            <a:prstGeom prst="line">
              <a:avLst/>
            </a:prstGeom>
            <a:noFill/>
            <a:ln w="9525">
              <a:solidFill>
                <a:srgbClr val="0000FF"/>
              </a:solidFill>
              <a:round/>
              <a:headEnd/>
              <a:tailEnd type="triangle" w="sm" len="med"/>
            </a:ln>
            <a:extLst>
              <a:ext uri="{909E8E84-426E-40DD-AFC4-6F175D3DCCD1}">
                <a14:hiddenFill xmlns:a14="http://schemas.microsoft.com/office/drawing/2010/main">
                  <a:noFill/>
                </a14:hiddenFill>
              </a:ext>
            </a:extLst>
          </p:spPr>
          <p:txBody>
            <a:bodyPr/>
            <a:lstStyle/>
            <a:p>
              <a:endParaRPr lang="en-US"/>
            </a:p>
          </p:txBody>
        </p:sp>
        <p:sp>
          <p:nvSpPr>
            <p:cNvPr id="582" name="Line 535">
              <a:extLst>
                <a:ext uri="{FF2B5EF4-FFF2-40B4-BE49-F238E27FC236}">
                  <a16:creationId xmlns:a16="http://schemas.microsoft.com/office/drawing/2014/main" id="{7E57B741-C2EF-40DF-805E-CFF681EB48EE}"/>
                </a:ext>
              </a:extLst>
            </p:cNvPr>
            <p:cNvSpPr>
              <a:spLocks noChangeShapeType="1"/>
            </p:cNvSpPr>
            <p:nvPr/>
          </p:nvSpPr>
          <p:spPr bwMode="auto">
            <a:xfrm flipV="1">
              <a:off x="3433" y="7783"/>
              <a:ext cx="1872" cy="1878"/>
            </a:xfrm>
            <a:prstGeom prst="line">
              <a:avLst/>
            </a:prstGeom>
            <a:noFill/>
            <a:ln w="9525">
              <a:solidFill>
                <a:srgbClr val="0000FF"/>
              </a:solidFill>
              <a:round/>
              <a:headEnd/>
              <a:tailEnd type="triangle" w="sm" len="med"/>
            </a:ln>
            <a:extLst>
              <a:ext uri="{909E8E84-426E-40DD-AFC4-6F175D3DCCD1}">
                <a14:hiddenFill xmlns:a14="http://schemas.microsoft.com/office/drawing/2010/main">
                  <a:noFill/>
                </a14:hiddenFill>
              </a:ext>
            </a:extLst>
          </p:spPr>
          <p:txBody>
            <a:bodyPr/>
            <a:lstStyle/>
            <a:p>
              <a:endParaRPr lang="en-US"/>
            </a:p>
          </p:txBody>
        </p:sp>
        <p:sp>
          <p:nvSpPr>
            <p:cNvPr id="583" name="Line 534">
              <a:extLst>
                <a:ext uri="{FF2B5EF4-FFF2-40B4-BE49-F238E27FC236}">
                  <a16:creationId xmlns:a16="http://schemas.microsoft.com/office/drawing/2014/main" id="{B8F03BD6-7C21-4267-B885-8DE9A32B683C}"/>
                </a:ext>
              </a:extLst>
            </p:cNvPr>
            <p:cNvSpPr>
              <a:spLocks noChangeShapeType="1"/>
            </p:cNvSpPr>
            <p:nvPr/>
          </p:nvSpPr>
          <p:spPr bwMode="auto">
            <a:xfrm flipV="1">
              <a:off x="3284" y="7639"/>
              <a:ext cx="2016" cy="2021"/>
            </a:xfrm>
            <a:prstGeom prst="line">
              <a:avLst/>
            </a:prstGeom>
            <a:noFill/>
            <a:ln w="9525">
              <a:solidFill>
                <a:srgbClr val="0000FF"/>
              </a:solidFill>
              <a:round/>
              <a:headEnd/>
              <a:tailEnd type="triangle" w="sm" len="med"/>
            </a:ln>
            <a:extLst>
              <a:ext uri="{909E8E84-426E-40DD-AFC4-6F175D3DCCD1}">
                <a14:hiddenFill xmlns:a14="http://schemas.microsoft.com/office/drawing/2010/main">
                  <a:noFill/>
                </a14:hiddenFill>
              </a:ext>
            </a:extLst>
          </p:spPr>
          <p:txBody>
            <a:bodyPr/>
            <a:lstStyle/>
            <a:p>
              <a:endParaRPr lang="en-US"/>
            </a:p>
          </p:txBody>
        </p:sp>
        <p:sp>
          <p:nvSpPr>
            <p:cNvPr id="584" name="Rectangle 533">
              <a:extLst>
                <a:ext uri="{FF2B5EF4-FFF2-40B4-BE49-F238E27FC236}">
                  <a16:creationId xmlns:a16="http://schemas.microsoft.com/office/drawing/2014/main" id="{3F1BF94A-D203-42CD-882F-CBA0AACC5FC0}"/>
                </a:ext>
              </a:extLst>
            </p:cNvPr>
            <p:cNvSpPr>
              <a:spLocks noChangeArrowheads="1"/>
            </p:cNvSpPr>
            <p:nvPr/>
          </p:nvSpPr>
          <p:spPr bwMode="auto">
            <a:xfrm>
              <a:off x="2639" y="4807"/>
              <a:ext cx="3433" cy="160"/>
            </a:xfrm>
            <a:prstGeom prst="rect">
              <a:avLst/>
            </a:prstGeom>
            <a:solidFill>
              <a:srgbClr val="FFFFFF"/>
            </a:solidFill>
            <a:ln>
              <a:noFill/>
            </a:ln>
            <a:extLst>
              <a:ext uri="{91240B29-F687-4F45-9708-019B960494DF}">
                <a14:hiddenLine xmlns:a14="http://schemas.microsoft.com/office/drawing/2010/main" w="9525">
                  <a:solidFill>
                    <a:srgbClr val="80808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85" name="Oval 532">
              <a:extLst>
                <a:ext uri="{FF2B5EF4-FFF2-40B4-BE49-F238E27FC236}">
                  <a16:creationId xmlns:a16="http://schemas.microsoft.com/office/drawing/2014/main" id="{82FAE20B-C6EE-459D-814B-B7B4C22BCE5F}"/>
                </a:ext>
              </a:extLst>
            </p:cNvPr>
            <p:cNvSpPr>
              <a:spLocks noChangeArrowheads="1"/>
            </p:cNvSpPr>
            <p:nvPr/>
          </p:nvSpPr>
          <p:spPr bwMode="auto">
            <a:xfrm>
              <a:off x="2823" y="4944"/>
              <a:ext cx="70" cy="68"/>
            </a:xfrm>
            <a:prstGeom prst="ellipse">
              <a:avLst/>
            </a:prstGeom>
            <a:solidFill>
              <a:srgbClr val="FFFFFF"/>
            </a:solidFill>
            <a:ln w="9525">
              <a:solidFill>
                <a:srgbClr val="000000"/>
              </a:solidFill>
              <a:round/>
              <a:headEnd/>
              <a:tailEnd/>
            </a:ln>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586" name="Text Box 531">
              <a:extLst>
                <a:ext uri="{FF2B5EF4-FFF2-40B4-BE49-F238E27FC236}">
                  <a16:creationId xmlns:a16="http://schemas.microsoft.com/office/drawing/2014/main" id="{FD1BD37C-FBA2-4EE9-BDE5-D4E7D2F992EC}"/>
                </a:ext>
              </a:extLst>
            </p:cNvPr>
            <p:cNvSpPr txBox="1">
              <a:spLocks noChangeArrowheads="1"/>
            </p:cNvSpPr>
            <p:nvPr/>
          </p:nvSpPr>
          <p:spPr bwMode="auto">
            <a:xfrm>
              <a:off x="2765" y="4807"/>
              <a:ext cx="576"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1000">
                  <a:latin typeface="Arial Narrow" panose="020B0606020202030204" pitchFamily="34" charset="0"/>
                  <a:ea typeface="Times New Roman" panose="02020603050405020304" pitchFamily="18" charset="0"/>
                  <a:cs typeface="Arial" panose="020B0604020202020204" pitchFamily="34" charset="0"/>
                </a:rPr>
                <a:t>136.5</a:t>
              </a:r>
              <a:endParaRPr lang="en-US" altLang="en-US">
                <a:ea typeface="Times New Roman" panose="02020603050405020304" pitchFamily="18" charset="0"/>
                <a:cs typeface="Arial" panose="020B0604020202020204" pitchFamily="34" charset="0"/>
              </a:endParaRPr>
            </a:p>
          </p:txBody>
        </p:sp>
      </p:grpSp>
      <p:grpSp>
        <p:nvGrpSpPr>
          <p:cNvPr id="1374" name="Group 1380">
            <a:extLst>
              <a:ext uri="{FF2B5EF4-FFF2-40B4-BE49-F238E27FC236}">
                <a16:creationId xmlns:a16="http://schemas.microsoft.com/office/drawing/2014/main" id="{B7D4DDD9-2CFD-4226-B484-A45C49E95231}"/>
              </a:ext>
            </a:extLst>
          </p:cNvPr>
          <p:cNvGrpSpPr>
            <a:grpSpLocks noChangeAspect="1"/>
          </p:cNvGrpSpPr>
          <p:nvPr/>
        </p:nvGrpSpPr>
        <p:grpSpPr bwMode="auto">
          <a:xfrm>
            <a:off x="2978150" y="4019549"/>
            <a:ext cx="2857500" cy="2084387"/>
            <a:chOff x="2351" y="4759"/>
            <a:chExt cx="3600" cy="2625"/>
          </a:xfrm>
        </p:grpSpPr>
        <p:sp>
          <p:nvSpPr>
            <p:cNvPr id="1375" name="AutoShape 1403">
              <a:extLst>
                <a:ext uri="{FF2B5EF4-FFF2-40B4-BE49-F238E27FC236}">
                  <a16:creationId xmlns:a16="http://schemas.microsoft.com/office/drawing/2014/main" id="{64BFB709-653B-4B9A-94AC-442CF208731C}"/>
                </a:ext>
              </a:extLst>
            </p:cNvPr>
            <p:cNvSpPr>
              <a:spLocks noChangeAspect="1" noChangeArrowheads="1" noTextEdit="1"/>
            </p:cNvSpPr>
            <p:nvPr/>
          </p:nvSpPr>
          <p:spPr bwMode="auto">
            <a:xfrm>
              <a:off x="2351" y="4759"/>
              <a:ext cx="3600" cy="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76" name="Text Box 1402">
              <a:extLst>
                <a:ext uri="{FF2B5EF4-FFF2-40B4-BE49-F238E27FC236}">
                  <a16:creationId xmlns:a16="http://schemas.microsoft.com/office/drawing/2014/main" id="{9E936ABE-688F-45FE-9948-6DFBE8875558}"/>
                </a:ext>
              </a:extLst>
            </p:cNvPr>
            <p:cNvSpPr txBox="1">
              <a:spLocks noChangeArrowheads="1"/>
            </p:cNvSpPr>
            <p:nvPr/>
          </p:nvSpPr>
          <p:spPr bwMode="auto">
            <a:xfrm>
              <a:off x="2351" y="5864"/>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1000" baseline="-30000">
                  <a:latin typeface="Arial" panose="020B0604020202020204" pitchFamily="34" charset="0"/>
                  <a:ea typeface="Times New Roman" panose="02020603050405020304" pitchFamily="18" charset="0"/>
                  <a:cs typeface="Arial" panose="020B0604020202020204" pitchFamily="34" charset="0"/>
                </a:rPr>
                <a:t>  </a:t>
              </a:r>
              <a:r>
                <a:rPr lang="en-US" altLang="en-US" sz="1000" i="1">
                  <a:latin typeface="Arial" panose="020B0604020202020204" pitchFamily="34" charset="0"/>
                  <a:ea typeface="Times New Roman" panose="02020603050405020304" pitchFamily="18" charset="0"/>
                  <a:cs typeface="Arial" panose="020B0604020202020204" pitchFamily="34" charset="0"/>
                </a:rPr>
                <a:t> </a:t>
              </a:r>
              <a:r>
                <a:rPr lang="en-US" altLang="en-US" sz="1000">
                  <a:latin typeface="Symbol" panose="05050102010706020507" pitchFamily="18" charset="2"/>
                  <a:ea typeface="Times New Roman" panose="02020603050405020304" pitchFamily="18" charset="0"/>
                  <a:cs typeface="Arial" panose="020B0604020202020204" pitchFamily="34" charset="0"/>
                </a:rPr>
                <a:t>r</a:t>
              </a:r>
              <a:r>
                <a:rPr lang="en-US" altLang="en-US" sz="1000" baseline="-30000">
                  <a:latin typeface="Arial" panose="020B0604020202020204" pitchFamily="34" charset="0"/>
                  <a:ea typeface="Times New Roman" panose="02020603050405020304" pitchFamily="18" charset="0"/>
                  <a:cs typeface="Arial" panose="020B0604020202020204" pitchFamily="34" charset="0"/>
                </a:rPr>
                <a:t>1</a:t>
              </a:r>
              <a:endParaRPr lang="en-US" altLang="en-US">
                <a:ea typeface="Times New Roman" panose="02020603050405020304" pitchFamily="18" charset="0"/>
                <a:cs typeface="Arial" panose="020B0604020202020204" pitchFamily="34" charset="0"/>
              </a:endParaRPr>
            </a:p>
          </p:txBody>
        </p:sp>
        <p:sp>
          <p:nvSpPr>
            <p:cNvPr id="1377" name="Rectangle 1401">
              <a:extLst>
                <a:ext uri="{FF2B5EF4-FFF2-40B4-BE49-F238E27FC236}">
                  <a16:creationId xmlns:a16="http://schemas.microsoft.com/office/drawing/2014/main" id="{EF76A7C9-3A3A-438E-8582-380853B73FE9}"/>
                </a:ext>
              </a:extLst>
            </p:cNvPr>
            <p:cNvSpPr>
              <a:spLocks noChangeArrowheads="1"/>
            </p:cNvSpPr>
            <p:nvPr/>
          </p:nvSpPr>
          <p:spPr bwMode="auto">
            <a:xfrm>
              <a:off x="2639" y="4903"/>
              <a:ext cx="3024" cy="2303"/>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78" name="Line 1400">
              <a:extLst>
                <a:ext uri="{FF2B5EF4-FFF2-40B4-BE49-F238E27FC236}">
                  <a16:creationId xmlns:a16="http://schemas.microsoft.com/office/drawing/2014/main" id="{39E88020-C706-4326-9141-E5D54BB38DEC}"/>
                </a:ext>
              </a:extLst>
            </p:cNvPr>
            <p:cNvSpPr>
              <a:spLocks noChangeShapeType="1"/>
            </p:cNvSpPr>
            <p:nvPr/>
          </p:nvSpPr>
          <p:spPr bwMode="auto">
            <a:xfrm flipV="1">
              <a:off x="4079" y="5335"/>
              <a:ext cx="288" cy="2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9" name="Line 1399">
              <a:extLst>
                <a:ext uri="{FF2B5EF4-FFF2-40B4-BE49-F238E27FC236}">
                  <a16:creationId xmlns:a16="http://schemas.microsoft.com/office/drawing/2014/main" id="{90824EDF-2FE1-4110-B4F6-32426E89BD92}"/>
                </a:ext>
              </a:extLst>
            </p:cNvPr>
            <p:cNvSpPr>
              <a:spLocks noChangeShapeType="1"/>
            </p:cNvSpPr>
            <p:nvPr/>
          </p:nvSpPr>
          <p:spPr bwMode="auto">
            <a:xfrm flipV="1">
              <a:off x="2927" y="6487"/>
              <a:ext cx="288" cy="287"/>
            </a:xfrm>
            <a:prstGeom prst="line">
              <a:avLst/>
            </a:prstGeom>
            <a:noFill/>
            <a:ln w="9525">
              <a:solidFill>
                <a:srgbClr val="000000"/>
              </a:solidFill>
              <a:round/>
              <a:headEnd/>
              <a:tailEnd type="oval" w="sm" len="sm"/>
            </a:ln>
            <a:extLst>
              <a:ext uri="{909E8E84-426E-40DD-AFC4-6F175D3DCCD1}">
                <a14:hiddenFill xmlns:a14="http://schemas.microsoft.com/office/drawing/2010/main">
                  <a:noFill/>
                </a14:hiddenFill>
              </a:ext>
            </a:extLst>
          </p:spPr>
          <p:txBody>
            <a:bodyPr/>
            <a:lstStyle/>
            <a:p>
              <a:endParaRPr lang="en-US"/>
            </a:p>
          </p:txBody>
        </p:sp>
        <p:sp>
          <p:nvSpPr>
            <p:cNvPr id="1380" name="Line 1398">
              <a:extLst>
                <a:ext uri="{FF2B5EF4-FFF2-40B4-BE49-F238E27FC236}">
                  <a16:creationId xmlns:a16="http://schemas.microsoft.com/office/drawing/2014/main" id="{38AA2E6D-0B4A-4471-A1D9-1BA788B0C45A}"/>
                </a:ext>
              </a:extLst>
            </p:cNvPr>
            <p:cNvSpPr>
              <a:spLocks noChangeShapeType="1"/>
            </p:cNvSpPr>
            <p:nvPr/>
          </p:nvSpPr>
          <p:spPr bwMode="auto">
            <a:xfrm>
              <a:off x="3647" y="6055"/>
              <a:ext cx="1" cy="1151"/>
            </a:xfrm>
            <a:prstGeom prst="line">
              <a:avLst/>
            </a:prstGeom>
            <a:noFill/>
            <a:ln w="9525">
              <a:solidFill>
                <a:srgbClr val="80808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81" name="Line 1397">
              <a:extLst>
                <a:ext uri="{FF2B5EF4-FFF2-40B4-BE49-F238E27FC236}">
                  <a16:creationId xmlns:a16="http://schemas.microsoft.com/office/drawing/2014/main" id="{28B09A77-285D-4C79-A82C-216DD5A9CF0E}"/>
                </a:ext>
              </a:extLst>
            </p:cNvPr>
            <p:cNvSpPr>
              <a:spLocks noChangeShapeType="1"/>
            </p:cNvSpPr>
            <p:nvPr/>
          </p:nvSpPr>
          <p:spPr bwMode="auto">
            <a:xfrm>
              <a:off x="2639" y="6055"/>
              <a:ext cx="1008" cy="0"/>
            </a:xfrm>
            <a:prstGeom prst="line">
              <a:avLst/>
            </a:prstGeom>
            <a:noFill/>
            <a:ln w="9525">
              <a:solidFill>
                <a:srgbClr val="80808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82" name="Text Box 1396">
              <a:extLst>
                <a:ext uri="{FF2B5EF4-FFF2-40B4-BE49-F238E27FC236}">
                  <a16:creationId xmlns:a16="http://schemas.microsoft.com/office/drawing/2014/main" id="{1EE96AFB-1EF0-4300-8673-E6B01AB99876}"/>
                </a:ext>
              </a:extLst>
            </p:cNvPr>
            <p:cNvSpPr txBox="1">
              <a:spLocks noChangeArrowheads="1"/>
            </p:cNvSpPr>
            <p:nvPr/>
          </p:nvSpPr>
          <p:spPr bwMode="auto">
            <a:xfrm>
              <a:off x="3503" y="709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1000" baseline="-30000">
                  <a:latin typeface="Symbol" panose="05050102010706020507" pitchFamily="18" charset="2"/>
                  <a:cs typeface="Times New Roman" panose="02020603050405020304" pitchFamily="18" charset="0"/>
                </a:rPr>
                <a:t> </a:t>
              </a:r>
              <a:r>
                <a:rPr lang="en-US" altLang="en-US" sz="1000">
                  <a:latin typeface="Symbol" panose="05050102010706020507" pitchFamily="18" charset="2"/>
                  <a:ea typeface="Times New Roman" panose="02020603050405020304" pitchFamily="18" charset="0"/>
                  <a:cs typeface="Arial" panose="020B0604020202020204" pitchFamily="34" charset="0"/>
                </a:rPr>
                <a:t>r</a:t>
              </a:r>
              <a:r>
                <a:rPr lang="en-US" altLang="en-US" sz="1000" baseline="-30000">
                  <a:latin typeface="Arial" panose="020B0604020202020204" pitchFamily="34" charset="0"/>
                  <a:ea typeface="Times New Roman" panose="02020603050405020304" pitchFamily="18" charset="0"/>
                  <a:cs typeface="Arial" panose="020B0604020202020204" pitchFamily="34" charset="0"/>
                </a:rPr>
                <a:t>0</a:t>
              </a:r>
              <a:endParaRPr lang="en-US" altLang="en-US"/>
            </a:p>
          </p:txBody>
        </p:sp>
        <p:sp>
          <p:nvSpPr>
            <p:cNvPr id="1383" name="Text Box 1395">
              <a:extLst>
                <a:ext uri="{FF2B5EF4-FFF2-40B4-BE49-F238E27FC236}">
                  <a16:creationId xmlns:a16="http://schemas.microsoft.com/office/drawing/2014/main" id="{19C07325-5F5B-4625-8153-6B9945B78FAE}"/>
                </a:ext>
              </a:extLst>
            </p:cNvPr>
            <p:cNvSpPr txBox="1">
              <a:spLocks noChangeArrowheads="1"/>
            </p:cNvSpPr>
            <p:nvPr/>
          </p:nvSpPr>
          <p:spPr bwMode="auto">
            <a:xfrm>
              <a:off x="3503" y="5956"/>
              <a:ext cx="17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i="1" baseline="-30000">
                  <a:latin typeface="Symbol" panose="05050102010706020507" pitchFamily="18" charset="2"/>
                  <a:cs typeface="Times New Roman" panose="02020603050405020304" pitchFamily="18" charset="0"/>
                </a:rPr>
                <a:t>     </a:t>
              </a:r>
              <a:r>
                <a:rPr lang="en-US" altLang="en-US" sz="1000" i="1">
                  <a:latin typeface="Arial" panose="020B0604020202020204" pitchFamily="34" charset="0"/>
                  <a:ea typeface="Times New Roman" panose="02020603050405020304" pitchFamily="18" charset="0"/>
                  <a:cs typeface="Arial" panose="020B0604020202020204" pitchFamily="34" charset="0"/>
                </a:rPr>
                <a:t>R  </a:t>
              </a:r>
              <a:r>
                <a:rPr lang="en-US" altLang="en-US" sz="900">
                  <a:latin typeface="Arial" panose="020B0604020202020204" pitchFamily="34" charset="0"/>
                  <a:ea typeface="Times New Roman" panose="02020603050405020304" pitchFamily="18" charset="0"/>
                  <a:cs typeface="Arial" panose="020B0604020202020204" pitchFamily="34" charset="0"/>
                </a:rPr>
                <a:t>(correct value)</a:t>
              </a:r>
              <a:endParaRPr lang="en-US" altLang="en-US"/>
            </a:p>
          </p:txBody>
        </p:sp>
        <p:sp>
          <p:nvSpPr>
            <p:cNvPr id="1384" name="Line 1394">
              <a:extLst>
                <a:ext uri="{FF2B5EF4-FFF2-40B4-BE49-F238E27FC236}">
                  <a16:creationId xmlns:a16="http://schemas.microsoft.com/office/drawing/2014/main" id="{F3CB54F6-78FC-407D-91B9-4009C1788309}"/>
                </a:ext>
              </a:extLst>
            </p:cNvPr>
            <p:cNvSpPr>
              <a:spLocks noChangeShapeType="1"/>
            </p:cNvSpPr>
            <p:nvPr/>
          </p:nvSpPr>
          <p:spPr bwMode="auto">
            <a:xfrm flipV="1">
              <a:off x="3215" y="6055"/>
              <a:ext cx="432" cy="432"/>
            </a:xfrm>
            <a:prstGeom prst="line">
              <a:avLst/>
            </a:prstGeom>
            <a:noFill/>
            <a:ln w="9525">
              <a:solidFill>
                <a:srgbClr val="000000"/>
              </a:solidFill>
              <a:round/>
              <a:headEnd/>
              <a:tailEnd type="oval" w="sm" len="sm"/>
            </a:ln>
            <a:extLst>
              <a:ext uri="{909E8E84-426E-40DD-AFC4-6F175D3DCCD1}">
                <a14:hiddenFill xmlns:a14="http://schemas.microsoft.com/office/drawing/2010/main">
                  <a:noFill/>
                </a14:hiddenFill>
              </a:ext>
            </a:extLst>
          </p:spPr>
          <p:txBody>
            <a:bodyPr/>
            <a:lstStyle/>
            <a:p>
              <a:endParaRPr lang="en-US"/>
            </a:p>
          </p:txBody>
        </p:sp>
        <p:sp>
          <p:nvSpPr>
            <p:cNvPr id="1385" name="Line 1393">
              <a:extLst>
                <a:ext uri="{FF2B5EF4-FFF2-40B4-BE49-F238E27FC236}">
                  <a16:creationId xmlns:a16="http://schemas.microsoft.com/office/drawing/2014/main" id="{24EFC784-BEC1-473E-B7BF-DB7392583B30}"/>
                </a:ext>
              </a:extLst>
            </p:cNvPr>
            <p:cNvSpPr>
              <a:spLocks noChangeShapeType="1"/>
            </p:cNvSpPr>
            <p:nvPr/>
          </p:nvSpPr>
          <p:spPr bwMode="auto">
            <a:xfrm flipV="1">
              <a:off x="3647" y="5623"/>
              <a:ext cx="432" cy="430"/>
            </a:xfrm>
            <a:prstGeom prst="line">
              <a:avLst/>
            </a:prstGeom>
            <a:noFill/>
            <a:ln w="9525">
              <a:solidFill>
                <a:srgbClr val="000000"/>
              </a:solidFill>
              <a:round/>
              <a:headEnd/>
              <a:tailEnd type="oval" w="sm" len="sm"/>
            </a:ln>
            <a:extLst>
              <a:ext uri="{909E8E84-426E-40DD-AFC4-6F175D3DCCD1}">
                <a14:hiddenFill xmlns:a14="http://schemas.microsoft.com/office/drawing/2010/main">
                  <a:noFill/>
                </a14:hiddenFill>
              </a:ext>
            </a:extLst>
          </p:spPr>
          <p:txBody>
            <a:bodyPr/>
            <a:lstStyle/>
            <a:p>
              <a:endParaRPr lang="en-US"/>
            </a:p>
          </p:txBody>
        </p:sp>
        <p:sp>
          <p:nvSpPr>
            <p:cNvPr id="1386" name="Text Box 1392">
              <a:extLst>
                <a:ext uri="{FF2B5EF4-FFF2-40B4-BE49-F238E27FC236}">
                  <a16:creationId xmlns:a16="http://schemas.microsoft.com/office/drawing/2014/main" id="{E26D3C41-9E37-4460-98BD-47F856628771}"/>
                </a:ext>
              </a:extLst>
            </p:cNvPr>
            <p:cNvSpPr txBox="1">
              <a:spLocks noChangeArrowheads="1"/>
            </p:cNvSpPr>
            <p:nvPr/>
          </p:nvSpPr>
          <p:spPr bwMode="auto">
            <a:xfrm>
              <a:off x="3935" y="5479"/>
              <a:ext cx="864"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1200" i="1" baseline="-30000">
                  <a:latin typeface="Symbol" panose="05050102010706020507" pitchFamily="18" charset="2"/>
                  <a:cs typeface="Times New Roman" panose="02020603050405020304" pitchFamily="18" charset="0"/>
                </a:rPr>
                <a:t>  </a:t>
              </a:r>
              <a:r>
                <a:rPr lang="en-US" altLang="en-US" sz="1000" i="1">
                  <a:latin typeface="Arial" panose="020B0604020202020204" pitchFamily="34" charset="0"/>
                  <a:ea typeface="Times New Roman" panose="02020603050405020304" pitchFamily="18" charset="0"/>
                  <a:cs typeface="Arial" panose="020B0604020202020204" pitchFamily="34" charset="0"/>
                </a:rPr>
                <a:t>R</a:t>
              </a:r>
              <a:r>
                <a:rPr lang="en-US" altLang="en-US" sz="1000">
                  <a:latin typeface="Arial" panose="020B0604020202020204" pitchFamily="34" charset="0"/>
                  <a:ea typeface="Times New Roman" panose="02020603050405020304" pitchFamily="18" charset="0"/>
                  <a:cs typeface="Arial" panose="020B0604020202020204" pitchFamily="34" charset="0"/>
                </a:rPr>
                <a:t> + </a:t>
              </a:r>
              <a:r>
                <a:rPr lang="en-US" altLang="en-US" sz="1000">
                  <a:latin typeface="Symbol" panose="05050102010706020507" pitchFamily="18" charset="2"/>
                  <a:ea typeface="Times New Roman" panose="02020603050405020304" pitchFamily="18" charset="0"/>
                  <a:cs typeface="Arial" panose="020B0604020202020204" pitchFamily="34" charset="0"/>
                </a:rPr>
                <a:t>e</a:t>
              </a:r>
              <a:r>
                <a:rPr lang="en-US" altLang="en-US" sz="1000" baseline="-30000">
                  <a:latin typeface="Arial" panose="020B0604020202020204" pitchFamily="34" charset="0"/>
                  <a:ea typeface="Times New Roman" panose="02020603050405020304" pitchFamily="18" charset="0"/>
                  <a:cs typeface="Arial" panose="020B0604020202020204" pitchFamily="34" charset="0"/>
                </a:rPr>
                <a:t>max</a:t>
              </a:r>
              <a:r>
                <a:rPr lang="en-US" altLang="en-US" sz="1000" i="1">
                  <a:latin typeface="Arial" panose="020B0604020202020204" pitchFamily="34" charset="0"/>
                  <a:ea typeface="Times New Roman" panose="02020603050405020304" pitchFamily="18" charset="0"/>
                  <a:cs typeface="Arial" panose="020B0604020202020204" pitchFamily="34" charset="0"/>
                </a:rPr>
                <a:t> </a:t>
              </a:r>
              <a:endParaRPr lang="en-US" altLang="en-US"/>
            </a:p>
          </p:txBody>
        </p:sp>
        <p:sp>
          <p:nvSpPr>
            <p:cNvPr id="1387" name="Line 1391">
              <a:extLst>
                <a:ext uri="{FF2B5EF4-FFF2-40B4-BE49-F238E27FC236}">
                  <a16:creationId xmlns:a16="http://schemas.microsoft.com/office/drawing/2014/main" id="{891F340C-DC23-4682-9FFA-0B5CC6E1864C}"/>
                </a:ext>
              </a:extLst>
            </p:cNvPr>
            <p:cNvSpPr>
              <a:spLocks noChangeShapeType="1"/>
            </p:cNvSpPr>
            <p:nvPr/>
          </p:nvSpPr>
          <p:spPr bwMode="auto">
            <a:xfrm flipV="1">
              <a:off x="3647" y="5623"/>
              <a:ext cx="1" cy="432"/>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a:lstStyle/>
            <a:p>
              <a:endParaRPr lang="en-US"/>
            </a:p>
          </p:txBody>
        </p:sp>
        <p:sp>
          <p:nvSpPr>
            <p:cNvPr id="1388" name="Line 1390">
              <a:extLst>
                <a:ext uri="{FF2B5EF4-FFF2-40B4-BE49-F238E27FC236}">
                  <a16:creationId xmlns:a16="http://schemas.microsoft.com/office/drawing/2014/main" id="{54FB7BB2-EE23-49EB-AAA1-5B726D524D1F}"/>
                </a:ext>
              </a:extLst>
            </p:cNvPr>
            <p:cNvSpPr>
              <a:spLocks noChangeShapeType="1"/>
            </p:cNvSpPr>
            <p:nvPr/>
          </p:nvSpPr>
          <p:spPr bwMode="auto">
            <a:xfrm flipH="1">
              <a:off x="3359" y="5623"/>
              <a:ext cx="288" cy="1"/>
            </a:xfrm>
            <a:prstGeom prst="line">
              <a:avLst/>
            </a:prstGeom>
            <a:noFill/>
            <a:ln w="9525">
              <a:solidFill>
                <a:srgbClr val="000000"/>
              </a:solidFill>
              <a:round/>
              <a:headEnd/>
              <a:tailEnd type="triangle" w="sm" len="med"/>
            </a:ln>
            <a:extLst>
              <a:ext uri="{909E8E84-426E-40DD-AFC4-6F175D3DCCD1}">
                <a14:hiddenFill xmlns:a14="http://schemas.microsoft.com/office/drawing/2010/main">
                  <a:noFill/>
                </a14:hiddenFill>
              </a:ext>
            </a:extLst>
          </p:spPr>
          <p:txBody>
            <a:bodyPr/>
            <a:lstStyle/>
            <a:p>
              <a:endParaRPr lang="en-US"/>
            </a:p>
          </p:txBody>
        </p:sp>
        <p:sp>
          <p:nvSpPr>
            <p:cNvPr id="1389" name="Line 1389">
              <a:extLst>
                <a:ext uri="{FF2B5EF4-FFF2-40B4-BE49-F238E27FC236}">
                  <a16:creationId xmlns:a16="http://schemas.microsoft.com/office/drawing/2014/main" id="{9A27C27E-7B0F-4AC2-B6DB-37BDEEC60773}"/>
                </a:ext>
              </a:extLst>
            </p:cNvPr>
            <p:cNvSpPr>
              <a:spLocks noChangeShapeType="1"/>
            </p:cNvSpPr>
            <p:nvPr/>
          </p:nvSpPr>
          <p:spPr bwMode="auto">
            <a:xfrm>
              <a:off x="3359" y="5623"/>
              <a:ext cx="357" cy="356"/>
            </a:xfrm>
            <a:prstGeom prst="line">
              <a:avLst/>
            </a:prstGeom>
            <a:noFill/>
            <a:ln w="9525">
              <a:solidFill>
                <a:srgbClr val="000000"/>
              </a:solidFill>
              <a:prstDash val="dash"/>
              <a:round/>
              <a:headEnd/>
              <a:tailEnd type="oval" w="sm" len="sm"/>
            </a:ln>
            <a:extLst>
              <a:ext uri="{909E8E84-426E-40DD-AFC4-6F175D3DCCD1}">
                <a14:hiddenFill xmlns:a14="http://schemas.microsoft.com/office/drawing/2010/main">
                  <a:noFill/>
                </a14:hiddenFill>
              </a:ext>
            </a:extLst>
          </p:spPr>
          <p:txBody>
            <a:bodyPr/>
            <a:lstStyle/>
            <a:p>
              <a:endParaRPr lang="en-US"/>
            </a:p>
          </p:txBody>
        </p:sp>
        <p:sp>
          <p:nvSpPr>
            <p:cNvPr id="1390" name="Text Box 1388">
              <a:extLst>
                <a:ext uri="{FF2B5EF4-FFF2-40B4-BE49-F238E27FC236}">
                  <a16:creationId xmlns:a16="http://schemas.microsoft.com/office/drawing/2014/main" id="{5E7F9931-AC31-4716-BE2A-9BFD99EE25FD}"/>
                </a:ext>
              </a:extLst>
            </p:cNvPr>
            <p:cNvSpPr txBox="1">
              <a:spLocks noChangeArrowheads="1"/>
            </p:cNvSpPr>
            <p:nvPr/>
          </p:nvSpPr>
          <p:spPr bwMode="auto">
            <a:xfrm>
              <a:off x="3618" y="5796"/>
              <a:ext cx="1469"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1200" i="1" baseline="-30000">
                  <a:latin typeface="Symbol" panose="05050102010706020507" pitchFamily="18" charset="2"/>
                  <a:cs typeface="Times New Roman" panose="02020603050405020304" pitchFamily="18" charset="0"/>
                </a:rPr>
                <a:t>   </a:t>
              </a:r>
              <a:r>
                <a:rPr lang="en-US" altLang="en-US" sz="1000" i="1">
                  <a:latin typeface="Arial" panose="020B0604020202020204" pitchFamily="34" charset="0"/>
                  <a:ea typeface="Times New Roman" panose="02020603050405020304" pitchFamily="18" charset="0"/>
                  <a:cs typeface="Arial" panose="020B0604020202020204" pitchFamily="34" charset="0"/>
                </a:rPr>
                <a:t>R</a:t>
              </a:r>
              <a:r>
                <a:rPr lang="en-US" altLang="en-US" sz="100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altLang="en-US" sz="1000">
                  <a:latin typeface="Arial" panose="020B0604020202020204" pitchFamily="34" charset="0"/>
                  <a:ea typeface="Times New Roman" panose="02020603050405020304" pitchFamily="18" charset="0"/>
                  <a:cs typeface="Arial" panose="020B0604020202020204" pitchFamily="34" charset="0"/>
                </a:rPr>
                <a:t> </a:t>
              </a:r>
              <a:r>
                <a:rPr lang="en-US" altLang="en-US" sz="90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(decoded value)</a:t>
              </a:r>
              <a:endParaRPr lang="en-US" altLang="en-US" sz="100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p:txBody>
        </p:sp>
        <p:sp>
          <p:nvSpPr>
            <p:cNvPr id="1391" name="Text Box 1387">
              <a:extLst>
                <a:ext uri="{FF2B5EF4-FFF2-40B4-BE49-F238E27FC236}">
                  <a16:creationId xmlns:a16="http://schemas.microsoft.com/office/drawing/2014/main" id="{01B4A27F-605E-4823-A17D-8F3658602D85}"/>
                </a:ext>
              </a:extLst>
            </p:cNvPr>
            <p:cNvSpPr txBox="1">
              <a:spLocks noChangeArrowheads="1"/>
            </p:cNvSpPr>
            <p:nvPr/>
          </p:nvSpPr>
          <p:spPr bwMode="auto">
            <a:xfrm>
              <a:off x="3071" y="5450"/>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1000" i="1">
                  <a:latin typeface="Arial" panose="020B0604020202020204" pitchFamily="34" charset="0"/>
                  <a:ea typeface="Times New Roman" panose="02020603050405020304" pitchFamily="18" charset="0"/>
                  <a:cs typeface="Arial" panose="020B0604020202020204" pitchFamily="34" charset="0"/>
                </a:rPr>
                <a:t>R</a:t>
              </a:r>
              <a:r>
                <a:rPr lang="en-US" altLang="en-US" sz="100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p>
          </p:txBody>
        </p:sp>
        <p:sp>
          <p:nvSpPr>
            <p:cNvPr id="1392" name="Text Box 1386">
              <a:extLst>
                <a:ext uri="{FF2B5EF4-FFF2-40B4-BE49-F238E27FC236}">
                  <a16:creationId xmlns:a16="http://schemas.microsoft.com/office/drawing/2014/main" id="{E0737010-5495-4F2D-B017-D931679253FA}"/>
                </a:ext>
              </a:extLst>
            </p:cNvPr>
            <p:cNvSpPr txBox="1">
              <a:spLocks noChangeArrowheads="1"/>
            </p:cNvSpPr>
            <p:nvPr/>
          </p:nvSpPr>
          <p:spPr bwMode="auto">
            <a:xfrm>
              <a:off x="3503" y="5542"/>
              <a:ext cx="432"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1200" i="1" baseline="-30000">
                  <a:latin typeface="Symbol" panose="05050102010706020507" pitchFamily="18" charset="2"/>
                  <a:cs typeface="Times New Roman" panose="02020603050405020304" pitchFamily="18" charset="0"/>
                </a:rPr>
                <a:t>  </a:t>
              </a:r>
              <a:r>
                <a:rPr lang="en-US" altLang="en-US" sz="1000">
                  <a:latin typeface="Symbol" panose="05050102010706020507" pitchFamily="18" charset="2"/>
                  <a:ea typeface="Times New Roman" panose="02020603050405020304" pitchFamily="18" charset="0"/>
                  <a:cs typeface="Arial" panose="020B0604020202020204" pitchFamily="34" charset="0"/>
                </a:rPr>
                <a:t>e</a:t>
              </a:r>
              <a:r>
                <a:rPr lang="en-US" altLang="en-US" sz="1000" baseline="-30000">
                  <a:latin typeface="Arial" panose="020B0604020202020204" pitchFamily="34" charset="0"/>
                  <a:ea typeface="Times New Roman" panose="02020603050405020304" pitchFamily="18" charset="0"/>
                  <a:cs typeface="Arial" panose="020B0604020202020204" pitchFamily="34" charset="0"/>
                </a:rPr>
                <a:t>1</a:t>
              </a:r>
              <a:r>
                <a:rPr lang="en-US" altLang="en-US" sz="1000" i="1">
                  <a:latin typeface="Arial" panose="020B0604020202020204" pitchFamily="34" charset="0"/>
                  <a:ea typeface="Times New Roman" panose="02020603050405020304" pitchFamily="18" charset="0"/>
                  <a:cs typeface="Arial" panose="020B0604020202020204" pitchFamily="34" charset="0"/>
                </a:rPr>
                <a:t> </a:t>
              </a:r>
              <a:endParaRPr lang="en-US" altLang="en-US"/>
            </a:p>
          </p:txBody>
        </p:sp>
        <p:sp>
          <p:nvSpPr>
            <p:cNvPr id="1393" name="Text Box 1385">
              <a:extLst>
                <a:ext uri="{FF2B5EF4-FFF2-40B4-BE49-F238E27FC236}">
                  <a16:creationId xmlns:a16="http://schemas.microsoft.com/office/drawing/2014/main" id="{24718CC5-ED0C-4269-9FE2-D08BDAF1C527}"/>
                </a:ext>
              </a:extLst>
            </p:cNvPr>
            <p:cNvSpPr txBox="1">
              <a:spLocks noChangeArrowheads="1"/>
            </p:cNvSpPr>
            <p:nvPr/>
          </p:nvSpPr>
          <p:spPr bwMode="auto">
            <a:xfrm>
              <a:off x="3359" y="5323"/>
              <a:ext cx="432" cy="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i="1" baseline="-30000">
                  <a:latin typeface="Symbol" panose="05050102010706020507" pitchFamily="18" charset="2"/>
                  <a:cs typeface="Times New Roman" panose="02020603050405020304" pitchFamily="18" charset="0"/>
                </a:rPr>
                <a:t>   </a:t>
              </a:r>
              <a:r>
                <a:rPr lang="en-US" altLang="en-US" sz="1000">
                  <a:latin typeface="Symbol" panose="05050102010706020507" pitchFamily="18" charset="2"/>
                  <a:ea typeface="Times New Roman" panose="02020603050405020304" pitchFamily="18" charset="0"/>
                  <a:cs typeface="Arial" panose="020B0604020202020204" pitchFamily="34" charset="0"/>
                </a:rPr>
                <a:t>e</a:t>
              </a:r>
              <a:r>
                <a:rPr lang="en-US" altLang="en-US" sz="1000" baseline="-30000">
                  <a:latin typeface="Arial" panose="020B0604020202020204" pitchFamily="34" charset="0"/>
                  <a:ea typeface="Times New Roman" panose="02020603050405020304" pitchFamily="18" charset="0"/>
                  <a:cs typeface="Arial" panose="020B0604020202020204" pitchFamily="34" charset="0"/>
                </a:rPr>
                <a:t>0</a:t>
              </a:r>
              <a:r>
                <a:rPr lang="en-US" altLang="en-US" sz="1000" i="1">
                  <a:latin typeface="Arial" panose="020B0604020202020204" pitchFamily="34" charset="0"/>
                  <a:ea typeface="Times New Roman" panose="02020603050405020304" pitchFamily="18" charset="0"/>
                  <a:cs typeface="Arial" panose="020B0604020202020204" pitchFamily="34" charset="0"/>
                </a:rPr>
                <a:t> </a:t>
              </a:r>
              <a:endParaRPr lang="en-US" altLang="en-US"/>
            </a:p>
          </p:txBody>
        </p:sp>
        <p:sp>
          <p:nvSpPr>
            <p:cNvPr id="1394" name="Text Box 1384">
              <a:extLst>
                <a:ext uri="{FF2B5EF4-FFF2-40B4-BE49-F238E27FC236}">
                  <a16:creationId xmlns:a16="http://schemas.microsoft.com/office/drawing/2014/main" id="{5F6BEE1C-70F9-4AA1-97FB-367F0929DAC6}"/>
                </a:ext>
              </a:extLst>
            </p:cNvPr>
            <p:cNvSpPr txBox="1">
              <a:spLocks noChangeArrowheads="1"/>
            </p:cNvSpPr>
            <p:nvPr/>
          </p:nvSpPr>
          <p:spPr bwMode="auto">
            <a:xfrm>
              <a:off x="2639" y="5191"/>
              <a:ext cx="72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900">
                  <a:latin typeface="Arial" panose="020B0604020202020204" pitchFamily="34" charset="0"/>
                  <a:ea typeface="Times New Roman" panose="02020603050405020304" pitchFamily="18" charset="0"/>
                  <a:cs typeface="Arial" panose="020B0604020202020204" pitchFamily="34" charset="0"/>
                </a:rPr>
                <a:t>(Incorrect value)</a:t>
              </a:r>
              <a:endParaRPr lang="en-US" altLang="en-US">
                <a:ea typeface="Times New Roman" panose="02020603050405020304" pitchFamily="18" charset="0"/>
                <a:cs typeface="Arial" panose="020B0604020202020204" pitchFamily="34" charset="0"/>
              </a:endParaRPr>
            </a:p>
          </p:txBody>
        </p:sp>
        <p:sp>
          <p:nvSpPr>
            <p:cNvPr id="1395" name="Text Box 1383">
              <a:extLst>
                <a:ext uri="{FF2B5EF4-FFF2-40B4-BE49-F238E27FC236}">
                  <a16:creationId xmlns:a16="http://schemas.microsoft.com/office/drawing/2014/main" id="{3A8DBC3D-FCC6-459A-A4AB-D30EA9244BED}"/>
                </a:ext>
              </a:extLst>
            </p:cNvPr>
            <p:cNvSpPr txBox="1">
              <a:spLocks noChangeArrowheads="1"/>
            </p:cNvSpPr>
            <p:nvPr/>
          </p:nvSpPr>
          <p:spPr bwMode="auto">
            <a:xfrm>
              <a:off x="4223" y="4903"/>
              <a:ext cx="7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900">
                  <a:latin typeface="Arial" panose="020B0604020202020204" pitchFamily="34" charset="0"/>
                  <a:ea typeface="Times New Roman" panose="02020603050405020304" pitchFamily="18" charset="0"/>
                  <a:cs typeface="Arial" panose="020B0604020202020204" pitchFamily="34" charset="0"/>
                </a:rPr>
                <a:t>Line with slope of 1</a:t>
              </a:r>
              <a:endParaRPr lang="en-US" altLang="en-US">
                <a:ea typeface="Times New Roman" panose="02020603050405020304" pitchFamily="18" charset="0"/>
                <a:cs typeface="Arial" panose="020B0604020202020204" pitchFamily="34" charset="0"/>
              </a:endParaRPr>
            </a:p>
          </p:txBody>
        </p:sp>
        <p:sp>
          <p:nvSpPr>
            <p:cNvPr id="1396" name="Rectangle 1382">
              <a:extLst>
                <a:ext uri="{FF2B5EF4-FFF2-40B4-BE49-F238E27FC236}">
                  <a16:creationId xmlns:a16="http://schemas.microsoft.com/office/drawing/2014/main" id="{F434945E-AAB8-49D2-8676-2B3F28597CA7}"/>
                </a:ext>
              </a:extLst>
            </p:cNvPr>
            <p:cNvSpPr>
              <a:spLocks noChangeArrowheads="1"/>
            </p:cNvSpPr>
            <p:nvPr/>
          </p:nvSpPr>
          <p:spPr bwMode="auto">
            <a:xfrm>
              <a:off x="3503" y="6486"/>
              <a:ext cx="432" cy="20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1397" name="Text Box 1381">
              <a:extLst>
                <a:ext uri="{FF2B5EF4-FFF2-40B4-BE49-F238E27FC236}">
                  <a16:creationId xmlns:a16="http://schemas.microsoft.com/office/drawing/2014/main" id="{F38C6FBA-EAC9-405B-A13D-69533178FDED}"/>
                </a:ext>
              </a:extLst>
            </p:cNvPr>
            <p:cNvSpPr txBox="1">
              <a:spLocks noChangeArrowheads="1"/>
            </p:cNvSpPr>
            <p:nvPr/>
          </p:nvSpPr>
          <p:spPr bwMode="auto">
            <a:xfrm>
              <a:off x="3071" y="6343"/>
              <a:ext cx="864" cy="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8288"/>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en-US" sz="1200" i="1" baseline="-30000">
                  <a:latin typeface="Symbol" panose="05050102010706020507" pitchFamily="18" charset="2"/>
                  <a:cs typeface="Times New Roman" panose="02020603050405020304" pitchFamily="18" charset="0"/>
                </a:rPr>
                <a:t>  </a:t>
              </a:r>
              <a:r>
                <a:rPr lang="en-US" altLang="en-US" sz="1000" i="1">
                  <a:latin typeface="Arial" panose="020B0604020202020204" pitchFamily="34" charset="0"/>
                  <a:ea typeface="Times New Roman" panose="02020603050405020304" pitchFamily="18" charset="0"/>
                  <a:cs typeface="Arial" panose="020B0604020202020204" pitchFamily="34" charset="0"/>
                </a:rPr>
                <a:t>R</a:t>
              </a:r>
              <a:r>
                <a:rPr lang="en-US" altLang="en-US" sz="1000">
                  <a:latin typeface="Arial" panose="020B0604020202020204" pitchFamily="34" charset="0"/>
                  <a:ea typeface="Times New Roman" panose="02020603050405020304" pitchFamily="18" charset="0"/>
                  <a:cs typeface="Arial" panose="020B0604020202020204" pitchFamily="34" charset="0"/>
                </a:rPr>
                <a:t> </a:t>
              </a:r>
              <a:r>
                <a:rPr lang="en-US" altLang="en-US" sz="1000">
                  <a:ea typeface="Times New Roman" panose="02020603050405020304" pitchFamily="18" charset="0"/>
                  <a:cs typeface="Arial" panose="020B0604020202020204" pitchFamily="34" charset="0"/>
                </a:rPr>
                <a:t>–</a:t>
              </a:r>
              <a:r>
                <a:rPr lang="en-US" altLang="en-US" sz="1000">
                  <a:latin typeface="Arial" panose="020B0604020202020204" pitchFamily="34" charset="0"/>
                  <a:ea typeface="Times New Roman" panose="02020603050405020304" pitchFamily="18" charset="0"/>
                  <a:cs typeface="Arial" panose="020B0604020202020204" pitchFamily="34" charset="0"/>
                </a:rPr>
                <a:t> </a:t>
              </a:r>
              <a:r>
                <a:rPr lang="en-US" altLang="en-US" sz="1000">
                  <a:latin typeface="Symbol" panose="05050102010706020507" pitchFamily="18" charset="2"/>
                  <a:ea typeface="Times New Roman" panose="02020603050405020304" pitchFamily="18" charset="0"/>
                  <a:cs typeface="Arial" panose="020B0604020202020204" pitchFamily="34" charset="0"/>
                </a:rPr>
                <a:t>e</a:t>
              </a:r>
              <a:r>
                <a:rPr lang="en-US" altLang="en-US" sz="1000" baseline="-30000">
                  <a:latin typeface="Arial" panose="020B0604020202020204" pitchFamily="34" charset="0"/>
                  <a:ea typeface="Times New Roman" panose="02020603050405020304" pitchFamily="18" charset="0"/>
                  <a:cs typeface="Arial" panose="020B0604020202020204" pitchFamily="34" charset="0"/>
                </a:rPr>
                <a:t>max</a:t>
              </a:r>
              <a:r>
                <a:rPr lang="en-US" altLang="en-US" sz="1000" i="1">
                  <a:latin typeface="Arial" panose="020B0604020202020204" pitchFamily="34" charset="0"/>
                  <a:ea typeface="Times New Roman" panose="02020603050405020304" pitchFamily="18" charset="0"/>
                  <a:cs typeface="Arial" panose="020B0604020202020204" pitchFamily="34" charset="0"/>
                </a:rPr>
                <a:t> </a:t>
              </a:r>
              <a:endParaRPr lang="en-US" altLang="en-US"/>
            </a:p>
          </p:txBody>
        </p:sp>
      </p:grpSp>
    </p:spTree>
    <p:extLst>
      <p:ext uri="{BB962C8B-B14F-4D97-AF65-F5344CB8AC3E}">
        <p14:creationId xmlns:p14="http://schemas.microsoft.com/office/powerpoint/2010/main" val="3649751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342A6D-3A02-46B1-AA34-1FB548202812}" type="slidenum">
              <a:rPr lang="en-US" smtClean="0"/>
              <a:pPr/>
              <a:t>38</a:t>
            </a:fld>
            <a:endParaRPr lang="en-US" dirty="0"/>
          </a:p>
        </p:txBody>
      </p:sp>
      <p:sp>
        <p:nvSpPr>
          <p:cNvPr id="5" name="Title 1"/>
          <p:cNvSpPr>
            <a:spLocks noGrp="1"/>
          </p:cNvSpPr>
          <p:nvPr>
            <p:ph type="title"/>
          </p:nvPr>
        </p:nvSpPr>
        <p:spPr>
          <a:xfrm>
            <a:off x="0" y="457200"/>
            <a:ext cx="9144000" cy="1143000"/>
          </a:xfrm>
        </p:spPr>
        <p:txBody>
          <a:bodyPr>
            <a:normAutofit/>
          </a:bodyPr>
          <a:lstStyle/>
          <a:p>
            <a:r>
              <a:rPr lang="en-US" dirty="0"/>
              <a:t>Continuous Moduli and Residues</a:t>
            </a:r>
          </a:p>
        </p:txBody>
      </p:sp>
      <p:sp>
        <p:nvSpPr>
          <p:cNvPr id="81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7" name="Group 26"/>
          <p:cNvGrpSpPr/>
          <p:nvPr/>
        </p:nvGrpSpPr>
        <p:grpSpPr>
          <a:xfrm>
            <a:off x="5327737" y="1855940"/>
            <a:ext cx="2778691" cy="3536515"/>
            <a:chOff x="5327737" y="2081409"/>
            <a:chExt cx="2778691" cy="3536515"/>
          </a:xfrm>
        </p:grpSpPr>
        <p:sp>
          <p:nvSpPr>
            <p:cNvPr id="7" name="Rectangle 6"/>
            <p:cNvSpPr/>
            <p:nvPr/>
          </p:nvSpPr>
          <p:spPr>
            <a:xfrm>
              <a:off x="5787025" y="4321479"/>
              <a:ext cx="989556" cy="45719"/>
            </a:xfrm>
            <a:prstGeom prst="rect">
              <a:avLst/>
            </a:prstGeom>
            <a:solidFill>
              <a:schemeClr val="bg1"/>
            </a:solidFill>
            <a:ln>
              <a:noFill/>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
          <p:nvSpPr>
            <p:cNvPr id="8" name="Rectangle 7"/>
            <p:cNvSpPr/>
            <p:nvPr/>
          </p:nvSpPr>
          <p:spPr>
            <a:xfrm>
              <a:off x="5776586" y="5212914"/>
              <a:ext cx="989556" cy="45719"/>
            </a:xfrm>
            <a:prstGeom prst="rect">
              <a:avLst/>
            </a:prstGeom>
            <a:solidFill>
              <a:schemeClr val="bg1"/>
            </a:solidFill>
            <a:ln>
              <a:noFill/>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
          <p:nvSpPr>
            <p:cNvPr id="11" name="Rectangle 10"/>
            <p:cNvSpPr/>
            <p:nvPr/>
          </p:nvSpPr>
          <p:spPr>
            <a:xfrm>
              <a:off x="5327737" y="2081409"/>
              <a:ext cx="926926" cy="889347"/>
            </a:xfrm>
            <a:prstGeom prst="rect">
              <a:avLst/>
            </a:prstGeom>
            <a:solidFill>
              <a:schemeClr val="bg1"/>
            </a:solidFill>
            <a:ln>
              <a:solidFill>
                <a:schemeClr val="bg1">
                  <a:lumMod val="85000"/>
                </a:schemeClr>
              </a:solidFill>
              <a:prstDash val="solid"/>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
          <p:nvSpPr>
            <p:cNvPr id="12" name="Rectangle 11"/>
            <p:cNvSpPr/>
            <p:nvPr/>
          </p:nvSpPr>
          <p:spPr>
            <a:xfrm>
              <a:off x="6256751" y="2081409"/>
              <a:ext cx="926926" cy="889347"/>
            </a:xfrm>
            <a:prstGeom prst="rect">
              <a:avLst/>
            </a:prstGeom>
            <a:solidFill>
              <a:schemeClr val="bg1"/>
            </a:solidFill>
            <a:ln>
              <a:solidFill>
                <a:schemeClr val="bg1">
                  <a:lumMod val="85000"/>
                </a:schemeClr>
              </a:solidFill>
              <a:prstDash val="solid"/>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
          <p:nvSpPr>
            <p:cNvPr id="13" name="Rectangle 12"/>
            <p:cNvSpPr/>
            <p:nvPr/>
          </p:nvSpPr>
          <p:spPr>
            <a:xfrm>
              <a:off x="7179502" y="2081409"/>
              <a:ext cx="926926" cy="889347"/>
            </a:xfrm>
            <a:prstGeom prst="rect">
              <a:avLst/>
            </a:prstGeom>
            <a:solidFill>
              <a:schemeClr val="bg1"/>
            </a:solidFill>
            <a:ln>
              <a:solidFill>
                <a:schemeClr val="bg1">
                  <a:lumMod val="85000"/>
                </a:schemeClr>
              </a:solidFill>
              <a:prstDash val="solid"/>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
          <p:nvSpPr>
            <p:cNvPr id="16" name="Rectangle 15"/>
            <p:cNvSpPr/>
            <p:nvPr/>
          </p:nvSpPr>
          <p:spPr>
            <a:xfrm>
              <a:off x="5327737" y="2972845"/>
              <a:ext cx="926926" cy="889347"/>
            </a:xfrm>
            <a:prstGeom prst="rect">
              <a:avLst/>
            </a:prstGeom>
            <a:solidFill>
              <a:schemeClr val="bg1"/>
            </a:solidFill>
            <a:ln>
              <a:solidFill>
                <a:schemeClr val="bg1">
                  <a:lumMod val="85000"/>
                </a:schemeClr>
              </a:solidFill>
              <a:prstDash val="solid"/>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
          <p:nvSpPr>
            <p:cNvPr id="17" name="Rectangle 16"/>
            <p:cNvSpPr/>
            <p:nvPr/>
          </p:nvSpPr>
          <p:spPr>
            <a:xfrm>
              <a:off x="6256751" y="2972845"/>
              <a:ext cx="926926" cy="889347"/>
            </a:xfrm>
            <a:prstGeom prst="rect">
              <a:avLst/>
            </a:prstGeom>
            <a:solidFill>
              <a:schemeClr val="bg1"/>
            </a:solidFill>
            <a:ln>
              <a:solidFill>
                <a:schemeClr val="bg1">
                  <a:lumMod val="85000"/>
                </a:schemeClr>
              </a:solidFill>
              <a:prstDash val="solid"/>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
          <p:nvSpPr>
            <p:cNvPr id="18" name="Rectangle 17"/>
            <p:cNvSpPr/>
            <p:nvPr/>
          </p:nvSpPr>
          <p:spPr>
            <a:xfrm>
              <a:off x="7179502" y="2972845"/>
              <a:ext cx="926926" cy="889347"/>
            </a:xfrm>
            <a:prstGeom prst="rect">
              <a:avLst/>
            </a:prstGeom>
            <a:solidFill>
              <a:schemeClr val="bg1"/>
            </a:solidFill>
            <a:ln>
              <a:solidFill>
                <a:schemeClr val="bg1">
                  <a:lumMod val="85000"/>
                </a:schemeClr>
              </a:solidFill>
              <a:prstDash val="solid"/>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
          <p:nvSpPr>
            <p:cNvPr id="20" name="Rectangle 19"/>
            <p:cNvSpPr/>
            <p:nvPr/>
          </p:nvSpPr>
          <p:spPr>
            <a:xfrm>
              <a:off x="5327737" y="3849667"/>
              <a:ext cx="926926" cy="889347"/>
            </a:xfrm>
            <a:prstGeom prst="rect">
              <a:avLst/>
            </a:prstGeom>
            <a:solidFill>
              <a:schemeClr val="bg1"/>
            </a:solidFill>
            <a:ln>
              <a:solidFill>
                <a:schemeClr val="bg1">
                  <a:lumMod val="85000"/>
                </a:schemeClr>
              </a:solidFill>
              <a:prstDash val="solid"/>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
          <p:nvSpPr>
            <p:cNvPr id="21" name="Rectangle 20"/>
            <p:cNvSpPr/>
            <p:nvPr/>
          </p:nvSpPr>
          <p:spPr>
            <a:xfrm>
              <a:off x="6256751" y="3849667"/>
              <a:ext cx="926926" cy="889347"/>
            </a:xfrm>
            <a:prstGeom prst="rect">
              <a:avLst/>
            </a:prstGeom>
            <a:solidFill>
              <a:schemeClr val="bg1"/>
            </a:solidFill>
            <a:ln>
              <a:solidFill>
                <a:schemeClr val="bg1">
                  <a:lumMod val="85000"/>
                </a:schemeClr>
              </a:solidFill>
              <a:prstDash val="solid"/>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
          <p:nvSpPr>
            <p:cNvPr id="22" name="Rectangle 21"/>
            <p:cNvSpPr/>
            <p:nvPr/>
          </p:nvSpPr>
          <p:spPr>
            <a:xfrm>
              <a:off x="7179502" y="3849667"/>
              <a:ext cx="926926" cy="889347"/>
            </a:xfrm>
            <a:prstGeom prst="rect">
              <a:avLst/>
            </a:prstGeom>
            <a:solidFill>
              <a:schemeClr val="bg1"/>
            </a:solidFill>
            <a:ln>
              <a:solidFill>
                <a:schemeClr val="bg1">
                  <a:lumMod val="85000"/>
                </a:schemeClr>
              </a:solidFill>
              <a:prstDash val="solid"/>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
          <p:nvSpPr>
            <p:cNvPr id="24" name="Rectangle 23"/>
            <p:cNvSpPr/>
            <p:nvPr/>
          </p:nvSpPr>
          <p:spPr>
            <a:xfrm>
              <a:off x="5327737" y="4728577"/>
              <a:ext cx="926926" cy="889347"/>
            </a:xfrm>
            <a:prstGeom prst="rect">
              <a:avLst/>
            </a:prstGeom>
            <a:solidFill>
              <a:schemeClr val="bg1"/>
            </a:solidFill>
            <a:ln>
              <a:solidFill>
                <a:schemeClr val="bg1">
                  <a:lumMod val="85000"/>
                </a:schemeClr>
              </a:solidFill>
              <a:prstDash val="solid"/>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
          <p:nvSpPr>
            <p:cNvPr id="25" name="Rectangle 24"/>
            <p:cNvSpPr/>
            <p:nvPr/>
          </p:nvSpPr>
          <p:spPr>
            <a:xfrm>
              <a:off x="6256751" y="4728577"/>
              <a:ext cx="926926" cy="889347"/>
            </a:xfrm>
            <a:prstGeom prst="rect">
              <a:avLst/>
            </a:prstGeom>
            <a:solidFill>
              <a:schemeClr val="bg1"/>
            </a:solidFill>
            <a:ln>
              <a:solidFill>
                <a:schemeClr val="bg1">
                  <a:lumMod val="85000"/>
                </a:schemeClr>
              </a:solidFill>
              <a:prstDash val="solid"/>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
          <p:nvSpPr>
            <p:cNvPr id="26" name="Rectangle 25"/>
            <p:cNvSpPr/>
            <p:nvPr/>
          </p:nvSpPr>
          <p:spPr>
            <a:xfrm>
              <a:off x="7179502" y="4728577"/>
              <a:ext cx="926926" cy="889347"/>
            </a:xfrm>
            <a:prstGeom prst="rect">
              <a:avLst/>
            </a:prstGeom>
            <a:solidFill>
              <a:schemeClr val="bg1"/>
            </a:solidFill>
            <a:ln>
              <a:solidFill>
                <a:schemeClr val="bg1">
                  <a:lumMod val="85000"/>
                </a:schemeClr>
              </a:solidFill>
              <a:prstDash val="solid"/>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grpSp>
      <p:sp>
        <p:nvSpPr>
          <p:cNvPr id="40" name="TextBox 39"/>
          <p:cNvSpPr txBox="1"/>
          <p:nvPr/>
        </p:nvSpPr>
        <p:spPr>
          <a:xfrm>
            <a:off x="5160723" y="5386191"/>
            <a:ext cx="476412" cy="369332"/>
          </a:xfrm>
          <a:prstGeom prst="rect">
            <a:avLst/>
          </a:prstGeom>
          <a:noFill/>
        </p:spPr>
        <p:txBody>
          <a:bodyPr wrap="none" rtlCol="0">
            <a:spAutoFit/>
          </a:bodyPr>
          <a:lstStyle/>
          <a:p>
            <a:r>
              <a:rPr lang="en-US" dirty="0"/>
              <a:t>0.0</a:t>
            </a:r>
          </a:p>
        </p:txBody>
      </p:sp>
      <p:sp>
        <p:nvSpPr>
          <p:cNvPr id="41" name="TextBox 40"/>
          <p:cNvSpPr txBox="1"/>
          <p:nvPr/>
        </p:nvSpPr>
        <p:spPr>
          <a:xfrm>
            <a:off x="6039632" y="5400804"/>
            <a:ext cx="476412" cy="369332"/>
          </a:xfrm>
          <a:prstGeom prst="rect">
            <a:avLst/>
          </a:prstGeom>
          <a:noFill/>
        </p:spPr>
        <p:txBody>
          <a:bodyPr wrap="none" rtlCol="0">
            <a:spAutoFit/>
          </a:bodyPr>
          <a:lstStyle/>
          <a:p>
            <a:r>
              <a:rPr lang="en-US" dirty="0"/>
              <a:t>1.2</a:t>
            </a:r>
          </a:p>
        </p:txBody>
      </p:sp>
      <p:sp>
        <p:nvSpPr>
          <p:cNvPr id="42" name="TextBox 41"/>
          <p:cNvSpPr txBox="1"/>
          <p:nvPr/>
        </p:nvSpPr>
        <p:spPr>
          <a:xfrm>
            <a:off x="6954032" y="5400804"/>
            <a:ext cx="476412" cy="369332"/>
          </a:xfrm>
          <a:prstGeom prst="rect">
            <a:avLst/>
          </a:prstGeom>
          <a:noFill/>
        </p:spPr>
        <p:txBody>
          <a:bodyPr wrap="none" rtlCol="0">
            <a:spAutoFit/>
          </a:bodyPr>
          <a:lstStyle/>
          <a:p>
            <a:r>
              <a:rPr lang="en-US" dirty="0"/>
              <a:t>2.4</a:t>
            </a:r>
          </a:p>
        </p:txBody>
      </p:sp>
      <p:sp>
        <p:nvSpPr>
          <p:cNvPr id="43" name="TextBox 42"/>
          <p:cNvSpPr txBox="1"/>
          <p:nvPr/>
        </p:nvSpPr>
        <p:spPr>
          <a:xfrm>
            <a:off x="7880958" y="5400804"/>
            <a:ext cx="476412" cy="369332"/>
          </a:xfrm>
          <a:prstGeom prst="rect">
            <a:avLst/>
          </a:prstGeom>
          <a:noFill/>
        </p:spPr>
        <p:txBody>
          <a:bodyPr wrap="none" rtlCol="0">
            <a:spAutoFit/>
          </a:bodyPr>
          <a:lstStyle/>
          <a:p>
            <a:r>
              <a:rPr lang="en-US" dirty="0"/>
              <a:t>3.6</a:t>
            </a:r>
          </a:p>
        </p:txBody>
      </p:sp>
      <p:sp>
        <p:nvSpPr>
          <p:cNvPr id="44" name="TextBox 43"/>
          <p:cNvSpPr txBox="1"/>
          <p:nvPr/>
        </p:nvSpPr>
        <p:spPr>
          <a:xfrm>
            <a:off x="4849660" y="1680574"/>
            <a:ext cx="476412" cy="369332"/>
          </a:xfrm>
          <a:prstGeom prst="rect">
            <a:avLst/>
          </a:prstGeom>
          <a:noFill/>
        </p:spPr>
        <p:txBody>
          <a:bodyPr wrap="none" rtlCol="0">
            <a:spAutoFit/>
          </a:bodyPr>
          <a:lstStyle/>
          <a:p>
            <a:r>
              <a:rPr lang="en-US" dirty="0"/>
              <a:t>4.8</a:t>
            </a:r>
          </a:p>
        </p:txBody>
      </p:sp>
      <p:sp>
        <p:nvSpPr>
          <p:cNvPr id="45" name="TextBox 44"/>
          <p:cNvSpPr txBox="1"/>
          <p:nvPr/>
        </p:nvSpPr>
        <p:spPr>
          <a:xfrm>
            <a:off x="4849660" y="5200388"/>
            <a:ext cx="476412" cy="369332"/>
          </a:xfrm>
          <a:prstGeom prst="rect">
            <a:avLst/>
          </a:prstGeom>
          <a:noFill/>
        </p:spPr>
        <p:txBody>
          <a:bodyPr wrap="none" rtlCol="0">
            <a:spAutoFit/>
          </a:bodyPr>
          <a:lstStyle/>
          <a:p>
            <a:r>
              <a:rPr lang="en-US" dirty="0"/>
              <a:t>0.0</a:t>
            </a:r>
          </a:p>
        </p:txBody>
      </p:sp>
      <p:sp>
        <p:nvSpPr>
          <p:cNvPr id="46" name="TextBox 45"/>
          <p:cNvSpPr txBox="1"/>
          <p:nvPr/>
        </p:nvSpPr>
        <p:spPr>
          <a:xfrm>
            <a:off x="4839221" y="4338179"/>
            <a:ext cx="476412" cy="369332"/>
          </a:xfrm>
          <a:prstGeom prst="rect">
            <a:avLst/>
          </a:prstGeom>
          <a:noFill/>
        </p:spPr>
        <p:txBody>
          <a:bodyPr wrap="none" rtlCol="0">
            <a:spAutoFit/>
          </a:bodyPr>
          <a:lstStyle/>
          <a:p>
            <a:r>
              <a:rPr lang="en-US" dirty="0"/>
              <a:t>1.2</a:t>
            </a:r>
          </a:p>
        </p:txBody>
      </p:sp>
      <p:sp>
        <p:nvSpPr>
          <p:cNvPr id="47" name="TextBox 46"/>
          <p:cNvSpPr txBox="1"/>
          <p:nvPr/>
        </p:nvSpPr>
        <p:spPr>
          <a:xfrm>
            <a:off x="4839221" y="3448831"/>
            <a:ext cx="476412" cy="369332"/>
          </a:xfrm>
          <a:prstGeom prst="rect">
            <a:avLst/>
          </a:prstGeom>
          <a:noFill/>
        </p:spPr>
        <p:txBody>
          <a:bodyPr wrap="none" rtlCol="0">
            <a:spAutoFit/>
          </a:bodyPr>
          <a:lstStyle/>
          <a:p>
            <a:r>
              <a:rPr lang="en-US" dirty="0"/>
              <a:t>2.4</a:t>
            </a:r>
          </a:p>
        </p:txBody>
      </p:sp>
      <p:sp>
        <p:nvSpPr>
          <p:cNvPr id="48" name="TextBox 47"/>
          <p:cNvSpPr txBox="1"/>
          <p:nvPr/>
        </p:nvSpPr>
        <p:spPr>
          <a:xfrm>
            <a:off x="4839221" y="2546957"/>
            <a:ext cx="476412" cy="369332"/>
          </a:xfrm>
          <a:prstGeom prst="rect">
            <a:avLst/>
          </a:prstGeom>
          <a:noFill/>
        </p:spPr>
        <p:txBody>
          <a:bodyPr wrap="none" rtlCol="0">
            <a:spAutoFit/>
          </a:bodyPr>
          <a:lstStyle/>
          <a:p>
            <a:r>
              <a:rPr lang="en-US" dirty="0"/>
              <a:t>3.6</a:t>
            </a:r>
          </a:p>
        </p:txBody>
      </p:sp>
      <p:sp>
        <p:nvSpPr>
          <p:cNvPr id="50" name="TextBox 49"/>
          <p:cNvSpPr txBox="1"/>
          <p:nvPr/>
        </p:nvSpPr>
        <p:spPr>
          <a:xfrm>
            <a:off x="360541" y="1685586"/>
            <a:ext cx="4049507" cy="830997"/>
          </a:xfrm>
          <a:prstGeom prst="rect">
            <a:avLst/>
          </a:prstGeom>
          <a:noFill/>
        </p:spPr>
        <p:txBody>
          <a:bodyPr wrap="none" rtlCol="0">
            <a:spAutoFit/>
          </a:bodyPr>
          <a:lstStyle/>
          <a:p>
            <a:r>
              <a:rPr lang="en-US" sz="2400" b="1" dirty="0"/>
              <a:t>Case 1: </a:t>
            </a:r>
            <a:r>
              <a:rPr lang="en-US" sz="2400" dirty="0"/>
              <a:t>The moduli are integer </a:t>
            </a:r>
          </a:p>
          <a:p>
            <a:r>
              <a:rPr lang="en-US" sz="2400" dirty="0"/>
              <a:t> multiples of their difference</a:t>
            </a:r>
          </a:p>
        </p:txBody>
      </p:sp>
      <p:sp>
        <p:nvSpPr>
          <p:cNvPr id="51" name="TextBox 50"/>
          <p:cNvSpPr txBox="1"/>
          <p:nvPr/>
        </p:nvSpPr>
        <p:spPr>
          <a:xfrm>
            <a:off x="390395" y="2610842"/>
            <a:ext cx="4213782" cy="830997"/>
          </a:xfrm>
          <a:prstGeom prst="rect">
            <a:avLst/>
          </a:prstGeom>
          <a:noFill/>
        </p:spPr>
        <p:txBody>
          <a:bodyPr wrap="none" rtlCol="0">
            <a:spAutoFit/>
          </a:bodyPr>
          <a:lstStyle/>
          <a:p>
            <a:r>
              <a:rPr lang="en-US" sz="2400" dirty="0"/>
              <a:t>With proper scaling, the CD-RNS</a:t>
            </a:r>
          </a:p>
          <a:p>
            <a:r>
              <a:rPr lang="en-US" sz="2400" dirty="0"/>
              <a:t>can be converted to an RNS</a:t>
            </a:r>
          </a:p>
        </p:txBody>
      </p:sp>
      <p:grpSp>
        <p:nvGrpSpPr>
          <p:cNvPr id="54" name="Group 53"/>
          <p:cNvGrpSpPr/>
          <p:nvPr/>
        </p:nvGrpSpPr>
        <p:grpSpPr>
          <a:xfrm>
            <a:off x="5336088" y="2496853"/>
            <a:ext cx="3223786" cy="2876813"/>
            <a:chOff x="5336088" y="2496853"/>
            <a:chExt cx="3223786" cy="2876813"/>
          </a:xfrm>
        </p:grpSpPr>
        <p:cxnSp>
          <p:nvCxnSpPr>
            <p:cNvPr id="29" name="Straight Connector 28"/>
            <p:cNvCxnSpPr/>
            <p:nvPr/>
          </p:nvCxnSpPr>
          <p:spPr>
            <a:xfrm flipV="1">
              <a:off x="5336088" y="2743200"/>
              <a:ext cx="2768252" cy="263046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8083462" y="2496853"/>
              <a:ext cx="476412" cy="369332"/>
            </a:xfrm>
            <a:prstGeom prst="rect">
              <a:avLst/>
            </a:prstGeom>
            <a:noFill/>
          </p:spPr>
          <p:txBody>
            <a:bodyPr wrap="none" rtlCol="0">
              <a:spAutoFit/>
            </a:bodyPr>
            <a:lstStyle/>
            <a:p>
              <a:r>
                <a:rPr lang="en-US" b="1" dirty="0">
                  <a:solidFill>
                    <a:srgbClr val="FF0000"/>
                  </a:solidFill>
                </a:rPr>
                <a:t>3.6</a:t>
              </a:r>
            </a:p>
          </p:txBody>
        </p:sp>
      </p:grpSp>
      <p:grpSp>
        <p:nvGrpSpPr>
          <p:cNvPr id="55" name="Group 54"/>
          <p:cNvGrpSpPr/>
          <p:nvPr/>
        </p:nvGrpSpPr>
        <p:grpSpPr>
          <a:xfrm>
            <a:off x="5323562" y="1534437"/>
            <a:ext cx="1199863" cy="1208763"/>
            <a:chOff x="5323562" y="1534437"/>
            <a:chExt cx="1199863" cy="1208763"/>
          </a:xfrm>
        </p:grpSpPr>
        <p:cxnSp>
          <p:nvCxnSpPr>
            <p:cNvPr id="31" name="Straight Connector 30"/>
            <p:cNvCxnSpPr/>
            <p:nvPr/>
          </p:nvCxnSpPr>
          <p:spPr>
            <a:xfrm flipV="1">
              <a:off x="5323562" y="1853852"/>
              <a:ext cx="939452" cy="88934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043807" y="1534437"/>
              <a:ext cx="479618" cy="369332"/>
            </a:xfrm>
            <a:prstGeom prst="rect">
              <a:avLst/>
            </a:prstGeom>
            <a:noFill/>
          </p:spPr>
          <p:txBody>
            <a:bodyPr wrap="none" rtlCol="0">
              <a:spAutoFit/>
            </a:bodyPr>
            <a:lstStyle/>
            <a:p>
              <a:r>
                <a:rPr lang="en-US" b="1" dirty="0">
                  <a:solidFill>
                    <a:srgbClr val="FF0000"/>
                  </a:solidFill>
                </a:rPr>
                <a:t>4.8</a:t>
              </a:r>
            </a:p>
          </p:txBody>
        </p:sp>
      </p:grpSp>
      <p:grpSp>
        <p:nvGrpSpPr>
          <p:cNvPr id="57" name="Group 56"/>
          <p:cNvGrpSpPr/>
          <p:nvPr/>
        </p:nvGrpSpPr>
        <p:grpSpPr>
          <a:xfrm>
            <a:off x="6263014" y="3363237"/>
            <a:ext cx="2302154" cy="2022955"/>
            <a:chOff x="6263014" y="3363237"/>
            <a:chExt cx="2302154" cy="2022955"/>
          </a:xfrm>
        </p:grpSpPr>
        <p:cxnSp>
          <p:nvCxnSpPr>
            <p:cNvPr id="33" name="Straight Connector 32"/>
            <p:cNvCxnSpPr/>
            <p:nvPr/>
          </p:nvCxnSpPr>
          <p:spPr>
            <a:xfrm flipV="1">
              <a:off x="6263014" y="3620022"/>
              <a:ext cx="1841326" cy="17661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8085550" y="3363237"/>
              <a:ext cx="479618" cy="369332"/>
            </a:xfrm>
            <a:prstGeom prst="rect">
              <a:avLst/>
            </a:prstGeom>
            <a:noFill/>
          </p:spPr>
          <p:txBody>
            <a:bodyPr wrap="none" rtlCol="0">
              <a:spAutoFit/>
            </a:bodyPr>
            <a:lstStyle/>
            <a:p>
              <a:r>
                <a:rPr lang="en-US" b="1" dirty="0">
                  <a:solidFill>
                    <a:srgbClr val="FF0000"/>
                  </a:solidFill>
                </a:rPr>
                <a:t>7.2</a:t>
              </a:r>
            </a:p>
          </p:txBody>
        </p:sp>
      </p:grpSp>
      <p:grpSp>
        <p:nvGrpSpPr>
          <p:cNvPr id="59" name="Group 58"/>
          <p:cNvGrpSpPr/>
          <p:nvPr/>
        </p:nvGrpSpPr>
        <p:grpSpPr>
          <a:xfrm>
            <a:off x="5323562" y="1546963"/>
            <a:ext cx="2111057" cy="2060533"/>
            <a:chOff x="5323562" y="1546963"/>
            <a:chExt cx="2111057" cy="2060533"/>
          </a:xfrm>
        </p:grpSpPr>
        <p:cxnSp>
          <p:nvCxnSpPr>
            <p:cNvPr id="35" name="Straight Connector 34"/>
            <p:cNvCxnSpPr/>
            <p:nvPr/>
          </p:nvCxnSpPr>
          <p:spPr>
            <a:xfrm flipV="1">
              <a:off x="5323562" y="1853852"/>
              <a:ext cx="1853852" cy="17536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6958207" y="1546963"/>
              <a:ext cx="476412" cy="369332"/>
            </a:xfrm>
            <a:prstGeom prst="rect">
              <a:avLst/>
            </a:prstGeom>
            <a:noFill/>
          </p:spPr>
          <p:txBody>
            <a:bodyPr wrap="none" rtlCol="0">
              <a:spAutoFit/>
            </a:bodyPr>
            <a:lstStyle/>
            <a:p>
              <a:r>
                <a:rPr lang="en-US" b="1" dirty="0">
                  <a:solidFill>
                    <a:srgbClr val="FF0000"/>
                  </a:solidFill>
                </a:rPr>
                <a:t>9.6</a:t>
              </a:r>
            </a:p>
          </p:txBody>
        </p:sp>
      </p:grpSp>
      <p:grpSp>
        <p:nvGrpSpPr>
          <p:cNvPr id="61" name="Group 60"/>
          <p:cNvGrpSpPr/>
          <p:nvPr/>
        </p:nvGrpSpPr>
        <p:grpSpPr>
          <a:xfrm>
            <a:off x="7189940" y="4290163"/>
            <a:ext cx="1467196" cy="1096029"/>
            <a:chOff x="7189940" y="4290163"/>
            <a:chExt cx="1467196" cy="1096029"/>
          </a:xfrm>
        </p:grpSpPr>
        <p:cxnSp>
          <p:nvCxnSpPr>
            <p:cNvPr id="37" name="Straight Connector 36"/>
            <p:cNvCxnSpPr/>
            <p:nvPr/>
          </p:nvCxnSpPr>
          <p:spPr>
            <a:xfrm flipV="1">
              <a:off x="7189940" y="4509370"/>
              <a:ext cx="901874" cy="8768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8060498" y="4290163"/>
              <a:ext cx="596638" cy="369332"/>
            </a:xfrm>
            <a:prstGeom prst="rect">
              <a:avLst/>
            </a:prstGeom>
            <a:noFill/>
          </p:spPr>
          <p:txBody>
            <a:bodyPr wrap="none" rtlCol="0">
              <a:spAutoFit/>
            </a:bodyPr>
            <a:lstStyle/>
            <a:p>
              <a:r>
                <a:rPr lang="en-US" b="1" dirty="0">
                  <a:solidFill>
                    <a:srgbClr val="FF0000"/>
                  </a:solidFill>
                </a:rPr>
                <a:t>10.8</a:t>
              </a:r>
            </a:p>
          </p:txBody>
        </p:sp>
      </p:grpSp>
      <p:grpSp>
        <p:nvGrpSpPr>
          <p:cNvPr id="63" name="Group 62"/>
          <p:cNvGrpSpPr/>
          <p:nvPr/>
        </p:nvGrpSpPr>
        <p:grpSpPr>
          <a:xfrm>
            <a:off x="5323562" y="1546963"/>
            <a:ext cx="3358626" cy="2962407"/>
            <a:chOff x="5323562" y="1546963"/>
            <a:chExt cx="3358626" cy="2962407"/>
          </a:xfrm>
        </p:grpSpPr>
        <p:cxnSp>
          <p:nvCxnSpPr>
            <p:cNvPr id="39" name="Straight Connector 38"/>
            <p:cNvCxnSpPr/>
            <p:nvPr/>
          </p:nvCxnSpPr>
          <p:spPr>
            <a:xfrm flipV="1">
              <a:off x="5323562" y="1853852"/>
              <a:ext cx="2780778" cy="265551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8085550" y="1546963"/>
              <a:ext cx="596638" cy="369332"/>
            </a:xfrm>
            <a:prstGeom prst="rect">
              <a:avLst/>
            </a:prstGeom>
            <a:noFill/>
          </p:spPr>
          <p:txBody>
            <a:bodyPr wrap="none" rtlCol="0">
              <a:spAutoFit/>
            </a:bodyPr>
            <a:lstStyle/>
            <a:p>
              <a:r>
                <a:rPr lang="en-US" b="1" dirty="0">
                  <a:solidFill>
                    <a:srgbClr val="FF0000"/>
                  </a:solidFill>
                </a:rPr>
                <a:t>14.4</a:t>
              </a:r>
            </a:p>
          </p:txBody>
        </p:sp>
      </p:grpSp>
      <p:sp>
        <p:nvSpPr>
          <p:cNvPr id="64" name="TextBox 63"/>
          <p:cNvSpPr txBox="1"/>
          <p:nvPr/>
        </p:nvSpPr>
        <p:spPr>
          <a:xfrm>
            <a:off x="397910" y="4557804"/>
            <a:ext cx="4229622" cy="1569660"/>
          </a:xfrm>
          <a:prstGeom prst="rect">
            <a:avLst/>
          </a:prstGeom>
          <a:noFill/>
        </p:spPr>
        <p:txBody>
          <a:bodyPr wrap="square" rtlCol="0">
            <a:spAutoFit/>
          </a:bodyPr>
          <a:lstStyle/>
          <a:p>
            <a:r>
              <a:rPr lang="en-US" sz="2400" b="1" dirty="0">
                <a:solidFill>
                  <a:srgbClr val="00642D"/>
                </a:solidFill>
              </a:rPr>
              <a:t>Question: </a:t>
            </a:r>
          </a:p>
          <a:p>
            <a:r>
              <a:rPr lang="en-US" sz="2400" dirty="0"/>
              <a:t>Are there CD-RNSs that cannot be replaced with ordinary RNSs?</a:t>
            </a:r>
          </a:p>
          <a:p>
            <a:endParaRPr lang="en-US" sz="2400" dirty="0"/>
          </a:p>
        </p:txBody>
      </p:sp>
      <p:sp>
        <p:nvSpPr>
          <p:cNvPr id="65" name="TextBox 64"/>
          <p:cNvSpPr txBox="1"/>
          <p:nvPr/>
        </p:nvSpPr>
        <p:spPr>
          <a:xfrm>
            <a:off x="405635" y="3570962"/>
            <a:ext cx="3981796" cy="830997"/>
          </a:xfrm>
          <a:prstGeom prst="rect">
            <a:avLst/>
          </a:prstGeom>
          <a:noFill/>
        </p:spPr>
        <p:txBody>
          <a:bodyPr wrap="none" rtlCol="0">
            <a:spAutoFit/>
          </a:bodyPr>
          <a:lstStyle/>
          <a:p>
            <a:r>
              <a:rPr lang="en-US" sz="2400" dirty="0"/>
              <a:t>This example is equivalent to </a:t>
            </a:r>
          </a:p>
          <a:p>
            <a:r>
              <a:rPr lang="en-US" sz="2400" dirty="0"/>
              <a:t>RNS {4, 3} with scale factor 1.2</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342A6D-3A02-46B1-AA34-1FB548202812}" type="slidenum">
              <a:rPr lang="en-US" smtClean="0"/>
              <a:pPr/>
              <a:t>39</a:t>
            </a:fld>
            <a:endParaRPr lang="en-US" dirty="0"/>
          </a:p>
        </p:txBody>
      </p:sp>
      <p:sp>
        <p:nvSpPr>
          <p:cNvPr id="5" name="Title 1"/>
          <p:cNvSpPr>
            <a:spLocks noGrp="1"/>
          </p:cNvSpPr>
          <p:nvPr>
            <p:ph type="title"/>
          </p:nvPr>
        </p:nvSpPr>
        <p:spPr>
          <a:xfrm>
            <a:off x="0" y="457200"/>
            <a:ext cx="9144000" cy="1143000"/>
          </a:xfrm>
        </p:spPr>
        <p:txBody>
          <a:bodyPr>
            <a:normAutofit/>
          </a:bodyPr>
          <a:lstStyle/>
          <a:p>
            <a:r>
              <a:rPr lang="en-US" dirty="0"/>
              <a:t>Equivalence of CD-RNS and RNS</a:t>
            </a:r>
          </a:p>
        </p:txBody>
      </p:sp>
      <p:sp>
        <p:nvSpPr>
          <p:cNvPr id="81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4880" name="Rectangle 49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46" name="Picture 545"/>
          <p:cNvPicPr/>
          <p:nvPr/>
        </p:nvPicPr>
        <p:blipFill>
          <a:blip r:embed="rId2"/>
          <a:srcRect/>
          <a:stretch>
            <a:fillRect/>
          </a:stretch>
        </p:blipFill>
        <p:spPr bwMode="auto">
          <a:xfrm>
            <a:off x="4800861" y="1538637"/>
            <a:ext cx="4343139" cy="4461330"/>
          </a:xfrm>
          <a:prstGeom prst="rect">
            <a:avLst/>
          </a:prstGeom>
          <a:noFill/>
          <a:ln w="9525">
            <a:noFill/>
            <a:miter lim="800000"/>
            <a:headEnd/>
            <a:tailEnd/>
          </a:ln>
        </p:spPr>
      </p:pic>
      <p:sp>
        <p:nvSpPr>
          <p:cNvPr id="10" name="TextBox 9"/>
          <p:cNvSpPr txBox="1"/>
          <p:nvPr/>
        </p:nvSpPr>
        <p:spPr>
          <a:xfrm>
            <a:off x="360541" y="1685586"/>
            <a:ext cx="4214615" cy="1200329"/>
          </a:xfrm>
          <a:prstGeom prst="rect">
            <a:avLst/>
          </a:prstGeom>
          <a:noFill/>
        </p:spPr>
        <p:txBody>
          <a:bodyPr wrap="none" rtlCol="0">
            <a:spAutoFit/>
          </a:bodyPr>
          <a:lstStyle/>
          <a:p>
            <a:r>
              <a:rPr lang="en-US" sz="2400" b="1" dirty="0"/>
              <a:t>Case 2a: </a:t>
            </a:r>
            <a:r>
              <a:rPr lang="en-US" sz="2400" dirty="0"/>
              <a:t>The moduli are integer </a:t>
            </a:r>
          </a:p>
          <a:p>
            <a:r>
              <a:rPr lang="en-US" sz="2400" dirty="0"/>
              <a:t> multiples of some number </a:t>
            </a:r>
            <a:r>
              <a:rPr lang="en-US" sz="2400" i="1" dirty="0"/>
              <a:t>s </a:t>
            </a:r>
          </a:p>
          <a:p>
            <a:r>
              <a:rPr lang="en-US" sz="2400" dirty="0"/>
              <a:t> (that divides their difference)</a:t>
            </a:r>
          </a:p>
        </p:txBody>
      </p:sp>
      <p:sp>
        <p:nvSpPr>
          <p:cNvPr id="11" name="TextBox 10"/>
          <p:cNvSpPr txBox="1"/>
          <p:nvPr/>
        </p:nvSpPr>
        <p:spPr>
          <a:xfrm>
            <a:off x="390395" y="3052802"/>
            <a:ext cx="4366195" cy="1200329"/>
          </a:xfrm>
          <a:prstGeom prst="rect">
            <a:avLst/>
          </a:prstGeom>
          <a:noFill/>
        </p:spPr>
        <p:txBody>
          <a:bodyPr wrap="none" rtlCol="0">
            <a:spAutoFit/>
          </a:bodyPr>
          <a:lstStyle/>
          <a:p>
            <a:r>
              <a:rPr lang="en-US" sz="2400" dirty="0"/>
              <a:t>With proper scaling, the CD-RNS</a:t>
            </a:r>
          </a:p>
          <a:p>
            <a:r>
              <a:rPr lang="en-US" sz="2400" dirty="0"/>
              <a:t>can be converted to an RNS, </a:t>
            </a:r>
          </a:p>
          <a:p>
            <a:r>
              <a:rPr lang="en-US" sz="2400" dirty="0"/>
              <a:t>provided max error target is </a:t>
            </a:r>
            <a:r>
              <a:rPr lang="en-US" sz="2400" dirty="0">
                <a:sym typeface="Symbol"/>
              </a:rPr>
              <a:t></a:t>
            </a:r>
            <a:r>
              <a:rPr lang="en-US" sz="2400" dirty="0"/>
              <a:t> </a:t>
            </a:r>
            <a:r>
              <a:rPr lang="en-US" sz="2400" i="1" dirty="0"/>
              <a:t>s</a:t>
            </a:r>
            <a:r>
              <a:rPr lang="en-US" sz="2400" dirty="0"/>
              <a:t>/4</a:t>
            </a:r>
          </a:p>
        </p:txBody>
      </p:sp>
      <p:sp>
        <p:nvSpPr>
          <p:cNvPr id="13" name="TextBox 12"/>
          <p:cNvSpPr txBox="1"/>
          <p:nvPr/>
        </p:nvSpPr>
        <p:spPr>
          <a:xfrm>
            <a:off x="405635" y="4424402"/>
            <a:ext cx="4137286" cy="1200329"/>
          </a:xfrm>
          <a:prstGeom prst="rect">
            <a:avLst/>
          </a:prstGeom>
          <a:noFill/>
        </p:spPr>
        <p:txBody>
          <a:bodyPr wrap="none" rtlCol="0">
            <a:spAutoFit/>
          </a:bodyPr>
          <a:lstStyle/>
          <a:p>
            <a:r>
              <a:rPr lang="en-US" sz="2400" dirty="0"/>
              <a:t>For this example, </a:t>
            </a:r>
            <a:r>
              <a:rPr lang="en-US" sz="2400" i="1" dirty="0"/>
              <a:t>s</a:t>
            </a:r>
            <a:r>
              <a:rPr lang="en-US" sz="2400" dirty="0"/>
              <a:t> = 0.4 and  </a:t>
            </a:r>
          </a:p>
          <a:p>
            <a:r>
              <a:rPr lang="en-US" sz="2400" dirty="0"/>
              <a:t>the system is equivalent to </a:t>
            </a:r>
          </a:p>
          <a:p>
            <a:r>
              <a:rPr lang="en-US" sz="2400" dirty="0"/>
              <a:t>RNS {11, 9} with scale factor 0.4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342A6D-3A02-46B1-AA34-1FB548202812}" type="slidenum">
              <a:rPr lang="en-US" smtClean="0"/>
              <a:pPr/>
              <a:t>4</a:t>
            </a:fld>
            <a:endParaRPr lang="en-US" dirty="0"/>
          </a:p>
        </p:txBody>
      </p:sp>
      <p:sp>
        <p:nvSpPr>
          <p:cNvPr id="5" name="Title 1"/>
          <p:cNvSpPr>
            <a:spLocks noGrp="1"/>
          </p:cNvSpPr>
          <p:nvPr>
            <p:ph type="title"/>
          </p:nvPr>
        </p:nvSpPr>
        <p:spPr>
          <a:xfrm>
            <a:off x="457200" y="457200"/>
            <a:ext cx="8229600" cy="927100"/>
          </a:xfrm>
        </p:spPr>
        <p:txBody>
          <a:bodyPr/>
          <a:lstStyle/>
          <a:p>
            <a:r>
              <a:rPr lang="en-US" dirty="0"/>
              <a:t>Abstract</a:t>
            </a:r>
          </a:p>
        </p:txBody>
      </p:sp>
      <p:sp>
        <p:nvSpPr>
          <p:cNvPr id="7" name="Text Box 17">
            <a:extLst>
              <a:ext uri="{FF2B5EF4-FFF2-40B4-BE49-F238E27FC236}">
                <a16:creationId xmlns:a16="http://schemas.microsoft.com/office/drawing/2014/main" id="{5E7FAF1A-50A9-4312-AA4A-BA269A667FD1}"/>
              </a:ext>
            </a:extLst>
          </p:cNvPr>
          <p:cNvSpPr txBox="1">
            <a:spLocks noChangeArrowheads="1"/>
          </p:cNvSpPr>
          <p:nvPr/>
        </p:nvSpPr>
        <p:spPr bwMode="auto">
          <a:xfrm>
            <a:off x="314325" y="1261110"/>
            <a:ext cx="8515350" cy="5004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5000"/>
              </a:lnSpc>
              <a:spcBef>
                <a:spcPct val="0"/>
              </a:spcBef>
              <a:buFontTx/>
              <a:buNone/>
              <a:defRPr/>
            </a:pPr>
            <a:r>
              <a:rPr lang="en-US" sz="2400" dirty="0">
                <a:solidFill>
                  <a:srgbClr val="C00000"/>
                </a:solidFill>
              </a:rPr>
              <a:t>The discovery that mammals use a multi-modular method akin to residue number system (RNS), but with continuous residues or digits, to encode position information led to the award of the 2014 Nobel Prize in Medicine. After a brief review of the evidence in support of this hypothesis, and how it relates to RNS, I discuss the properties of continuous-digit RNS, and discuss results on the dynamic range, representational accuracy, and factors affecting the choice of the moduli, which are themselves real numbers. I then take a step back and briefly explore hybrid digital-analog number representations and their robustness and noise-immunity advantages more generally. I conclude with suggestions for further research on important open problems in the domain of hybrid digital-analog number representation and processing.</a:t>
            </a:r>
            <a:endParaRPr lang="en-US" altLang="en-US" sz="2400" dirty="0">
              <a:solidFill>
                <a:srgbClr val="C00000"/>
              </a:solidFill>
            </a:endParaRPr>
          </a:p>
        </p:txBody>
      </p:sp>
    </p:spTree>
    <p:extLst>
      <p:ext uri="{BB962C8B-B14F-4D97-AF65-F5344CB8AC3E}">
        <p14:creationId xmlns:p14="http://schemas.microsoft.com/office/powerpoint/2010/main" val="26326397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342A6D-3A02-46B1-AA34-1FB548202812}" type="slidenum">
              <a:rPr lang="en-US" smtClean="0"/>
              <a:pPr/>
              <a:t>40</a:t>
            </a:fld>
            <a:endParaRPr lang="en-US" dirty="0"/>
          </a:p>
        </p:txBody>
      </p:sp>
      <p:sp>
        <p:nvSpPr>
          <p:cNvPr id="5" name="Title 1"/>
          <p:cNvSpPr txBox="1">
            <a:spLocks/>
          </p:cNvSpPr>
          <p:nvPr/>
        </p:nvSpPr>
        <p:spPr>
          <a:xfrm>
            <a:off x="0" y="457200"/>
            <a:ext cx="9144000" cy="1143000"/>
          </a:xfrm>
          <a:prstGeom prst="rect">
            <a:avLst/>
          </a:prstGeom>
        </p:spPr>
        <p:txBody>
          <a:bodyPr vert="horz" lIns="91440" tIns="45720" rIns="91440" bIns="45720" rtlCol="0" anchor="ctr">
            <a:normAutofit/>
          </a:bodyPr>
          <a:lstStyle/>
          <a:p>
            <a:pPr lvl="0" algn="ctr">
              <a:spcBef>
                <a:spcPct val="0"/>
              </a:spcBef>
              <a:defRPr/>
            </a:pPr>
            <a:r>
              <a:rPr lang="en-US" sz="4400" b="1" dirty="0">
                <a:solidFill>
                  <a:srgbClr val="F79646">
                    <a:lumMod val="50000"/>
                  </a:srgbClr>
                </a:solidFill>
                <a:effectLst>
                  <a:outerShdw blurRad="38100" dist="38100" dir="2700000" algn="tl">
                    <a:srgbClr val="000000">
                      <a:alpha val="43137"/>
                    </a:srgbClr>
                  </a:outerShdw>
                </a:effectLst>
                <a:ea typeface="+mj-ea"/>
                <a:cs typeface="+mj-cs"/>
              </a:rPr>
              <a:t>Representational Power of CD-RNS</a:t>
            </a:r>
            <a:endParaRPr kumimoji="0" lang="en-US" sz="4400" b="1" i="0" u="none" strike="noStrike" kern="1200" cap="none" spc="0" normalizeH="0" baseline="0" noProof="0" dirty="0">
              <a:ln>
                <a:noFill/>
              </a:ln>
              <a:solidFill>
                <a:schemeClr val="accent6">
                  <a:lumMod val="50000"/>
                </a:schemeClr>
              </a:solidFill>
              <a:effectLst>
                <a:outerShdw blurRad="38100" dist="38100" dir="2700000" algn="tl">
                  <a:srgbClr val="000000">
                    <a:alpha val="43137"/>
                  </a:srgbClr>
                </a:outerShdw>
              </a:effectLst>
              <a:uLnTx/>
              <a:uFillTx/>
              <a:latin typeface="+mj-lt"/>
              <a:ea typeface="+mj-ea"/>
              <a:cs typeface="+mj-cs"/>
            </a:endParaRPr>
          </a:p>
        </p:txBody>
      </p:sp>
      <p:pic>
        <p:nvPicPr>
          <p:cNvPr id="9" name="Picture 8"/>
          <p:cNvPicPr/>
          <p:nvPr/>
        </p:nvPicPr>
        <p:blipFill>
          <a:blip r:embed="rId2"/>
          <a:srcRect/>
          <a:stretch>
            <a:fillRect/>
          </a:stretch>
        </p:blipFill>
        <p:spPr bwMode="auto">
          <a:xfrm>
            <a:off x="5260932" y="1380292"/>
            <a:ext cx="3558043" cy="4907774"/>
          </a:xfrm>
          <a:prstGeom prst="rect">
            <a:avLst/>
          </a:prstGeom>
          <a:noFill/>
          <a:ln w="9525">
            <a:noFill/>
            <a:miter lim="800000"/>
            <a:headEnd/>
            <a:tailEnd/>
          </a:ln>
        </p:spPr>
      </p:pic>
      <p:sp>
        <p:nvSpPr>
          <p:cNvPr id="10" name="TextBox 9"/>
          <p:cNvSpPr txBox="1"/>
          <p:nvPr/>
        </p:nvSpPr>
        <p:spPr>
          <a:xfrm>
            <a:off x="360541" y="1685586"/>
            <a:ext cx="4227439" cy="1569660"/>
          </a:xfrm>
          <a:prstGeom prst="rect">
            <a:avLst/>
          </a:prstGeom>
          <a:noFill/>
        </p:spPr>
        <p:txBody>
          <a:bodyPr wrap="none" rtlCol="0">
            <a:spAutoFit/>
          </a:bodyPr>
          <a:lstStyle/>
          <a:p>
            <a:r>
              <a:rPr lang="en-US" sz="2400" b="1" dirty="0"/>
              <a:t>Case 2b: </a:t>
            </a:r>
            <a:r>
              <a:rPr lang="en-US" sz="2400" dirty="0"/>
              <a:t>The moduli are integer </a:t>
            </a:r>
          </a:p>
          <a:p>
            <a:r>
              <a:rPr lang="en-US" sz="2400" dirty="0"/>
              <a:t> multiples of some number </a:t>
            </a:r>
            <a:r>
              <a:rPr lang="en-US" sz="2400" i="1" dirty="0"/>
              <a:t>s </a:t>
            </a:r>
          </a:p>
          <a:p>
            <a:r>
              <a:rPr lang="en-US" sz="2400" dirty="0"/>
              <a:t> (that divides their difference),  </a:t>
            </a:r>
          </a:p>
          <a:p>
            <a:r>
              <a:rPr lang="en-US" sz="2400" dirty="0"/>
              <a:t>but max error target &gt; </a:t>
            </a:r>
            <a:r>
              <a:rPr lang="en-US" sz="2400" i="1" dirty="0"/>
              <a:t>s</a:t>
            </a:r>
            <a:r>
              <a:rPr lang="en-US" sz="2400" dirty="0"/>
              <a:t>/4</a:t>
            </a:r>
          </a:p>
        </p:txBody>
      </p:sp>
      <p:sp>
        <p:nvSpPr>
          <p:cNvPr id="11" name="TextBox 10"/>
          <p:cNvSpPr txBox="1"/>
          <p:nvPr/>
        </p:nvSpPr>
        <p:spPr>
          <a:xfrm>
            <a:off x="390395" y="3413410"/>
            <a:ext cx="4628062" cy="1200329"/>
          </a:xfrm>
          <a:prstGeom prst="rect">
            <a:avLst/>
          </a:prstGeom>
          <a:noFill/>
        </p:spPr>
        <p:txBody>
          <a:bodyPr wrap="none" rtlCol="0">
            <a:spAutoFit/>
          </a:bodyPr>
          <a:lstStyle/>
          <a:p>
            <a:r>
              <a:rPr lang="en-US" sz="2400" dirty="0"/>
              <a:t>The CD-RNS is not equivalent to</a:t>
            </a:r>
          </a:p>
          <a:p>
            <a:r>
              <a:rPr lang="en-US" sz="2400" dirty="0"/>
              <a:t>an RNS in terms of representational</a:t>
            </a:r>
          </a:p>
          <a:p>
            <a:r>
              <a:rPr lang="en-US" sz="2400" dirty="0"/>
              <a:t>capability and dynamic range </a:t>
            </a:r>
          </a:p>
        </p:txBody>
      </p:sp>
      <p:sp>
        <p:nvSpPr>
          <p:cNvPr id="12" name="TextBox 11"/>
          <p:cNvSpPr txBox="1"/>
          <p:nvPr/>
        </p:nvSpPr>
        <p:spPr>
          <a:xfrm>
            <a:off x="405635" y="4785010"/>
            <a:ext cx="4292778" cy="1200329"/>
          </a:xfrm>
          <a:prstGeom prst="rect">
            <a:avLst/>
          </a:prstGeom>
          <a:noFill/>
        </p:spPr>
        <p:txBody>
          <a:bodyPr wrap="none" rtlCol="0">
            <a:spAutoFit/>
          </a:bodyPr>
          <a:lstStyle/>
          <a:p>
            <a:r>
              <a:rPr lang="en-US" sz="2400" dirty="0"/>
              <a:t>For this example, </a:t>
            </a:r>
            <a:r>
              <a:rPr lang="en-US" sz="2400" i="1" dirty="0"/>
              <a:t>s</a:t>
            </a:r>
            <a:r>
              <a:rPr lang="en-US" sz="2400" dirty="0"/>
              <a:t> = 0.1 but  </a:t>
            </a:r>
          </a:p>
          <a:p>
            <a:r>
              <a:rPr lang="en-US" sz="2400" dirty="0"/>
              <a:t>the system is different from</a:t>
            </a:r>
          </a:p>
          <a:p>
            <a:r>
              <a:rPr lang="en-US" sz="2400" dirty="0"/>
              <a:t>RNS {65, 44} with scale factor 0.1</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491" y="1600200"/>
            <a:ext cx="8612660" cy="1739900"/>
          </a:xfrm>
        </p:spPr>
        <p:txBody>
          <a:bodyPr>
            <a:normAutofit/>
          </a:bodyPr>
          <a:lstStyle/>
          <a:p>
            <a:r>
              <a:rPr lang="en-US" dirty="0">
                <a:solidFill>
                  <a:schemeClr val="accent6">
                    <a:lumMod val="50000"/>
                  </a:schemeClr>
                </a:solidFill>
              </a:rPr>
              <a:t>Distance encoded by mod-</a:t>
            </a:r>
            <a:r>
              <a:rPr lang="en-US" i="1" dirty="0">
                <a:solidFill>
                  <a:schemeClr val="accent6">
                    <a:lumMod val="50000"/>
                  </a:schemeClr>
                </a:solidFill>
              </a:rPr>
              <a:t>a</a:t>
            </a:r>
            <a:r>
              <a:rPr lang="en-US" dirty="0">
                <a:solidFill>
                  <a:schemeClr val="accent6">
                    <a:lumMod val="50000"/>
                  </a:schemeClr>
                </a:solidFill>
              </a:rPr>
              <a:t> and mod-</a:t>
            </a:r>
            <a:r>
              <a:rPr lang="en-US" i="1" dirty="0">
                <a:solidFill>
                  <a:schemeClr val="accent6">
                    <a:lumMod val="50000"/>
                  </a:schemeClr>
                </a:solidFill>
              </a:rPr>
              <a:t>b</a:t>
            </a:r>
            <a:r>
              <a:rPr lang="en-US" dirty="0">
                <a:solidFill>
                  <a:schemeClr val="accent6">
                    <a:lumMod val="50000"/>
                  </a:schemeClr>
                </a:solidFill>
              </a:rPr>
              <a:t> residues</a:t>
            </a:r>
          </a:p>
          <a:p>
            <a:pPr lvl="1"/>
            <a:r>
              <a:rPr lang="en-US" dirty="0">
                <a:solidFill>
                  <a:srgbClr val="C75F09"/>
                </a:solidFill>
              </a:rPr>
              <a:t>Phases </a:t>
            </a:r>
            <a:r>
              <a:rPr lang="en-US" dirty="0">
                <a:solidFill>
                  <a:srgbClr val="C75F09"/>
                </a:solidFill>
                <a:latin typeface="Symbol" pitchFamily="18" charset="2"/>
              </a:rPr>
              <a:t>f</a:t>
            </a:r>
            <a:r>
              <a:rPr lang="en-US" dirty="0">
                <a:solidFill>
                  <a:srgbClr val="C75F09"/>
                </a:solidFill>
              </a:rPr>
              <a:t> and </a:t>
            </a:r>
            <a:r>
              <a:rPr lang="en-US" dirty="0">
                <a:solidFill>
                  <a:srgbClr val="C75F09"/>
                </a:solidFill>
                <a:latin typeface="Symbol" pitchFamily="18" charset="2"/>
              </a:rPr>
              <a:t>y</a:t>
            </a:r>
            <a:r>
              <a:rPr lang="en-US" dirty="0">
                <a:solidFill>
                  <a:srgbClr val="C75F09"/>
                </a:solidFill>
              </a:rPr>
              <a:t> given</a:t>
            </a:r>
          </a:p>
          <a:p>
            <a:pPr lvl="1"/>
            <a:r>
              <a:rPr lang="en-US" dirty="0">
                <a:solidFill>
                  <a:srgbClr val="C75F09"/>
                </a:solidFill>
              </a:rPr>
              <a:t>Reverse conversion provides </a:t>
            </a:r>
            <a:r>
              <a:rPr lang="en-US" i="1" dirty="0">
                <a:solidFill>
                  <a:srgbClr val="C75F09"/>
                </a:solidFill>
              </a:rPr>
              <a:t>R</a:t>
            </a:r>
            <a:endParaRPr lang="en-US" dirty="0"/>
          </a:p>
          <a:p>
            <a:pPr marL="342900" lvl="1" indent="-342900">
              <a:buFont typeface="Arial" pitchFamily="34" charset="0"/>
              <a:buChar char="•"/>
            </a:pPr>
            <a:endParaRPr lang="en-US" sz="3200" dirty="0">
              <a:solidFill>
                <a:srgbClr val="C75F09"/>
              </a:solidFill>
            </a:endParaRPr>
          </a:p>
          <a:p>
            <a:pPr>
              <a:buNone/>
            </a:pPr>
            <a:endParaRPr lang="en-US" dirty="0"/>
          </a:p>
          <a:p>
            <a:pPr lvl="1"/>
            <a:endParaRPr lang="en-US" sz="2000" dirty="0"/>
          </a:p>
        </p:txBody>
      </p:sp>
      <p:sp>
        <p:nvSpPr>
          <p:cNvPr id="4" name="Slide Number Placeholder 3"/>
          <p:cNvSpPr>
            <a:spLocks noGrp="1"/>
          </p:cNvSpPr>
          <p:nvPr>
            <p:ph type="sldNum" sz="quarter" idx="12"/>
          </p:nvPr>
        </p:nvSpPr>
        <p:spPr/>
        <p:txBody>
          <a:bodyPr/>
          <a:lstStyle/>
          <a:p>
            <a:fld id="{86342A6D-3A02-46B1-AA34-1FB548202812}" type="slidenum">
              <a:rPr lang="en-US" smtClean="0"/>
              <a:pPr/>
              <a:t>41</a:t>
            </a:fld>
            <a:endParaRPr lang="en-US" dirty="0"/>
          </a:p>
        </p:txBody>
      </p:sp>
      <p:sp>
        <p:nvSpPr>
          <p:cNvPr id="5" name="Title 1"/>
          <p:cNvSpPr>
            <a:spLocks noGrp="1"/>
          </p:cNvSpPr>
          <p:nvPr>
            <p:ph type="title"/>
          </p:nvPr>
        </p:nvSpPr>
        <p:spPr>
          <a:xfrm>
            <a:off x="457200" y="457200"/>
            <a:ext cx="8229600" cy="1143000"/>
          </a:xfrm>
        </p:spPr>
        <p:txBody>
          <a:bodyPr>
            <a:normAutofit/>
          </a:bodyPr>
          <a:lstStyle/>
          <a:p>
            <a:r>
              <a:rPr lang="en-US" dirty="0"/>
              <a:t>Conceptually Simpler 1D Example</a:t>
            </a:r>
          </a:p>
        </p:txBody>
      </p:sp>
      <p:sp>
        <p:nvSpPr>
          <p:cNvPr id="9" name="Content Placeholder 2"/>
          <p:cNvSpPr txBox="1">
            <a:spLocks/>
          </p:cNvSpPr>
          <p:nvPr/>
        </p:nvSpPr>
        <p:spPr>
          <a:xfrm>
            <a:off x="280001" y="3259009"/>
            <a:ext cx="8229600" cy="1003898"/>
          </a:xfrm>
          <a:prstGeom prst="rect">
            <a:avLst/>
          </a:prstGeom>
        </p:spPr>
        <p:txBody>
          <a:bodyPr vert="horz" lIns="91440" tIns="45720" rIns="91440" bIns="45720" rtlCol="0">
            <a:normAutofit lnSpcReduction="10000"/>
          </a:bodyPr>
          <a:lstStyle/>
          <a:p>
            <a:pPr marL="342900" lvl="1" indent="-342900">
              <a:spcBef>
                <a:spcPct val="20000"/>
              </a:spcBef>
              <a:buFont typeface="Arial" pitchFamily="34" charset="0"/>
              <a:buChar char="•"/>
              <a:defRPr/>
            </a:pPr>
            <a:r>
              <a:rPr lang="en-US" sz="3200" i="1" noProof="0" dirty="0">
                <a:solidFill>
                  <a:schemeClr val="accent6">
                    <a:lumMod val="50000"/>
                  </a:schemeClr>
                </a:solidFill>
              </a:rPr>
              <a:t>R</a:t>
            </a:r>
            <a:r>
              <a:rPr lang="en-US" sz="3200" noProof="0" dirty="0">
                <a:solidFill>
                  <a:schemeClr val="accent6">
                    <a:lumMod val="50000"/>
                  </a:schemeClr>
                </a:solidFill>
              </a:rPr>
              <a:t> is a point whose mod-</a:t>
            </a:r>
            <a:r>
              <a:rPr lang="en-US" sz="3200" i="1" noProof="0" dirty="0">
                <a:solidFill>
                  <a:schemeClr val="accent6">
                    <a:lumMod val="50000"/>
                  </a:schemeClr>
                </a:solidFill>
              </a:rPr>
              <a:t>a</a:t>
            </a:r>
            <a:r>
              <a:rPr lang="en-US" sz="3200" noProof="0" dirty="0">
                <a:solidFill>
                  <a:schemeClr val="accent6">
                    <a:lumMod val="50000"/>
                  </a:schemeClr>
                </a:solidFill>
              </a:rPr>
              <a:t> and mod-</a:t>
            </a:r>
            <a:r>
              <a:rPr lang="en-US" sz="3200" i="1" noProof="0" dirty="0">
                <a:solidFill>
                  <a:schemeClr val="accent6">
                    <a:lumMod val="50000"/>
                  </a:schemeClr>
                </a:solidFill>
              </a:rPr>
              <a:t>b</a:t>
            </a:r>
            <a:r>
              <a:rPr lang="en-US" sz="3200" noProof="0" dirty="0">
                <a:solidFill>
                  <a:schemeClr val="accent6">
                    <a:lumMod val="50000"/>
                  </a:schemeClr>
                </a:solidFill>
              </a:rPr>
              <a:t> residues </a:t>
            </a:r>
            <a:r>
              <a:rPr lang="en-US" sz="3200" dirty="0">
                <a:solidFill>
                  <a:schemeClr val="accent6">
                    <a:lumMod val="50000"/>
                  </a:schemeClr>
                </a:solidFill>
              </a:rPr>
              <a:t>match </a:t>
            </a:r>
            <a:r>
              <a:rPr lang="en-US" sz="3000" dirty="0">
                <a:solidFill>
                  <a:schemeClr val="accent6">
                    <a:lumMod val="50000"/>
                  </a:schemeClr>
                </a:solidFill>
                <a:latin typeface="Symbol" pitchFamily="18" charset="2"/>
              </a:rPr>
              <a:t>f</a:t>
            </a:r>
            <a:r>
              <a:rPr lang="en-US" sz="3000" dirty="0">
                <a:solidFill>
                  <a:schemeClr val="accent6">
                    <a:lumMod val="50000"/>
                  </a:schemeClr>
                </a:solidFill>
              </a:rPr>
              <a:t> </a:t>
            </a:r>
            <a:r>
              <a:rPr lang="en-US" sz="3200" dirty="0">
                <a:solidFill>
                  <a:schemeClr val="accent6">
                    <a:lumMod val="50000"/>
                  </a:schemeClr>
                </a:solidFill>
              </a:rPr>
              <a:t>and</a:t>
            </a:r>
            <a:r>
              <a:rPr lang="en-US" sz="3000" dirty="0">
                <a:solidFill>
                  <a:schemeClr val="accent6">
                    <a:lumMod val="50000"/>
                  </a:schemeClr>
                </a:solidFill>
              </a:rPr>
              <a:t> </a:t>
            </a:r>
            <a:r>
              <a:rPr lang="en-US" sz="3000" dirty="0">
                <a:solidFill>
                  <a:schemeClr val="accent6">
                    <a:lumMod val="50000"/>
                  </a:schemeClr>
                </a:solidFill>
                <a:latin typeface="Symbol" pitchFamily="18" charset="2"/>
              </a:rPr>
              <a:t>y</a:t>
            </a:r>
            <a:r>
              <a:rPr lang="en-US" sz="3000" dirty="0">
                <a:solidFill>
                  <a:schemeClr val="accent6">
                    <a:lumMod val="50000"/>
                  </a:schemeClr>
                </a:solidFill>
              </a:rPr>
              <a:t> </a:t>
            </a:r>
            <a:r>
              <a:rPr lang="en-US" sz="3200" noProof="0" dirty="0">
                <a:solidFill>
                  <a:schemeClr val="accent6">
                    <a:lumMod val="50000"/>
                  </a:schemeClr>
                </a:solidFill>
              </a:rPr>
              <a:t>to within the error bound</a:t>
            </a:r>
            <a:endParaRPr kumimoji="0" lang="en-US" sz="3200" b="0" i="0" u="none" strike="noStrike" kern="1200" cap="none" spc="0" normalizeH="0" baseline="0" noProof="0" dirty="0">
              <a:ln>
                <a:noFill/>
              </a:ln>
              <a:solidFill>
                <a:schemeClr val="accent6">
                  <a:lumMod val="50000"/>
                </a:schemeClr>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rgbClr val="FF9900"/>
              </a:solidFill>
              <a:effectLst/>
              <a:uLnTx/>
              <a:uFillTx/>
              <a:latin typeface="+mn-lt"/>
              <a:ea typeface="+mn-ea"/>
              <a:cs typeface="+mn-cs"/>
            </a:endParaRPr>
          </a:p>
        </p:txBody>
      </p:sp>
      <p:sp>
        <p:nvSpPr>
          <p:cNvPr id="11" name="Rectangle 10"/>
          <p:cNvSpPr/>
          <p:nvPr/>
        </p:nvSpPr>
        <p:spPr>
          <a:xfrm>
            <a:off x="8699500" y="1701800"/>
            <a:ext cx="3602736" cy="769441"/>
          </a:xfrm>
          <a:prstGeom prst="rect">
            <a:avLst/>
          </a:prstGeom>
          <a:noFill/>
        </p:spPr>
        <p:txBody>
          <a:bodyPr wrap="square" rtlCol="0" anchor="ctr">
            <a:spAutoFit/>
          </a:bodyPr>
          <a:lstStyle/>
          <a:p>
            <a:pPr algn="ctr"/>
            <a:endParaRPr lang="en-US" sz="4400" b="1" dirty="0">
              <a:solidFill>
                <a:srgbClr val="00CC00"/>
              </a:solidFill>
              <a:latin typeface="+mj-lt"/>
              <a:ea typeface="+mj-ea"/>
              <a:cs typeface="B Titr" pitchFamily="2" charset="-78"/>
            </a:endParaRPr>
          </a:p>
        </p:txBody>
      </p:sp>
      <p:sp>
        <p:nvSpPr>
          <p:cNvPr id="80931" name="Rectangle 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6719" name="Rectangle 4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68" name="Group 67"/>
          <p:cNvGrpSpPr/>
          <p:nvPr/>
        </p:nvGrpSpPr>
        <p:grpSpPr>
          <a:xfrm>
            <a:off x="737480" y="4263826"/>
            <a:ext cx="7594600" cy="2044700"/>
            <a:chOff x="711200" y="3987800"/>
            <a:chExt cx="7594600" cy="2044700"/>
          </a:xfrm>
        </p:grpSpPr>
        <p:grpSp>
          <p:nvGrpSpPr>
            <p:cNvPr id="156673" name="Group 1"/>
            <p:cNvGrpSpPr>
              <a:grpSpLocks noChangeAspect="1"/>
            </p:cNvGrpSpPr>
            <p:nvPr/>
          </p:nvGrpSpPr>
          <p:grpSpPr bwMode="auto">
            <a:xfrm>
              <a:off x="711200" y="3987800"/>
              <a:ext cx="7594600" cy="2044700"/>
              <a:chOff x="2288" y="4759"/>
              <a:chExt cx="3744" cy="1008"/>
            </a:xfrm>
          </p:grpSpPr>
          <p:sp>
            <p:nvSpPr>
              <p:cNvPr id="156718" name="AutoShape 46"/>
              <p:cNvSpPr>
                <a:spLocks noChangeAspect="1" noChangeArrowheads="1" noTextEdit="1"/>
              </p:cNvSpPr>
              <p:nvPr/>
            </p:nvSpPr>
            <p:spPr bwMode="auto">
              <a:xfrm>
                <a:off x="2288" y="4759"/>
                <a:ext cx="3744" cy="1008"/>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6717" name="Line 45"/>
              <p:cNvSpPr>
                <a:spLocks noChangeShapeType="1"/>
              </p:cNvSpPr>
              <p:nvPr/>
            </p:nvSpPr>
            <p:spPr bwMode="auto">
              <a:xfrm>
                <a:off x="2432" y="5191"/>
                <a:ext cx="3600" cy="1"/>
              </a:xfrm>
              <a:prstGeom prst="line">
                <a:avLst/>
              </a:prstGeom>
              <a:noFill/>
              <a:ln w="38100">
                <a:solidFill>
                  <a:srgbClr val="000000"/>
                </a:solidFill>
                <a:round/>
                <a:headEnd/>
                <a:tailEnd type="triangle" w="sm" len="med"/>
              </a:ln>
            </p:spPr>
            <p:txBody>
              <a:bodyPr vert="horz" wrap="square" lIns="91440" tIns="45720" rIns="91440" bIns="45720" numCol="1" anchor="t" anchorCtr="0" compatLnSpc="1">
                <a:prstTxWarp prst="textNoShape">
                  <a:avLst/>
                </a:prstTxWarp>
              </a:bodyPr>
              <a:lstStyle/>
              <a:p>
                <a:endParaRPr lang="en-US"/>
              </a:p>
            </p:txBody>
          </p:sp>
          <p:sp>
            <p:nvSpPr>
              <p:cNvPr id="156716" name="Line 44"/>
              <p:cNvSpPr>
                <a:spLocks noChangeShapeType="1"/>
              </p:cNvSpPr>
              <p:nvPr/>
            </p:nvSpPr>
            <p:spPr bwMode="auto">
              <a:xfrm>
                <a:off x="2864" y="5047"/>
                <a:ext cx="1" cy="14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715" name="Line 43"/>
              <p:cNvSpPr>
                <a:spLocks noChangeShapeType="1"/>
              </p:cNvSpPr>
              <p:nvPr/>
            </p:nvSpPr>
            <p:spPr bwMode="auto">
              <a:xfrm>
                <a:off x="3440" y="5047"/>
                <a:ext cx="1" cy="14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714" name="Line 42"/>
              <p:cNvSpPr>
                <a:spLocks noChangeShapeType="1"/>
              </p:cNvSpPr>
              <p:nvPr/>
            </p:nvSpPr>
            <p:spPr bwMode="auto">
              <a:xfrm>
                <a:off x="4016" y="5047"/>
                <a:ext cx="1" cy="14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713" name="Line 41"/>
              <p:cNvSpPr>
                <a:spLocks noChangeShapeType="1"/>
              </p:cNvSpPr>
              <p:nvPr/>
            </p:nvSpPr>
            <p:spPr bwMode="auto">
              <a:xfrm>
                <a:off x="4592" y="5047"/>
                <a:ext cx="1" cy="14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712" name="Line 40"/>
              <p:cNvSpPr>
                <a:spLocks noChangeShapeType="1"/>
              </p:cNvSpPr>
              <p:nvPr/>
            </p:nvSpPr>
            <p:spPr bwMode="auto">
              <a:xfrm>
                <a:off x="5168" y="5047"/>
                <a:ext cx="1" cy="14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711" name="Line 39"/>
              <p:cNvSpPr>
                <a:spLocks noChangeShapeType="1"/>
              </p:cNvSpPr>
              <p:nvPr/>
            </p:nvSpPr>
            <p:spPr bwMode="auto">
              <a:xfrm>
                <a:off x="5744" y="5047"/>
                <a:ext cx="1" cy="14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710" name="Text Box 38"/>
              <p:cNvSpPr txBox="1">
                <a:spLocks noChangeArrowheads="1"/>
              </p:cNvSpPr>
              <p:nvPr/>
            </p:nvSpPr>
            <p:spPr bwMode="auto">
              <a:xfrm>
                <a:off x="2288" y="5012"/>
                <a:ext cx="576" cy="1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1" u="none" strike="noStrike" cap="none" normalizeH="0" baseline="0" dirty="0" err="1">
                    <a:ln>
                      <a:noFill/>
                    </a:ln>
                    <a:solidFill>
                      <a:schemeClr val="tx1"/>
                    </a:solidFill>
                    <a:effectLst/>
                    <a:latin typeface="Arial" pitchFamily="34" charset="0"/>
                    <a:ea typeface="Times New Roman" pitchFamily="18" charset="0"/>
                    <a:cs typeface="Arial" pitchFamily="34" charset="0"/>
                  </a:rPr>
                  <a:t>i</a:t>
                </a:r>
                <a:r>
                  <a:rPr kumimoji="0" lang="en-US" b="0"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2</a:t>
                </a:r>
                <a:r>
                  <a:rPr kumimoji="0" lang="en-US" b="0"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b="0" i="0" u="none" strike="noStrike" cap="none" normalizeH="0" baseline="0" dirty="0">
                  <a:ln>
                    <a:noFill/>
                  </a:ln>
                  <a:solidFill>
                    <a:schemeClr val="tx1"/>
                  </a:solidFill>
                  <a:effectLst/>
                  <a:latin typeface="Arial" pitchFamily="34" charset="0"/>
                </a:endParaRPr>
              </a:p>
            </p:txBody>
          </p:sp>
          <p:sp>
            <p:nvSpPr>
              <p:cNvPr id="156709" name="Text Box 37"/>
              <p:cNvSpPr txBox="1">
                <a:spLocks noChangeArrowheads="1"/>
              </p:cNvSpPr>
              <p:nvPr/>
            </p:nvSpPr>
            <p:spPr bwMode="auto">
              <a:xfrm>
                <a:off x="2801" y="5012"/>
                <a:ext cx="576" cy="1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30000" dirty="0">
                    <a:ln>
                      <a:noFill/>
                    </a:ln>
                    <a:solidFill>
                      <a:schemeClr val="tx1"/>
                    </a:solidFill>
                    <a:effectLst/>
                    <a:latin typeface="Symbol" pitchFamily="18" charset="2"/>
                    <a:ea typeface="Times New Roman" pitchFamily="18" charset="0"/>
                  </a:rPr>
                  <a:t>   </a:t>
                </a:r>
                <a:r>
                  <a:rPr kumimoji="0" lang="en-US" b="0"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b="0" i="1" u="none" strike="noStrike" cap="none" normalizeH="0" baseline="0" dirty="0" err="1">
                    <a:ln>
                      <a:noFill/>
                    </a:ln>
                    <a:solidFill>
                      <a:schemeClr val="tx1"/>
                    </a:solidFill>
                    <a:effectLst/>
                    <a:latin typeface="Arial" pitchFamily="34" charset="0"/>
                    <a:ea typeface="Times New Roman" pitchFamily="18" charset="0"/>
                    <a:cs typeface="Arial" pitchFamily="34" charset="0"/>
                  </a:rPr>
                  <a:t>i</a:t>
                </a:r>
                <a:r>
                  <a:rPr kumimoji="0" lang="en-US" b="0"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1</a:t>
                </a:r>
                <a:r>
                  <a:rPr kumimoji="0" lang="en-US" b="0"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b="0" i="0" u="none" strike="noStrike" cap="none" normalizeH="0" baseline="0" dirty="0">
                  <a:ln>
                    <a:noFill/>
                  </a:ln>
                  <a:solidFill>
                    <a:schemeClr val="tx1"/>
                  </a:solidFill>
                  <a:effectLst/>
                  <a:latin typeface="Arial" pitchFamily="34" charset="0"/>
                </a:endParaRPr>
              </a:p>
            </p:txBody>
          </p:sp>
          <p:sp>
            <p:nvSpPr>
              <p:cNvPr id="156707" name="Text Box 35"/>
              <p:cNvSpPr txBox="1">
                <a:spLocks noChangeArrowheads="1"/>
              </p:cNvSpPr>
              <p:nvPr/>
            </p:nvSpPr>
            <p:spPr bwMode="auto">
              <a:xfrm>
                <a:off x="4529" y="5012"/>
                <a:ext cx="576" cy="1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30000">
                    <a:ln>
                      <a:noFill/>
                    </a:ln>
                    <a:solidFill>
                      <a:schemeClr val="tx1"/>
                    </a:solidFill>
                    <a:effectLst/>
                    <a:latin typeface="Symbol" pitchFamily="18" charset="2"/>
                    <a:ea typeface="Times New Roman" pitchFamily="18" charset="0"/>
                  </a:rPr>
                  <a:t> </a:t>
                </a:r>
                <a:r>
                  <a:rPr kumimoji="0" lang="en-US" b="0" i="1" u="none" strike="noStrike" cap="none" normalizeH="0" baseline="0">
                    <a:ln>
                      <a:noFill/>
                    </a:ln>
                    <a:solidFill>
                      <a:schemeClr val="tx1"/>
                    </a:solidFill>
                    <a:effectLst/>
                    <a:latin typeface="Arial" pitchFamily="34" charset="0"/>
                    <a:ea typeface="Times New Roman" pitchFamily="18" charset="0"/>
                    <a:cs typeface="Arial" pitchFamily="34" charset="0"/>
                  </a:rPr>
                  <a:t>  i </a:t>
                </a:r>
                <a:r>
                  <a:rPr kumimoji="0" lang="en-US" b="0" i="0" u="none" strike="noStrike" cap="none" normalizeH="0" baseline="0">
                    <a:ln>
                      <a:noFill/>
                    </a:ln>
                    <a:solidFill>
                      <a:schemeClr val="tx1"/>
                    </a:solidFill>
                    <a:effectLst/>
                    <a:latin typeface="Arial" pitchFamily="34" charset="0"/>
                    <a:ea typeface="Times New Roman" pitchFamily="18" charset="0"/>
                    <a:cs typeface="Arial" pitchFamily="34" charset="0"/>
                  </a:rPr>
                  <a:t>+2</a:t>
                </a:r>
                <a:r>
                  <a:rPr kumimoji="0" lang="en-US" b="0" i="1"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en-US" b="0" i="0" u="none" strike="noStrike" cap="none" normalizeH="0" baseline="0">
                  <a:ln>
                    <a:noFill/>
                  </a:ln>
                  <a:solidFill>
                    <a:schemeClr val="tx1"/>
                  </a:solidFill>
                  <a:effectLst/>
                  <a:latin typeface="Arial" pitchFamily="34" charset="0"/>
                </a:endParaRPr>
              </a:p>
            </p:txBody>
          </p:sp>
          <p:sp>
            <p:nvSpPr>
              <p:cNvPr id="156706" name="Text Box 34"/>
              <p:cNvSpPr txBox="1">
                <a:spLocks noChangeArrowheads="1"/>
              </p:cNvSpPr>
              <p:nvPr/>
            </p:nvSpPr>
            <p:spPr bwMode="auto">
              <a:xfrm>
                <a:off x="5105" y="5012"/>
                <a:ext cx="576" cy="1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30000">
                    <a:ln>
                      <a:noFill/>
                    </a:ln>
                    <a:solidFill>
                      <a:schemeClr val="tx1"/>
                    </a:solidFill>
                    <a:effectLst/>
                    <a:latin typeface="Symbol" pitchFamily="18" charset="2"/>
                    <a:ea typeface="Times New Roman" pitchFamily="18" charset="0"/>
                  </a:rPr>
                  <a:t> </a:t>
                </a:r>
                <a:r>
                  <a:rPr kumimoji="0" lang="en-US" b="0" i="1" u="none" strike="noStrike" cap="none" normalizeH="0" baseline="0">
                    <a:ln>
                      <a:noFill/>
                    </a:ln>
                    <a:solidFill>
                      <a:schemeClr val="tx1"/>
                    </a:solidFill>
                    <a:effectLst/>
                    <a:latin typeface="Arial" pitchFamily="34" charset="0"/>
                    <a:ea typeface="Times New Roman" pitchFamily="18" charset="0"/>
                    <a:cs typeface="Arial" pitchFamily="34" charset="0"/>
                  </a:rPr>
                  <a:t>  i </a:t>
                </a:r>
                <a:r>
                  <a:rPr kumimoji="0" lang="en-US" b="0" i="0" u="none" strike="noStrike" cap="none" normalizeH="0" baseline="0">
                    <a:ln>
                      <a:noFill/>
                    </a:ln>
                    <a:solidFill>
                      <a:schemeClr val="tx1"/>
                    </a:solidFill>
                    <a:effectLst/>
                    <a:latin typeface="Arial" pitchFamily="34" charset="0"/>
                    <a:ea typeface="Times New Roman" pitchFamily="18" charset="0"/>
                    <a:cs typeface="Arial" pitchFamily="34" charset="0"/>
                  </a:rPr>
                  <a:t>+ 3</a:t>
                </a:r>
                <a:r>
                  <a:rPr kumimoji="0" lang="en-US" b="0" i="1"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en-US" b="0" i="0" u="none" strike="noStrike" cap="none" normalizeH="0" baseline="0">
                  <a:ln>
                    <a:noFill/>
                  </a:ln>
                  <a:solidFill>
                    <a:schemeClr val="tx1"/>
                  </a:solidFill>
                  <a:effectLst/>
                  <a:latin typeface="Arial" pitchFamily="34" charset="0"/>
                </a:endParaRPr>
              </a:p>
            </p:txBody>
          </p:sp>
          <p:sp>
            <p:nvSpPr>
              <p:cNvPr id="156705" name="Text Box 33"/>
              <p:cNvSpPr txBox="1">
                <a:spLocks noChangeArrowheads="1"/>
              </p:cNvSpPr>
              <p:nvPr/>
            </p:nvSpPr>
            <p:spPr bwMode="auto">
              <a:xfrm>
                <a:off x="3953" y="5012"/>
                <a:ext cx="576" cy="1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30000" dirty="0">
                    <a:ln>
                      <a:noFill/>
                    </a:ln>
                    <a:solidFill>
                      <a:schemeClr val="tx1"/>
                    </a:solidFill>
                    <a:effectLst/>
                    <a:latin typeface="Symbol" pitchFamily="18" charset="2"/>
                    <a:ea typeface="Times New Roman" pitchFamily="18" charset="0"/>
                  </a:rPr>
                  <a:t> </a:t>
                </a:r>
                <a:r>
                  <a:rPr kumimoji="0" lang="en-US" b="0"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b="0" i="1" u="none" strike="noStrike" cap="none" normalizeH="0" baseline="0" dirty="0" err="1">
                    <a:ln>
                      <a:noFill/>
                    </a:ln>
                    <a:solidFill>
                      <a:schemeClr val="tx1"/>
                    </a:solidFill>
                    <a:effectLst/>
                    <a:latin typeface="Arial" pitchFamily="34" charset="0"/>
                    <a:ea typeface="Times New Roman" pitchFamily="18" charset="0"/>
                    <a:cs typeface="Arial" pitchFamily="34" charset="0"/>
                  </a:rPr>
                  <a:t>i</a:t>
                </a:r>
                <a:r>
                  <a:rPr kumimoji="0" lang="en-US" b="0"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+1</a:t>
                </a:r>
                <a:r>
                  <a:rPr kumimoji="0" lang="en-US" b="0"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b="0" i="0" u="none" strike="noStrike" cap="none" normalizeH="0" baseline="0" dirty="0">
                  <a:ln>
                    <a:noFill/>
                  </a:ln>
                  <a:solidFill>
                    <a:schemeClr val="tx1"/>
                  </a:solidFill>
                  <a:effectLst/>
                  <a:latin typeface="Arial" pitchFamily="34" charset="0"/>
                </a:endParaRPr>
              </a:p>
            </p:txBody>
          </p:sp>
          <p:sp>
            <p:nvSpPr>
              <p:cNvPr id="156704" name="Line 32"/>
              <p:cNvSpPr>
                <a:spLocks noChangeShapeType="1"/>
              </p:cNvSpPr>
              <p:nvPr/>
            </p:nvSpPr>
            <p:spPr bwMode="auto">
              <a:xfrm>
                <a:off x="3440" y="4759"/>
                <a:ext cx="1" cy="288"/>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703" name="Line 31"/>
              <p:cNvSpPr>
                <a:spLocks noChangeShapeType="1"/>
              </p:cNvSpPr>
              <p:nvPr/>
            </p:nvSpPr>
            <p:spPr bwMode="auto">
              <a:xfrm>
                <a:off x="3440" y="4903"/>
                <a:ext cx="369" cy="1"/>
              </a:xfrm>
              <a:prstGeom prst="line">
                <a:avLst/>
              </a:prstGeom>
              <a:noFill/>
              <a:ln w="9525">
                <a:solidFill>
                  <a:srgbClr val="808080"/>
                </a:solidFill>
                <a:round/>
                <a:headEnd/>
                <a:tailEnd type="oval" w="sm" len="sm"/>
              </a:ln>
            </p:spPr>
            <p:txBody>
              <a:bodyPr vert="horz" wrap="square" lIns="91440" tIns="45720" rIns="91440" bIns="45720" numCol="1" anchor="t" anchorCtr="0" compatLnSpc="1">
                <a:prstTxWarp prst="textNoShape">
                  <a:avLst/>
                </a:prstTxWarp>
              </a:bodyPr>
              <a:lstStyle/>
              <a:p>
                <a:endParaRPr lang="en-US"/>
              </a:p>
            </p:txBody>
          </p:sp>
          <p:sp>
            <p:nvSpPr>
              <p:cNvPr id="156702" name="Line 30"/>
              <p:cNvSpPr>
                <a:spLocks noChangeShapeType="1"/>
              </p:cNvSpPr>
              <p:nvPr/>
            </p:nvSpPr>
            <p:spPr bwMode="auto">
              <a:xfrm>
                <a:off x="3809" y="4759"/>
                <a:ext cx="1" cy="830"/>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701" name="Line 29"/>
              <p:cNvSpPr>
                <a:spLocks noChangeShapeType="1"/>
              </p:cNvSpPr>
              <p:nvPr/>
            </p:nvSpPr>
            <p:spPr bwMode="auto">
              <a:xfrm>
                <a:off x="3267" y="5191"/>
                <a:ext cx="1" cy="14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700" name="Line 28"/>
              <p:cNvSpPr>
                <a:spLocks noChangeShapeType="1"/>
              </p:cNvSpPr>
              <p:nvPr/>
            </p:nvSpPr>
            <p:spPr bwMode="auto">
              <a:xfrm>
                <a:off x="4166" y="5191"/>
                <a:ext cx="1" cy="14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699" name="Line 27"/>
              <p:cNvSpPr>
                <a:spLocks noChangeShapeType="1"/>
              </p:cNvSpPr>
              <p:nvPr/>
            </p:nvSpPr>
            <p:spPr bwMode="auto">
              <a:xfrm>
                <a:off x="5064" y="5191"/>
                <a:ext cx="1" cy="14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698" name="Text Box 26"/>
              <p:cNvSpPr txBox="1">
                <a:spLocks noChangeArrowheads="1"/>
              </p:cNvSpPr>
              <p:nvPr/>
            </p:nvSpPr>
            <p:spPr bwMode="auto">
              <a:xfrm>
                <a:off x="3417" y="5191"/>
                <a:ext cx="576" cy="2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30000" dirty="0">
                    <a:ln>
                      <a:noFill/>
                    </a:ln>
                    <a:solidFill>
                      <a:schemeClr val="tx1"/>
                    </a:solidFill>
                    <a:effectLst/>
                    <a:latin typeface="Symbol" pitchFamily="18" charset="2"/>
                    <a:ea typeface="Times New Roman" pitchFamily="18" charset="0"/>
                  </a:rPr>
                  <a:t> </a:t>
                </a:r>
                <a:r>
                  <a:rPr kumimoji="0" lang="en-US" b="0" i="1" u="none" strike="noStrike" cap="none" normalizeH="0" baseline="0" dirty="0">
                    <a:ln>
                      <a:noFill/>
                    </a:ln>
                    <a:solidFill>
                      <a:schemeClr val="tx1"/>
                    </a:solidFill>
                    <a:effectLst/>
                    <a:latin typeface="Arial" pitchFamily="34" charset="0"/>
                    <a:ea typeface="Times New Roman" pitchFamily="18" charset="0"/>
                    <a:cs typeface="Arial" pitchFamily="34" charset="0"/>
                  </a:rPr>
                  <a:t>j </a:t>
                </a:r>
                <a:endParaRPr kumimoji="0" lang="en-US" b="0" i="0" u="none" strike="noStrike" cap="none" normalizeH="0" baseline="0" dirty="0">
                  <a:ln>
                    <a:noFill/>
                  </a:ln>
                  <a:solidFill>
                    <a:schemeClr val="tx1"/>
                  </a:solidFill>
                  <a:effectLst/>
                  <a:latin typeface="Arial" pitchFamily="34" charset="0"/>
                </a:endParaRPr>
              </a:p>
            </p:txBody>
          </p:sp>
          <p:sp>
            <p:nvSpPr>
              <p:cNvPr id="156697" name="Text Box 25"/>
              <p:cNvSpPr txBox="1">
                <a:spLocks noChangeArrowheads="1"/>
              </p:cNvSpPr>
              <p:nvPr/>
            </p:nvSpPr>
            <p:spPr bwMode="auto">
              <a:xfrm>
                <a:off x="2542" y="5191"/>
                <a:ext cx="576" cy="2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1" u="none" strike="noStrike" cap="none" normalizeH="0" baseline="0" dirty="0">
                    <a:ln>
                      <a:noFill/>
                    </a:ln>
                    <a:solidFill>
                      <a:schemeClr val="tx1"/>
                    </a:solidFill>
                    <a:effectLst/>
                    <a:latin typeface="Arial" pitchFamily="34" charset="0"/>
                    <a:ea typeface="Times New Roman" pitchFamily="18" charset="0"/>
                    <a:cs typeface="Arial" pitchFamily="34" charset="0"/>
                  </a:rPr>
                  <a:t>j </a:t>
                </a:r>
                <a:r>
                  <a:rPr kumimoji="0" lang="en-US" b="0" i="0" u="none" strike="noStrike" cap="none" normalizeH="0" baseline="0" dirty="0">
                    <a:ln>
                      <a:noFill/>
                    </a:ln>
                    <a:solidFill>
                      <a:schemeClr val="tx1"/>
                    </a:solidFill>
                    <a:effectLst/>
                    <a:latin typeface="Arial" pitchFamily="34" charset="0"/>
                    <a:ea typeface="Times New Roman" pitchFamily="18" charset="0"/>
                    <a:cs typeface="Arial" pitchFamily="34" charset="0"/>
                  </a:rPr>
                  <a:t>– 1</a:t>
                </a:r>
                <a:r>
                  <a:rPr kumimoji="0" lang="en-US" b="0"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b="0" i="0" u="none" strike="noStrike" cap="none" normalizeH="0" baseline="0" dirty="0">
                  <a:ln>
                    <a:noFill/>
                  </a:ln>
                  <a:solidFill>
                    <a:schemeClr val="tx1"/>
                  </a:solidFill>
                  <a:effectLst/>
                  <a:latin typeface="Arial" pitchFamily="34" charset="0"/>
                </a:endParaRPr>
              </a:p>
            </p:txBody>
          </p:sp>
          <p:sp>
            <p:nvSpPr>
              <p:cNvPr id="156696" name="Text Box 24"/>
              <p:cNvSpPr txBox="1">
                <a:spLocks noChangeArrowheads="1"/>
              </p:cNvSpPr>
              <p:nvPr/>
            </p:nvSpPr>
            <p:spPr bwMode="auto">
              <a:xfrm>
                <a:off x="5191" y="5191"/>
                <a:ext cx="576" cy="2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30000">
                    <a:ln>
                      <a:noFill/>
                    </a:ln>
                    <a:solidFill>
                      <a:schemeClr val="tx1"/>
                    </a:solidFill>
                    <a:effectLst/>
                    <a:latin typeface="Symbol" pitchFamily="18" charset="2"/>
                    <a:ea typeface="Times New Roman" pitchFamily="18" charset="0"/>
                  </a:rPr>
                  <a:t> </a:t>
                </a:r>
                <a:r>
                  <a:rPr kumimoji="0" lang="en-US" b="0" i="1" u="none" strike="noStrike" cap="none" normalizeH="0" baseline="0">
                    <a:ln>
                      <a:noFill/>
                    </a:ln>
                    <a:solidFill>
                      <a:schemeClr val="tx1"/>
                    </a:solidFill>
                    <a:effectLst/>
                    <a:latin typeface="Arial" pitchFamily="34" charset="0"/>
                    <a:ea typeface="Times New Roman" pitchFamily="18" charset="0"/>
                    <a:cs typeface="Arial" pitchFamily="34" charset="0"/>
                  </a:rPr>
                  <a:t>j </a:t>
                </a:r>
                <a:r>
                  <a:rPr kumimoji="0" lang="en-US" b="0" i="0" u="none" strike="noStrike" cap="none" normalizeH="0" baseline="0">
                    <a:ln>
                      <a:noFill/>
                    </a:ln>
                    <a:solidFill>
                      <a:schemeClr val="tx1"/>
                    </a:solidFill>
                    <a:effectLst/>
                    <a:latin typeface="Arial" pitchFamily="34" charset="0"/>
                    <a:ea typeface="Times New Roman" pitchFamily="18" charset="0"/>
                    <a:cs typeface="Arial" pitchFamily="34" charset="0"/>
                  </a:rPr>
                  <a:t>+2</a:t>
                </a:r>
                <a:r>
                  <a:rPr kumimoji="0" lang="en-US" b="0" i="1"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en-US" b="0" i="0" u="none" strike="noStrike" cap="none" normalizeH="0" baseline="0">
                  <a:ln>
                    <a:noFill/>
                  </a:ln>
                  <a:solidFill>
                    <a:schemeClr val="tx1"/>
                  </a:solidFill>
                  <a:effectLst/>
                  <a:latin typeface="Arial" pitchFamily="34" charset="0"/>
                </a:endParaRPr>
              </a:p>
            </p:txBody>
          </p:sp>
          <p:sp>
            <p:nvSpPr>
              <p:cNvPr id="156695" name="Text Box 23"/>
              <p:cNvSpPr txBox="1">
                <a:spLocks noChangeArrowheads="1"/>
              </p:cNvSpPr>
              <p:nvPr/>
            </p:nvSpPr>
            <p:spPr bwMode="auto">
              <a:xfrm>
                <a:off x="4304" y="5191"/>
                <a:ext cx="576" cy="2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30000">
                    <a:ln>
                      <a:noFill/>
                    </a:ln>
                    <a:solidFill>
                      <a:schemeClr val="tx1"/>
                    </a:solidFill>
                    <a:effectLst/>
                    <a:latin typeface="Symbol" pitchFamily="18" charset="2"/>
                    <a:ea typeface="Times New Roman" pitchFamily="18" charset="0"/>
                  </a:rPr>
                  <a:t> </a:t>
                </a:r>
                <a:r>
                  <a:rPr kumimoji="0" lang="en-US" b="0" i="1" u="none" strike="noStrike" cap="none" normalizeH="0" baseline="0">
                    <a:ln>
                      <a:noFill/>
                    </a:ln>
                    <a:solidFill>
                      <a:schemeClr val="tx1"/>
                    </a:solidFill>
                    <a:effectLst/>
                    <a:latin typeface="Arial" pitchFamily="34" charset="0"/>
                    <a:ea typeface="Times New Roman" pitchFamily="18" charset="0"/>
                    <a:cs typeface="Arial" pitchFamily="34" charset="0"/>
                  </a:rPr>
                  <a:t>j </a:t>
                </a:r>
                <a:r>
                  <a:rPr kumimoji="0" lang="en-US" b="0" i="0" u="none" strike="noStrike" cap="none" normalizeH="0" baseline="0">
                    <a:ln>
                      <a:noFill/>
                    </a:ln>
                    <a:solidFill>
                      <a:schemeClr val="tx1"/>
                    </a:solidFill>
                    <a:effectLst/>
                    <a:latin typeface="Arial" pitchFamily="34" charset="0"/>
                    <a:ea typeface="Times New Roman" pitchFamily="18" charset="0"/>
                    <a:cs typeface="Arial" pitchFamily="34" charset="0"/>
                  </a:rPr>
                  <a:t>+1</a:t>
                </a:r>
                <a:r>
                  <a:rPr kumimoji="0" lang="en-US" b="0" i="1"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en-US" b="0" i="0" u="none" strike="noStrike" cap="none" normalizeH="0" baseline="0">
                  <a:ln>
                    <a:noFill/>
                  </a:ln>
                  <a:solidFill>
                    <a:schemeClr val="tx1"/>
                  </a:solidFill>
                  <a:effectLst/>
                  <a:latin typeface="Arial" pitchFamily="34" charset="0"/>
                </a:endParaRPr>
              </a:p>
            </p:txBody>
          </p:sp>
          <p:sp>
            <p:nvSpPr>
              <p:cNvPr id="156694" name="Line 22"/>
              <p:cNvSpPr>
                <a:spLocks noChangeShapeType="1"/>
              </p:cNvSpPr>
              <p:nvPr/>
            </p:nvSpPr>
            <p:spPr bwMode="auto">
              <a:xfrm>
                <a:off x="3267" y="5335"/>
                <a:ext cx="1" cy="254"/>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693" name="Line 21"/>
              <p:cNvSpPr>
                <a:spLocks noChangeShapeType="1"/>
              </p:cNvSpPr>
              <p:nvPr/>
            </p:nvSpPr>
            <p:spPr bwMode="auto">
              <a:xfrm>
                <a:off x="3267" y="5479"/>
                <a:ext cx="543" cy="1"/>
              </a:xfrm>
              <a:prstGeom prst="line">
                <a:avLst/>
              </a:prstGeom>
              <a:noFill/>
              <a:ln w="9525">
                <a:solidFill>
                  <a:srgbClr val="808080"/>
                </a:solidFill>
                <a:round/>
                <a:headEnd/>
                <a:tailEnd type="none" w="sm" len="sm"/>
              </a:ln>
            </p:spPr>
            <p:txBody>
              <a:bodyPr vert="horz" wrap="square" lIns="91440" tIns="45720" rIns="91440" bIns="45720" numCol="1" anchor="t" anchorCtr="0" compatLnSpc="1">
                <a:prstTxWarp prst="textNoShape">
                  <a:avLst/>
                </a:prstTxWarp>
              </a:bodyPr>
              <a:lstStyle/>
              <a:p>
                <a:endParaRPr lang="en-US"/>
              </a:p>
            </p:txBody>
          </p:sp>
          <p:sp>
            <p:nvSpPr>
              <p:cNvPr id="156692" name="Text Box 20"/>
              <p:cNvSpPr txBox="1">
                <a:spLocks noChangeArrowheads="1"/>
              </p:cNvSpPr>
              <p:nvPr/>
            </p:nvSpPr>
            <p:spPr bwMode="auto">
              <a:xfrm>
                <a:off x="5681" y="5191"/>
                <a:ext cx="288" cy="2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30000" dirty="0">
                    <a:ln>
                      <a:noFill/>
                    </a:ln>
                    <a:solidFill>
                      <a:schemeClr val="tx1"/>
                    </a:solidFill>
                    <a:effectLst/>
                    <a:latin typeface="Symbol" pitchFamily="18" charset="2"/>
                    <a:ea typeface="Times New Roman" pitchFamily="18" charset="0"/>
                  </a:rPr>
                  <a:t>  </a:t>
                </a:r>
                <a:r>
                  <a:rPr kumimoji="0" lang="en-US" sz="2400" b="0" i="1" u="none" strike="noStrike" cap="none" normalizeH="0" baseline="0" dirty="0">
                    <a:ln>
                      <a:noFill/>
                    </a:ln>
                    <a:solidFill>
                      <a:schemeClr val="tx1"/>
                    </a:solidFill>
                    <a:effectLst/>
                    <a:latin typeface="Arial" pitchFamily="34" charset="0"/>
                    <a:ea typeface="Times New Roman" pitchFamily="18" charset="0"/>
                    <a:cs typeface="Arial" pitchFamily="34" charset="0"/>
                  </a:rPr>
                  <a:t>y</a:t>
                </a:r>
                <a:endParaRPr kumimoji="0" lang="en-US" sz="2400" b="0" i="0" u="none" strike="noStrike" cap="none" normalizeH="0" baseline="0" dirty="0">
                  <a:ln>
                    <a:noFill/>
                  </a:ln>
                  <a:solidFill>
                    <a:schemeClr val="tx1"/>
                  </a:solidFill>
                  <a:effectLst/>
                  <a:latin typeface="Arial" pitchFamily="34" charset="0"/>
                </a:endParaRPr>
              </a:p>
            </p:txBody>
          </p:sp>
          <p:sp>
            <p:nvSpPr>
              <p:cNvPr id="156691" name="Text Box 19"/>
              <p:cNvSpPr txBox="1">
                <a:spLocks noChangeArrowheads="1"/>
              </p:cNvSpPr>
              <p:nvPr/>
            </p:nvSpPr>
            <p:spPr bwMode="auto">
              <a:xfrm>
                <a:off x="5648" y="4966"/>
                <a:ext cx="288" cy="2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30000" dirty="0">
                    <a:ln>
                      <a:noFill/>
                    </a:ln>
                    <a:solidFill>
                      <a:schemeClr val="tx1"/>
                    </a:solidFill>
                    <a:effectLst/>
                    <a:latin typeface="Symbol" pitchFamily="18" charset="2"/>
                    <a:ea typeface="Times New Roman" pitchFamily="18" charset="0"/>
                  </a:rPr>
                  <a:t>    </a:t>
                </a:r>
                <a:r>
                  <a:rPr kumimoji="0" lang="en-US" sz="2400" b="0" i="1" u="none" strike="noStrike" cap="none" normalizeH="0" baseline="0" dirty="0">
                    <a:ln>
                      <a:noFill/>
                    </a:ln>
                    <a:solidFill>
                      <a:schemeClr val="tx1"/>
                    </a:solidFill>
                    <a:effectLst/>
                    <a:latin typeface="Arial" pitchFamily="34" charset="0"/>
                    <a:ea typeface="Times New Roman" pitchFamily="18" charset="0"/>
                    <a:cs typeface="Arial" pitchFamily="34" charset="0"/>
                  </a:rPr>
                  <a:t>x</a:t>
                </a:r>
                <a:endParaRPr kumimoji="0" lang="en-US" sz="2400" b="0" i="0" u="none" strike="noStrike" cap="none" normalizeH="0" baseline="0" dirty="0">
                  <a:ln>
                    <a:noFill/>
                  </a:ln>
                  <a:solidFill>
                    <a:schemeClr val="tx1"/>
                  </a:solidFill>
                  <a:effectLst/>
                  <a:latin typeface="Arial" pitchFamily="34" charset="0"/>
                </a:endParaRPr>
              </a:p>
            </p:txBody>
          </p:sp>
          <p:sp>
            <p:nvSpPr>
              <p:cNvPr id="156690" name="Rectangle 18"/>
              <p:cNvSpPr>
                <a:spLocks noChangeArrowheads="1"/>
              </p:cNvSpPr>
              <p:nvPr/>
            </p:nvSpPr>
            <p:spPr bwMode="auto">
              <a:xfrm>
                <a:off x="3584" y="4759"/>
                <a:ext cx="144" cy="2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156689" name="Rectangle 17"/>
              <p:cNvSpPr>
                <a:spLocks noChangeArrowheads="1"/>
              </p:cNvSpPr>
              <p:nvPr/>
            </p:nvSpPr>
            <p:spPr bwMode="auto">
              <a:xfrm>
                <a:off x="3521" y="5335"/>
                <a:ext cx="144" cy="2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6688" name="Text Box 16"/>
              <p:cNvSpPr txBox="1">
                <a:spLocks noChangeArrowheads="1"/>
              </p:cNvSpPr>
              <p:nvPr/>
            </p:nvSpPr>
            <p:spPr bwMode="auto">
              <a:xfrm>
                <a:off x="3377" y="4759"/>
                <a:ext cx="351" cy="28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30000" dirty="0">
                    <a:ln>
                      <a:noFill/>
                    </a:ln>
                    <a:solidFill>
                      <a:schemeClr val="tx1"/>
                    </a:solidFill>
                    <a:effectLst/>
                    <a:latin typeface="Symbol" pitchFamily="18" charset="2"/>
                    <a:ea typeface="Times New Roman" pitchFamily="18" charset="0"/>
                  </a:rPr>
                  <a:t>        </a:t>
                </a:r>
                <a:r>
                  <a:rPr kumimoji="0" lang="en-US" sz="2400" b="0" i="0" u="none" strike="noStrike" cap="none" normalizeH="0" baseline="0" dirty="0">
                    <a:ln>
                      <a:noFill/>
                    </a:ln>
                    <a:solidFill>
                      <a:schemeClr val="tx1"/>
                    </a:solidFill>
                    <a:effectLst/>
                    <a:latin typeface="Symbol" pitchFamily="18" charset="2"/>
                    <a:ea typeface="Times New Roman" pitchFamily="18" charset="0"/>
                    <a:cs typeface="Arial" pitchFamily="34" charset="0"/>
                  </a:rPr>
                  <a:t>f</a:t>
                </a:r>
                <a:endParaRPr kumimoji="0" lang="en-US" sz="2400" b="0" i="0" u="none" strike="noStrike" cap="none" normalizeH="0" baseline="0" dirty="0">
                  <a:ln>
                    <a:noFill/>
                  </a:ln>
                  <a:solidFill>
                    <a:schemeClr val="tx1"/>
                  </a:solidFill>
                  <a:effectLst/>
                  <a:latin typeface="Arial" pitchFamily="34" charset="0"/>
                </a:endParaRPr>
              </a:p>
            </p:txBody>
          </p:sp>
          <p:sp>
            <p:nvSpPr>
              <p:cNvPr id="156687" name="Text Box 15"/>
              <p:cNvSpPr txBox="1">
                <a:spLocks noChangeArrowheads="1"/>
              </p:cNvSpPr>
              <p:nvPr/>
            </p:nvSpPr>
            <p:spPr bwMode="auto">
              <a:xfrm>
                <a:off x="3377" y="5335"/>
                <a:ext cx="288" cy="28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30000">
                    <a:ln>
                      <a:noFill/>
                    </a:ln>
                    <a:solidFill>
                      <a:schemeClr val="tx1"/>
                    </a:solidFill>
                    <a:effectLst/>
                    <a:latin typeface="Symbol" pitchFamily="18" charset="2"/>
                    <a:ea typeface="Times New Roman" pitchFamily="18" charset="0"/>
                  </a:rPr>
                  <a:t>     </a:t>
                </a:r>
                <a:r>
                  <a:rPr kumimoji="0" lang="en-US" sz="2400" b="0" i="0" u="none" strike="noStrike" cap="none" normalizeH="0" baseline="0">
                    <a:ln>
                      <a:noFill/>
                    </a:ln>
                    <a:solidFill>
                      <a:schemeClr val="tx1"/>
                    </a:solidFill>
                    <a:effectLst/>
                    <a:latin typeface="Symbol" pitchFamily="18" charset="2"/>
                    <a:ea typeface="Times New Roman" pitchFamily="18" charset="0"/>
                    <a:cs typeface="Arial" pitchFamily="34" charset="0"/>
                  </a:rPr>
                  <a:t>y</a:t>
                </a:r>
                <a:endParaRPr kumimoji="0" lang="en-US" sz="2400" b="0" i="0" u="none" strike="noStrike" cap="none" normalizeH="0" baseline="0">
                  <a:ln>
                    <a:noFill/>
                  </a:ln>
                  <a:solidFill>
                    <a:schemeClr val="tx1"/>
                  </a:solidFill>
                  <a:effectLst/>
                  <a:latin typeface="Arial" pitchFamily="34" charset="0"/>
                </a:endParaRPr>
              </a:p>
            </p:txBody>
          </p:sp>
          <p:sp>
            <p:nvSpPr>
              <p:cNvPr id="156686" name="Text Box 14"/>
              <p:cNvSpPr txBox="1">
                <a:spLocks noChangeArrowheads="1"/>
              </p:cNvSpPr>
              <p:nvPr/>
            </p:nvSpPr>
            <p:spPr bwMode="auto">
              <a:xfrm>
                <a:off x="3665" y="5565"/>
                <a:ext cx="288" cy="1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Arial" pitchFamily="34" charset="0"/>
                    <a:ea typeface="Times New Roman" pitchFamily="18" charset="0"/>
                    <a:cs typeface="Arial" pitchFamily="34" charset="0"/>
                  </a:rPr>
                  <a:t>R</a:t>
                </a:r>
                <a:endParaRPr kumimoji="0" lang="en-US" sz="2000" b="0" i="0" u="none" strike="noStrike" cap="none" normalizeH="0" baseline="0" dirty="0">
                  <a:ln>
                    <a:noFill/>
                  </a:ln>
                  <a:solidFill>
                    <a:schemeClr val="tx1"/>
                  </a:solidFill>
                  <a:effectLst/>
                  <a:latin typeface="Arial" pitchFamily="34" charset="0"/>
                </a:endParaRPr>
              </a:p>
            </p:txBody>
          </p:sp>
          <p:sp>
            <p:nvSpPr>
              <p:cNvPr id="156685" name="Line 13"/>
              <p:cNvSpPr>
                <a:spLocks noChangeShapeType="1"/>
              </p:cNvSpPr>
              <p:nvPr/>
            </p:nvSpPr>
            <p:spPr bwMode="auto">
              <a:xfrm>
                <a:off x="4385" y="4903"/>
                <a:ext cx="1" cy="1"/>
              </a:xfrm>
              <a:prstGeom prst="line">
                <a:avLst/>
              </a:prstGeom>
              <a:noFill/>
              <a:ln w="9525">
                <a:solidFill>
                  <a:srgbClr val="000000"/>
                </a:solidFill>
                <a:round/>
                <a:headEnd/>
                <a:tailEnd type="oval" w="sm" len="sm"/>
              </a:ln>
            </p:spPr>
            <p:txBody>
              <a:bodyPr vert="horz" wrap="square" lIns="91440" tIns="45720" rIns="91440" bIns="45720" numCol="1" anchor="t" anchorCtr="0" compatLnSpc="1">
                <a:prstTxWarp prst="textNoShape">
                  <a:avLst/>
                </a:prstTxWarp>
              </a:bodyPr>
              <a:lstStyle/>
              <a:p>
                <a:endParaRPr lang="en-US"/>
              </a:p>
            </p:txBody>
          </p:sp>
          <p:sp>
            <p:nvSpPr>
              <p:cNvPr id="156684" name="Line 12"/>
              <p:cNvSpPr>
                <a:spLocks noChangeShapeType="1"/>
              </p:cNvSpPr>
              <p:nvPr/>
            </p:nvSpPr>
            <p:spPr bwMode="auto">
              <a:xfrm flipV="1">
                <a:off x="4961" y="4903"/>
                <a:ext cx="1" cy="1"/>
              </a:xfrm>
              <a:prstGeom prst="line">
                <a:avLst/>
              </a:prstGeom>
              <a:noFill/>
              <a:ln w="9525">
                <a:solidFill>
                  <a:srgbClr val="000000"/>
                </a:solidFill>
                <a:round/>
                <a:headEnd/>
                <a:tailEnd type="oval" w="sm" len="sm"/>
              </a:ln>
            </p:spPr>
            <p:txBody>
              <a:bodyPr vert="horz" wrap="square" lIns="91440" tIns="45720" rIns="91440" bIns="45720" numCol="1" anchor="t" anchorCtr="0" compatLnSpc="1">
                <a:prstTxWarp prst="textNoShape">
                  <a:avLst/>
                </a:prstTxWarp>
              </a:bodyPr>
              <a:lstStyle/>
              <a:p>
                <a:endParaRPr lang="en-US"/>
              </a:p>
            </p:txBody>
          </p:sp>
          <p:sp>
            <p:nvSpPr>
              <p:cNvPr id="156683" name="Line 11"/>
              <p:cNvSpPr>
                <a:spLocks noChangeShapeType="1"/>
              </p:cNvSpPr>
              <p:nvPr/>
            </p:nvSpPr>
            <p:spPr bwMode="auto">
              <a:xfrm flipV="1">
                <a:off x="5537" y="4903"/>
                <a:ext cx="1" cy="1"/>
              </a:xfrm>
              <a:prstGeom prst="line">
                <a:avLst/>
              </a:prstGeom>
              <a:noFill/>
              <a:ln w="9525">
                <a:solidFill>
                  <a:srgbClr val="000000"/>
                </a:solidFill>
                <a:round/>
                <a:headEnd/>
                <a:tailEnd type="oval" w="sm" len="sm"/>
              </a:ln>
            </p:spPr>
            <p:txBody>
              <a:bodyPr vert="horz" wrap="square" lIns="91440" tIns="45720" rIns="91440" bIns="45720" numCol="1" anchor="t" anchorCtr="0" compatLnSpc="1">
                <a:prstTxWarp prst="textNoShape">
                  <a:avLst/>
                </a:prstTxWarp>
              </a:bodyPr>
              <a:lstStyle/>
              <a:p>
                <a:endParaRPr lang="en-US"/>
              </a:p>
            </p:txBody>
          </p:sp>
          <p:sp>
            <p:nvSpPr>
              <p:cNvPr id="156682" name="Line 10"/>
              <p:cNvSpPr>
                <a:spLocks noChangeShapeType="1"/>
              </p:cNvSpPr>
              <p:nvPr/>
            </p:nvSpPr>
            <p:spPr bwMode="auto">
              <a:xfrm flipV="1">
                <a:off x="3233" y="4903"/>
                <a:ext cx="1" cy="1"/>
              </a:xfrm>
              <a:prstGeom prst="line">
                <a:avLst/>
              </a:prstGeom>
              <a:noFill/>
              <a:ln w="9525">
                <a:solidFill>
                  <a:srgbClr val="000000"/>
                </a:solidFill>
                <a:round/>
                <a:headEnd/>
                <a:tailEnd type="oval" w="sm" len="sm"/>
              </a:ln>
            </p:spPr>
            <p:txBody>
              <a:bodyPr vert="horz" wrap="square" lIns="91440" tIns="45720" rIns="91440" bIns="45720" numCol="1" anchor="t" anchorCtr="0" compatLnSpc="1">
                <a:prstTxWarp prst="textNoShape">
                  <a:avLst/>
                </a:prstTxWarp>
              </a:bodyPr>
              <a:lstStyle/>
              <a:p>
                <a:endParaRPr lang="en-US"/>
              </a:p>
            </p:txBody>
          </p:sp>
          <p:sp>
            <p:nvSpPr>
              <p:cNvPr id="156681" name="Line 9"/>
              <p:cNvSpPr>
                <a:spLocks noChangeShapeType="1"/>
              </p:cNvSpPr>
              <p:nvPr/>
            </p:nvSpPr>
            <p:spPr bwMode="auto">
              <a:xfrm flipV="1">
                <a:off x="2657" y="4903"/>
                <a:ext cx="1" cy="1"/>
              </a:xfrm>
              <a:prstGeom prst="line">
                <a:avLst/>
              </a:prstGeom>
              <a:noFill/>
              <a:ln w="9525">
                <a:solidFill>
                  <a:srgbClr val="000000"/>
                </a:solidFill>
                <a:round/>
                <a:headEnd type="oval" w="sm" len="sm"/>
                <a:tailEnd type="oval" w="sm" len="sm"/>
              </a:ln>
            </p:spPr>
            <p:txBody>
              <a:bodyPr vert="horz" wrap="square" lIns="91440" tIns="45720" rIns="91440" bIns="45720" numCol="1" anchor="t" anchorCtr="0" compatLnSpc="1">
                <a:prstTxWarp prst="textNoShape">
                  <a:avLst/>
                </a:prstTxWarp>
              </a:bodyPr>
              <a:lstStyle/>
              <a:p>
                <a:endParaRPr lang="en-US"/>
              </a:p>
            </p:txBody>
          </p:sp>
          <p:sp>
            <p:nvSpPr>
              <p:cNvPr id="156680" name="Oval 8"/>
              <p:cNvSpPr>
                <a:spLocks noChangeArrowheads="1"/>
              </p:cNvSpPr>
              <p:nvPr/>
            </p:nvSpPr>
            <p:spPr bwMode="auto">
              <a:xfrm>
                <a:off x="3774" y="5450"/>
                <a:ext cx="69" cy="69"/>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679" name="Oval 7"/>
              <p:cNvSpPr>
                <a:spLocks noChangeArrowheads="1"/>
              </p:cNvSpPr>
              <p:nvPr/>
            </p:nvSpPr>
            <p:spPr bwMode="auto">
              <a:xfrm>
                <a:off x="4673" y="5450"/>
                <a:ext cx="71" cy="69"/>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678" name="Oval 6"/>
              <p:cNvSpPr>
                <a:spLocks noChangeArrowheads="1"/>
              </p:cNvSpPr>
              <p:nvPr/>
            </p:nvSpPr>
            <p:spPr bwMode="auto">
              <a:xfrm>
                <a:off x="5583" y="5450"/>
                <a:ext cx="70" cy="69"/>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677" name="Oval 5"/>
              <p:cNvSpPr>
                <a:spLocks noChangeArrowheads="1"/>
              </p:cNvSpPr>
              <p:nvPr/>
            </p:nvSpPr>
            <p:spPr bwMode="auto">
              <a:xfrm>
                <a:off x="2887" y="5450"/>
                <a:ext cx="70" cy="69"/>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676" name="Line 4"/>
              <p:cNvSpPr>
                <a:spLocks noChangeShapeType="1"/>
              </p:cNvSpPr>
              <p:nvPr/>
            </p:nvSpPr>
            <p:spPr bwMode="auto">
              <a:xfrm>
                <a:off x="3809" y="4903"/>
                <a:ext cx="1" cy="1"/>
              </a:xfrm>
              <a:prstGeom prst="line">
                <a:avLst/>
              </a:prstGeom>
              <a:noFill/>
              <a:ln w="9525">
                <a:solidFill>
                  <a:srgbClr val="000000"/>
                </a:solidFill>
                <a:round/>
                <a:headEnd/>
                <a:tailEnd type="oval" w="sm" len="sm"/>
              </a:ln>
            </p:spPr>
            <p:txBody>
              <a:bodyPr vert="horz" wrap="square" lIns="91440" tIns="45720" rIns="91440" bIns="45720" numCol="1" anchor="t" anchorCtr="0" compatLnSpc="1">
                <a:prstTxWarp prst="textNoShape">
                  <a:avLst/>
                </a:prstTxWarp>
              </a:bodyPr>
              <a:lstStyle/>
              <a:p>
                <a:endParaRPr lang="en-US"/>
              </a:p>
            </p:txBody>
          </p:sp>
          <p:sp>
            <p:nvSpPr>
              <p:cNvPr id="156675" name="Text Box 3"/>
              <p:cNvSpPr txBox="1">
                <a:spLocks noChangeArrowheads="1"/>
              </p:cNvSpPr>
              <p:nvPr/>
            </p:nvSpPr>
            <p:spPr bwMode="auto">
              <a:xfrm>
                <a:off x="3296" y="4759"/>
                <a:ext cx="288" cy="1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a:ln>
                      <a:noFill/>
                    </a:ln>
                    <a:solidFill>
                      <a:schemeClr val="tx1"/>
                    </a:solidFill>
                    <a:effectLst/>
                    <a:latin typeface="Arial" pitchFamily="34" charset="0"/>
                    <a:ea typeface="Times New Roman" pitchFamily="18" charset="0"/>
                    <a:cs typeface="Arial" pitchFamily="34" charset="0"/>
                  </a:rPr>
                  <a:t>ai</a:t>
                </a:r>
                <a:endParaRPr kumimoji="0" lang="en-US" sz="1600" b="0" i="0" u="none" strike="noStrike" cap="none" normalizeH="0" baseline="0">
                  <a:ln>
                    <a:noFill/>
                  </a:ln>
                  <a:solidFill>
                    <a:schemeClr val="tx1"/>
                  </a:solidFill>
                  <a:effectLst/>
                  <a:latin typeface="Arial" pitchFamily="34" charset="0"/>
                </a:endParaRPr>
              </a:p>
            </p:txBody>
          </p:sp>
          <p:sp>
            <p:nvSpPr>
              <p:cNvPr id="156674" name="Text Box 2"/>
              <p:cNvSpPr txBox="1">
                <a:spLocks noChangeArrowheads="1"/>
              </p:cNvSpPr>
              <p:nvPr/>
            </p:nvSpPr>
            <p:spPr bwMode="auto">
              <a:xfrm>
                <a:off x="3129" y="5542"/>
                <a:ext cx="288" cy="14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err="1">
                    <a:ln>
                      <a:noFill/>
                    </a:ln>
                    <a:solidFill>
                      <a:schemeClr val="tx1"/>
                    </a:solidFill>
                    <a:effectLst/>
                    <a:latin typeface="Arial" pitchFamily="34" charset="0"/>
                    <a:ea typeface="Times New Roman" pitchFamily="18" charset="0"/>
                    <a:cs typeface="Arial" pitchFamily="34" charset="0"/>
                  </a:rPr>
                  <a:t>bj</a:t>
                </a:r>
                <a:endParaRPr kumimoji="0" lang="en-US" sz="1600" b="0" i="0" u="none" strike="noStrike" cap="none" normalizeH="0" baseline="0" dirty="0">
                  <a:ln>
                    <a:noFill/>
                  </a:ln>
                  <a:solidFill>
                    <a:schemeClr val="tx1"/>
                  </a:solidFill>
                  <a:effectLst/>
                  <a:latin typeface="Arial" pitchFamily="34" charset="0"/>
                </a:endParaRPr>
              </a:p>
            </p:txBody>
          </p:sp>
          <p:sp>
            <p:nvSpPr>
              <p:cNvPr id="156708" name="Text Box 36"/>
              <p:cNvSpPr txBox="1">
                <a:spLocks noChangeArrowheads="1"/>
              </p:cNvSpPr>
              <p:nvPr/>
            </p:nvSpPr>
            <p:spPr bwMode="auto">
              <a:xfrm>
                <a:off x="3377" y="5010"/>
                <a:ext cx="576" cy="19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30000" dirty="0">
                    <a:ln>
                      <a:noFill/>
                    </a:ln>
                    <a:solidFill>
                      <a:schemeClr val="tx1"/>
                    </a:solidFill>
                    <a:effectLst/>
                    <a:latin typeface="Symbol" pitchFamily="18" charset="2"/>
                    <a:ea typeface="Times New Roman" pitchFamily="18" charset="0"/>
                  </a:rPr>
                  <a:t>   </a:t>
                </a:r>
                <a:r>
                  <a:rPr kumimoji="0" lang="en-US" b="0"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r>
                  <a:rPr kumimoji="0" lang="en-US" b="0" i="1" u="none" strike="noStrike" cap="none" normalizeH="0" baseline="0" dirty="0" err="1">
                    <a:ln>
                      <a:noFill/>
                    </a:ln>
                    <a:solidFill>
                      <a:schemeClr val="tx1"/>
                    </a:solidFill>
                    <a:effectLst/>
                    <a:latin typeface="Arial" pitchFamily="34" charset="0"/>
                    <a:ea typeface="Times New Roman" pitchFamily="18" charset="0"/>
                    <a:cs typeface="Arial" pitchFamily="34" charset="0"/>
                  </a:rPr>
                  <a:t>i</a:t>
                </a:r>
                <a:r>
                  <a:rPr kumimoji="0" lang="en-US" b="0" i="1"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US" b="0" i="0" u="none" strike="noStrike" cap="none" normalizeH="0" baseline="0" dirty="0">
                  <a:ln>
                    <a:noFill/>
                  </a:ln>
                  <a:solidFill>
                    <a:schemeClr val="tx1"/>
                  </a:solidFill>
                  <a:effectLst/>
                  <a:latin typeface="Arial" pitchFamily="34" charset="0"/>
                </a:endParaRPr>
              </a:p>
            </p:txBody>
          </p:sp>
        </p:grpSp>
        <p:sp>
          <p:nvSpPr>
            <p:cNvPr id="58" name="Oval 57"/>
            <p:cNvSpPr/>
            <p:nvPr/>
          </p:nvSpPr>
          <p:spPr>
            <a:xfrm>
              <a:off x="3711146" y="5366951"/>
              <a:ext cx="182880" cy="182880"/>
            </a:xfrm>
            <a:prstGeom prst="ellipse">
              <a:avLst/>
            </a:prstGeom>
            <a:solidFill>
              <a:srgbClr val="FFFF00"/>
            </a:solidFill>
            <a:ln>
              <a:solidFill>
                <a:schemeClr val="tx1"/>
              </a:solidFill>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
          <p:nvSpPr>
            <p:cNvPr id="59" name="Oval 58"/>
            <p:cNvSpPr/>
            <p:nvPr/>
          </p:nvSpPr>
          <p:spPr>
            <a:xfrm>
              <a:off x="5519351" y="5358713"/>
              <a:ext cx="182880" cy="182880"/>
            </a:xfrm>
            <a:prstGeom prst="ellipse">
              <a:avLst/>
            </a:prstGeom>
            <a:solidFill>
              <a:srgbClr val="FFFF00"/>
            </a:solidFill>
            <a:ln>
              <a:solidFill>
                <a:schemeClr val="tx1"/>
              </a:solidFill>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
          <p:nvSpPr>
            <p:cNvPr id="60" name="Oval 59"/>
            <p:cNvSpPr/>
            <p:nvPr/>
          </p:nvSpPr>
          <p:spPr>
            <a:xfrm>
              <a:off x="7372865" y="5358713"/>
              <a:ext cx="182880" cy="182880"/>
            </a:xfrm>
            <a:prstGeom prst="ellipse">
              <a:avLst/>
            </a:prstGeom>
            <a:solidFill>
              <a:srgbClr val="FFFF00"/>
            </a:solidFill>
            <a:ln>
              <a:solidFill>
                <a:schemeClr val="tx1"/>
              </a:solidFill>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
          <p:nvSpPr>
            <p:cNvPr id="61" name="Oval 60"/>
            <p:cNvSpPr/>
            <p:nvPr/>
          </p:nvSpPr>
          <p:spPr>
            <a:xfrm>
              <a:off x="1898822" y="5358713"/>
              <a:ext cx="182880" cy="182880"/>
            </a:xfrm>
            <a:prstGeom prst="ellipse">
              <a:avLst/>
            </a:prstGeom>
            <a:solidFill>
              <a:srgbClr val="FFFF00"/>
            </a:solidFill>
            <a:ln>
              <a:solidFill>
                <a:schemeClr val="tx1"/>
              </a:solidFill>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
          <p:nvSpPr>
            <p:cNvPr id="62" name="Oval 61"/>
            <p:cNvSpPr/>
            <p:nvPr/>
          </p:nvSpPr>
          <p:spPr>
            <a:xfrm>
              <a:off x="2541372" y="4184821"/>
              <a:ext cx="182880" cy="182880"/>
            </a:xfrm>
            <a:prstGeom prst="ellipse">
              <a:avLst/>
            </a:prstGeom>
            <a:solidFill>
              <a:srgbClr val="00CC00"/>
            </a:solidFill>
            <a:ln>
              <a:solidFill>
                <a:schemeClr val="tx1"/>
              </a:solidFill>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
          <p:nvSpPr>
            <p:cNvPr id="63" name="Oval 62"/>
            <p:cNvSpPr/>
            <p:nvPr/>
          </p:nvSpPr>
          <p:spPr>
            <a:xfrm>
              <a:off x="3694669" y="4188940"/>
              <a:ext cx="182880" cy="182880"/>
            </a:xfrm>
            <a:prstGeom prst="ellipse">
              <a:avLst/>
            </a:prstGeom>
            <a:solidFill>
              <a:srgbClr val="00CC00"/>
            </a:solidFill>
            <a:ln>
              <a:solidFill>
                <a:schemeClr val="tx1"/>
              </a:solidFill>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
          <p:nvSpPr>
            <p:cNvPr id="64" name="Oval 63"/>
            <p:cNvSpPr/>
            <p:nvPr/>
          </p:nvSpPr>
          <p:spPr>
            <a:xfrm>
              <a:off x="1359243" y="4188940"/>
              <a:ext cx="182880" cy="182880"/>
            </a:xfrm>
            <a:prstGeom prst="ellipse">
              <a:avLst/>
            </a:prstGeom>
            <a:solidFill>
              <a:srgbClr val="00CC00"/>
            </a:solidFill>
            <a:ln>
              <a:solidFill>
                <a:schemeClr val="tx1"/>
              </a:solidFill>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
          <p:nvSpPr>
            <p:cNvPr id="65" name="Oval 64"/>
            <p:cNvSpPr/>
            <p:nvPr/>
          </p:nvSpPr>
          <p:spPr>
            <a:xfrm>
              <a:off x="6067166" y="4188940"/>
              <a:ext cx="182880" cy="182880"/>
            </a:xfrm>
            <a:prstGeom prst="ellipse">
              <a:avLst/>
            </a:prstGeom>
            <a:solidFill>
              <a:srgbClr val="00CC00"/>
            </a:solidFill>
            <a:ln>
              <a:solidFill>
                <a:schemeClr val="tx1"/>
              </a:solidFill>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
          <p:nvSpPr>
            <p:cNvPr id="66" name="Oval 65"/>
            <p:cNvSpPr/>
            <p:nvPr/>
          </p:nvSpPr>
          <p:spPr>
            <a:xfrm>
              <a:off x="7220463" y="4193059"/>
              <a:ext cx="182880" cy="182880"/>
            </a:xfrm>
            <a:prstGeom prst="ellipse">
              <a:avLst/>
            </a:prstGeom>
            <a:solidFill>
              <a:srgbClr val="00CC00"/>
            </a:solidFill>
            <a:ln>
              <a:solidFill>
                <a:schemeClr val="tx1"/>
              </a:solidFill>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
          <p:nvSpPr>
            <p:cNvPr id="67" name="Oval 66"/>
            <p:cNvSpPr/>
            <p:nvPr/>
          </p:nvSpPr>
          <p:spPr>
            <a:xfrm>
              <a:off x="4885037" y="4193059"/>
              <a:ext cx="182880" cy="182880"/>
            </a:xfrm>
            <a:prstGeom prst="ellipse">
              <a:avLst/>
            </a:prstGeom>
            <a:solidFill>
              <a:srgbClr val="00CC00"/>
            </a:solidFill>
            <a:ln>
              <a:solidFill>
                <a:schemeClr val="tx1"/>
              </a:solidFill>
            </a:ln>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342A6D-3A02-46B1-AA34-1FB548202812}" type="slidenum">
              <a:rPr lang="en-US" smtClean="0"/>
              <a:pPr/>
              <a:t>42</a:t>
            </a:fld>
            <a:endParaRPr lang="en-US" dirty="0"/>
          </a:p>
        </p:txBody>
      </p:sp>
      <p:sp>
        <p:nvSpPr>
          <p:cNvPr id="5" name="Title 1"/>
          <p:cNvSpPr>
            <a:spLocks noGrp="1"/>
          </p:cNvSpPr>
          <p:nvPr>
            <p:ph type="title"/>
          </p:nvPr>
        </p:nvSpPr>
        <p:spPr>
          <a:xfrm>
            <a:off x="0" y="457200"/>
            <a:ext cx="9144000" cy="1143000"/>
          </a:xfrm>
        </p:spPr>
        <p:txBody>
          <a:bodyPr>
            <a:normAutofit/>
          </a:bodyPr>
          <a:lstStyle/>
          <a:p>
            <a:r>
              <a:rPr lang="en-US" dirty="0"/>
              <a:t>Forward Conversion to CD-RNS</a:t>
            </a:r>
          </a:p>
        </p:txBody>
      </p:sp>
      <p:sp>
        <p:nvSpPr>
          <p:cNvPr id="81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6457" name="Rectangle 2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 name="Content Placeholder 2">
            <a:extLst>
              <a:ext uri="{FF2B5EF4-FFF2-40B4-BE49-F238E27FC236}">
                <a16:creationId xmlns:a16="http://schemas.microsoft.com/office/drawing/2014/main" id="{40A38F8B-CC2F-4609-AAF9-91D45676AD59}"/>
              </a:ext>
            </a:extLst>
          </p:cNvPr>
          <p:cNvSpPr>
            <a:spLocks noGrp="1"/>
          </p:cNvSpPr>
          <p:nvPr>
            <p:ph idx="1"/>
          </p:nvPr>
        </p:nvSpPr>
        <p:spPr>
          <a:xfrm>
            <a:off x="420129" y="1600200"/>
            <a:ext cx="8303741" cy="4635502"/>
          </a:xfrm>
        </p:spPr>
        <p:txBody>
          <a:bodyPr>
            <a:normAutofit fontScale="92500"/>
          </a:bodyPr>
          <a:lstStyle/>
          <a:p>
            <a:r>
              <a:rPr lang="en-US" dirty="0">
                <a:solidFill>
                  <a:schemeClr val="accent6">
                    <a:lumMod val="50000"/>
                  </a:schemeClr>
                </a:solidFill>
              </a:rPr>
              <a:t>Quite similar to ordinary RNS</a:t>
            </a:r>
          </a:p>
          <a:p>
            <a:pPr lvl="1"/>
            <a:r>
              <a:rPr lang="en-US" dirty="0">
                <a:solidFill>
                  <a:srgbClr val="C75F09"/>
                </a:solidFill>
              </a:rPr>
              <a:t>What multiple of the modulus should be subtracted?</a:t>
            </a:r>
          </a:p>
          <a:p>
            <a:pPr lvl="1"/>
            <a:r>
              <a:rPr lang="en-US" dirty="0">
                <a:solidFill>
                  <a:srgbClr val="C75F09"/>
                </a:solidFill>
              </a:rPr>
              <a:t>Multiple comparators (like those in A/D converters)</a:t>
            </a:r>
          </a:p>
          <a:p>
            <a:pPr lvl="1"/>
            <a:r>
              <a:rPr lang="en-US" dirty="0">
                <a:solidFill>
                  <a:srgbClr val="C75F09"/>
                </a:solidFill>
              </a:rPr>
              <a:t>Use binary search to reduce hardware complexity</a:t>
            </a:r>
          </a:p>
          <a:p>
            <a:r>
              <a:rPr lang="en-US" dirty="0">
                <a:solidFill>
                  <a:schemeClr val="accent6">
                    <a:lumMod val="50000"/>
                  </a:schemeClr>
                </a:solidFill>
              </a:rPr>
              <a:t>Example: mod-4.4, with dynamic range 35.0</a:t>
            </a:r>
          </a:p>
          <a:p>
            <a:pPr lvl="1"/>
            <a:r>
              <a:rPr lang="en-US" dirty="0">
                <a:solidFill>
                  <a:srgbClr val="C75F09"/>
                </a:solidFill>
              </a:rPr>
              <a:t>Compare with 17.6; Subtract if greater</a:t>
            </a:r>
          </a:p>
          <a:p>
            <a:pPr lvl="1"/>
            <a:r>
              <a:rPr lang="en-US" dirty="0">
                <a:solidFill>
                  <a:srgbClr val="C75F09"/>
                </a:solidFill>
              </a:rPr>
              <a:t>Compare with 8.8; Subtract if greater</a:t>
            </a:r>
          </a:p>
          <a:p>
            <a:pPr lvl="1"/>
            <a:r>
              <a:rPr lang="en-US" dirty="0">
                <a:solidFill>
                  <a:srgbClr val="C75F09"/>
                </a:solidFill>
              </a:rPr>
              <a:t>Compare with 4.4; Subtract if greater</a:t>
            </a:r>
          </a:p>
          <a:p>
            <a:pPr lvl="1"/>
            <a:r>
              <a:rPr lang="en-US" dirty="0">
                <a:solidFill>
                  <a:srgbClr val="C75F09"/>
                </a:solidFill>
              </a:rPr>
              <a:t>Output the remainder</a:t>
            </a:r>
            <a:endParaRPr lang="en-US" sz="3200" dirty="0">
              <a:solidFill>
                <a:srgbClr val="C75F09"/>
              </a:solidFill>
            </a:endParaRPr>
          </a:p>
        </p:txBody>
      </p:sp>
      <p:grpSp>
        <p:nvGrpSpPr>
          <p:cNvPr id="10" name="Group 9">
            <a:extLst>
              <a:ext uri="{FF2B5EF4-FFF2-40B4-BE49-F238E27FC236}">
                <a16:creationId xmlns:a16="http://schemas.microsoft.com/office/drawing/2014/main" id="{EDC0AFE5-C308-4CE0-BF3B-01EEBA010E44}"/>
              </a:ext>
            </a:extLst>
          </p:cNvPr>
          <p:cNvGrpSpPr/>
          <p:nvPr/>
        </p:nvGrpSpPr>
        <p:grpSpPr>
          <a:xfrm>
            <a:off x="6526530" y="4426266"/>
            <a:ext cx="2083040" cy="1380174"/>
            <a:chOff x="6640830" y="4643436"/>
            <a:chExt cx="2083040" cy="1380174"/>
          </a:xfrm>
        </p:grpSpPr>
        <p:pic>
          <p:nvPicPr>
            <p:cNvPr id="2" name="Picture 1">
              <a:extLst>
                <a:ext uri="{FF2B5EF4-FFF2-40B4-BE49-F238E27FC236}">
                  <a16:creationId xmlns:a16="http://schemas.microsoft.com/office/drawing/2014/main" id="{5C918050-603E-4C7D-A8ED-4B72BECFBF20}"/>
                </a:ext>
              </a:extLst>
            </p:cNvPr>
            <p:cNvPicPr>
              <a:picLocks noChangeAspect="1"/>
            </p:cNvPicPr>
            <p:nvPr/>
          </p:nvPicPr>
          <p:blipFill rotWithShape="1">
            <a:blip r:embed="rId2"/>
            <a:srcRect r="12103"/>
            <a:stretch/>
          </p:blipFill>
          <p:spPr>
            <a:xfrm>
              <a:off x="6794502" y="4643436"/>
              <a:ext cx="1929368" cy="1228725"/>
            </a:xfrm>
            <a:prstGeom prst="rect">
              <a:avLst/>
            </a:prstGeom>
          </p:spPr>
        </p:pic>
        <p:sp>
          <p:nvSpPr>
            <p:cNvPr id="7" name="Rectangle 6">
              <a:extLst>
                <a:ext uri="{FF2B5EF4-FFF2-40B4-BE49-F238E27FC236}">
                  <a16:creationId xmlns:a16="http://schemas.microsoft.com/office/drawing/2014/main" id="{FB16DB4C-A74E-425C-A6A1-5199D222F4FA}"/>
                </a:ext>
              </a:extLst>
            </p:cNvPr>
            <p:cNvSpPr/>
            <p:nvPr/>
          </p:nvSpPr>
          <p:spPr>
            <a:xfrm>
              <a:off x="6640830" y="4972050"/>
              <a:ext cx="457200" cy="285749"/>
            </a:xfrm>
            <a:prstGeom prst="rect">
              <a:avLst/>
            </a:prstGeom>
            <a:solidFill>
              <a:schemeClr val="bg1"/>
            </a:solidFill>
            <a:ln>
              <a:noFill/>
            </a:ln>
          </p:spPr>
          <p:txBody>
            <a:bodyPr wrap="square" rtlCol="0" anchor="ctr">
              <a:spAutoFit/>
            </a:bodyPr>
            <a:lstStyle/>
            <a:p>
              <a:pPr algn="ctr"/>
              <a:endParaRPr lang="en-US" sz="4400" b="1" dirty="0">
                <a:solidFill>
                  <a:srgbClr val="00CC00"/>
                </a:solidFill>
                <a:latin typeface="+mj-lt"/>
                <a:ea typeface="+mj-ea"/>
                <a:cs typeface="B Titr" pitchFamily="2" charset="-78"/>
              </a:endParaRPr>
            </a:p>
          </p:txBody>
        </p:sp>
        <p:cxnSp>
          <p:nvCxnSpPr>
            <p:cNvPr id="6" name="Straight Connector 5">
              <a:extLst>
                <a:ext uri="{FF2B5EF4-FFF2-40B4-BE49-F238E27FC236}">
                  <a16:creationId xmlns:a16="http://schemas.microsoft.com/office/drawing/2014/main" id="{8BF5E71B-7750-49D8-BD7D-51F27FDF8C21}"/>
                </a:ext>
              </a:extLst>
            </p:cNvPr>
            <p:cNvCxnSpPr>
              <a:cxnSpLocks/>
            </p:cNvCxnSpPr>
            <p:nvPr/>
          </p:nvCxnSpPr>
          <p:spPr>
            <a:xfrm flipV="1">
              <a:off x="6794502" y="4892040"/>
              <a:ext cx="0" cy="1131570"/>
            </a:xfrm>
            <a:prstGeom prst="line">
              <a:avLst/>
            </a:prstGeom>
            <a:ln w="190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981267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199"/>
            <a:ext cx="8303741" cy="2428104"/>
          </a:xfrm>
        </p:spPr>
        <p:txBody>
          <a:bodyPr>
            <a:normAutofit fontScale="92500" lnSpcReduction="10000"/>
          </a:bodyPr>
          <a:lstStyle/>
          <a:p>
            <a:r>
              <a:rPr lang="en-US" dirty="0">
                <a:solidFill>
                  <a:schemeClr val="accent6">
                    <a:lumMod val="50000"/>
                  </a:schemeClr>
                </a:solidFill>
              </a:rPr>
              <a:t>CRT and its derivatives are inapplicable</a:t>
            </a:r>
          </a:p>
          <a:p>
            <a:pPr lvl="1"/>
            <a:r>
              <a:rPr lang="en-US" dirty="0">
                <a:solidFill>
                  <a:srgbClr val="C75F09"/>
                </a:solidFill>
              </a:rPr>
              <a:t>Conversion amplifies the errors</a:t>
            </a:r>
          </a:p>
          <a:p>
            <a:pPr lvl="1"/>
            <a:r>
              <a:rPr lang="en-US" dirty="0">
                <a:solidFill>
                  <a:srgbClr val="C75F09"/>
                </a:solidFill>
              </a:rPr>
              <a:t>Example 15 in my 2015 </a:t>
            </a:r>
            <a:r>
              <a:rPr lang="en-US" i="1" dirty="0">
                <a:solidFill>
                  <a:srgbClr val="C75F09"/>
                </a:solidFill>
              </a:rPr>
              <a:t>Computer Journal </a:t>
            </a:r>
            <a:r>
              <a:rPr lang="en-US" dirty="0">
                <a:solidFill>
                  <a:srgbClr val="C75F09"/>
                </a:solidFill>
              </a:rPr>
              <a:t>paper</a:t>
            </a:r>
          </a:p>
          <a:p>
            <a:r>
              <a:rPr lang="en-US" dirty="0">
                <a:solidFill>
                  <a:schemeClr val="accent6">
                    <a:lumMod val="50000"/>
                  </a:schemeClr>
                </a:solidFill>
              </a:rPr>
              <a:t>View the conversion as nonlinear optimization</a:t>
            </a:r>
          </a:p>
          <a:p>
            <a:pPr lvl="1"/>
            <a:r>
              <a:rPr lang="en-US" dirty="0">
                <a:solidFill>
                  <a:srgbClr val="C75F09"/>
                </a:solidFill>
              </a:rPr>
              <a:t>Convergence occurs with circuit’s RC time constant</a:t>
            </a:r>
          </a:p>
          <a:p>
            <a:endParaRPr lang="en-US" dirty="0">
              <a:solidFill>
                <a:schemeClr val="accent6">
                  <a:lumMod val="50000"/>
                </a:schemeClr>
              </a:solidFill>
            </a:endParaRPr>
          </a:p>
          <a:p>
            <a:endParaRPr lang="en-US" dirty="0">
              <a:solidFill>
                <a:schemeClr val="accent6">
                  <a:lumMod val="50000"/>
                </a:schemeClr>
              </a:solidFill>
            </a:endParaRPr>
          </a:p>
          <a:p>
            <a:pPr lvl="1">
              <a:buNone/>
            </a:pPr>
            <a:endParaRPr lang="en-US" dirty="0"/>
          </a:p>
          <a:p>
            <a:pPr marL="342900" lvl="1" indent="-342900">
              <a:buFont typeface="Arial" pitchFamily="34" charset="0"/>
              <a:buChar char="•"/>
            </a:pPr>
            <a:endParaRPr lang="en-US" sz="3200" dirty="0">
              <a:solidFill>
                <a:srgbClr val="C75F09"/>
              </a:solidFill>
            </a:endParaRPr>
          </a:p>
          <a:p>
            <a:pPr>
              <a:buNone/>
            </a:pPr>
            <a:endParaRPr lang="en-US" dirty="0"/>
          </a:p>
          <a:p>
            <a:pPr lvl="1"/>
            <a:endParaRPr lang="en-US" sz="2000" dirty="0"/>
          </a:p>
        </p:txBody>
      </p:sp>
      <p:sp>
        <p:nvSpPr>
          <p:cNvPr id="4" name="Slide Number Placeholder 3"/>
          <p:cNvSpPr>
            <a:spLocks noGrp="1"/>
          </p:cNvSpPr>
          <p:nvPr>
            <p:ph type="sldNum" sz="quarter" idx="12"/>
          </p:nvPr>
        </p:nvSpPr>
        <p:spPr/>
        <p:txBody>
          <a:bodyPr/>
          <a:lstStyle/>
          <a:p>
            <a:fld id="{86342A6D-3A02-46B1-AA34-1FB548202812}" type="slidenum">
              <a:rPr lang="en-US" smtClean="0"/>
              <a:pPr/>
              <a:t>43</a:t>
            </a:fld>
            <a:endParaRPr lang="en-US" dirty="0"/>
          </a:p>
        </p:txBody>
      </p:sp>
      <p:sp>
        <p:nvSpPr>
          <p:cNvPr id="5" name="Title 1"/>
          <p:cNvSpPr>
            <a:spLocks noGrp="1"/>
          </p:cNvSpPr>
          <p:nvPr>
            <p:ph type="title"/>
          </p:nvPr>
        </p:nvSpPr>
        <p:spPr>
          <a:xfrm>
            <a:off x="457200" y="457200"/>
            <a:ext cx="8229600" cy="1143000"/>
          </a:xfrm>
        </p:spPr>
        <p:txBody>
          <a:bodyPr>
            <a:normAutofit/>
          </a:bodyPr>
          <a:lstStyle/>
          <a:p>
            <a:r>
              <a:rPr lang="en-US" dirty="0"/>
              <a:t>Backward Conversion to Binary</a:t>
            </a:r>
          </a:p>
        </p:txBody>
      </p:sp>
      <p:sp>
        <p:nvSpPr>
          <p:cNvPr id="11" name="Rectangle 10"/>
          <p:cNvSpPr/>
          <p:nvPr/>
        </p:nvSpPr>
        <p:spPr>
          <a:xfrm>
            <a:off x="8699500" y="1701800"/>
            <a:ext cx="3602736" cy="769441"/>
          </a:xfrm>
          <a:prstGeom prst="rect">
            <a:avLst/>
          </a:prstGeom>
          <a:noFill/>
        </p:spPr>
        <p:txBody>
          <a:bodyPr wrap="square" rtlCol="0" anchor="ctr">
            <a:spAutoFit/>
          </a:bodyPr>
          <a:lstStyle/>
          <a:p>
            <a:pPr algn="ctr"/>
            <a:endParaRPr lang="en-US" sz="4400" b="1" dirty="0">
              <a:solidFill>
                <a:srgbClr val="00CC00"/>
              </a:solidFill>
              <a:latin typeface="+mj-lt"/>
              <a:ea typeface="+mj-ea"/>
              <a:cs typeface="B Titr" pitchFamily="2" charset="-78"/>
            </a:endParaRPr>
          </a:p>
        </p:txBody>
      </p:sp>
      <p:sp>
        <p:nvSpPr>
          <p:cNvPr id="80931" name="Rectangle 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80897" name="Group 1"/>
          <p:cNvGrpSpPr>
            <a:grpSpLocks noChangeAspect="1"/>
          </p:cNvGrpSpPr>
          <p:nvPr/>
        </p:nvGrpSpPr>
        <p:grpSpPr bwMode="auto">
          <a:xfrm>
            <a:off x="3607352" y="3843274"/>
            <a:ext cx="4833687" cy="2545493"/>
            <a:chOff x="2194" y="4734"/>
            <a:chExt cx="2461" cy="1296"/>
          </a:xfrm>
        </p:grpSpPr>
        <p:sp>
          <p:nvSpPr>
            <p:cNvPr id="80930" name="AutoShape 34"/>
            <p:cNvSpPr>
              <a:spLocks noChangeAspect="1" noChangeArrowheads="1" noTextEdit="1"/>
            </p:cNvSpPr>
            <p:nvPr/>
          </p:nvSpPr>
          <p:spPr bwMode="auto">
            <a:xfrm>
              <a:off x="2194" y="4734"/>
              <a:ext cx="2448" cy="129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0929" name="Text Box 33"/>
            <p:cNvSpPr txBox="1">
              <a:spLocks noChangeArrowheads="1"/>
            </p:cNvSpPr>
            <p:nvPr/>
          </p:nvSpPr>
          <p:spPr bwMode="auto">
            <a:xfrm>
              <a:off x="3215" y="5346"/>
              <a:ext cx="288" cy="288"/>
            </a:xfrm>
            <a:prstGeom prst="rect">
              <a:avLst/>
            </a:prstGeom>
            <a:noFill/>
            <a:ln w="9525">
              <a:noFill/>
              <a:miter lim="800000"/>
              <a:headEnd/>
              <a:tailEnd/>
            </a:ln>
          </p:spPr>
          <p:txBody>
            <a:bodyPr vert="horz" wrap="square" lIns="0" tIns="45720" rIns="0" bIns="1828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30000" dirty="0">
                  <a:ln>
                    <a:noFill/>
                  </a:ln>
                  <a:solidFill>
                    <a:schemeClr val="tx1"/>
                  </a:solidFill>
                  <a:effectLst/>
                  <a:latin typeface="Symbol" pitchFamily="18" charset="2"/>
                  <a:ea typeface="Times New Roman" pitchFamily="18" charset="0"/>
                </a:rPr>
                <a:t>   </a:t>
              </a:r>
              <a:r>
                <a:rPr kumimoji="0" lang="en-US" sz="2000" b="0" i="0" u="none" strike="noStrike" cap="none" normalizeH="0" baseline="0" dirty="0">
                  <a:ln>
                    <a:noFill/>
                  </a:ln>
                  <a:solidFill>
                    <a:schemeClr val="tx1"/>
                  </a:solidFill>
                  <a:effectLst/>
                  <a:latin typeface="Symbol" pitchFamily="18" charset="2"/>
                  <a:ea typeface="Times New Roman" pitchFamily="18" charset="0"/>
                  <a:cs typeface="Arial" pitchFamily="34" charset="0"/>
                </a:rPr>
                <a:t>r</a:t>
              </a:r>
              <a:r>
                <a:rPr kumimoji="0" lang="en-US" sz="2000" b="0" i="0" u="none" strike="noStrike" cap="none" normalizeH="0" baseline="-30000" dirty="0">
                  <a:ln>
                    <a:noFill/>
                  </a:ln>
                  <a:solidFill>
                    <a:schemeClr val="tx1"/>
                  </a:solidFill>
                  <a:effectLst/>
                  <a:latin typeface="Arial" pitchFamily="34" charset="0"/>
                  <a:ea typeface="Times New Roman" pitchFamily="18" charset="0"/>
                  <a:cs typeface="Arial" pitchFamily="34" charset="0"/>
                </a:rPr>
                <a:t>0</a:t>
              </a:r>
              <a:endParaRPr kumimoji="0" lang="en-US" sz="2000" b="0" i="0" u="none" strike="noStrike" cap="none" normalizeH="0" baseline="0" dirty="0">
                <a:ln>
                  <a:noFill/>
                </a:ln>
                <a:solidFill>
                  <a:schemeClr val="tx1"/>
                </a:solidFill>
                <a:effectLst/>
                <a:latin typeface="Arial" pitchFamily="34" charset="0"/>
              </a:endParaRPr>
            </a:p>
          </p:txBody>
        </p:sp>
        <p:sp>
          <p:nvSpPr>
            <p:cNvPr id="80928" name="Text Box 32"/>
            <p:cNvSpPr txBox="1">
              <a:spLocks noChangeArrowheads="1"/>
            </p:cNvSpPr>
            <p:nvPr/>
          </p:nvSpPr>
          <p:spPr bwMode="auto">
            <a:xfrm>
              <a:off x="3215" y="5051"/>
              <a:ext cx="288" cy="288"/>
            </a:xfrm>
            <a:prstGeom prst="rect">
              <a:avLst/>
            </a:prstGeom>
            <a:noFill/>
            <a:ln w="9525">
              <a:noFill/>
              <a:miter lim="800000"/>
              <a:headEnd/>
              <a:tailEnd/>
            </a:ln>
          </p:spPr>
          <p:txBody>
            <a:bodyPr vert="horz" wrap="square" lIns="0" tIns="45720" rIns="0" bIns="18288"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30000" dirty="0">
                  <a:ln>
                    <a:noFill/>
                  </a:ln>
                  <a:solidFill>
                    <a:schemeClr val="tx1"/>
                  </a:solidFill>
                  <a:effectLst/>
                  <a:latin typeface="Symbol" pitchFamily="18" charset="2"/>
                  <a:ea typeface="Times New Roman" pitchFamily="18" charset="0"/>
                </a:rPr>
                <a:t>   </a:t>
              </a:r>
              <a:r>
                <a:rPr kumimoji="0" lang="en-US" sz="2000" b="0" i="0" u="none" strike="noStrike" cap="none" normalizeH="0" baseline="0" dirty="0">
                  <a:ln>
                    <a:noFill/>
                  </a:ln>
                  <a:solidFill>
                    <a:schemeClr val="tx1"/>
                  </a:solidFill>
                  <a:effectLst/>
                  <a:latin typeface="Symbol" pitchFamily="18" charset="2"/>
                  <a:ea typeface="Times New Roman" pitchFamily="18" charset="0"/>
                  <a:cs typeface="Arial" pitchFamily="34" charset="0"/>
                </a:rPr>
                <a:t>r</a:t>
              </a:r>
              <a:r>
                <a:rPr kumimoji="0" lang="en-US" sz="2000" b="0" i="0" u="none" strike="noStrike" cap="none" normalizeH="0" baseline="-30000" dirty="0">
                  <a:ln>
                    <a:noFill/>
                  </a:ln>
                  <a:solidFill>
                    <a:schemeClr val="tx1"/>
                  </a:solidFill>
                  <a:effectLst/>
                  <a:latin typeface="Arial" pitchFamily="34" charset="0"/>
                  <a:ea typeface="Times New Roman" pitchFamily="18" charset="0"/>
                  <a:cs typeface="Arial" pitchFamily="34" charset="0"/>
                </a:rPr>
                <a:t>1</a:t>
              </a:r>
              <a:endParaRPr kumimoji="0" lang="en-US" sz="2000" b="0" i="0" u="none" strike="noStrike" cap="none" normalizeH="0" baseline="0" dirty="0">
                <a:ln>
                  <a:noFill/>
                </a:ln>
                <a:solidFill>
                  <a:schemeClr val="tx1"/>
                </a:solidFill>
                <a:effectLst/>
                <a:latin typeface="Arial" pitchFamily="34" charset="0"/>
              </a:endParaRPr>
            </a:p>
          </p:txBody>
        </p:sp>
        <p:sp>
          <p:nvSpPr>
            <p:cNvPr id="80927" name="Line 31"/>
            <p:cNvSpPr>
              <a:spLocks noChangeShapeType="1"/>
            </p:cNvSpPr>
            <p:nvPr/>
          </p:nvSpPr>
          <p:spPr bwMode="auto">
            <a:xfrm>
              <a:off x="3215" y="5047"/>
              <a:ext cx="576" cy="2"/>
            </a:xfrm>
            <a:prstGeom prst="line">
              <a:avLst/>
            </a:prstGeom>
            <a:noFill/>
            <a:ln w="9525">
              <a:solidFill>
                <a:srgbClr val="000000"/>
              </a:solidFill>
              <a:round/>
              <a:headEnd type="none" w="sm" len="med"/>
              <a:tailEnd type="triangle" w="sm" len="med"/>
            </a:ln>
          </p:spPr>
          <p:txBody>
            <a:bodyPr vert="horz" wrap="square" lIns="91440" tIns="45720" rIns="91440" bIns="45720" numCol="1" anchor="t" anchorCtr="0" compatLnSpc="1">
              <a:prstTxWarp prst="textNoShape">
                <a:avLst/>
              </a:prstTxWarp>
            </a:bodyPr>
            <a:lstStyle/>
            <a:p>
              <a:endParaRPr lang="en-US"/>
            </a:p>
          </p:txBody>
        </p:sp>
        <p:sp>
          <p:nvSpPr>
            <p:cNvPr id="80926" name="Text Box 30"/>
            <p:cNvSpPr txBox="1">
              <a:spLocks noChangeArrowheads="1"/>
            </p:cNvSpPr>
            <p:nvPr/>
          </p:nvSpPr>
          <p:spPr bwMode="auto">
            <a:xfrm>
              <a:off x="3666" y="5261"/>
              <a:ext cx="432" cy="23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pitchFamily="34" charset="0"/>
                  <a:ea typeface="Times New Roman" pitchFamily="18" charset="0"/>
                  <a:cs typeface="Arial" pitchFamily="34" charset="0"/>
                </a:rPr>
                <a:t>  A</a:t>
              </a:r>
              <a:endParaRPr kumimoji="0" lang="en-US" sz="2000" b="0" i="0" u="none" strike="noStrike" cap="none" normalizeH="0" baseline="0">
                <a:ln>
                  <a:noFill/>
                </a:ln>
                <a:solidFill>
                  <a:schemeClr val="tx1"/>
                </a:solidFill>
                <a:effectLst/>
                <a:latin typeface="Arial" pitchFamily="34" charset="0"/>
              </a:endParaRPr>
            </a:p>
          </p:txBody>
        </p:sp>
        <p:sp>
          <p:nvSpPr>
            <p:cNvPr id="80925" name="Line 29"/>
            <p:cNvSpPr>
              <a:spLocks noChangeShapeType="1"/>
            </p:cNvSpPr>
            <p:nvPr/>
          </p:nvSpPr>
          <p:spPr bwMode="auto">
            <a:xfrm>
              <a:off x="3791" y="4903"/>
              <a:ext cx="288" cy="43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924" name="Line 28"/>
            <p:cNvSpPr>
              <a:spLocks noChangeShapeType="1"/>
            </p:cNvSpPr>
            <p:nvPr/>
          </p:nvSpPr>
          <p:spPr bwMode="auto">
            <a:xfrm flipV="1">
              <a:off x="3791" y="5335"/>
              <a:ext cx="288" cy="43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923" name="Line 27"/>
            <p:cNvSpPr>
              <a:spLocks noChangeShapeType="1"/>
            </p:cNvSpPr>
            <p:nvPr/>
          </p:nvSpPr>
          <p:spPr bwMode="auto">
            <a:xfrm>
              <a:off x="3791" y="4903"/>
              <a:ext cx="1" cy="86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922" name="Line 26"/>
            <p:cNvSpPr>
              <a:spLocks noChangeShapeType="1"/>
            </p:cNvSpPr>
            <p:nvPr/>
          </p:nvSpPr>
          <p:spPr bwMode="auto">
            <a:xfrm>
              <a:off x="3503" y="5191"/>
              <a:ext cx="288" cy="1"/>
            </a:xfrm>
            <a:prstGeom prst="line">
              <a:avLst/>
            </a:prstGeom>
            <a:noFill/>
            <a:ln w="9525">
              <a:solidFill>
                <a:srgbClr val="000000"/>
              </a:solidFill>
              <a:round/>
              <a:headEnd type="none" w="sm" len="med"/>
              <a:tailEnd type="triangle" w="sm" len="med"/>
            </a:ln>
          </p:spPr>
          <p:txBody>
            <a:bodyPr vert="horz" wrap="square" lIns="91440" tIns="45720" rIns="91440" bIns="45720" numCol="1" anchor="t" anchorCtr="0" compatLnSpc="1">
              <a:prstTxWarp prst="textNoShape">
                <a:avLst/>
              </a:prstTxWarp>
            </a:bodyPr>
            <a:lstStyle/>
            <a:p>
              <a:endParaRPr lang="en-US"/>
            </a:p>
          </p:txBody>
        </p:sp>
        <p:sp>
          <p:nvSpPr>
            <p:cNvPr id="80921" name="Line 25"/>
            <p:cNvSpPr>
              <a:spLocks noChangeShapeType="1"/>
            </p:cNvSpPr>
            <p:nvPr/>
          </p:nvSpPr>
          <p:spPr bwMode="auto">
            <a:xfrm>
              <a:off x="3215" y="5335"/>
              <a:ext cx="576" cy="1"/>
            </a:xfrm>
            <a:prstGeom prst="line">
              <a:avLst/>
            </a:prstGeom>
            <a:noFill/>
            <a:ln w="9525">
              <a:solidFill>
                <a:srgbClr val="000000"/>
              </a:solidFill>
              <a:round/>
              <a:headEnd type="none" w="sm" len="med"/>
              <a:tailEnd type="triangle" w="sm" len="med"/>
            </a:ln>
          </p:spPr>
          <p:txBody>
            <a:bodyPr vert="horz" wrap="square" lIns="91440" tIns="45720" rIns="91440" bIns="45720" numCol="1" anchor="t" anchorCtr="0" compatLnSpc="1">
              <a:prstTxWarp prst="textNoShape">
                <a:avLst/>
              </a:prstTxWarp>
            </a:bodyPr>
            <a:lstStyle/>
            <a:p>
              <a:endParaRPr lang="en-US"/>
            </a:p>
          </p:txBody>
        </p:sp>
        <p:sp>
          <p:nvSpPr>
            <p:cNvPr id="80920" name="Line 24"/>
            <p:cNvSpPr>
              <a:spLocks noChangeShapeType="1"/>
            </p:cNvSpPr>
            <p:nvPr/>
          </p:nvSpPr>
          <p:spPr bwMode="auto">
            <a:xfrm>
              <a:off x="3503" y="5480"/>
              <a:ext cx="288" cy="1"/>
            </a:xfrm>
            <a:prstGeom prst="line">
              <a:avLst/>
            </a:prstGeom>
            <a:noFill/>
            <a:ln w="9525">
              <a:solidFill>
                <a:srgbClr val="000000"/>
              </a:solidFill>
              <a:round/>
              <a:headEnd type="none" w="sm" len="med"/>
              <a:tailEnd type="triangle" w="sm" len="med"/>
            </a:ln>
          </p:spPr>
          <p:txBody>
            <a:bodyPr vert="horz" wrap="square" lIns="91440" tIns="45720" rIns="91440" bIns="45720" numCol="1" anchor="t" anchorCtr="0" compatLnSpc="1">
              <a:prstTxWarp prst="textNoShape">
                <a:avLst/>
              </a:prstTxWarp>
            </a:bodyPr>
            <a:lstStyle/>
            <a:p>
              <a:endParaRPr lang="en-US"/>
            </a:p>
          </p:txBody>
        </p:sp>
        <p:sp>
          <p:nvSpPr>
            <p:cNvPr id="80919" name="Line 23"/>
            <p:cNvSpPr>
              <a:spLocks noChangeShapeType="1"/>
            </p:cNvSpPr>
            <p:nvPr/>
          </p:nvSpPr>
          <p:spPr bwMode="auto">
            <a:xfrm>
              <a:off x="3215" y="5624"/>
              <a:ext cx="576" cy="1"/>
            </a:xfrm>
            <a:prstGeom prst="line">
              <a:avLst/>
            </a:prstGeom>
            <a:noFill/>
            <a:ln w="9525">
              <a:solidFill>
                <a:srgbClr val="000000"/>
              </a:solidFill>
              <a:round/>
              <a:headEnd type="none" w="sm" len="med"/>
              <a:tailEnd type="triangle" w="sm" len="med"/>
            </a:ln>
          </p:spPr>
          <p:txBody>
            <a:bodyPr vert="horz" wrap="square" lIns="91440" tIns="45720" rIns="91440" bIns="45720" numCol="1" anchor="t" anchorCtr="0" compatLnSpc="1">
              <a:prstTxWarp prst="textNoShape">
                <a:avLst/>
              </a:prstTxWarp>
            </a:bodyPr>
            <a:lstStyle/>
            <a:p>
              <a:endParaRPr lang="en-US"/>
            </a:p>
          </p:txBody>
        </p:sp>
        <p:sp>
          <p:nvSpPr>
            <p:cNvPr id="80918" name="Line 22"/>
            <p:cNvSpPr>
              <a:spLocks noChangeShapeType="1"/>
            </p:cNvSpPr>
            <p:nvPr/>
          </p:nvSpPr>
          <p:spPr bwMode="auto">
            <a:xfrm>
              <a:off x="4079" y="5335"/>
              <a:ext cx="432" cy="1"/>
            </a:xfrm>
            <a:prstGeom prst="line">
              <a:avLst/>
            </a:prstGeom>
            <a:noFill/>
            <a:ln w="9525">
              <a:solidFill>
                <a:srgbClr val="000000"/>
              </a:solidFill>
              <a:round/>
              <a:headEnd type="none" w="sm" len="med"/>
              <a:tailEnd type="triangle" w="sm" len="med"/>
            </a:ln>
          </p:spPr>
          <p:txBody>
            <a:bodyPr vert="horz" wrap="square" lIns="91440" tIns="45720" rIns="91440" bIns="45720" numCol="1" anchor="t" anchorCtr="0" compatLnSpc="1">
              <a:prstTxWarp prst="textNoShape">
                <a:avLst/>
              </a:prstTxWarp>
            </a:bodyPr>
            <a:lstStyle/>
            <a:p>
              <a:endParaRPr lang="en-US"/>
            </a:p>
          </p:txBody>
        </p:sp>
        <p:sp>
          <p:nvSpPr>
            <p:cNvPr id="80917" name="Rectangle 21"/>
            <p:cNvSpPr>
              <a:spLocks noChangeArrowheads="1"/>
            </p:cNvSpPr>
            <p:nvPr/>
          </p:nvSpPr>
          <p:spPr bwMode="auto">
            <a:xfrm>
              <a:off x="2639" y="5242"/>
              <a:ext cx="576" cy="1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16" name="Rectangle 20"/>
            <p:cNvSpPr>
              <a:spLocks noChangeArrowheads="1"/>
            </p:cNvSpPr>
            <p:nvPr/>
          </p:nvSpPr>
          <p:spPr bwMode="auto">
            <a:xfrm>
              <a:off x="2639" y="5530"/>
              <a:ext cx="576" cy="1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15" name="Text Box 19"/>
            <p:cNvSpPr txBox="1">
              <a:spLocks noChangeArrowheads="1"/>
            </p:cNvSpPr>
            <p:nvPr/>
          </p:nvSpPr>
          <p:spPr bwMode="auto">
            <a:xfrm>
              <a:off x="2495" y="5256"/>
              <a:ext cx="864" cy="22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mod</a:t>
              </a:r>
              <a:r>
                <a:rPr kumimoji="0" lang="en-US" sz="2000" b="0" i="0" u="none" strike="noStrike" cap="none" normalizeH="0" baseline="0" dirty="0">
                  <a:ln>
                    <a:noFill/>
                  </a:ln>
                  <a:solidFill>
                    <a:schemeClr val="tx1"/>
                  </a:solidFill>
                  <a:effectLst/>
                  <a:latin typeface="Symbol" pitchFamily="18" charset="2"/>
                  <a:ea typeface="Times New Roman" pitchFamily="18" charset="0"/>
                  <a:cs typeface="Arial" pitchFamily="34" charset="0"/>
                </a:rPr>
                <a:t> m</a:t>
              </a:r>
              <a:r>
                <a:rPr kumimoji="0" lang="en-US" sz="2000" b="0" i="0" u="none" strike="noStrike" cap="none" normalizeH="0" baseline="-30000" dirty="0">
                  <a:ln>
                    <a:noFill/>
                  </a:ln>
                  <a:solidFill>
                    <a:schemeClr val="tx1"/>
                  </a:solidFill>
                  <a:effectLst/>
                  <a:latin typeface="Arial" pitchFamily="34" charset="0"/>
                  <a:ea typeface="Times New Roman" pitchFamily="18" charset="0"/>
                  <a:cs typeface="Arial" pitchFamily="34" charset="0"/>
                </a:rPr>
                <a:t>1</a:t>
              </a:r>
              <a:endParaRPr kumimoji="0" lang="en-US" sz="2000" b="0" i="0" u="none" strike="noStrike" cap="none" normalizeH="0" baseline="0" dirty="0">
                <a:ln>
                  <a:noFill/>
                </a:ln>
                <a:solidFill>
                  <a:schemeClr val="tx1"/>
                </a:solidFill>
                <a:effectLst/>
                <a:latin typeface="Arial" pitchFamily="34" charset="0"/>
              </a:endParaRPr>
            </a:p>
          </p:txBody>
        </p:sp>
        <p:sp>
          <p:nvSpPr>
            <p:cNvPr id="80914" name="Text Box 18"/>
            <p:cNvSpPr txBox="1">
              <a:spLocks noChangeArrowheads="1"/>
            </p:cNvSpPr>
            <p:nvPr/>
          </p:nvSpPr>
          <p:spPr bwMode="auto">
            <a:xfrm>
              <a:off x="2495" y="5539"/>
              <a:ext cx="864" cy="2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34" charset="0"/>
                  <a:ea typeface="Times New Roman" pitchFamily="18" charset="0"/>
                  <a:cs typeface="Arial" pitchFamily="34" charset="0"/>
                </a:rPr>
                <a:t>mod</a:t>
              </a:r>
              <a:r>
                <a:rPr kumimoji="0" lang="en-US" sz="2000" b="0" i="0" u="none" strike="noStrike" cap="none" normalizeH="0" baseline="0" dirty="0">
                  <a:ln>
                    <a:noFill/>
                  </a:ln>
                  <a:solidFill>
                    <a:schemeClr val="tx1"/>
                  </a:solidFill>
                  <a:effectLst/>
                  <a:latin typeface="Symbol" pitchFamily="18" charset="2"/>
                  <a:ea typeface="Times New Roman" pitchFamily="18" charset="0"/>
                  <a:cs typeface="Arial" pitchFamily="34" charset="0"/>
                </a:rPr>
                <a:t> m</a:t>
              </a:r>
              <a:r>
                <a:rPr kumimoji="0" lang="en-US" sz="2000" b="0" i="0" u="none" strike="noStrike" cap="none" normalizeH="0" baseline="-30000" dirty="0">
                  <a:ln>
                    <a:noFill/>
                  </a:ln>
                  <a:solidFill>
                    <a:schemeClr val="tx1"/>
                  </a:solidFill>
                  <a:effectLst/>
                  <a:latin typeface="Arial" pitchFamily="34" charset="0"/>
                  <a:ea typeface="Times New Roman" pitchFamily="18" charset="0"/>
                  <a:cs typeface="Arial" pitchFamily="34" charset="0"/>
                </a:rPr>
                <a:t>0</a:t>
              </a:r>
              <a:endParaRPr kumimoji="0" lang="en-US" sz="2000" b="0" i="0" u="none" strike="noStrike" cap="none" normalizeH="0" baseline="0" dirty="0">
                <a:ln>
                  <a:noFill/>
                </a:ln>
                <a:solidFill>
                  <a:schemeClr val="tx1"/>
                </a:solidFill>
                <a:effectLst/>
                <a:latin typeface="Arial" pitchFamily="34" charset="0"/>
              </a:endParaRPr>
            </a:p>
          </p:txBody>
        </p:sp>
        <p:sp>
          <p:nvSpPr>
            <p:cNvPr id="80913" name="Line 17"/>
            <p:cNvSpPr>
              <a:spLocks noChangeShapeType="1"/>
            </p:cNvSpPr>
            <p:nvPr/>
          </p:nvSpPr>
          <p:spPr bwMode="auto">
            <a:xfrm>
              <a:off x="4223" y="5335"/>
              <a:ext cx="1" cy="575"/>
            </a:xfrm>
            <a:prstGeom prst="line">
              <a:avLst/>
            </a:prstGeom>
            <a:noFill/>
            <a:ln w="9525">
              <a:solidFill>
                <a:srgbClr val="000000"/>
              </a:solidFill>
              <a:round/>
              <a:headEnd type="oval" w="sm" len="sm"/>
              <a:tailEnd/>
            </a:ln>
          </p:spPr>
          <p:txBody>
            <a:bodyPr vert="horz" wrap="square" lIns="91440" tIns="45720" rIns="91440" bIns="45720" numCol="1" anchor="t" anchorCtr="0" compatLnSpc="1">
              <a:prstTxWarp prst="textNoShape">
                <a:avLst/>
              </a:prstTxWarp>
            </a:bodyPr>
            <a:lstStyle/>
            <a:p>
              <a:endParaRPr lang="en-US"/>
            </a:p>
          </p:txBody>
        </p:sp>
        <p:sp>
          <p:nvSpPr>
            <p:cNvPr id="80912" name="Line 16"/>
            <p:cNvSpPr>
              <a:spLocks noChangeShapeType="1"/>
            </p:cNvSpPr>
            <p:nvPr/>
          </p:nvSpPr>
          <p:spPr bwMode="auto">
            <a:xfrm flipH="1" flipV="1">
              <a:off x="2351" y="5910"/>
              <a:ext cx="1872" cy="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911" name="Line 15"/>
            <p:cNvSpPr>
              <a:spLocks noChangeShapeType="1"/>
            </p:cNvSpPr>
            <p:nvPr/>
          </p:nvSpPr>
          <p:spPr bwMode="auto">
            <a:xfrm flipV="1">
              <a:off x="2351" y="5335"/>
              <a:ext cx="1" cy="57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910" name="Line 14"/>
            <p:cNvSpPr>
              <a:spLocks noChangeShapeType="1"/>
            </p:cNvSpPr>
            <p:nvPr/>
          </p:nvSpPr>
          <p:spPr bwMode="auto">
            <a:xfrm>
              <a:off x="2351" y="5335"/>
              <a:ext cx="288" cy="1"/>
            </a:xfrm>
            <a:prstGeom prst="line">
              <a:avLst/>
            </a:prstGeom>
            <a:noFill/>
            <a:ln w="9525">
              <a:solidFill>
                <a:srgbClr val="000000"/>
              </a:solidFill>
              <a:round/>
              <a:headEnd type="none" w="sm" len="med"/>
              <a:tailEnd type="triangle" w="sm" len="med"/>
            </a:ln>
          </p:spPr>
          <p:txBody>
            <a:bodyPr vert="horz" wrap="square" lIns="91440" tIns="45720" rIns="91440" bIns="45720" numCol="1" anchor="t" anchorCtr="0" compatLnSpc="1">
              <a:prstTxWarp prst="textNoShape">
                <a:avLst/>
              </a:prstTxWarp>
            </a:bodyPr>
            <a:lstStyle/>
            <a:p>
              <a:endParaRPr lang="en-US"/>
            </a:p>
          </p:txBody>
        </p:sp>
        <p:sp>
          <p:nvSpPr>
            <p:cNvPr id="80909" name="Line 13"/>
            <p:cNvSpPr>
              <a:spLocks noChangeShapeType="1"/>
            </p:cNvSpPr>
            <p:nvPr/>
          </p:nvSpPr>
          <p:spPr bwMode="auto">
            <a:xfrm>
              <a:off x="2351" y="5624"/>
              <a:ext cx="288" cy="1"/>
            </a:xfrm>
            <a:prstGeom prst="line">
              <a:avLst/>
            </a:prstGeom>
            <a:noFill/>
            <a:ln w="9525">
              <a:solidFill>
                <a:srgbClr val="000000"/>
              </a:solidFill>
              <a:round/>
              <a:headEnd type="oval" w="sm" len="sm"/>
              <a:tailEnd type="triangle" w="sm" len="med"/>
            </a:ln>
          </p:spPr>
          <p:txBody>
            <a:bodyPr vert="horz" wrap="square" lIns="91440" tIns="45720" rIns="91440" bIns="45720" numCol="1" anchor="t" anchorCtr="0" compatLnSpc="1">
              <a:prstTxWarp prst="textNoShape">
                <a:avLst/>
              </a:prstTxWarp>
            </a:bodyPr>
            <a:lstStyle/>
            <a:p>
              <a:endParaRPr lang="en-US"/>
            </a:p>
          </p:txBody>
        </p:sp>
        <p:sp>
          <p:nvSpPr>
            <p:cNvPr id="80908" name="Text Box 12"/>
            <p:cNvSpPr txBox="1">
              <a:spLocks noChangeArrowheads="1"/>
            </p:cNvSpPr>
            <p:nvPr/>
          </p:nvSpPr>
          <p:spPr bwMode="auto">
            <a:xfrm>
              <a:off x="4367" y="5139"/>
              <a:ext cx="288" cy="23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a:ln>
                    <a:noFill/>
                  </a:ln>
                  <a:solidFill>
                    <a:schemeClr val="tx1"/>
                  </a:solidFill>
                  <a:effectLst/>
                  <a:latin typeface="Arial" pitchFamily="34" charset="0"/>
                  <a:ea typeface="Times New Roman" pitchFamily="18" charset="0"/>
                  <a:cs typeface="Arial" pitchFamily="34" charset="0"/>
                </a:rPr>
                <a:t>x</a:t>
              </a:r>
              <a:endParaRPr kumimoji="0" lang="en-US" sz="2000" b="0" i="0" u="none" strike="noStrike" cap="none" normalizeH="0" baseline="0">
                <a:ln>
                  <a:noFill/>
                </a:ln>
                <a:solidFill>
                  <a:schemeClr val="tx1"/>
                </a:solidFill>
                <a:effectLst/>
                <a:latin typeface="Arial" pitchFamily="34" charset="0"/>
              </a:endParaRPr>
            </a:p>
          </p:txBody>
        </p:sp>
        <p:sp>
          <p:nvSpPr>
            <p:cNvPr id="80907" name="Text Box 11"/>
            <p:cNvSpPr txBox="1">
              <a:spLocks noChangeArrowheads="1"/>
            </p:cNvSpPr>
            <p:nvPr/>
          </p:nvSpPr>
          <p:spPr bwMode="auto">
            <a:xfrm>
              <a:off x="2783" y="4759"/>
              <a:ext cx="288" cy="23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Arial" pitchFamily="34" charset="0"/>
                  <a:ea typeface="Times New Roman" pitchFamily="18" charset="0"/>
                  <a:cs typeface="Arial" pitchFamily="34" charset="0"/>
                </a:rPr>
                <a:t>R</a:t>
              </a:r>
              <a:endParaRPr kumimoji="0" lang="en-US" sz="2000" b="0" i="0" u="none" strike="noStrike" cap="none" normalizeH="0" baseline="0" dirty="0">
                <a:ln>
                  <a:noFill/>
                </a:ln>
                <a:solidFill>
                  <a:schemeClr val="tx1"/>
                </a:solidFill>
                <a:effectLst/>
                <a:latin typeface="Arial" pitchFamily="34" charset="0"/>
              </a:endParaRPr>
            </a:p>
          </p:txBody>
        </p:sp>
        <p:grpSp>
          <p:nvGrpSpPr>
            <p:cNvPr id="80898" name="Group 2"/>
            <p:cNvGrpSpPr>
              <a:grpSpLocks/>
            </p:cNvGrpSpPr>
            <p:nvPr/>
          </p:nvGrpSpPr>
          <p:grpSpPr bwMode="auto">
            <a:xfrm>
              <a:off x="2495" y="4920"/>
              <a:ext cx="720" cy="311"/>
              <a:chOff x="2495" y="4920"/>
              <a:chExt cx="720" cy="311"/>
            </a:xfrm>
          </p:grpSpPr>
          <p:sp>
            <p:nvSpPr>
              <p:cNvPr id="80906" name="Rectangle 10"/>
              <p:cNvSpPr>
                <a:spLocks noChangeArrowheads="1"/>
              </p:cNvSpPr>
              <p:nvPr/>
            </p:nvSpPr>
            <p:spPr bwMode="auto">
              <a:xfrm>
                <a:off x="2639" y="4954"/>
                <a:ext cx="576" cy="1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05" name="Line 9"/>
              <p:cNvSpPr>
                <a:spLocks noChangeShapeType="1"/>
              </p:cNvSpPr>
              <p:nvPr/>
            </p:nvSpPr>
            <p:spPr bwMode="auto">
              <a:xfrm flipH="1">
                <a:off x="2495" y="5047"/>
                <a:ext cx="144"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904" name="Line 8"/>
              <p:cNvSpPr>
                <a:spLocks noChangeShapeType="1"/>
              </p:cNvSpPr>
              <p:nvPr/>
            </p:nvSpPr>
            <p:spPr bwMode="auto">
              <a:xfrm>
                <a:off x="2495" y="4977"/>
                <a:ext cx="1" cy="14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903" name="Rectangle 7"/>
              <p:cNvSpPr>
                <a:spLocks noChangeArrowheads="1"/>
              </p:cNvSpPr>
              <p:nvPr/>
            </p:nvSpPr>
            <p:spPr bwMode="auto">
              <a:xfrm>
                <a:off x="2783" y="4920"/>
                <a:ext cx="288" cy="6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02" name="Rectangle 6"/>
              <p:cNvSpPr>
                <a:spLocks noChangeArrowheads="1"/>
              </p:cNvSpPr>
              <p:nvPr/>
            </p:nvSpPr>
            <p:spPr bwMode="auto">
              <a:xfrm>
                <a:off x="2892" y="5069"/>
                <a:ext cx="47" cy="14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01" name="Rectangle 5"/>
              <p:cNvSpPr>
                <a:spLocks noChangeArrowheads="1"/>
              </p:cNvSpPr>
              <p:nvPr/>
            </p:nvSpPr>
            <p:spPr bwMode="auto">
              <a:xfrm>
                <a:off x="2783" y="5012"/>
                <a:ext cx="288" cy="8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900" name="Rectangle 4"/>
              <p:cNvSpPr>
                <a:spLocks noChangeArrowheads="1"/>
              </p:cNvSpPr>
              <p:nvPr/>
            </p:nvSpPr>
            <p:spPr bwMode="auto">
              <a:xfrm>
                <a:off x="2783" y="5208"/>
                <a:ext cx="288" cy="2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899" name="Text Box 3"/>
              <p:cNvSpPr txBox="1">
                <a:spLocks noChangeArrowheads="1"/>
              </p:cNvSpPr>
              <p:nvPr/>
            </p:nvSpPr>
            <p:spPr bwMode="auto">
              <a:xfrm>
                <a:off x="2783" y="5001"/>
                <a:ext cx="432" cy="22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a:ln>
                      <a:noFill/>
                    </a:ln>
                    <a:solidFill>
                      <a:schemeClr val="tx1"/>
                    </a:solidFill>
                    <a:effectLst/>
                    <a:latin typeface="Arial" pitchFamily="34" charset="0"/>
                    <a:ea typeface="Times New Roman" pitchFamily="18" charset="0"/>
                    <a:cs typeface="Arial" pitchFamily="34" charset="0"/>
                  </a:rPr>
                  <a:t> C</a:t>
                </a:r>
                <a:endParaRPr kumimoji="0" lang="en-US" sz="2000" b="0" i="0" u="none" strike="noStrike" cap="none" normalizeH="0" baseline="0">
                  <a:ln>
                    <a:noFill/>
                  </a:ln>
                  <a:solidFill>
                    <a:schemeClr val="tx1"/>
                  </a:solidFill>
                  <a:effectLst/>
                  <a:latin typeface="Arial" pitchFamily="34" charset="0"/>
                </a:endParaRPr>
              </a:p>
            </p:txBody>
          </p:sp>
        </p:grpSp>
      </p:grpSp>
      <p:sp>
        <p:nvSpPr>
          <p:cNvPr id="51" name="TextBox 50"/>
          <p:cNvSpPr txBox="1"/>
          <p:nvPr/>
        </p:nvSpPr>
        <p:spPr>
          <a:xfrm>
            <a:off x="1770148" y="5637816"/>
            <a:ext cx="2145030" cy="738664"/>
          </a:xfrm>
          <a:prstGeom prst="rect">
            <a:avLst/>
          </a:prstGeom>
          <a:noFill/>
        </p:spPr>
        <p:txBody>
          <a:bodyPr wrap="square" rtlCol="0">
            <a:spAutoFit/>
          </a:bodyPr>
          <a:lstStyle/>
          <a:p>
            <a:r>
              <a:rPr lang="en-US" sz="1400" dirty="0"/>
              <a:t>Sun &amp; Yao,</a:t>
            </a:r>
            <a:r>
              <a:rPr lang="en-US" sz="1400" i="1" dirty="0"/>
              <a:t> IEEE Int’l Conf. Neural Networks</a:t>
            </a:r>
            <a:r>
              <a:rPr lang="en-US" sz="1400" dirty="0"/>
              <a:t>, 1994</a:t>
            </a:r>
          </a:p>
          <a:p>
            <a:endParaRPr lang="en-US" sz="1400" dirty="0"/>
          </a:p>
        </p:txBody>
      </p:sp>
      <p:sp>
        <p:nvSpPr>
          <p:cNvPr id="52" name="TextBox 51"/>
          <p:cNvSpPr txBox="1"/>
          <p:nvPr/>
        </p:nvSpPr>
        <p:spPr>
          <a:xfrm>
            <a:off x="1536355" y="4217775"/>
            <a:ext cx="2170672" cy="1200329"/>
          </a:xfrm>
          <a:prstGeom prst="rect">
            <a:avLst/>
          </a:prstGeom>
          <a:noFill/>
        </p:spPr>
        <p:txBody>
          <a:bodyPr wrap="square" rtlCol="0">
            <a:spAutoFit/>
          </a:bodyPr>
          <a:lstStyle/>
          <a:p>
            <a:pPr algn="ctr"/>
            <a:r>
              <a:rPr lang="en-US" sz="2400" dirty="0">
                <a:solidFill>
                  <a:srgbClr val="FF0000"/>
                </a:solidFill>
              </a:rPr>
              <a:t>Forward conversion</a:t>
            </a:r>
          </a:p>
          <a:p>
            <a:pPr algn="ctr"/>
            <a:endParaRPr lang="en-US" sz="2400" dirty="0">
              <a:solidFill>
                <a:srgbClr val="FF0000"/>
              </a:solidFill>
            </a:endParaRPr>
          </a:p>
        </p:txBody>
      </p:sp>
      <p:cxnSp>
        <p:nvCxnSpPr>
          <p:cNvPr id="54" name="Straight Arrow Connector 53"/>
          <p:cNvCxnSpPr/>
          <p:nvPr/>
        </p:nvCxnSpPr>
        <p:spPr>
          <a:xfrm>
            <a:off x="3225113" y="4621426"/>
            <a:ext cx="1149178" cy="630195"/>
          </a:xfrm>
          <a:prstGeom prst="straightConnector1">
            <a:avLst/>
          </a:prstGeom>
          <a:ln>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dirty="0"/>
              <a:t>Hex Grid Coordinate System</a:t>
            </a:r>
          </a:p>
        </p:txBody>
      </p:sp>
      <p:sp>
        <p:nvSpPr>
          <p:cNvPr id="3" name="Content Placeholder 2"/>
          <p:cNvSpPr>
            <a:spLocks noGrp="1"/>
          </p:cNvSpPr>
          <p:nvPr>
            <p:ph idx="1"/>
          </p:nvPr>
        </p:nvSpPr>
        <p:spPr>
          <a:xfrm>
            <a:off x="264017" y="1499991"/>
            <a:ext cx="8558011" cy="4525963"/>
          </a:xfrm>
        </p:spPr>
        <p:txBody>
          <a:bodyPr/>
          <a:lstStyle/>
          <a:p>
            <a:r>
              <a:rPr lang="en-US" b="1" dirty="0">
                <a:solidFill>
                  <a:schemeClr val="accent6">
                    <a:lumMod val="50000"/>
                  </a:schemeClr>
                </a:solidFill>
              </a:rPr>
              <a:t>Point identified by 3 coordinates, one of which is redundant</a:t>
            </a:r>
          </a:p>
          <a:p>
            <a:endParaRPr lang="en-US" b="1" dirty="0"/>
          </a:p>
          <a:p>
            <a:endParaRPr lang="en-US" b="1" dirty="0"/>
          </a:p>
          <a:p>
            <a:endParaRPr lang="en-US" dirty="0"/>
          </a:p>
        </p:txBody>
      </p:sp>
      <p:sp>
        <p:nvSpPr>
          <p:cNvPr id="4" name="Slide Number Placeholder 3"/>
          <p:cNvSpPr>
            <a:spLocks noGrp="1"/>
          </p:cNvSpPr>
          <p:nvPr>
            <p:ph type="sldNum" sz="quarter" idx="12"/>
          </p:nvPr>
        </p:nvSpPr>
        <p:spPr/>
        <p:txBody>
          <a:bodyPr/>
          <a:lstStyle/>
          <a:p>
            <a:fld id="{86342A6D-3A02-46B1-AA34-1FB548202812}" type="slidenum">
              <a:rPr lang="en-US" smtClean="0"/>
              <a:pPr/>
              <a:t>44</a:t>
            </a:fld>
            <a:endParaRPr lang="en-US" dirty="0"/>
          </a:p>
        </p:txBody>
      </p:sp>
      <p:sp>
        <p:nvSpPr>
          <p:cNvPr id="788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88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Content Placeholder 2"/>
          <p:cNvSpPr txBox="1">
            <a:spLocks/>
          </p:cNvSpPr>
          <p:nvPr/>
        </p:nvSpPr>
        <p:spPr>
          <a:xfrm>
            <a:off x="246646" y="2748861"/>
            <a:ext cx="3101861" cy="3175421"/>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a:ln>
                  <a:noFill/>
                </a:ln>
                <a:solidFill>
                  <a:schemeClr val="accent6">
                    <a:lumMod val="50000"/>
                  </a:schemeClr>
                </a:solidFill>
                <a:effectLst/>
                <a:uLnTx/>
                <a:uFillTx/>
                <a:latin typeface="+mn-lt"/>
                <a:ea typeface="+mn-ea"/>
                <a:cs typeface="+mn-cs"/>
              </a:rPr>
              <a:t>Redundancy allows error correction beyond the system’s accuracy range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rgbClr val="C75F09"/>
              </a:solidFill>
              <a:effectLst/>
              <a:uLnTx/>
              <a:uFillTx/>
              <a:latin typeface="+mn-lt"/>
              <a:ea typeface="+mn-ea"/>
              <a:cs typeface="+mn-cs"/>
            </a:endParaRPr>
          </a:p>
        </p:txBody>
      </p:sp>
      <p:sp>
        <p:nvSpPr>
          <p:cNvPr id="78959" name="Rectangle 1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5" name="Group 6"/>
          <p:cNvGrpSpPr>
            <a:grpSpLocks noChangeAspect="1"/>
          </p:cNvGrpSpPr>
          <p:nvPr/>
        </p:nvGrpSpPr>
        <p:grpSpPr bwMode="auto">
          <a:xfrm>
            <a:off x="3213823" y="2388237"/>
            <a:ext cx="5609870" cy="3569917"/>
            <a:chOff x="2474" y="2976"/>
            <a:chExt cx="5657" cy="3780"/>
          </a:xfrm>
        </p:grpSpPr>
        <p:sp>
          <p:nvSpPr>
            <p:cNvPr id="78958" name="AutoShape 110"/>
            <p:cNvSpPr>
              <a:spLocks noChangeAspect="1" noChangeArrowheads="1" noTextEdit="1"/>
            </p:cNvSpPr>
            <p:nvPr/>
          </p:nvSpPr>
          <p:spPr bwMode="auto">
            <a:xfrm>
              <a:off x="2474" y="2976"/>
              <a:ext cx="5657" cy="3780"/>
            </a:xfrm>
            <a:prstGeom prst="rect">
              <a:avLst/>
            </a:prstGeom>
            <a:noFill/>
          </p:spPr>
          <p:txBody>
            <a:bodyPr vert="horz" wrap="square" lIns="91440" tIns="45720" rIns="91440" bIns="45720" numCol="1" anchor="t" anchorCtr="0" compatLnSpc="1">
              <a:prstTxWarp prst="textNoShape">
                <a:avLst/>
              </a:prstTxWarp>
            </a:bodyPr>
            <a:lstStyle/>
            <a:p>
              <a:endParaRPr lang="en-US" sz="2000"/>
            </a:p>
          </p:txBody>
        </p:sp>
        <p:grpSp>
          <p:nvGrpSpPr>
            <p:cNvPr id="78862" name="Group 14"/>
            <p:cNvGrpSpPr>
              <a:grpSpLocks/>
            </p:cNvGrpSpPr>
            <p:nvPr/>
          </p:nvGrpSpPr>
          <p:grpSpPr bwMode="auto">
            <a:xfrm>
              <a:off x="2474" y="2976"/>
              <a:ext cx="5657" cy="3780"/>
              <a:chOff x="2731" y="3246"/>
              <a:chExt cx="5657" cy="3780"/>
            </a:xfrm>
          </p:grpSpPr>
          <p:sp>
            <p:nvSpPr>
              <p:cNvPr id="78957" name="Line 109"/>
              <p:cNvSpPr>
                <a:spLocks noChangeShapeType="1"/>
              </p:cNvSpPr>
              <p:nvPr/>
            </p:nvSpPr>
            <p:spPr bwMode="auto">
              <a:xfrm flipH="1">
                <a:off x="2988" y="6756"/>
                <a:ext cx="515"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56" name="Line 108"/>
              <p:cNvSpPr>
                <a:spLocks noChangeShapeType="1"/>
              </p:cNvSpPr>
              <p:nvPr/>
            </p:nvSpPr>
            <p:spPr bwMode="auto">
              <a:xfrm>
                <a:off x="4531" y="6756"/>
                <a:ext cx="1028"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55" name="Line 107"/>
              <p:cNvSpPr>
                <a:spLocks noChangeShapeType="1"/>
              </p:cNvSpPr>
              <p:nvPr/>
            </p:nvSpPr>
            <p:spPr bwMode="auto">
              <a:xfrm>
                <a:off x="5559" y="6756"/>
                <a:ext cx="1029"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54" name="Line 106"/>
              <p:cNvSpPr>
                <a:spLocks noChangeShapeType="1"/>
              </p:cNvSpPr>
              <p:nvPr/>
            </p:nvSpPr>
            <p:spPr bwMode="auto">
              <a:xfrm>
                <a:off x="7618" y="6756"/>
                <a:ext cx="513"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53" name="Line 105"/>
              <p:cNvSpPr>
                <a:spLocks noChangeShapeType="1"/>
              </p:cNvSpPr>
              <p:nvPr/>
            </p:nvSpPr>
            <p:spPr bwMode="auto">
              <a:xfrm flipH="1">
                <a:off x="5045" y="5136"/>
                <a:ext cx="514"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52" name="Line 104"/>
              <p:cNvSpPr>
                <a:spLocks noChangeShapeType="1"/>
              </p:cNvSpPr>
              <p:nvPr/>
            </p:nvSpPr>
            <p:spPr bwMode="auto">
              <a:xfrm>
                <a:off x="5045" y="5946"/>
                <a:ext cx="1029" cy="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51" name="Line 103"/>
              <p:cNvSpPr>
                <a:spLocks noChangeShapeType="1"/>
              </p:cNvSpPr>
              <p:nvPr/>
            </p:nvSpPr>
            <p:spPr bwMode="auto">
              <a:xfrm>
                <a:off x="2988" y="5946"/>
                <a:ext cx="1029"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50" name="Line 102"/>
              <p:cNvSpPr>
                <a:spLocks noChangeShapeType="1"/>
              </p:cNvSpPr>
              <p:nvPr/>
            </p:nvSpPr>
            <p:spPr bwMode="auto">
              <a:xfrm>
                <a:off x="4017" y="5946"/>
                <a:ext cx="1028"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49" name="Line 101"/>
              <p:cNvSpPr>
                <a:spLocks noChangeShapeType="1"/>
              </p:cNvSpPr>
              <p:nvPr/>
            </p:nvSpPr>
            <p:spPr bwMode="auto">
              <a:xfrm>
                <a:off x="6074" y="5946"/>
                <a:ext cx="1028"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48" name="Line 100"/>
              <p:cNvSpPr>
                <a:spLocks noChangeShapeType="1"/>
              </p:cNvSpPr>
              <p:nvPr/>
            </p:nvSpPr>
            <p:spPr bwMode="auto">
              <a:xfrm>
                <a:off x="7102" y="5946"/>
                <a:ext cx="1029"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47" name="Line 99"/>
              <p:cNvSpPr>
                <a:spLocks noChangeShapeType="1"/>
              </p:cNvSpPr>
              <p:nvPr/>
            </p:nvSpPr>
            <p:spPr bwMode="auto">
              <a:xfrm>
                <a:off x="5045" y="4326"/>
                <a:ext cx="514"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46" name="Line 98"/>
              <p:cNvSpPr>
                <a:spLocks noChangeShapeType="1"/>
              </p:cNvSpPr>
              <p:nvPr/>
            </p:nvSpPr>
            <p:spPr bwMode="auto">
              <a:xfrm flipH="1">
                <a:off x="6588" y="4326"/>
                <a:ext cx="514"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45" name="Line 97"/>
              <p:cNvSpPr>
                <a:spLocks noChangeShapeType="1"/>
              </p:cNvSpPr>
              <p:nvPr/>
            </p:nvSpPr>
            <p:spPr bwMode="auto">
              <a:xfrm>
                <a:off x="7102" y="4326"/>
                <a:ext cx="516"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44" name="Line 96"/>
              <p:cNvSpPr>
                <a:spLocks noChangeShapeType="1"/>
              </p:cNvSpPr>
              <p:nvPr/>
            </p:nvSpPr>
            <p:spPr bwMode="auto">
              <a:xfrm flipH="1">
                <a:off x="6588" y="5946"/>
                <a:ext cx="514"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43" name="Line 95"/>
              <p:cNvSpPr>
                <a:spLocks noChangeShapeType="1"/>
              </p:cNvSpPr>
              <p:nvPr/>
            </p:nvSpPr>
            <p:spPr bwMode="auto">
              <a:xfrm>
                <a:off x="7102" y="5946"/>
                <a:ext cx="516"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42" name="Line 94"/>
              <p:cNvSpPr>
                <a:spLocks noChangeShapeType="1"/>
              </p:cNvSpPr>
              <p:nvPr/>
            </p:nvSpPr>
            <p:spPr bwMode="auto">
              <a:xfrm flipH="1">
                <a:off x="3502" y="5946"/>
                <a:ext cx="515"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41" name="Line 93"/>
              <p:cNvSpPr>
                <a:spLocks noChangeShapeType="1"/>
              </p:cNvSpPr>
              <p:nvPr/>
            </p:nvSpPr>
            <p:spPr bwMode="auto">
              <a:xfrm>
                <a:off x="4017" y="5946"/>
                <a:ext cx="514"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40" name="Line 92"/>
              <p:cNvSpPr>
                <a:spLocks noChangeShapeType="1"/>
              </p:cNvSpPr>
              <p:nvPr/>
            </p:nvSpPr>
            <p:spPr bwMode="auto">
              <a:xfrm flipH="1">
                <a:off x="5045" y="3516"/>
                <a:ext cx="514"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39" name="Line 91"/>
              <p:cNvSpPr>
                <a:spLocks noChangeShapeType="1"/>
              </p:cNvSpPr>
              <p:nvPr/>
            </p:nvSpPr>
            <p:spPr bwMode="auto">
              <a:xfrm>
                <a:off x="5559" y="3516"/>
                <a:ext cx="515"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38" name="Line 90"/>
              <p:cNvSpPr>
                <a:spLocks noChangeShapeType="1"/>
              </p:cNvSpPr>
              <p:nvPr/>
            </p:nvSpPr>
            <p:spPr bwMode="auto">
              <a:xfrm flipH="1">
                <a:off x="3502" y="4326"/>
                <a:ext cx="515"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37" name="Line 89"/>
              <p:cNvSpPr>
                <a:spLocks noChangeShapeType="1"/>
              </p:cNvSpPr>
              <p:nvPr/>
            </p:nvSpPr>
            <p:spPr bwMode="auto">
              <a:xfrm>
                <a:off x="4017" y="4326"/>
                <a:ext cx="514"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36" name="Line 88"/>
              <p:cNvSpPr>
                <a:spLocks noChangeShapeType="1"/>
              </p:cNvSpPr>
              <p:nvPr/>
            </p:nvSpPr>
            <p:spPr bwMode="auto">
              <a:xfrm>
                <a:off x="2988" y="4326"/>
                <a:ext cx="1029"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35" name="Line 87"/>
              <p:cNvSpPr>
                <a:spLocks noChangeShapeType="1"/>
              </p:cNvSpPr>
              <p:nvPr/>
            </p:nvSpPr>
            <p:spPr bwMode="auto">
              <a:xfrm>
                <a:off x="4017" y="4326"/>
                <a:ext cx="1028"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34" name="Line 86"/>
              <p:cNvSpPr>
                <a:spLocks noChangeShapeType="1"/>
              </p:cNvSpPr>
              <p:nvPr/>
            </p:nvSpPr>
            <p:spPr bwMode="auto">
              <a:xfrm>
                <a:off x="6074" y="4326"/>
                <a:ext cx="1028"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33" name="Line 85"/>
              <p:cNvSpPr>
                <a:spLocks noChangeShapeType="1"/>
              </p:cNvSpPr>
              <p:nvPr/>
            </p:nvSpPr>
            <p:spPr bwMode="auto">
              <a:xfrm>
                <a:off x="7102" y="4326"/>
                <a:ext cx="1029"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32" name="Line 84"/>
              <p:cNvSpPr>
                <a:spLocks noChangeShapeType="1"/>
              </p:cNvSpPr>
              <p:nvPr/>
            </p:nvSpPr>
            <p:spPr bwMode="auto">
              <a:xfrm>
                <a:off x="6588" y="5136"/>
                <a:ext cx="1030" cy="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31" name="Line 83"/>
              <p:cNvSpPr>
                <a:spLocks noChangeShapeType="1"/>
              </p:cNvSpPr>
              <p:nvPr/>
            </p:nvSpPr>
            <p:spPr bwMode="auto">
              <a:xfrm>
                <a:off x="5559" y="5136"/>
                <a:ext cx="1029" cy="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30" name="Line 82"/>
              <p:cNvSpPr>
                <a:spLocks noChangeShapeType="1"/>
              </p:cNvSpPr>
              <p:nvPr/>
            </p:nvSpPr>
            <p:spPr bwMode="auto">
              <a:xfrm>
                <a:off x="7617" y="5136"/>
                <a:ext cx="514"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29" name="Line 81"/>
              <p:cNvSpPr>
                <a:spLocks noChangeShapeType="1"/>
              </p:cNvSpPr>
              <p:nvPr/>
            </p:nvSpPr>
            <p:spPr bwMode="auto">
              <a:xfrm>
                <a:off x="2988" y="5136"/>
                <a:ext cx="515" cy="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28" name="Line 80"/>
              <p:cNvSpPr>
                <a:spLocks noChangeShapeType="1"/>
              </p:cNvSpPr>
              <p:nvPr/>
            </p:nvSpPr>
            <p:spPr bwMode="auto">
              <a:xfrm>
                <a:off x="4531" y="3516"/>
                <a:ext cx="1028"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27" name="Line 79"/>
              <p:cNvSpPr>
                <a:spLocks noChangeShapeType="1"/>
              </p:cNvSpPr>
              <p:nvPr/>
            </p:nvSpPr>
            <p:spPr bwMode="auto">
              <a:xfrm>
                <a:off x="5559" y="3516"/>
                <a:ext cx="1029"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26" name="Line 78"/>
              <p:cNvSpPr>
                <a:spLocks noChangeShapeType="1"/>
              </p:cNvSpPr>
              <p:nvPr/>
            </p:nvSpPr>
            <p:spPr bwMode="auto">
              <a:xfrm>
                <a:off x="7618" y="3516"/>
                <a:ext cx="513" cy="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25" name="Line 77"/>
              <p:cNvSpPr>
                <a:spLocks noChangeShapeType="1"/>
              </p:cNvSpPr>
              <p:nvPr/>
            </p:nvSpPr>
            <p:spPr bwMode="auto">
              <a:xfrm>
                <a:off x="2988" y="3516"/>
                <a:ext cx="515" cy="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24" name="Line 76"/>
              <p:cNvSpPr>
                <a:spLocks noChangeShapeType="1"/>
              </p:cNvSpPr>
              <p:nvPr/>
            </p:nvSpPr>
            <p:spPr bwMode="auto">
              <a:xfrm>
                <a:off x="5045" y="5946"/>
                <a:ext cx="514"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23" name="Line 75"/>
              <p:cNvSpPr>
                <a:spLocks noChangeShapeType="1"/>
              </p:cNvSpPr>
              <p:nvPr/>
            </p:nvSpPr>
            <p:spPr bwMode="auto">
              <a:xfrm flipH="1">
                <a:off x="5559" y="5946"/>
                <a:ext cx="515"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22" name="Line 74"/>
              <p:cNvSpPr>
                <a:spLocks noChangeShapeType="1"/>
              </p:cNvSpPr>
              <p:nvPr/>
            </p:nvSpPr>
            <p:spPr bwMode="auto">
              <a:xfrm>
                <a:off x="6588" y="5136"/>
                <a:ext cx="514"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21" name="Line 73"/>
              <p:cNvSpPr>
                <a:spLocks noChangeShapeType="1"/>
              </p:cNvSpPr>
              <p:nvPr/>
            </p:nvSpPr>
            <p:spPr bwMode="auto">
              <a:xfrm flipH="1">
                <a:off x="7102" y="5136"/>
                <a:ext cx="516"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20" name="Line 72"/>
              <p:cNvSpPr>
                <a:spLocks noChangeShapeType="1"/>
              </p:cNvSpPr>
              <p:nvPr/>
            </p:nvSpPr>
            <p:spPr bwMode="auto">
              <a:xfrm>
                <a:off x="6588" y="3516"/>
                <a:ext cx="514"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19" name="Line 71"/>
              <p:cNvSpPr>
                <a:spLocks noChangeShapeType="1"/>
              </p:cNvSpPr>
              <p:nvPr/>
            </p:nvSpPr>
            <p:spPr bwMode="auto">
              <a:xfrm flipH="1">
                <a:off x="7102" y="3516"/>
                <a:ext cx="516"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18" name="Line 70"/>
              <p:cNvSpPr>
                <a:spLocks noChangeShapeType="1"/>
              </p:cNvSpPr>
              <p:nvPr/>
            </p:nvSpPr>
            <p:spPr bwMode="auto">
              <a:xfrm>
                <a:off x="3502" y="5136"/>
                <a:ext cx="515"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17" name="Line 69"/>
              <p:cNvSpPr>
                <a:spLocks noChangeShapeType="1"/>
              </p:cNvSpPr>
              <p:nvPr/>
            </p:nvSpPr>
            <p:spPr bwMode="auto">
              <a:xfrm flipH="1">
                <a:off x="4017" y="5136"/>
                <a:ext cx="514"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16" name="Line 68"/>
              <p:cNvSpPr>
                <a:spLocks noChangeShapeType="1"/>
              </p:cNvSpPr>
              <p:nvPr/>
            </p:nvSpPr>
            <p:spPr bwMode="auto">
              <a:xfrm>
                <a:off x="3502" y="3516"/>
                <a:ext cx="515"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15" name="Line 67"/>
              <p:cNvSpPr>
                <a:spLocks noChangeShapeType="1"/>
              </p:cNvSpPr>
              <p:nvPr/>
            </p:nvSpPr>
            <p:spPr bwMode="auto">
              <a:xfrm flipH="1">
                <a:off x="4017" y="3516"/>
                <a:ext cx="514"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14" name="Oval 66"/>
              <p:cNvSpPr>
                <a:spLocks noChangeArrowheads="1"/>
              </p:cNvSpPr>
              <p:nvPr/>
            </p:nvSpPr>
            <p:spPr bwMode="auto">
              <a:xfrm>
                <a:off x="5302" y="4866"/>
                <a:ext cx="515"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13" name="Line 65"/>
              <p:cNvSpPr>
                <a:spLocks noChangeShapeType="1"/>
              </p:cNvSpPr>
              <p:nvPr/>
            </p:nvSpPr>
            <p:spPr bwMode="auto">
              <a:xfrm flipV="1">
                <a:off x="2988" y="5136"/>
                <a:ext cx="514"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12" name="Line 64"/>
              <p:cNvSpPr>
                <a:spLocks noChangeShapeType="1"/>
              </p:cNvSpPr>
              <p:nvPr/>
            </p:nvSpPr>
            <p:spPr bwMode="auto">
              <a:xfrm flipV="1">
                <a:off x="4531" y="5946"/>
                <a:ext cx="514"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11" name="Line 63"/>
              <p:cNvSpPr>
                <a:spLocks noChangeShapeType="1"/>
              </p:cNvSpPr>
              <p:nvPr/>
            </p:nvSpPr>
            <p:spPr bwMode="auto">
              <a:xfrm>
                <a:off x="6074" y="5946"/>
                <a:ext cx="514"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10" name="Line 62"/>
              <p:cNvSpPr>
                <a:spLocks noChangeShapeType="1"/>
              </p:cNvSpPr>
              <p:nvPr/>
            </p:nvSpPr>
            <p:spPr bwMode="auto">
              <a:xfrm>
                <a:off x="7616" y="5136"/>
                <a:ext cx="515"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09" name="Line 61"/>
              <p:cNvSpPr>
                <a:spLocks noChangeShapeType="1"/>
              </p:cNvSpPr>
              <p:nvPr/>
            </p:nvSpPr>
            <p:spPr bwMode="auto">
              <a:xfrm flipV="1">
                <a:off x="6074" y="3516"/>
                <a:ext cx="514"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08" name="Line 60"/>
              <p:cNvSpPr>
                <a:spLocks noChangeShapeType="1"/>
              </p:cNvSpPr>
              <p:nvPr/>
            </p:nvSpPr>
            <p:spPr bwMode="auto">
              <a:xfrm>
                <a:off x="5045" y="4326"/>
                <a:ext cx="1029" cy="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07" name="Line 59"/>
              <p:cNvSpPr>
                <a:spLocks noChangeShapeType="1"/>
              </p:cNvSpPr>
              <p:nvPr/>
            </p:nvSpPr>
            <p:spPr bwMode="auto">
              <a:xfrm>
                <a:off x="4531" y="5136"/>
                <a:ext cx="514"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06" name="Line 58"/>
              <p:cNvSpPr>
                <a:spLocks noChangeShapeType="1"/>
              </p:cNvSpPr>
              <p:nvPr/>
            </p:nvSpPr>
            <p:spPr bwMode="auto">
              <a:xfrm>
                <a:off x="3502" y="3516"/>
                <a:ext cx="1029" cy="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05" name="Line 57"/>
              <p:cNvSpPr>
                <a:spLocks noChangeShapeType="1"/>
              </p:cNvSpPr>
              <p:nvPr/>
            </p:nvSpPr>
            <p:spPr bwMode="auto">
              <a:xfrm>
                <a:off x="3502" y="5136"/>
                <a:ext cx="1029" cy="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04" name="Line 56"/>
              <p:cNvSpPr>
                <a:spLocks noChangeShapeType="1"/>
              </p:cNvSpPr>
              <p:nvPr/>
            </p:nvSpPr>
            <p:spPr bwMode="auto">
              <a:xfrm flipV="1">
                <a:off x="2988" y="3516"/>
                <a:ext cx="514"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03" name="Line 55"/>
              <p:cNvSpPr>
                <a:spLocks noChangeShapeType="1"/>
              </p:cNvSpPr>
              <p:nvPr/>
            </p:nvSpPr>
            <p:spPr bwMode="auto">
              <a:xfrm>
                <a:off x="2988" y="4326"/>
                <a:ext cx="514"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02" name="Line 54"/>
              <p:cNvSpPr>
                <a:spLocks noChangeShapeType="1"/>
              </p:cNvSpPr>
              <p:nvPr/>
            </p:nvSpPr>
            <p:spPr bwMode="auto">
              <a:xfrm>
                <a:off x="4531" y="3516"/>
                <a:ext cx="514"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01" name="Line 53"/>
              <p:cNvSpPr>
                <a:spLocks noChangeShapeType="1"/>
              </p:cNvSpPr>
              <p:nvPr/>
            </p:nvSpPr>
            <p:spPr bwMode="auto">
              <a:xfrm flipV="1">
                <a:off x="4531" y="4326"/>
                <a:ext cx="514"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900" name="Oval 52"/>
              <p:cNvSpPr>
                <a:spLocks noChangeArrowheads="1"/>
              </p:cNvSpPr>
              <p:nvPr/>
            </p:nvSpPr>
            <p:spPr bwMode="auto">
              <a:xfrm>
                <a:off x="3245" y="3246"/>
                <a:ext cx="515"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99" name="Oval 51"/>
              <p:cNvSpPr>
                <a:spLocks noChangeArrowheads="1"/>
              </p:cNvSpPr>
              <p:nvPr/>
            </p:nvSpPr>
            <p:spPr bwMode="auto">
              <a:xfrm>
                <a:off x="4274" y="3246"/>
                <a:ext cx="514"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98" name="Oval 50"/>
              <p:cNvSpPr>
                <a:spLocks noChangeArrowheads="1"/>
              </p:cNvSpPr>
              <p:nvPr/>
            </p:nvSpPr>
            <p:spPr bwMode="auto">
              <a:xfrm>
                <a:off x="3245" y="4866"/>
                <a:ext cx="515"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97" name="Oval 49"/>
              <p:cNvSpPr>
                <a:spLocks noChangeArrowheads="1"/>
              </p:cNvSpPr>
              <p:nvPr/>
            </p:nvSpPr>
            <p:spPr bwMode="auto">
              <a:xfrm>
                <a:off x="4274" y="4866"/>
                <a:ext cx="514"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96" name="Oval 48"/>
              <p:cNvSpPr>
                <a:spLocks noChangeArrowheads="1"/>
              </p:cNvSpPr>
              <p:nvPr/>
            </p:nvSpPr>
            <p:spPr bwMode="auto">
              <a:xfrm>
                <a:off x="2731" y="4056"/>
                <a:ext cx="514"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95" name="Oval 47"/>
              <p:cNvSpPr>
                <a:spLocks noChangeArrowheads="1"/>
              </p:cNvSpPr>
              <p:nvPr/>
            </p:nvSpPr>
            <p:spPr bwMode="auto">
              <a:xfrm>
                <a:off x="4788" y="4056"/>
                <a:ext cx="514"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94" name="Line 46"/>
              <p:cNvSpPr>
                <a:spLocks noChangeShapeType="1"/>
              </p:cNvSpPr>
              <p:nvPr/>
            </p:nvSpPr>
            <p:spPr bwMode="auto">
              <a:xfrm>
                <a:off x="6074" y="4326"/>
                <a:ext cx="514"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93" name="Line 45"/>
              <p:cNvSpPr>
                <a:spLocks noChangeShapeType="1"/>
              </p:cNvSpPr>
              <p:nvPr/>
            </p:nvSpPr>
            <p:spPr bwMode="auto">
              <a:xfrm flipV="1">
                <a:off x="6074" y="5136"/>
                <a:ext cx="514"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92" name="Oval 44"/>
              <p:cNvSpPr>
                <a:spLocks noChangeArrowheads="1"/>
              </p:cNvSpPr>
              <p:nvPr/>
            </p:nvSpPr>
            <p:spPr bwMode="auto">
              <a:xfrm>
                <a:off x="5817" y="4056"/>
                <a:ext cx="514"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91" name="Oval 43"/>
              <p:cNvSpPr>
                <a:spLocks noChangeArrowheads="1"/>
              </p:cNvSpPr>
              <p:nvPr/>
            </p:nvSpPr>
            <p:spPr bwMode="auto">
              <a:xfrm>
                <a:off x="4788" y="5676"/>
                <a:ext cx="514"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90" name="Oval 42"/>
              <p:cNvSpPr>
                <a:spLocks noChangeArrowheads="1"/>
              </p:cNvSpPr>
              <p:nvPr/>
            </p:nvSpPr>
            <p:spPr bwMode="auto">
              <a:xfrm>
                <a:off x="5817" y="5676"/>
                <a:ext cx="514"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89" name="Oval 41"/>
              <p:cNvSpPr>
                <a:spLocks noChangeArrowheads="1"/>
              </p:cNvSpPr>
              <p:nvPr/>
            </p:nvSpPr>
            <p:spPr bwMode="auto">
              <a:xfrm>
                <a:off x="6331" y="4866"/>
                <a:ext cx="514"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sz="1600"/>
              </a:p>
            </p:txBody>
          </p:sp>
          <p:sp>
            <p:nvSpPr>
              <p:cNvPr id="78888" name="Line 40"/>
              <p:cNvSpPr>
                <a:spLocks noChangeShapeType="1"/>
              </p:cNvSpPr>
              <p:nvPr/>
            </p:nvSpPr>
            <p:spPr bwMode="auto">
              <a:xfrm>
                <a:off x="6588" y="3516"/>
                <a:ext cx="1030" cy="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87" name="Line 39"/>
              <p:cNvSpPr>
                <a:spLocks noChangeShapeType="1"/>
              </p:cNvSpPr>
              <p:nvPr/>
            </p:nvSpPr>
            <p:spPr bwMode="auto">
              <a:xfrm>
                <a:off x="7618" y="3516"/>
                <a:ext cx="513"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86" name="Line 38"/>
              <p:cNvSpPr>
                <a:spLocks noChangeShapeType="1"/>
              </p:cNvSpPr>
              <p:nvPr/>
            </p:nvSpPr>
            <p:spPr bwMode="auto">
              <a:xfrm flipV="1">
                <a:off x="7618" y="4326"/>
                <a:ext cx="513"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85" name="Oval 37"/>
              <p:cNvSpPr>
                <a:spLocks noChangeArrowheads="1"/>
              </p:cNvSpPr>
              <p:nvPr/>
            </p:nvSpPr>
            <p:spPr bwMode="auto">
              <a:xfrm>
                <a:off x="6331" y="3246"/>
                <a:ext cx="514"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84" name="Oval 36"/>
              <p:cNvSpPr>
                <a:spLocks noChangeArrowheads="1"/>
              </p:cNvSpPr>
              <p:nvPr/>
            </p:nvSpPr>
            <p:spPr bwMode="auto">
              <a:xfrm>
                <a:off x="7361" y="3246"/>
                <a:ext cx="513"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83" name="Oval 35"/>
              <p:cNvSpPr>
                <a:spLocks noChangeArrowheads="1"/>
              </p:cNvSpPr>
              <p:nvPr/>
            </p:nvSpPr>
            <p:spPr bwMode="auto">
              <a:xfrm>
                <a:off x="7361" y="4866"/>
                <a:ext cx="513"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82" name="Oval 34"/>
              <p:cNvSpPr>
                <a:spLocks noChangeArrowheads="1"/>
              </p:cNvSpPr>
              <p:nvPr/>
            </p:nvSpPr>
            <p:spPr bwMode="auto">
              <a:xfrm>
                <a:off x="7874" y="4056"/>
                <a:ext cx="514"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81" name="Line 33"/>
              <p:cNvSpPr>
                <a:spLocks noChangeShapeType="1"/>
              </p:cNvSpPr>
              <p:nvPr/>
            </p:nvSpPr>
            <p:spPr bwMode="auto">
              <a:xfrm>
                <a:off x="6588" y="6756"/>
                <a:ext cx="1028" cy="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80" name="Line 32"/>
              <p:cNvSpPr>
                <a:spLocks noChangeShapeType="1"/>
              </p:cNvSpPr>
              <p:nvPr/>
            </p:nvSpPr>
            <p:spPr bwMode="auto">
              <a:xfrm>
                <a:off x="3502" y="6756"/>
                <a:ext cx="1029" cy="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79" name="Line 31"/>
              <p:cNvSpPr>
                <a:spLocks noChangeShapeType="1"/>
              </p:cNvSpPr>
              <p:nvPr/>
            </p:nvSpPr>
            <p:spPr bwMode="auto">
              <a:xfrm>
                <a:off x="2988" y="5946"/>
                <a:ext cx="514"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78" name="Oval 30"/>
              <p:cNvSpPr>
                <a:spLocks noChangeArrowheads="1"/>
              </p:cNvSpPr>
              <p:nvPr/>
            </p:nvSpPr>
            <p:spPr bwMode="auto">
              <a:xfrm>
                <a:off x="3245" y="6486"/>
                <a:ext cx="515"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77" name="Oval 29"/>
              <p:cNvSpPr>
                <a:spLocks noChangeArrowheads="1"/>
              </p:cNvSpPr>
              <p:nvPr/>
            </p:nvSpPr>
            <p:spPr bwMode="auto">
              <a:xfrm>
                <a:off x="4274" y="6486"/>
                <a:ext cx="514"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76" name="Oval 28"/>
              <p:cNvSpPr>
                <a:spLocks noChangeArrowheads="1"/>
              </p:cNvSpPr>
              <p:nvPr/>
            </p:nvSpPr>
            <p:spPr bwMode="auto">
              <a:xfrm>
                <a:off x="2731" y="5676"/>
                <a:ext cx="514"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75" name="Oval 27"/>
              <p:cNvSpPr>
                <a:spLocks noChangeArrowheads="1"/>
              </p:cNvSpPr>
              <p:nvPr/>
            </p:nvSpPr>
            <p:spPr bwMode="auto">
              <a:xfrm>
                <a:off x="6331" y="6486"/>
                <a:ext cx="514"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74" name="Line 26"/>
              <p:cNvSpPr>
                <a:spLocks noChangeShapeType="1"/>
              </p:cNvSpPr>
              <p:nvPr/>
            </p:nvSpPr>
            <p:spPr bwMode="auto">
              <a:xfrm flipV="1">
                <a:off x="7616" y="5946"/>
                <a:ext cx="515" cy="81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73" name="Oval 25"/>
              <p:cNvSpPr>
                <a:spLocks noChangeArrowheads="1"/>
              </p:cNvSpPr>
              <p:nvPr/>
            </p:nvSpPr>
            <p:spPr bwMode="auto">
              <a:xfrm>
                <a:off x="7359" y="6486"/>
                <a:ext cx="515"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72" name="Oval 24"/>
              <p:cNvSpPr>
                <a:spLocks noChangeArrowheads="1"/>
              </p:cNvSpPr>
              <p:nvPr/>
            </p:nvSpPr>
            <p:spPr bwMode="auto">
              <a:xfrm>
                <a:off x="7874" y="5676"/>
                <a:ext cx="514"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71" name="Line 23"/>
              <p:cNvSpPr>
                <a:spLocks noChangeShapeType="1"/>
              </p:cNvSpPr>
              <p:nvPr/>
            </p:nvSpPr>
            <p:spPr bwMode="auto">
              <a:xfrm flipV="1">
                <a:off x="5559" y="3516"/>
                <a:ext cx="1029" cy="1620"/>
              </a:xfrm>
              <a:prstGeom prst="line">
                <a:avLst/>
              </a:prstGeom>
              <a:noFill/>
              <a:ln w="19050">
                <a:solidFill>
                  <a:srgbClr val="333399"/>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78870" name="Line 22"/>
              <p:cNvSpPr>
                <a:spLocks noChangeShapeType="1"/>
              </p:cNvSpPr>
              <p:nvPr/>
            </p:nvSpPr>
            <p:spPr bwMode="auto">
              <a:xfrm>
                <a:off x="5559" y="5136"/>
                <a:ext cx="1029" cy="1620"/>
              </a:xfrm>
              <a:prstGeom prst="line">
                <a:avLst/>
              </a:prstGeom>
              <a:noFill/>
              <a:ln w="1905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78869" name="Line 21"/>
              <p:cNvSpPr>
                <a:spLocks noChangeShapeType="1"/>
              </p:cNvSpPr>
              <p:nvPr/>
            </p:nvSpPr>
            <p:spPr bwMode="auto">
              <a:xfrm flipH="1">
                <a:off x="3502" y="5136"/>
                <a:ext cx="2057" cy="2"/>
              </a:xfrm>
              <a:prstGeom prst="line">
                <a:avLst/>
              </a:prstGeom>
              <a:noFill/>
              <a:ln w="19050">
                <a:solidFill>
                  <a:srgbClr val="008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78868" name="Oval 20"/>
              <p:cNvSpPr>
                <a:spLocks noChangeArrowheads="1"/>
              </p:cNvSpPr>
              <p:nvPr/>
            </p:nvSpPr>
            <p:spPr bwMode="auto">
              <a:xfrm>
                <a:off x="3760" y="4056"/>
                <a:ext cx="514"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67" name="Oval 19"/>
              <p:cNvSpPr>
                <a:spLocks noChangeArrowheads="1"/>
              </p:cNvSpPr>
              <p:nvPr/>
            </p:nvSpPr>
            <p:spPr bwMode="auto">
              <a:xfrm>
                <a:off x="6845" y="4056"/>
                <a:ext cx="514"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66" name="Oval 18"/>
              <p:cNvSpPr>
                <a:spLocks noChangeArrowheads="1"/>
              </p:cNvSpPr>
              <p:nvPr/>
            </p:nvSpPr>
            <p:spPr bwMode="auto">
              <a:xfrm>
                <a:off x="5302" y="3246"/>
                <a:ext cx="515"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65" name="Oval 17"/>
              <p:cNvSpPr>
                <a:spLocks noChangeArrowheads="1"/>
              </p:cNvSpPr>
              <p:nvPr/>
            </p:nvSpPr>
            <p:spPr bwMode="auto">
              <a:xfrm>
                <a:off x="3760" y="5676"/>
                <a:ext cx="514"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64" name="Oval 16"/>
              <p:cNvSpPr>
                <a:spLocks noChangeArrowheads="1"/>
              </p:cNvSpPr>
              <p:nvPr/>
            </p:nvSpPr>
            <p:spPr bwMode="auto">
              <a:xfrm>
                <a:off x="6845" y="5676"/>
                <a:ext cx="514"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863" name="Oval 15"/>
              <p:cNvSpPr>
                <a:spLocks noChangeArrowheads="1"/>
              </p:cNvSpPr>
              <p:nvPr/>
            </p:nvSpPr>
            <p:spPr bwMode="auto">
              <a:xfrm>
                <a:off x="5302" y="6486"/>
                <a:ext cx="515" cy="54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8861" name="Text Box 13"/>
            <p:cNvSpPr txBox="1">
              <a:spLocks noChangeArrowheads="1"/>
            </p:cNvSpPr>
            <p:nvPr/>
          </p:nvSpPr>
          <p:spPr bwMode="auto">
            <a:xfrm>
              <a:off x="5950" y="3516"/>
              <a:ext cx="514" cy="5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a:ln>
                    <a:noFill/>
                  </a:ln>
                  <a:solidFill>
                    <a:srgbClr val="333399"/>
                  </a:solidFill>
                  <a:effectLst/>
                  <a:latin typeface="Arial" pitchFamily="34" charset="0"/>
                  <a:ea typeface="Times New Roman" pitchFamily="18" charset="0"/>
                </a:rPr>
                <a:t>x</a:t>
              </a:r>
              <a:endParaRPr kumimoji="0" lang="en-US" sz="2000" b="0" i="0" u="none" strike="noStrike" cap="none" normalizeH="0" baseline="0">
                <a:ln>
                  <a:noFill/>
                </a:ln>
                <a:solidFill>
                  <a:schemeClr val="tx1"/>
                </a:solidFill>
                <a:effectLst/>
                <a:latin typeface="Arial" pitchFamily="34" charset="0"/>
              </a:endParaRPr>
            </a:p>
          </p:txBody>
        </p:sp>
        <p:sp>
          <p:nvSpPr>
            <p:cNvPr id="78860" name="Text Box 12"/>
            <p:cNvSpPr txBox="1">
              <a:spLocks noChangeArrowheads="1"/>
            </p:cNvSpPr>
            <p:nvPr/>
          </p:nvSpPr>
          <p:spPr bwMode="auto">
            <a:xfrm>
              <a:off x="5950" y="5741"/>
              <a:ext cx="514" cy="5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a:ln>
                    <a:noFill/>
                  </a:ln>
                  <a:solidFill>
                    <a:srgbClr val="FF0000"/>
                  </a:solidFill>
                  <a:effectLst/>
                  <a:latin typeface="Arial" pitchFamily="34" charset="0"/>
                  <a:ea typeface="Times New Roman" pitchFamily="18" charset="0"/>
                </a:rPr>
                <a:t>y</a:t>
              </a:r>
              <a:endParaRPr kumimoji="0" lang="en-US" sz="2000" b="0" i="0" u="none" strike="noStrike" cap="none" normalizeH="0" baseline="0">
                <a:ln>
                  <a:noFill/>
                </a:ln>
                <a:solidFill>
                  <a:schemeClr val="tx1"/>
                </a:solidFill>
                <a:effectLst/>
                <a:latin typeface="Arial" pitchFamily="34" charset="0"/>
              </a:endParaRPr>
            </a:p>
          </p:txBody>
        </p:sp>
        <p:sp>
          <p:nvSpPr>
            <p:cNvPr id="78859" name="Text Box 11"/>
            <p:cNvSpPr txBox="1">
              <a:spLocks noChangeArrowheads="1"/>
            </p:cNvSpPr>
            <p:nvPr/>
          </p:nvSpPr>
          <p:spPr bwMode="auto">
            <a:xfrm>
              <a:off x="3503" y="4509"/>
              <a:ext cx="514" cy="5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a:ln>
                    <a:noFill/>
                  </a:ln>
                  <a:solidFill>
                    <a:srgbClr val="008000"/>
                  </a:solidFill>
                  <a:effectLst/>
                  <a:latin typeface="Arial" pitchFamily="34" charset="0"/>
                  <a:ea typeface="Times New Roman" pitchFamily="18" charset="0"/>
                </a:rPr>
                <a:t>z</a:t>
              </a:r>
              <a:endParaRPr kumimoji="0" lang="en-US" sz="2000" b="0" i="0" u="none" strike="noStrike" cap="none" normalizeH="0" baseline="0" dirty="0">
                <a:ln>
                  <a:noFill/>
                </a:ln>
                <a:solidFill>
                  <a:schemeClr val="tx1"/>
                </a:solidFill>
                <a:effectLst/>
                <a:latin typeface="Arial" pitchFamily="34" charset="0"/>
              </a:endParaRPr>
            </a:p>
          </p:txBody>
        </p:sp>
        <p:sp>
          <p:nvSpPr>
            <p:cNvPr id="78858" name="Text Box 10"/>
            <p:cNvSpPr txBox="1">
              <a:spLocks noChangeArrowheads="1"/>
            </p:cNvSpPr>
            <p:nvPr/>
          </p:nvSpPr>
          <p:spPr bwMode="auto">
            <a:xfrm>
              <a:off x="6074" y="2997"/>
              <a:ext cx="514" cy="540"/>
            </a:xfrm>
            <a:prstGeom prst="rect">
              <a:avLst/>
            </a:prstGeom>
            <a:noFill/>
            <a:ln w="9525">
              <a:noFill/>
              <a:miter lim="800000"/>
              <a:headEnd/>
              <a:tailEnd/>
            </a:ln>
          </p:spPr>
          <p:txBody>
            <a:bodyPr vert="horz" wrap="square" lIns="0" tIns="18288" rIns="0" bIns="0" numCol="1" anchor="t" anchorCtr="0" compatLnSpc="1">
              <a:prstTxWarp prst="textNoShape">
                <a:avLst/>
              </a:prstTxWarp>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Narrow" pitchFamily="34" charset="0"/>
                  <a:ea typeface="Times New Roman" pitchFamily="18" charset="0"/>
                </a:rPr>
                <a:t>2</a:t>
              </a:r>
              <a:r>
                <a:rPr kumimoji="0" lang="en-US" b="0" i="0" u="none" strike="noStrike" cap="none" normalizeH="0" baseline="30000" dirty="0">
                  <a:ln>
                    <a:noFill/>
                  </a:ln>
                  <a:solidFill>
                    <a:schemeClr val="tx1"/>
                  </a:solidFill>
                  <a:effectLst/>
                  <a:latin typeface="Arial Narrow" pitchFamily="34" charset="0"/>
                  <a:ea typeface="Times New Roman" pitchFamily="18" charset="0"/>
                </a:rPr>
                <a:t> </a:t>
              </a:r>
              <a:r>
                <a:rPr kumimoji="0" lang="en-US" b="0" i="0" u="none" strike="noStrike" cap="none" normalizeH="0" baseline="0" dirty="0">
                  <a:ln>
                    <a:noFill/>
                  </a:ln>
                  <a:solidFill>
                    <a:schemeClr val="tx1"/>
                  </a:solidFill>
                  <a:effectLst/>
                  <a:latin typeface="Arial Narrow" pitchFamily="34" charset="0"/>
                  <a:ea typeface="Times New Roman" pitchFamily="18" charset="0"/>
                </a:rPr>
                <a:t>0</a:t>
              </a:r>
              <a:r>
                <a:rPr kumimoji="0" lang="en-US" b="0" i="0" u="none" strike="noStrike" cap="none" normalizeH="0" baseline="30000" dirty="0">
                  <a:ln>
                    <a:noFill/>
                  </a:ln>
                  <a:solidFill>
                    <a:schemeClr val="tx1"/>
                  </a:solidFill>
                  <a:effectLst/>
                  <a:latin typeface="Arial Narrow" pitchFamily="34" charset="0"/>
                  <a:ea typeface="Times New Roman" pitchFamily="18" charset="0"/>
                </a:rPr>
                <a:t> </a:t>
              </a:r>
              <a:r>
                <a:rPr kumimoji="0" lang="en-US" b="0" i="0" u="none" strike="noStrike" cap="none" normalizeH="0" baseline="0" dirty="0">
                  <a:ln>
                    <a:noFill/>
                  </a:ln>
                  <a:solidFill>
                    <a:schemeClr val="tx1"/>
                  </a:solidFill>
                  <a:effectLst/>
                  <a:latin typeface="Arial Narrow" pitchFamily="34" charset="0"/>
                  <a:ea typeface="Times New Roman" pitchFamily="18" charset="0"/>
                </a:rPr>
                <a:t>0</a:t>
              </a:r>
              <a:endParaRPr kumimoji="0" lang="en-US" b="0" i="0" u="none" strike="noStrike" cap="none" normalizeH="0" baseline="0" dirty="0">
                <a:ln>
                  <a:noFill/>
                </a:ln>
                <a:solidFill>
                  <a:schemeClr val="tx1"/>
                </a:solidFill>
                <a:effectLst/>
                <a:latin typeface="Arial" pitchFamily="34" charset="0"/>
              </a:endParaRPr>
            </a:p>
          </p:txBody>
        </p:sp>
        <p:sp>
          <p:nvSpPr>
            <p:cNvPr id="78857" name="Text Box 9"/>
            <p:cNvSpPr txBox="1">
              <a:spLocks noChangeArrowheads="1"/>
            </p:cNvSpPr>
            <p:nvPr/>
          </p:nvSpPr>
          <p:spPr bwMode="auto">
            <a:xfrm>
              <a:off x="6074" y="4596"/>
              <a:ext cx="514" cy="540"/>
            </a:xfrm>
            <a:prstGeom prst="rect">
              <a:avLst/>
            </a:prstGeom>
            <a:noFill/>
            <a:ln w="9525">
              <a:noFill/>
              <a:miter lim="800000"/>
              <a:headEnd/>
              <a:tailEnd/>
            </a:ln>
          </p:spPr>
          <p:txBody>
            <a:bodyPr vert="horz" wrap="square" lIns="0" tIns="27432" rIns="0" bIns="0" numCol="1" anchor="t" anchorCtr="0" compatLnSpc="1">
              <a:prstTxWarp prst="textNoShape">
                <a:avLst/>
              </a:prstTxWarp>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Arial Narrow" pitchFamily="34" charset="0"/>
                  <a:ea typeface="Times New Roman" pitchFamily="18" charset="0"/>
                </a:rPr>
                <a:t>1 1</a:t>
              </a:r>
              <a:r>
                <a:rPr kumimoji="0" lang="en-US" b="0" i="0" u="none" strike="noStrike" cap="none" normalizeH="0" baseline="30000" dirty="0">
                  <a:ln>
                    <a:noFill/>
                  </a:ln>
                  <a:solidFill>
                    <a:schemeClr val="tx1"/>
                  </a:solidFill>
                  <a:effectLst/>
                  <a:latin typeface="Arial Narrow" pitchFamily="34" charset="0"/>
                  <a:ea typeface="Times New Roman" pitchFamily="18" charset="0"/>
                </a:rPr>
                <a:t>-</a:t>
              </a:r>
              <a:r>
                <a:rPr kumimoji="0" lang="en-US" b="0" i="0" u="none" strike="noStrike" cap="none" normalizeH="0" baseline="0" dirty="0">
                  <a:ln>
                    <a:noFill/>
                  </a:ln>
                  <a:solidFill>
                    <a:schemeClr val="tx1"/>
                  </a:solidFill>
                  <a:effectLst/>
                  <a:latin typeface="Arial Narrow" pitchFamily="34" charset="0"/>
                  <a:ea typeface="Times New Roman" pitchFamily="18" charset="0"/>
                </a:rPr>
                <a:t>1</a:t>
              </a:r>
              <a:endParaRPr kumimoji="0" lang="en-US" b="0" i="0" u="none" strike="noStrike" cap="none" normalizeH="0" baseline="0" dirty="0">
                <a:ln>
                  <a:noFill/>
                </a:ln>
                <a:solidFill>
                  <a:schemeClr val="tx1"/>
                </a:solidFill>
                <a:effectLst/>
                <a:latin typeface="Arial" pitchFamily="34" charset="0"/>
              </a:endParaRPr>
            </a:p>
          </p:txBody>
        </p:sp>
        <p:sp>
          <p:nvSpPr>
            <p:cNvPr id="78856" name="Text Box 8"/>
            <p:cNvSpPr txBox="1">
              <a:spLocks noChangeArrowheads="1"/>
            </p:cNvSpPr>
            <p:nvPr/>
          </p:nvSpPr>
          <p:spPr bwMode="auto">
            <a:xfrm>
              <a:off x="3503" y="3786"/>
              <a:ext cx="514" cy="540"/>
            </a:xfrm>
            <a:prstGeom prst="rect">
              <a:avLst/>
            </a:prstGeom>
            <a:noFill/>
            <a:ln w="9525">
              <a:noFill/>
              <a:miter lim="800000"/>
              <a:headEnd/>
              <a:tailEnd/>
            </a:ln>
          </p:spPr>
          <p:txBody>
            <a:bodyPr vert="horz" wrap="square" lIns="0" tIns="27432" rIns="0" bIns="0" numCol="1" anchor="t" anchorCtr="0" compatLnSpc="1">
              <a:prstTxWarp prst="textNoShape">
                <a:avLst/>
              </a:prstTxWarp>
            </a:bodyPr>
            <a:lstStyle/>
            <a:p>
              <a:pPr marL="0" marR="0" lvl="0" indent="0" algn="ctr" defTabSz="914400" rtl="0" eaLnBrk="1" fontAlgn="base" latinLnBrk="0" hangingPunct="1">
                <a:lnSpc>
                  <a:spcPct val="150000"/>
                </a:lnSpc>
                <a:spcAft>
                  <a:spcPct val="0"/>
                </a:spcAft>
                <a:buClrTx/>
                <a:buSzTx/>
                <a:buFontTx/>
                <a:buNone/>
                <a:tabLst/>
              </a:pPr>
              <a:r>
                <a:rPr kumimoji="0" lang="en-US" b="0" i="0" u="none" strike="noStrike" cap="none" normalizeH="0" baseline="0" dirty="0">
                  <a:ln>
                    <a:noFill/>
                  </a:ln>
                  <a:solidFill>
                    <a:schemeClr val="tx1"/>
                  </a:solidFill>
                  <a:effectLst/>
                  <a:latin typeface="Arial Narrow" pitchFamily="34" charset="0"/>
                  <a:ea typeface="Times New Roman" pitchFamily="18" charset="0"/>
                </a:rPr>
                <a:t>1</a:t>
              </a:r>
              <a:r>
                <a:rPr kumimoji="0" lang="en-US" b="0" i="0" u="none" strike="noStrike" cap="none" normalizeH="0" baseline="30000" dirty="0">
                  <a:ln>
                    <a:noFill/>
                  </a:ln>
                  <a:solidFill>
                    <a:schemeClr val="tx1"/>
                  </a:solidFill>
                  <a:effectLst/>
                  <a:latin typeface="Arial Narrow" pitchFamily="34" charset="0"/>
                  <a:ea typeface="Times New Roman" pitchFamily="18" charset="0"/>
                </a:rPr>
                <a:t>-</a:t>
              </a:r>
              <a:r>
                <a:rPr kumimoji="0" lang="en-US" b="0" i="0" u="none" strike="noStrike" cap="none" normalizeH="0" baseline="0" dirty="0">
                  <a:ln>
                    <a:noFill/>
                  </a:ln>
                  <a:solidFill>
                    <a:schemeClr val="tx1"/>
                  </a:solidFill>
                  <a:effectLst/>
                  <a:latin typeface="Arial Narrow" pitchFamily="34" charset="0"/>
                  <a:ea typeface="Times New Roman" pitchFamily="18" charset="0"/>
                </a:rPr>
                <a:t>2 2</a:t>
              </a:r>
              <a:endParaRPr kumimoji="0" lang="en-US" b="0" i="0" u="none" strike="noStrike" cap="none" normalizeH="0" baseline="0" dirty="0">
                <a:ln>
                  <a:noFill/>
                </a:ln>
                <a:solidFill>
                  <a:schemeClr val="tx1"/>
                </a:solidFill>
                <a:effectLst/>
                <a:latin typeface="Arial" pitchFamily="34" charset="0"/>
              </a:endParaRPr>
            </a:p>
          </p:txBody>
        </p:sp>
        <p:sp>
          <p:nvSpPr>
            <p:cNvPr id="78855" name="Text Box 7"/>
            <p:cNvSpPr txBox="1">
              <a:spLocks noChangeArrowheads="1"/>
            </p:cNvSpPr>
            <p:nvPr/>
          </p:nvSpPr>
          <p:spPr bwMode="auto">
            <a:xfrm>
              <a:off x="4017" y="6216"/>
              <a:ext cx="514" cy="540"/>
            </a:xfrm>
            <a:prstGeom prst="rect">
              <a:avLst/>
            </a:prstGeom>
            <a:noFill/>
            <a:ln w="9525">
              <a:noFill/>
              <a:miter lim="800000"/>
              <a:headEnd/>
              <a:tailEnd/>
            </a:ln>
          </p:spPr>
          <p:txBody>
            <a:bodyPr vert="horz" wrap="square" lIns="0" tIns="27432" rIns="0" bIns="0" numCol="1" anchor="t" anchorCtr="0" compatLnSpc="1">
              <a:prstTxWarp prst="textNoShape">
                <a:avLst/>
              </a:prstTxWarp>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b="0" i="0" u="none" strike="noStrike" cap="none" normalizeH="0" baseline="30000">
                  <a:ln>
                    <a:noFill/>
                  </a:ln>
                  <a:solidFill>
                    <a:schemeClr val="tx1"/>
                  </a:solidFill>
                  <a:effectLst/>
                  <a:latin typeface="Arial Narrow" pitchFamily="34" charset="0"/>
                  <a:ea typeface="Times New Roman" pitchFamily="18" charset="0"/>
                </a:rPr>
                <a:t> -</a:t>
              </a:r>
              <a:r>
                <a:rPr kumimoji="0" lang="en-US" b="0" i="0" u="none" strike="noStrike" cap="none" normalizeH="0" baseline="0">
                  <a:ln>
                    <a:noFill/>
                  </a:ln>
                  <a:solidFill>
                    <a:schemeClr val="tx1"/>
                  </a:solidFill>
                  <a:effectLst/>
                  <a:latin typeface="Arial Narrow" pitchFamily="34" charset="0"/>
                  <a:ea typeface="Times New Roman" pitchFamily="18" charset="0"/>
                </a:rPr>
                <a:t>2</a:t>
              </a:r>
              <a:r>
                <a:rPr kumimoji="0" lang="en-US" b="0" i="0" u="none" strike="noStrike" cap="none" normalizeH="0" baseline="30000">
                  <a:ln>
                    <a:noFill/>
                  </a:ln>
                  <a:solidFill>
                    <a:schemeClr val="tx1"/>
                  </a:solidFill>
                  <a:effectLst/>
                  <a:latin typeface="Arial Narrow" pitchFamily="34" charset="0"/>
                  <a:ea typeface="Times New Roman" pitchFamily="18" charset="0"/>
                </a:rPr>
                <a:t> </a:t>
              </a:r>
              <a:r>
                <a:rPr kumimoji="0" lang="en-US" b="0" i="0" u="none" strike="noStrike" cap="none" normalizeH="0" baseline="0">
                  <a:ln>
                    <a:noFill/>
                  </a:ln>
                  <a:solidFill>
                    <a:schemeClr val="tx1"/>
                  </a:solidFill>
                  <a:effectLst/>
                  <a:latin typeface="Arial Narrow" pitchFamily="34" charset="0"/>
                  <a:ea typeface="Times New Roman" pitchFamily="18" charset="0"/>
                </a:rPr>
                <a:t>0</a:t>
              </a:r>
              <a:r>
                <a:rPr kumimoji="0" lang="en-US" b="0" i="0" u="none" strike="noStrike" cap="none" normalizeH="0" baseline="30000">
                  <a:ln>
                    <a:noFill/>
                  </a:ln>
                  <a:solidFill>
                    <a:schemeClr val="tx1"/>
                  </a:solidFill>
                  <a:effectLst/>
                  <a:latin typeface="Arial Narrow" pitchFamily="34" charset="0"/>
                  <a:ea typeface="Times New Roman" pitchFamily="18" charset="0"/>
                </a:rPr>
                <a:t> </a:t>
              </a:r>
              <a:r>
                <a:rPr kumimoji="0" lang="en-US" b="0" i="0" u="none" strike="noStrike" cap="none" normalizeH="0" baseline="0">
                  <a:ln>
                    <a:noFill/>
                  </a:ln>
                  <a:solidFill>
                    <a:schemeClr val="tx1"/>
                  </a:solidFill>
                  <a:effectLst/>
                  <a:latin typeface="Arial Narrow" pitchFamily="34" charset="0"/>
                  <a:ea typeface="Times New Roman" pitchFamily="18" charset="0"/>
                </a:rPr>
                <a:t>0</a:t>
              </a:r>
              <a:endParaRPr kumimoji="0" lang="en-US" b="0" i="0" u="none" strike="noStrike" cap="none" normalizeH="0" baseline="0">
                <a:ln>
                  <a:noFill/>
                </a:ln>
                <a:solidFill>
                  <a:schemeClr val="tx1"/>
                </a:solidFill>
                <a:effectLst/>
                <a:latin typeface="Arial"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normAutofit/>
          </a:bodyPr>
          <a:lstStyle/>
          <a:p>
            <a:r>
              <a:rPr lang="en-US" dirty="0"/>
              <a:t>Open Problems in Neurobiology</a:t>
            </a:r>
          </a:p>
        </p:txBody>
      </p:sp>
      <p:sp>
        <p:nvSpPr>
          <p:cNvPr id="3" name="Content Placeholder 2"/>
          <p:cNvSpPr>
            <a:spLocks noGrp="1"/>
          </p:cNvSpPr>
          <p:nvPr>
            <p:ph idx="1"/>
          </p:nvPr>
        </p:nvSpPr>
        <p:spPr>
          <a:xfrm>
            <a:off x="341288" y="1600200"/>
            <a:ext cx="8648165" cy="4452870"/>
          </a:xfrm>
        </p:spPr>
        <p:txBody>
          <a:bodyPr>
            <a:normAutofit/>
          </a:bodyPr>
          <a:lstStyle/>
          <a:p>
            <a:r>
              <a:rPr lang="en-US" dirty="0">
                <a:solidFill>
                  <a:schemeClr val="accent6">
                    <a:lumMod val="50000"/>
                  </a:schemeClr>
                </a:solidFill>
                <a:latin typeface="+mj-lt"/>
              </a:rPr>
              <a:t>Dynamic range of rat’s navigation system</a:t>
            </a:r>
          </a:p>
          <a:p>
            <a:r>
              <a:rPr lang="en-US" dirty="0">
                <a:solidFill>
                  <a:schemeClr val="accent6">
                    <a:lumMod val="50000"/>
                  </a:schemeClr>
                </a:solidFill>
              </a:rPr>
              <a:t>Numerical simulation: Range </a:t>
            </a:r>
            <a:r>
              <a:rPr lang="en-US" dirty="0">
                <a:solidFill>
                  <a:schemeClr val="accent6">
                    <a:lumMod val="50000"/>
                  </a:schemeClr>
                </a:solidFill>
                <a:sym typeface="Symbol"/>
              </a:rPr>
              <a:t></a:t>
            </a:r>
            <a:r>
              <a:rPr lang="en-US" dirty="0">
                <a:solidFill>
                  <a:schemeClr val="accent6">
                    <a:lumMod val="50000"/>
                  </a:schemeClr>
                </a:solidFill>
              </a:rPr>
              <a:t> (1/</a:t>
            </a:r>
            <a:r>
              <a:rPr lang="en-US" dirty="0" err="1">
                <a:solidFill>
                  <a:schemeClr val="accent6">
                    <a:lumMod val="50000"/>
                  </a:schemeClr>
                </a:solidFill>
                <a:latin typeface="Symbol" pitchFamily="18" charset="2"/>
              </a:rPr>
              <a:t>e</a:t>
            </a:r>
            <a:r>
              <a:rPr lang="en-US" baseline="-25000" dirty="0" err="1">
                <a:solidFill>
                  <a:schemeClr val="accent6">
                    <a:lumMod val="50000"/>
                  </a:schemeClr>
                </a:solidFill>
              </a:rPr>
              <a:t>max</a:t>
            </a:r>
            <a:r>
              <a:rPr lang="en-US" dirty="0">
                <a:solidFill>
                  <a:schemeClr val="accent6">
                    <a:lumMod val="50000"/>
                  </a:schemeClr>
                </a:solidFill>
              </a:rPr>
              <a:t>)</a:t>
            </a:r>
            <a:r>
              <a:rPr lang="en-US" baseline="30000" dirty="0">
                <a:solidFill>
                  <a:schemeClr val="accent6">
                    <a:lumMod val="50000"/>
                  </a:schemeClr>
                </a:solidFill>
              </a:rPr>
              <a:t>Exponent</a:t>
            </a:r>
          </a:p>
          <a:p>
            <a:pPr>
              <a:buNone/>
            </a:pPr>
            <a:r>
              <a:rPr lang="en-US" b="1" dirty="0">
                <a:solidFill>
                  <a:schemeClr val="accent6">
                    <a:lumMod val="50000"/>
                  </a:schemeClr>
                </a:solidFill>
                <a:latin typeface="+mj-lt"/>
              </a:rPr>
              <a:t>    </a:t>
            </a:r>
            <a:r>
              <a:rPr lang="en-US" dirty="0">
                <a:solidFill>
                  <a:schemeClr val="accent6">
                    <a:lumMod val="50000"/>
                  </a:schemeClr>
                </a:solidFill>
                <a:latin typeface="+mj-lt"/>
              </a:rPr>
              <a:t>Exponent </a:t>
            </a:r>
            <a:r>
              <a:rPr lang="en-US" dirty="0">
                <a:solidFill>
                  <a:schemeClr val="accent6">
                    <a:lumMod val="50000"/>
                  </a:schemeClr>
                </a:solidFill>
                <a:latin typeface="+mj-lt"/>
                <a:sym typeface="Symbol"/>
              </a:rPr>
              <a:t></a:t>
            </a:r>
            <a:r>
              <a:rPr lang="en-US" b="1" dirty="0">
                <a:solidFill>
                  <a:schemeClr val="accent6">
                    <a:lumMod val="50000"/>
                  </a:schemeClr>
                </a:solidFill>
                <a:latin typeface="+mj-lt"/>
              </a:rPr>
              <a:t> </a:t>
            </a:r>
            <a:r>
              <a:rPr lang="en-US" dirty="0">
                <a:solidFill>
                  <a:schemeClr val="accent6">
                    <a:lumMod val="50000"/>
                  </a:schemeClr>
                </a:solidFill>
                <a:latin typeface="+mj-lt"/>
              </a:rPr>
              <a:t>Number of moduli – </a:t>
            </a:r>
            <a:r>
              <a:rPr lang="en-US" dirty="0">
                <a:solidFill>
                  <a:schemeClr val="accent6">
                    <a:lumMod val="50000"/>
                  </a:schemeClr>
                </a:solidFill>
                <a:latin typeface="Symbol" pitchFamily="18" charset="2"/>
              </a:rPr>
              <a:t>q</a:t>
            </a:r>
            <a:r>
              <a:rPr lang="en-US" dirty="0">
                <a:solidFill>
                  <a:schemeClr val="accent6">
                    <a:lumMod val="50000"/>
                  </a:schemeClr>
                </a:solidFill>
                <a:latin typeface="+mj-lt"/>
              </a:rPr>
              <a:t> </a:t>
            </a:r>
          </a:p>
          <a:p>
            <a:r>
              <a:rPr lang="en-US" b="1" dirty="0">
                <a:solidFill>
                  <a:schemeClr val="accent6">
                    <a:lumMod val="50000"/>
                  </a:schemeClr>
                </a:solidFill>
                <a:latin typeface="+mj-lt"/>
              </a:rPr>
              <a:t>Example: </a:t>
            </a:r>
            <a:r>
              <a:rPr lang="en-US" dirty="0">
                <a:solidFill>
                  <a:schemeClr val="accent6">
                    <a:lumMod val="50000"/>
                  </a:schemeClr>
                </a:solidFill>
                <a:latin typeface="+mj-lt"/>
              </a:rPr>
              <a:t>12 moduli   </a:t>
            </a:r>
            <a:r>
              <a:rPr lang="en-US" dirty="0">
                <a:solidFill>
                  <a:schemeClr val="accent6">
                    <a:lumMod val="50000"/>
                  </a:schemeClr>
                </a:solidFill>
                <a:latin typeface="+mj-lt"/>
                <a:sym typeface="Symbol"/>
              </a:rPr>
              <a:t></a:t>
            </a:r>
            <a:r>
              <a:rPr lang="en-US" dirty="0">
                <a:solidFill>
                  <a:schemeClr val="accent6">
                    <a:lumMod val="50000"/>
                  </a:schemeClr>
                </a:solidFill>
                <a:latin typeface="+mj-lt"/>
              </a:rPr>
              <a:t>   Exponent = 10.7</a:t>
            </a:r>
          </a:p>
          <a:p>
            <a:pPr>
              <a:buNone/>
            </a:pPr>
            <a:r>
              <a:rPr lang="en-US" dirty="0">
                <a:solidFill>
                  <a:schemeClr val="accent6">
                    <a:lumMod val="50000"/>
                  </a:schemeClr>
                </a:solidFill>
                <a:latin typeface="+mj-lt"/>
              </a:rPr>
              <a:t>	Our results yield an exponent of 11.0</a:t>
            </a:r>
            <a:endParaRPr lang="en-US" baseline="-25000" dirty="0">
              <a:solidFill>
                <a:schemeClr val="accent6">
                  <a:lumMod val="50000"/>
                </a:schemeClr>
              </a:solidFill>
              <a:latin typeface="+mj-lt"/>
            </a:endParaRPr>
          </a:p>
          <a:p>
            <a:r>
              <a:rPr lang="en-US" dirty="0">
                <a:solidFill>
                  <a:schemeClr val="accent6">
                    <a:lumMod val="50000"/>
                  </a:schemeClr>
                </a:solidFill>
                <a:latin typeface="+mj-lt"/>
              </a:rPr>
              <a:t>How did the rat’s navigational grids evolve? (Evolutionary basis for moduli optimization)</a:t>
            </a:r>
          </a:p>
        </p:txBody>
      </p:sp>
      <p:sp>
        <p:nvSpPr>
          <p:cNvPr id="4" name="Slide Number Placeholder 3"/>
          <p:cNvSpPr>
            <a:spLocks noGrp="1"/>
          </p:cNvSpPr>
          <p:nvPr>
            <p:ph type="sldNum" sz="quarter" idx="12"/>
          </p:nvPr>
        </p:nvSpPr>
        <p:spPr/>
        <p:txBody>
          <a:bodyPr/>
          <a:lstStyle/>
          <a:p>
            <a:fld id="{86342A6D-3A02-46B1-AA34-1FB548202812}" type="slidenum">
              <a:rPr lang="en-US" smtClean="0"/>
              <a:pPr/>
              <a:t>45</a:t>
            </a:fld>
            <a:endParaRPr lang="en-US" dirty="0"/>
          </a:p>
        </p:txBody>
      </p:sp>
      <p:sp>
        <p:nvSpPr>
          <p:cNvPr id="136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342A6D-3A02-46B1-AA34-1FB548202812}" type="slidenum">
              <a:rPr lang="en-US" smtClean="0"/>
              <a:pPr/>
              <a:t>46</a:t>
            </a:fld>
            <a:endParaRPr lang="en-US" dirty="0"/>
          </a:p>
        </p:txBody>
      </p:sp>
      <p:sp>
        <p:nvSpPr>
          <p:cNvPr id="5" name="Title 1"/>
          <p:cNvSpPr>
            <a:spLocks noGrp="1"/>
          </p:cNvSpPr>
          <p:nvPr>
            <p:ph type="title"/>
          </p:nvPr>
        </p:nvSpPr>
        <p:spPr>
          <a:xfrm>
            <a:off x="0" y="457200"/>
            <a:ext cx="9144000" cy="1143000"/>
          </a:xfrm>
        </p:spPr>
        <p:txBody>
          <a:bodyPr>
            <a:normAutofit/>
          </a:bodyPr>
          <a:lstStyle/>
          <a:p>
            <a:r>
              <a:rPr lang="en-US" dirty="0"/>
              <a:t>Choosing the CD-RNS Moduli</a:t>
            </a:r>
          </a:p>
        </p:txBody>
      </p:sp>
      <p:sp>
        <p:nvSpPr>
          <p:cNvPr id="81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4880" name="Rectangle 49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46" name="Picture 545"/>
          <p:cNvPicPr/>
          <p:nvPr/>
        </p:nvPicPr>
        <p:blipFill>
          <a:blip r:embed="rId2"/>
          <a:srcRect/>
          <a:stretch>
            <a:fillRect/>
          </a:stretch>
        </p:blipFill>
        <p:spPr bwMode="auto">
          <a:xfrm>
            <a:off x="4800861" y="1538637"/>
            <a:ext cx="4343139" cy="4461330"/>
          </a:xfrm>
          <a:prstGeom prst="rect">
            <a:avLst/>
          </a:prstGeom>
          <a:noFill/>
          <a:ln w="9525">
            <a:noFill/>
            <a:miter lim="800000"/>
            <a:headEnd/>
            <a:tailEnd/>
          </a:ln>
        </p:spPr>
      </p:pic>
      <p:sp>
        <p:nvSpPr>
          <p:cNvPr id="10" name="TextBox 9"/>
          <p:cNvSpPr txBox="1"/>
          <p:nvPr/>
        </p:nvSpPr>
        <p:spPr>
          <a:xfrm>
            <a:off x="360541" y="1543919"/>
            <a:ext cx="2794098" cy="830997"/>
          </a:xfrm>
          <a:prstGeom prst="rect">
            <a:avLst/>
          </a:prstGeom>
          <a:noFill/>
        </p:spPr>
        <p:txBody>
          <a:bodyPr wrap="none" rtlCol="0">
            <a:spAutoFit/>
          </a:bodyPr>
          <a:lstStyle/>
          <a:p>
            <a:r>
              <a:rPr lang="en-US" sz="2400" b="1" dirty="0"/>
              <a:t>Theorem 2:  </a:t>
            </a:r>
            <a:r>
              <a:rPr lang="en-US" sz="2400" dirty="0">
                <a:latin typeface="Symbol" pitchFamily="18" charset="2"/>
              </a:rPr>
              <a:t>m</a:t>
            </a:r>
            <a:r>
              <a:rPr lang="en-US" sz="2400" dirty="0"/>
              <a:t> </a:t>
            </a:r>
            <a:r>
              <a:rPr lang="en-US" sz="2400" dirty="0">
                <a:sym typeface="Symbol"/>
              </a:rPr>
              <a:t></a:t>
            </a:r>
            <a:r>
              <a:rPr lang="en-US" sz="2400" dirty="0"/>
              <a:t> 36.0</a:t>
            </a:r>
          </a:p>
          <a:p>
            <a:r>
              <a:rPr lang="en-US" sz="2400" b="1" dirty="0"/>
              <a:t>Theorem 3: </a:t>
            </a:r>
            <a:r>
              <a:rPr lang="en-US" sz="2400" dirty="0"/>
              <a:t> </a:t>
            </a:r>
            <a:r>
              <a:rPr lang="en-US" sz="2400" dirty="0">
                <a:latin typeface="Symbol" pitchFamily="18" charset="2"/>
              </a:rPr>
              <a:t>m</a:t>
            </a:r>
            <a:r>
              <a:rPr lang="en-US" sz="2400" dirty="0"/>
              <a:t> </a:t>
            </a:r>
            <a:r>
              <a:rPr lang="en-US" sz="2400" dirty="0">
                <a:sym typeface="Symbol"/>
              </a:rPr>
              <a:t></a:t>
            </a:r>
            <a:r>
              <a:rPr lang="en-US" sz="2400" dirty="0"/>
              <a:t> 39.6</a:t>
            </a:r>
          </a:p>
        </p:txBody>
      </p:sp>
      <p:sp>
        <p:nvSpPr>
          <p:cNvPr id="11" name="TextBox 10"/>
          <p:cNvSpPr txBox="1"/>
          <p:nvPr/>
        </p:nvSpPr>
        <p:spPr>
          <a:xfrm>
            <a:off x="390395" y="2576284"/>
            <a:ext cx="4482766" cy="830997"/>
          </a:xfrm>
          <a:prstGeom prst="rect">
            <a:avLst/>
          </a:prstGeom>
          <a:noFill/>
        </p:spPr>
        <p:txBody>
          <a:bodyPr wrap="none" rtlCol="0">
            <a:spAutoFit/>
          </a:bodyPr>
          <a:lstStyle/>
          <a:p>
            <a:r>
              <a:rPr lang="en-US" sz="2400" dirty="0"/>
              <a:t>Intuitively, the moduli are optimal </a:t>
            </a:r>
          </a:p>
          <a:p>
            <a:r>
              <a:rPr lang="en-US" sz="2400" dirty="0"/>
              <a:t>when the two bounds coincide</a:t>
            </a:r>
          </a:p>
        </p:txBody>
      </p:sp>
      <p:sp>
        <p:nvSpPr>
          <p:cNvPr id="13" name="TextBox 12"/>
          <p:cNvSpPr txBox="1"/>
          <p:nvPr/>
        </p:nvSpPr>
        <p:spPr>
          <a:xfrm>
            <a:off x="418514" y="3703185"/>
            <a:ext cx="4072077" cy="1569660"/>
          </a:xfrm>
          <a:prstGeom prst="rect">
            <a:avLst/>
          </a:prstGeom>
          <a:noFill/>
        </p:spPr>
        <p:txBody>
          <a:bodyPr wrap="none" rtlCol="0">
            <a:spAutoFit/>
          </a:bodyPr>
          <a:lstStyle/>
          <a:p>
            <a:r>
              <a:rPr lang="en-US" sz="2400" dirty="0"/>
              <a:t>To cover the dynamic range </a:t>
            </a:r>
            <a:r>
              <a:rPr lang="en-US" sz="2400" dirty="0">
                <a:latin typeface="Symbol" pitchFamily="18" charset="2"/>
              </a:rPr>
              <a:t>m</a:t>
            </a:r>
            <a:r>
              <a:rPr lang="en-US" sz="2400" dirty="0"/>
              <a:t>, </a:t>
            </a:r>
          </a:p>
          <a:p>
            <a:r>
              <a:rPr lang="en-US" sz="2400" dirty="0"/>
              <a:t>choose the moduli that are </a:t>
            </a:r>
          </a:p>
          <a:p>
            <a:r>
              <a:rPr lang="en-US" sz="2400" dirty="0"/>
              <a:t>on the order of (2</a:t>
            </a:r>
            <a:r>
              <a:rPr lang="en-US" sz="2400" dirty="0">
                <a:latin typeface="Symbol" pitchFamily="18" charset="2"/>
              </a:rPr>
              <a:t>me</a:t>
            </a:r>
            <a:r>
              <a:rPr lang="en-US" sz="2400" baseline="-25000" dirty="0"/>
              <a:t>max</a:t>
            </a:r>
            <a:r>
              <a:rPr lang="en-US" sz="2400" dirty="0"/>
              <a:t>)</a:t>
            </a:r>
            <a:r>
              <a:rPr lang="en-US" sz="2400" baseline="30000" dirty="0"/>
              <a:t>1/2</a:t>
            </a:r>
            <a:r>
              <a:rPr lang="en-US" sz="2400" dirty="0"/>
              <a:t> </a:t>
            </a:r>
          </a:p>
          <a:p>
            <a:r>
              <a:rPr lang="en-US" sz="2400" dirty="0"/>
              <a:t>and differ by 2</a:t>
            </a:r>
            <a:r>
              <a:rPr lang="en-US" sz="2400" dirty="0">
                <a:latin typeface="Symbol" pitchFamily="18" charset="2"/>
              </a:rPr>
              <a:t>e</a:t>
            </a:r>
            <a:r>
              <a:rPr lang="en-US" sz="2400" baseline="-25000" dirty="0"/>
              <a:t>max</a:t>
            </a:r>
            <a:endParaRPr lang="en-US"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591338-1FFF-4C88-9A14-43C6A51DBDA1}"/>
              </a:ext>
            </a:extLst>
          </p:cNvPr>
          <p:cNvSpPr/>
          <p:nvPr/>
        </p:nvSpPr>
        <p:spPr>
          <a:xfrm>
            <a:off x="326379" y="5806440"/>
            <a:ext cx="4795848" cy="400050"/>
          </a:xfrm>
          <a:prstGeom prst="rect">
            <a:avLst/>
          </a:prstGeom>
          <a:solidFill>
            <a:schemeClr val="accent6">
              <a:lumMod val="40000"/>
              <a:lumOff val="60000"/>
            </a:schemeClr>
          </a:solidFill>
        </p:spPr>
        <p:txBody>
          <a:bodyPr wrap="square" rtlCol="0" anchor="ctr">
            <a:spAutoFit/>
          </a:bodyPr>
          <a:lstStyle/>
          <a:p>
            <a:pPr algn="ctr"/>
            <a:endParaRPr lang="en-US" sz="4400" b="1" dirty="0">
              <a:solidFill>
                <a:srgbClr val="00CC00"/>
              </a:solidFill>
              <a:latin typeface="+mj-lt"/>
              <a:ea typeface="+mj-ea"/>
              <a:cs typeface="B Titr" pitchFamily="2" charset="-78"/>
            </a:endParaRPr>
          </a:p>
        </p:txBody>
      </p:sp>
      <p:sp>
        <p:nvSpPr>
          <p:cNvPr id="4" name="Slide Number Placeholder 3"/>
          <p:cNvSpPr>
            <a:spLocks noGrp="1"/>
          </p:cNvSpPr>
          <p:nvPr>
            <p:ph type="sldNum" sz="quarter" idx="12"/>
          </p:nvPr>
        </p:nvSpPr>
        <p:spPr/>
        <p:txBody>
          <a:bodyPr/>
          <a:lstStyle/>
          <a:p>
            <a:fld id="{86342A6D-3A02-46B1-AA34-1FB548202812}" type="slidenum">
              <a:rPr lang="en-US" smtClean="0"/>
              <a:pPr/>
              <a:t>47</a:t>
            </a:fld>
            <a:endParaRPr lang="en-US" dirty="0"/>
          </a:p>
        </p:txBody>
      </p:sp>
      <p:sp>
        <p:nvSpPr>
          <p:cNvPr id="5" name="Title 1"/>
          <p:cNvSpPr>
            <a:spLocks noGrp="1"/>
          </p:cNvSpPr>
          <p:nvPr>
            <p:ph type="title"/>
          </p:nvPr>
        </p:nvSpPr>
        <p:spPr>
          <a:xfrm>
            <a:off x="457200" y="457200"/>
            <a:ext cx="8229600" cy="914657"/>
          </a:xfrm>
        </p:spPr>
        <p:txBody>
          <a:bodyPr/>
          <a:lstStyle/>
          <a:p>
            <a:r>
              <a:rPr lang="en-US" dirty="0"/>
              <a:t>Outline</a:t>
            </a:r>
          </a:p>
        </p:txBody>
      </p:sp>
      <p:sp>
        <p:nvSpPr>
          <p:cNvPr id="9" name="Content Placeholder 2"/>
          <p:cNvSpPr>
            <a:spLocks noGrp="1"/>
          </p:cNvSpPr>
          <p:nvPr>
            <p:ph idx="1"/>
          </p:nvPr>
        </p:nvSpPr>
        <p:spPr>
          <a:xfrm>
            <a:off x="326379" y="1328916"/>
            <a:ext cx="4785829" cy="4974543"/>
          </a:xfrm>
        </p:spPr>
        <p:txBody>
          <a:bodyPr>
            <a:normAutofit fontScale="77500" lnSpcReduction="20000"/>
          </a:bodyPr>
          <a:lstStyle/>
          <a:p>
            <a:r>
              <a:rPr lang="en-US" b="1" dirty="0">
                <a:solidFill>
                  <a:schemeClr val="accent6">
                    <a:lumMod val="50000"/>
                  </a:schemeClr>
                </a:solidFill>
              </a:rPr>
              <a:t>Introduction and Background</a:t>
            </a:r>
          </a:p>
          <a:p>
            <a:pPr lvl="1"/>
            <a:r>
              <a:rPr lang="en-US" b="1" dirty="0">
                <a:solidFill>
                  <a:srgbClr val="C75F09"/>
                </a:solidFill>
              </a:rPr>
              <a:t>Why analog is cool again</a:t>
            </a:r>
          </a:p>
          <a:p>
            <a:pPr lvl="1"/>
            <a:r>
              <a:rPr lang="en-US" b="1" dirty="0">
                <a:solidFill>
                  <a:srgbClr val="C75F09"/>
                </a:solidFill>
              </a:rPr>
              <a:t>Residue number system (RNS)</a:t>
            </a:r>
          </a:p>
          <a:p>
            <a:pPr lvl="1"/>
            <a:r>
              <a:rPr lang="en-US" b="1" dirty="0">
                <a:solidFill>
                  <a:srgbClr val="C75F09"/>
                </a:solidFill>
              </a:rPr>
              <a:t>The brain and numeracy</a:t>
            </a:r>
          </a:p>
          <a:p>
            <a:r>
              <a:rPr lang="en-US" b="1" dirty="0">
                <a:solidFill>
                  <a:schemeClr val="accent6">
                    <a:lumMod val="50000"/>
                  </a:schemeClr>
                </a:solidFill>
              </a:rPr>
              <a:t>Hybrid Numbers and Arithmetic</a:t>
            </a:r>
          </a:p>
          <a:p>
            <a:pPr lvl="1"/>
            <a:r>
              <a:rPr lang="en-US" b="1" dirty="0">
                <a:solidFill>
                  <a:srgbClr val="C75F09"/>
                </a:solidFill>
              </a:rPr>
              <a:t>Historical perspective</a:t>
            </a:r>
          </a:p>
          <a:p>
            <a:pPr lvl="1"/>
            <a:r>
              <a:rPr lang="en-US" b="1" dirty="0">
                <a:solidFill>
                  <a:srgbClr val="C75F09"/>
                </a:solidFill>
              </a:rPr>
              <a:t>Some hybrid representations</a:t>
            </a:r>
          </a:p>
          <a:p>
            <a:pPr lvl="1"/>
            <a:r>
              <a:rPr lang="en-US" b="1" dirty="0">
                <a:solidFill>
                  <a:srgbClr val="C75F09"/>
                </a:solidFill>
              </a:rPr>
              <a:t>Nobel Prize in medicine, 2014</a:t>
            </a:r>
          </a:p>
          <a:p>
            <a:r>
              <a:rPr lang="en-US" b="1" dirty="0">
                <a:solidFill>
                  <a:schemeClr val="accent6">
                    <a:lumMod val="50000"/>
                  </a:schemeClr>
                </a:solidFill>
              </a:rPr>
              <a:t>Continuous-Digits RNS</a:t>
            </a:r>
          </a:p>
          <a:p>
            <a:pPr lvl="1"/>
            <a:r>
              <a:rPr lang="en-US" b="1" dirty="0">
                <a:solidFill>
                  <a:srgbClr val="C75F09"/>
                </a:solidFill>
              </a:rPr>
              <a:t>CD-RNS models rat’s navigation</a:t>
            </a:r>
          </a:p>
          <a:p>
            <a:pPr lvl="1"/>
            <a:r>
              <a:rPr lang="en-US" b="1" dirty="0">
                <a:solidFill>
                  <a:srgbClr val="C75F09"/>
                </a:solidFill>
              </a:rPr>
              <a:t>Different from discrete RNS</a:t>
            </a:r>
          </a:p>
          <a:p>
            <a:pPr lvl="1"/>
            <a:r>
              <a:rPr lang="en-US" b="1" dirty="0">
                <a:solidFill>
                  <a:srgbClr val="C75F09"/>
                </a:solidFill>
              </a:rPr>
              <a:t>Dynamic range and precision</a:t>
            </a:r>
          </a:p>
          <a:p>
            <a:pPr lvl="1"/>
            <a:r>
              <a:rPr lang="en-US" b="1" dirty="0">
                <a:solidFill>
                  <a:srgbClr val="C75F09"/>
                </a:solidFill>
              </a:rPr>
              <a:t>Other properties and challenges</a:t>
            </a:r>
          </a:p>
          <a:p>
            <a:r>
              <a:rPr lang="en-US" b="1" dirty="0">
                <a:solidFill>
                  <a:schemeClr val="accent6">
                    <a:lumMod val="50000"/>
                  </a:schemeClr>
                </a:solidFill>
              </a:rPr>
              <a:t>Conclusions and Future Work</a:t>
            </a:r>
          </a:p>
        </p:txBody>
      </p:sp>
      <p:grpSp>
        <p:nvGrpSpPr>
          <p:cNvPr id="23" name="Group 22"/>
          <p:cNvGrpSpPr/>
          <p:nvPr/>
        </p:nvGrpSpPr>
        <p:grpSpPr>
          <a:xfrm>
            <a:off x="5730042" y="4189663"/>
            <a:ext cx="2923858" cy="1856365"/>
            <a:chOff x="6363222" y="1478070"/>
            <a:chExt cx="2054268" cy="1277655"/>
          </a:xfrm>
        </p:grpSpPr>
        <p:grpSp>
          <p:nvGrpSpPr>
            <p:cNvPr id="84993" name="Group 1"/>
            <p:cNvGrpSpPr>
              <a:grpSpLocks/>
            </p:cNvGrpSpPr>
            <p:nvPr/>
          </p:nvGrpSpPr>
          <p:grpSpPr bwMode="auto">
            <a:xfrm>
              <a:off x="6363222" y="1478070"/>
              <a:ext cx="2054268" cy="1277655"/>
              <a:chOff x="4125" y="4759"/>
              <a:chExt cx="1751" cy="1077"/>
            </a:xfrm>
          </p:grpSpPr>
          <p:sp>
            <p:nvSpPr>
              <p:cNvPr id="84994" name="AutoShape 2"/>
              <p:cNvSpPr>
                <a:spLocks noChangeArrowheads="1"/>
              </p:cNvSpPr>
              <p:nvPr/>
            </p:nvSpPr>
            <p:spPr bwMode="auto">
              <a:xfrm>
                <a:off x="4367" y="5479"/>
                <a:ext cx="426" cy="357"/>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995" name="AutoShape 3"/>
              <p:cNvSpPr>
                <a:spLocks noChangeArrowheads="1"/>
              </p:cNvSpPr>
              <p:nvPr/>
            </p:nvSpPr>
            <p:spPr bwMode="auto">
              <a:xfrm>
                <a:off x="4799" y="5479"/>
                <a:ext cx="426" cy="357"/>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996" name="AutoShape 4"/>
              <p:cNvSpPr>
                <a:spLocks noChangeArrowheads="1"/>
              </p:cNvSpPr>
              <p:nvPr/>
            </p:nvSpPr>
            <p:spPr bwMode="auto">
              <a:xfrm>
                <a:off x="5231" y="5479"/>
                <a:ext cx="426" cy="357"/>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997" name="AutoShape 5"/>
              <p:cNvSpPr>
                <a:spLocks noChangeArrowheads="1"/>
              </p:cNvSpPr>
              <p:nvPr/>
            </p:nvSpPr>
            <p:spPr bwMode="auto">
              <a:xfrm>
                <a:off x="4585" y="5127"/>
                <a:ext cx="427" cy="356"/>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998" name="AutoShape 6"/>
              <p:cNvSpPr>
                <a:spLocks noChangeArrowheads="1"/>
              </p:cNvSpPr>
              <p:nvPr/>
            </p:nvSpPr>
            <p:spPr bwMode="auto">
              <a:xfrm>
                <a:off x="5012" y="5127"/>
                <a:ext cx="426" cy="356"/>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999" name="AutoShape 7"/>
              <p:cNvSpPr>
                <a:spLocks noChangeArrowheads="1"/>
              </p:cNvSpPr>
              <p:nvPr/>
            </p:nvSpPr>
            <p:spPr bwMode="auto">
              <a:xfrm>
                <a:off x="5449" y="5127"/>
                <a:ext cx="427" cy="356"/>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00" name="AutoShape 8"/>
              <p:cNvSpPr>
                <a:spLocks noChangeArrowheads="1"/>
              </p:cNvSpPr>
              <p:nvPr/>
            </p:nvSpPr>
            <p:spPr bwMode="auto">
              <a:xfrm>
                <a:off x="4148" y="5127"/>
                <a:ext cx="426" cy="356"/>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01" name="AutoShape 9"/>
              <p:cNvSpPr>
                <a:spLocks noChangeArrowheads="1"/>
              </p:cNvSpPr>
              <p:nvPr/>
            </p:nvSpPr>
            <p:spPr bwMode="auto">
              <a:xfrm>
                <a:off x="4367" y="4759"/>
                <a:ext cx="426" cy="358"/>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02" name="AutoShape 10"/>
              <p:cNvSpPr>
                <a:spLocks noChangeArrowheads="1"/>
              </p:cNvSpPr>
              <p:nvPr/>
            </p:nvSpPr>
            <p:spPr bwMode="auto">
              <a:xfrm>
                <a:off x="4799" y="4759"/>
                <a:ext cx="426" cy="358"/>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03" name="AutoShape 11"/>
              <p:cNvSpPr>
                <a:spLocks noChangeArrowheads="1"/>
              </p:cNvSpPr>
              <p:nvPr/>
            </p:nvSpPr>
            <p:spPr bwMode="auto">
              <a:xfrm>
                <a:off x="5231" y="4759"/>
                <a:ext cx="426" cy="358"/>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04" name="Line 12"/>
              <p:cNvSpPr>
                <a:spLocks noChangeShapeType="1"/>
              </p:cNvSpPr>
              <p:nvPr/>
            </p:nvSpPr>
            <p:spPr bwMode="auto">
              <a:xfrm>
                <a:off x="4125" y="4759"/>
                <a:ext cx="1728" cy="1"/>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5005" name="Line 13"/>
              <p:cNvSpPr>
                <a:spLocks noChangeShapeType="1"/>
              </p:cNvSpPr>
              <p:nvPr/>
            </p:nvSpPr>
            <p:spPr bwMode="auto">
              <a:xfrm>
                <a:off x="4148" y="5479"/>
                <a:ext cx="219" cy="357"/>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5006" name="Line 14"/>
              <p:cNvSpPr>
                <a:spLocks noChangeShapeType="1"/>
              </p:cNvSpPr>
              <p:nvPr/>
            </p:nvSpPr>
            <p:spPr bwMode="auto">
              <a:xfrm flipH="1">
                <a:off x="5663" y="5479"/>
                <a:ext cx="207" cy="357"/>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5007" name="Oval 15"/>
              <p:cNvSpPr>
                <a:spLocks noChangeArrowheads="1"/>
              </p:cNvSpPr>
              <p:nvPr/>
            </p:nvSpPr>
            <p:spPr bwMode="auto">
              <a:xfrm>
                <a:off x="4977" y="5450"/>
                <a:ext cx="68" cy="70"/>
              </a:xfrm>
              <a:prstGeom prst="ellipse">
                <a:avLst/>
              </a:prstGeom>
              <a:solidFill>
                <a:srgbClr val="000000"/>
              </a:solid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5008" name="Line 16"/>
              <p:cNvSpPr>
                <a:spLocks noChangeShapeType="1"/>
              </p:cNvSpPr>
              <p:nvPr/>
            </p:nvSpPr>
            <p:spPr bwMode="auto">
              <a:xfrm flipH="1" flipV="1">
                <a:off x="4125" y="4759"/>
                <a:ext cx="241" cy="369"/>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5009" name="Line 17"/>
              <p:cNvSpPr>
                <a:spLocks noChangeShapeType="1"/>
              </p:cNvSpPr>
              <p:nvPr/>
            </p:nvSpPr>
            <p:spPr bwMode="auto">
              <a:xfrm flipV="1">
                <a:off x="5663" y="4759"/>
                <a:ext cx="207" cy="357"/>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85010" name="Picture 18"/>
            <p:cNvPicPr>
              <a:picLocks noChangeAspect="1" noChangeArrowheads="1"/>
            </p:cNvPicPr>
            <p:nvPr/>
          </p:nvPicPr>
          <p:blipFill>
            <a:blip r:embed="rId2"/>
            <a:srcRect/>
            <a:stretch>
              <a:fillRect/>
            </a:stretch>
          </p:blipFill>
          <p:spPr bwMode="auto">
            <a:xfrm>
              <a:off x="7039627" y="2116899"/>
              <a:ext cx="251222" cy="200415"/>
            </a:xfrm>
            <a:prstGeom prst="rect">
              <a:avLst/>
            </a:prstGeom>
            <a:noFill/>
          </p:spPr>
        </p:pic>
      </p:grpSp>
      <p:pic>
        <p:nvPicPr>
          <p:cNvPr id="2" name="Picture 1">
            <a:extLst>
              <a:ext uri="{FF2B5EF4-FFF2-40B4-BE49-F238E27FC236}">
                <a16:creationId xmlns:a16="http://schemas.microsoft.com/office/drawing/2014/main" id="{0B18A33E-07D4-4362-A412-A44B6DB25AD4}"/>
              </a:ext>
            </a:extLst>
          </p:cNvPr>
          <p:cNvPicPr>
            <a:picLocks noChangeAspect="1"/>
          </p:cNvPicPr>
          <p:nvPr/>
        </p:nvPicPr>
        <p:blipFill rotWithShape="1">
          <a:blip r:embed="rId3"/>
          <a:srcRect t="14338"/>
          <a:stretch/>
        </p:blipFill>
        <p:spPr>
          <a:xfrm>
            <a:off x="5254376" y="3035827"/>
            <a:ext cx="3796708" cy="824918"/>
          </a:xfrm>
          <a:prstGeom prst="rect">
            <a:avLst/>
          </a:prstGeom>
        </p:spPr>
      </p:pic>
      <p:pic>
        <p:nvPicPr>
          <p:cNvPr id="90114" name="Picture 2" descr="Analog and digital technology - What's the difference?">
            <a:extLst>
              <a:ext uri="{FF2B5EF4-FFF2-40B4-BE49-F238E27FC236}">
                <a16:creationId xmlns:a16="http://schemas.microsoft.com/office/drawing/2014/main" id="{92F11864-0DFC-4320-929D-872CB5C125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5680" b="3215"/>
          <a:stretch/>
        </p:blipFill>
        <p:spPr bwMode="auto">
          <a:xfrm>
            <a:off x="5661426" y="1256736"/>
            <a:ext cx="2954068" cy="1531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0547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a:t>Summary and Conclusions</a:t>
            </a:r>
          </a:p>
        </p:txBody>
      </p:sp>
      <p:sp>
        <p:nvSpPr>
          <p:cNvPr id="3" name="Content Placeholder 2"/>
          <p:cNvSpPr>
            <a:spLocks noGrp="1"/>
          </p:cNvSpPr>
          <p:nvPr>
            <p:ph idx="1"/>
          </p:nvPr>
        </p:nvSpPr>
        <p:spPr>
          <a:xfrm>
            <a:off x="331470" y="1600200"/>
            <a:ext cx="8229600" cy="4525963"/>
          </a:xfrm>
        </p:spPr>
        <p:txBody>
          <a:bodyPr>
            <a:normAutofit lnSpcReduction="10000"/>
          </a:bodyPr>
          <a:lstStyle/>
          <a:p>
            <a:r>
              <a:rPr lang="en-US" dirty="0"/>
              <a:t>Introduced RNS with continuous residues</a:t>
            </a:r>
          </a:p>
          <a:p>
            <a:pPr lvl="1"/>
            <a:r>
              <a:rPr lang="en-US" dirty="0">
                <a:solidFill>
                  <a:srgbClr val="C75F09"/>
                </a:solidFill>
              </a:rPr>
              <a:t>Distinct from ordinary RNS</a:t>
            </a:r>
          </a:p>
          <a:p>
            <a:pPr lvl="1"/>
            <a:r>
              <a:rPr lang="en-US" dirty="0">
                <a:solidFill>
                  <a:srgbClr val="C75F09"/>
                </a:solidFill>
              </a:rPr>
              <a:t>Advantages (similar to other hybrid schemes)</a:t>
            </a:r>
          </a:p>
          <a:p>
            <a:r>
              <a:rPr lang="en-US" dirty="0"/>
              <a:t>Studied range, accuracy, tradeoffs</a:t>
            </a:r>
          </a:p>
          <a:p>
            <a:pPr lvl="1"/>
            <a:r>
              <a:rPr lang="en-US" dirty="0">
                <a:solidFill>
                  <a:srgbClr val="C75F09"/>
                </a:solidFill>
              </a:rPr>
              <a:t>Tight bounds for dynamic range</a:t>
            </a:r>
          </a:p>
          <a:p>
            <a:pPr lvl="1"/>
            <a:r>
              <a:rPr lang="en-US" dirty="0">
                <a:solidFill>
                  <a:srgbClr val="C75F09"/>
                </a:solidFill>
              </a:rPr>
              <a:t>Optimal choice of moduli</a:t>
            </a:r>
          </a:p>
          <a:p>
            <a:r>
              <a:rPr lang="en-US" dirty="0"/>
              <a:t>Showed link to computational neuroscience</a:t>
            </a:r>
          </a:p>
          <a:p>
            <a:pPr lvl="1"/>
            <a:r>
              <a:rPr lang="en-US" dirty="0">
                <a:solidFill>
                  <a:srgbClr val="C75F09"/>
                </a:solidFill>
              </a:rPr>
              <a:t>Rat’s sense of location, navigation</a:t>
            </a:r>
          </a:p>
          <a:p>
            <a:pPr lvl="1"/>
            <a:r>
              <a:rPr lang="en-US" dirty="0">
                <a:solidFill>
                  <a:srgbClr val="C75F09"/>
                </a:solidFill>
              </a:rPr>
              <a:t>Moduli in nature: evolutionary implications</a:t>
            </a:r>
          </a:p>
          <a:p>
            <a:endParaRPr lang="en-US" dirty="0"/>
          </a:p>
          <a:p>
            <a:endParaRPr lang="en-US" dirty="0"/>
          </a:p>
        </p:txBody>
      </p:sp>
      <p:sp>
        <p:nvSpPr>
          <p:cNvPr id="4" name="Slide Number Placeholder 3"/>
          <p:cNvSpPr>
            <a:spLocks noGrp="1"/>
          </p:cNvSpPr>
          <p:nvPr>
            <p:ph type="sldNum" sz="quarter" idx="12"/>
          </p:nvPr>
        </p:nvSpPr>
        <p:spPr/>
        <p:txBody>
          <a:bodyPr/>
          <a:lstStyle/>
          <a:p>
            <a:fld id="{86342A6D-3A02-46B1-AA34-1FB548202812}" type="slidenum">
              <a:rPr lang="en-US" smtClean="0"/>
              <a:pPr/>
              <a:t>48</a:t>
            </a:fld>
            <a:endParaRPr lang="en-US" dirty="0"/>
          </a:p>
        </p:txBody>
      </p:sp>
      <p:sp>
        <p:nvSpPr>
          <p:cNvPr id="5" name="Text Box 17">
            <a:extLst>
              <a:ext uri="{FF2B5EF4-FFF2-40B4-BE49-F238E27FC236}">
                <a16:creationId xmlns:a16="http://schemas.microsoft.com/office/drawing/2014/main" id="{2BEE1681-FEA9-44B8-A7F7-1BBCD1681DC9}"/>
              </a:ext>
            </a:extLst>
          </p:cNvPr>
          <p:cNvSpPr txBox="1">
            <a:spLocks noChangeArrowheads="1"/>
          </p:cNvSpPr>
          <p:nvPr/>
        </p:nvSpPr>
        <p:spPr bwMode="auto">
          <a:xfrm>
            <a:off x="6819900" y="3224368"/>
            <a:ext cx="1866900" cy="1107996"/>
          </a:xfrm>
          <a:prstGeom prst="rect">
            <a:avLst/>
          </a:prstGeom>
          <a:noFill/>
          <a:ln w="19050">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1400" b="0" dirty="0">
                <a:solidFill>
                  <a:schemeClr val="tx2">
                    <a:lumMod val="85000"/>
                    <a:lumOff val="15000"/>
                  </a:schemeClr>
                </a:solidFill>
                <a:latin typeface="Times New Roman" panose="02020603050405020304" pitchFamily="18" charset="0"/>
                <a:cs typeface="Times New Roman" panose="02020603050405020304" pitchFamily="18" charset="0"/>
              </a:rPr>
              <a:t> </a:t>
            </a:r>
            <a:r>
              <a:rPr lang="en-US" altLang="en-US" sz="6600" b="0" dirty="0">
                <a:solidFill>
                  <a:srgbClr val="7030A0"/>
                </a:solidFill>
                <a:latin typeface="Times New Roman" panose="02020603050405020304" pitchFamily="18" charset="0"/>
                <a:cs typeface="Times New Roman" panose="02020603050405020304" pitchFamily="18" charset="0"/>
              </a:rPr>
              <a:t>D</a:t>
            </a:r>
            <a:r>
              <a:rPr lang="en-US" altLang="en-US" sz="1100" b="0" dirty="0">
                <a:solidFill>
                  <a:srgbClr val="0070C0"/>
                </a:solidFill>
                <a:latin typeface="Times New Roman" panose="02020603050405020304" pitchFamily="18" charset="0"/>
                <a:cs typeface="Times New Roman" panose="02020603050405020304" pitchFamily="18" charset="0"/>
              </a:rPr>
              <a:t> </a:t>
            </a:r>
            <a:r>
              <a:rPr lang="en-US" altLang="en-US" sz="6600" b="0" dirty="0">
                <a:solidFill>
                  <a:srgbClr val="0070C0"/>
                </a:solidFill>
                <a:latin typeface="Times New Roman" panose="02020603050405020304" pitchFamily="18" charset="0"/>
                <a:cs typeface="Times New Roman" panose="02020603050405020304" pitchFamily="18" charset="0"/>
              </a:rPr>
              <a:t>-</a:t>
            </a:r>
            <a:r>
              <a:rPr lang="en-US" altLang="en-US" sz="1050" b="0" dirty="0">
                <a:solidFill>
                  <a:srgbClr val="0070C0"/>
                </a:solidFill>
                <a:latin typeface="Times New Roman" panose="02020603050405020304" pitchFamily="18" charset="0"/>
                <a:cs typeface="Times New Roman" panose="02020603050405020304" pitchFamily="18" charset="0"/>
              </a:rPr>
              <a:t> </a:t>
            </a:r>
            <a:r>
              <a:rPr lang="en-US" altLang="en-US" sz="6600" b="0" dirty="0">
                <a:solidFill>
                  <a:schemeClr val="accent5">
                    <a:lumMod val="50000"/>
                  </a:schemeClr>
                </a:solidFill>
                <a:latin typeface="Times New Roman" panose="02020603050405020304" pitchFamily="18" charset="0"/>
                <a:cs typeface="Times New Roman" panose="02020603050405020304" pitchFamily="18" charset="0"/>
              </a:rPr>
              <a:t>A</a:t>
            </a:r>
            <a:endParaRPr lang="en-US" altLang="en-US" sz="5400" b="0"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27CF448-2B03-4743-9A21-F5E3E00BA650}"/>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t="19832"/>
          <a:stretch/>
        </p:blipFill>
        <p:spPr>
          <a:xfrm>
            <a:off x="6553202" y="2118662"/>
            <a:ext cx="2133600" cy="515756"/>
          </a:xfrm>
          <a:prstGeom prst="rect">
            <a:avLst/>
          </a:prstGeom>
        </p:spPr>
      </p:pic>
      <p:pic>
        <p:nvPicPr>
          <p:cNvPr id="7" name="Picture 6">
            <a:extLst>
              <a:ext uri="{FF2B5EF4-FFF2-40B4-BE49-F238E27FC236}">
                <a16:creationId xmlns:a16="http://schemas.microsoft.com/office/drawing/2014/main" id="{00163F7B-F13B-4768-83F3-4D43A1EE95E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6714173" y="4999666"/>
            <a:ext cx="1972627" cy="584228"/>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a:t>Ongoing and Future Work</a:t>
            </a:r>
          </a:p>
        </p:txBody>
      </p:sp>
      <p:sp>
        <p:nvSpPr>
          <p:cNvPr id="3" name="Content Placeholder 2"/>
          <p:cNvSpPr>
            <a:spLocks noGrp="1"/>
          </p:cNvSpPr>
          <p:nvPr>
            <p:ph idx="1"/>
          </p:nvPr>
        </p:nvSpPr>
        <p:spPr/>
        <p:txBody>
          <a:bodyPr>
            <a:normAutofit/>
          </a:bodyPr>
          <a:lstStyle/>
          <a:p>
            <a:r>
              <a:rPr lang="en-US" dirty="0"/>
              <a:t>Refine and extend the theoretical framework</a:t>
            </a:r>
          </a:p>
          <a:p>
            <a:pPr lvl="1"/>
            <a:r>
              <a:rPr lang="en-US" dirty="0">
                <a:solidFill>
                  <a:srgbClr val="C75F09"/>
                </a:solidFill>
              </a:rPr>
              <a:t>Arithmetic and algorithmic implications</a:t>
            </a:r>
          </a:p>
          <a:p>
            <a:pPr lvl="1"/>
            <a:r>
              <a:rPr lang="en-US" dirty="0">
                <a:solidFill>
                  <a:srgbClr val="C75F09"/>
                </a:solidFill>
              </a:rPr>
              <a:t>Exact dynamic range, or even tighter bounds</a:t>
            </a:r>
          </a:p>
          <a:p>
            <a:r>
              <a:rPr lang="en-US" dirty="0"/>
              <a:t>Study development and application aspects</a:t>
            </a:r>
          </a:p>
          <a:p>
            <a:pPr lvl="1"/>
            <a:r>
              <a:rPr lang="en-US" dirty="0">
                <a:solidFill>
                  <a:srgbClr val="C75F09"/>
                </a:solidFill>
              </a:rPr>
              <a:t>Circuit realization &amp; building blocks</a:t>
            </a:r>
          </a:p>
          <a:p>
            <a:pPr lvl="1"/>
            <a:r>
              <a:rPr lang="en-US" dirty="0">
                <a:solidFill>
                  <a:srgbClr val="C75F09"/>
                </a:solidFill>
              </a:rPr>
              <a:t>Latency, area, energy implications</a:t>
            </a:r>
          </a:p>
          <a:p>
            <a:r>
              <a:rPr lang="en-US" dirty="0"/>
              <a:t>Pursue links with other D/A methods</a:t>
            </a:r>
            <a:endParaRPr lang="en-US" dirty="0">
              <a:solidFill>
                <a:srgbClr val="C75F09"/>
              </a:solidFill>
            </a:endParaRPr>
          </a:p>
          <a:p>
            <a:pPr lvl="1"/>
            <a:r>
              <a:rPr lang="en-US" dirty="0">
                <a:solidFill>
                  <a:srgbClr val="C75F09"/>
                </a:solidFill>
              </a:rPr>
              <a:t>Mixed implementations?</a:t>
            </a:r>
          </a:p>
          <a:p>
            <a:endParaRPr lang="en-US" dirty="0"/>
          </a:p>
          <a:p>
            <a:endParaRPr lang="en-US" dirty="0"/>
          </a:p>
        </p:txBody>
      </p:sp>
      <p:sp>
        <p:nvSpPr>
          <p:cNvPr id="4" name="Slide Number Placeholder 3"/>
          <p:cNvSpPr>
            <a:spLocks noGrp="1"/>
          </p:cNvSpPr>
          <p:nvPr>
            <p:ph type="sldNum" sz="quarter" idx="12"/>
          </p:nvPr>
        </p:nvSpPr>
        <p:spPr/>
        <p:txBody>
          <a:bodyPr/>
          <a:lstStyle/>
          <a:p>
            <a:fld id="{86342A6D-3A02-46B1-AA34-1FB548202812}" type="slidenum">
              <a:rPr lang="en-US" smtClean="0"/>
              <a:pPr/>
              <a:t>49</a:t>
            </a:fld>
            <a:endParaRPr lang="en-US" dirty="0"/>
          </a:p>
        </p:txBody>
      </p:sp>
      <p:grpSp>
        <p:nvGrpSpPr>
          <p:cNvPr id="5" name="Group 13">
            <a:extLst>
              <a:ext uri="{FF2B5EF4-FFF2-40B4-BE49-F238E27FC236}">
                <a16:creationId xmlns:a16="http://schemas.microsoft.com/office/drawing/2014/main" id="{8BD28C2B-6F13-43F8-9350-51434E5A02B0}"/>
              </a:ext>
            </a:extLst>
          </p:cNvPr>
          <p:cNvGrpSpPr>
            <a:grpSpLocks/>
          </p:cNvGrpSpPr>
          <p:nvPr/>
        </p:nvGrpSpPr>
        <p:grpSpPr bwMode="auto">
          <a:xfrm>
            <a:off x="7061994" y="3943191"/>
            <a:ext cx="1535112" cy="1030288"/>
            <a:chOff x="673819" y="4953000"/>
            <a:chExt cx="1535981" cy="1030709"/>
          </a:xfrm>
        </p:grpSpPr>
        <p:grpSp>
          <p:nvGrpSpPr>
            <p:cNvPr id="6" name="Group 14">
              <a:extLst>
                <a:ext uri="{FF2B5EF4-FFF2-40B4-BE49-F238E27FC236}">
                  <a16:creationId xmlns:a16="http://schemas.microsoft.com/office/drawing/2014/main" id="{14A50D41-B07B-41F9-88F5-1D1BE6C96639}"/>
                </a:ext>
              </a:extLst>
            </p:cNvPr>
            <p:cNvGrpSpPr>
              <a:grpSpLocks/>
            </p:cNvGrpSpPr>
            <p:nvPr/>
          </p:nvGrpSpPr>
          <p:grpSpPr bwMode="auto">
            <a:xfrm>
              <a:off x="673819" y="4953000"/>
              <a:ext cx="1535981" cy="954374"/>
              <a:chOff x="685800" y="5014959"/>
              <a:chExt cx="1535981" cy="954374"/>
            </a:xfrm>
          </p:grpSpPr>
          <p:pic>
            <p:nvPicPr>
              <p:cNvPr id="8" name="Picture 7" descr="Image result for future work">
                <a:extLst>
                  <a:ext uri="{FF2B5EF4-FFF2-40B4-BE49-F238E27FC236}">
                    <a16:creationId xmlns:a16="http://schemas.microsoft.com/office/drawing/2014/main" id="{A6FCE683-E0B5-4384-BE86-BC09C8A2F4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757" t="18233" r="38251" b="25468"/>
              <a:stretch>
                <a:fillRect/>
              </a:stretch>
            </p:blipFill>
            <p:spPr bwMode="auto">
              <a:xfrm>
                <a:off x="685800" y="5014959"/>
                <a:ext cx="1535981" cy="95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17">
                <a:extLst>
                  <a:ext uri="{FF2B5EF4-FFF2-40B4-BE49-F238E27FC236}">
                    <a16:creationId xmlns:a16="http://schemas.microsoft.com/office/drawing/2014/main" id="{EBCB82C8-A75D-4F7E-8497-CDCD070B0E3E}"/>
                  </a:ext>
                </a:extLst>
              </p:cNvPr>
              <p:cNvSpPr>
                <a:spLocks noChangeArrowheads="1"/>
              </p:cNvSpPr>
              <p:nvPr/>
            </p:nvSpPr>
            <p:spPr bwMode="auto">
              <a:xfrm>
                <a:off x="1299275" y="5562600"/>
                <a:ext cx="309029" cy="304800"/>
              </a:xfrm>
              <a:prstGeom prst="ellipse">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pSp>
        <p:sp>
          <p:nvSpPr>
            <p:cNvPr id="7" name="Text Box 17">
              <a:extLst>
                <a:ext uri="{FF2B5EF4-FFF2-40B4-BE49-F238E27FC236}">
                  <a16:creationId xmlns:a16="http://schemas.microsoft.com/office/drawing/2014/main" id="{16E7BECE-709E-420B-B817-97FB8E846876}"/>
                </a:ext>
              </a:extLst>
            </p:cNvPr>
            <p:cNvSpPr txBox="1">
              <a:spLocks noChangeArrowheads="1"/>
            </p:cNvSpPr>
            <p:nvPr/>
          </p:nvSpPr>
          <p:spPr bwMode="auto">
            <a:xfrm rot="5400000">
              <a:off x="1113856" y="5461177"/>
              <a:ext cx="644788" cy="400276"/>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1400" b="0" dirty="0">
                  <a:solidFill>
                    <a:schemeClr val="tx2">
                      <a:lumMod val="85000"/>
                      <a:lumOff val="15000"/>
                    </a:schemeClr>
                  </a:solidFill>
                  <a:latin typeface="Times New Roman" panose="02020603050405020304" pitchFamily="18" charset="0"/>
                  <a:cs typeface="Times New Roman" panose="02020603050405020304" pitchFamily="18" charset="0"/>
                </a:rPr>
                <a:t> </a:t>
              </a:r>
              <a:r>
                <a:rPr lang="en-US" sz="2000" b="0" dirty="0"/>
                <a:t>⛏️</a:t>
              </a:r>
              <a:endParaRPr lang="en-US" altLang="en-US" sz="2000" b="0" dirty="0">
                <a:solidFill>
                  <a:srgbClr val="0070C0"/>
                </a:solidFill>
                <a:latin typeface="Times New Roman" panose="02020603050405020304" pitchFamily="18" charset="0"/>
                <a:cs typeface="Times New Roman" panose="02020603050405020304" pitchFamily="18" charset="0"/>
              </a:endParaRPr>
            </a:p>
          </p:txBody>
        </p:sp>
      </p:grpSp>
      <p:pic>
        <p:nvPicPr>
          <p:cNvPr id="10" name="Picture 9">
            <a:extLst>
              <a:ext uri="{FF2B5EF4-FFF2-40B4-BE49-F238E27FC236}">
                <a16:creationId xmlns:a16="http://schemas.microsoft.com/office/drawing/2014/main" id="{EEDFA20C-5D99-4C3A-B893-9DFE7B844D3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t="19832"/>
          <a:stretch/>
        </p:blipFill>
        <p:spPr>
          <a:xfrm>
            <a:off x="5337810" y="5481774"/>
            <a:ext cx="1451612" cy="454650"/>
          </a:xfrm>
          <a:prstGeom prst="rect">
            <a:avLst/>
          </a:prstGeom>
        </p:spPr>
      </p:pic>
      <p:pic>
        <p:nvPicPr>
          <p:cNvPr id="11" name="Picture 10">
            <a:extLst>
              <a:ext uri="{FF2B5EF4-FFF2-40B4-BE49-F238E27FC236}">
                <a16:creationId xmlns:a16="http://schemas.microsoft.com/office/drawing/2014/main" id="{6D1F7E1D-01AC-4B85-9F6C-328C8408DB2E}"/>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7126323" y="5481774"/>
            <a:ext cx="1535112" cy="4546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342A6D-3A02-46B1-AA34-1FB548202812}" type="slidenum">
              <a:rPr lang="en-US" smtClean="0"/>
              <a:pPr/>
              <a:t>5</a:t>
            </a:fld>
            <a:endParaRPr lang="en-US" dirty="0"/>
          </a:p>
        </p:txBody>
      </p:sp>
      <p:sp>
        <p:nvSpPr>
          <p:cNvPr id="5" name="Title 1"/>
          <p:cNvSpPr>
            <a:spLocks noGrp="1"/>
          </p:cNvSpPr>
          <p:nvPr>
            <p:ph type="title"/>
          </p:nvPr>
        </p:nvSpPr>
        <p:spPr>
          <a:xfrm>
            <a:off x="508000" y="268287"/>
            <a:ext cx="8229600" cy="1143000"/>
          </a:xfrm>
        </p:spPr>
        <p:txBody>
          <a:bodyPr>
            <a:normAutofit/>
          </a:bodyPr>
          <a:lstStyle/>
          <a:p>
            <a:r>
              <a:rPr lang="en-US" sz="3600" dirty="0"/>
              <a:t>Speaker’s Brief Technical Bio</a:t>
            </a:r>
          </a:p>
        </p:txBody>
      </p:sp>
      <p:sp>
        <p:nvSpPr>
          <p:cNvPr id="6" name="Text Box 5">
            <a:extLst>
              <a:ext uri="{FF2B5EF4-FFF2-40B4-BE49-F238E27FC236}">
                <a16:creationId xmlns:a16="http://schemas.microsoft.com/office/drawing/2014/main" id="{21EE8130-A7C6-4179-9EE4-E4FAE20B0C4B}"/>
              </a:ext>
            </a:extLst>
          </p:cNvPr>
          <p:cNvSpPr txBox="1">
            <a:spLocks noChangeArrowheads="1"/>
          </p:cNvSpPr>
          <p:nvPr/>
        </p:nvSpPr>
        <p:spPr bwMode="auto">
          <a:xfrm>
            <a:off x="508000" y="1219994"/>
            <a:ext cx="5892800"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defRPr/>
            </a:pPr>
            <a:r>
              <a:rPr lang="en-US" altLang="en-US" sz="2000" b="0" dirty="0">
                <a:solidFill>
                  <a:srgbClr val="663300"/>
                </a:solidFill>
                <a:latin typeface="Arial" charset="0"/>
              </a:rPr>
              <a:t>Behrooz Parhami (PhD, UCLA 1973) is Professor of Electrical and Computer Engineering, and former Associate Dean for Academic Personnel, College of Engineering, at University of California, Santa Barbara, where he teaches and does research in the field of computer architecture: more specifically, in computer arithmetic, parallel processing, and dependable computing. </a:t>
            </a:r>
            <a:endParaRPr lang="en-US" altLang="en-US" sz="1800" b="0" dirty="0">
              <a:solidFill>
                <a:srgbClr val="663300"/>
              </a:solidFill>
              <a:latin typeface="Arial" charset="0"/>
            </a:endParaRPr>
          </a:p>
        </p:txBody>
      </p:sp>
      <p:sp>
        <p:nvSpPr>
          <p:cNvPr id="7" name="Text Box 5">
            <a:extLst>
              <a:ext uri="{FF2B5EF4-FFF2-40B4-BE49-F238E27FC236}">
                <a16:creationId xmlns:a16="http://schemas.microsoft.com/office/drawing/2014/main" id="{84E7F25F-C51B-4A21-9FCC-077DEB30C908}"/>
              </a:ext>
            </a:extLst>
          </p:cNvPr>
          <p:cNvSpPr txBox="1">
            <a:spLocks noChangeArrowheads="1"/>
          </p:cNvSpPr>
          <p:nvPr/>
        </p:nvSpPr>
        <p:spPr bwMode="auto">
          <a:xfrm>
            <a:off x="508000" y="3868737"/>
            <a:ext cx="8077200"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defRPr/>
            </a:pPr>
            <a:r>
              <a:rPr lang="en-US" altLang="en-US" sz="2000" b="0" dirty="0">
                <a:solidFill>
                  <a:srgbClr val="663300"/>
                </a:solidFill>
                <a:latin typeface="Arial" charset="0"/>
              </a:rPr>
              <a:t>A Life Fellow of IEEE, a Fellow of IET and British Computer Society, and recipient of several other awards (including a most-cited paper award from </a:t>
            </a:r>
            <a:r>
              <a:rPr lang="en-US" altLang="en-US" sz="2000" b="0" i="1" dirty="0">
                <a:solidFill>
                  <a:srgbClr val="663300"/>
                </a:solidFill>
                <a:latin typeface="Arial" charset="0"/>
              </a:rPr>
              <a:t>J. Parallel &amp; Distributed Computing</a:t>
            </a:r>
            <a:r>
              <a:rPr lang="en-US" altLang="en-US" sz="2000" b="0" dirty="0">
                <a:solidFill>
                  <a:srgbClr val="663300"/>
                </a:solidFill>
                <a:latin typeface="Arial" charset="0"/>
              </a:rPr>
              <a:t>), he has written six textbooks and more than 300 peer-reviewed technical papers. Professionally, he serves on journal editorial boards (including for 3 different </a:t>
            </a:r>
            <a:r>
              <a:rPr lang="en-US" altLang="en-US" sz="2000" b="0" i="1" dirty="0">
                <a:solidFill>
                  <a:srgbClr val="663300"/>
                </a:solidFill>
                <a:latin typeface="Arial" charset="0"/>
              </a:rPr>
              <a:t>IEEE Transactions</a:t>
            </a:r>
            <a:r>
              <a:rPr lang="en-US" altLang="en-US" sz="2000" b="0" dirty="0">
                <a:solidFill>
                  <a:srgbClr val="663300"/>
                </a:solidFill>
                <a:latin typeface="Arial" charset="0"/>
              </a:rPr>
              <a:t>) and conference program committees, and he is also active in technical consulting.</a:t>
            </a:r>
            <a:endParaRPr lang="en-US" altLang="en-US" sz="1800" b="0" dirty="0">
              <a:solidFill>
                <a:srgbClr val="663300"/>
              </a:solidFill>
              <a:latin typeface="Arial" charset="0"/>
            </a:endParaRPr>
          </a:p>
        </p:txBody>
      </p:sp>
      <p:pic>
        <p:nvPicPr>
          <p:cNvPr id="3" name="Picture 2">
            <a:extLst>
              <a:ext uri="{FF2B5EF4-FFF2-40B4-BE49-F238E27FC236}">
                <a16:creationId xmlns:a16="http://schemas.microsoft.com/office/drawing/2014/main" id="{2441AB7F-30EA-44D5-9CC6-63B863A35C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110" y="1391443"/>
            <a:ext cx="1923086" cy="2246312"/>
          </a:xfrm>
          <a:prstGeom prst="rect">
            <a:avLst/>
          </a:prstGeom>
        </p:spPr>
      </p:pic>
    </p:spTree>
    <p:extLst>
      <p:ext uri="{BB962C8B-B14F-4D97-AF65-F5344CB8AC3E}">
        <p14:creationId xmlns:p14="http://schemas.microsoft.com/office/powerpoint/2010/main" val="16150114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5" y="457200"/>
            <a:ext cx="8768715" cy="1005840"/>
          </a:xfrm>
        </p:spPr>
        <p:txBody>
          <a:bodyPr>
            <a:normAutofit/>
          </a:bodyPr>
          <a:lstStyle/>
          <a:p>
            <a:r>
              <a:rPr lang="en-US" dirty="0"/>
              <a:t>Wrapping Up: The Big Picture</a:t>
            </a:r>
          </a:p>
        </p:txBody>
      </p:sp>
      <p:sp>
        <p:nvSpPr>
          <p:cNvPr id="4" name="Slide Number Placeholder 3"/>
          <p:cNvSpPr>
            <a:spLocks noGrp="1"/>
          </p:cNvSpPr>
          <p:nvPr>
            <p:ph type="sldNum" sz="quarter" idx="12"/>
          </p:nvPr>
        </p:nvSpPr>
        <p:spPr/>
        <p:txBody>
          <a:bodyPr/>
          <a:lstStyle/>
          <a:p>
            <a:fld id="{86342A6D-3A02-46B1-AA34-1FB548202812}" type="slidenum">
              <a:rPr lang="en-US" smtClean="0"/>
              <a:pPr/>
              <a:t>50</a:t>
            </a:fld>
            <a:endParaRPr lang="en-US" dirty="0"/>
          </a:p>
        </p:txBody>
      </p:sp>
      <p:sp>
        <p:nvSpPr>
          <p:cNvPr id="7" name="Text Box 17">
            <a:extLst>
              <a:ext uri="{FF2B5EF4-FFF2-40B4-BE49-F238E27FC236}">
                <a16:creationId xmlns:a16="http://schemas.microsoft.com/office/drawing/2014/main" id="{3BA78EFC-EFD1-4898-80CF-7C867AE65D86}"/>
              </a:ext>
            </a:extLst>
          </p:cNvPr>
          <p:cNvSpPr txBox="1">
            <a:spLocks noChangeArrowheads="1"/>
          </p:cNvSpPr>
          <p:nvPr/>
        </p:nvSpPr>
        <p:spPr bwMode="auto">
          <a:xfrm>
            <a:off x="457200" y="1381124"/>
            <a:ext cx="8334375" cy="520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400" dirty="0">
                <a:solidFill>
                  <a:schemeClr val="tx2">
                    <a:lumMod val="85000"/>
                    <a:lumOff val="15000"/>
                  </a:schemeClr>
                </a:solidFill>
              </a:rPr>
              <a:t>Analog computing is making a comeback and hybrid digital/analog computing is becoming more attractive</a:t>
            </a:r>
            <a:endParaRPr lang="en-US" altLang="en-US" sz="2400" b="0" dirty="0">
              <a:solidFill>
                <a:schemeClr val="tx2">
                  <a:lumMod val="85000"/>
                  <a:lumOff val="15000"/>
                </a:schemeClr>
              </a:solidFill>
            </a:endParaRPr>
          </a:p>
          <a:p>
            <a:pPr eaLnBrk="1" hangingPunct="1">
              <a:spcBef>
                <a:spcPct val="0"/>
              </a:spcBef>
              <a:buFontTx/>
              <a:buNone/>
              <a:defRPr/>
            </a:pPr>
            <a:endParaRPr lang="en-US" altLang="en-US" sz="1600" dirty="0">
              <a:solidFill>
                <a:schemeClr val="tx2">
                  <a:lumMod val="85000"/>
                  <a:lumOff val="15000"/>
                </a:schemeClr>
              </a:solidFill>
            </a:endParaRPr>
          </a:p>
          <a:p>
            <a:pPr eaLnBrk="1" hangingPunct="1">
              <a:spcBef>
                <a:spcPct val="0"/>
              </a:spcBef>
              <a:buFontTx/>
              <a:buNone/>
              <a:defRPr/>
            </a:pPr>
            <a:r>
              <a:rPr lang="en-US" altLang="en-US" sz="2400" dirty="0">
                <a:solidFill>
                  <a:schemeClr val="tx2">
                    <a:lumMod val="85000"/>
                    <a:lumOff val="15000"/>
                  </a:schemeClr>
                </a:solidFill>
              </a:rPr>
              <a:t>D-A computing can be combined at various levels:</a:t>
            </a:r>
            <a:r>
              <a:rPr lang="en-US" altLang="en-US" sz="2400" b="0" dirty="0">
                <a:solidFill>
                  <a:schemeClr val="tx2">
                    <a:lumMod val="85000"/>
                    <a:lumOff val="15000"/>
                  </a:schemeClr>
                </a:solidFill>
              </a:rPr>
              <a:t> </a:t>
            </a:r>
          </a:p>
          <a:p>
            <a:pPr eaLnBrk="1" hangingPunct="1">
              <a:spcBef>
                <a:spcPct val="0"/>
              </a:spcBef>
              <a:buFontTx/>
              <a:buNone/>
              <a:defRPr/>
            </a:pPr>
            <a:r>
              <a:rPr lang="en-US" altLang="en-US" sz="2400" b="0" dirty="0">
                <a:solidFill>
                  <a:schemeClr val="tx2">
                    <a:lumMod val="85000"/>
                    <a:lumOff val="15000"/>
                  </a:schemeClr>
                </a:solidFill>
              </a:rPr>
              <a:t>	Representation level, as in CVNS and CD-RNS</a:t>
            </a:r>
          </a:p>
          <a:p>
            <a:pPr eaLnBrk="1" hangingPunct="1">
              <a:spcBef>
                <a:spcPct val="0"/>
              </a:spcBef>
              <a:buFontTx/>
              <a:buNone/>
              <a:defRPr/>
            </a:pPr>
            <a:r>
              <a:rPr lang="en-US" altLang="en-US" sz="2400" b="0" dirty="0">
                <a:solidFill>
                  <a:schemeClr val="tx2">
                    <a:lumMod val="85000"/>
                    <a:lumOff val="15000"/>
                  </a:schemeClr>
                </a:solidFill>
              </a:rPr>
              <a:t>		 Analog approximation, digital refinement			 Neuromorphic computing paradigm</a:t>
            </a:r>
          </a:p>
          <a:p>
            <a:pPr eaLnBrk="1" hangingPunct="1">
              <a:spcBef>
                <a:spcPct val="0"/>
              </a:spcBef>
              <a:buFontTx/>
              <a:buNone/>
              <a:defRPr/>
            </a:pPr>
            <a:r>
              <a:rPr lang="en-US" altLang="en-US" sz="2400" b="0" dirty="0">
                <a:solidFill>
                  <a:schemeClr val="tx2">
                    <a:lumMod val="85000"/>
                    <a:lumOff val="15000"/>
                  </a:schemeClr>
                </a:solidFill>
              </a:rPr>
              <a:t>				Multi-level combination methods</a:t>
            </a:r>
          </a:p>
          <a:p>
            <a:pPr eaLnBrk="1" hangingPunct="1">
              <a:spcBef>
                <a:spcPct val="0"/>
              </a:spcBef>
              <a:buFontTx/>
              <a:buNone/>
              <a:defRPr/>
            </a:pPr>
            <a:endParaRPr lang="en-US" altLang="en-US" sz="1600" b="0" dirty="0">
              <a:solidFill>
                <a:schemeClr val="tx2">
                  <a:lumMod val="85000"/>
                  <a:lumOff val="15000"/>
                </a:schemeClr>
              </a:solidFill>
            </a:endParaRPr>
          </a:p>
          <a:p>
            <a:pPr eaLnBrk="1" hangingPunct="1">
              <a:spcBef>
                <a:spcPct val="0"/>
              </a:spcBef>
              <a:buFontTx/>
              <a:buNone/>
              <a:defRPr/>
            </a:pPr>
            <a:r>
              <a:rPr lang="en-US" altLang="en-US" sz="2400" dirty="0">
                <a:solidFill>
                  <a:schemeClr val="tx2">
                    <a:lumMod val="85000"/>
                    <a:lumOff val="15000"/>
                  </a:schemeClr>
                </a:solidFill>
              </a:rPr>
              <a:t>Future work and more detailed comparisons</a:t>
            </a:r>
            <a:endParaRPr lang="en-US" altLang="en-US" sz="2400" b="0" dirty="0">
              <a:solidFill>
                <a:schemeClr val="tx2">
                  <a:lumMod val="85000"/>
                  <a:lumOff val="15000"/>
                </a:schemeClr>
              </a:solidFill>
            </a:endParaRPr>
          </a:p>
          <a:p>
            <a:pPr eaLnBrk="1" hangingPunct="1">
              <a:spcBef>
                <a:spcPct val="0"/>
              </a:spcBef>
              <a:buFontTx/>
              <a:buNone/>
              <a:defRPr/>
            </a:pPr>
            <a:r>
              <a:rPr lang="en-US" altLang="en-US" sz="2400" b="0" dirty="0">
                <a:solidFill>
                  <a:schemeClr val="tx2">
                    <a:lumMod val="85000"/>
                    <a:lumOff val="15000"/>
                  </a:schemeClr>
                </a:solidFill>
              </a:rPr>
              <a:t>	Assessment of relative speeds in application contexts</a:t>
            </a:r>
          </a:p>
          <a:p>
            <a:pPr eaLnBrk="1" hangingPunct="1">
              <a:spcBef>
                <a:spcPct val="0"/>
              </a:spcBef>
              <a:buFontTx/>
              <a:buNone/>
              <a:defRPr/>
            </a:pPr>
            <a:r>
              <a:rPr lang="en-US" altLang="en-US" sz="2400" b="0" dirty="0">
                <a:solidFill>
                  <a:schemeClr val="tx2">
                    <a:lumMod val="85000"/>
                    <a:lumOff val="15000"/>
                  </a:schemeClr>
                </a:solidFill>
              </a:rPr>
              <a:t>		Quantifying cost and energy requirements</a:t>
            </a:r>
          </a:p>
          <a:p>
            <a:pPr eaLnBrk="1" hangingPunct="1">
              <a:spcBef>
                <a:spcPct val="0"/>
              </a:spcBef>
              <a:buFontTx/>
              <a:buNone/>
              <a:defRPr/>
            </a:pPr>
            <a:r>
              <a:rPr lang="en-US" altLang="en-US" sz="2400" b="0" dirty="0">
                <a:solidFill>
                  <a:schemeClr val="tx2">
                    <a:lumMod val="85000"/>
                    <a:lumOff val="15000"/>
                  </a:schemeClr>
                </a:solidFill>
              </a:rPr>
              <a:t>			 Effects of radix and moduli selection</a:t>
            </a:r>
          </a:p>
          <a:p>
            <a:pPr eaLnBrk="1" hangingPunct="1">
              <a:spcBef>
                <a:spcPct val="0"/>
              </a:spcBef>
              <a:buFontTx/>
              <a:buNone/>
              <a:defRPr/>
            </a:pPr>
            <a:r>
              <a:rPr lang="en-US" altLang="en-US" sz="2400" b="0" dirty="0">
                <a:solidFill>
                  <a:schemeClr val="tx2">
                    <a:lumMod val="85000"/>
                    <a:lumOff val="15000"/>
                  </a:schemeClr>
                </a:solidFill>
              </a:rPr>
              <a:t>				Other D/A combination methods</a:t>
            </a:r>
          </a:p>
          <a:p>
            <a:pPr eaLnBrk="1" hangingPunct="1">
              <a:spcBef>
                <a:spcPct val="0"/>
              </a:spcBef>
              <a:buFontTx/>
              <a:buNone/>
              <a:defRPr/>
            </a:pPr>
            <a:endParaRPr lang="en-US" altLang="en-US" sz="1200" b="0" dirty="0">
              <a:solidFill>
                <a:schemeClr val="tx2">
                  <a:lumMod val="85000"/>
                  <a:lumOff val="15000"/>
                </a:schemeClr>
              </a:solidFill>
            </a:endParaRPr>
          </a:p>
        </p:txBody>
      </p:sp>
      <p:grpSp>
        <p:nvGrpSpPr>
          <p:cNvPr id="8" name="Group 13">
            <a:extLst>
              <a:ext uri="{FF2B5EF4-FFF2-40B4-BE49-F238E27FC236}">
                <a16:creationId xmlns:a16="http://schemas.microsoft.com/office/drawing/2014/main" id="{80349933-9ACD-4F8B-BC32-98B3F5E35340}"/>
              </a:ext>
            </a:extLst>
          </p:cNvPr>
          <p:cNvGrpSpPr>
            <a:grpSpLocks/>
          </p:cNvGrpSpPr>
          <p:nvPr/>
        </p:nvGrpSpPr>
        <p:grpSpPr bwMode="auto">
          <a:xfrm>
            <a:off x="550068" y="5280165"/>
            <a:ext cx="1535112" cy="1030288"/>
            <a:chOff x="673819" y="4953000"/>
            <a:chExt cx="1535981" cy="1030709"/>
          </a:xfrm>
        </p:grpSpPr>
        <p:grpSp>
          <p:nvGrpSpPr>
            <p:cNvPr id="9" name="Group 14">
              <a:extLst>
                <a:ext uri="{FF2B5EF4-FFF2-40B4-BE49-F238E27FC236}">
                  <a16:creationId xmlns:a16="http://schemas.microsoft.com/office/drawing/2014/main" id="{97E6E777-11BC-4D3D-94C5-5C714D0A0C1F}"/>
                </a:ext>
              </a:extLst>
            </p:cNvPr>
            <p:cNvGrpSpPr>
              <a:grpSpLocks/>
            </p:cNvGrpSpPr>
            <p:nvPr/>
          </p:nvGrpSpPr>
          <p:grpSpPr bwMode="auto">
            <a:xfrm>
              <a:off x="673819" y="4953000"/>
              <a:ext cx="1535981" cy="954374"/>
              <a:chOff x="685800" y="5014959"/>
              <a:chExt cx="1535981" cy="954374"/>
            </a:xfrm>
          </p:grpSpPr>
          <p:pic>
            <p:nvPicPr>
              <p:cNvPr id="11" name="Picture 10" descr="Image result for future work">
                <a:extLst>
                  <a:ext uri="{FF2B5EF4-FFF2-40B4-BE49-F238E27FC236}">
                    <a16:creationId xmlns:a16="http://schemas.microsoft.com/office/drawing/2014/main" id="{AE8D3EDE-B991-4735-8F83-F4DE725DD0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757" t="18233" r="38251" b="25468"/>
              <a:stretch>
                <a:fillRect/>
              </a:stretch>
            </p:blipFill>
            <p:spPr bwMode="auto">
              <a:xfrm>
                <a:off x="685800" y="5014959"/>
                <a:ext cx="1535981" cy="95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7">
                <a:extLst>
                  <a:ext uri="{FF2B5EF4-FFF2-40B4-BE49-F238E27FC236}">
                    <a16:creationId xmlns:a16="http://schemas.microsoft.com/office/drawing/2014/main" id="{66F13922-F0D1-437F-9F77-A58F3E271FAB}"/>
                  </a:ext>
                </a:extLst>
              </p:cNvPr>
              <p:cNvSpPr>
                <a:spLocks noChangeArrowheads="1"/>
              </p:cNvSpPr>
              <p:nvPr/>
            </p:nvSpPr>
            <p:spPr bwMode="auto">
              <a:xfrm>
                <a:off x="1299275" y="5562600"/>
                <a:ext cx="309029" cy="304800"/>
              </a:xfrm>
              <a:prstGeom prst="ellipse">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grpSp>
        <p:sp>
          <p:nvSpPr>
            <p:cNvPr id="10" name="Text Box 17">
              <a:extLst>
                <a:ext uri="{FF2B5EF4-FFF2-40B4-BE49-F238E27FC236}">
                  <a16:creationId xmlns:a16="http://schemas.microsoft.com/office/drawing/2014/main" id="{E17388F1-8294-49E6-9ED7-29195BC97870}"/>
                </a:ext>
              </a:extLst>
            </p:cNvPr>
            <p:cNvSpPr txBox="1">
              <a:spLocks noChangeArrowheads="1"/>
            </p:cNvSpPr>
            <p:nvPr/>
          </p:nvSpPr>
          <p:spPr bwMode="auto">
            <a:xfrm rot="5400000">
              <a:off x="1113856" y="5461177"/>
              <a:ext cx="644788" cy="400276"/>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1400" b="0" dirty="0">
                  <a:solidFill>
                    <a:schemeClr val="tx2">
                      <a:lumMod val="85000"/>
                      <a:lumOff val="15000"/>
                    </a:schemeClr>
                  </a:solidFill>
                  <a:latin typeface="Times New Roman" panose="02020603050405020304" pitchFamily="18" charset="0"/>
                  <a:cs typeface="Times New Roman" panose="02020603050405020304" pitchFamily="18" charset="0"/>
                </a:rPr>
                <a:t> </a:t>
              </a:r>
              <a:r>
                <a:rPr lang="en-US" sz="2000" b="0" dirty="0"/>
                <a:t>⛏️</a:t>
              </a:r>
              <a:endParaRPr lang="en-US" altLang="en-US" sz="2000" b="0" dirty="0">
                <a:solidFill>
                  <a:srgbClr val="0070C0"/>
                </a:solidFill>
                <a:latin typeface="Times New Roman" panose="02020603050405020304" pitchFamily="18" charset="0"/>
                <a:cs typeface="Times New Roman" panose="02020603050405020304" pitchFamily="18" charset="0"/>
              </a:endParaRPr>
            </a:p>
          </p:txBody>
        </p:sp>
      </p:grpSp>
      <p:sp>
        <p:nvSpPr>
          <p:cNvPr id="13" name="Text Box 17">
            <a:extLst>
              <a:ext uri="{FF2B5EF4-FFF2-40B4-BE49-F238E27FC236}">
                <a16:creationId xmlns:a16="http://schemas.microsoft.com/office/drawing/2014/main" id="{38B343C5-9297-4827-8931-D8354FB90642}"/>
              </a:ext>
            </a:extLst>
          </p:cNvPr>
          <p:cNvSpPr txBox="1">
            <a:spLocks noChangeArrowheads="1"/>
          </p:cNvSpPr>
          <p:nvPr/>
        </p:nvSpPr>
        <p:spPr bwMode="auto">
          <a:xfrm>
            <a:off x="457200" y="3156209"/>
            <a:ext cx="1788459" cy="1107996"/>
          </a:xfrm>
          <a:prstGeom prst="rect">
            <a:avLst/>
          </a:prstGeom>
          <a:noFill/>
          <a:ln w="19050">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1400" b="0" dirty="0">
                <a:solidFill>
                  <a:schemeClr val="tx2">
                    <a:lumMod val="85000"/>
                    <a:lumOff val="15000"/>
                  </a:schemeClr>
                </a:solidFill>
                <a:latin typeface="Times New Roman" panose="02020603050405020304" pitchFamily="18" charset="0"/>
                <a:cs typeface="Times New Roman" panose="02020603050405020304" pitchFamily="18" charset="0"/>
              </a:rPr>
              <a:t> </a:t>
            </a:r>
            <a:r>
              <a:rPr lang="en-US" altLang="en-US" sz="6600" b="0" dirty="0">
                <a:solidFill>
                  <a:srgbClr val="7030A0"/>
                </a:solidFill>
                <a:latin typeface="Times New Roman" panose="02020603050405020304" pitchFamily="18" charset="0"/>
                <a:cs typeface="Times New Roman" panose="02020603050405020304" pitchFamily="18" charset="0"/>
              </a:rPr>
              <a:t>D</a:t>
            </a:r>
            <a:r>
              <a:rPr lang="en-US" altLang="en-US" sz="1100" b="0" dirty="0">
                <a:solidFill>
                  <a:srgbClr val="0070C0"/>
                </a:solidFill>
                <a:latin typeface="Times New Roman" panose="02020603050405020304" pitchFamily="18" charset="0"/>
                <a:cs typeface="Times New Roman" panose="02020603050405020304" pitchFamily="18" charset="0"/>
              </a:rPr>
              <a:t> </a:t>
            </a:r>
            <a:r>
              <a:rPr lang="en-US" altLang="en-US" sz="6600" b="0" dirty="0">
                <a:solidFill>
                  <a:srgbClr val="0070C0"/>
                </a:solidFill>
                <a:latin typeface="Times New Roman" panose="02020603050405020304" pitchFamily="18" charset="0"/>
                <a:cs typeface="Times New Roman" panose="02020603050405020304" pitchFamily="18" charset="0"/>
              </a:rPr>
              <a:t>-</a:t>
            </a:r>
            <a:r>
              <a:rPr lang="en-US" altLang="en-US" sz="1050" b="0" dirty="0">
                <a:solidFill>
                  <a:srgbClr val="0070C0"/>
                </a:solidFill>
                <a:latin typeface="Times New Roman" panose="02020603050405020304" pitchFamily="18" charset="0"/>
                <a:cs typeface="Times New Roman" panose="02020603050405020304" pitchFamily="18" charset="0"/>
              </a:rPr>
              <a:t> </a:t>
            </a:r>
            <a:r>
              <a:rPr lang="en-US" altLang="en-US" sz="6600" b="0" dirty="0">
                <a:solidFill>
                  <a:schemeClr val="accent5">
                    <a:lumMod val="50000"/>
                  </a:schemeClr>
                </a:solidFill>
                <a:latin typeface="Times New Roman" panose="02020603050405020304" pitchFamily="18" charset="0"/>
                <a:cs typeface="Times New Roman" panose="02020603050405020304" pitchFamily="18" charset="0"/>
              </a:rPr>
              <a:t>A</a:t>
            </a:r>
            <a:endParaRPr lang="en-US" altLang="en-US" sz="5400" b="0"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13577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6342A6D-3A02-46B1-AA34-1FB548202812}" type="slidenum">
              <a:rPr lang="en-US" smtClean="0"/>
              <a:pPr/>
              <a:t>51</a:t>
            </a:fld>
            <a:endParaRPr lang="en-US"/>
          </a:p>
        </p:txBody>
      </p:sp>
      <p:sp>
        <p:nvSpPr>
          <p:cNvPr id="6" name="Rectangle 5"/>
          <p:cNvSpPr/>
          <p:nvPr/>
        </p:nvSpPr>
        <p:spPr>
          <a:xfrm>
            <a:off x="0" y="0"/>
            <a:ext cx="9144000" cy="6858000"/>
          </a:xfrm>
          <a:prstGeom prst="rect">
            <a:avLst/>
          </a:prstGeom>
          <a:solidFill>
            <a:schemeClr val="tx1"/>
          </a:solidFill>
        </p:spPr>
        <p:txBody>
          <a:bodyPr wrap="none" rtlCol="0" anchor="ctr">
            <a:spAutoFit/>
          </a:bodyPr>
          <a:lstStyle/>
          <a:p>
            <a:pPr algn="ctr"/>
            <a:endParaRPr lang="en-US" sz="4400" b="1" dirty="0">
              <a:solidFill>
                <a:srgbClr val="00CC00"/>
              </a:solidFill>
              <a:latin typeface="+mj-lt"/>
              <a:ea typeface="+mj-ea"/>
              <a:cs typeface="B Titr" pitchFamily="2" charset="-78"/>
            </a:endParaRPr>
          </a:p>
        </p:txBody>
      </p:sp>
      <p:sp>
        <p:nvSpPr>
          <p:cNvPr id="7" name="Title 1"/>
          <p:cNvSpPr txBox="1">
            <a:spLocks/>
          </p:cNvSpPr>
          <p:nvPr/>
        </p:nvSpPr>
        <p:spPr>
          <a:xfrm>
            <a:off x="270456" y="366633"/>
            <a:ext cx="8603088" cy="939677"/>
          </a:xfrm>
          <a:prstGeom prst="rect">
            <a:avLst/>
          </a:prstGeom>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normalizeH="0" baseline="0"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rPr>
              <a:t>Thank</a:t>
            </a:r>
            <a:r>
              <a:rPr kumimoji="0" lang="en-US" sz="4800" b="1" i="0" u="none" strike="noStrike" kern="1200" normalizeH="0"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rPr>
              <a:t> You</a:t>
            </a:r>
            <a:r>
              <a:rPr kumimoji="0" lang="en-US" sz="4800" b="1" i="0" u="none" strike="noStrike" kern="1200" normalizeH="0" baseline="0"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rPr>
              <a:t> for Your </a:t>
            </a:r>
            <a:r>
              <a:rPr lang="en-US" sz="4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a typeface="+mj-ea"/>
                <a:cs typeface="+mj-cs"/>
              </a:rPr>
              <a:t>A</a:t>
            </a:r>
            <a:r>
              <a:rPr kumimoji="0" lang="en-US" sz="4800" b="1" i="0" u="none" strike="noStrike" kern="1200" normalizeH="0" baseline="0" noProof="0"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rPr>
              <a:t>ttention</a:t>
            </a:r>
            <a:endParaRPr kumimoji="0" lang="en-US" sz="4800" b="1" i="0" u="none" strike="noStrike" kern="1200" normalizeH="0" baseline="0"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normalizeH="0" baseline="0"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endParaRPr>
          </a:p>
        </p:txBody>
      </p:sp>
      <p:grpSp>
        <p:nvGrpSpPr>
          <p:cNvPr id="9" name="Group 45">
            <a:extLst>
              <a:ext uri="{FF2B5EF4-FFF2-40B4-BE49-F238E27FC236}">
                <a16:creationId xmlns:a16="http://schemas.microsoft.com/office/drawing/2014/main" id="{81ABE278-D829-46E1-A8E8-38CC7D6DBA0E}"/>
              </a:ext>
            </a:extLst>
          </p:cNvPr>
          <p:cNvGrpSpPr>
            <a:grpSpLocks/>
          </p:cNvGrpSpPr>
          <p:nvPr/>
        </p:nvGrpSpPr>
        <p:grpSpPr bwMode="auto">
          <a:xfrm>
            <a:off x="800100" y="2594517"/>
            <a:ext cx="7543800" cy="3511550"/>
            <a:chOff x="480" y="1536"/>
            <a:chExt cx="4752" cy="2212"/>
          </a:xfrm>
        </p:grpSpPr>
        <p:sp>
          <p:nvSpPr>
            <p:cNvPr id="10" name="AutoShape 6">
              <a:extLst>
                <a:ext uri="{FF2B5EF4-FFF2-40B4-BE49-F238E27FC236}">
                  <a16:creationId xmlns:a16="http://schemas.microsoft.com/office/drawing/2014/main" id="{7E159DCE-336A-4F95-9534-89912A6372A6}"/>
                </a:ext>
              </a:extLst>
            </p:cNvPr>
            <p:cNvSpPr>
              <a:spLocks noChangeArrowheads="1"/>
            </p:cNvSpPr>
            <p:nvPr/>
          </p:nvSpPr>
          <p:spPr bwMode="auto">
            <a:xfrm>
              <a:off x="3168" y="1728"/>
              <a:ext cx="864" cy="480"/>
            </a:xfrm>
            <a:prstGeom prst="wedgeRectCallout">
              <a:avLst>
                <a:gd name="adj1" fmla="val -33102"/>
                <a:gd name="adj2" fmla="val -48125"/>
              </a:avLst>
            </a:prstGeom>
            <a:solidFill>
              <a:srgbClr val="99CCFF"/>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a:latin typeface="Times New Roman" panose="02020603050405020304" pitchFamily="18" charset="0"/>
              </a:endParaRPr>
            </a:p>
          </p:txBody>
        </p:sp>
        <p:sp>
          <p:nvSpPr>
            <p:cNvPr id="11" name="AutoShape 7">
              <a:extLst>
                <a:ext uri="{FF2B5EF4-FFF2-40B4-BE49-F238E27FC236}">
                  <a16:creationId xmlns:a16="http://schemas.microsoft.com/office/drawing/2014/main" id="{64D6D85F-C8E8-4168-AF37-7181E15FCD83}"/>
                </a:ext>
              </a:extLst>
            </p:cNvPr>
            <p:cNvSpPr>
              <a:spLocks noChangeArrowheads="1"/>
            </p:cNvSpPr>
            <p:nvPr/>
          </p:nvSpPr>
          <p:spPr bwMode="auto">
            <a:xfrm>
              <a:off x="4224" y="2592"/>
              <a:ext cx="864" cy="432"/>
            </a:xfrm>
            <a:prstGeom prst="wedgeEllipseCallout">
              <a:avLst>
                <a:gd name="adj1" fmla="val -37847"/>
                <a:gd name="adj2" fmla="val -78704"/>
              </a:avLst>
            </a:prstGeom>
            <a:solidFill>
              <a:srgbClr val="CCFF99"/>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a:latin typeface="Times New Roman" panose="02020603050405020304" pitchFamily="18" charset="0"/>
              </a:endParaRPr>
            </a:p>
          </p:txBody>
        </p:sp>
        <p:sp>
          <p:nvSpPr>
            <p:cNvPr id="12" name="AutoShape 8">
              <a:extLst>
                <a:ext uri="{FF2B5EF4-FFF2-40B4-BE49-F238E27FC236}">
                  <a16:creationId xmlns:a16="http://schemas.microsoft.com/office/drawing/2014/main" id="{3E271B67-AE02-4672-AB36-48BF7C447CA3}"/>
                </a:ext>
              </a:extLst>
            </p:cNvPr>
            <p:cNvSpPr>
              <a:spLocks noChangeArrowheads="1"/>
            </p:cNvSpPr>
            <p:nvPr/>
          </p:nvSpPr>
          <p:spPr bwMode="auto">
            <a:xfrm>
              <a:off x="4368" y="1776"/>
              <a:ext cx="864" cy="528"/>
            </a:xfrm>
            <a:prstGeom prst="cloudCallout">
              <a:avLst>
                <a:gd name="adj1" fmla="val -33681"/>
                <a:gd name="adj2" fmla="val -46593"/>
              </a:avLst>
            </a:prstGeom>
            <a:solidFill>
              <a:srgbClr val="FFCC99"/>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a:latin typeface="Times New Roman" panose="02020603050405020304" pitchFamily="18" charset="0"/>
              </a:endParaRPr>
            </a:p>
          </p:txBody>
        </p:sp>
        <p:sp>
          <p:nvSpPr>
            <p:cNvPr id="13" name="AutoShape 9">
              <a:extLst>
                <a:ext uri="{FF2B5EF4-FFF2-40B4-BE49-F238E27FC236}">
                  <a16:creationId xmlns:a16="http://schemas.microsoft.com/office/drawing/2014/main" id="{A73110A9-E538-471A-A5E7-9C901FBF9E7D}"/>
                </a:ext>
              </a:extLst>
            </p:cNvPr>
            <p:cNvSpPr>
              <a:spLocks noChangeArrowheads="1"/>
            </p:cNvSpPr>
            <p:nvPr/>
          </p:nvSpPr>
          <p:spPr bwMode="auto">
            <a:xfrm>
              <a:off x="2928" y="2544"/>
              <a:ext cx="720" cy="480"/>
            </a:xfrm>
            <a:prstGeom prst="wedgeRoundRectCallout">
              <a:avLst>
                <a:gd name="adj1" fmla="val -33611"/>
                <a:gd name="adj2" fmla="val -60000"/>
                <a:gd name="adj3" fmla="val 16667"/>
              </a:avLst>
            </a:prstGeom>
            <a:solidFill>
              <a:srgbClr val="FFFF00"/>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a:latin typeface="Times New Roman" panose="02020603050405020304" pitchFamily="18" charset="0"/>
              </a:endParaRPr>
            </a:p>
          </p:txBody>
        </p:sp>
        <p:sp>
          <p:nvSpPr>
            <p:cNvPr id="14" name="AutoShape 10">
              <a:extLst>
                <a:ext uri="{FF2B5EF4-FFF2-40B4-BE49-F238E27FC236}">
                  <a16:creationId xmlns:a16="http://schemas.microsoft.com/office/drawing/2014/main" id="{DC08D62F-BA3A-495B-BF9B-225B6FB9EBC8}"/>
                </a:ext>
              </a:extLst>
            </p:cNvPr>
            <p:cNvSpPr>
              <a:spLocks noChangeArrowheads="1"/>
            </p:cNvSpPr>
            <p:nvPr/>
          </p:nvSpPr>
          <p:spPr bwMode="auto">
            <a:xfrm>
              <a:off x="3408" y="3264"/>
              <a:ext cx="864" cy="480"/>
            </a:xfrm>
            <a:prstGeom prst="wedgeRoundRectCallout">
              <a:avLst>
                <a:gd name="adj1" fmla="val -43750"/>
                <a:gd name="adj2" fmla="val -70000"/>
                <a:gd name="adj3" fmla="val 16667"/>
              </a:avLst>
            </a:prstGeom>
            <a:solidFill>
              <a:schemeClr val="hlink"/>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a:latin typeface="Times New Roman" panose="02020603050405020304" pitchFamily="18" charset="0"/>
              </a:endParaRPr>
            </a:p>
          </p:txBody>
        </p:sp>
        <p:grpSp>
          <p:nvGrpSpPr>
            <p:cNvPr id="15" name="Group 11">
              <a:extLst>
                <a:ext uri="{FF2B5EF4-FFF2-40B4-BE49-F238E27FC236}">
                  <a16:creationId xmlns:a16="http://schemas.microsoft.com/office/drawing/2014/main" id="{19B8D868-E21D-4C8B-83B1-7FD2EF16A3D3}"/>
                </a:ext>
              </a:extLst>
            </p:cNvPr>
            <p:cNvGrpSpPr>
              <a:grpSpLocks/>
            </p:cNvGrpSpPr>
            <p:nvPr/>
          </p:nvGrpSpPr>
          <p:grpSpPr bwMode="auto">
            <a:xfrm>
              <a:off x="3264" y="1824"/>
              <a:ext cx="624" cy="288"/>
              <a:chOff x="3504" y="1392"/>
              <a:chExt cx="624" cy="288"/>
            </a:xfrm>
          </p:grpSpPr>
          <p:sp>
            <p:nvSpPr>
              <p:cNvPr id="41" name="Line 12">
                <a:extLst>
                  <a:ext uri="{FF2B5EF4-FFF2-40B4-BE49-F238E27FC236}">
                    <a16:creationId xmlns:a16="http://schemas.microsoft.com/office/drawing/2014/main" id="{E85C7C68-0EA3-4A27-8648-2CF1CDFFD86A}"/>
                  </a:ext>
                </a:extLst>
              </p:cNvPr>
              <p:cNvSpPr>
                <a:spLocks noChangeShapeType="1"/>
              </p:cNvSpPr>
              <p:nvPr/>
            </p:nvSpPr>
            <p:spPr bwMode="auto">
              <a:xfrm>
                <a:off x="3504" y="1392"/>
                <a:ext cx="62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13">
                <a:extLst>
                  <a:ext uri="{FF2B5EF4-FFF2-40B4-BE49-F238E27FC236}">
                    <a16:creationId xmlns:a16="http://schemas.microsoft.com/office/drawing/2014/main" id="{06AFAA8B-F3E8-4A32-8000-8221E47A4447}"/>
                  </a:ext>
                </a:extLst>
              </p:cNvPr>
              <p:cNvSpPr>
                <a:spLocks noChangeShapeType="1"/>
              </p:cNvSpPr>
              <p:nvPr/>
            </p:nvSpPr>
            <p:spPr bwMode="auto">
              <a:xfrm>
                <a:off x="3504" y="1488"/>
                <a:ext cx="43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14">
                <a:extLst>
                  <a:ext uri="{FF2B5EF4-FFF2-40B4-BE49-F238E27FC236}">
                    <a16:creationId xmlns:a16="http://schemas.microsoft.com/office/drawing/2014/main" id="{F2628773-4375-454E-9C24-6342A636E5E3}"/>
                  </a:ext>
                </a:extLst>
              </p:cNvPr>
              <p:cNvSpPr>
                <a:spLocks noChangeShapeType="1"/>
              </p:cNvSpPr>
              <p:nvPr/>
            </p:nvSpPr>
            <p:spPr bwMode="auto">
              <a:xfrm>
                <a:off x="3504" y="1584"/>
                <a:ext cx="576"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15">
                <a:extLst>
                  <a:ext uri="{FF2B5EF4-FFF2-40B4-BE49-F238E27FC236}">
                    <a16:creationId xmlns:a16="http://schemas.microsoft.com/office/drawing/2014/main" id="{F9DB9FA1-910A-4123-8D18-CE7238495B4A}"/>
                  </a:ext>
                </a:extLst>
              </p:cNvPr>
              <p:cNvSpPr>
                <a:spLocks noChangeShapeType="1"/>
              </p:cNvSpPr>
              <p:nvPr/>
            </p:nvSpPr>
            <p:spPr bwMode="auto">
              <a:xfrm>
                <a:off x="3504" y="1680"/>
                <a:ext cx="52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 name="Group 15">
              <a:extLst>
                <a:ext uri="{FF2B5EF4-FFF2-40B4-BE49-F238E27FC236}">
                  <a16:creationId xmlns:a16="http://schemas.microsoft.com/office/drawing/2014/main" id="{4F60B0A4-4A78-45F1-B82E-C61025F08E91}"/>
                </a:ext>
              </a:extLst>
            </p:cNvPr>
            <p:cNvGrpSpPr>
              <a:grpSpLocks/>
            </p:cNvGrpSpPr>
            <p:nvPr/>
          </p:nvGrpSpPr>
          <p:grpSpPr bwMode="auto">
            <a:xfrm>
              <a:off x="2976" y="2640"/>
              <a:ext cx="624" cy="288"/>
              <a:chOff x="3504" y="1392"/>
              <a:chExt cx="624" cy="288"/>
            </a:xfrm>
          </p:grpSpPr>
          <p:sp>
            <p:nvSpPr>
              <p:cNvPr id="37" name="Line 17">
                <a:extLst>
                  <a:ext uri="{FF2B5EF4-FFF2-40B4-BE49-F238E27FC236}">
                    <a16:creationId xmlns:a16="http://schemas.microsoft.com/office/drawing/2014/main" id="{1518D1DD-F846-4235-87E0-16058A45406B}"/>
                  </a:ext>
                </a:extLst>
              </p:cNvPr>
              <p:cNvSpPr>
                <a:spLocks noChangeShapeType="1"/>
              </p:cNvSpPr>
              <p:nvPr/>
            </p:nvSpPr>
            <p:spPr bwMode="auto">
              <a:xfrm>
                <a:off x="3504" y="1392"/>
                <a:ext cx="62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18">
                <a:extLst>
                  <a:ext uri="{FF2B5EF4-FFF2-40B4-BE49-F238E27FC236}">
                    <a16:creationId xmlns:a16="http://schemas.microsoft.com/office/drawing/2014/main" id="{2ADC9DAF-3357-470C-85B4-404737DE99BA}"/>
                  </a:ext>
                </a:extLst>
              </p:cNvPr>
              <p:cNvSpPr>
                <a:spLocks noChangeShapeType="1"/>
              </p:cNvSpPr>
              <p:nvPr/>
            </p:nvSpPr>
            <p:spPr bwMode="auto">
              <a:xfrm>
                <a:off x="3504" y="1488"/>
                <a:ext cx="43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19">
                <a:extLst>
                  <a:ext uri="{FF2B5EF4-FFF2-40B4-BE49-F238E27FC236}">
                    <a16:creationId xmlns:a16="http://schemas.microsoft.com/office/drawing/2014/main" id="{557D55E4-A33A-48B1-A09E-CC545C585547}"/>
                  </a:ext>
                </a:extLst>
              </p:cNvPr>
              <p:cNvSpPr>
                <a:spLocks noChangeShapeType="1"/>
              </p:cNvSpPr>
              <p:nvPr/>
            </p:nvSpPr>
            <p:spPr bwMode="auto">
              <a:xfrm>
                <a:off x="3504" y="1584"/>
                <a:ext cx="576"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20">
                <a:extLst>
                  <a:ext uri="{FF2B5EF4-FFF2-40B4-BE49-F238E27FC236}">
                    <a16:creationId xmlns:a16="http://schemas.microsoft.com/office/drawing/2014/main" id="{49E79FDB-DAC3-4FCE-A63C-C8CCC1A3A453}"/>
                  </a:ext>
                </a:extLst>
              </p:cNvPr>
              <p:cNvSpPr>
                <a:spLocks noChangeShapeType="1"/>
              </p:cNvSpPr>
              <p:nvPr/>
            </p:nvSpPr>
            <p:spPr bwMode="auto">
              <a:xfrm>
                <a:off x="3504" y="1680"/>
                <a:ext cx="52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 name="Group 21">
              <a:extLst>
                <a:ext uri="{FF2B5EF4-FFF2-40B4-BE49-F238E27FC236}">
                  <a16:creationId xmlns:a16="http://schemas.microsoft.com/office/drawing/2014/main" id="{62DCB495-AB7B-478F-A165-B49219C01E74}"/>
                </a:ext>
              </a:extLst>
            </p:cNvPr>
            <p:cNvGrpSpPr>
              <a:grpSpLocks/>
            </p:cNvGrpSpPr>
            <p:nvPr/>
          </p:nvGrpSpPr>
          <p:grpSpPr bwMode="auto">
            <a:xfrm>
              <a:off x="4416" y="2688"/>
              <a:ext cx="528" cy="240"/>
              <a:chOff x="3504" y="1392"/>
              <a:chExt cx="624" cy="288"/>
            </a:xfrm>
          </p:grpSpPr>
          <p:sp>
            <p:nvSpPr>
              <p:cNvPr id="33" name="Line 22">
                <a:extLst>
                  <a:ext uri="{FF2B5EF4-FFF2-40B4-BE49-F238E27FC236}">
                    <a16:creationId xmlns:a16="http://schemas.microsoft.com/office/drawing/2014/main" id="{AE11298C-2C6B-4997-879B-16BE574ED967}"/>
                  </a:ext>
                </a:extLst>
              </p:cNvPr>
              <p:cNvSpPr>
                <a:spLocks noChangeShapeType="1"/>
              </p:cNvSpPr>
              <p:nvPr/>
            </p:nvSpPr>
            <p:spPr bwMode="auto">
              <a:xfrm>
                <a:off x="3504" y="1392"/>
                <a:ext cx="62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23">
                <a:extLst>
                  <a:ext uri="{FF2B5EF4-FFF2-40B4-BE49-F238E27FC236}">
                    <a16:creationId xmlns:a16="http://schemas.microsoft.com/office/drawing/2014/main" id="{27631A62-DFA2-405B-8A7D-068220B944C8}"/>
                  </a:ext>
                </a:extLst>
              </p:cNvPr>
              <p:cNvSpPr>
                <a:spLocks noChangeShapeType="1"/>
              </p:cNvSpPr>
              <p:nvPr/>
            </p:nvSpPr>
            <p:spPr bwMode="auto">
              <a:xfrm>
                <a:off x="3504" y="1488"/>
                <a:ext cx="43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24">
                <a:extLst>
                  <a:ext uri="{FF2B5EF4-FFF2-40B4-BE49-F238E27FC236}">
                    <a16:creationId xmlns:a16="http://schemas.microsoft.com/office/drawing/2014/main" id="{BE01272E-B4F4-4D6B-BC88-E09409F43BF3}"/>
                  </a:ext>
                </a:extLst>
              </p:cNvPr>
              <p:cNvSpPr>
                <a:spLocks noChangeShapeType="1"/>
              </p:cNvSpPr>
              <p:nvPr/>
            </p:nvSpPr>
            <p:spPr bwMode="auto">
              <a:xfrm>
                <a:off x="3504" y="1584"/>
                <a:ext cx="576"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25">
                <a:extLst>
                  <a:ext uri="{FF2B5EF4-FFF2-40B4-BE49-F238E27FC236}">
                    <a16:creationId xmlns:a16="http://schemas.microsoft.com/office/drawing/2014/main" id="{8585EAB7-B569-41EF-9BA4-A4F6127CEEC4}"/>
                  </a:ext>
                </a:extLst>
              </p:cNvPr>
              <p:cNvSpPr>
                <a:spLocks noChangeShapeType="1"/>
              </p:cNvSpPr>
              <p:nvPr/>
            </p:nvSpPr>
            <p:spPr bwMode="auto">
              <a:xfrm>
                <a:off x="3504" y="1680"/>
                <a:ext cx="52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 name="Group 26">
              <a:extLst>
                <a:ext uri="{FF2B5EF4-FFF2-40B4-BE49-F238E27FC236}">
                  <a16:creationId xmlns:a16="http://schemas.microsoft.com/office/drawing/2014/main" id="{DED6AE2C-C3CC-43C1-871D-A1244EDBC257}"/>
                </a:ext>
              </a:extLst>
            </p:cNvPr>
            <p:cNvGrpSpPr>
              <a:grpSpLocks/>
            </p:cNvGrpSpPr>
            <p:nvPr/>
          </p:nvGrpSpPr>
          <p:grpSpPr bwMode="auto">
            <a:xfrm>
              <a:off x="3456" y="3360"/>
              <a:ext cx="720" cy="288"/>
              <a:chOff x="3504" y="1392"/>
              <a:chExt cx="624" cy="288"/>
            </a:xfrm>
          </p:grpSpPr>
          <p:sp>
            <p:nvSpPr>
              <p:cNvPr id="29" name="Line 27">
                <a:extLst>
                  <a:ext uri="{FF2B5EF4-FFF2-40B4-BE49-F238E27FC236}">
                    <a16:creationId xmlns:a16="http://schemas.microsoft.com/office/drawing/2014/main" id="{064DA0BB-1DB1-40A4-BC43-19F7AB6EC290}"/>
                  </a:ext>
                </a:extLst>
              </p:cNvPr>
              <p:cNvSpPr>
                <a:spLocks noChangeShapeType="1"/>
              </p:cNvSpPr>
              <p:nvPr/>
            </p:nvSpPr>
            <p:spPr bwMode="auto">
              <a:xfrm>
                <a:off x="3504" y="1392"/>
                <a:ext cx="62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28">
                <a:extLst>
                  <a:ext uri="{FF2B5EF4-FFF2-40B4-BE49-F238E27FC236}">
                    <a16:creationId xmlns:a16="http://schemas.microsoft.com/office/drawing/2014/main" id="{F504E725-D341-497F-9308-CB1602C05E03}"/>
                  </a:ext>
                </a:extLst>
              </p:cNvPr>
              <p:cNvSpPr>
                <a:spLocks noChangeShapeType="1"/>
              </p:cNvSpPr>
              <p:nvPr/>
            </p:nvSpPr>
            <p:spPr bwMode="auto">
              <a:xfrm>
                <a:off x="3504" y="1488"/>
                <a:ext cx="43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29">
                <a:extLst>
                  <a:ext uri="{FF2B5EF4-FFF2-40B4-BE49-F238E27FC236}">
                    <a16:creationId xmlns:a16="http://schemas.microsoft.com/office/drawing/2014/main" id="{D99AFDBF-D894-42C2-8F72-C227ACE3BE6C}"/>
                  </a:ext>
                </a:extLst>
              </p:cNvPr>
              <p:cNvSpPr>
                <a:spLocks noChangeShapeType="1"/>
              </p:cNvSpPr>
              <p:nvPr/>
            </p:nvSpPr>
            <p:spPr bwMode="auto">
              <a:xfrm>
                <a:off x="3504" y="1584"/>
                <a:ext cx="576"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30">
                <a:extLst>
                  <a:ext uri="{FF2B5EF4-FFF2-40B4-BE49-F238E27FC236}">
                    <a16:creationId xmlns:a16="http://schemas.microsoft.com/office/drawing/2014/main" id="{BD5952FC-9595-476F-958B-42FC23240143}"/>
                  </a:ext>
                </a:extLst>
              </p:cNvPr>
              <p:cNvSpPr>
                <a:spLocks noChangeShapeType="1"/>
              </p:cNvSpPr>
              <p:nvPr/>
            </p:nvSpPr>
            <p:spPr bwMode="auto">
              <a:xfrm>
                <a:off x="3504" y="1680"/>
                <a:ext cx="52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9" name="Group 31">
              <a:extLst>
                <a:ext uri="{FF2B5EF4-FFF2-40B4-BE49-F238E27FC236}">
                  <a16:creationId xmlns:a16="http://schemas.microsoft.com/office/drawing/2014/main" id="{2AD8760E-92E9-45AA-B10D-1C9526364236}"/>
                </a:ext>
              </a:extLst>
            </p:cNvPr>
            <p:cNvGrpSpPr>
              <a:grpSpLocks/>
            </p:cNvGrpSpPr>
            <p:nvPr/>
          </p:nvGrpSpPr>
          <p:grpSpPr bwMode="auto">
            <a:xfrm>
              <a:off x="4560" y="1920"/>
              <a:ext cx="480" cy="240"/>
              <a:chOff x="3504" y="1392"/>
              <a:chExt cx="624" cy="288"/>
            </a:xfrm>
          </p:grpSpPr>
          <p:sp>
            <p:nvSpPr>
              <p:cNvPr id="25" name="Line 32">
                <a:extLst>
                  <a:ext uri="{FF2B5EF4-FFF2-40B4-BE49-F238E27FC236}">
                    <a16:creationId xmlns:a16="http://schemas.microsoft.com/office/drawing/2014/main" id="{82189AD2-07EB-40FB-817F-CB1A7C2374FC}"/>
                  </a:ext>
                </a:extLst>
              </p:cNvPr>
              <p:cNvSpPr>
                <a:spLocks noChangeShapeType="1"/>
              </p:cNvSpPr>
              <p:nvPr/>
            </p:nvSpPr>
            <p:spPr bwMode="auto">
              <a:xfrm>
                <a:off x="3504" y="1392"/>
                <a:ext cx="62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33">
                <a:extLst>
                  <a:ext uri="{FF2B5EF4-FFF2-40B4-BE49-F238E27FC236}">
                    <a16:creationId xmlns:a16="http://schemas.microsoft.com/office/drawing/2014/main" id="{67514AFC-165E-4903-A500-28F092A5620A}"/>
                  </a:ext>
                </a:extLst>
              </p:cNvPr>
              <p:cNvSpPr>
                <a:spLocks noChangeShapeType="1"/>
              </p:cNvSpPr>
              <p:nvPr/>
            </p:nvSpPr>
            <p:spPr bwMode="auto">
              <a:xfrm>
                <a:off x="3504" y="1488"/>
                <a:ext cx="432"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34">
                <a:extLst>
                  <a:ext uri="{FF2B5EF4-FFF2-40B4-BE49-F238E27FC236}">
                    <a16:creationId xmlns:a16="http://schemas.microsoft.com/office/drawing/2014/main" id="{9994133A-C942-49A7-A44F-7264F4E2C51D}"/>
                  </a:ext>
                </a:extLst>
              </p:cNvPr>
              <p:cNvSpPr>
                <a:spLocks noChangeShapeType="1"/>
              </p:cNvSpPr>
              <p:nvPr/>
            </p:nvSpPr>
            <p:spPr bwMode="auto">
              <a:xfrm>
                <a:off x="3504" y="1584"/>
                <a:ext cx="576"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35">
                <a:extLst>
                  <a:ext uri="{FF2B5EF4-FFF2-40B4-BE49-F238E27FC236}">
                    <a16:creationId xmlns:a16="http://schemas.microsoft.com/office/drawing/2014/main" id="{2FE9D693-4854-4712-9AA3-AA14A09B23BC}"/>
                  </a:ext>
                </a:extLst>
              </p:cNvPr>
              <p:cNvSpPr>
                <a:spLocks noChangeShapeType="1"/>
              </p:cNvSpPr>
              <p:nvPr/>
            </p:nvSpPr>
            <p:spPr bwMode="auto">
              <a:xfrm>
                <a:off x="3504" y="1680"/>
                <a:ext cx="528"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 name="WordArt 36">
              <a:extLst>
                <a:ext uri="{FF2B5EF4-FFF2-40B4-BE49-F238E27FC236}">
                  <a16:creationId xmlns:a16="http://schemas.microsoft.com/office/drawing/2014/main" id="{5C4C1FCD-B962-4538-ABD3-7D12CEF33A0B}"/>
                </a:ext>
              </a:extLst>
            </p:cNvPr>
            <p:cNvSpPr>
              <a:spLocks noChangeArrowheads="1" noChangeShapeType="1" noTextEdit="1"/>
            </p:cNvSpPr>
            <p:nvPr/>
          </p:nvSpPr>
          <p:spPr bwMode="auto">
            <a:xfrm rot="-501683">
              <a:off x="2112" y="1920"/>
              <a:ext cx="576" cy="864"/>
            </a:xfrm>
            <a:prstGeom prst="rect">
              <a:avLst/>
            </a:prstGeom>
          </p:spPr>
          <p:txBody>
            <a:bodyPr wrap="none" fromWordArt="1">
              <a:prstTxWarp prst="textPlain">
                <a:avLst>
                  <a:gd name="adj" fmla="val 50000"/>
                </a:avLst>
              </a:prstTxWarp>
            </a:bodyPr>
            <a:lstStyle/>
            <a:p>
              <a:pPr algn="ctr"/>
              <a:r>
                <a:rPr lang="en-US" sz="6000" kern="10">
                  <a:ln w="9525">
                    <a:solidFill>
                      <a:srgbClr val="000000"/>
                    </a:solidFill>
                    <a:round/>
                    <a:headEnd/>
                    <a:tailEnd/>
                  </a:ln>
                  <a:solidFill>
                    <a:srgbClr val="FFFFFF"/>
                  </a:solidFill>
                  <a:latin typeface="Arial Black" panose="020B0A04020102020204" pitchFamily="34" charset="0"/>
                </a:rPr>
                <a:t>?</a:t>
              </a:r>
            </a:p>
          </p:txBody>
        </p:sp>
        <p:sp>
          <p:nvSpPr>
            <p:cNvPr id="21" name="WordArt 37">
              <a:extLst>
                <a:ext uri="{FF2B5EF4-FFF2-40B4-BE49-F238E27FC236}">
                  <a16:creationId xmlns:a16="http://schemas.microsoft.com/office/drawing/2014/main" id="{9BAC4185-9CC9-4B3C-B224-6FC57E9DC7BC}"/>
                </a:ext>
              </a:extLst>
            </p:cNvPr>
            <p:cNvSpPr>
              <a:spLocks noChangeArrowheads="1" noChangeShapeType="1" noTextEdit="1"/>
            </p:cNvSpPr>
            <p:nvPr/>
          </p:nvSpPr>
          <p:spPr bwMode="auto">
            <a:xfrm>
              <a:off x="1344" y="1536"/>
              <a:ext cx="528" cy="901"/>
            </a:xfrm>
            <a:prstGeom prst="rect">
              <a:avLst/>
            </a:prstGeom>
          </p:spPr>
          <p:txBody>
            <a:bodyPr wrap="none" fromWordArt="1">
              <a:prstTxWarp prst="textCascadeUp">
                <a:avLst>
                  <a:gd name="adj" fmla="val 100000"/>
                </a:avLst>
              </a:prstTxWarp>
              <a:scene3d>
                <a:camera prst="legacyPerspectiveFront">
                  <a:rot lat="20519969" lon="1080000" rev="0"/>
                </a:camera>
                <a:lightRig rig="legacyHarsh2" dir="b"/>
              </a:scene3d>
              <a:sp3d extrusionH="430200" prstMaterial="legacyMatte">
                <a:extrusionClr>
                  <a:srgbClr val="FF6600"/>
                </a:extrusionClr>
                <a:contourClr>
                  <a:srgbClr val="FFE701"/>
                </a:contourClr>
              </a:sp3d>
            </a:bodyPr>
            <a:lstStyle/>
            <a:p>
              <a:pPr algn="ctr"/>
              <a:r>
                <a:rPr lang="en-US" sz="6000" kern="10">
                  <a:ln w="9525">
                    <a:round/>
                    <a:headEnd/>
                    <a:tailEnd/>
                  </a:ln>
                  <a:gradFill rotWithShape="1">
                    <a:gsLst>
                      <a:gs pos="0">
                        <a:srgbClr val="FFE701"/>
                      </a:gs>
                      <a:gs pos="100000">
                        <a:srgbClr val="FE3E02"/>
                      </a:gs>
                    </a:gsLst>
                    <a:lin ang="5400000" scaled="1"/>
                  </a:gradFill>
                  <a:latin typeface="Impact" panose="020B0806030902050204" pitchFamily="34" charset="0"/>
                </a:rPr>
                <a:t>?</a:t>
              </a:r>
            </a:p>
          </p:txBody>
        </p:sp>
        <p:sp>
          <p:nvSpPr>
            <p:cNvPr id="22" name="WordArt 38">
              <a:extLst>
                <a:ext uri="{FF2B5EF4-FFF2-40B4-BE49-F238E27FC236}">
                  <a16:creationId xmlns:a16="http://schemas.microsoft.com/office/drawing/2014/main" id="{7061BB6A-4D16-4282-90D4-B8A9CA36D253}"/>
                </a:ext>
              </a:extLst>
            </p:cNvPr>
            <p:cNvSpPr>
              <a:spLocks noChangeArrowheads="1" noChangeShapeType="1" noTextEdit="1"/>
            </p:cNvSpPr>
            <p:nvPr/>
          </p:nvSpPr>
          <p:spPr bwMode="auto">
            <a:xfrm>
              <a:off x="1776" y="3024"/>
              <a:ext cx="528" cy="724"/>
            </a:xfrm>
            <a:prstGeom prst="rect">
              <a:avLst/>
            </a:prstGeom>
          </p:spPr>
          <p:txBody>
            <a:bodyPr wrap="none" fromWordArt="1">
              <a:prstTxWarp prst="textDoubleWave1">
                <a:avLst>
                  <a:gd name="adj1" fmla="val 0"/>
                  <a:gd name="adj2" fmla="val 0"/>
                </a:avLst>
              </a:prstTxWarp>
            </a:bodyPr>
            <a:lstStyle/>
            <a:p>
              <a:pPr algn="ctr"/>
              <a:r>
                <a:rPr lang="en-US" sz="6000" kern="10" spc="-60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rPr>
                <a:t>?</a:t>
              </a:r>
            </a:p>
          </p:txBody>
        </p:sp>
        <p:sp>
          <p:nvSpPr>
            <p:cNvPr id="23" name="WordArt 39">
              <a:extLst>
                <a:ext uri="{FF2B5EF4-FFF2-40B4-BE49-F238E27FC236}">
                  <a16:creationId xmlns:a16="http://schemas.microsoft.com/office/drawing/2014/main" id="{E4356CF1-5F46-4C16-9BA1-BA0BD183FD4A}"/>
                </a:ext>
              </a:extLst>
            </p:cNvPr>
            <p:cNvSpPr>
              <a:spLocks noChangeArrowheads="1" noChangeShapeType="1" noTextEdit="1"/>
            </p:cNvSpPr>
            <p:nvPr/>
          </p:nvSpPr>
          <p:spPr bwMode="auto">
            <a:xfrm>
              <a:off x="912" y="2832"/>
              <a:ext cx="576" cy="816"/>
            </a:xfrm>
            <a:prstGeom prst="rect">
              <a:avLst/>
            </a:prstGeom>
          </p:spPr>
          <p:txBody>
            <a:bodyPr wrap="none" fromWordArt="1">
              <a:prstTxWarp prst="textPlain">
                <a:avLst>
                  <a:gd name="adj" fmla="val 50000"/>
                </a:avLst>
              </a:prstTxWarp>
            </a:bodyPr>
            <a:lstStyle/>
            <a:p>
              <a:pPr algn="ctr"/>
              <a:r>
                <a:rPr lang="en-US" sz="60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a:t>
              </a:r>
            </a:p>
          </p:txBody>
        </p:sp>
        <p:sp>
          <p:nvSpPr>
            <p:cNvPr id="24" name="WordArt 40">
              <a:extLst>
                <a:ext uri="{FF2B5EF4-FFF2-40B4-BE49-F238E27FC236}">
                  <a16:creationId xmlns:a16="http://schemas.microsoft.com/office/drawing/2014/main" id="{AE29E837-0164-4C85-9FE2-1A52D336025F}"/>
                </a:ext>
              </a:extLst>
            </p:cNvPr>
            <p:cNvSpPr>
              <a:spLocks noChangeArrowheads="1" noChangeShapeType="1" noTextEdit="1"/>
            </p:cNvSpPr>
            <p:nvPr/>
          </p:nvSpPr>
          <p:spPr bwMode="auto">
            <a:xfrm rot="-278557">
              <a:off x="480" y="1920"/>
              <a:ext cx="576" cy="864"/>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contourClr>
                  <a:srgbClr val="DCEBF5"/>
                </a:contourClr>
              </a:sp3d>
            </a:bodyPr>
            <a:lstStyle/>
            <a:p>
              <a:pPr algn="ctr"/>
              <a:r>
                <a:rPr lang="en-US" sz="60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panose="020B0A04020102020204" pitchFamily="34" charset="0"/>
                </a:rPr>
                <a:t>?</a:t>
              </a:r>
            </a:p>
          </p:txBody>
        </p:sp>
      </p:grpSp>
      <p:sp>
        <p:nvSpPr>
          <p:cNvPr id="45" name="Text Box 3">
            <a:extLst>
              <a:ext uri="{FF2B5EF4-FFF2-40B4-BE49-F238E27FC236}">
                <a16:creationId xmlns:a16="http://schemas.microsoft.com/office/drawing/2014/main" id="{F84F82E2-1295-4AAD-AABA-117063004EB7}"/>
              </a:ext>
            </a:extLst>
          </p:cNvPr>
          <p:cNvSpPr txBox="1">
            <a:spLocks noChangeArrowheads="1"/>
          </p:cNvSpPr>
          <p:nvPr/>
        </p:nvSpPr>
        <p:spPr bwMode="auto">
          <a:xfrm>
            <a:off x="1768509" y="1307054"/>
            <a:ext cx="5410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u="sng" dirty="0">
                <a:solidFill>
                  <a:srgbClr val="FFFF00"/>
                </a:solidFill>
              </a:rPr>
              <a:t>parhami@ece.ucsb.edu </a:t>
            </a:r>
          </a:p>
          <a:p>
            <a:pPr algn="ctr" eaLnBrk="1" hangingPunct="1">
              <a:spcBef>
                <a:spcPct val="0"/>
              </a:spcBef>
              <a:buFontTx/>
              <a:buNone/>
            </a:pPr>
            <a:r>
              <a:rPr lang="en-US" altLang="en-US" sz="2400" u="sng" dirty="0">
                <a:solidFill>
                  <a:srgbClr val="FFFF00"/>
                </a:solidFill>
              </a:rPr>
              <a:t>http://www.ece.ucsb.edu/~parhami/</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2" descr="Image result for abacus">
            <a:extLst>
              <a:ext uri="{FF2B5EF4-FFF2-40B4-BE49-F238E27FC236}">
                <a16:creationId xmlns:a16="http://schemas.microsoft.com/office/drawing/2014/main" id="{0237D495-AC88-4205-B65C-6414D6D7CF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3" y="-152400"/>
            <a:ext cx="10448926" cy="74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23">
            <a:extLst>
              <a:ext uri="{FF2B5EF4-FFF2-40B4-BE49-F238E27FC236}">
                <a16:creationId xmlns:a16="http://schemas.microsoft.com/office/drawing/2014/main" id="{5C6EB80B-7146-4A21-B5BC-36F9D67358A8}"/>
              </a:ext>
            </a:extLst>
          </p:cNvPr>
          <p:cNvSpPr>
            <a:spLocks noChangeArrowheads="1"/>
          </p:cNvSpPr>
          <p:nvPr/>
        </p:nvSpPr>
        <p:spPr bwMode="auto">
          <a:xfrm>
            <a:off x="5326063" y="4781550"/>
            <a:ext cx="3817937"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ts val="2600"/>
              </a:lnSpc>
              <a:spcBef>
                <a:spcPct val="0"/>
              </a:spcBef>
              <a:buFontTx/>
              <a:buNone/>
            </a:pPr>
            <a:r>
              <a:rPr lang="en-US" altLang="en-US" b="0">
                <a:solidFill>
                  <a:srgbClr val="92D050"/>
                </a:solidFill>
                <a:cs typeface="Arial" panose="020B0604020202020204" pitchFamily="34" charset="0"/>
              </a:rPr>
              <a:t>Behrooz Parhami</a:t>
            </a:r>
            <a:br>
              <a:rPr lang="en-US" altLang="en-US" sz="2400">
                <a:cs typeface="Arial" panose="020B0604020202020204" pitchFamily="34" charset="0"/>
              </a:rPr>
            </a:br>
            <a:r>
              <a:rPr lang="en-US" altLang="en-US" sz="2400" b="0">
                <a:solidFill>
                  <a:srgbClr val="FFC000"/>
                </a:solidFill>
              </a:rPr>
              <a:t>University of California, Santa Barbara</a:t>
            </a:r>
            <a:endParaRPr lang="en-US" altLang="en-US" sz="2800" b="0">
              <a:solidFill>
                <a:srgbClr val="FFC000"/>
              </a:solidFill>
              <a:cs typeface="Arial" panose="020B0604020202020204" pitchFamily="34" charset="0"/>
            </a:endParaRPr>
          </a:p>
        </p:txBody>
      </p:sp>
      <p:pic>
        <p:nvPicPr>
          <p:cNvPr id="3094" name="Picture 22" descr="https://i.ytimg.com/vi/cidzJj-WJyA/maxresdefault.jpg">
            <a:extLst>
              <a:ext uri="{FF2B5EF4-FFF2-40B4-BE49-F238E27FC236}">
                <a16:creationId xmlns:a16="http://schemas.microsoft.com/office/drawing/2014/main" id="{D5BA2C18-53C9-4892-B89F-35FA6F724A1D}"/>
              </a:ext>
            </a:extLst>
          </p:cNvPr>
          <p:cNvPicPr>
            <a:picLocks noChangeAspect="1" noChangeArrowheads="1"/>
          </p:cNvPicPr>
          <p:nvPr/>
        </p:nvPicPr>
        <p:blipFill rotWithShape="1">
          <a:blip r:embed="rId4" cstate="print">
            <a:duotone>
              <a:prstClr val="black"/>
              <a:schemeClr val="accent3">
                <a:lumMod val="10000"/>
                <a:tint val="45000"/>
                <a:satMod val="400000"/>
              </a:schemeClr>
            </a:duotone>
            <a:extLst>
              <a:ext uri="{28A0092B-C50C-407E-A947-70E740481C1C}">
                <a14:useLocalDpi xmlns:a14="http://schemas.microsoft.com/office/drawing/2010/main" val="0"/>
              </a:ext>
            </a:extLst>
          </a:blip>
          <a:srcRect l="50946" t="20251" r="29691" b="52210"/>
          <a:stretch/>
        </p:blipFill>
        <p:spPr bwMode="auto">
          <a:xfrm>
            <a:off x="6554008" y="473729"/>
            <a:ext cx="137079" cy="109663"/>
          </a:xfrm>
          <a:prstGeom prst="rect">
            <a:avLst/>
          </a:prstGeom>
          <a:noFill/>
          <a:extLst>
            <a:ext uri="{909E8E84-426E-40DD-AFC4-6F175D3DCCD1}">
              <a14:hiddenFill xmlns:a14="http://schemas.microsoft.com/office/drawing/2010/main">
                <a:solidFill>
                  <a:srgbClr val="FFFFFF"/>
                </a:solidFill>
              </a14:hiddenFill>
            </a:ext>
          </a:extLst>
        </p:spPr>
      </p:pic>
      <p:sp>
        <p:nvSpPr>
          <p:cNvPr id="2" name="Freeform: Shape 1">
            <a:extLst>
              <a:ext uri="{FF2B5EF4-FFF2-40B4-BE49-F238E27FC236}">
                <a16:creationId xmlns:a16="http://schemas.microsoft.com/office/drawing/2014/main" id="{919505C8-609F-4F67-9E46-B34ED718C69C}"/>
              </a:ext>
            </a:extLst>
          </p:cNvPr>
          <p:cNvSpPr/>
          <p:nvPr/>
        </p:nvSpPr>
        <p:spPr bwMode="auto">
          <a:xfrm>
            <a:off x="308768" y="1824692"/>
            <a:ext cx="8618538" cy="3644900"/>
          </a:xfrm>
          <a:custGeom>
            <a:avLst/>
            <a:gdLst>
              <a:gd name="connsiteX0" fmla="*/ 0 w 7155711"/>
              <a:gd name="connsiteY0" fmla="*/ 4117941 h 4117941"/>
              <a:gd name="connsiteX1" fmla="*/ 382772 w 7155711"/>
              <a:gd name="connsiteY1" fmla="*/ 1353476 h 4117941"/>
              <a:gd name="connsiteX2" fmla="*/ 1063255 w 7155711"/>
              <a:gd name="connsiteY2" fmla="*/ 13773 h 4117941"/>
              <a:gd name="connsiteX3" fmla="*/ 2264734 w 7155711"/>
              <a:gd name="connsiteY3" fmla="*/ 2119020 h 4117941"/>
              <a:gd name="connsiteX4" fmla="*/ 2264734 w 7155711"/>
              <a:gd name="connsiteY4" fmla="*/ 2119020 h 4117941"/>
              <a:gd name="connsiteX5" fmla="*/ 2817628 w 7155711"/>
              <a:gd name="connsiteY5" fmla="*/ 3235438 h 4117941"/>
              <a:gd name="connsiteX6" fmla="*/ 3923414 w 7155711"/>
              <a:gd name="connsiteY6" fmla="*/ 1895736 h 4117941"/>
              <a:gd name="connsiteX7" fmla="*/ 4455041 w 7155711"/>
              <a:gd name="connsiteY7" fmla="*/ 1629922 h 4117941"/>
              <a:gd name="connsiteX8" fmla="*/ 5497032 w 7155711"/>
              <a:gd name="connsiteY8" fmla="*/ 2948359 h 4117941"/>
              <a:gd name="connsiteX9" fmla="*/ 6326372 w 7155711"/>
              <a:gd name="connsiteY9" fmla="*/ 3097215 h 4117941"/>
              <a:gd name="connsiteX10" fmla="*/ 6709144 w 7155711"/>
              <a:gd name="connsiteY10" fmla="*/ 2033959 h 4117941"/>
              <a:gd name="connsiteX11" fmla="*/ 7155711 w 7155711"/>
              <a:gd name="connsiteY11" fmla="*/ 1608657 h 4117941"/>
              <a:gd name="connsiteX0" fmla="*/ 0 w 7230138"/>
              <a:gd name="connsiteY0" fmla="*/ 4011358 h 4011358"/>
              <a:gd name="connsiteX1" fmla="*/ 457199 w 7230138"/>
              <a:gd name="connsiteY1" fmla="*/ 1353219 h 4011358"/>
              <a:gd name="connsiteX2" fmla="*/ 1137682 w 7230138"/>
              <a:gd name="connsiteY2" fmla="*/ 13516 h 4011358"/>
              <a:gd name="connsiteX3" fmla="*/ 2339161 w 7230138"/>
              <a:gd name="connsiteY3" fmla="*/ 2118763 h 4011358"/>
              <a:gd name="connsiteX4" fmla="*/ 2339161 w 7230138"/>
              <a:gd name="connsiteY4" fmla="*/ 2118763 h 4011358"/>
              <a:gd name="connsiteX5" fmla="*/ 2892055 w 7230138"/>
              <a:gd name="connsiteY5" fmla="*/ 3235181 h 4011358"/>
              <a:gd name="connsiteX6" fmla="*/ 3997841 w 7230138"/>
              <a:gd name="connsiteY6" fmla="*/ 1895479 h 4011358"/>
              <a:gd name="connsiteX7" fmla="*/ 4529468 w 7230138"/>
              <a:gd name="connsiteY7" fmla="*/ 1629665 h 4011358"/>
              <a:gd name="connsiteX8" fmla="*/ 5571459 w 7230138"/>
              <a:gd name="connsiteY8" fmla="*/ 2948102 h 4011358"/>
              <a:gd name="connsiteX9" fmla="*/ 6400799 w 7230138"/>
              <a:gd name="connsiteY9" fmla="*/ 3096958 h 4011358"/>
              <a:gd name="connsiteX10" fmla="*/ 6783571 w 7230138"/>
              <a:gd name="connsiteY10" fmla="*/ 2033702 h 4011358"/>
              <a:gd name="connsiteX11" fmla="*/ 7230138 w 7230138"/>
              <a:gd name="connsiteY11" fmla="*/ 1608400 h 4011358"/>
              <a:gd name="connsiteX0" fmla="*/ 0 w 7230138"/>
              <a:gd name="connsiteY0" fmla="*/ 4011358 h 4011358"/>
              <a:gd name="connsiteX1" fmla="*/ 457199 w 7230138"/>
              <a:gd name="connsiteY1" fmla="*/ 1353219 h 4011358"/>
              <a:gd name="connsiteX2" fmla="*/ 1137682 w 7230138"/>
              <a:gd name="connsiteY2" fmla="*/ 13516 h 4011358"/>
              <a:gd name="connsiteX3" fmla="*/ 2339161 w 7230138"/>
              <a:gd name="connsiteY3" fmla="*/ 2118763 h 4011358"/>
              <a:gd name="connsiteX4" fmla="*/ 1998920 w 7230138"/>
              <a:gd name="connsiteY4" fmla="*/ 1821051 h 4011358"/>
              <a:gd name="connsiteX5" fmla="*/ 2892055 w 7230138"/>
              <a:gd name="connsiteY5" fmla="*/ 3235181 h 4011358"/>
              <a:gd name="connsiteX6" fmla="*/ 3997841 w 7230138"/>
              <a:gd name="connsiteY6" fmla="*/ 1895479 h 4011358"/>
              <a:gd name="connsiteX7" fmla="*/ 4529468 w 7230138"/>
              <a:gd name="connsiteY7" fmla="*/ 1629665 h 4011358"/>
              <a:gd name="connsiteX8" fmla="*/ 5571459 w 7230138"/>
              <a:gd name="connsiteY8" fmla="*/ 2948102 h 4011358"/>
              <a:gd name="connsiteX9" fmla="*/ 6400799 w 7230138"/>
              <a:gd name="connsiteY9" fmla="*/ 3096958 h 4011358"/>
              <a:gd name="connsiteX10" fmla="*/ 6783571 w 7230138"/>
              <a:gd name="connsiteY10" fmla="*/ 2033702 h 4011358"/>
              <a:gd name="connsiteX11" fmla="*/ 7230138 w 7230138"/>
              <a:gd name="connsiteY11" fmla="*/ 1608400 h 4011358"/>
              <a:gd name="connsiteX0" fmla="*/ 0 w 7230138"/>
              <a:gd name="connsiteY0" fmla="*/ 4004295 h 4004295"/>
              <a:gd name="connsiteX1" fmla="*/ 457199 w 7230138"/>
              <a:gd name="connsiteY1" fmla="*/ 1346156 h 4004295"/>
              <a:gd name="connsiteX2" fmla="*/ 1137682 w 7230138"/>
              <a:gd name="connsiteY2" fmla="*/ 6453 h 4004295"/>
              <a:gd name="connsiteX3" fmla="*/ 1616147 w 7230138"/>
              <a:gd name="connsiteY3" fmla="*/ 878323 h 4004295"/>
              <a:gd name="connsiteX4" fmla="*/ 1998920 w 7230138"/>
              <a:gd name="connsiteY4" fmla="*/ 1813988 h 4004295"/>
              <a:gd name="connsiteX5" fmla="*/ 2892055 w 7230138"/>
              <a:gd name="connsiteY5" fmla="*/ 3228118 h 4004295"/>
              <a:gd name="connsiteX6" fmla="*/ 3997841 w 7230138"/>
              <a:gd name="connsiteY6" fmla="*/ 1888416 h 4004295"/>
              <a:gd name="connsiteX7" fmla="*/ 4529468 w 7230138"/>
              <a:gd name="connsiteY7" fmla="*/ 1622602 h 4004295"/>
              <a:gd name="connsiteX8" fmla="*/ 5571459 w 7230138"/>
              <a:gd name="connsiteY8" fmla="*/ 2941039 h 4004295"/>
              <a:gd name="connsiteX9" fmla="*/ 6400799 w 7230138"/>
              <a:gd name="connsiteY9" fmla="*/ 3089895 h 4004295"/>
              <a:gd name="connsiteX10" fmla="*/ 6783571 w 7230138"/>
              <a:gd name="connsiteY10" fmla="*/ 2026639 h 4004295"/>
              <a:gd name="connsiteX11" fmla="*/ 7230138 w 7230138"/>
              <a:gd name="connsiteY11" fmla="*/ 1601337 h 4004295"/>
              <a:gd name="connsiteX0" fmla="*/ 0 w 7230138"/>
              <a:gd name="connsiteY0" fmla="*/ 4002091 h 4002091"/>
              <a:gd name="connsiteX1" fmla="*/ 457199 w 7230138"/>
              <a:gd name="connsiteY1" fmla="*/ 1343952 h 4002091"/>
              <a:gd name="connsiteX2" fmla="*/ 1137682 w 7230138"/>
              <a:gd name="connsiteY2" fmla="*/ 4249 h 4002091"/>
              <a:gd name="connsiteX3" fmla="*/ 1669309 w 7230138"/>
              <a:gd name="connsiteY3" fmla="*/ 950547 h 4002091"/>
              <a:gd name="connsiteX4" fmla="*/ 1998920 w 7230138"/>
              <a:gd name="connsiteY4" fmla="*/ 1811784 h 4002091"/>
              <a:gd name="connsiteX5" fmla="*/ 2892055 w 7230138"/>
              <a:gd name="connsiteY5" fmla="*/ 3225914 h 4002091"/>
              <a:gd name="connsiteX6" fmla="*/ 3997841 w 7230138"/>
              <a:gd name="connsiteY6" fmla="*/ 1886212 h 4002091"/>
              <a:gd name="connsiteX7" fmla="*/ 4529468 w 7230138"/>
              <a:gd name="connsiteY7" fmla="*/ 1620398 h 4002091"/>
              <a:gd name="connsiteX8" fmla="*/ 5571459 w 7230138"/>
              <a:gd name="connsiteY8" fmla="*/ 2938835 h 4002091"/>
              <a:gd name="connsiteX9" fmla="*/ 6400799 w 7230138"/>
              <a:gd name="connsiteY9" fmla="*/ 3087691 h 4002091"/>
              <a:gd name="connsiteX10" fmla="*/ 6783571 w 7230138"/>
              <a:gd name="connsiteY10" fmla="*/ 2024435 h 4002091"/>
              <a:gd name="connsiteX11" fmla="*/ 7230138 w 7230138"/>
              <a:gd name="connsiteY11" fmla="*/ 1599133 h 4002091"/>
              <a:gd name="connsiteX0" fmla="*/ 0 w 7230138"/>
              <a:gd name="connsiteY0" fmla="*/ 4002240 h 4002240"/>
              <a:gd name="connsiteX1" fmla="*/ 457199 w 7230138"/>
              <a:gd name="connsiteY1" fmla="*/ 1344101 h 4002240"/>
              <a:gd name="connsiteX2" fmla="*/ 1137682 w 7230138"/>
              <a:gd name="connsiteY2" fmla="*/ 4398 h 4002240"/>
              <a:gd name="connsiteX3" fmla="*/ 1669309 w 7230138"/>
              <a:gd name="connsiteY3" fmla="*/ 950696 h 4002240"/>
              <a:gd name="connsiteX4" fmla="*/ 2137143 w 7230138"/>
              <a:gd name="connsiteY4" fmla="*/ 1971421 h 4002240"/>
              <a:gd name="connsiteX5" fmla="*/ 2892055 w 7230138"/>
              <a:gd name="connsiteY5" fmla="*/ 3226063 h 4002240"/>
              <a:gd name="connsiteX6" fmla="*/ 3997841 w 7230138"/>
              <a:gd name="connsiteY6" fmla="*/ 1886361 h 4002240"/>
              <a:gd name="connsiteX7" fmla="*/ 4529468 w 7230138"/>
              <a:gd name="connsiteY7" fmla="*/ 1620547 h 4002240"/>
              <a:gd name="connsiteX8" fmla="*/ 5571459 w 7230138"/>
              <a:gd name="connsiteY8" fmla="*/ 2938984 h 4002240"/>
              <a:gd name="connsiteX9" fmla="*/ 6400799 w 7230138"/>
              <a:gd name="connsiteY9" fmla="*/ 3087840 h 4002240"/>
              <a:gd name="connsiteX10" fmla="*/ 6783571 w 7230138"/>
              <a:gd name="connsiteY10" fmla="*/ 2024584 h 4002240"/>
              <a:gd name="connsiteX11" fmla="*/ 7230138 w 7230138"/>
              <a:gd name="connsiteY11" fmla="*/ 1599282 h 4002240"/>
              <a:gd name="connsiteX0" fmla="*/ 0 w 7230138"/>
              <a:gd name="connsiteY0" fmla="*/ 4002240 h 4002240"/>
              <a:gd name="connsiteX1" fmla="*/ 457199 w 7230138"/>
              <a:gd name="connsiteY1" fmla="*/ 1344101 h 4002240"/>
              <a:gd name="connsiteX2" fmla="*/ 1137682 w 7230138"/>
              <a:gd name="connsiteY2" fmla="*/ 4398 h 4002240"/>
              <a:gd name="connsiteX3" fmla="*/ 1669309 w 7230138"/>
              <a:gd name="connsiteY3" fmla="*/ 950696 h 4002240"/>
              <a:gd name="connsiteX4" fmla="*/ 2137143 w 7230138"/>
              <a:gd name="connsiteY4" fmla="*/ 1971421 h 4002240"/>
              <a:gd name="connsiteX5" fmla="*/ 2892055 w 7230138"/>
              <a:gd name="connsiteY5" fmla="*/ 3226063 h 4002240"/>
              <a:gd name="connsiteX6" fmla="*/ 3700130 w 7230138"/>
              <a:gd name="connsiteY6" fmla="*/ 2077747 h 4002240"/>
              <a:gd name="connsiteX7" fmla="*/ 4529468 w 7230138"/>
              <a:gd name="connsiteY7" fmla="*/ 1620547 h 4002240"/>
              <a:gd name="connsiteX8" fmla="*/ 5571459 w 7230138"/>
              <a:gd name="connsiteY8" fmla="*/ 2938984 h 4002240"/>
              <a:gd name="connsiteX9" fmla="*/ 6400799 w 7230138"/>
              <a:gd name="connsiteY9" fmla="*/ 3087840 h 4002240"/>
              <a:gd name="connsiteX10" fmla="*/ 6783571 w 7230138"/>
              <a:gd name="connsiteY10" fmla="*/ 2024584 h 4002240"/>
              <a:gd name="connsiteX11" fmla="*/ 7230138 w 7230138"/>
              <a:gd name="connsiteY11" fmla="*/ 1599282 h 4002240"/>
              <a:gd name="connsiteX0" fmla="*/ 0 w 7230138"/>
              <a:gd name="connsiteY0" fmla="*/ 4002240 h 4002240"/>
              <a:gd name="connsiteX1" fmla="*/ 457199 w 7230138"/>
              <a:gd name="connsiteY1" fmla="*/ 1344101 h 4002240"/>
              <a:gd name="connsiteX2" fmla="*/ 1137682 w 7230138"/>
              <a:gd name="connsiteY2" fmla="*/ 4398 h 4002240"/>
              <a:gd name="connsiteX3" fmla="*/ 1669309 w 7230138"/>
              <a:gd name="connsiteY3" fmla="*/ 950696 h 4002240"/>
              <a:gd name="connsiteX4" fmla="*/ 2137143 w 7230138"/>
              <a:gd name="connsiteY4" fmla="*/ 1971421 h 4002240"/>
              <a:gd name="connsiteX5" fmla="*/ 2892055 w 7230138"/>
              <a:gd name="connsiteY5" fmla="*/ 3226063 h 4002240"/>
              <a:gd name="connsiteX6" fmla="*/ 3700130 w 7230138"/>
              <a:gd name="connsiteY6" fmla="*/ 2077747 h 4002240"/>
              <a:gd name="connsiteX7" fmla="*/ 4338082 w 7230138"/>
              <a:gd name="connsiteY7" fmla="*/ 1609915 h 4002240"/>
              <a:gd name="connsiteX8" fmla="*/ 5571459 w 7230138"/>
              <a:gd name="connsiteY8" fmla="*/ 2938984 h 4002240"/>
              <a:gd name="connsiteX9" fmla="*/ 6400799 w 7230138"/>
              <a:gd name="connsiteY9" fmla="*/ 3087840 h 4002240"/>
              <a:gd name="connsiteX10" fmla="*/ 6783571 w 7230138"/>
              <a:gd name="connsiteY10" fmla="*/ 2024584 h 4002240"/>
              <a:gd name="connsiteX11" fmla="*/ 7230138 w 7230138"/>
              <a:gd name="connsiteY11" fmla="*/ 1599282 h 4002240"/>
              <a:gd name="connsiteX0" fmla="*/ 0 w 7230138"/>
              <a:gd name="connsiteY0" fmla="*/ 4002240 h 4002240"/>
              <a:gd name="connsiteX1" fmla="*/ 457199 w 7230138"/>
              <a:gd name="connsiteY1" fmla="*/ 1344101 h 4002240"/>
              <a:gd name="connsiteX2" fmla="*/ 1137682 w 7230138"/>
              <a:gd name="connsiteY2" fmla="*/ 4398 h 4002240"/>
              <a:gd name="connsiteX3" fmla="*/ 1669309 w 7230138"/>
              <a:gd name="connsiteY3" fmla="*/ 950696 h 4002240"/>
              <a:gd name="connsiteX4" fmla="*/ 2137143 w 7230138"/>
              <a:gd name="connsiteY4" fmla="*/ 1971421 h 4002240"/>
              <a:gd name="connsiteX5" fmla="*/ 2892055 w 7230138"/>
              <a:gd name="connsiteY5" fmla="*/ 3226063 h 4002240"/>
              <a:gd name="connsiteX6" fmla="*/ 3700130 w 7230138"/>
              <a:gd name="connsiteY6" fmla="*/ 2077747 h 4002240"/>
              <a:gd name="connsiteX7" fmla="*/ 4338082 w 7230138"/>
              <a:gd name="connsiteY7" fmla="*/ 1609915 h 4002240"/>
              <a:gd name="connsiteX8" fmla="*/ 5252482 w 7230138"/>
              <a:gd name="connsiteY8" fmla="*/ 2875189 h 4002240"/>
              <a:gd name="connsiteX9" fmla="*/ 6400799 w 7230138"/>
              <a:gd name="connsiteY9" fmla="*/ 3087840 h 4002240"/>
              <a:gd name="connsiteX10" fmla="*/ 6783571 w 7230138"/>
              <a:gd name="connsiteY10" fmla="*/ 2024584 h 4002240"/>
              <a:gd name="connsiteX11" fmla="*/ 7230138 w 7230138"/>
              <a:gd name="connsiteY11" fmla="*/ 1599282 h 4002240"/>
              <a:gd name="connsiteX0" fmla="*/ 0 w 7230138"/>
              <a:gd name="connsiteY0" fmla="*/ 4002240 h 4002240"/>
              <a:gd name="connsiteX1" fmla="*/ 457199 w 7230138"/>
              <a:gd name="connsiteY1" fmla="*/ 1344101 h 4002240"/>
              <a:gd name="connsiteX2" fmla="*/ 1137682 w 7230138"/>
              <a:gd name="connsiteY2" fmla="*/ 4398 h 4002240"/>
              <a:gd name="connsiteX3" fmla="*/ 1669309 w 7230138"/>
              <a:gd name="connsiteY3" fmla="*/ 950696 h 4002240"/>
              <a:gd name="connsiteX4" fmla="*/ 2137143 w 7230138"/>
              <a:gd name="connsiteY4" fmla="*/ 1971421 h 4002240"/>
              <a:gd name="connsiteX5" fmla="*/ 2892055 w 7230138"/>
              <a:gd name="connsiteY5" fmla="*/ 3226063 h 4002240"/>
              <a:gd name="connsiteX6" fmla="*/ 3700130 w 7230138"/>
              <a:gd name="connsiteY6" fmla="*/ 2077747 h 4002240"/>
              <a:gd name="connsiteX7" fmla="*/ 4338082 w 7230138"/>
              <a:gd name="connsiteY7" fmla="*/ 1609915 h 4002240"/>
              <a:gd name="connsiteX8" fmla="*/ 5252482 w 7230138"/>
              <a:gd name="connsiteY8" fmla="*/ 2875189 h 4002240"/>
              <a:gd name="connsiteX9" fmla="*/ 5752213 w 7230138"/>
              <a:gd name="connsiteY9" fmla="*/ 3045309 h 4002240"/>
              <a:gd name="connsiteX10" fmla="*/ 6783571 w 7230138"/>
              <a:gd name="connsiteY10" fmla="*/ 2024584 h 4002240"/>
              <a:gd name="connsiteX11" fmla="*/ 7230138 w 7230138"/>
              <a:gd name="connsiteY11" fmla="*/ 1599282 h 4002240"/>
              <a:gd name="connsiteX0" fmla="*/ 0 w 7230138"/>
              <a:gd name="connsiteY0" fmla="*/ 4002240 h 4002240"/>
              <a:gd name="connsiteX1" fmla="*/ 457199 w 7230138"/>
              <a:gd name="connsiteY1" fmla="*/ 1344101 h 4002240"/>
              <a:gd name="connsiteX2" fmla="*/ 1137682 w 7230138"/>
              <a:gd name="connsiteY2" fmla="*/ 4398 h 4002240"/>
              <a:gd name="connsiteX3" fmla="*/ 1669309 w 7230138"/>
              <a:gd name="connsiteY3" fmla="*/ 950696 h 4002240"/>
              <a:gd name="connsiteX4" fmla="*/ 2137143 w 7230138"/>
              <a:gd name="connsiteY4" fmla="*/ 1971421 h 4002240"/>
              <a:gd name="connsiteX5" fmla="*/ 2892055 w 7230138"/>
              <a:gd name="connsiteY5" fmla="*/ 3226063 h 4002240"/>
              <a:gd name="connsiteX6" fmla="*/ 3700130 w 7230138"/>
              <a:gd name="connsiteY6" fmla="*/ 2077747 h 4002240"/>
              <a:gd name="connsiteX7" fmla="*/ 4338082 w 7230138"/>
              <a:gd name="connsiteY7" fmla="*/ 1609915 h 4002240"/>
              <a:gd name="connsiteX8" fmla="*/ 5252482 w 7230138"/>
              <a:gd name="connsiteY8" fmla="*/ 2875189 h 4002240"/>
              <a:gd name="connsiteX9" fmla="*/ 5752213 w 7230138"/>
              <a:gd name="connsiteY9" fmla="*/ 3045309 h 4002240"/>
              <a:gd name="connsiteX10" fmla="*/ 6379534 w 7230138"/>
              <a:gd name="connsiteY10" fmla="*/ 2120277 h 4002240"/>
              <a:gd name="connsiteX11" fmla="*/ 7230138 w 7230138"/>
              <a:gd name="connsiteY11" fmla="*/ 1599282 h 4002240"/>
              <a:gd name="connsiteX0" fmla="*/ 0 w 6815468"/>
              <a:gd name="connsiteY0" fmla="*/ 4002240 h 4002240"/>
              <a:gd name="connsiteX1" fmla="*/ 457199 w 6815468"/>
              <a:gd name="connsiteY1" fmla="*/ 1344101 h 4002240"/>
              <a:gd name="connsiteX2" fmla="*/ 1137682 w 6815468"/>
              <a:gd name="connsiteY2" fmla="*/ 4398 h 4002240"/>
              <a:gd name="connsiteX3" fmla="*/ 1669309 w 6815468"/>
              <a:gd name="connsiteY3" fmla="*/ 950696 h 4002240"/>
              <a:gd name="connsiteX4" fmla="*/ 2137143 w 6815468"/>
              <a:gd name="connsiteY4" fmla="*/ 1971421 h 4002240"/>
              <a:gd name="connsiteX5" fmla="*/ 2892055 w 6815468"/>
              <a:gd name="connsiteY5" fmla="*/ 3226063 h 4002240"/>
              <a:gd name="connsiteX6" fmla="*/ 3700130 w 6815468"/>
              <a:gd name="connsiteY6" fmla="*/ 2077747 h 4002240"/>
              <a:gd name="connsiteX7" fmla="*/ 4338082 w 6815468"/>
              <a:gd name="connsiteY7" fmla="*/ 1609915 h 4002240"/>
              <a:gd name="connsiteX8" fmla="*/ 5252482 w 6815468"/>
              <a:gd name="connsiteY8" fmla="*/ 2875189 h 4002240"/>
              <a:gd name="connsiteX9" fmla="*/ 5752213 w 6815468"/>
              <a:gd name="connsiteY9" fmla="*/ 3045309 h 4002240"/>
              <a:gd name="connsiteX10" fmla="*/ 6379534 w 6815468"/>
              <a:gd name="connsiteY10" fmla="*/ 2120277 h 4002240"/>
              <a:gd name="connsiteX11" fmla="*/ 6815468 w 6815468"/>
              <a:gd name="connsiteY11" fmla="*/ 1620547 h 4002240"/>
              <a:gd name="connsiteX0" fmla="*/ 0 w 8325291"/>
              <a:gd name="connsiteY0" fmla="*/ 4002240 h 4002240"/>
              <a:gd name="connsiteX1" fmla="*/ 457199 w 8325291"/>
              <a:gd name="connsiteY1" fmla="*/ 1344101 h 4002240"/>
              <a:gd name="connsiteX2" fmla="*/ 1137682 w 8325291"/>
              <a:gd name="connsiteY2" fmla="*/ 4398 h 4002240"/>
              <a:gd name="connsiteX3" fmla="*/ 1669309 w 8325291"/>
              <a:gd name="connsiteY3" fmla="*/ 950696 h 4002240"/>
              <a:gd name="connsiteX4" fmla="*/ 2137143 w 8325291"/>
              <a:gd name="connsiteY4" fmla="*/ 1971421 h 4002240"/>
              <a:gd name="connsiteX5" fmla="*/ 2892055 w 8325291"/>
              <a:gd name="connsiteY5" fmla="*/ 3226063 h 4002240"/>
              <a:gd name="connsiteX6" fmla="*/ 3700130 w 8325291"/>
              <a:gd name="connsiteY6" fmla="*/ 2077747 h 4002240"/>
              <a:gd name="connsiteX7" fmla="*/ 4338082 w 8325291"/>
              <a:gd name="connsiteY7" fmla="*/ 1609915 h 4002240"/>
              <a:gd name="connsiteX8" fmla="*/ 5252482 w 8325291"/>
              <a:gd name="connsiteY8" fmla="*/ 2875189 h 4002240"/>
              <a:gd name="connsiteX9" fmla="*/ 5752213 w 8325291"/>
              <a:gd name="connsiteY9" fmla="*/ 3045309 h 4002240"/>
              <a:gd name="connsiteX10" fmla="*/ 6379534 w 8325291"/>
              <a:gd name="connsiteY10" fmla="*/ 2120277 h 4002240"/>
              <a:gd name="connsiteX11" fmla="*/ 8325291 w 8325291"/>
              <a:gd name="connsiteY11" fmla="*/ 2917719 h 4002240"/>
              <a:gd name="connsiteX0" fmla="*/ 0 w 8325291"/>
              <a:gd name="connsiteY0" fmla="*/ 4002240 h 4002240"/>
              <a:gd name="connsiteX1" fmla="*/ 457199 w 8325291"/>
              <a:gd name="connsiteY1" fmla="*/ 1344101 h 4002240"/>
              <a:gd name="connsiteX2" fmla="*/ 1137682 w 8325291"/>
              <a:gd name="connsiteY2" fmla="*/ 4398 h 4002240"/>
              <a:gd name="connsiteX3" fmla="*/ 1669309 w 8325291"/>
              <a:gd name="connsiteY3" fmla="*/ 950696 h 4002240"/>
              <a:gd name="connsiteX4" fmla="*/ 2137143 w 8325291"/>
              <a:gd name="connsiteY4" fmla="*/ 1971421 h 4002240"/>
              <a:gd name="connsiteX5" fmla="*/ 2892055 w 8325291"/>
              <a:gd name="connsiteY5" fmla="*/ 3226063 h 4002240"/>
              <a:gd name="connsiteX6" fmla="*/ 3700130 w 8325291"/>
              <a:gd name="connsiteY6" fmla="*/ 2077747 h 4002240"/>
              <a:gd name="connsiteX7" fmla="*/ 4338082 w 8325291"/>
              <a:gd name="connsiteY7" fmla="*/ 1609915 h 4002240"/>
              <a:gd name="connsiteX8" fmla="*/ 5252482 w 8325291"/>
              <a:gd name="connsiteY8" fmla="*/ 2875189 h 4002240"/>
              <a:gd name="connsiteX9" fmla="*/ 5752213 w 8325291"/>
              <a:gd name="connsiteY9" fmla="*/ 3045309 h 4002240"/>
              <a:gd name="connsiteX10" fmla="*/ 6379534 w 8325291"/>
              <a:gd name="connsiteY10" fmla="*/ 2120277 h 4002240"/>
              <a:gd name="connsiteX11" fmla="*/ 6985589 w 8325291"/>
              <a:gd name="connsiteY11" fmla="*/ 1471690 h 4002240"/>
              <a:gd name="connsiteX12" fmla="*/ 8325291 w 8325291"/>
              <a:gd name="connsiteY12" fmla="*/ 2917719 h 4002240"/>
              <a:gd name="connsiteX0" fmla="*/ 0 w 8325291"/>
              <a:gd name="connsiteY0" fmla="*/ 4002240 h 4002240"/>
              <a:gd name="connsiteX1" fmla="*/ 457199 w 8325291"/>
              <a:gd name="connsiteY1" fmla="*/ 1344101 h 4002240"/>
              <a:gd name="connsiteX2" fmla="*/ 1137682 w 8325291"/>
              <a:gd name="connsiteY2" fmla="*/ 4398 h 4002240"/>
              <a:gd name="connsiteX3" fmla="*/ 1669309 w 8325291"/>
              <a:gd name="connsiteY3" fmla="*/ 950696 h 4002240"/>
              <a:gd name="connsiteX4" fmla="*/ 2137143 w 8325291"/>
              <a:gd name="connsiteY4" fmla="*/ 1971421 h 4002240"/>
              <a:gd name="connsiteX5" fmla="*/ 2892055 w 8325291"/>
              <a:gd name="connsiteY5" fmla="*/ 3226063 h 4002240"/>
              <a:gd name="connsiteX6" fmla="*/ 3700130 w 8325291"/>
              <a:gd name="connsiteY6" fmla="*/ 2077747 h 4002240"/>
              <a:gd name="connsiteX7" fmla="*/ 4338082 w 8325291"/>
              <a:gd name="connsiteY7" fmla="*/ 1609915 h 4002240"/>
              <a:gd name="connsiteX8" fmla="*/ 5252482 w 8325291"/>
              <a:gd name="connsiteY8" fmla="*/ 2875189 h 4002240"/>
              <a:gd name="connsiteX9" fmla="*/ 5752213 w 8325291"/>
              <a:gd name="connsiteY9" fmla="*/ 3045309 h 4002240"/>
              <a:gd name="connsiteX10" fmla="*/ 6379534 w 8325291"/>
              <a:gd name="connsiteY10" fmla="*/ 2120277 h 4002240"/>
              <a:gd name="connsiteX11" fmla="*/ 6889895 w 8325291"/>
              <a:gd name="connsiteY11" fmla="*/ 1716239 h 4002240"/>
              <a:gd name="connsiteX12" fmla="*/ 8325291 w 8325291"/>
              <a:gd name="connsiteY12" fmla="*/ 2917719 h 4002240"/>
              <a:gd name="connsiteX0" fmla="*/ 0 w 8325291"/>
              <a:gd name="connsiteY0" fmla="*/ 4002240 h 4002240"/>
              <a:gd name="connsiteX1" fmla="*/ 457199 w 8325291"/>
              <a:gd name="connsiteY1" fmla="*/ 1344101 h 4002240"/>
              <a:gd name="connsiteX2" fmla="*/ 1137682 w 8325291"/>
              <a:gd name="connsiteY2" fmla="*/ 4398 h 4002240"/>
              <a:gd name="connsiteX3" fmla="*/ 1669309 w 8325291"/>
              <a:gd name="connsiteY3" fmla="*/ 950696 h 4002240"/>
              <a:gd name="connsiteX4" fmla="*/ 2137143 w 8325291"/>
              <a:gd name="connsiteY4" fmla="*/ 1971421 h 4002240"/>
              <a:gd name="connsiteX5" fmla="*/ 2892055 w 8325291"/>
              <a:gd name="connsiteY5" fmla="*/ 3226063 h 4002240"/>
              <a:gd name="connsiteX6" fmla="*/ 3700130 w 8325291"/>
              <a:gd name="connsiteY6" fmla="*/ 2077747 h 4002240"/>
              <a:gd name="connsiteX7" fmla="*/ 4338082 w 8325291"/>
              <a:gd name="connsiteY7" fmla="*/ 1609915 h 4002240"/>
              <a:gd name="connsiteX8" fmla="*/ 5252482 w 8325291"/>
              <a:gd name="connsiteY8" fmla="*/ 2875189 h 4002240"/>
              <a:gd name="connsiteX9" fmla="*/ 5752213 w 8325291"/>
              <a:gd name="connsiteY9" fmla="*/ 3045309 h 4002240"/>
              <a:gd name="connsiteX10" fmla="*/ 6209413 w 8325291"/>
              <a:gd name="connsiteY10" fmla="*/ 2364826 h 4002240"/>
              <a:gd name="connsiteX11" fmla="*/ 6889895 w 8325291"/>
              <a:gd name="connsiteY11" fmla="*/ 1716239 h 4002240"/>
              <a:gd name="connsiteX12" fmla="*/ 8325291 w 8325291"/>
              <a:gd name="connsiteY12" fmla="*/ 2917719 h 4002240"/>
              <a:gd name="connsiteX0" fmla="*/ 0 w 8314659"/>
              <a:gd name="connsiteY0" fmla="*/ 4119198 h 4119198"/>
              <a:gd name="connsiteX1" fmla="*/ 446567 w 8314659"/>
              <a:gd name="connsiteY1" fmla="*/ 1344101 h 4119198"/>
              <a:gd name="connsiteX2" fmla="*/ 1127050 w 8314659"/>
              <a:gd name="connsiteY2" fmla="*/ 4398 h 4119198"/>
              <a:gd name="connsiteX3" fmla="*/ 1658677 w 8314659"/>
              <a:gd name="connsiteY3" fmla="*/ 950696 h 4119198"/>
              <a:gd name="connsiteX4" fmla="*/ 2126511 w 8314659"/>
              <a:gd name="connsiteY4" fmla="*/ 1971421 h 4119198"/>
              <a:gd name="connsiteX5" fmla="*/ 2881423 w 8314659"/>
              <a:gd name="connsiteY5" fmla="*/ 3226063 h 4119198"/>
              <a:gd name="connsiteX6" fmla="*/ 3689498 w 8314659"/>
              <a:gd name="connsiteY6" fmla="*/ 2077747 h 4119198"/>
              <a:gd name="connsiteX7" fmla="*/ 4327450 w 8314659"/>
              <a:gd name="connsiteY7" fmla="*/ 1609915 h 4119198"/>
              <a:gd name="connsiteX8" fmla="*/ 5241850 w 8314659"/>
              <a:gd name="connsiteY8" fmla="*/ 2875189 h 4119198"/>
              <a:gd name="connsiteX9" fmla="*/ 5741581 w 8314659"/>
              <a:gd name="connsiteY9" fmla="*/ 3045309 h 4119198"/>
              <a:gd name="connsiteX10" fmla="*/ 6198781 w 8314659"/>
              <a:gd name="connsiteY10" fmla="*/ 2364826 h 4119198"/>
              <a:gd name="connsiteX11" fmla="*/ 6879263 w 8314659"/>
              <a:gd name="connsiteY11" fmla="*/ 1716239 h 4119198"/>
              <a:gd name="connsiteX12" fmla="*/ 8314659 w 8314659"/>
              <a:gd name="connsiteY12" fmla="*/ 2917719 h 4119198"/>
              <a:gd name="connsiteX0" fmla="*/ 0 w 8314659"/>
              <a:gd name="connsiteY0" fmla="*/ 4087467 h 4087467"/>
              <a:gd name="connsiteX1" fmla="*/ 446567 w 8314659"/>
              <a:gd name="connsiteY1" fmla="*/ 1312370 h 4087467"/>
              <a:gd name="connsiteX2" fmla="*/ 1020725 w 8314659"/>
              <a:gd name="connsiteY2" fmla="*/ 4564 h 4087467"/>
              <a:gd name="connsiteX3" fmla="*/ 1658677 w 8314659"/>
              <a:gd name="connsiteY3" fmla="*/ 918965 h 4087467"/>
              <a:gd name="connsiteX4" fmla="*/ 2126511 w 8314659"/>
              <a:gd name="connsiteY4" fmla="*/ 1939690 h 4087467"/>
              <a:gd name="connsiteX5" fmla="*/ 2881423 w 8314659"/>
              <a:gd name="connsiteY5" fmla="*/ 3194332 h 4087467"/>
              <a:gd name="connsiteX6" fmla="*/ 3689498 w 8314659"/>
              <a:gd name="connsiteY6" fmla="*/ 2046016 h 4087467"/>
              <a:gd name="connsiteX7" fmla="*/ 4327450 w 8314659"/>
              <a:gd name="connsiteY7" fmla="*/ 1578184 h 4087467"/>
              <a:gd name="connsiteX8" fmla="*/ 5241850 w 8314659"/>
              <a:gd name="connsiteY8" fmla="*/ 2843458 h 4087467"/>
              <a:gd name="connsiteX9" fmla="*/ 5741581 w 8314659"/>
              <a:gd name="connsiteY9" fmla="*/ 3013578 h 4087467"/>
              <a:gd name="connsiteX10" fmla="*/ 6198781 w 8314659"/>
              <a:gd name="connsiteY10" fmla="*/ 2333095 h 4087467"/>
              <a:gd name="connsiteX11" fmla="*/ 6879263 w 8314659"/>
              <a:gd name="connsiteY11" fmla="*/ 1684508 h 4087467"/>
              <a:gd name="connsiteX12" fmla="*/ 8314659 w 8314659"/>
              <a:gd name="connsiteY12" fmla="*/ 2885988 h 4087467"/>
              <a:gd name="connsiteX0" fmla="*/ 0 w 8208333"/>
              <a:gd name="connsiteY0" fmla="*/ 4215057 h 4215057"/>
              <a:gd name="connsiteX1" fmla="*/ 340241 w 8208333"/>
              <a:gd name="connsiteY1" fmla="*/ 1312370 h 4215057"/>
              <a:gd name="connsiteX2" fmla="*/ 914399 w 8208333"/>
              <a:gd name="connsiteY2" fmla="*/ 4564 h 4215057"/>
              <a:gd name="connsiteX3" fmla="*/ 1552351 w 8208333"/>
              <a:gd name="connsiteY3" fmla="*/ 918965 h 4215057"/>
              <a:gd name="connsiteX4" fmla="*/ 2020185 w 8208333"/>
              <a:gd name="connsiteY4" fmla="*/ 1939690 h 4215057"/>
              <a:gd name="connsiteX5" fmla="*/ 2775097 w 8208333"/>
              <a:gd name="connsiteY5" fmla="*/ 3194332 h 4215057"/>
              <a:gd name="connsiteX6" fmla="*/ 3583172 w 8208333"/>
              <a:gd name="connsiteY6" fmla="*/ 2046016 h 4215057"/>
              <a:gd name="connsiteX7" fmla="*/ 4221124 w 8208333"/>
              <a:gd name="connsiteY7" fmla="*/ 1578184 h 4215057"/>
              <a:gd name="connsiteX8" fmla="*/ 5135524 w 8208333"/>
              <a:gd name="connsiteY8" fmla="*/ 2843458 h 4215057"/>
              <a:gd name="connsiteX9" fmla="*/ 5635255 w 8208333"/>
              <a:gd name="connsiteY9" fmla="*/ 3013578 h 4215057"/>
              <a:gd name="connsiteX10" fmla="*/ 6092455 w 8208333"/>
              <a:gd name="connsiteY10" fmla="*/ 2333095 h 4215057"/>
              <a:gd name="connsiteX11" fmla="*/ 6772937 w 8208333"/>
              <a:gd name="connsiteY11" fmla="*/ 1684508 h 4215057"/>
              <a:gd name="connsiteX12" fmla="*/ 8208333 w 8208333"/>
              <a:gd name="connsiteY12" fmla="*/ 2885988 h 4215057"/>
              <a:gd name="connsiteX0" fmla="*/ 0 w 8208333"/>
              <a:gd name="connsiteY0" fmla="*/ 4230020 h 4230020"/>
              <a:gd name="connsiteX1" fmla="*/ 244548 w 8208333"/>
              <a:gd name="connsiteY1" fmla="*/ 1827063 h 4230020"/>
              <a:gd name="connsiteX2" fmla="*/ 914399 w 8208333"/>
              <a:gd name="connsiteY2" fmla="*/ 19527 h 4230020"/>
              <a:gd name="connsiteX3" fmla="*/ 1552351 w 8208333"/>
              <a:gd name="connsiteY3" fmla="*/ 933928 h 4230020"/>
              <a:gd name="connsiteX4" fmla="*/ 2020185 w 8208333"/>
              <a:gd name="connsiteY4" fmla="*/ 1954653 h 4230020"/>
              <a:gd name="connsiteX5" fmla="*/ 2775097 w 8208333"/>
              <a:gd name="connsiteY5" fmla="*/ 3209295 h 4230020"/>
              <a:gd name="connsiteX6" fmla="*/ 3583172 w 8208333"/>
              <a:gd name="connsiteY6" fmla="*/ 2060979 h 4230020"/>
              <a:gd name="connsiteX7" fmla="*/ 4221124 w 8208333"/>
              <a:gd name="connsiteY7" fmla="*/ 1593147 h 4230020"/>
              <a:gd name="connsiteX8" fmla="*/ 5135524 w 8208333"/>
              <a:gd name="connsiteY8" fmla="*/ 2858421 h 4230020"/>
              <a:gd name="connsiteX9" fmla="*/ 5635255 w 8208333"/>
              <a:gd name="connsiteY9" fmla="*/ 3028541 h 4230020"/>
              <a:gd name="connsiteX10" fmla="*/ 6092455 w 8208333"/>
              <a:gd name="connsiteY10" fmla="*/ 2348058 h 4230020"/>
              <a:gd name="connsiteX11" fmla="*/ 6772937 w 8208333"/>
              <a:gd name="connsiteY11" fmla="*/ 1699471 h 4230020"/>
              <a:gd name="connsiteX12" fmla="*/ 8208333 w 8208333"/>
              <a:gd name="connsiteY12" fmla="*/ 2900951 h 4230020"/>
              <a:gd name="connsiteX0" fmla="*/ 0 w 8208333"/>
              <a:gd name="connsiteY0" fmla="*/ 4157115 h 4157115"/>
              <a:gd name="connsiteX1" fmla="*/ 244548 w 8208333"/>
              <a:gd name="connsiteY1" fmla="*/ 1754158 h 4157115"/>
              <a:gd name="connsiteX2" fmla="*/ 839971 w 8208333"/>
              <a:gd name="connsiteY2" fmla="*/ 21050 h 4157115"/>
              <a:gd name="connsiteX3" fmla="*/ 1552351 w 8208333"/>
              <a:gd name="connsiteY3" fmla="*/ 861023 h 4157115"/>
              <a:gd name="connsiteX4" fmla="*/ 2020185 w 8208333"/>
              <a:gd name="connsiteY4" fmla="*/ 1881748 h 4157115"/>
              <a:gd name="connsiteX5" fmla="*/ 2775097 w 8208333"/>
              <a:gd name="connsiteY5" fmla="*/ 3136390 h 4157115"/>
              <a:gd name="connsiteX6" fmla="*/ 3583172 w 8208333"/>
              <a:gd name="connsiteY6" fmla="*/ 1988074 h 4157115"/>
              <a:gd name="connsiteX7" fmla="*/ 4221124 w 8208333"/>
              <a:gd name="connsiteY7" fmla="*/ 1520242 h 4157115"/>
              <a:gd name="connsiteX8" fmla="*/ 5135524 w 8208333"/>
              <a:gd name="connsiteY8" fmla="*/ 2785516 h 4157115"/>
              <a:gd name="connsiteX9" fmla="*/ 5635255 w 8208333"/>
              <a:gd name="connsiteY9" fmla="*/ 2955636 h 4157115"/>
              <a:gd name="connsiteX10" fmla="*/ 6092455 w 8208333"/>
              <a:gd name="connsiteY10" fmla="*/ 2275153 h 4157115"/>
              <a:gd name="connsiteX11" fmla="*/ 6772937 w 8208333"/>
              <a:gd name="connsiteY11" fmla="*/ 1626566 h 4157115"/>
              <a:gd name="connsiteX12" fmla="*/ 8208333 w 8208333"/>
              <a:gd name="connsiteY12" fmla="*/ 2828046 h 4157115"/>
              <a:gd name="connsiteX0" fmla="*/ 0 w 8208333"/>
              <a:gd name="connsiteY0" fmla="*/ 4157115 h 4157115"/>
              <a:gd name="connsiteX1" fmla="*/ 244548 w 8208333"/>
              <a:gd name="connsiteY1" fmla="*/ 1754158 h 4157115"/>
              <a:gd name="connsiteX2" fmla="*/ 839971 w 8208333"/>
              <a:gd name="connsiteY2" fmla="*/ 21050 h 4157115"/>
              <a:gd name="connsiteX3" fmla="*/ 1552351 w 8208333"/>
              <a:gd name="connsiteY3" fmla="*/ 861023 h 4157115"/>
              <a:gd name="connsiteX4" fmla="*/ 2020185 w 8208333"/>
              <a:gd name="connsiteY4" fmla="*/ 1881748 h 4157115"/>
              <a:gd name="connsiteX5" fmla="*/ 2870790 w 8208333"/>
              <a:gd name="connsiteY5" fmla="*/ 3763711 h 4157115"/>
              <a:gd name="connsiteX6" fmla="*/ 3583172 w 8208333"/>
              <a:gd name="connsiteY6" fmla="*/ 1988074 h 4157115"/>
              <a:gd name="connsiteX7" fmla="*/ 4221124 w 8208333"/>
              <a:gd name="connsiteY7" fmla="*/ 1520242 h 4157115"/>
              <a:gd name="connsiteX8" fmla="*/ 5135524 w 8208333"/>
              <a:gd name="connsiteY8" fmla="*/ 2785516 h 4157115"/>
              <a:gd name="connsiteX9" fmla="*/ 5635255 w 8208333"/>
              <a:gd name="connsiteY9" fmla="*/ 2955636 h 4157115"/>
              <a:gd name="connsiteX10" fmla="*/ 6092455 w 8208333"/>
              <a:gd name="connsiteY10" fmla="*/ 2275153 h 4157115"/>
              <a:gd name="connsiteX11" fmla="*/ 6772937 w 8208333"/>
              <a:gd name="connsiteY11" fmla="*/ 1626566 h 4157115"/>
              <a:gd name="connsiteX12" fmla="*/ 8208333 w 8208333"/>
              <a:gd name="connsiteY12" fmla="*/ 2828046 h 4157115"/>
              <a:gd name="connsiteX0" fmla="*/ 0 w 8208333"/>
              <a:gd name="connsiteY0" fmla="*/ 4158649 h 4158649"/>
              <a:gd name="connsiteX1" fmla="*/ 244548 w 8208333"/>
              <a:gd name="connsiteY1" fmla="*/ 1755692 h 4158649"/>
              <a:gd name="connsiteX2" fmla="*/ 839971 w 8208333"/>
              <a:gd name="connsiteY2" fmla="*/ 22584 h 4158649"/>
              <a:gd name="connsiteX3" fmla="*/ 1552351 w 8208333"/>
              <a:gd name="connsiteY3" fmla="*/ 862557 h 4158649"/>
              <a:gd name="connsiteX4" fmla="*/ 2115878 w 8208333"/>
              <a:gd name="connsiteY4" fmla="*/ 2223524 h 4158649"/>
              <a:gd name="connsiteX5" fmla="*/ 2870790 w 8208333"/>
              <a:gd name="connsiteY5" fmla="*/ 3765245 h 4158649"/>
              <a:gd name="connsiteX6" fmla="*/ 3583172 w 8208333"/>
              <a:gd name="connsiteY6" fmla="*/ 1989608 h 4158649"/>
              <a:gd name="connsiteX7" fmla="*/ 4221124 w 8208333"/>
              <a:gd name="connsiteY7" fmla="*/ 1521776 h 4158649"/>
              <a:gd name="connsiteX8" fmla="*/ 5135524 w 8208333"/>
              <a:gd name="connsiteY8" fmla="*/ 2787050 h 4158649"/>
              <a:gd name="connsiteX9" fmla="*/ 5635255 w 8208333"/>
              <a:gd name="connsiteY9" fmla="*/ 2957170 h 4158649"/>
              <a:gd name="connsiteX10" fmla="*/ 6092455 w 8208333"/>
              <a:gd name="connsiteY10" fmla="*/ 2276687 h 4158649"/>
              <a:gd name="connsiteX11" fmla="*/ 6772937 w 8208333"/>
              <a:gd name="connsiteY11" fmla="*/ 1628100 h 4158649"/>
              <a:gd name="connsiteX12" fmla="*/ 8208333 w 8208333"/>
              <a:gd name="connsiteY12" fmla="*/ 2829580 h 4158649"/>
              <a:gd name="connsiteX0" fmla="*/ 0 w 8208333"/>
              <a:gd name="connsiteY0" fmla="*/ 4158649 h 4158649"/>
              <a:gd name="connsiteX1" fmla="*/ 244548 w 8208333"/>
              <a:gd name="connsiteY1" fmla="*/ 1755692 h 4158649"/>
              <a:gd name="connsiteX2" fmla="*/ 839971 w 8208333"/>
              <a:gd name="connsiteY2" fmla="*/ 22584 h 4158649"/>
              <a:gd name="connsiteX3" fmla="*/ 1552351 w 8208333"/>
              <a:gd name="connsiteY3" fmla="*/ 862557 h 4158649"/>
              <a:gd name="connsiteX4" fmla="*/ 2115878 w 8208333"/>
              <a:gd name="connsiteY4" fmla="*/ 2223524 h 4158649"/>
              <a:gd name="connsiteX5" fmla="*/ 2870790 w 8208333"/>
              <a:gd name="connsiteY5" fmla="*/ 3765245 h 4158649"/>
              <a:gd name="connsiteX6" fmla="*/ 3444949 w 8208333"/>
              <a:gd name="connsiteY6" fmla="*/ 2510603 h 4158649"/>
              <a:gd name="connsiteX7" fmla="*/ 4221124 w 8208333"/>
              <a:gd name="connsiteY7" fmla="*/ 1521776 h 4158649"/>
              <a:gd name="connsiteX8" fmla="*/ 5135524 w 8208333"/>
              <a:gd name="connsiteY8" fmla="*/ 2787050 h 4158649"/>
              <a:gd name="connsiteX9" fmla="*/ 5635255 w 8208333"/>
              <a:gd name="connsiteY9" fmla="*/ 2957170 h 4158649"/>
              <a:gd name="connsiteX10" fmla="*/ 6092455 w 8208333"/>
              <a:gd name="connsiteY10" fmla="*/ 2276687 h 4158649"/>
              <a:gd name="connsiteX11" fmla="*/ 6772937 w 8208333"/>
              <a:gd name="connsiteY11" fmla="*/ 1628100 h 4158649"/>
              <a:gd name="connsiteX12" fmla="*/ 8208333 w 8208333"/>
              <a:gd name="connsiteY12" fmla="*/ 2829580 h 4158649"/>
              <a:gd name="connsiteX0" fmla="*/ 0 w 8208333"/>
              <a:gd name="connsiteY0" fmla="*/ 4158649 h 4158649"/>
              <a:gd name="connsiteX1" fmla="*/ 244548 w 8208333"/>
              <a:gd name="connsiteY1" fmla="*/ 1755692 h 4158649"/>
              <a:gd name="connsiteX2" fmla="*/ 839971 w 8208333"/>
              <a:gd name="connsiteY2" fmla="*/ 22584 h 4158649"/>
              <a:gd name="connsiteX3" fmla="*/ 1552351 w 8208333"/>
              <a:gd name="connsiteY3" fmla="*/ 862557 h 4158649"/>
              <a:gd name="connsiteX4" fmla="*/ 2115878 w 8208333"/>
              <a:gd name="connsiteY4" fmla="*/ 2223524 h 4158649"/>
              <a:gd name="connsiteX5" fmla="*/ 2870790 w 8208333"/>
              <a:gd name="connsiteY5" fmla="*/ 3765245 h 4158649"/>
              <a:gd name="connsiteX6" fmla="*/ 3455582 w 8208333"/>
              <a:gd name="connsiteY6" fmla="*/ 2553133 h 4158649"/>
              <a:gd name="connsiteX7" fmla="*/ 4221124 w 8208333"/>
              <a:gd name="connsiteY7" fmla="*/ 1521776 h 4158649"/>
              <a:gd name="connsiteX8" fmla="*/ 5135524 w 8208333"/>
              <a:gd name="connsiteY8" fmla="*/ 2787050 h 4158649"/>
              <a:gd name="connsiteX9" fmla="*/ 5635255 w 8208333"/>
              <a:gd name="connsiteY9" fmla="*/ 2957170 h 4158649"/>
              <a:gd name="connsiteX10" fmla="*/ 6092455 w 8208333"/>
              <a:gd name="connsiteY10" fmla="*/ 2276687 h 4158649"/>
              <a:gd name="connsiteX11" fmla="*/ 6772937 w 8208333"/>
              <a:gd name="connsiteY11" fmla="*/ 1628100 h 4158649"/>
              <a:gd name="connsiteX12" fmla="*/ 8208333 w 8208333"/>
              <a:gd name="connsiteY12" fmla="*/ 2829580 h 4158649"/>
              <a:gd name="connsiteX0" fmla="*/ 0 w 8208333"/>
              <a:gd name="connsiteY0" fmla="*/ 4158649 h 4158649"/>
              <a:gd name="connsiteX1" fmla="*/ 244548 w 8208333"/>
              <a:gd name="connsiteY1" fmla="*/ 1755692 h 4158649"/>
              <a:gd name="connsiteX2" fmla="*/ 839971 w 8208333"/>
              <a:gd name="connsiteY2" fmla="*/ 22584 h 4158649"/>
              <a:gd name="connsiteX3" fmla="*/ 1552351 w 8208333"/>
              <a:gd name="connsiteY3" fmla="*/ 862557 h 4158649"/>
              <a:gd name="connsiteX4" fmla="*/ 2115878 w 8208333"/>
              <a:gd name="connsiteY4" fmla="*/ 2223524 h 4158649"/>
              <a:gd name="connsiteX5" fmla="*/ 2870790 w 8208333"/>
              <a:gd name="connsiteY5" fmla="*/ 3765245 h 4158649"/>
              <a:gd name="connsiteX6" fmla="*/ 3455582 w 8208333"/>
              <a:gd name="connsiteY6" fmla="*/ 2553133 h 4158649"/>
              <a:gd name="connsiteX7" fmla="*/ 4082901 w 8208333"/>
              <a:gd name="connsiteY7" fmla="*/ 1532409 h 4158649"/>
              <a:gd name="connsiteX8" fmla="*/ 5135524 w 8208333"/>
              <a:gd name="connsiteY8" fmla="*/ 2787050 h 4158649"/>
              <a:gd name="connsiteX9" fmla="*/ 5635255 w 8208333"/>
              <a:gd name="connsiteY9" fmla="*/ 2957170 h 4158649"/>
              <a:gd name="connsiteX10" fmla="*/ 6092455 w 8208333"/>
              <a:gd name="connsiteY10" fmla="*/ 2276687 h 4158649"/>
              <a:gd name="connsiteX11" fmla="*/ 6772937 w 8208333"/>
              <a:gd name="connsiteY11" fmla="*/ 1628100 h 4158649"/>
              <a:gd name="connsiteX12" fmla="*/ 8208333 w 8208333"/>
              <a:gd name="connsiteY12" fmla="*/ 2829580 h 4158649"/>
              <a:gd name="connsiteX0" fmla="*/ 0 w 8208333"/>
              <a:gd name="connsiteY0" fmla="*/ 4158649 h 4158649"/>
              <a:gd name="connsiteX1" fmla="*/ 244548 w 8208333"/>
              <a:gd name="connsiteY1" fmla="*/ 1755692 h 4158649"/>
              <a:gd name="connsiteX2" fmla="*/ 839971 w 8208333"/>
              <a:gd name="connsiteY2" fmla="*/ 22584 h 4158649"/>
              <a:gd name="connsiteX3" fmla="*/ 1552351 w 8208333"/>
              <a:gd name="connsiteY3" fmla="*/ 862557 h 4158649"/>
              <a:gd name="connsiteX4" fmla="*/ 2115878 w 8208333"/>
              <a:gd name="connsiteY4" fmla="*/ 2223524 h 4158649"/>
              <a:gd name="connsiteX5" fmla="*/ 2870790 w 8208333"/>
              <a:gd name="connsiteY5" fmla="*/ 3765245 h 4158649"/>
              <a:gd name="connsiteX6" fmla="*/ 3455582 w 8208333"/>
              <a:gd name="connsiteY6" fmla="*/ 2553133 h 4158649"/>
              <a:gd name="connsiteX7" fmla="*/ 4082901 w 8208333"/>
              <a:gd name="connsiteY7" fmla="*/ 1532409 h 4158649"/>
              <a:gd name="connsiteX8" fmla="*/ 5135524 w 8208333"/>
              <a:gd name="connsiteY8" fmla="*/ 2946538 h 4158649"/>
              <a:gd name="connsiteX9" fmla="*/ 5635255 w 8208333"/>
              <a:gd name="connsiteY9" fmla="*/ 2957170 h 4158649"/>
              <a:gd name="connsiteX10" fmla="*/ 6092455 w 8208333"/>
              <a:gd name="connsiteY10" fmla="*/ 2276687 h 4158649"/>
              <a:gd name="connsiteX11" fmla="*/ 6772937 w 8208333"/>
              <a:gd name="connsiteY11" fmla="*/ 1628100 h 4158649"/>
              <a:gd name="connsiteX12" fmla="*/ 8208333 w 8208333"/>
              <a:gd name="connsiteY12" fmla="*/ 2829580 h 4158649"/>
              <a:gd name="connsiteX0" fmla="*/ 0 w 8208333"/>
              <a:gd name="connsiteY0" fmla="*/ 4158649 h 4158649"/>
              <a:gd name="connsiteX1" fmla="*/ 244548 w 8208333"/>
              <a:gd name="connsiteY1" fmla="*/ 1755692 h 4158649"/>
              <a:gd name="connsiteX2" fmla="*/ 839971 w 8208333"/>
              <a:gd name="connsiteY2" fmla="*/ 22584 h 4158649"/>
              <a:gd name="connsiteX3" fmla="*/ 1552351 w 8208333"/>
              <a:gd name="connsiteY3" fmla="*/ 862557 h 4158649"/>
              <a:gd name="connsiteX4" fmla="*/ 2115878 w 8208333"/>
              <a:gd name="connsiteY4" fmla="*/ 2223524 h 4158649"/>
              <a:gd name="connsiteX5" fmla="*/ 2870790 w 8208333"/>
              <a:gd name="connsiteY5" fmla="*/ 3765245 h 4158649"/>
              <a:gd name="connsiteX6" fmla="*/ 3455582 w 8208333"/>
              <a:gd name="connsiteY6" fmla="*/ 2553133 h 4158649"/>
              <a:gd name="connsiteX7" fmla="*/ 4082901 w 8208333"/>
              <a:gd name="connsiteY7" fmla="*/ 1532409 h 4158649"/>
              <a:gd name="connsiteX8" fmla="*/ 5135524 w 8208333"/>
              <a:gd name="connsiteY8" fmla="*/ 2946538 h 4158649"/>
              <a:gd name="connsiteX9" fmla="*/ 5624623 w 8208333"/>
              <a:gd name="connsiteY9" fmla="*/ 3308045 h 4158649"/>
              <a:gd name="connsiteX10" fmla="*/ 6092455 w 8208333"/>
              <a:gd name="connsiteY10" fmla="*/ 2276687 h 4158649"/>
              <a:gd name="connsiteX11" fmla="*/ 6772937 w 8208333"/>
              <a:gd name="connsiteY11" fmla="*/ 1628100 h 4158649"/>
              <a:gd name="connsiteX12" fmla="*/ 8208333 w 8208333"/>
              <a:gd name="connsiteY12" fmla="*/ 2829580 h 4158649"/>
              <a:gd name="connsiteX0" fmla="*/ 0 w 8208333"/>
              <a:gd name="connsiteY0" fmla="*/ 4161034 h 4161034"/>
              <a:gd name="connsiteX1" fmla="*/ 244548 w 8208333"/>
              <a:gd name="connsiteY1" fmla="*/ 1758077 h 4161034"/>
              <a:gd name="connsiteX2" fmla="*/ 839971 w 8208333"/>
              <a:gd name="connsiteY2" fmla="*/ 24969 h 4161034"/>
              <a:gd name="connsiteX3" fmla="*/ 1690575 w 8208333"/>
              <a:gd name="connsiteY3" fmla="*/ 833044 h 4161034"/>
              <a:gd name="connsiteX4" fmla="*/ 2115878 w 8208333"/>
              <a:gd name="connsiteY4" fmla="*/ 2225909 h 4161034"/>
              <a:gd name="connsiteX5" fmla="*/ 2870790 w 8208333"/>
              <a:gd name="connsiteY5" fmla="*/ 3767630 h 4161034"/>
              <a:gd name="connsiteX6" fmla="*/ 3455582 w 8208333"/>
              <a:gd name="connsiteY6" fmla="*/ 2555518 h 4161034"/>
              <a:gd name="connsiteX7" fmla="*/ 4082901 w 8208333"/>
              <a:gd name="connsiteY7" fmla="*/ 1534794 h 4161034"/>
              <a:gd name="connsiteX8" fmla="*/ 5135524 w 8208333"/>
              <a:gd name="connsiteY8" fmla="*/ 2948923 h 4161034"/>
              <a:gd name="connsiteX9" fmla="*/ 5624623 w 8208333"/>
              <a:gd name="connsiteY9" fmla="*/ 3310430 h 4161034"/>
              <a:gd name="connsiteX10" fmla="*/ 6092455 w 8208333"/>
              <a:gd name="connsiteY10" fmla="*/ 2279072 h 4161034"/>
              <a:gd name="connsiteX11" fmla="*/ 6772937 w 8208333"/>
              <a:gd name="connsiteY11" fmla="*/ 1630485 h 4161034"/>
              <a:gd name="connsiteX12" fmla="*/ 8208333 w 8208333"/>
              <a:gd name="connsiteY12" fmla="*/ 2831965 h 4161034"/>
              <a:gd name="connsiteX0" fmla="*/ 0 w 8208333"/>
              <a:gd name="connsiteY0" fmla="*/ 4161567 h 4161567"/>
              <a:gd name="connsiteX1" fmla="*/ 244548 w 8208333"/>
              <a:gd name="connsiteY1" fmla="*/ 1758610 h 4161567"/>
              <a:gd name="connsiteX2" fmla="*/ 839971 w 8208333"/>
              <a:gd name="connsiteY2" fmla="*/ 25502 h 4161567"/>
              <a:gd name="connsiteX3" fmla="*/ 1690575 w 8208333"/>
              <a:gd name="connsiteY3" fmla="*/ 833577 h 4161567"/>
              <a:gd name="connsiteX4" fmla="*/ 2254101 w 8208333"/>
              <a:gd name="connsiteY4" fmla="*/ 2322135 h 4161567"/>
              <a:gd name="connsiteX5" fmla="*/ 2870790 w 8208333"/>
              <a:gd name="connsiteY5" fmla="*/ 3768163 h 4161567"/>
              <a:gd name="connsiteX6" fmla="*/ 3455582 w 8208333"/>
              <a:gd name="connsiteY6" fmla="*/ 2556051 h 4161567"/>
              <a:gd name="connsiteX7" fmla="*/ 4082901 w 8208333"/>
              <a:gd name="connsiteY7" fmla="*/ 1535327 h 4161567"/>
              <a:gd name="connsiteX8" fmla="*/ 5135524 w 8208333"/>
              <a:gd name="connsiteY8" fmla="*/ 2949456 h 4161567"/>
              <a:gd name="connsiteX9" fmla="*/ 5624623 w 8208333"/>
              <a:gd name="connsiteY9" fmla="*/ 3310963 h 4161567"/>
              <a:gd name="connsiteX10" fmla="*/ 6092455 w 8208333"/>
              <a:gd name="connsiteY10" fmla="*/ 2279605 h 4161567"/>
              <a:gd name="connsiteX11" fmla="*/ 6772937 w 8208333"/>
              <a:gd name="connsiteY11" fmla="*/ 1631018 h 4161567"/>
              <a:gd name="connsiteX12" fmla="*/ 8208333 w 8208333"/>
              <a:gd name="connsiteY12" fmla="*/ 2832498 h 4161567"/>
              <a:gd name="connsiteX0" fmla="*/ 0 w 8208333"/>
              <a:gd name="connsiteY0" fmla="*/ 4285836 h 4285836"/>
              <a:gd name="connsiteX1" fmla="*/ 244548 w 8208333"/>
              <a:gd name="connsiteY1" fmla="*/ 1882879 h 4285836"/>
              <a:gd name="connsiteX2" fmla="*/ 956930 w 8208333"/>
              <a:gd name="connsiteY2" fmla="*/ 22181 h 4285836"/>
              <a:gd name="connsiteX3" fmla="*/ 1690575 w 8208333"/>
              <a:gd name="connsiteY3" fmla="*/ 957846 h 4285836"/>
              <a:gd name="connsiteX4" fmla="*/ 2254101 w 8208333"/>
              <a:gd name="connsiteY4" fmla="*/ 2446404 h 4285836"/>
              <a:gd name="connsiteX5" fmla="*/ 2870790 w 8208333"/>
              <a:gd name="connsiteY5" fmla="*/ 3892432 h 4285836"/>
              <a:gd name="connsiteX6" fmla="*/ 3455582 w 8208333"/>
              <a:gd name="connsiteY6" fmla="*/ 2680320 h 4285836"/>
              <a:gd name="connsiteX7" fmla="*/ 4082901 w 8208333"/>
              <a:gd name="connsiteY7" fmla="*/ 1659596 h 4285836"/>
              <a:gd name="connsiteX8" fmla="*/ 5135524 w 8208333"/>
              <a:gd name="connsiteY8" fmla="*/ 3073725 h 4285836"/>
              <a:gd name="connsiteX9" fmla="*/ 5624623 w 8208333"/>
              <a:gd name="connsiteY9" fmla="*/ 3435232 h 4285836"/>
              <a:gd name="connsiteX10" fmla="*/ 6092455 w 8208333"/>
              <a:gd name="connsiteY10" fmla="*/ 2403874 h 4285836"/>
              <a:gd name="connsiteX11" fmla="*/ 6772937 w 8208333"/>
              <a:gd name="connsiteY11" fmla="*/ 1755287 h 4285836"/>
              <a:gd name="connsiteX12" fmla="*/ 8208333 w 8208333"/>
              <a:gd name="connsiteY12" fmla="*/ 2956767 h 4285836"/>
              <a:gd name="connsiteX0" fmla="*/ 0 w 8208333"/>
              <a:gd name="connsiteY0" fmla="*/ 4271433 h 4271433"/>
              <a:gd name="connsiteX1" fmla="*/ 244548 w 8208333"/>
              <a:gd name="connsiteY1" fmla="*/ 1868476 h 4271433"/>
              <a:gd name="connsiteX2" fmla="*/ 956930 w 8208333"/>
              <a:gd name="connsiteY2" fmla="*/ 7778 h 4271433"/>
              <a:gd name="connsiteX3" fmla="*/ 1754371 w 8208333"/>
              <a:gd name="connsiteY3" fmla="*/ 1251787 h 4271433"/>
              <a:gd name="connsiteX4" fmla="*/ 2254101 w 8208333"/>
              <a:gd name="connsiteY4" fmla="*/ 2432001 h 4271433"/>
              <a:gd name="connsiteX5" fmla="*/ 2870790 w 8208333"/>
              <a:gd name="connsiteY5" fmla="*/ 3878029 h 4271433"/>
              <a:gd name="connsiteX6" fmla="*/ 3455582 w 8208333"/>
              <a:gd name="connsiteY6" fmla="*/ 2665917 h 4271433"/>
              <a:gd name="connsiteX7" fmla="*/ 4082901 w 8208333"/>
              <a:gd name="connsiteY7" fmla="*/ 1645193 h 4271433"/>
              <a:gd name="connsiteX8" fmla="*/ 5135524 w 8208333"/>
              <a:gd name="connsiteY8" fmla="*/ 3059322 h 4271433"/>
              <a:gd name="connsiteX9" fmla="*/ 5624623 w 8208333"/>
              <a:gd name="connsiteY9" fmla="*/ 3420829 h 4271433"/>
              <a:gd name="connsiteX10" fmla="*/ 6092455 w 8208333"/>
              <a:gd name="connsiteY10" fmla="*/ 2389471 h 4271433"/>
              <a:gd name="connsiteX11" fmla="*/ 6772937 w 8208333"/>
              <a:gd name="connsiteY11" fmla="*/ 1740884 h 4271433"/>
              <a:gd name="connsiteX12" fmla="*/ 8208333 w 8208333"/>
              <a:gd name="connsiteY12" fmla="*/ 2942364 h 4271433"/>
              <a:gd name="connsiteX0" fmla="*/ 0 w 8208333"/>
              <a:gd name="connsiteY0" fmla="*/ 4271485 h 4271485"/>
              <a:gd name="connsiteX1" fmla="*/ 244548 w 8208333"/>
              <a:gd name="connsiteY1" fmla="*/ 1868528 h 4271485"/>
              <a:gd name="connsiteX2" fmla="*/ 956930 w 8208333"/>
              <a:gd name="connsiteY2" fmla="*/ 7830 h 4271485"/>
              <a:gd name="connsiteX3" fmla="*/ 1754371 w 8208333"/>
              <a:gd name="connsiteY3" fmla="*/ 1251839 h 4271485"/>
              <a:gd name="connsiteX4" fmla="*/ 2211571 w 8208333"/>
              <a:gd name="connsiteY4" fmla="*/ 2474583 h 4271485"/>
              <a:gd name="connsiteX5" fmla="*/ 2870790 w 8208333"/>
              <a:gd name="connsiteY5" fmla="*/ 3878081 h 4271485"/>
              <a:gd name="connsiteX6" fmla="*/ 3455582 w 8208333"/>
              <a:gd name="connsiteY6" fmla="*/ 2665969 h 4271485"/>
              <a:gd name="connsiteX7" fmla="*/ 4082901 w 8208333"/>
              <a:gd name="connsiteY7" fmla="*/ 1645245 h 4271485"/>
              <a:gd name="connsiteX8" fmla="*/ 5135524 w 8208333"/>
              <a:gd name="connsiteY8" fmla="*/ 3059374 h 4271485"/>
              <a:gd name="connsiteX9" fmla="*/ 5624623 w 8208333"/>
              <a:gd name="connsiteY9" fmla="*/ 3420881 h 4271485"/>
              <a:gd name="connsiteX10" fmla="*/ 6092455 w 8208333"/>
              <a:gd name="connsiteY10" fmla="*/ 2389523 h 4271485"/>
              <a:gd name="connsiteX11" fmla="*/ 6772937 w 8208333"/>
              <a:gd name="connsiteY11" fmla="*/ 1740936 h 4271485"/>
              <a:gd name="connsiteX12" fmla="*/ 8208333 w 8208333"/>
              <a:gd name="connsiteY12" fmla="*/ 2942416 h 4271485"/>
              <a:gd name="connsiteX0" fmla="*/ 0 w 8208333"/>
              <a:gd name="connsiteY0" fmla="*/ 4271485 h 4271485"/>
              <a:gd name="connsiteX1" fmla="*/ 244548 w 8208333"/>
              <a:gd name="connsiteY1" fmla="*/ 1868528 h 4271485"/>
              <a:gd name="connsiteX2" fmla="*/ 956930 w 8208333"/>
              <a:gd name="connsiteY2" fmla="*/ 7830 h 4271485"/>
              <a:gd name="connsiteX3" fmla="*/ 1754371 w 8208333"/>
              <a:gd name="connsiteY3" fmla="*/ 1251839 h 4271485"/>
              <a:gd name="connsiteX4" fmla="*/ 2211571 w 8208333"/>
              <a:gd name="connsiteY4" fmla="*/ 2474583 h 4271485"/>
              <a:gd name="connsiteX5" fmla="*/ 2870790 w 8208333"/>
              <a:gd name="connsiteY5" fmla="*/ 3878081 h 4271485"/>
              <a:gd name="connsiteX6" fmla="*/ 3423684 w 8208333"/>
              <a:gd name="connsiteY6" fmla="*/ 2570276 h 4271485"/>
              <a:gd name="connsiteX7" fmla="*/ 4082901 w 8208333"/>
              <a:gd name="connsiteY7" fmla="*/ 1645245 h 4271485"/>
              <a:gd name="connsiteX8" fmla="*/ 5135524 w 8208333"/>
              <a:gd name="connsiteY8" fmla="*/ 3059374 h 4271485"/>
              <a:gd name="connsiteX9" fmla="*/ 5624623 w 8208333"/>
              <a:gd name="connsiteY9" fmla="*/ 3420881 h 4271485"/>
              <a:gd name="connsiteX10" fmla="*/ 6092455 w 8208333"/>
              <a:gd name="connsiteY10" fmla="*/ 2389523 h 4271485"/>
              <a:gd name="connsiteX11" fmla="*/ 6772937 w 8208333"/>
              <a:gd name="connsiteY11" fmla="*/ 1740936 h 4271485"/>
              <a:gd name="connsiteX12" fmla="*/ 8208333 w 8208333"/>
              <a:gd name="connsiteY12" fmla="*/ 2942416 h 4271485"/>
              <a:gd name="connsiteX0" fmla="*/ 0 w 8208333"/>
              <a:gd name="connsiteY0" fmla="*/ 4271485 h 4271485"/>
              <a:gd name="connsiteX1" fmla="*/ 244548 w 8208333"/>
              <a:gd name="connsiteY1" fmla="*/ 1868528 h 4271485"/>
              <a:gd name="connsiteX2" fmla="*/ 956930 w 8208333"/>
              <a:gd name="connsiteY2" fmla="*/ 7830 h 4271485"/>
              <a:gd name="connsiteX3" fmla="*/ 1754371 w 8208333"/>
              <a:gd name="connsiteY3" fmla="*/ 1251839 h 4271485"/>
              <a:gd name="connsiteX4" fmla="*/ 2211571 w 8208333"/>
              <a:gd name="connsiteY4" fmla="*/ 2474583 h 4271485"/>
              <a:gd name="connsiteX5" fmla="*/ 2870790 w 8208333"/>
              <a:gd name="connsiteY5" fmla="*/ 3878081 h 4271485"/>
              <a:gd name="connsiteX6" fmla="*/ 3423684 w 8208333"/>
              <a:gd name="connsiteY6" fmla="*/ 2570276 h 4271485"/>
              <a:gd name="connsiteX7" fmla="*/ 3955310 w 8208333"/>
              <a:gd name="connsiteY7" fmla="*/ 1645245 h 4271485"/>
              <a:gd name="connsiteX8" fmla="*/ 5135524 w 8208333"/>
              <a:gd name="connsiteY8" fmla="*/ 3059374 h 4271485"/>
              <a:gd name="connsiteX9" fmla="*/ 5624623 w 8208333"/>
              <a:gd name="connsiteY9" fmla="*/ 3420881 h 4271485"/>
              <a:gd name="connsiteX10" fmla="*/ 6092455 w 8208333"/>
              <a:gd name="connsiteY10" fmla="*/ 2389523 h 4271485"/>
              <a:gd name="connsiteX11" fmla="*/ 6772937 w 8208333"/>
              <a:gd name="connsiteY11" fmla="*/ 1740936 h 4271485"/>
              <a:gd name="connsiteX12" fmla="*/ 8208333 w 8208333"/>
              <a:gd name="connsiteY12" fmla="*/ 2942416 h 4271485"/>
              <a:gd name="connsiteX0" fmla="*/ 0 w 8208333"/>
              <a:gd name="connsiteY0" fmla="*/ 4271485 h 4271485"/>
              <a:gd name="connsiteX1" fmla="*/ 244548 w 8208333"/>
              <a:gd name="connsiteY1" fmla="*/ 1868528 h 4271485"/>
              <a:gd name="connsiteX2" fmla="*/ 956930 w 8208333"/>
              <a:gd name="connsiteY2" fmla="*/ 7830 h 4271485"/>
              <a:gd name="connsiteX3" fmla="*/ 1754371 w 8208333"/>
              <a:gd name="connsiteY3" fmla="*/ 1251839 h 4271485"/>
              <a:gd name="connsiteX4" fmla="*/ 2211571 w 8208333"/>
              <a:gd name="connsiteY4" fmla="*/ 2474583 h 4271485"/>
              <a:gd name="connsiteX5" fmla="*/ 2870790 w 8208333"/>
              <a:gd name="connsiteY5" fmla="*/ 3878081 h 4271485"/>
              <a:gd name="connsiteX6" fmla="*/ 3423684 w 8208333"/>
              <a:gd name="connsiteY6" fmla="*/ 2570276 h 4271485"/>
              <a:gd name="connsiteX7" fmla="*/ 3955310 w 8208333"/>
              <a:gd name="connsiteY7" fmla="*/ 1645245 h 4271485"/>
              <a:gd name="connsiteX8" fmla="*/ 4688956 w 8208333"/>
              <a:gd name="connsiteY8" fmla="*/ 3059374 h 4271485"/>
              <a:gd name="connsiteX9" fmla="*/ 5624623 w 8208333"/>
              <a:gd name="connsiteY9" fmla="*/ 3420881 h 4271485"/>
              <a:gd name="connsiteX10" fmla="*/ 6092455 w 8208333"/>
              <a:gd name="connsiteY10" fmla="*/ 2389523 h 4271485"/>
              <a:gd name="connsiteX11" fmla="*/ 6772937 w 8208333"/>
              <a:gd name="connsiteY11" fmla="*/ 1740936 h 4271485"/>
              <a:gd name="connsiteX12" fmla="*/ 8208333 w 8208333"/>
              <a:gd name="connsiteY12" fmla="*/ 2942416 h 4271485"/>
              <a:gd name="connsiteX0" fmla="*/ 0 w 8208333"/>
              <a:gd name="connsiteY0" fmla="*/ 4271485 h 4271485"/>
              <a:gd name="connsiteX1" fmla="*/ 244548 w 8208333"/>
              <a:gd name="connsiteY1" fmla="*/ 1868528 h 4271485"/>
              <a:gd name="connsiteX2" fmla="*/ 956930 w 8208333"/>
              <a:gd name="connsiteY2" fmla="*/ 7830 h 4271485"/>
              <a:gd name="connsiteX3" fmla="*/ 1754371 w 8208333"/>
              <a:gd name="connsiteY3" fmla="*/ 1251839 h 4271485"/>
              <a:gd name="connsiteX4" fmla="*/ 2211571 w 8208333"/>
              <a:gd name="connsiteY4" fmla="*/ 2474583 h 4271485"/>
              <a:gd name="connsiteX5" fmla="*/ 2870790 w 8208333"/>
              <a:gd name="connsiteY5" fmla="*/ 3878081 h 4271485"/>
              <a:gd name="connsiteX6" fmla="*/ 3423684 w 8208333"/>
              <a:gd name="connsiteY6" fmla="*/ 2570276 h 4271485"/>
              <a:gd name="connsiteX7" fmla="*/ 3955310 w 8208333"/>
              <a:gd name="connsiteY7" fmla="*/ 1645245 h 4271485"/>
              <a:gd name="connsiteX8" fmla="*/ 4688956 w 8208333"/>
              <a:gd name="connsiteY8" fmla="*/ 3059374 h 4271485"/>
              <a:gd name="connsiteX9" fmla="*/ 5273749 w 8208333"/>
              <a:gd name="connsiteY9" fmla="*/ 3431514 h 4271485"/>
              <a:gd name="connsiteX10" fmla="*/ 6092455 w 8208333"/>
              <a:gd name="connsiteY10" fmla="*/ 2389523 h 4271485"/>
              <a:gd name="connsiteX11" fmla="*/ 6772937 w 8208333"/>
              <a:gd name="connsiteY11" fmla="*/ 1740936 h 4271485"/>
              <a:gd name="connsiteX12" fmla="*/ 8208333 w 8208333"/>
              <a:gd name="connsiteY12" fmla="*/ 2942416 h 4271485"/>
              <a:gd name="connsiteX0" fmla="*/ 0 w 8208333"/>
              <a:gd name="connsiteY0" fmla="*/ 4271485 h 4271485"/>
              <a:gd name="connsiteX1" fmla="*/ 244548 w 8208333"/>
              <a:gd name="connsiteY1" fmla="*/ 1868528 h 4271485"/>
              <a:gd name="connsiteX2" fmla="*/ 956930 w 8208333"/>
              <a:gd name="connsiteY2" fmla="*/ 7830 h 4271485"/>
              <a:gd name="connsiteX3" fmla="*/ 1754371 w 8208333"/>
              <a:gd name="connsiteY3" fmla="*/ 1251839 h 4271485"/>
              <a:gd name="connsiteX4" fmla="*/ 2211571 w 8208333"/>
              <a:gd name="connsiteY4" fmla="*/ 2474583 h 4271485"/>
              <a:gd name="connsiteX5" fmla="*/ 2870790 w 8208333"/>
              <a:gd name="connsiteY5" fmla="*/ 3878081 h 4271485"/>
              <a:gd name="connsiteX6" fmla="*/ 3423684 w 8208333"/>
              <a:gd name="connsiteY6" fmla="*/ 2570276 h 4271485"/>
              <a:gd name="connsiteX7" fmla="*/ 3955310 w 8208333"/>
              <a:gd name="connsiteY7" fmla="*/ 1645245 h 4271485"/>
              <a:gd name="connsiteX8" fmla="*/ 4667691 w 8208333"/>
              <a:gd name="connsiteY8" fmla="*/ 2751030 h 4271485"/>
              <a:gd name="connsiteX9" fmla="*/ 5273749 w 8208333"/>
              <a:gd name="connsiteY9" fmla="*/ 3431514 h 4271485"/>
              <a:gd name="connsiteX10" fmla="*/ 6092455 w 8208333"/>
              <a:gd name="connsiteY10" fmla="*/ 2389523 h 4271485"/>
              <a:gd name="connsiteX11" fmla="*/ 6772937 w 8208333"/>
              <a:gd name="connsiteY11" fmla="*/ 1740936 h 4271485"/>
              <a:gd name="connsiteX12" fmla="*/ 8208333 w 8208333"/>
              <a:gd name="connsiteY12" fmla="*/ 2942416 h 4271485"/>
              <a:gd name="connsiteX0" fmla="*/ 0 w 8208333"/>
              <a:gd name="connsiteY0" fmla="*/ 4271485 h 4271485"/>
              <a:gd name="connsiteX1" fmla="*/ 244548 w 8208333"/>
              <a:gd name="connsiteY1" fmla="*/ 1868528 h 4271485"/>
              <a:gd name="connsiteX2" fmla="*/ 956930 w 8208333"/>
              <a:gd name="connsiteY2" fmla="*/ 7830 h 4271485"/>
              <a:gd name="connsiteX3" fmla="*/ 1754371 w 8208333"/>
              <a:gd name="connsiteY3" fmla="*/ 1251839 h 4271485"/>
              <a:gd name="connsiteX4" fmla="*/ 2211571 w 8208333"/>
              <a:gd name="connsiteY4" fmla="*/ 2474583 h 4271485"/>
              <a:gd name="connsiteX5" fmla="*/ 2870790 w 8208333"/>
              <a:gd name="connsiteY5" fmla="*/ 3878081 h 4271485"/>
              <a:gd name="connsiteX6" fmla="*/ 3423684 w 8208333"/>
              <a:gd name="connsiteY6" fmla="*/ 2570276 h 4271485"/>
              <a:gd name="connsiteX7" fmla="*/ 3955310 w 8208333"/>
              <a:gd name="connsiteY7" fmla="*/ 1645245 h 4271485"/>
              <a:gd name="connsiteX8" fmla="*/ 4667691 w 8208333"/>
              <a:gd name="connsiteY8" fmla="*/ 2751030 h 4271485"/>
              <a:gd name="connsiteX9" fmla="*/ 5273749 w 8208333"/>
              <a:gd name="connsiteY9" fmla="*/ 3431514 h 4271485"/>
              <a:gd name="connsiteX10" fmla="*/ 5911701 w 8208333"/>
              <a:gd name="connsiteY10" fmla="*/ 2357626 h 4271485"/>
              <a:gd name="connsiteX11" fmla="*/ 6772937 w 8208333"/>
              <a:gd name="connsiteY11" fmla="*/ 1740936 h 4271485"/>
              <a:gd name="connsiteX12" fmla="*/ 8208333 w 8208333"/>
              <a:gd name="connsiteY12" fmla="*/ 2942416 h 4271485"/>
              <a:gd name="connsiteX0" fmla="*/ 0 w 8208333"/>
              <a:gd name="connsiteY0" fmla="*/ 4271485 h 4271485"/>
              <a:gd name="connsiteX1" fmla="*/ 244548 w 8208333"/>
              <a:gd name="connsiteY1" fmla="*/ 1868528 h 4271485"/>
              <a:gd name="connsiteX2" fmla="*/ 956930 w 8208333"/>
              <a:gd name="connsiteY2" fmla="*/ 7830 h 4271485"/>
              <a:gd name="connsiteX3" fmla="*/ 1754371 w 8208333"/>
              <a:gd name="connsiteY3" fmla="*/ 1251839 h 4271485"/>
              <a:gd name="connsiteX4" fmla="*/ 2211571 w 8208333"/>
              <a:gd name="connsiteY4" fmla="*/ 2474583 h 4271485"/>
              <a:gd name="connsiteX5" fmla="*/ 2870790 w 8208333"/>
              <a:gd name="connsiteY5" fmla="*/ 3878081 h 4271485"/>
              <a:gd name="connsiteX6" fmla="*/ 3423684 w 8208333"/>
              <a:gd name="connsiteY6" fmla="*/ 2570276 h 4271485"/>
              <a:gd name="connsiteX7" fmla="*/ 3955310 w 8208333"/>
              <a:gd name="connsiteY7" fmla="*/ 1645245 h 4271485"/>
              <a:gd name="connsiteX8" fmla="*/ 4667691 w 8208333"/>
              <a:gd name="connsiteY8" fmla="*/ 2751030 h 4271485"/>
              <a:gd name="connsiteX9" fmla="*/ 5273749 w 8208333"/>
              <a:gd name="connsiteY9" fmla="*/ 3431514 h 4271485"/>
              <a:gd name="connsiteX10" fmla="*/ 5911701 w 8208333"/>
              <a:gd name="connsiteY10" fmla="*/ 2357626 h 4271485"/>
              <a:gd name="connsiteX11" fmla="*/ 6422063 w 8208333"/>
              <a:gd name="connsiteY11" fmla="*/ 1932322 h 4271485"/>
              <a:gd name="connsiteX12" fmla="*/ 8208333 w 8208333"/>
              <a:gd name="connsiteY12" fmla="*/ 2942416 h 4271485"/>
              <a:gd name="connsiteX0" fmla="*/ 0 w 8208333"/>
              <a:gd name="connsiteY0" fmla="*/ 4271485 h 4271485"/>
              <a:gd name="connsiteX1" fmla="*/ 244548 w 8208333"/>
              <a:gd name="connsiteY1" fmla="*/ 1868528 h 4271485"/>
              <a:gd name="connsiteX2" fmla="*/ 956930 w 8208333"/>
              <a:gd name="connsiteY2" fmla="*/ 7830 h 4271485"/>
              <a:gd name="connsiteX3" fmla="*/ 1754371 w 8208333"/>
              <a:gd name="connsiteY3" fmla="*/ 1251839 h 4271485"/>
              <a:gd name="connsiteX4" fmla="*/ 2211571 w 8208333"/>
              <a:gd name="connsiteY4" fmla="*/ 2474583 h 4271485"/>
              <a:gd name="connsiteX5" fmla="*/ 2870790 w 8208333"/>
              <a:gd name="connsiteY5" fmla="*/ 3878081 h 4271485"/>
              <a:gd name="connsiteX6" fmla="*/ 3423684 w 8208333"/>
              <a:gd name="connsiteY6" fmla="*/ 2570276 h 4271485"/>
              <a:gd name="connsiteX7" fmla="*/ 3955310 w 8208333"/>
              <a:gd name="connsiteY7" fmla="*/ 1645245 h 4271485"/>
              <a:gd name="connsiteX8" fmla="*/ 4667691 w 8208333"/>
              <a:gd name="connsiteY8" fmla="*/ 2751030 h 4271485"/>
              <a:gd name="connsiteX9" fmla="*/ 5273749 w 8208333"/>
              <a:gd name="connsiteY9" fmla="*/ 3431514 h 4271485"/>
              <a:gd name="connsiteX10" fmla="*/ 5911701 w 8208333"/>
              <a:gd name="connsiteY10" fmla="*/ 2357626 h 4271485"/>
              <a:gd name="connsiteX11" fmla="*/ 6422063 w 8208333"/>
              <a:gd name="connsiteY11" fmla="*/ 2006750 h 4271485"/>
              <a:gd name="connsiteX12" fmla="*/ 8208333 w 8208333"/>
              <a:gd name="connsiteY12" fmla="*/ 2942416 h 4271485"/>
              <a:gd name="connsiteX0" fmla="*/ 0 w 7485319"/>
              <a:gd name="connsiteY0" fmla="*/ 4271485 h 4271485"/>
              <a:gd name="connsiteX1" fmla="*/ 244548 w 7485319"/>
              <a:gd name="connsiteY1" fmla="*/ 1868528 h 4271485"/>
              <a:gd name="connsiteX2" fmla="*/ 956930 w 7485319"/>
              <a:gd name="connsiteY2" fmla="*/ 7830 h 4271485"/>
              <a:gd name="connsiteX3" fmla="*/ 1754371 w 7485319"/>
              <a:gd name="connsiteY3" fmla="*/ 1251839 h 4271485"/>
              <a:gd name="connsiteX4" fmla="*/ 2211571 w 7485319"/>
              <a:gd name="connsiteY4" fmla="*/ 2474583 h 4271485"/>
              <a:gd name="connsiteX5" fmla="*/ 2870790 w 7485319"/>
              <a:gd name="connsiteY5" fmla="*/ 3878081 h 4271485"/>
              <a:gd name="connsiteX6" fmla="*/ 3423684 w 7485319"/>
              <a:gd name="connsiteY6" fmla="*/ 2570276 h 4271485"/>
              <a:gd name="connsiteX7" fmla="*/ 3955310 w 7485319"/>
              <a:gd name="connsiteY7" fmla="*/ 1645245 h 4271485"/>
              <a:gd name="connsiteX8" fmla="*/ 4667691 w 7485319"/>
              <a:gd name="connsiteY8" fmla="*/ 2751030 h 4271485"/>
              <a:gd name="connsiteX9" fmla="*/ 5273749 w 7485319"/>
              <a:gd name="connsiteY9" fmla="*/ 3431514 h 4271485"/>
              <a:gd name="connsiteX10" fmla="*/ 5911701 w 7485319"/>
              <a:gd name="connsiteY10" fmla="*/ 2357626 h 4271485"/>
              <a:gd name="connsiteX11" fmla="*/ 6422063 w 7485319"/>
              <a:gd name="connsiteY11" fmla="*/ 2006750 h 4271485"/>
              <a:gd name="connsiteX12" fmla="*/ 7485319 w 7485319"/>
              <a:gd name="connsiteY12" fmla="*/ 3293291 h 4271485"/>
              <a:gd name="connsiteX0" fmla="*/ 0 w 7336463"/>
              <a:gd name="connsiteY0" fmla="*/ 4271485 h 4271485"/>
              <a:gd name="connsiteX1" fmla="*/ 244548 w 7336463"/>
              <a:gd name="connsiteY1" fmla="*/ 1868528 h 4271485"/>
              <a:gd name="connsiteX2" fmla="*/ 956930 w 7336463"/>
              <a:gd name="connsiteY2" fmla="*/ 7830 h 4271485"/>
              <a:gd name="connsiteX3" fmla="*/ 1754371 w 7336463"/>
              <a:gd name="connsiteY3" fmla="*/ 1251839 h 4271485"/>
              <a:gd name="connsiteX4" fmla="*/ 2211571 w 7336463"/>
              <a:gd name="connsiteY4" fmla="*/ 2474583 h 4271485"/>
              <a:gd name="connsiteX5" fmla="*/ 2870790 w 7336463"/>
              <a:gd name="connsiteY5" fmla="*/ 3878081 h 4271485"/>
              <a:gd name="connsiteX6" fmla="*/ 3423684 w 7336463"/>
              <a:gd name="connsiteY6" fmla="*/ 2570276 h 4271485"/>
              <a:gd name="connsiteX7" fmla="*/ 3955310 w 7336463"/>
              <a:gd name="connsiteY7" fmla="*/ 1645245 h 4271485"/>
              <a:gd name="connsiteX8" fmla="*/ 4667691 w 7336463"/>
              <a:gd name="connsiteY8" fmla="*/ 2751030 h 4271485"/>
              <a:gd name="connsiteX9" fmla="*/ 5273749 w 7336463"/>
              <a:gd name="connsiteY9" fmla="*/ 3431514 h 4271485"/>
              <a:gd name="connsiteX10" fmla="*/ 5911701 w 7336463"/>
              <a:gd name="connsiteY10" fmla="*/ 2357626 h 4271485"/>
              <a:gd name="connsiteX11" fmla="*/ 6422063 w 7336463"/>
              <a:gd name="connsiteY11" fmla="*/ 2006750 h 4271485"/>
              <a:gd name="connsiteX12" fmla="*/ 7336463 w 7336463"/>
              <a:gd name="connsiteY12" fmla="*/ 3080640 h 4271485"/>
              <a:gd name="connsiteX0" fmla="*/ 0 w 7899988"/>
              <a:gd name="connsiteY0" fmla="*/ 4271485 h 4271485"/>
              <a:gd name="connsiteX1" fmla="*/ 244548 w 7899988"/>
              <a:gd name="connsiteY1" fmla="*/ 1868528 h 4271485"/>
              <a:gd name="connsiteX2" fmla="*/ 956930 w 7899988"/>
              <a:gd name="connsiteY2" fmla="*/ 7830 h 4271485"/>
              <a:gd name="connsiteX3" fmla="*/ 1754371 w 7899988"/>
              <a:gd name="connsiteY3" fmla="*/ 1251839 h 4271485"/>
              <a:gd name="connsiteX4" fmla="*/ 2211571 w 7899988"/>
              <a:gd name="connsiteY4" fmla="*/ 2474583 h 4271485"/>
              <a:gd name="connsiteX5" fmla="*/ 2870790 w 7899988"/>
              <a:gd name="connsiteY5" fmla="*/ 3878081 h 4271485"/>
              <a:gd name="connsiteX6" fmla="*/ 3423684 w 7899988"/>
              <a:gd name="connsiteY6" fmla="*/ 2570276 h 4271485"/>
              <a:gd name="connsiteX7" fmla="*/ 3955310 w 7899988"/>
              <a:gd name="connsiteY7" fmla="*/ 1645245 h 4271485"/>
              <a:gd name="connsiteX8" fmla="*/ 4667691 w 7899988"/>
              <a:gd name="connsiteY8" fmla="*/ 2751030 h 4271485"/>
              <a:gd name="connsiteX9" fmla="*/ 5273749 w 7899988"/>
              <a:gd name="connsiteY9" fmla="*/ 3431514 h 4271485"/>
              <a:gd name="connsiteX10" fmla="*/ 5911701 w 7899988"/>
              <a:gd name="connsiteY10" fmla="*/ 2357626 h 4271485"/>
              <a:gd name="connsiteX11" fmla="*/ 6422063 w 7899988"/>
              <a:gd name="connsiteY11" fmla="*/ 2006750 h 4271485"/>
              <a:gd name="connsiteX12" fmla="*/ 7899988 w 7899988"/>
              <a:gd name="connsiteY12" fmla="*/ 2357626 h 4271485"/>
              <a:gd name="connsiteX0" fmla="*/ 0 w 7899988"/>
              <a:gd name="connsiteY0" fmla="*/ 4271485 h 4271485"/>
              <a:gd name="connsiteX1" fmla="*/ 244548 w 7899988"/>
              <a:gd name="connsiteY1" fmla="*/ 1868528 h 4271485"/>
              <a:gd name="connsiteX2" fmla="*/ 956930 w 7899988"/>
              <a:gd name="connsiteY2" fmla="*/ 7830 h 4271485"/>
              <a:gd name="connsiteX3" fmla="*/ 1754371 w 7899988"/>
              <a:gd name="connsiteY3" fmla="*/ 1251839 h 4271485"/>
              <a:gd name="connsiteX4" fmla="*/ 2211571 w 7899988"/>
              <a:gd name="connsiteY4" fmla="*/ 2474583 h 4271485"/>
              <a:gd name="connsiteX5" fmla="*/ 2870790 w 7899988"/>
              <a:gd name="connsiteY5" fmla="*/ 3878081 h 4271485"/>
              <a:gd name="connsiteX6" fmla="*/ 3423684 w 7899988"/>
              <a:gd name="connsiteY6" fmla="*/ 2570276 h 4271485"/>
              <a:gd name="connsiteX7" fmla="*/ 3955310 w 7899988"/>
              <a:gd name="connsiteY7" fmla="*/ 1645245 h 4271485"/>
              <a:gd name="connsiteX8" fmla="*/ 4667691 w 7899988"/>
              <a:gd name="connsiteY8" fmla="*/ 2751030 h 4271485"/>
              <a:gd name="connsiteX9" fmla="*/ 5273749 w 7899988"/>
              <a:gd name="connsiteY9" fmla="*/ 3431514 h 4271485"/>
              <a:gd name="connsiteX10" fmla="*/ 5911701 w 7899988"/>
              <a:gd name="connsiteY10" fmla="*/ 2357626 h 4271485"/>
              <a:gd name="connsiteX11" fmla="*/ 6422063 w 7899988"/>
              <a:gd name="connsiteY11" fmla="*/ 2006750 h 4271485"/>
              <a:gd name="connsiteX12" fmla="*/ 7155709 w 7899988"/>
              <a:gd name="connsiteY12" fmla="*/ 2974314 h 4271485"/>
              <a:gd name="connsiteX13" fmla="*/ 7899988 w 7899988"/>
              <a:gd name="connsiteY13" fmla="*/ 2357626 h 4271485"/>
              <a:gd name="connsiteX0" fmla="*/ 0 w 7899988"/>
              <a:gd name="connsiteY0" fmla="*/ 4271485 h 4271485"/>
              <a:gd name="connsiteX1" fmla="*/ 244548 w 7899988"/>
              <a:gd name="connsiteY1" fmla="*/ 1868528 h 4271485"/>
              <a:gd name="connsiteX2" fmla="*/ 956930 w 7899988"/>
              <a:gd name="connsiteY2" fmla="*/ 7830 h 4271485"/>
              <a:gd name="connsiteX3" fmla="*/ 1754371 w 7899988"/>
              <a:gd name="connsiteY3" fmla="*/ 1251839 h 4271485"/>
              <a:gd name="connsiteX4" fmla="*/ 2211571 w 7899988"/>
              <a:gd name="connsiteY4" fmla="*/ 2474583 h 4271485"/>
              <a:gd name="connsiteX5" fmla="*/ 2870790 w 7899988"/>
              <a:gd name="connsiteY5" fmla="*/ 3878081 h 4271485"/>
              <a:gd name="connsiteX6" fmla="*/ 3423684 w 7899988"/>
              <a:gd name="connsiteY6" fmla="*/ 2570276 h 4271485"/>
              <a:gd name="connsiteX7" fmla="*/ 3955310 w 7899988"/>
              <a:gd name="connsiteY7" fmla="*/ 1645245 h 4271485"/>
              <a:gd name="connsiteX8" fmla="*/ 4667691 w 7899988"/>
              <a:gd name="connsiteY8" fmla="*/ 2751030 h 4271485"/>
              <a:gd name="connsiteX9" fmla="*/ 5273749 w 7899988"/>
              <a:gd name="connsiteY9" fmla="*/ 3431514 h 4271485"/>
              <a:gd name="connsiteX10" fmla="*/ 5911701 w 7899988"/>
              <a:gd name="connsiteY10" fmla="*/ 2357626 h 4271485"/>
              <a:gd name="connsiteX11" fmla="*/ 6294472 w 7899988"/>
              <a:gd name="connsiteY11" fmla="*/ 1996118 h 4271485"/>
              <a:gd name="connsiteX12" fmla="*/ 7155709 w 7899988"/>
              <a:gd name="connsiteY12" fmla="*/ 2974314 h 4271485"/>
              <a:gd name="connsiteX13" fmla="*/ 7899988 w 7899988"/>
              <a:gd name="connsiteY13" fmla="*/ 2357626 h 4271485"/>
              <a:gd name="connsiteX0" fmla="*/ 0 w 7899988"/>
              <a:gd name="connsiteY0" fmla="*/ 4271485 h 4271485"/>
              <a:gd name="connsiteX1" fmla="*/ 244548 w 7899988"/>
              <a:gd name="connsiteY1" fmla="*/ 1868528 h 4271485"/>
              <a:gd name="connsiteX2" fmla="*/ 956930 w 7899988"/>
              <a:gd name="connsiteY2" fmla="*/ 7830 h 4271485"/>
              <a:gd name="connsiteX3" fmla="*/ 1754371 w 7899988"/>
              <a:gd name="connsiteY3" fmla="*/ 1251839 h 4271485"/>
              <a:gd name="connsiteX4" fmla="*/ 2211571 w 7899988"/>
              <a:gd name="connsiteY4" fmla="*/ 2474583 h 4271485"/>
              <a:gd name="connsiteX5" fmla="*/ 2870790 w 7899988"/>
              <a:gd name="connsiteY5" fmla="*/ 3878081 h 4271485"/>
              <a:gd name="connsiteX6" fmla="*/ 3423684 w 7899988"/>
              <a:gd name="connsiteY6" fmla="*/ 2570276 h 4271485"/>
              <a:gd name="connsiteX7" fmla="*/ 3955310 w 7899988"/>
              <a:gd name="connsiteY7" fmla="*/ 1645245 h 4271485"/>
              <a:gd name="connsiteX8" fmla="*/ 4667691 w 7899988"/>
              <a:gd name="connsiteY8" fmla="*/ 2751030 h 4271485"/>
              <a:gd name="connsiteX9" fmla="*/ 5273749 w 7899988"/>
              <a:gd name="connsiteY9" fmla="*/ 3431514 h 4271485"/>
              <a:gd name="connsiteX10" fmla="*/ 5826641 w 7899988"/>
              <a:gd name="connsiteY10" fmla="*/ 2623439 h 4271485"/>
              <a:gd name="connsiteX11" fmla="*/ 6294472 w 7899988"/>
              <a:gd name="connsiteY11" fmla="*/ 1996118 h 4271485"/>
              <a:gd name="connsiteX12" fmla="*/ 7155709 w 7899988"/>
              <a:gd name="connsiteY12" fmla="*/ 2974314 h 4271485"/>
              <a:gd name="connsiteX13" fmla="*/ 7899988 w 7899988"/>
              <a:gd name="connsiteY13" fmla="*/ 2357626 h 4271485"/>
              <a:gd name="connsiteX0" fmla="*/ 0 w 7899988"/>
              <a:gd name="connsiteY0" fmla="*/ 4271485 h 4271485"/>
              <a:gd name="connsiteX1" fmla="*/ 244548 w 7899988"/>
              <a:gd name="connsiteY1" fmla="*/ 1868528 h 4271485"/>
              <a:gd name="connsiteX2" fmla="*/ 956930 w 7899988"/>
              <a:gd name="connsiteY2" fmla="*/ 7830 h 4271485"/>
              <a:gd name="connsiteX3" fmla="*/ 1754371 w 7899988"/>
              <a:gd name="connsiteY3" fmla="*/ 1251839 h 4271485"/>
              <a:gd name="connsiteX4" fmla="*/ 2211571 w 7899988"/>
              <a:gd name="connsiteY4" fmla="*/ 2474583 h 4271485"/>
              <a:gd name="connsiteX5" fmla="*/ 2870790 w 7899988"/>
              <a:gd name="connsiteY5" fmla="*/ 3878081 h 4271485"/>
              <a:gd name="connsiteX6" fmla="*/ 3423684 w 7899988"/>
              <a:gd name="connsiteY6" fmla="*/ 2570276 h 4271485"/>
              <a:gd name="connsiteX7" fmla="*/ 3955310 w 7899988"/>
              <a:gd name="connsiteY7" fmla="*/ 1645245 h 4271485"/>
              <a:gd name="connsiteX8" fmla="*/ 4667691 w 7899988"/>
              <a:gd name="connsiteY8" fmla="*/ 2751030 h 4271485"/>
              <a:gd name="connsiteX9" fmla="*/ 5273749 w 7899988"/>
              <a:gd name="connsiteY9" fmla="*/ 3431514 h 4271485"/>
              <a:gd name="connsiteX10" fmla="*/ 5826641 w 7899988"/>
              <a:gd name="connsiteY10" fmla="*/ 2623439 h 4271485"/>
              <a:gd name="connsiteX11" fmla="*/ 6294472 w 7899988"/>
              <a:gd name="connsiteY11" fmla="*/ 1996118 h 4271485"/>
              <a:gd name="connsiteX12" fmla="*/ 7155709 w 7899988"/>
              <a:gd name="connsiteY12" fmla="*/ 2931783 h 4271485"/>
              <a:gd name="connsiteX13" fmla="*/ 7899988 w 7899988"/>
              <a:gd name="connsiteY13" fmla="*/ 2357626 h 4271485"/>
              <a:gd name="connsiteX0" fmla="*/ 0 w 7846825"/>
              <a:gd name="connsiteY0" fmla="*/ 4271485 h 4271485"/>
              <a:gd name="connsiteX1" fmla="*/ 244548 w 7846825"/>
              <a:gd name="connsiteY1" fmla="*/ 1868528 h 4271485"/>
              <a:gd name="connsiteX2" fmla="*/ 956930 w 7846825"/>
              <a:gd name="connsiteY2" fmla="*/ 7830 h 4271485"/>
              <a:gd name="connsiteX3" fmla="*/ 1754371 w 7846825"/>
              <a:gd name="connsiteY3" fmla="*/ 1251839 h 4271485"/>
              <a:gd name="connsiteX4" fmla="*/ 2211571 w 7846825"/>
              <a:gd name="connsiteY4" fmla="*/ 2474583 h 4271485"/>
              <a:gd name="connsiteX5" fmla="*/ 2870790 w 7846825"/>
              <a:gd name="connsiteY5" fmla="*/ 3878081 h 4271485"/>
              <a:gd name="connsiteX6" fmla="*/ 3423684 w 7846825"/>
              <a:gd name="connsiteY6" fmla="*/ 2570276 h 4271485"/>
              <a:gd name="connsiteX7" fmla="*/ 3955310 w 7846825"/>
              <a:gd name="connsiteY7" fmla="*/ 1645245 h 4271485"/>
              <a:gd name="connsiteX8" fmla="*/ 4667691 w 7846825"/>
              <a:gd name="connsiteY8" fmla="*/ 2751030 h 4271485"/>
              <a:gd name="connsiteX9" fmla="*/ 5273749 w 7846825"/>
              <a:gd name="connsiteY9" fmla="*/ 3431514 h 4271485"/>
              <a:gd name="connsiteX10" fmla="*/ 5826641 w 7846825"/>
              <a:gd name="connsiteY10" fmla="*/ 2623439 h 4271485"/>
              <a:gd name="connsiteX11" fmla="*/ 6294472 w 7846825"/>
              <a:gd name="connsiteY11" fmla="*/ 1996118 h 4271485"/>
              <a:gd name="connsiteX12" fmla="*/ 7155709 w 7846825"/>
              <a:gd name="connsiteY12" fmla="*/ 2931783 h 4271485"/>
              <a:gd name="connsiteX13" fmla="*/ 7846825 w 7846825"/>
              <a:gd name="connsiteY13" fmla="*/ 2283198 h 4271485"/>
              <a:gd name="connsiteX0" fmla="*/ 0 w 7846825"/>
              <a:gd name="connsiteY0" fmla="*/ 4285024 h 4285024"/>
              <a:gd name="connsiteX1" fmla="*/ 202018 w 7846825"/>
              <a:gd name="connsiteY1" fmla="*/ 2349900 h 4285024"/>
              <a:gd name="connsiteX2" fmla="*/ 956930 w 7846825"/>
              <a:gd name="connsiteY2" fmla="*/ 21369 h 4285024"/>
              <a:gd name="connsiteX3" fmla="*/ 1754371 w 7846825"/>
              <a:gd name="connsiteY3" fmla="*/ 1265378 h 4285024"/>
              <a:gd name="connsiteX4" fmla="*/ 2211571 w 7846825"/>
              <a:gd name="connsiteY4" fmla="*/ 2488122 h 4285024"/>
              <a:gd name="connsiteX5" fmla="*/ 2870790 w 7846825"/>
              <a:gd name="connsiteY5" fmla="*/ 3891620 h 4285024"/>
              <a:gd name="connsiteX6" fmla="*/ 3423684 w 7846825"/>
              <a:gd name="connsiteY6" fmla="*/ 2583815 h 4285024"/>
              <a:gd name="connsiteX7" fmla="*/ 3955310 w 7846825"/>
              <a:gd name="connsiteY7" fmla="*/ 1658784 h 4285024"/>
              <a:gd name="connsiteX8" fmla="*/ 4667691 w 7846825"/>
              <a:gd name="connsiteY8" fmla="*/ 2764569 h 4285024"/>
              <a:gd name="connsiteX9" fmla="*/ 5273749 w 7846825"/>
              <a:gd name="connsiteY9" fmla="*/ 3445053 h 4285024"/>
              <a:gd name="connsiteX10" fmla="*/ 5826641 w 7846825"/>
              <a:gd name="connsiteY10" fmla="*/ 2636978 h 4285024"/>
              <a:gd name="connsiteX11" fmla="*/ 6294472 w 7846825"/>
              <a:gd name="connsiteY11" fmla="*/ 2009657 h 4285024"/>
              <a:gd name="connsiteX12" fmla="*/ 7155709 w 7846825"/>
              <a:gd name="connsiteY12" fmla="*/ 2945322 h 4285024"/>
              <a:gd name="connsiteX13" fmla="*/ 7846825 w 7846825"/>
              <a:gd name="connsiteY13" fmla="*/ 2296737 h 4285024"/>
              <a:gd name="connsiteX0" fmla="*/ 0 w 7846825"/>
              <a:gd name="connsiteY0" fmla="*/ 4268975 h 4268975"/>
              <a:gd name="connsiteX1" fmla="*/ 276446 w 7846825"/>
              <a:gd name="connsiteY1" fmla="*/ 1749060 h 4268975"/>
              <a:gd name="connsiteX2" fmla="*/ 956930 w 7846825"/>
              <a:gd name="connsiteY2" fmla="*/ 5320 h 4268975"/>
              <a:gd name="connsiteX3" fmla="*/ 1754371 w 7846825"/>
              <a:gd name="connsiteY3" fmla="*/ 1249329 h 4268975"/>
              <a:gd name="connsiteX4" fmla="*/ 2211571 w 7846825"/>
              <a:gd name="connsiteY4" fmla="*/ 2472073 h 4268975"/>
              <a:gd name="connsiteX5" fmla="*/ 2870790 w 7846825"/>
              <a:gd name="connsiteY5" fmla="*/ 3875571 h 4268975"/>
              <a:gd name="connsiteX6" fmla="*/ 3423684 w 7846825"/>
              <a:gd name="connsiteY6" fmla="*/ 2567766 h 4268975"/>
              <a:gd name="connsiteX7" fmla="*/ 3955310 w 7846825"/>
              <a:gd name="connsiteY7" fmla="*/ 1642735 h 4268975"/>
              <a:gd name="connsiteX8" fmla="*/ 4667691 w 7846825"/>
              <a:gd name="connsiteY8" fmla="*/ 2748520 h 4268975"/>
              <a:gd name="connsiteX9" fmla="*/ 5273749 w 7846825"/>
              <a:gd name="connsiteY9" fmla="*/ 3429004 h 4268975"/>
              <a:gd name="connsiteX10" fmla="*/ 5826641 w 7846825"/>
              <a:gd name="connsiteY10" fmla="*/ 2620929 h 4268975"/>
              <a:gd name="connsiteX11" fmla="*/ 6294472 w 7846825"/>
              <a:gd name="connsiteY11" fmla="*/ 1993608 h 4268975"/>
              <a:gd name="connsiteX12" fmla="*/ 7155709 w 7846825"/>
              <a:gd name="connsiteY12" fmla="*/ 2929273 h 4268975"/>
              <a:gd name="connsiteX13" fmla="*/ 7846825 w 7846825"/>
              <a:gd name="connsiteY13" fmla="*/ 2280688 h 4268975"/>
              <a:gd name="connsiteX0" fmla="*/ 0 w 7846825"/>
              <a:gd name="connsiteY0" fmla="*/ 4274540 h 4274540"/>
              <a:gd name="connsiteX1" fmla="*/ 276446 w 7846825"/>
              <a:gd name="connsiteY1" fmla="*/ 1754625 h 4274540"/>
              <a:gd name="connsiteX2" fmla="*/ 956930 w 7846825"/>
              <a:gd name="connsiteY2" fmla="*/ 10885 h 4274540"/>
              <a:gd name="connsiteX3" fmla="*/ 1669311 w 7846825"/>
              <a:gd name="connsiteY3" fmla="*/ 1084773 h 4274540"/>
              <a:gd name="connsiteX4" fmla="*/ 2211571 w 7846825"/>
              <a:gd name="connsiteY4" fmla="*/ 2477638 h 4274540"/>
              <a:gd name="connsiteX5" fmla="*/ 2870790 w 7846825"/>
              <a:gd name="connsiteY5" fmla="*/ 3881136 h 4274540"/>
              <a:gd name="connsiteX6" fmla="*/ 3423684 w 7846825"/>
              <a:gd name="connsiteY6" fmla="*/ 2573331 h 4274540"/>
              <a:gd name="connsiteX7" fmla="*/ 3955310 w 7846825"/>
              <a:gd name="connsiteY7" fmla="*/ 1648300 h 4274540"/>
              <a:gd name="connsiteX8" fmla="*/ 4667691 w 7846825"/>
              <a:gd name="connsiteY8" fmla="*/ 2754085 h 4274540"/>
              <a:gd name="connsiteX9" fmla="*/ 5273749 w 7846825"/>
              <a:gd name="connsiteY9" fmla="*/ 3434569 h 4274540"/>
              <a:gd name="connsiteX10" fmla="*/ 5826641 w 7846825"/>
              <a:gd name="connsiteY10" fmla="*/ 2626494 h 4274540"/>
              <a:gd name="connsiteX11" fmla="*/ 6294472 w 7846825"/>
              <a:gd name="connsiteY11" fmla="*/ 1999173 h 4274540"/>
              <a:gd name="connsiteX12" fmla="*/ 7155709 w 7846825"/>
              <a:gd name="connsiteY12" fmla="*/ 2934838 h 4274540"/>
              <a:gd name="connsiteX13" fmla="*/ 7846825 w 7846825"/>
              <a:gd name="connsiteY13" fmla="*/ 2286253 h 4274540"/>
              <a:gd name="connsiteX0" fmla="*/ 0 w 7846825"/>
              <a:gd name="connsiteY0" fmla="*/ 4274540 h 4274540"/>
              <a:gd name="connsiteX1" fmla="*/ 276446 w 7846825"/>
              <a:gd name="connsiteY1" fmla="*/ 1754625 h 4274540"/>
              <a:gd name="connsiteX2" fmla="*/ 956930 w 7846825"/>
              <a:gd name="connsiteY2" fmla="*/ 10885 h 4274540"/>
              <a:gd name="connsiteX3" fmla="*/ 1669311 w 7846825"/>
              <a:gd name="connsiteY3" fmla="*/ 1084773 h 4274540"/>
              <a:gd name="connsiteX4" fmla="*/ 2211571 w 7846825"/>
              <a:gd name="connsiteY4" fmla="*/ 2477638 h 4274540"/>
              <a:gd name="connsiteX5" fmla="*/ 2870790 w 7846825"/>
              <a:gd name="connsiteY5" fmla="*/ 3881136 h 4274540"/>
              <a:gd name="connsiteX6" fmla="*/ 3423684 w 7846825"/>
              <a:gd name="connsiteY6" fmla="*/ 2573331 h 4274540"/>
              <a:gd name="connsiteX7" fmla="*/ 3955310 w 7846825"/>
              <a:gd name="connsiteY7" fmla="*/ 1648300 h 4274540"/>
              <a:gd name="connsiteX8" fmla="*/ 4566094 w 7846825"/>
              <a:gd name="connsiteY8" fmla="*/ 2550914 h 4274540"/>
              <a:gd name="connsiteX9" fmla="*/ 5273749 w 7846825"/>
              <a:gd name="connsiteY9" fmla="*/ 3434569 h 4274540"/>
              <a:gd name="connsiteX10" fmla="*/ 5826641 w 7846825"/>
              <a:gd name="connsiteY10" fmla="*/ 2626494 h 4274540"/>
              <a:gd name="connsiteX11" fmla="*/ 6294472 w 7846825"/>
              <a:gd name="connsiteY11" fmla="*/ 1999173 h 4274540"/>
              <a:gd name="connsiteX12" fmla="*/ 7155709 w 7846825"/>
              <a:gd name="connsiteY12" fmla="*/ 2934838 h 4274540"/>
              <a:gd name="connsiteX13" fmla="*/ 7846825 w 7846825"/>
              <a:gd name="connsiteY13" fmla="*/ 2286253 h 4274540"/>
              <a:gd name="connsiteX0" fmla="*/ 0 w 7846825"/>
              <a:gd name="connsiteY0" fmla="*/ 4274540 h 4274540"/>
              <a:gd name="connsiteX1" fmla="*/ 276446 w 7846825"/>
              <a:gd name="connsiteY1" fmla="*/ 1754625 h 4274540"/>
              <a:gd name="connsiteX2" fmla="*/ 956930 w 7846825"/>
              <a:gd name="connsiteY2" fmla="*/ 10885 h 4274540"/>
              <a:gd name="connsiteX3" fmla="*/ 1669311 w 7846825"/>
              <a:gd name="connsiteY3" fmla="*/ 1084773 h 4274540"/>
              <a:gd name="connsiteX4" fmla="*/ 2211571 w 7846825"/>
              <a:gd name="connsiteY4" fmla="*/ 2477638 h 4274540"/>
              <a:gd name="connsiteX5" fmla="*/ 2870790 w 7846825"/>
              <a:gd name="connsiteY5" fmla="*/ 3881136 h 4274540"/>
              <a:gd name="connsiteX6" fmla="*/ 3423684 w 7846825"/>
              <a:gd name="connsiteY6" fmla="*/ 2573331 h 4274540"/>
              <a:gd name="connsiteX7" fmla="*/ 3955310 w 7846825"/>
              <a:gd name="connsiteY7" fmla="*/ 1648300 h 4274540"/>
              <a:gd name="connsiteX8" fmla="*/ 4566094 w 7846825"/>
              <a:gd name="connsiteY8" fmla="*/ 2550914 h 4274540"/>
              <a:gd name="connsiteX9" fmla="*/ 5192472 w 7846825"/>
              <a:gd name="connsiteY9" fmla="*/ 3190763 h 4274540"/>
              <a:gd name="connsiteX10" fmla="*/ 5826641 w 7846825"/>
              <a:gd name="connsiteY10" fmla="*/ 2626494 h 4274540"/>
              <a:gd name="connsiteX11" fmla="*/ 6294472 w 7846825"/>
              <a:gd name="connsiteY11" fmla="*/ 1999173 h 4274540"/>
              <a:gd name="connsiteX12" fmla="*/ 7155709 w 7846825"/>
              <a:gd name="connsiteY12" fmla="*/ 2934838 h 4274540"/>
              <a:gd name="connsiteX13" fmla="*/ 7846825 w 7846825"/>
              <a:gd name="connsiteY13" fmla="*/ 2286253 h 4274540"/>
              <a:gd name="connsiteX0" fmla="*/ 0 w 7846825"/>
              <a:gd name="connsiteY0" fmla="*/ 4274540 h 4274540"/>
              <a:gd name="connsiteX1" fmla="*/ 276446 w 7846825"/>
              <a:gd name="connsiteY1" fmla="*/ 1754625 h 4274540"/>
              <a:gd name="connsiteX2" fmla="*/ 956930 w 7846825"/>
              <a:gd name="connsiteY2" fmla="*/ 10885 h 4274540"/>
              <a:gd name="connsiteX3" fmla="*/ 1669311 w 7846825"/>
              <a:gd name="connsiteY3" fmla="*/ 1084773 h 4274540"/>
              <a:gd name="connsiteX4" fmla="*/ 2211571 w 7846825"/>
              <a:gd name="connsiteY4" fmla="*/ 2477638 h 4274540"/>
              <a:gd name="connsiteX5" fmla="*/ 2870790 w 7846825"/>
              <a:gd name="connsiteY5" fmla="*/ 3881136 h 4274540"/>
              <a:gd name="connsiteX6" fmla="*/ 3423684 w 7846825"/>
              <a:gd name="connsiteY6" fmla="*/ 2573331 h 4274540"/>
              <a:gd name="connsiteX7" fmla="*/ 3955310 w 7846825"/>
              <a:gd name="connsiteY7" fmla="*/ 1648300 h 4274540"/>
              <a:gd name="connsiteX8" fmla="*/ 4566094 w 7846825"/>
              <a:gd name="connsiteY8" fmla="*/ 2550914 h 4274540"/>
              <a:gd name="connsiteX9" fmla="*/ 5233112 w 7846825"/>
              <a:gd name="connsiteY9" fmla="*/ 3353301 h 4274540"/>
              <a:gd name="connsiteX10" fmla="*/ 5826641 w 7846825"/>
              <a:gd name="connsiteY10" fmla="*/ 2626494 h 4274540"/>
              <a:gd name="connsiteX11" fmla="*/ 6294472 w 7846825"/>
              <a:gd name="connsiteY11" fmla="*/ 1999173 h 4274540"/>
              <a:gd name="connsiteX12" fmla="*/ 7155709 w 7846825"/>
              <a:gd name="connsiteY12" fmla="*/ 2934838 h 4274540"/>
              <a:gd name="connsiteX13" fmla="*/ 7846825 w 7846825"/>
              <a:gd name="connsiteY13" fmla="*/ 2286253 h 4274540"/>
              <a:gd name="connsiteX0" fmla="*/ 0 w 7846825"/>
              <a:gd name="connsiteY0" fmla="*/ 4274540 h 4274540"/>
              <a:gd name="connsiteX1" fmla="*/ 276446 w 7846825"/>
              <a:gd name="connsiteY1" fmla="*/ 1754625 h 4274540"/>
              <a:gd name="connsiteX2" fmla="*/ 956930 w 7846825"/>
              <a:gd name="connsiteY2" fmla="*/ 10885 h 4274540"/>
              <a:gd name="connsiteX3" fmla="*/ 1669311 w 7846825"/>
              <a:gd name="connsiteY3" fmla="*/ 1084773 h 4274540"/>
              <a:gd name="connsiteX4" fmla="*/ 2211571 w 7846825"/>
              <a:gd name="connsiteY4" fmla="*/ 2477638 h 4274540"/>
              <a:gd name="connsiteX5" fmla="*/ 2870790 w 7846825"/>
              <a:gd name="connsiteY5" fmla="*/ 3881136 h 4274540"/>
              <a:gd name="connsiteX6" fmla="*/ 3423684 w 7846825"/>
              <a:gd name="connsiteY6" fmla="*/ 2573331 h 4274540"/>
              <a:gd name="connsiteX7" fmla="*/ 3955310 w 7846825"/>
              <a:gd name="connsiteY7" fmla="*/ 1648300 h 4274540"/>
              <a:gd name="connsiteX8" fmla="*/ 4566094 w 7846825"/>
              <a:gd name="connsiteY8" fmla="*/ 2550914 h 4274540"/>
              <a:gd name="connsiteX9" fmla="*/ 5233112 w 7846825"/>
              <a:gd name="connsiteY9" fmla="*/ 3353301 h 4274540"/>
              <a:gd name="connsiteX10" fmla="*/ 5826641 w 7846825"/>
              <a:gd name="connsiteY10" fmla="*/ 2626494 h 4274540"/>
              <a:gd name="connsiteX11" fmla="*/ 6203034 w 7846825"/>
              <a:gd name="connsiteY11" fmla="*/ 1999173 h 4274540"/>
              <a:gd name="connsiteX12" fmla="*/ 7155709 w 7846825"/>
              <a:gd name="connsiteY12" fmla="*/ 2934838 h 4274540"/>
              <a:gd name="connsiteX13" fmla="*/ 7846825 w 7846825"/>
              <a:gd name="connsiteY13" fmla="*/ 2286253 h 4274540"/>
              <a:gd name="connsiteX0" fmla="*/ 0 w 7846825"/>
              <a:gd name="connsiteY0" fmla="*/ 4274540 h 4274540"/>
              <a:gd name="connsiteX1" fmla="*/ 276446 w 7846825"/>
              <a:gd name="connsiteY1" fmla="*/ 1754625 h 4274540"/>
              <a:gd name="connsiteX2" fmla="*/ 956930 w 7846825"/>
              <a:gd name="connsiteY2" fmla="*/ 10885 h 4274540"/>
              <a:gd name="connsiteX3" fmla="*/ 1669311 w 7846825"/>
              <a:gd name="connsiteY3" fmla="*/ 1084773 h 4274540"/>
              <a:gd name="connsiteX4" fmla="*/ 2211571 w 7846825"/>
              <a:gd name="connsiteY4" fmla="*/ 2477638 h 4274540"/>
              <a:gd name="connsiteX5" fmla="*/ 2870790 w 7846825"/>
              <a:gd name="connsiteY5" fmla="*/ 3881136 h 4274540"/>
              <a:gd name="connsiteX6" fmla="*/ 3423684 w 7846825"/>
              <a:gd name="connsiteY6" fmla="*/ 2573331 h 4274540"/>
              <a:gd name="connsiteX7" fmla="*/ 3955310 w 7846825"/>
              <a:gd name="connsiteY7" fmla="*/ 1648300 h 4274540"/>
              <a:gd name="connsiteX8" fmla="*/ 4566094 w 7846825"/>
              <a:gd name="connsiteY8" fmla="*/ 2550914 h 4274540"/>
              <a:gd name="connsiteX9" fmla="*/ 5233112 w 7846825"/>
              <a:gd name="connsiteY9" fmla="*/ 3353301 h 4274540"/>
              <a:gd name="connsiteX10" fmla="*/ 5725044 w 7846825"/>
              <a:gd name="connsiteY10" fmla="*/ 2626494 h 4274540"/>
              <a:gd name="connsiteX11" fmla="*/ 6203034 w 7846825"/>
              <a:gd name="connsiteY11" fmla="*/ 1999173 h 4274540"/>
              <a:gd name="connsiteX12" fmla="*/ 7155709 w 7846825"/>
              <a:gd name="connsiteY12" fmla="*/ 2934838 h 4274540"/>
              <a:gd name="connsiteX13" fmla="*/ 7846825 w 7846825"/>
              <a:gd name="connsiteY13" fmla="*/ 2286253 h 4274540"/>
              <a:gd name="connsiteX0" fmla="*/ 0 w 7846825"/>
              <a:gd name="connsiteY0" fmla="*/ 3737932 h 3737932"/>
              <a:gd name="connsiteX1" fmla="*/ 276446 w 7846825"/>
              <a:gd name="connsiteY1" fmla="*/ 1218017 h 3737932"/>
              <a:gd name="connsiteX2" fmla="*/ 814693 w 7846825"/>
              <a:gd name="connsiteY2" fmla="*/ 22841 h 3737932"/>
              <a:gd name="connsiteX3" fmla="*/ 1669311 w 7846825"/>
              <a:gd name="connsiteY3" fmla="*/ 548165 h 3737932"/>
              <a:gd name="connsiteX4" fmla="*/ 2211571 w 7846825"/>
              <a:gd name="connsiteY4" fmla="*/ 1941030 h 3737932"/>
              <a:gd name="connsiteX5" fmla="*/ 2870790 w 7846825"/>
              <a:gd name="connsiteY5" fmla="*/ 3344528 h 3737932"/>
              <a:gd name="connsiteX6" fmla="*/ 3423684 w 7846825"/>
              <a:gd name="connsiteY6" fmla="*/ 2036723 h 3737932"/>
              <a:gd name="connsiteX7" fmla="*/ 3955310 w 7846825"/>
              <a:gd name="connsiteY7" fmla="*/ 1111692 h 3737932"/>
              <a:gd name="connsiteX8" fmla="*/ 4566094 w 7846825"/>
              <a:gd name="connsiteY8" fmla="*/ 2014306 h 3737932"/>
              <a:gd name="connsiteX9" fmla="*/ 5233112 w 7846825"/>
              <a:gd name="connsiteY9" fmla="*/ 2816693 h 3737932"/>
              <a:gd name="connsiteX10" fmla="*/ 5725044 w 7846825"/>
              <a:gd name="connsiteY10" fmla="*/ 2089886 h 3737932"/>
              <a:gd name="connsiteX11" fmla="*/ 6203034 w 7846825"/>
              <a:gd name="connsiteY11" fmla="*/ 1462565 h 3737932"/>
              <a:gd name="connsiteX12" fmla="*/ 7155709 w 7846825"/>
              <a:gd name="connsiteY12" fmla="*/ 2398230 h 3737932"/>
              <a:gd name="connsiteX13" fmla="*/ 7846825 w 7846825"/>
              <a:gd name="connsiteY13" fmla="*/ 1749645 h 3737932"/>
              <a:gd name="connsiteX0" fmla="*/ 0 w 7846825"/>
              <a:gd name="connsiteY0" fmla="*/ 3729187 h 3729187"/>
              <a:gd name="connsiteX1" fmla="*/ 276446 w 7846825"/>
              <a:gd name="connsiteY1" fmla="*/ 1209272 h 3729187"/>
              <a:gd name="connsiteX2" fmla="*/ 814693 w 7846825"/>
              <a:gd name="connsiteY2" fmla="*/ 14096 h 3729187"/>
              <a:gd name="connsiteX3" fmla="*/ 1557554 w 7846825"/>
              <a:gd name="connsiteY3" fmla="*/ 641006 h 3729187"/>
              <a:gd name="connsiteX4" fmla="*/ 2211571 w 7846825"/>
              <a:gd name="connsiteY4" fmla="*/ 1932285 h 3729187"/>
              <a:gd name="connsiteX5" fmla="*/ 2870790 w 7846825"/>
              <a:gd name="connsiteY5" fmla="*/ 3335783 h 3729187"/>
              <a:gd name="connsiteX6" fmla="*/ 3423684 w 7846825"/>
              <a:gd name="connsiteY6" fmla="*/ 2027978 h 3729187"/>
              <a:gd name="connsiteX7" fmla="*/ 3955310 w 7846825"/>
              <a:gd name="connsiteY7" fmla="*/ 1102947 h 3729187"/>
              <a:gd name="connsiteX8" fmla="*/ 4566094 w 7846825"/>
              <a:gd name="connsiteY8" fmla="*/ 2005561 h 3729187"/>
              <a:gd name="connsiteX9" fmla="*/ 5233112 w 7846825"/>
              <a:gd name="connsiteY9" fmla="*/ 2807948 h 3729187"/>
              <a:gd name="connsiteX10" fmla="*/ 5725044 w 7846825"/>
              <a:gd name="connsiteY10" fmla="*/ 2081141 h 3729187"/>
              <a:gd name="connsiteX11" fmla="*/ 6203034 w 7846825"/>
              <a:gd name="connsiteY11" fmla="*/ 1453820 h 3729187"/>
              <a:gd name="connsiteX12" fmla="*/ 7155709 w 7846825"/>
              <a:gd name="connsiteY12" fmla="*/ 2389485 h 3729187"/>
              <a:gd name="connsiteX13" fmla="*/ 7846825 w 7846825"/>
              <a:gd name="connsiteY13" fmla="*/ 1740900 h 3729187"/>
              <a:gd name="connsiteX0" fmla="*/ 0 w 7846825"/>
              <a:gd name="connsiteY0" fmla="*/ 3728821 h 3728821"/>
              <a:gd name="connsiteX1" fmla="*/ 276446 w 7846825"/>
              <a:gd name="connsiteY1" fmla="*/ 1208906 h 3728821"/>
              <a:gd name="connsiteX2" fmla="*/ 814693 w 7846825"/>
              <a:gd name="connsiteY2" fmla="*/ 13730 h 3728821"/>
              <a:gd name="connsiteX3" fmla="*/ 1557554 w 7846825"/>
              <a:gd name="connsiteY3" fmla="*/ 640640 h 3728821"/>
              <a:gd name="connsiteX4" fmla="*/ 2008376 w 7846825"/>
              <a:gd name="connsiteY4" fmla="*/ 1850650 h 3728821"/>
              <a:gd name="connsiteX5" fmla="*/ 2870790 w 7846825"/>
              <a:gd name="connsiteY5" fmla="*/ 3335417 h 3728821"/>
              <a:gd name="connsiteX6" fmla="*/ 3423684 w 7846825"/>
              <a:gd name="connsiteY6" fmla="*/ 2027612 h 3728821"/>
              <a:gd name="connsiteX7" fmla="*/ 3955310 w 7846825"/>
              <a:gd name="connsiteY7" fmla="*/ 1102581 h 3728821"/>
              <a:gd name="connsiteX8" fmla="*/ 4566094 w 7846825"/>
              <a:gd name="connsiteY8" fmla="*/ 2005195 h 3728821"/>
              <a:gd name="connsiteX9" fmla="*/ 5233112 w 7846825"/>
              <a:gd name="connsiteY9" fmla="*/ 2807582 h 3728821"/>
              <a:gd name="connsiteX10" fmla="*/ 5725044 w 7846825"/>
              <a:gd name="connsiteY10" fmla="*/ 2080775 h 3728821"/>
              <a:gd name="connsiteX11" fmla="*/ 6203034 w 7846825"/>
              <a:gd name="connsiteY11" fmla="*/ 1453454 h 3728821"/>
              <a:gd name="connsiteX12" fmla="*/ 7155709 w 7846825"/>
              <a:gd name="connsiteY12" fmla="*/ 2389119 h 3728821"/>
              <a:gd name="connsiteX13" fmla="*/ 7846825 w 7846825"/>
              <a:gd name="connsiteY13" fmla="*/ 1740534 h 3728821"/>
              <a:gd name="connsiteX0" fmla="*/ 0 w 7846825"/>
              <a:gd name="connsiteY0" fmla="*/ 3728150 h 3728150"/>
              <a:gd name="connsiteX1" fmla="*/ 276446 w 7846825"/>
              <a:gd name="connsiteY1" fmla="*/ 1208235 h 3728150"/>
              <a:gd name="connsiteX2" fmla="*/ 814693 w 7846825"/>
              <a:gd name="connsiteY2" fmla="*/ 13059 h 3728150"/>
              <a:gd name="connsiteX3" fmla="*/ 1466116 w 7846825"/>
              <a:gd name="connsiteY3" fmla="*/ 650128 h 3728150"/>
              <a:gd name="connsiteX4" fmla="*/ 2008376 w 7846825"/>
              <a:gd name="connsiteY4" fmla="*/ 1849979 h 3728150"/>
              <a:gd name="connsiteX5" fmla="*/ 2870790 w 7846825"/>
              <a:gd name="connsiteY5" fmla="*/ 3334746 h 3728150"/>
              <a:gd name="connsiteX6" fmla="*/ 3423684 w 7846825"/>
              <a:gd name="connsiteY6" fmla="*/ 2026941 h 3728150"/>
              <a:gd name="connsiteX7" fmla="*/ 3955310 w 7846825"/>
              <a:gd name="connsiteY7" fmla="*/ 1101910 h 3728150"/>
              <a:gd name="connsiteX8" fmla="*/ 4566094 w 7846825"/>
              <a:gd name="connsiteY8" fmla="*/ 2004524 h 3728150"/>
              <a:gd name="connsiteX9" fmla="*/ 5233112 w 7846825"/>
              <a:gd name="connsiteY9" fmla="*/ 2806911 h 3728150"/>
              <a:gd name="connsiteX10" fmla="*/ 5725044 w 7846825"/>
              <a:gd name="connsiteY10" fmla="*/ 2080104 h 3728150"/>
              <a:gd name="connsiteX11" fmla="*/ 6203034 w 7846825"/>
              <a:gd name="connsiteY11" fmla="*/ 1452783 h 3728150"/>
              <a:gd name="connsiteX12" fmla="*/ 7155709 w 7846825"/>
              <a:gd name="connsiteY12" fmla="*/ 2388448 h 3728150"/>
              <a:gd name="connsiteX13" fmla="*/ 7846825 w 7846825"/>
              <a:gd name="connsiteY13" fmla="*/ 1739863 h 3728150"/>
              <a:gd name="connsiteX0" fmla="*/ 0 w 7846825"/>
              <a:gd name="connsiteY0" fmla="*/ 3743047 h 3743047"/>
              <a:gd name="connsiteX1" fmla="*/ 276446 w 7846825"/>
              <a:gd name="connsiteY1" fmla="*/ 1558365 h 3743047"/>
              <a:gd name="connsiteX2" fmla="*/ 814693 w 7846825"/>
              <a:gd name="connsiteY2" fmla="*/ 27956 h 3743047"/>
              <a:gd name="connsiteX3" fmla="*/ 1466116 w 7846825"/>
              <a:gd name="connsiteY3" fmla="*/ 665025 h 3743047"/>
              <a:gd name="connsiteX4" fmla="*/ 2008376 w 7846825"/>
              <a:gd name="connsiteY4" fmla="*/ 1864876 h 3743047"/>
              <a:gd name="connsiteX5" fmla="*/ 2870790 w 7846825"/>
              <a:gd name="connsiteY5" fmla="*/ 3349643 h 3743047"/>
              <a:gd name="connsiteX6" fmla="*/ 3423684 w 7846825"/>
              <a:gd name="connsiteY6" fmla="*/ 2041838 h 3743047"/>
              <a:gd name="connsiteX7" fmla="*/ 3955310 w 7846825"/>
              <a:gd name="connsiteY7" fmla="*/ 1116807 h 3743047"/>
              <a:gd name="connsiteX8" fmla="*/ 4566094 w 7846825"/>
              <a:gd name="connsiteY8" fmla="*/ 2019421 h 3743047"/>
              <a:gd name="connsiteX9" fmla="*/ 5233112 w 7846825"/>
              <a:gd name="connsiteY9" fmla="*/ 2821808 h 3743047"/>
              <a:gd name="connsiteX10" fmla="*/ 5725044 w 7846825"/>
              <a:gd name="connsiteY10" fmla="*/ 2095001 h 3743047"/>
              <a:gd name="connsiteX11" fmla="*/ 6203034 w 7846825"/>
              <a:gd name="connsiteY11" fmla="*/ 1467680 h 3743047"/>
              <a:gd name="connsiteX12" fmla="*/ 7155709 w 7846825"/>
              <a:gd name="connsiteY12" fmla="*/ 2403345 h 3743047"/>
              <a:gd name="connsiteX13" fmla="*/ 7846825 w 7846825"/>
              <a:gd name="connsiteY13" fmla="*/ 1754760 h 3743047"/>
              <a:gd name="connsiteX0" fmla="*/ 0 w 7846825"/>
              <a:gd name="connsiteY0" fmla="*/ 3743047 h 3743047"/>
              <a:gd name="connsiteX1" fmla="*/ 276446 w 7846825"/>
              <a:gd name="connsiteY1" fmla="*/ 1558365 h 3743047"/>
              <a:gd name="connsiteX2" fmla="*/ 865492 w 7846825"/>
              <a:gd name="connsiteY2" fmla="*/ 27956 h 3743047"/>
              <a:gd name="connsiteX3" fmla="*/ 1466116 w 7846825"/>
              <a:gd name="connsiteY3" fmla="*/ 665025 h 3743047"/>
              <a:gd name="connsiteX4" fmla="*/ 2008376 w 7846825"/>
              <a:gd name="connsiteY4" fmla="*/ 1864876 h 3743047"/>
              <a:gd name="connsiteX5" fmla="*/ 2870790 w 7846825"/>
              <a:gd name="connsiteY5" fmla="*/ 3349643 h 3743047"/>
              <a:gd name="connsiteX6" fmla="*/ 3423684 w 7846825"/>
              <a:gd name="connsiteY6" fmla="*/ 2041838 h 3743047"/>
              <a:gd name="connsiteX7" fmla="*/ 3955310 w 7846825"/>
              <a:gd name="connsiteY7" fmla="*/ 1116807 h 3743047"/>
              <a:gd name="connsiteX8" fmla="*/ 4566094 w 7846825"/>
              <a:gd name="connsiteY8" fmla="*/ 2019421 h 3743047"/>
              <a:gd name="connsiteX9" fmla="*/ 5233112 w 7846825"/>
              <a:gd name="connsiteY9" fmla="*/ 2821808 h 3743047"/>
              <a:gd name="connsiteX10" fmla="*/ 5725044 w 7846825"/>
              <a:gd name="connsiteY10" fmla="*/ 2095001 h 3743047"/>
              <a:gd name="connsiteX11" fmla="*/ 6203034 w 7846825"/>
              <a:gd name="connsiteY11" fmla="*/ 1467680 h 3743047"/>
              <a:gd name="connsiteX12" fmla="*/ 7155709 w 7846825"/>
              <a:gd name="connsiteY12" fmla="*/ 2403345 h 3743047"/>
              <a:gd name="connsiteX13" fmla="*/ 7846825 w 7846825"/>
              <a:gd name="connsiteY13" fmla="*/ 1754760 h 3743047"/>
              <a:gd name="connsiteX0" fmla="*/ 0 w 7846825"/>
              <a:gd name="connsiteY0" fmla="*/ 3733365 h 3733365"/>
              <a:gd name="connsiteX1" fmla="*/ 276446 w 7846825"/>
              <a:gd name="connsiteY1" fmla="*/ 1548683 h 3733365"/>
              <a:gd name="connsiteX2" fmla="*/ 865492 w 7846825"/>
              <a:gd name="connsiteY2" fmla="*/ 18274 h 3733365"/>
              <a:gd name="connsiteX3" fmla="*/ 1516915 w 7846825"/>
              <a:gd name="connsiteY3" fmla="*/ 777246 h 3733365"/>
              <a:gd name="connsiteX4" fmla="*/ 2008376 w 7846825"/>
              <a:gd name="connsiteY4" fmla="*/ 1855194 h 3733365"/>
              <a:gd name="connsiteX5" fmla="*/ 2870790 w 7846825"/>
              <a:gd name="connsiteY5" fmla="*/ 3339961 h 3733365"/>
              <a:gd name="connsiteX6" fmla="*/ 3423684 w 7846825"/>
              <a:gd name="connsiteY6" fmla="*/ 2032156 h 3733365"/>
              <a:gd name="connsiteX7" fmla="*/ 3955310 w 7846825"/>
              <a:gd name="connsiteY7" fmla="*/ 1107125 h 3733365"/>
              <a:gd name="connsiteX8" fmla="*/ 4566094 w 7846825"/>
              <a:gd name="connsiteY8" fmla="*/ 2009739 h 3733365"/>
              <a:gd name="connsiteX9" fmla="*/ 5233112 w 7846825"/>
              <a:gd name="connsiteY9" fmla="*/ 2812126 h 3733365"/>
              <a:gd name="connsiteX10" fmla="*/ 5725044 w 7846825"/>
              <a:gd name="connsiteY10" fmla="*/ 2085319 h 3733365"/>
              <a:gd name="connsiteX11" fmla="*/ 6203034 w 7846825"/>
              <a:gd name="connsiteY11" fmla="*/ 1457998 h 3733365"/>
              <a:gd name="connsiteX12" fmla="*/ 7155709 w 7846825"/>
              <a:gd name="connsiteY12" fmla="*/ 2393663 h 3733365"/>
              <a:gd name="connsiteX13" fmla="*/ 7846825 w 7846825"/>
              <a:gd name="connsiteY13" fmla="*/ 1745078 h 3733365"/>
              <a:gd name="connsiteX0" fmla="*/ 0 w 7846825"/>
              <a:gd name="connsiteY0" fmla="*/ 3733365 h 3733365"/>
              <a:gd name="connsiteX1" fmla="*/ 276446 w 7846825"/>
              <a:gd name="connsiteY1" fmla="*/ 1548683 h 3733365"/>
              <a:gd name="connsiteX2" fmla="*/ 865492 w 7846825"/>
              <a:gd name="connsiteY2" fmla="*/ 18274 h 3733365"/>
              <a:gd name="connsiteX3" fmla="*/ 1516915 w 7846825"/>
              <a:gd name="connsiteY3" fmla="*/ 777246 h 3733365"/>
              <a:gd name="connsiteX4" fmla="*/ 2059175 w 7846825"/>
              <a:gd name="connsiteY4" fmla="*/ 1855194 h 3733365"/>
              <a:gd name="connsiteX5" fmla="*/ 2870790 w 7846825"/>
              <a:gd name="connsiteY5" fmla="*/ 3339961 h 3733365"/>
              <a:gd name="connsiteX6" fmla="*/ 3423684 w 7846825"/>
              <a:gd name="connsiteY6" fmla="*/ 2032156 h 3733365"/>
              <a:gd name="connsiteX7" fmla="*/ 3955310 w 7846825"/>
              <a:gd name="connsiteY7" fmla="*/ 1107125 h 3733365"/>
              <a:gd name="connsiteX8" fmla="*/ 4566094 w 7846825"/>
              <a:gd name="connsiteY8" fmla="*/ 2009739 h 3733365"/>
              <a:gd name="connsiteX9" fmla="*/ 5233112 w 7846825"/>
              <a:gd name="connsiteY9" fmla="*/ 2812126 h 3733365"/>
              <a:gd name="connsiteX10" fmla="*/ 5725044 w 7846825"/>
              <a:gd name="connsiteY10" fmla="*/ 2085319 h 3733365"/>
              <a:gd name="connsiteX11" fmla="*/ 6203034 w 7846825"/>
              <a:gd name="connsiteY11" fmla="*/ 1457998 h 3733365"/>
              <a:gd name="connsiteX12" fmla="*/ 7155709 w 7846825"/>
              <a:gd name="connsiteY12" fmla="*/ 2393663 h 3733365"/>
              <a:gd name="connsiteX13" fmla="*/ 7846825 w 7846825"/>
              <a:gd name="connsiteY13" fmla="*/ 1745078 h 3733365"/>
              <a:gd name="connsiteX0" fmla="*/ 0 w 7846825"/>
              <a:gd name="connsiteY0" fmla="*/ 3733627 h 3733627"/>
              <a:gd name="connsiteX1" fmla="*/ 276446 w 7846825"/>
              <a:gd name="connsiteY1" fmla="*/ 1548945 h 3733627"/>
              <a:gd name="connsiteX2" fmla="*/ 865492 w 7846825"/>
              <a:gd name="connsiteY2" fmla="*/ 18536 h 3733627"/>
              <a:gd name="connsiteX3" fmla="*/ 1516915 w 7846825"/>
              <a:gd name="connsiteY3" fmla="*/ 777508 h 3733627"/>
              <a:gd name="connsiteX4" fmla="*/ 1957577 w 7846825"/>
              <a:gd name="connsiteY4" fmla="*/ 1916407 h 3733627"/>
              <a:gd name="connsiteX5" fmla="*/ 2870790 w 7846825"/>
              <a:gd name="connsiteY5" fmla="*/ 3340223 h 3733627"/>
              <a:gd name="connsiteX6" fmla="*/ 3423684 w 7846825"/>
              <a:gd name="connsiteY6" fmla="*/ 2032418 h 3733627"/>
              <a:gd name="connsiteX7" fmla="*/ 3955310 w 7846825"/>
              <a:gd name="connsiteY7" fmla="*/ 1107387 h 3733627"/>
              <a:gd name="connsiteX8" fmla="*/ 4566094 w 7846825"/>
              <a:gd name="connsiteY8" fmla="*/ 2010001 h 3733627"/>
              <a:gd name="connsiteX9" fmla="*/ 5233112 w 7846825"/>
              <a:gd name="connsiteY9" fmla="*/ 2812388 h 3733627"/>
              <a:gd name="connsiteX10" fmla="*/ 5725044 w 7846825"/>
              <a:gd name="connsiteY10" fmla="*/ 2085581 h 3733627"/>
              <a:gd name="connsiteX11" fmla="*/ 6203034 w 7846825"/>
              <a:gd name="connsiteY11" fmla="*/ 1458260 h 3733627"/>
              <a:gd name="connsiteX12" fmla="*/ 7155709 w 7846825"/>
              <a:gd name="connsiteY12" fmla="*/ 2393925 h 3733627"/>
              <a:gd name="connsiteX13" fmla="*/ 7846825 w 7846825"/>
              <a:gd name="connsiteY13" fmla="*/ 1745340 h 3733627"/>
              <a:gd name="connsiteX0" fmla="*/ 0 w 7846825"/>
              <a:gd name="connsiteY0" fmla="*/ 3731670 h 3731670"/>
              <a:gd name="connsiteX1" fmla="*/ 276446 w 7846825"/>
              <a:gd name="connsiteY1" fmla="*/ 1546988 h 3731670"/>
              <a:gd name="connsiteX2" fmla="*/ 865492 w 7846825"/>
              <a:gd name="connsiteY2" fmla="*/ 16579 h 3731670"/>
              <a:gd name="connsiteX3" fmla="*/ 1435637 w 7846825"/>
              <a:gd name="connsiteY3" fmla="*/ 806027 h 3731670"/>
              <a:gd name="connsiteX4" fmla="*/ 1957577 w 7846825"/>
              <a:gd name="connsiteY4" fmla="*/ 1914450 h 3731670"/>
              <a:gd name="connsiteX5" fmla="*/ 2870790 w 7846825"/>
              <a:gd name="connsiteY5" fmla="*/ 3338266 h 3731670"/>
              <a:gd name="connsiteX6" fmla="*/ 3423684 w 7846825"/>
              <a:gd name="connsiteY6" fmla="*/ 2030461 h 3731670"/>
              <a:gd name="connsiteX7" fmla="*/ 3955310 w 7846825"/>
              <a:gd name="connsiteY7" fmla="*/ 1105430 h 3731670"/>
              <a:gd name="connsiteX8" fmla="*/ 4566094 w 7846825"/>
              <a:gd name="connsiteY8" fmla="*/ 2008044 h 3731670"/>
              <a:gd name="connsiteX9" fmla="*/ 5233112 w 7846825"/>
              <a:gd name="connsiteY9" fmla="*/ 2810431 h 3731670"/>
              <a:gd name="connsiteX10" fmla="*/ 5725044 w 7846825"/>
              <a:gd name="connsiteY10" fmla="*/ 2083624 h 3731670"/>
              <a:gd name="connsiteX11" fmla="*/ 6203034 w 7846825"/>
              <a:gd name="connsiteY11" fmla="*/ 1456303 h 3731670"/>
              <a:gd name="connsiteX12" fmla="*/ 7155709 w 7846825"/>
              <a:gd name="connsiteY12" fmla="*/ 2391968 h 3731670"/>
              <a:gd name="connsiteX13" fmla="*/ 7846825 w 7846825"/>
              <a:gd name="connsiteY13" fmla="*/ 1743383 h 3731670"/>
              <a:gd name="connsiteX0" fmla="*/ 0 w 7846825"/>
              <a:gd name="connsiteY0" fmla="*/ 3602707 h 3602707"/>
              <a:gd name="connsiteX1" fmla="*/ 276446 w 7846825"/>
              <a:gd name="connsiteY1" fmla="*/ 1418025 h 3602707"/>
              <a:gd name="connsiteX2" fmla="*/ 855333 w 7846825"/>
              <a:gd name="connsiteY2" fmla="*/ 19677 h 3602707"/>
              <a:gd name="connsiteX3" fmla="*/ 1435637 w 7846825"/>
              <a:gd name="connsiteY3" fmla="*/ 677064 h 3602707"/>
              <a:gd name="connsiteX4" fmla="*/ 1957577 w 7846825"/>
              <a:gd name="connsiteY4" fmla="*/ 1785487 h 3602707"/>
              <a:gd name="connsiteX5" fmla="*/ 2870790 w 7846825"/>
              <a:gd name="connsiteY5" fmla="*/ 3209303 h 3602707"/>
              <a:gd name="connsiteX6" fmla="*/ 3423684 w 7846825"/>
              <a:gd name="connsiteY6" fmla="*/ 1901498 h 3602707"/>
              <a:gd name="connsiteX7" fmla="*/ 3955310 w 7846825"/>
              <a:gd name="connsiteY7" fmla="*/ 976467 h 3602707"/>
              <a:gd name="connsiteX8" fmla="*/ 4566094 w 7846825"/>
              <a:gd name="connsiteY8" fmla="*/ 1879081 h 3602707"/>
              <a:gd name="connsiteX9" fmla="*/ 5233112 w 7846825"/>
              <a:gd name="connsiteY9" fmla="*/ 2681468 h 3602707"/>
              <a:gd name="connsiteX10" fmla="*/ 5725044 w 7846825"/>
              <a:gd name="connsiteY10" fmla="*/ 1954661 h 3602707"/>
              <a:gd name="connsiteX11" fmla="*/ 6203034 w 7846825"/>
              <a:gd name="connsiteY11" fmla="*/ 1327340 h 3602707"/>
              <a:gd name="connsiteX12" fmla="*/ 7155709 w 7846825"/>
              <a:gd name="connsiteY12" fmla="*/ 2263005 h 3602707"/>
              <a:gd name="connsiteX13" fmla="*/ 7846825 w 7846825"/>
              <a:gd name="connsiteY13" fmla="*/ 1614420 h 3602707"/>
              <a:gd name="connsiteX0" fmla="*/ 0 w 7846825"/>
              <a:gd name="connsiteY0" fmla="*/ 3573115 h 3573115"/>
              <a:gd name="connsiteX1" fmla="*/ 276446 w 7846825"/>
              <a:gd name="connsiteY1" fmla="*/ 1388433 h 3573115"/>
              <a:gd name="connsiteX2" fmla="*/ 733416 w 7846825"/>
              <a:gd name="connsiteY2" fmla="*/ 20561 h 3573115"/>
              <a:gd name="connsiteX3" fmla="*/ 1435637 w 7846825"/>
              <a:gd name="connsiteY3" fmla="*/ 647472 h 3573115"/>
              <a:gd name="connsiteX4" fmla="*/ 1957577 w 7846825"/>
              <a:gd name="connsiteY4" fmla="*/ 1755895 h 3573115"/>
              <a:gd name="connsiteX5" fmla="*/ 2870790 w 7846825"/>
              <a:gd name="connsiteY5" fmla="*/ 3179711 h 3573115"/>
              <a:gd name="connsiteX6" fmla="*/ 3423684 w 7846825"/>
              <a:gd name="connsiteY6" fmla="*/ 1871906 h 3573115"/>
              <a:gd name="connsiteX7" fmla="*/ 3955310 w 7846825"/>
              <a:gd name="connsiteY7" fmla="*/ 946875 h 3573115"/>
              <a:gd name="connsiteX8" fmla="*/ 4566094 w 7846825"/>
              <a:gd name="connsiteY8" fmla="*/ 1849489 h 3573115"/>
              <a:gd name="connsiteX9" fmla="*/ 5233112 w 7846825"/>
              <a:gd name="connsiteY9" fmla="*/ 2651876 h 3573115"/>
              <a:gd name="connsiteX10" fmla="*/ 5725044 w 7846825"/>
              <a:gd name="connsiteY10" fmla="*/ 1925069 h 3573115"/>
              <a:gd name="connsiteX11" fmla="*/ 6203034 w 7846825"/>
              <a:gd name="connsiteY11" fmla="*/ 1297748 h 3573115"/>
              <a:gd name="connsiteX12" fmla="*/ 7155709 w 7846825"/>
              <a:gd name="connsiteY12" fmla="*/ 2233413 h 3573115"/>
              <a:gd name="connsiteX13" fmla="*/ 7846825 w 7846825"/>
              <a:gd name="connsiteY13" fmla="*/ 1584828 h 3573115"/>
              <a:gd name="connsiteX0" fmla="*/ 0 w 7846825"/>
              <a:gd name="connsiteY0" fmla="*/ 3582969 h 3582969"/>
              <a:gd name="connsiteX1" fmla="*/ 276446 w 7846825"/>
              <a:gd name="connsiteY1" fmla="*/ 1398287 h 3582969"/>
              <a:gd name="connsiteX2" fmla="*/ 865493 w 7846825"/>
              <a:gd name="connsiteY2" fmla="*/ 20257 h 3582969"/>
              <a:gd name="connsiteX3" fmla="*/ 1435637 w 7846825"/>
              <a:gd name="connsiteY3" fmla="*/ 657326 h 3582969"/>
              <a:gd name="connsiteX4" fmla="*/ 1957577 w 7846825"/>
              <a:gd name="connsiteY4" fmla="*/ 1765749 h 3582969"/>
              <a:gd name="connsiteX5" fmla="*/ 2870790 w 7846825"/>
              <a:gd name="connsiteY5" fmla="*/ 3189565 h 3582969"/>
              <a:gd name="connsiteX6" fmla="*/ 3423684 w 7846825"/>
              <a:gd name="connsiteY6" fmla="*/ 1881760 h 3582969"/>
              <a:gd name="connsiteX7" fmla="*/ 3955310 w 7846825"/>
              <a:gd name="connsiteY7" fmla="*/ 956729 h 3582969"/>
              <a:gd name="connsiteX8" fmla="*/ 4566094 w 7846825"/>
              <a:gd name="connsiteY8" fmla="*/ 1859343 h 3582969"/>
              <a:gd name="connsiteX9" fmla="*/ 5233112 w 7846825"/>
              <a:gd name="connsiteY9" fmla="*/ 2661730 h 3582969"/>
              <a:gd name="connsiteX10" fmla="*/ 5725044 w 7846825"/>
              <a:gd name="connsiteY10" fmla="*/ 1934923 h 3582969"/>
              <a:gd name="connsiteX11" fmla="*/ 6203034 w 7846825"/>
              <a:gd name="connsiteY11" fmla="*/ 1307602 h 3582969"/>
              <a:gd name="connsiteX12" fmla="*/ 7155709 w 7846825"/>
              <a:gd name="connsiteY12" fmla="*/ 2243267 h 3582969"/>
              <a:gd name="connsiteX13" fmla="*/ 7846825 w 7846825"/>
              <a:gd name="connsiteY13" fmla="*/ 1594682 h 3582969"/>
              <a:gd name="connsiteX0" fmla="*/ 0 w 7846825"/>
              <a:gd name="connsiteY0" fmla="*/ 3567535 h 3567535"/>
              <a:gd name="connsiteX1" fmla="*/ 276446 w 7846825"/>
              <a:gd name="connsiteY1" fmla="*/ 1382853 h 3567535"/>
              <a:gd name="connsiteX2" fmla="*/ 865493 w 7846825"/>
              <a:gd name="connsiteY2" fmla="*/ 4823 h 3567535"/>
              <a:gd name="connsiteX3" fmla="*/ 1527074 w 7846825"/>
              <a:gd name="connsiteY3" fmla="*/ 956808 h 3567535"/>
              <a:gd name="connsiteX4" fmla="*/ 1957577 w 7846825"/>
              <a:gd name="connsiteY4" fmla="*/ 1750315 h 3567535"/>
              <a:gd name="connsiteX5" fmla="*/ 2870790 w 7846825"/>
              <a:gd name="connsiteY5" fmla="*/ 3174131 h 3567535"/>
              <a:gd name="connsiteX6" fmla="*/ 3423684 w 7846825"/>
              <a:gd name="connsiteY6" fmla="*/ 1866326 h 3567535"/>
              <a:gd name="connsiteX7" fmla="*/ 3955310 w 7846825"/>
              <a:gd name="connsiteY7" fmla="*/ 941295 h 3567535"/>
              <a:gd name="connsiteX8" fmla="*/ 4566094 w 7846825"/>
              <a:gd name="connsiteY8" fmla="*/ 1843909 h 3567535"/>
              <a:gd name="connsiteX9" fmla="*/ 5233112 w 7846825"/>
              <a:gd name="connsiteY9" fmla="*/ 2646296 h 3567535"/>
              <a:gd name="connsiteX10" fmla="*/ 5725044 w 7846825"/>
              <a:gd name="connsiteY10" fmla="*/ 1919489 h 3567535"/>
              <a:gd name="connsiteX11" fmla="*/ 6203034 w 7846825"/>
              <a:gd name="connsiteY11" fmla="*/ 1292168 h 3567535"/>
              <a:gd name="connsiteX12" fmla="*/ 7155709 w 7846825"/>
              <a:gd name="connsiteY12" fmla="*/ 2227833 h 3567535"/>
              <a:gd name="connsiteX13" fmla="*/ 7846825 w 7846825"/>
              <a:gd name="connsiteY13" fmla="*/ 1579248 h 3567535"/>
              <a:gd name="connsiteX0" fmla="*/ 0 w 7846825"/>
              <a:gd name="connsiteY0" fmla="*/ 3568103 h 3568103"/>
              <a:gd name="connsiteX1" fmla="*/ 276446 w 7846825"/>
              <a:gd name="connsiteY1" fmla="*/ 1383421 h 3568103"/>
              <a:gd name="connsiteX2" fmla="*/ 865493 w 7846825"/>
              <a:gd name="connsiteY2" fmla="*/ 5391 h 3568103"/>
              <a:gd name="connsiteX3" fmla="*/ 1567713 w 7846825"/>
              <a:gd name="connsiteY3" fmla="*/ 937059 h 3568103"/>
              <a:gd name="connsiteX4" fmla="*/ 1957577 w 7846825"/>
              <a:gd name="connsiteY4" fmla="*/ 1750883 h 3568103"/>
              <a:gd name="connsiteX5" fmla="*/ 2870790 w 7846825"/>
              <a:gd name="connsiteY5" fmla="*/ 3174699 h 3568103"/>
              <a:gd name="connsiteX6" fmla="*/ 3423684 w 7846825"/>
              <a:gd name="connsiteY6" fmla="*/ 1866894 h 3568103"/>
              <a:gd name="connsiteX7" fmla="*/ 3955310 w 7846825"/>
              <a:gd name="connsiteY7" fmla="*/ 941863 h 3568103"/>
              <a:gd name="connsiteX8" fmla="*/ 4566094 w 7846825"/>
              <a:gd name="connsiteY8" fmla="*/ 1844477 h 3568103"/>
              <a:gd name="connsiteX9" fmla="*/ 5233112 w 7846825"/>
              <a:gd name="connsiteY9" fmla="*/ 2646864 h 3568103"/>
              <a:gd name="connsiteX10" fmla="*/ 5725044 w 7846825"/>
              <a:gd name="connsiteY10" fmla="*/ 1920057 h 3568103"/>
              <a:gd name="connsiteX11" fmla="*/ 6203034 w 7846825"/>
              <a:gd name="connsiteY11" fmla="*/ 1292736 h 3568103"/>
              <a:gd name="connsiteX12" fmla="*/ 7155709 w 7846825"/>
              <a:gd name="connsiteY12" fmla="*/ 2228401 h 3568103"/>
              <a:gd name="connsiteX13" fmla="*/ 7846825 w 7846825"/>
              <a:gd name="connsiteY13" fmla="*/ 1579816 h 3568103"/>
              <a:gd name="connsiteX0" fmla="*/ 0 w 7846825"/>
              <a:gd name="connsiteY0" fmla="*/ 3568622 h 3568622"/>
              <a:gd name="connsiteX1" fmla="*/ 276446 w 7846825"/>
              <a:gd name="connsiteY1" fmla="*/ 1383940 h 3568622"/>
              <a:gd name="connsiteX2" fmla="*/ 865493 w 7846825"/>
              <a:gd name="connsiteY2" fmla="*/ 5910 h 3568622"/>
              <a:gd name="connsiteX3" fmla="*/ 1567713 w 7846825"/>
              <a:gd name="connsiteY3" fmla="*/ 937578 h 3568622"/>
              <a:gd name="connsiteX4" fmla="*/ 2181092 w 7846825"/>
              <a:gd name="connsiteY4" fmla="*/ 2167904 h 3568622"/>
              <a:gd name="connsiteX5" fmla="*/ 2870790 w 7846825"/>
              <a:gd name="connsiteY5" fmla="*/ 3175218 h 3568622"/>
              <a:gd name="connsiteX6" fmla="*/ 3423684 w 7846825"/>
              <a:gd name="connsiteY6" fmla="*/ 1867413 h 3568622"/>
              <a:gd name="connsiteX7" fmla="*/ 3955310 w 7846825"/>
              <a:gd name="connsiteY7" fmla="*/ 942382 h 3568622"/>
              <a:gd name="connsiteX8" fmla="*/ 4566094 w 7846825"/>
              <a:gd name="connsiteY8" fmla="*/ 1844996 h 3568622"/>
              <a:gd name="connsiteX9" fmla="*/ 5233112 w 7846825"/>
              <a:gd name="connsiteY9" fmla="*/ 2647383 h 3568622"/>
              <a:gd name="connsiteX10" fmla="*/ 5725044 w 7846825"/>
              <a:gd name="connsiteY10" fmla="*/ 1920576 h 3568622"/>
              <a:gd name="connsiteX11" fmla="*/ 6203034 w 7846825"/>
              <a:gd name="connsiteY11" fmla="*/ 1293255 h 3568622"/>
              <a:gd name="connsiteX12" fmla="*/ 7155709 w 7846825"/>
              <a:gd name="connsiteY12" fmla="*/ 2228920 h 3568622"/>
              <a:gd name="connsiteX13" fmla="*/ 7846825 w 7846825"/>
              <a:gd name="connsiteY13" fmla="*/ 1580335 h 3568622"/>
              <a:gd name="connsiteX0" fmla="*/ 0 w 7846825"/>
              <a:gd name="connsiteY0" fmla="*/ 3568622 h 3568622"/>
              <a:gd name="connsiteX1" fmla="*/ 276446 w 7846825"/>
              <a:gd name="connsiteY1" fmla="*/ 1383940 h 3568622"/>
              <a:gd name="connsiteX2" fmla="*/ 865493 w 7846825"/>
              <a:gd name="connsiteY2" fmla="*/ 5910 h 3568622"/>
              <a:gd name="connsiteX3" fmla="*/ 1567713 w 7846825"/>
              <a:gd name="connsiteY3" fmla="*/ 937578 h 3568622"/>
              <a:gd name="connsiteX4" fmla="*/ 2181092 w 7846825"/>
              <a:gd name="connsiteY4" fmla="*/ 2167904 h 3568622"/>
              <a:gd name="connsiteX5" fmla="*/ 2789512 w 7846825"/>
              <a:gd name="connsiteY5" fmla="*/ 3337755 h 3568622"/>
              <a:gd name="connsiteX6" fmla="*/ 3423684 w 7846825"/>
              <a:gd name="connsiteY6" fmla="*/ 1867413 h 3568622"/>
              <a:gd name="connsiteX7" fmla="*/ 3955310 w 7846825"/>
              <a:gd name="connsiteY7" fmla="*/ 942382 h 3568622"/>
              <a:gd name="connsiteX8" fmla="*/ 4566094 w 7846825"/>
              <a:gd name="connsiteY8" fmla="*/ 1844996 h 3568622"/>
              <a:gd name="connsiteX9" fmla="*/ 5233112 w 7846825"/>
              <a:gd name="connsiteY9" fmla="*/ 2647383 h 3568622"/>
              <a:gd name="connsiteX10" fmla="*/ 5725044 w 7846825"/>
              <a:gd name="connsiteY10" fmla="*/ 1920576 h 3568622"/>
              <a:gd name="connsiteX11" fmla="*/ 6203034 w 7846825"/>
              <a:gd name="connsiteY11" fmla="*/ 1293255 h 3568622"/>
              <a:gd name="connsiteX12" fmla="*/ 7155709 w 7846825"/>
              <a:gd name="connsiteY12" fmla="*/ 2228920 h 3568622"/>
              <a:gd name="connsiteX13" fmla="*/ 7846825 w 7846825"/>
              <a:gd name="connsiteY13" fmla="*/ 1580335 h 3568622"/>
              <a:gd name="connsiteX0" fmla="*/ 0 w 7846825"/>
              <a:gd name="connsiteY0" fmla="*/ 3568596 h 3568596"/>
              <a:gd name="connsiteX1" fmla="*/ 276446 w 7846825"/>
              <a:gd name="connsiteY1" fmla="*/ 1383914 h 3568596"/>
              <a:gd name="connsiteX2" fmla="*/ 865493 w 7846825"/>
              <a:gd name="connsiteY2" fmla="*/ 5884 h 3568596"/>
              <a:gd name="connsiteX3" fmla="*/ 1567713 w 7846825"/>
              <a:gd name="connsiteY3" fmla="*/ 937552 h 3568596"/>
              <a:gd name="connsiteX4" fmla="*/ 2089654 w 7846825"/>
              <a:gd name="connsiteY4" fmla="*/ 2147561 h 3568596"/>
              <a:gd name="connsiteX5" fmla="*/ 2789512 w 7846825"/>
              <a:gd name="connsiteY5" fmla="*/ 3337729 h 3568596"/>
              <a:gd name="connsiteX6" fmla="*/ 3423684 w 7846825"/>
              <a:gd name="connsiteY6" fmla="*/ 1867387 h 3568596"/>
              <a:gd name="connsiteX7" fmla="*/ 3955310 w 7846825"/>
              <a:gd name="connsiteY7" fmla="*/ 942356 h 3568596"/>
              <a:gd name="connsiteX8" fmla="*/ 4566094 w 7846825"/>
              <a:gd name="connsiteY8" fmla="*/ 1844970 h 3568596"/>
              <a:gd name="connsiteX9" fmla="*/ 5233112 w 7846825"/>
              <a:gd name="connsiteY9" fmla="*/ 2647357 h 3568596"/>
              <a:gd name="connsiteX10" fmla="*/ 5725044 w 7846825"/>
              <a:gd name="connsiteY10" fmla="*/ 1920550 h 3568596"/>
              <a:gd name="connsiteX11" fmla="*/ 6203034 w 7846825"/>
              <a:gd name="connsiteY11" fmla="*/ 1293229 h 3568596"/>
              <a:gd name="connsiteX12" fmla="*/ 7155709 w 7846825"/>
              <a:gd name="connsiteY12" fmla="*/ 2228894 h 3568596"/>
              <a:gd name="connsiteX13" fmla="*/ 7846825 w 7846825"/>
              <a:gd name="connsiteY13" fmla="*/ 1580309 h 3568596"/>
              <a:gd name="connsiteX0" fmla="*/ 0 w 7846825"/>
              <a:gd name="connsiteY0" fmla="*/ 3568596 h 3568596"/>
              <a:gd name="connsiteX1" fmla="*/ 276446 w 7846825"/>
              <a:gd name="connsiteY1" fmla="*/ 1383914 h 3568596"/>
              <a:gd name="connsiteX2" fmla="*/ 865493 w 7846825"/>
              <a:gd name="connsiteY2" fmla="*/ 5884 h 3568596"/>
              <a:gd name="connsiteX3" fmla="*/ 1567713 w 7846825"/>
              <a:gd name="connsiteY3" fmla="*/ 937552 h 3568596"/>
              <a:gd name="connsiteX4" fmla="*/ 2089654 w 7846825"/>
              <a:gd name="connsiteY4" fmla="*/ 2147561 h 3568596"/>
              <a:gd name="connsiteX5" fmla="*/ 2789512 w 7846825"/>
              <a:gd name="connsiteY5" fmla="*/ 3337729 h 3568596"/>
              <a:gd name="connsiteX6" fmla="*/ 3423684 w 7846825"/>
              <a:gd name="connsiteY6" fmla="*/ 1867387 h 3568596"/>
              <a:gd name="connsiteX7" fmla="*/ 3894352 w 7846825"/>
              <a:gd name="connsiteY7" fmla="*/ 810295 h 3568596"/>
              <a:gd name="connsiteX8" fmla="*/ 4566094 w 7846825"/>
              <a:gd name="connsiteY8" fmla="*/ 1844970 h 3568596"/>
              <a:gd name="connsiteX9" fmla="*/ 5233112 w 7846825"/>
              <a:gd name="connsiteY9" fmla="*/ 2647357 h 3568596"/>
              <a:gd name="connsiteX10" fmla="*/ 5725044 w 7846825"/>
              <a:gd name="connsiteY10" fmla="*/ 1920550 h 3568596"/>
              <a:gd name="connsiteX11" fmla="*/ 6203034 w 7846825"/>
              <a:gd name="connsiteY11" fmla="*/ 1293229 h 3568596"/>
              <a:gd name="connsiteX12" fmla="*/ 7155709 w 7846825"/>
              <a:gd name="connsiteY12" fmla="*/ 2228894 h 3568596"/>
              <a:gd name="connsiteX13" fmla="*/ 7846825 w 7846825"/>
              <a:gd name="connsiteY13" fmla="*/ 1580309 h 3568596"/>
              <a:gd name="connsiteX0" fmla="*/ 0 w 7846825"/>
              <a:gd name="connsiteY0" fmla="*/ 3568596 h 3568596"/>
              <a:gd name="connsiteX1" fmla="*/ 276446 w 7846825"/>
              <a:gd name="connsiteY1" fmla="*/ 1383914 h 3568596"/>
              <a:gd name="connsiteX2" fmla="*/ 865493 w 7846825"/>
              <a:gd name="connsiteY2" fmla="*/ 5884 h 3568596"/>
              <a:gd name="connsiteX3" fmla="*/ 1567713 w 7846825"/>
              <a:gd name="connsiteY3" fmla="*/ 937552 h 3568596"/>
              <a:gd name="connsiteX4" fmla="*/ 2089654 w 7846825"/>
              <a:gd name="connsiteY4" fmla="*/ 2147561 h 3568596"/>
              <a:gd name="connsiteX5" fmla="*/ 2789512 w 7846825"/>
              <a:gd name="connsiteY5" fmla="*/ 3337729 h 3568596"/>
              <a:gd name="connsiteX6" fmla="*/ 3423684 w 7846825"/>
              <a:gd name="connsiteY6" fmla="*/ 1867387 h 3568596"/>
              <a:gd name="connsiteX7" fmla="*/ 3894352 w 7846825"/>
              <a:gd name="connsiteY7" fmla="*/ 810295 h 3568596"/>
              <a:gd name="connsiteX8" fmla="*/ 4566094 w 7846825"/>
              <a:gd name="connsiteY8" fmla="*/ 1844970 h 3568596"/>
              <a:gd name="connsiteX9" fmla="*/ 5233112 w 7846825"/>
              <a:gd name="connsiteY9" fmla="*/ 2647357 h 3568596"/>
              <a:gd name="connsiteX10" fmla="*/ 5725044 w 7846825"/>
              <a:gd name="connsiteY10" fmla="*/ 1920550 h 3568596"/>
              <a:gd name="connsiteX11" fmla="*/ 6203034 w 7846825"/>
              <a:gd name="connsiteY11" fmla="*/ 1293229 h 3568596"/>
              <a:gd name="connsiteX12" fmla="*/ 7155709 w 7846825"/>
              <a:gd name="connsiteY12" fmla="*/ 2228894 h 3568596"/>
              <a:gd name="connsiteX13" fmla="*/ 7846825 w 7846825"/>
              <a:gd name="connsiteY13" fmla="*/ 1580309 h 3568596"/>
              <a:gd name="connsiteX0" fmla="*/ 0 w 7846825"/>
              <a:gd name="connsiteY0" fmla="*/ 3568596 h 3568596"/>
              <a:gd name="connsiteX1" fmla="*/ 276446 w 7846825"/>
              <a:gd name="connsiteY1" fmla="*/ 1383914 h 3568596"/>
              <a:gd name="connsiteX2" fmla="*/ 865493 w 7846825"/>
              <a:gd name="connsiteY2" fmla="*/ 5884 h 3568596"/>
              <a:gd name="connsiteX3" fmla="*/ 1567713 w 7846825"/>
              <a:gd name="connsiteY3" fmla="*/ 937552 h 3568596"/>
              <a:gd name="connsiteX4" fmla="*/ 2089654 w 7846825"/>
              <a:gd name="connsiteY4" fmla="*/ 2147561 h 3568596"/>
              <a:gd name="connsiteX5" fmla="*/ 2789512 w 7846825"/>
              <a:gd name="connsiteY5" fmla="*/ 3337729 h 3568596"/>
              <a:gd name="connsiteX6" fmla="*/ 3423684 w 7846825"/>
              <a:gd name="connsiteY6" fmla="*/ 1867387 h 3568596"/>
              <a:gd name="connsiteX7" fmla="*/ 3894352 w 7846825"/>
              <a:gd name="connsiteY7" fmla="*/ 810295 h 3568596"/>
              <a:gd name="connsiteX8" fmla="*/ 4566094 w 7846825"/>
              <a:gd name="connsiteY8" fmla="*/ 1844970 h 3568596"/>
              <a:gd name="connsiteX9" fmla="*/ 5233112 w 7846825"/>
              <a:gd name="connsiteY9" fmla="*/ 2647357 h 3568596"/>
              <a:gd name="connsiteX10" fmla="*/ 5725044 w 7846825"/>
              <a:gd name="connsiteY10" fmla="*/ 1920550 h 3568596"/>
              <a:gd name="connsiteX11" fmla="*/ 6203034 w 7846825"/>
              <a:gd name="connsiteY11" fmla="*/ 1374498 h 3568596"/>
              <a:gd name="connsiteX12" fmla="*/ 7155709 w 7846825"/>
              <a:gd name="connsiteY12" fmla="*/ 2228894 h 3568596"/>
              <a:gd name="connsiteX13" fmla="*/ 7846825 w 7846825"/>
              <a:gd name="connsiteY13" fmla="*/ 1580309 h 3568596"/>
              <a:gd name="connsiteX0" fmla="*/ 0 w 7887464"/>
              <a:gd name="connsiteY0" fmla="*/ 3568596 h 3568596"/>
              <a:gd name="connsiteX1" fmla="*/ 276446 w 7887464"/>
              <a:gd name="connsiteY1" fmla="*/ 1383914 h 3568596"/>
              <a:gd name="connsiteX2" fmla="*/ 865493 w 7887464"/>
              <a:gd name="connsiteY2" fmla="*/ 5884 h 3568596"/>
              <a:gd name="connsiteX3" fmla="*/ 1567713 w 7887464"/>
              <a:gd name="connsiteY3" fmla="*/ 937552 h 3568596"/>
              <a:gd name="connsiteX4" fmla="*/ 2089654 w 7887464"/>
              <a:gd name="connsiteY4" fmla="*/ 2147561 h 3568596"/>
              <a:gd name="connsiteX5" fmla="*/ 2789512 w 7887464"/>
              <a:gd name="connsiteY5" fmla="*/ 3337729 h 3568596"/>
              <a:gd name="connsiteX6" fmla="*/ 3423684 w 7887464"/>
              <a:gd name="connsiteY6" fmla="*/ 1867387 h 3568596"/>
              <a:gd name="connsiteX7" fmla="*/ 3894352 w 7887464"/>
              <a:gd name="connsiteY7" fmla="*/ 810295 h 3568596"/>
              <a:gd name="connsiteX8" fmla="*/ 4566094 w 7887464"/>
              <a:gd name="connsiteY8" fmla="*/ 1844970 h 3568596"/>
              <a:gd name="connsiteX9" fmla="*/ 5233112 w 7887464"/>
              <a:gd name="connsiteY9" fmla="*/ 2647357 h 3568596"/>
              <a:gd name="connsiteX10" fmla="*/ 5725044 w 7887464"/>
              <a:gd name="connsiteY10" fmla="*/ 1920550 h 3568596"/>
              <a:gd name="connsiteX11" fmla="*/ 6203034 w 7887464"/>
              <a:gd name="connsiteY11" fmla="*/ 1374498 h 3568596"/>
              <a:gd name="connsiteX12" fmla="*/ 7155709 w 7887464"/>
              <a:gd name="connsiteY12" fmla="*/ 2228894 h 3568596"/>
              <a:gd name="connsiteX13" fmla="*/ 7887464 w 7887464"/>
              <a:gd name="connsiteY13" fmla="*/ 1641261 h 3568596"/>
              <a:gd name="connsiteX0" fmla="*/ 0 w 7887464"/>
              <a:gd name="connsiteY0" fmla="*/ 3568596 h 3568596"/>
              <a:gd name="connsiteX1" fmla="*/ 276446 w 7887464"/>
              <a:gd name="connsiteY1" fmla="*/ 1383914 h 3568596"/>
              <a:gd name="connsiteX2" fmla="*/ 865493 w 7887464"/>
              <a:gd name="connsiteY2" fmla="*/ 5884 h 3568596"/>
              <a:gd name="connsiteX3" fmla="*/ 1567713 w 7887464"/>
              <a:gd name="connsiteY3" fmla="*/ 937552 h 3568596"/>
              <a:gd name="connsiteX4" fmla="*/ 2089654 w 7887464"/>
              <a:gd name="connsiteY4" fmla="*/ 2147561 h 3568596"/>
              <a:gd name="connsiteX5" fmla="*/ 2413601 w 7887464"/>
              <a:gd name="connsiteY5" fmla="*/ 3408839 h 3568596"/>
              <a:gd name="connsiteX6" fmla="*/ 3423684 w 7887464"/>
              <a:gd name="connsiteY6" fmla="*/ 1867387 h 3568596"/>
              <a:gd name="connsiteX7" fmla="*/ 3894352 w 7887464"/>
              <a:gd name="connsiteY7" fmla="*/ 810295 h 3568596"/>
              <a:gd name="connsiteX8" fmla="*/ 4566094 w 7887464"/>
              <a:gd name="connsiteY8" fmla="*/ 1844970 h 3568596"/>
              <a:gd name="connsiteX9" fmla="*/ 5233112 w 7887464"/>
              <a:gd name="connsiteY9" fmla="*/ 2647357 h 3568596"/>
              <a:gd name="connsiteX10" fmla="*/ 5725044 w 7887464"/>
              <a:gd name="connsiteY10" fmla="*/ 1920550 h 3568596"/>
              <a:gd name="connsiteX11" fmla="*/ 6203034 w 7887464"/>
              <a:gd name="connsiteY11" fmla="*/ 1374498 h 3568596"/>
              <a:gd name="connsiteX12" fmla="*/ 7155709 w 7887464"/>
              <a:gd name="connsiteY12" fmla="*/ 2228894 h 3568596"/>
              <a:gd name="connsiteX13" fmla="*/ 7887464 w 7887464"/>
              <a:gd name="connsiteY13" fmla="*/ 1641261 h 3568596"/>
              <a:gd name="connsiteX0" fmla="*/ 0 w 7887464"/>
              <a:gd name="connsiteY0" fmla="*/ 3568596 h 3568596"/>
              <a:gd name="connsiteX1" fmla="*/ 276446 w 7887464"/>
              <a:gd name="connsiteY1" fmla="*/ 1383914 h 3568596"/>
              <a:gd name="connsiteX2" fmla="*/ 865493 w 7887464"/>
              <a:gd name="connsiteY2" fmla="*/ 5884 h 3568596"/>
              <a:gd name="connsiteX3" fmla="*/ 1567713 w 7887464"/>
              <a:gd name="connsiteY3" fmla="*/ 937552 h 3568596"/>
              <a:gd name="connsiteX4" fmla="*/ 2089654 w 7887464"/>
              <a:gd name="connsiteY4" fmla="*/ 2147561 h 3568596"/>
              <a:gd name="connsiteX5" fmla="*/ 2413601 w 7887464"/>
              <a:gd name="connsiteY5" fmla="*/ 3408839 h 3568596"/>
              <a:gd name="connsiteX6" fmla="*/ 3423684 w 7887464"/>
              <a:gd name="connsiteY6" fmla="*/ 1867387 h 3568596"/>
              <a:gd name="connsiteX7" fmla="*/ 4310902 w 7887464"/>
              <a:gd name="connsiteY7" fmla="*/ 962673 h 3568596"/>
              <a:gd name="connsiteX8" fmla="*/ 4566094 w 7887464"/>
              <a:gd name="connsiteY8" fmla="*/ 1844970 h 3568596"/>
              <a:gd name="connsiteX9" fmla="*/ 5233112 w 7887464"/>
              <a:gd name="connsiteY9" fmla="*/ 2647357 h 3568596"/>
              <a:gd name="connsiteX10" fmla="*/ 5725044 w 7887464"/>
              <a:gd name="connsiteY10" fmla="*/ 1920550 h 3568596"/>
              <a:gd name="connsiteX11" fmla="*/ 6203034 w 7887464"/>
              <a:gd name="connsiteY11" fmla="*/ 1374498 h 3568596"/>
              <a:gd name="connsiteX12" fmla="*/ 7155709 w 7887464"/>
              <a:gd name="connsiteY12" fmla="*/ 2228894 h 3568596"/>
              <a:gd name="connsiteX13" fmla="*/ 7887464 w 7887464"/>
              <a:gd name="connsiteY13" fmla="*/ 1641261 h 3568596"/>
              <a:gd name="connsiteX0" fmla="*/ 0 w 7887464"/>
              <a:gd name="connsiteY0" fmla="*/ 3568596 h 3568596"/>
              <a:gd name="connsiteX1" fmla="*/ 276446 w 7887464"/>
              <a:gd name="connsiteY1" fmla="*/ 1383914 h 3568596"/>
              <a:gd name="connsiteX2" fmla="*/ 865493 w 7887464"/>
              <a:gd name="connsiteY2" fmla="*/ 5884 h 3568596"/>
              <a:gd name="connsiteX3" fmla="*/ 1567713 w 7887464"/>
              <a:gd name="connsiteY3" fmla="*/ 937552 h 3568596"/>
              <a:gd name="connsiteX4" fmla="*/ 2089654 w 7887464"/>
              <a:gd name="connsiteY4" fmla="*/ 2147561 h 3568596"/>
              <a:gd name="connsiteX5" fmla="*/ 2413601 w 7887464"/>
              <a:gd name="connsiteY5" fmla="*/ 3408839 h 3568596"/>
              <a:gd name="connsiteX6" fmla="*/ 3423684 w 7887464"/>
              <a:gd name="connsiteY6" fmla="*/ 1867387 h 3568596"/>
              <a:gd name="connsiteX7" fmla="*/ 4310902 w 7887464"/>
              <a:gd name="connsiteY7" fmla="*/ 962673 h 3568596"/>
              <a:gd name="connsiteX8" fmla="*/ 4566094 w 7887464"/>
              <a:gd name="connsiteY8" fmla="*/ 1844970 h 3568596"/>
              <a:gd name="connsiteX9" fmla="*/ 6249088 w 7887464"/>
              <a:gd name="connsiteY9" fmla="*/ 2566088 h 3568596"/>
              <a:gd name="connsiteX10" fmla="*/ 5725044 w 7887464"/>
              <a:gd name="connsiteY10" fmla="*/ 1920550 h 3568596"/>
              <a:gd name="connsiteX11" fmla="*/ 6203034 w 7887464"/>
              <a:gd name="connsiteY11" fmla="*/ 1374498 h 3568596"/>
              <a:gd name="connsiteX12" fmla="*/ 7155709 w 7887464"/>
              <a:gd name="connsiteY12" fmla="*/ 2228894 h 3568596"/>
              <a:gd name="connsiteX13" fmla="*/ 7887464 w 7887464"/>
              <a:gd name="connsiteY13" fmla="*/ 1641261 h 3568596"/>
              <a:gd name="connsiteX0" fmla="*/ 0 w 8199766"/>
              <a:gd name="connsiteY0" fmla="*/ 3568596 h 3568596"/>
              <a:gd name="connsiteX1" fmla="*/ 276446 w 8199766"/>
              <a:gd name="connsiteY1" fmla="*/ 1383914 h 3568596"/>
              <a:gd name="connsiteX2" fmla="*/ 865493 w 8199766"/>
              <a:gd name="connsiteY2" fmla="*/ 5884 h 3568596"/>
              <a:gd name="connsiteX3" fmla="*/ 1567713 w 8199766"/>
              <a:gd name="connsiteY3" fmla="*/ 937552 h 3568596"/>
              <a:gd name="connsiteX4" fmla="*/ 2089654 w 8199766"/>
              <a:gd name="connsiteY4" fmla="*/ 2147561 h 3568596"/>
              <a:gd name="connsiteX5" fmla="*/ 2413601 w 8199766"/>
              <a:gd name="connsiteY5" fmla="*/ 3408839 h 3568596"/>
              <a:gd name="connsiteX6" fmla="*/ 3423684 w 8199766"/>
              <a:gd name="connsiteY6" fmla="*/ 1867387 h 3568596"/>
              <a:gd name="connsiteX7" fmla="*/ 4310902 w 8199766"/>
              <a:gd name="connsiteY7" fmla="*/ 962673 h 3568596"/>
              <a:gd name="connsiteX8" fmla="*/ 4566094 w 8199766"/>
              <a:gd name="connsiteY8" fmla="*/ 1844970 h 3568596"/>
              <a:gd name="connsiteX9" fmla="*/ 6249088 w 8199766"/>
              <a:gd name="connsiteY9" fmla="*/ 2566088 h 3568596"/>
              <a:gd name="connsiteX10" fmla="*/ 5725044 w 8199766"/>
              <a:gd name="connsiteY10" fmla="*/ 1920550 h 3568596"/>
              <a:gd name="connsiteX11" fmla="*/ 8174027 w 8199766"/>
              <a:gd name="connsiteY11" fmla="*/ 1059582 h 3568596"/>
              <a:gd name="connsiteX12" fmla="*/ 7155709 w 8199766"/>
              <a:gd name="connsiteY12" fmla="*/ 2228894 h 3568596"/>
              <a:gd name="connsiteX13" fmla="*/ 7887464 w 8199766"/>
              <a:gd name="connsiteY13" fmla="*/ 1641261 h 3568596"/>
              <a:gd name="connsiteX0" fmla="*/ 0 w 8199766"/>
              <a:gd name="connsiteY0" fmla="*/ 3568636 h 3568636"/>
              <a:gd name="connsiteX1" fmla="*/ 276446 w 8199766"/>
              <a:gd name="connsiteY1" fmla="*/ 1383954 h 3568636"/>
              <a:gd name="connsiteX2" fmla="*/ 865493 w 8199766"/>
              <a:gd name="connsiteY2" fmla="*/ 5924 h 3568636"/>
              <a:gd name="connsiteX3" fmla="*/ 1567713 w 8199766"/>
              <a:gd name="connsiteY3" fmla="*/ 937592 h 3568636"/>
              <a:gd name="connsiteX4" fmla="*/ 1947417 w 8199766"/>
              <a:gd name="connsiteY4" fmla="*/ 2178076 h 3568636"/>
              <a:gd name="connsiteX5" fmla="*/ 2413601 w 8199766"/>
              <a:gd name="connsiteY5" fmla="*/ 3408879 h 3568636"/>
              <a:gd name="connsiteX6" fmla="*/ 3423684 w 8199766"/>
              <a:gd name="connsiteY6" fmla="*/ 1867427 h 3568636"/>
              <a:gd name="connsiteX7" fmla="*/ 4310902 w 8199766"/>
              <a:gd name="connsiteY7" fmla="*/ 962713 h 3568636"/>
              <a:gd name="connsiteX8" fmla="*/ 4566094 w 8199766"/>
              <a:gd name="connsiteY8" fmla="*/ 1845010 h 3568636"/>
              <a:gd name="connsiteX9" fmla="*/ 6249088 w 8199766"/>
              <a:gd name="connsiteY9" fmla="*/ 2566128 h 3568636"/>
              <a:gd name="connsiteX10" fmla="*/ 5725044 w 8199766"/>
              <a:gd name="connsiteY10" fmla="*/ 1920590 h 3568636"/>
              <a:gd name="connsiteX11" fmla="*/ 8174027 w 8199766"/>
              <a:gd name="connsiteY11" fmla="*/ 1059622 h 3568636"/>
              <a:gd name="connsiteX12" fmla="*/ 7155709 w 8199766"/>
              <a:gd name="connsiteY12" fmla="*/ 2228934 h 3568636"/>
              <a:gd name="connsiteX13" fmla="*/ 7887464 w 8199766"/>
              <a:gd name="connsiteY13" fmla="*/ 1641301 h 3568636"/>
              <a:gd name="connsiteX0" fmla="*/ 0 w 8199766"/>
              <a:gd name="connsiteY0" fmla="*/ 3568636 h 3568636"/>
              <a:gd name="connsiteX1" fmla="*/ 276446 w 8199766"/>
              <a:gd name="connsiteY1" fmla="*/ 1383954 h 3568636"/>
              <a:gd name="connsiteX2" fmla="*/ 865493 w 8199766"/>
              <a:gd name="connsiteY2" fmla="*/ 5924 h 3568636"/>
              <a:gd name="connsiteX3" fmla="*/ 1567713 w 8199766"/>
              <a:gd name="connsiteY3" fmla="*/ 937592 h 3568636"/>
              <a:gd name="connsiteX4" fmla="*/ 1947417 w 8199766"/>
              <a:gd name="connsiteY4" fmla="*/ 2178076 h 3568636"/>
              <a:gd name="connsiteX5" fmla="*/ 2413601 w 8199766"/>
              <a:gd name="connsiteY5" fmla="*/ 3408879 h 3568636"/>
              <a:gd name="connsiteX6" fmla="*/ 3423684 w 8199766"/>
              <a:gd name="connsiteY6" fmla="*/ 1867427 h 3568636"/>
              <a:gd name="connsiteX7" fmla="*/ 4310902 w 8199766"/>
              <a:gd name="connsiteY7" fmla="*/ 962713 h 3568636"/>
              <a:gd name="connsiteX8" fmla="*/ 5206159 w 8199766"/>
              <a:gd name="connsiteY8" fmla="*/ 1845010 h 3568636"/>
              <a:gd name="connsiteX9" fmla="*/ 6249088 w 8199766"/>
              <a:gd name="connsiteY9" fmla="*/ 2566128 h 3568636"/>
              <a:gd name="connsiteX10" fmla="*/ 5725044 w 8199766"/>
              <a:gd name="connsiteY10" fmla="*/ 1920590 h 3568636"/>
              <a:gd name="connsiteX11" fmla="*/ 8174027 w 8199766"/>
              <a:gd name="connsiteY11" fmla="*/ 1059622 h 3568636"/>
              <a:gd name="connsiteX12" fmla="*/ 7155709 w 8199766"/>
              <a:gd name="connsiteY12" fmla="*/ 2228934 h 3568636"/>
              <a:gd name="connsiteX13" fmla="*/ 7887464 w 8199766"/>
              <a:gd name="connsiteY13" fmla="*/ 1641301 h 3568636"/>
              <a:gd name="connsiteX0" fmla="*/ 0 w 8174314"/>
              <a:gd name="connsiteY0" fmla="*/ 3568636 h 3568636"/>
              <a:gd name="connsiteX1" fmla="*/ 276446 w 8174314"/>
              <a:gd name="connsiteY1" fmla="*/ 1383954 h 3568636"/>
              <a:gd name="connsiteX2" fmla="*/ 865493 w 8174314"/>
              <a:gd name="connsiteY2" fmla="*/ 5924 h 3568636"/>
              <a:gd name="connsiteX3" fmla="*/ 1567713 w 8174314"/>
              <a:gd name="connsiteY3" fmla="*/ 937592 h 3568636"/>
              <a:gd name="connsiteX4" fmla="*/ 1947417 w 8174314"/>
              <a:gd name="connsiteY4" fmla="*/ 2178076 h 3568636"/>
              <a:gd name="connsiteX5" fmla="*/ 2413601 w 8174314"/>
              <a:gd name="connsiteY5" fmla="*/ 3408879 h 3568636"/>
              <a:gd name="connsiteX6" fmla="*/ 3423684 w 8174314"/>
              <a:gd name="connsiteY6" fmla="*/ 1867427 h 3568636"/>
              <a:gd name="connsiteX7" fmla="*/ 4310902 w 8174314"/>
              <a:gd name="connsiteY7" fmla="*/ 962713 h 3568636"/>
              <a:gd name="connsiteX8" fmla="*/ 5206159 w 8174314"/>
              <a:gd name="connsiteY8" fmla="*/ 1845010 h 3568636"/>
              <a:gd name="connsiteX9" fmla="*/ 6249088 w 8174314"/>
              <a:gd name="connsiteY9" fmla="*/ 2566128 h 3568636"/>
              <a:gd name="connsiteX10" fmla="*/ 7249008 w 8174314"/>
              <a:gd name="connsiteY10" fmla="*/ 1768212 h 3568636"/>
              <a:gd name="connsiteX11" fmla="*/ 8174027 w 8174314"/>
              <a:gd name="connsiteY11" fmla="*/ 1059622 h 3568636"/>
              <a:gd name="connsiteX12" fmla="*/ 7155709 w 8174314"/>
              <a:gd name="connsiteY12" fmla="*/ 2228934 h 3568636"/>
              <a:gd name="connsiteX13" fmla="*/ 7887464 w 8174314"/>
              <a:gd name="connsiteY13" fmla="*/ 1641301 h 3568636"/>
              <a:gd name="connsiteX0" fmla="*/ 0 w 8174314"/>
              <a:gd name="connsiteY0" fmla="*/ 3568636 h 3568636"/>
              <a:gd name="connsiteX1" fmla="*/ 276446 w 8174314"/>
              <a:gd name="connsiteY1" fmla="*/ 1383954 h 3568636"/>
              <a:gd name="connsiteX2" fmla="*/ 865493 w 8174314"/>
              <a:gd name="connsiteY2" fmla="*/ 5924 h 3568636"/>
              <a:gd name="connsiteX3" fmla="*/ 1567713 w 8174314"/>
              <a:gd name="connsiteY3" fmla="*/ 937592 h 3568636"/>
              <a:gd name="connsiteX4" fmla="*/ 1947417 w 8174314"/>
              <a:gd name="connsiteY4" fmla="*/ 2178076 h 3568636"/>
              <a:gd name="connsiteX5" fmla="*/ 2118968 w 8174314"/>
              <a:gd name="connsiteY5" fmla="*/ 3459672 h 3568636"/>
              <a:gd name="connsiteX6" fmla="*/ 3423684 w 8174314"/>
              <a:gd name="connsiteY6" fmla="*/ 1867427 h 3568636"/>
              <a:gd name="connsiteX7" fmla="*/ 4310902 w 8174314"/>
              <a:gd name="connsiteY7" fmla="*/ 962713 h 3568636"/>
              <a:gd name="connsiteX8" fmla="*/ 5206159 w 8174314"/>
              <a:gd name="connsiteY8" fmla="*/ 1845010 h 3568636"/>
              <a:gd name="connsiteX9" fmla="*/ 6249088 w 8174314"/>
              <a:gd name="connsiteY9" fmla="*/ 2566128 h 3568636"/>
              <a:gd name="connsiteX10" fmla="*/ 7249008 w 8174314"/>
              <a:gd name="connsiteY10" fmla="*/ 1768212 h 3568636"/>
              <a:gd name="connsiteX11" fmla="*/ 8174027 w 8174314"/>
              <a:gd name="connsiteY11" fmla="*/ 1059622 h 3568636"/>
              <a:gd name="connsiteX12" fmla="*/ 7155709 w 8174314"/>
              <a:gd name="connsiteY12" fmla="*/ 2228934 h 3568636"/>
              <a:gd name="connsiteX13" fmla="*/ 7887464 w 8174314"/>
              <a:gd name="connsiteY13" fmla="*/ 1641301 h 3568636"/>
              <a:gd name="connsiteX0" fmla="*/ 0 w 8174314"/>
              <a:gd name="connsiteY0" fmla="*/ 3568636 h 3568636"/>
              <a:gd name="connsiteX1" fmla="*/ 276446 w 8174314"/>
              <a:gd name="connsiteY1" fmla="*/ 1383954 h 3568636"/>
              <a:gd name="connsiteX2" fmla="*/ 865493 w 8174314"/>
              <a:gd name="connsiteY2" fmla="*/ 5924 h 3568636"/>
              <a:gd name="connsiteX3" fmla="*/ 1567713 w 8174314"/>
              <a:gd name="connsiteY3" fmla="*/ 937592 h 3568636"/>
              <a:gd name="connsiteX4" fmla="*/ 1947417 w 8174314"/>
              <a:gd name="connsiteY4" fmla="*/ 2178076 h 3568636"/>
              <a:gd name="connsiteX5" fmla="*/ 2118968 w 8174314"/>
              <a:gd name="connsiteY5" fmla="*/ 3459672 h 3568636"/>
              <a:gd name="connsiteX6" fmla="*/ 3423684 w 8174314"/>
              <a:gd name="connsiteY6" fmla="*/ 1867427 h 3568636"/>
              <a:gd name="connsiteX7" fmla="*/ 4077228 w 8174314"/>
              <a:gd name="connsiteY7" fmla="*/ 1064299 h 3568636"/>
              <a:gd name="connsiteX8" fmla="*/ 5206159 w 8174314"/>
              <a:gd name="connsiteY8" fmla="*/ 1845010 h 3568636"/>
              <a:gd name="connsiteX9" fmla="*/ 6249088 w 8174314"/>
              <a:gd name="connsiteY9" fmla="*/ 2566128 h 3568636"/>
              <a:gd name="connsiteX10" fmla="*/ 7249008 w 8174314"/>
              <a:gd name="connsiteY10" fmla="*/ 1768212 h 3568636"/>
              <a:gd name="connsiteX11" fmla="*/ 8174027 w 8174314"/>
              <a:gd name="connsiteY11" fmla="*/ 1059622 h 3568636"/>
              <a:gd name="connsiteX12" fmla="*/ 7155709 w 8174314"/>
              <a:gd name="connsiteY12" fmla="*/ 2228934 h 3568636"/>
              <a:gd name="connsiteX13" fmla="*/ 7887464 w 8174314"/>
              <a:gd name="connsiteY13" fmla="*/ 1641301 h 3568636"/>
              <a:gd name="connsiteX0" fmla="*/ 0 w 8174332"/>
              <a:gd name="connsiteY0" fmla="*/ 3568636 h 3568636"/>
              <a:gd name="connsiteX1" fmla="*/ 276446 w 8174332"/>
              <a:gd name="connsiteY1" fmla="*/ 1383954 h 3568636"/>
              <a:gd name="connsiteX2" fmla="*/ 865493 w 8174332"/>
              <a:gd name="connsiteY2" fmla="*/ 5924 h 3568636"/>
              <a:gd name="connsiteX3" fmla="*/ 1567713 w 8174332"/>
              <a:gd name="connsiteY3" fmla="*/ 937592 h 3568636"/>
              <a:gd name="connsiteX4" fmla="*/ 1947417 w 8174332"/>
              <a:gd name="connsiteY4" fmla="*/ 2178076 h 3568636"/>
              <a:gd name="connsiteX5" fmla="*/ 2118968 w 8174332"/>
              <a:gd name="connsiteY5" fmla="*/ 3459672 h 3568636"/>
              <a:gd name="connsiteX6" fmla="*/ 3423684 w 8174332"/>
              <a:gd name="connsiteY6" fmla="*/ 1867427 h 3568636"/>
              <a:gd name="connsiteX7" fmla="*/ 4077228 w 8174332"/>
              <a:gd name="connsiteY7" fmla="*/ 1064299 h 3568636"/>
              <a:gd name="connsiteX8" fmla="*/ 5206159 w 8174332"/>
              <a:gd name="connsiteY8" fmla="*/ 1845010 h 3568636"/>
              <a:gd name="connsiteX9" fmla="*/ 6015414 w 8174332"/>
              <a:gd name="connsiteY9" fmla="*/ 2586445 h 3568636"/>
              <a:gd name="connsiteX10" fmla="*/ 7249008 w 8174332"/>
              <a:gd name="connsiteY10" fmla="*/ 1768212 h 3568636"/>
              <a:gd name="connsiteX11" fmla="*/ 8174027 w 8174332"/>
              <a:gd name="connsiteY11" fmla="*/ 1059622 h 3568636"/>
              <a:gd name="connsiteX12" fmla="*/ 7155709 w 8174332"/>
              <a:gd name="connsiteY12" fmla="*/ 2228934 h 3568636"/>
              <a:gd name="connsiteX13" fmla="*/ 7887464 w 8174332"/>
              <a:gd name="connsiteY13" fmla="*/ 1641301 h 3568636"/>
              <a:gd name="connsiteX0" fmla="*/ 0 w 8194839"/>
              <a:gd name="connsiteY0" fmla="*/ 3568636 h 3568636"/>
              <a:gd name="connsiteX1" fmla="*/ 276446 w 8194839"/>
              <a:gd name="connsiteY1" fmla="*/ 1383954 h 3568636"/>
              <a:gd name="connsiteX2" fmla="*/ 865493 w 8194839"/>
              <a:gd name="connsiteY2" fmla="*/ 5924 h 3568636"/>
              <a:gd name="connsiteX3" fmla="*/ 1567713 w 8194839"/>
              <a:gd name="connsiteY3" fmla="*/ 937592 h 3568636"/>
              <a:gd name="connsiteX4" fmla="*/ 1947417 w 8194839"/>
              <a:gd name="connsiteY4" fmla="*/ 2178076 h 3568636"/>
              <a:gd name="connsiteX5" fmla="*/ 2118968 w 8194839"/>
              <a:gd name="connsiteY5" fmla="*/ 3459672 h 3568636"/>
              <a:gd name="connsiteX6" fmla="*/ 3423684 w 8194839"/>
              <a:gd name="connsiteY6" fmla="*/ 1867427 h 3568636"/>
              <a:gd name="connsiteX7" fmla="*/ 4077228 w 8194839"/>
              <a:gd name="connsiteY7" fmla="*/ 1064299 h 3568636"/>
              <a:gd name="connsiteX8" fmla="*/ 5206159 w 8194839"/>
              <a:gd name="connsiteY8" fmla="*/ 1845010 h 3568636"/>
              <a:gd name="connsiteX9" fmla="*/ 6015414 w 8194839"/>
              <a:gd name="connsiteY9" fmla="*/ 2586445 h 3568636"/>
              <a:gd name="connsiteX10" fmla="*/ 7249008 w 8194839"/>
              <a:gd name="connsiteY10" fmla="*/ 1768212 h 3568636"/>
              <a:gd name="connsiteX11" fmla="*/ 8174027 w 8194839"/>
              <a:gd name="connsiteY11" fmla="*/ 1059622 h 3568636"/>
              <a:gd name="connsiteX12" fmla="*/ 7887464 w 8194839"/>
              <a:gd name="connsiteY12" fmla="*/ 1641301 h 3568636"/>
              <a:gd name="connsiteX0" fmla="*/ 0 w 8528427"/>
              <a:gd name="connsiteY0" fmla="*/ 3568636 h 3568636"/>
              <a:gd name="connsiteX1" fmla="*/ 276446 w 8528427"/>
              <a:gd name="connsiteY1" fmla="*/ 1383954 h 3568636"/>
              <a:gd name="connsiteX2" fmla="*/ 865493 w 8528427"/>
              <a:gd name="connsiteY2" fmla="*/ 5924 h 3568636"/>
              <a:gd name="connsiteX3" fmla="*/ 1567713 w 8528427"/>
              <a:gd name="connsiteY3" fmla="*/ 937592 h 3568636"/>
              <a:gd name="connsiteX4" fmla="*/ 1947417 w 8528427"/>
              <a:gd name="connsiteY4" fmla="*/ 2178076 h 3568636"/>
              <a:gd name="connsiteX5" fmla="*/ 2118968 w 8528427"/>
              <a:gd name="connsiteY5" fmla="*/ 3459672 h 3568636"/>
              <a:gd name="connsiteX6" fmla="*/ 3423684 w 8528427"/>
              <a:gd name="connsiteY6" fmla="*/ 1867427 h 3568636"/>
              <a:gd name="connsiteX7" fmla="*/ 4077228 w 8528427"/>
              <a:gd name="connsiteY7" fmla="*/ 1064299 h 3568636"/>
              <a:gd name="connsiteX8" fmla="*/ 5206159 w 8528427"/>
              <a:gd name="connsiteY8" fmla="*/ 1845010 h 3568636"/>
              <a:gd name="connsiteX9" fmla="*/ 6015414 w 8528427"/>
              <a:gd name="connsiteY9" fmla="*/ 2586445 h 3568636"/>
              <a:gd name="connsiteX10" fmla="*/ 7249008 w 8528427"/>
              <a:gd name="connsiteY10" fmla="*/ 1768212 h 3568636"/>
              <a:gd name="connsiteX11" fmla="*/ 8174027 w 8528427"/>
              <a:gd name="connsiteY11" fmla="*/ 1059622 h 3568636"/>
              <a:gd name="connsiteX12" fmla="*/ 8517369 w 8528427"/>
              <a:gd name="connsiteY12" fmla="*/ 1448288 h 3568636"/>
              <a:gd name="connsiteX0" fmla="*/ 0 w 8528427"/>
              <a:gd name="connsiteY0" fmla="*/ 3568636 h 3568636"/>
              <a:gd name="connsiteX1" fmla="*/ 276446 w 8528427"/>
              <a:gd name="connsiteY1" fmla="*/ 1383954 h 3568636"/>
              <a:gd name="connsiteX2" fmla="*/ 865493 w 8528427"/>
              <a:gd name="connsiteY2" fmla="*/ 5924 h 3568636"/>
              <a:gd name="connsiteX3" fmla="*/ 1567713 w 8528427"/>
              <a:gd name="connsiteY3" fmla="*/ 937592 h 3568636"/>
              <a:gd name="connsiteX4" fmla="*/ 1947417 w 8528427"/>
              <a:gd name="connsiteY4" fmla="*/ 2178076 h 3568636"/>
              <a:gd name="connsiteX5" fmla="*/ 2118968 w 8528427"/>
              <a:gd name="connsiteY5" fmla="*/ 3459672 h 3568636"/>
              <a:gd name="connsiteX6" fmla="*/ 3423684 w 8528427"/>
              <a:gd name="connsiteY6" fmla="*/ 1867427 h 3568636"/>
              <a:gd name="connsiteX7" fmla="*/ 4077228 w 8528427"/>
              <a:gd name="connsiteY7" fmla="*/ 1064299 h 3568636"/>
              <a:gd name="connsiteX8" fmla="*/ 5023283 w 8528427"/>
              <a:gd name="connsiteY8" fmla="*/ 1916120 h 3568636"/>
              <a:gd name="connsiteX9" fmla="*/ 6015414 w 8528427"/>
              <a:gd name="connsiteY9" fmla="*/ 2586445 h 3568636"/>
              <a:gd name="connsiteX10" fmla="*/ 7249008 w 8528427"/>
              <a:gd name="connsiteY10" fmla="*/ 1768212 h 3568636"/>
              <a:gd name="connsiteX11" fmla="*/ 8174027 w 8528427"/>
              <a:gd name="connsiteY11" fmla="*/ 1059622 h 3568636"/>
              <a:gd name="connsiteX12" fmla="*/ 8517369 w 8528427"/>
              <a:gd name="connsiteY12" fmla="*/ 1448288 h 3568636"/>
              <a:gd name="connsiteX0" fmla="*/ 0 w 8525465"/>
              <a:gd name="connsiteY0" fmla="*/ 3568636 h 3568636"/>
              <a:gd name="connsiteX1" fmla="*/ 276446 w 8525465"/>
              <a:gd name="connsiteY1" fmla="*/ 1383954 h 3568636"/>
              <a:gd name="connsiteX2" fmla="*/ 865493 w 8525465"/>
              <a:gd name="connsiteY2" fmla="*/ 5924 h 3568636"/>
              <a:gd name="connsiteX3" fmla="*/ 1567713 w 8525465"/>
              <a:gd name="connsiteY3" fmla="*/ 937592 h 3568636"/>
              <a:gd name="connsiteX4" fmla="*/ 1947417 w 8525465"/>
              <a:gd name="connsiteY4" fmla="*/ 2178076 h 3568636"/>
              <a:gd name="connsiteX5" fmla="*/ 2118968 w 8525465"/>
              <a:gd name="connsiteY5" fmla="*/ 3459672 h 3568636"/>
              <a:gd name="connsiteX6" fmla="*/ 3423684 w 8525465"/>
              <a:gd name="connsiteY6" fmla="*/ 1867427 h 3568636"/>
              <a:gd name="connsiteX7" fmla="*/ 4077228 w 8525465"/>
              <a:gd name="connsiteY7" fmla="*/ 1064299 h 3568636"/>
              <a:gd name="connsiteX8" fmla="*/ 5023283 w 8525465"/>
              <a:gd name="connsiteY8" fmla="*/ 1916120 h 3568636"/>
              <a:gd name="connsiteX9" fmla="*/ 6015414 w 8525465"/>
              <a:gd name="connsiteY9" fmla="*/ 2586445 h 3568636"/>
              <a:gd name="connsiteX10" fmla="*/ 7249008 w 8525465"/>
              <a:gd name="connsiteY10" fmla="*/ 1768212 h 3568636"/>
              <a:gd name="connsiteX11" fmla="*/ 8082590 w 8525465"/>
              <a:gd name="connsiteY11" fmla="*/ 1059622 h 3568636"/>
              <a:gd name="connsiteX12" fmla="*/ 8517369 w 8525465"/>
              <a:gd name="connsiteY12" fmla="*/ 1448288 h 3568636"/>
              <a:gd name="connsiteX0" fmla="*/ 0 w 8535426"/>
              <a:gd name="connsiteY0" fmla="*/ 3568636 h 3568636"/>
              <a:gd name="connsiteX1" fmla="*/ 276446 w 8535426"/>
              <a:gd name="connsiteY1" fmla="*/ 1383954 h 3568636"/>
              <a:gd name="connsiteX2" fmla="*/ 865493 w 8535426"/>
              <a:gd name="connsiteY2" fmla="*/ 5924 h 3568636"/>
              <a:gd name="connsiteX3" fmla="*/ 1567713 w 8535426"/>
              <a:gd name="connsiteY3" fmla="*/ 937592 h 3568636"/>
              <a:gd name="connsiteX4" fmla="*/ 1947417 w 8535426"/>
              <a:gd name="connsiteY4" fmla="*/ 2178076 h 3568636"/>
              <a:gd name="connsiteX5" fmla="*/ 2118968 w 8535426"/>
              <a:gd name="connsiteY5" fmla="*/ 3459672 h 3568636"/>
              <a:gd name="connsiteX6" fmla="*/ 3423684 w 8535426"/>
              <a:gd name="connsiteY6" fmla="*/ 1867427 h 3568636"/>
              <a:gd name="connsiteX7" fmla="*/ 4077228 w 8535426"/>
              <a:gd name="connsiteY7" fmla="*/ 1064299 h 3568636"/>
              <a:gd name="connsiteX8" fmla="*/ 5023283 w 8535426"/>
              <a:gd name="connsiteY8" fmla="*/ 1916120 h 3568636"/>
              <a:gd name="connsiteX9" fmla="*/ 6015414 w 8535426"/>
              <a:gd name="connsiteY9" fmla="*/ 2586445 h 3568636"/>
              <a:gd name="connsiteX10" fmla="*/ 7249008 w 8535426"/>
              <a:gd name="connsiteY10" fmla="*/ 1768212 h 3568636"/>
              <a:gd name="connsiteX11" fmla="*/ 8082590 w 8535426"/>
              <a:gd name="connsiteY11" fmla="*/ 1059622 h 3568636"/>
              <a:gd name="connsiteX12" fmla="*/ 8527529 w 8535426"/>
              <a:gd name="connsiteY12" fmla="*/ 1427971 h 3568636"/>
              <a:gd name="connsiteX0" fmla="*/ 0 w 8535426"/>
              <a:gd name="connsiteY0" fmla="*/ 3568636 h 3568636"/>
              <a:gd name="connsiteX1" fmla="*/ 276446 w 8535426"/>
              <a:gd name="connsiteY1" fmla="*/ 1383954 h 3568636"/>
              <a:gd name="connsiteX2" fmla="*/ 865493 w 8535426"/>
              <a:gd name="connsiteY2" fmla="*/ 5924 h 3568636"/>
              <a:gd name="connsiteX3" fmla="*/ 1567713 w 8535426"/>
              <a:gd name="connsiteY3" fmla="*/ 937592 h 3568636"/>
              <a:gd name="connsiteX4" fmla="*/ 1947417 w 8535426"/>
              <a:gd name="connsiteY4" fmla="*/ 2178076 h 3568636"/>
              <a:gd name="connsiteX5" fmla="*/ 2118968 w 8535426"/>
              <a:gd name="connsiteY5" fmla="*/ 3459672 h 3568636"/>
              <a:gd name="connsiteX6" fmla="*/ 3423684 w 8535426"/>
              <a:gd name="connsiteY6" fmla="*/ 1867427 h 3568636"/>
              <a:gd name="connsiteX7" fmla="*/ 4077228 w 8535426"/>
              <a:gd name="connsiteY7" fmla="*/ 1064299 h 3568636"/>
              <a:gd name="connsiteX8" fmla="*/ 5023283 w 8535426"/>
              <a:gd name="connsiteY8" fmla="*/ 1916120 h 3568636"/>
              <a:gd name="connsiteX9" fmla="*/ 6015414 w 8535426"/>
              <a:gd name="connsiteY9" fmla="*/ 2586445 h 3568636"/>
              <a:gd name="connsiteX10" fmla="*/ 7249008 w 8535426"/>
              <a:gd name="connsiteY10" fmla="*/ 1768212 h 3568636"/>
              <a:gd name="connsiteX11" fmla="*/ 8082590 w 8535426"/>
              <a:gd name="connsiteY11" fmla="*/ 1283111 h 3568636"/>
              <a:gd name="connsiteX12" fmla="*/ 8527529 w 8535426"/>
              <a:gd name="connsiteY12" fmla="*/ 1427971 h 3568636"/>
              <a:gd name="connsiteX0" fmla="*/ 0 w 8705804"/>
              <a:gd name="connsiteY0" fmla="*/ 3568636 h 3568636"/>
              <a:gd name="connsiteX1" fmla="*/ 276446 w 8705804"/>
              <a:gd name="connsiteY1" fmla="*/ 1383954 h 3568636"/>
              <a:gd name="connsiteX2" fmla="*/ 865493 w 8705804"/>
              <a:gd name="connsiteY2" fmla="*/ 5924 h 3568636"/>
              <a:gd name="connsiteX3" fmla="*/ 1567713 w 8705804"/>
              <a:gd name="connsiteY3" fmla="*/ 937592 h 3568636"/>
              <a:gd name="connsiteX4" fmla="*/ 1947417 w 8705804"/>
              <a:gd name="connsiteY4" fmla="*/ 2178076 h 3568636"/>
              <a:gd name="connsiteX5" fmla="*/ 2118968 w 8705804"/>
              <a:gd name="connsiteY5" fmla="*/ 3459672 h 3568636"/>
              <a:gd name="connsiteX6" fmla="*/ 3423684 w 8705804"/>
              <a:gd name="connsiteY6" fmla="*/ 1867427 h 3568636"/>
              <a:gd name="connsiteX7" fmla="*/ 4077228 w 8705804"/>
              <a:gd name="connsiteY7" fmla="*/ 1064299 h 3568636"/>
              <a:gd name="connsiteX8" fmla="*/ 5023283 w 8705804"/>
              <a:gd name="connsiteY8" fmla="*/ 1916120 h 3568636"/>
              <a:gd name="connsiteX9" fmla="*/ 6015414 w 8705804"/>
              <a:gd name="connsiteY9" fmla="*/ 2586445 h 3568636"/>
              <a:gd name="connsiteX10" fmla="*/ 7249008 w 8705804"/>
              <a:gd name="connsiteY10" fmla="*/ 1768212 h 3568636"/>
              <a:gd name="connsiteX11" fmla="*/ 8082590 w 8705804"/>
              <a:gd name="connsiteY11" fmla="*/ 1283111 h 3568636"/>
              <a:gd name="connsiteX12" fmla="*/ 8700245 w 8705804"/>
              <a:gd name="connsiteY12" fmla="*/ 1427971 h 3568636"/>
              <a:gd name="connsiteX0" fmla="*/ 0 w 8655537"/>
              <a:gd name="connsiteY0" fmla="*/ 3568636 h 3568636"/>
              <a:gd name="connsiteX1" fmla="*/ 276446 w 8655537"/>
              <a:gd name="connsiteY1" fmla="*/ 1383954 h 3568636"/>
              <a:gd name="connsiteX2" fmla="*/ 865493 w 8655537"/>
              <a:gd name="connsiteY2" fmla="*/ 5924 h 3568636"/>
              <a:gd name="connsiteX3" fmla="*/ 1567713 w 8655537"/>
              <a:gd name="connsiteY3" fmla="*/ 937592 h 3568636"/>
              <a:gd name="connsiteX4" fmla="*/ 1947417 w 8655537"/>
              <a:gd name="connsiteY4" fmla="*/ 2178076 h 3568636"/>
              <a:gd name="connsiteX5" fmla="*/ 2118968 w 8655537"/>
              <a:gd name="connsiteY5" fmla="*/ 3459672 h 3568636"/>
              <a:gd name="connsiteX6" fmla="*/ 3423684 w 8655537"/>
              <a:gd name="connsiteY6" fmla="*/ 1867427 h 3568636"/>
              <a:gd name="connsiteX7" fmla="*/ 4077228 w 8655537"/>
              <a:gd name="connsiteY7" fmla="*/ 1064299 h 3568636"/>
              <a:gd name="connsiteX8" fmla="*/ 5023283 w 8655537"/>
              <a:gd name="connsiteY8" fmla="*/ 1916120 h 3568636"/>
              <a:gd name="connsiteX9" fmla="*/ 6015414 w 8655537"/>
              <a:gd name="connsiteY9" fmla="*/ 2586445 h 3568636"/>
              <a:gd name="connsiteX10" fmla="*/ 7249008 w 8655537"/>
              <a:gd name="connsiteY10" fmla="*/ 1768212 h 3568636"/>
              <a:gd name="connsiteX11" fmla="*/ 8082590 w 8655537"/>
              <a:gd name="connsiteY11" fmla="*/ 1283111 h 3568636"/>
              <a:gd name="connsiteX12" fmla="*/ 8649446 w 8655537"/>
              <a:gd name="connsiteY12" fmla="*/ 1631143 h 3568636"/>
              <a:gd name="connsiteX0" fmla="*/ 0 w 8655537"/>
              <a:gd name="connsiteY0" fmla="*/ 3568636 h 3568636"/>
              <a:gd name="connsiteX1" fmla="*/ 276446 w 8655537"/>
              <a:gd name="connsiteY1" fmla="*/ 1383954 h 3568636"/>
              <a:gd name="connsiteX2" fmla="*/ 865493 w 8655537"/>
              <a:gd name="connsiteY2" fmla="*/ 5924 h 3568636"/>
              <a:gd name="connsiteX3" fmla="*/ 1567713 w 8655537"/>
              <a:gd name="connsiteY3" fmla="*/ 937592 h 3568636"/>
              <a:gd name="connsiteX4" fmla="*/ 1947417 w 8655537"/>
              <a:gd name="connsiteY4" fmla="*/ 2178076 h 3568636"/>
              <a:gd name="connsiteX5" fmla="*/ 2118968 w 8655537"/>
              <a:gd name="connsiteY5" fmla="*/ 3459672 h 3568636"/>
              <a:gd name="connsiteX6" fmla="*/ 3423684 w 8655537"/>
              <a:gd name="connsiteY6" fmla="*/ 1867427 h 3568636"/>
              <a:gd name="connsiteX7" fmla="*/ 4128027 w 8655537"/>
              <a:gd name="connsiteY7" fmla="*/ 708749 h 3568636"/>
              <a:gd name="connsiteX8" fmla="*/ 5023283 w 8655537"/>
              <a:gd name="connsiteY8" fmla="*/ 1916120 h 3568636"/>
              <a:gd name="connsiteX9" fmla="*/ 6015414 w 8655537"/>
              <a:gd name="connsiteY9" fmla="*/ 2586445 h 3568636"/>
              <a:gd name="connsiteX10" fmla="*/ 7249008 w 8655537"/>
              <a:gd name="connsiteY10" fmla="*/ 1768212 h 3568636"/>
              <a:gd name="connsiteX11" fmla="*/ 8082590 w 8655537"/>
              <a:gd name="connsiteY11" fmla="*/ 1283111 h 3568636"/>
              <a:gd name="connsiteX12" fmla="*/ 8649446 w 8655537"/>
              <a:gd name="connsiteY12" fmla="*/ 1631143 h 3568636"/>
              <a:gd name="connsiteX0" fmla="*/ 0 w 8655537"/>
              <a:gd name="connsiteY0" fmla="*/ 3568596 h 3568596"/>
              <a:gd name="connsiteX1" fmla="*/ 276446 w 8655537"/>
              <a:gd name="connsiteY1" fmla="*/ 1383914 h 3568596"/>
              <a:gd name="connsiteX2" fmla="*/ 865493 w 8655537"/>
              <a:gd name="connsiteY2" fmla="*/ 5884 h 3568596"/>
              <a:gd name="connsiteX3" fmla="*/ 1567713 w 8655537"/>
              <a:gd name="connsiteY3" fmla="*/ 937552 h 3568596"/>
              <a:gd name="connsiteX4" fmla="*/ 1723902 w 8655537"/>
              <a:gd name="connsiteY4" fmla="*/ 2147561 h 3568596"/>
              <a:gd name="connsiteX5" fmla="*/ 2118968 w 8655537"/>
              <a:gd name="connsiteY5" fmla="*/ 3459632 h 3568596"/>
              <a:gd name="connsiteX6" fmla="*/ 3423684 w 8655537"/>
              <a:gd name="connsiteY6" fmla="*/ 1867387 h 3568596"/>
              <a:gd name="connsiteX7" fmla="*/ 4128027 w 8655537"/>
              <a:gd name="connsiteY7" fmla="*/ 708709 h 3568596"/>
              <a:gd name="connsiteX8" fmla="*/ 5023283 w 8655537"/>
              <a:gd name="connsiteY8" fmla="*/ 1916080 h 3568596"/>
              <a:gd name="connsiteX9" fmla="*/ 6015414 w 8655537"/>
              <a:gd name="connsiteY9" fmla="*/ 2586405 h 3568596"/>
              <a:gd name="connsiteX10" fmla="*/ 7249008 w 8655537"/>
              <a:gd name="connsiteY10" fmla="*/ 1768172 h 3568596"/>
              <a:gd name="connsiteX11" fmla="*/ 8082590 w 8655537"/>
              <a:gd name="connsiteY11" fmla="*/ 1283071 h 3568596"/>
              <a:gd name="connsiteX12" fmla="*/ 8649446 w 8655537"/>
              <a:gd name="connsiteY12" fmla="*/ 1631103 h 3568596"/>
              <a:gd name="connsiteX0" fmla="*/ 0 w 8655537"/>
              <a:gd name="connsiteY0" fmla="*/ 3570395 h 3570395"/>
              <a:gd name="connsiteX1" fmla="*/ 276446 w 8655537"/>
              <a:gd name="connsiteY1" fmla="*/ 1385713 h 3570395"/>
              <a:gd name="connsiteX2" fmla="*/ 865493 w 8655537"/>
              <a:gd name="connsiteY2" fmla="*/ 7683 h 3570395"/>
              <a:gd name="connsiteX3" fmla="*/ 1394997 w 8655537"/>
              <a:gd name="connsiteY3" fmla="*/ 888558 h 3570395"/>
              <a:gd name="connsiteX4" fmla="*/ 1723902 w 8655537"/>
              <a:gd name="connsiteY4" fmla="*/ 2149360 h 3570395"/>
              <a:gd name="connsiteX5" fmla="*/ 2118968 w 8655537"/>
              <a:gd name="connsiteY5" fmla="*/ 3461431 h 3570395"/>
              <a:gd name="connsiteX6" fmla="*/ 3423684 w 8655537"/>
              <a:gd name="connsiteY6" fmla="*/ 1869186 h 3570395"/>
              <a:gd name="connsiteX7" fmla="*/ 4128027 w 8655537"/>
              <a:gd name="connsiteY7" fmla="*/ 710508 h 3570395"/>
              <a:gd name="connsiteX8" fmla="*/ 5023283 w 8655537"/>
              <a:gd name="connsiteY8" fmla="*/ 1917879 h 3570395"/>
              <a:gd name="connsiteX9" fmla="*/ 6015414 w 8655537"/>
              <a:gd name="connsiteY9" fmla="*/ 2588204 h 3570395"/>
              <a:gd name="connsiteX10" fmla="*/ 7249008 w 8655537"/>
              <a:gd name="connsiteY10" fmla="*/ 1769971 h 3570395"/>
              <a:gd name="connsiteX11" fmla="*/ 8082590 w 8655537"/>
              <a:gd name="connsiteY11" fmla="*/ 1284870 h 3570395"/>
              <a:gd name="connsiteX12" fmla="*/ 8649446 w 8655537"/>
              <a:gd name="connsiteY12" fmla="*/ 1632902 h 3570395"/>
              <a:gd name="connsiteX0" fmla="*/ 0 w 8655537"/>
              <a:gd name="connsiteY0" fmla="*/ 3570452 h 3570452"/>
              <a:gd name="connsiteX1" fmla="*/ 276446 w 8655537"/>
              <a:gd name="connsiteY1" fmla="*/ 1385770 h 3570452"/>
              <a:gd name="connsiteX2" fmla="*/ 865493 w 8655537"/>
              <a:gd name="connsiteY2" fmla="*/ 7740 h 3570452"/>
              <a:gd name="connsiteX3" fmla="*/ 1394997 w 8655537"/>
              <a:gd name="connsiteY3" fmla="*/ 888615 h 3570452"/>
              <a:gd name="connsiteX4" fmla="*/ 1642624 w 8655537"/>
              <a:gd name="connsiteY4" fmla="*/ 2179893 h 3570452"/>
              <a:gd name="connsiteX5" fmla="*/ 2118968 w 8655537"/>
              <a:gd name="connsiteY5" fmla="*/ 3461488 h 3570452"/>
              <a:gd name="connsiteX6" fmla="*/ 3423684 w 8655537"/>
              <a:gd name="connsiteY6" fmla="*/ 1869243 h 3570452"/>
              <a:gd name="connsiteX7" fmla="*/ 4128027 w 8655537"/>
              <a:gd name="connsiteY7" fmla="*/ 710565 h 3570452"/>
              <a:gd name="connsiteX8" fmla="*/ 5023283 w 8655537"/>
              <a:gd name="connsiteY8" fmla="*/ 1917936 h 3570452"/>
              <a:gd name="connsiteX9" fmla="*/ 6015414 w 8655537"/>
              <a:gd name="connsiteY9" fmla="*/ 2588261 h 3570452"/>
              <a:gd name="connsiteX10" fmla="*/ 7249008 w 8655537"/>
              <a:gd name="connsiteY10" fmla="*/ 1770028 h 3570452"/>
              <a:gd name="connsiteX11" fmla="*/ 8082590 w 8655537"/>
              <a:gd name="connsiteY11" fmla="*/ 1284927 h 3570452"/>
              <a:gd name="connsiteX12" fmla="*/ 8649446 w 8655537"/>
              <a:gd name="connsiteY12" fmla="*/ 1632959 h 3570452"/>
              <a:gd name="connsiteX0" fmla="*/ 0 w 8655537"/>
              <a:gd name="connsiteY0" fmla="*/ 3570452 h 3570452"/>
              <a:gd name="connsiteX1" fmla="*/ 276446 w 8655537"/>
              <a:gd name="connsiteY1" fmla="*/ 1385770 h 3570452"/>
              <a:gd name="connsiteX2" fmla="*/ 865493 w 8655537"/>
              <a:gd name="connsiteY2" fmla="*/ 7740 h 3570452"/>
              <a:gd name="connsiteX3" fmla="*/ 1364518 w 8655537"/>
              <a:gd name="connsiteY3" fmla="*/ 888615 h 3570452"/>
              <a:gd name="connsiteX4" fmla="*/ 1642624 w 8655537"/>
              <a:gd name="connsiteY4" fmla="*/ 2179893 h 3570452"/>
              <a:gd name="connsiteX5" fmla="*/ 2118968 w 8655537"/>
              <a:gd name="connsiteY5" fmla="*/ 3461488 h 3570452"/>
              <a:gd name="connsiteX6" fmla="*/ 3423684 w 8655537"/>
              <a:gd name="connsiteY6" fmla="*/ 1869243 h 3570452"/>
              <a:gd name="connsiteX7" fmla="*/ 4128027 w 8655537"/>
              <a:gd name="connsiteY7" fmla="*/ 710565 h 3570452"/>
              <a:gd name="connsiteX8" fmla="*/ 5023283 w 8655537"/>
              <a:gd name="connsiteY8" fmla="*/ 1917936 h 3570452"/>
              <a:gd name="connsiteX9" fmla="*/ 6015414 w 8655537"/>
              <a:gd name="connsiteY9" fmla="*/ 2588261 h 3570452"/>
              <a:gd name="connsiteX10" fmla="*/ 7249008 w 8655537"/>
              <a:gd name="connsiteY10" fmla="*/ 1770028 h 3570452"/>
              <a:gd name="connsiteX11" fmla="*/ 8082590 w 8655537"/>
              <a:gd name="connsiteY11" fmla="*/ 1284927 h 3570452"/>
              <a:gd name="connsiteX12" fmla="*/ 8649446 w 8655537"/>
              <a:gd name="connsiteY12" fmla="*/ 1632959 h 3570452"/>
              <a:gd name="connsiteX0" fmla="*/ 0 w 8655537"/>
              <a:gd name="connsiteY0" fmla="*/ 3570452 h 3570452"/>
              <a:gd name="connsiteX1" fmla="*/ 276446 w 8655537"/>
              <a:gd name="connsiteY1" fmla="*/ 1385770 h 3570452"/>
              <a:gd name="connsiteX2" fmla="*/ 865493 w 8655537"/>
              <a:gd name="connsiteY2" fmla="*/ 7740 h 3570452"/>
              <a:gd name="connsiteX3" fmla="*/ 1364518 w 8655537"/>
              <a:gd name="connsiteY3" fmla="*/ 888615 h 3570452"/>
              <a:gd name="connsiteX4" fmla="*/ 1642624 w 8655537"/>
              <a:gd name="connsiteY4" fmla="*/ 2179893 h 3570452"/>
              <a:gd name="connsiteX5" fmla="*/ 2118968 w 8655537"/>
              <a:gd name="connsiteY5" fmla="*/ 3461488 h 3570452"/>
              <a:gd name="connsiteX6" fmla="*/ 3057933 w 8655537"/>
              <a:gd name="connsiteY6" fmla="*/ 1960670 h 3570452"/>
              <a:gd name="connsiteX7" fmla="*/ 4128027 w 8655537"/>
              <a:gd name="connsiteY7" fmla="*/ 710565 h 3570452"/>
              <a:gd name="connsiteX8" fmla="*/ 5023283 w 8655537"/>
              <a:gd name="connsiteY8" fmla="*/ 1917936 h 3570452"/>
              <a:gd name="connsiteX9" fmla="*/ 6015414 w 8655537"/>
              <a:gd name="connsiteY9" fmla="*/ 2588261 h 3570452"/>
              <a:gd name="connsiteX10" fmla="*/ 7249008 w 8655537"/>
              <a:gd name="connsiteY10" fmla="*/ 1770028 h 3570452"/>
              <a:gd name="connsiteX11" fmla="*/ 8082590 w 8655537"/>
              <a:gd name="connsiteY11" fmla="*/ 1284927 h 3570452"/>
              <a:gd name="connsiteX12" fmla="*/ 8649446 w 8655537"/>
              <a:gd name="connsiteY12" fmla="*/ 1632959 h 3570452"/>
              <a:gd name="connsiteX0" fmla="*/ 0 w 8655537"/>
              <a:gd name="connsiteY0" fmla="*/ 3570452 h 3570452"/>
              <a:gd name="connsiteX1" fmla="*/ 276446 w 8655537"/>
              <a:gd name="connsiteY1" fmla="*/ 1385770 h 3570452"/>
              <a:gd name="connsiteX2" fmla="*/ 865493 w 8655537"/>
              <a:gd name="connsiteY2" fmla="*/ 7740 h 3570452"/>
              <a:gd name="connsiteX3" fmla="*/ 1364518 w 8655537"/>
              <a:gd name="connsiteY3" fmla="*/ 888615 h 3570452"/>
              <a:gd name="connsiteX4" fmla="*/ 1642624 w 8655537"/>
              <a:gd name="connsiteY4" fmla="*/ 2179893 h 3570452"/>
              <a:gd name="connsiteX5" fmla="*/ 2118968 w 8655537"/>
              <a:gd name="connsiteY5" fmla="*/ 3461488 h 3570452"/>
              <a:gd name="connsiteX6" fmla="*/ 3057933 w 8655537"/>
              <a:gd name="connsiteY6" fmla="*/ 1960670 h 3570452"/>
              <a:gd name="connsiteX7" fmla="*/ 4056908 w 8655537"/>
              <a:gd name="connsiteY7" fmla="*/ 1147384 h 3570452"/>
              <a:gd name="connsiteX8" fmla="*/ 5023283 w 8655537"/>
              <a:gd name="connsiteY8" fmla="*/ 1917936 h 3570452"/>
              <a:gd name="connsiteX9" fmla="*/ 6015414 w 8655537"/>
              <a:gd name="connsiteY9" fmla="*/ 2588261 h 3570452"/>
              <a:gd name="connsiteX10" fmla="*/ 7249008 w 8655537"/>
              <a:gd name="connsiteY10" fmla="*/ 1770028 h 3570452"/>
              <a:gd name="connsiteX11" fmla="*/ 8082590 w 8655537"/>
              <a:gd name="connsiteY11" fmla="*/ 1284927 h 3570452"/>
              <a:gd name="connsiteX12" fmla="*/ 8649446 w 8655537"/>
              <a:gd name="connsiteY12" fmla="*/ 1632959 h 3570452"/>
              <a:gd name="connsiteX0" fmla="*/ 0 w 8655537"/>
              <a:gd name="connsiteY0" fmla="*/ 3570452 h 3570452"/>
              <a:gd name="connsiteX1" fmla="*/ 276446 w 8655537"/>
              <a:gd name="connsiteY1" fmla="*/ 1385770 h 3570452"/>
              <a:gd name="connsiteX2" fmla="*/ 865493 w 8655537"/>
              <a:gd name="connsiteY2" fmla="*/ 7740 h 3570452"/>
              <a:gd name="connsiteX3" fmla="*/ 1364518 w 8655537"/>
              <a:gd name="connsiteY3" fmla="*/ 888615 h 3570452"/>
              <a:gd name="connsiteX4" fmla="*/ 1642624 w 8655537"/>
              <a:gd name="connsiteY4" fmla="*/ 2179893 h 3570452"/>
              <a:gd name="connsiteX5" fmla="*/ 2118968 w 8655537"/>
              <a:gd name="connsiteY5" fmla="*/ 3461488 h 3570452"/>
              <a:gd name="connsiteX6" fmla="*/ 3057933 w 8655537"/>
              <a:gd name="connsiteY6" fmla="*/ 1960670 h 3570452"/>
              <a:gd name="connsiteX7" fmla="*/ 4056908 w 8655537"/>
              <a:gd name="connsiteY7" fmla="*/ 1147384 h 3570452"/>
              <a:gd name="connsiteX8" fmla="*/ 5124881 w 8655537"/>
              <a:gd name="connsiteY8" fmla="*/ 1907777 h 3570452"/>
              <a:gd name="connsiteX9" fmla="*/ 6015414 w 8655537"/>
              <a:gd name="connsiteY9" fmla="*/ 2588261 h 3570452"/>
              <a:gd name="connsiteX10" fmla="*/ 7249008 w 8655537"/>
              <a:gd name="connsiteY10" fmla="*/ 1770028 h 3570452"/>
              <a:gd name="connsiteX11" fmla="*/ 8082590 w 8655537"/>
              <a:gd name="connsiteY11" fmla="*/ 1284927 h 3570452"/>
              <a:gd name="connsiteX12" fmla="*/ 8649446 w 8655537"/>
              <a:gd name="connsiteY12" fmla="*/ 1632959 h 3570452"/>
              <a:gd name="connsiteX0" fmla="*/ 0 w 8655537"/>
              <a:gd name="connsiteY0" fmla="*/ 3570452 h 3570452"/>
              <a:gd name="connsiteX1" fmla="*/ 276446 w 8655537"/>
              <a:gd name="connsiteY1" fmla="*/ 1385770 h 3570452"/>
              <a:gd name="connsiteX2" fmla="*/ 865493 w 8655537"/>
              <a:gd name="connsiteY2" fmla="*/ 7740 h 3570452"/>
              <a:gd name="connsiteX3" fmla="*/ 1364518 w 8655537"/>
              <a:gd name="connsiteY3" fmla="*/ 888615 h 3570452"/>
              <a:gd name="connsiteX4" fmla="*/ 1642624 w 8655537"/>
              <a:gd name="connsiteY4" fmla="*/ 2179893 h 3570452"/>
              <a:gd name="connsiteX5" fmla="*/ 2118968 w 8655537"/>
              <a:gd name="connsiteY5" fmla="*/ 3461488 h 3570452"/>
              <a:gd name="connsiteX6" fmla="*/ 3057933 w 8655537"/>
              <a:gd name="connsiteY6" fmla="*/ 1960670 h 3570452"/>
              <a:gd name="connsiteX7" fmla="*/ 4056908 w 8655537"/>
              <a:gd name="connsiteY7" fmla="*/ 1147384 h 3570452"/>
              <a:gd name="connsiteX8" fmla="*/ 5124881 w 8655537"/>
              <a:gd name="connsiteY8" fmla="*/ 1907777 h 3570452"/>
              <a:gd name="connsiteX9" fmla="*/ 6035733 w 8655537"/>
              <a:gd name="connsiteY9" fmla="*/ 2395248 h 3570452"/>
              <a:gd name="connsiteX10" fmla="*/ 7249008 w 8655537"/>
              <a:gd name="connsiteY10" fmla="*/ 1770028 h 3570452"/>
              <a:gd name="connsiteX11" fmla="*/ 8082590 w 8655537"/>
              <a:gd name="connsiteY11" fmla="*/ 1284927 h 3570452"/>
              <a:gd name="connsiteX12" fmla="*/ 8649446 w 8655537"/>
              <a:gd name="connsiteY12" fmla="*/ 1632959 h 3570452"/>
              <a:gd name="connsiteX0" fmla="*/ 0 w 8655537"/>
              <a:gd name="connsiteY0" fmla="*/ 3570452 h 3570452"/>
              <a:gd name="connsiteX1" fmla="*/ 276446 w 8655537"/>
              <a:gd name="connsiteY1" fmla="*/ 1385770 h 3570452"/>
              <a:gd name="connsiteX2" fmla="*/ 865493 w 8655537"/>
              <a:gd name="connsiteY2" fmla="*/ 7740 h 3570452"/>
              <a:gd name="connsiteX3" fmla="*/ 1364518 w 8655537"/>
              <a:gd name="connsiteY3" fmla="*/ 888615 h 3570452"/>
              <a:gd name="connsiteX4" fmla="*/ 1642624 w 8655537"/>
              <a:gd name="connsiteY4" fmla="*/ 2179893 h 3570452"/>
              <a:gd name="connsiteX5" fmla="*/ 2118968 w 8655537"/>
              <a:gd name="connsiteY5" fmla="*/ 3461488 h 3570452"/>
              <a:gd name="connsiteX6" fmla="*/ 3057933 w 8655537"/>
              <a:gd name="connsiteY6" fmla="*/ 1960670 h 3570452"/>
              <a:gd name="connsiteX7" fmla="*/ 4056908 w 8655537"/>
              <a:gd name="connsiteY7" fmla="*/ 1147384 h 3570452"/>
              <a:gd name="connsiteX8" fmla="*/ 5419514 w 8655537"/>
              <a:gd name="connsiteY8" fmla="*/ 2131266 h 3570452"/>
              <a:gd name="connsiteX9" fmla="*/ 6035733 w 8655537"/>
              <a:gd name="connsiteY9" fmla="*/ 2395248 h 3570452"/>
              <a:gd name="connsiteX10" fmla="*/ 7249008 w 8655537"/>
              <a:gd name="connsiteY10" fmla="*/ 1770028 h 3570452"/>
              <a:gd name="connsiteX11" fmla="*/ 8082590 w 8655537"/>
              <a:gd name="connsiteY11" fmla="*/ 1284927 h 3570452"/>
              <a:gd name="connsiteX12" fmla="*/ 8649446 w 8655537"/>
              <a:gd name="connsiteY12" fmla="*/ 1632959 h 3570452"/>
              <a:gd name="connsiteX0" fmla="*/ 0 w 8655537"/>
              <a:gd name="connsiteY0" fmla="*/ 3570452 h 3570452"/>
              <a:gd name="connsiteX1" fmla="*/ 276446 w 8655537"/>
              <a:gd name="connsiteY1" fmla="*/ 1385770 h 3570452"/>
              <a:gd name="connsiteX2" fmla="*/ 865493 w 8655537"/>
              <a:gd name="connsiteY2" fmla="*/ 7740 h 3570452"/>
              <a:gd name="connsiteX3" fmla="*/ 1364518 w 8655537"/>
              <a:gd name="connsiteY3" fmla="*/ 888615 h 3570452"/>
              <a:gd name="connsiteX4" fmla="*/ 1642624 w 8655537"/>
              <a:gd name="connsiteY4" fmla="*/ 2179893 h 3570452"/>
              <a:gd name="connsiteX5" fmla="*/ 2118968 w 8655537"/>
              <a:gd name="connsiteY5" fmla="*/ 3461488 h 3570452"/>
              <a:gd name="connsiteX6" fmla="*/ 3057933 w 8655537"/>
              <a:gd name="connsiteY6" fmla="*/ 1960670 h 3570452"/>
              <a:gd name="connsiteX7" fmla="*/ 4056908 w 8655537"/>
              <a:gd name="connsiteY7" fmla="*/ 1147384 h 3570452"/>
              <a:gd name="connsiteX8" fmla="*/ 5419514 w 8655537"/>
              <a:gd name="connsiteY8" fmla="*/ 2131266 h 3570452"/>
              <a:gd name="connsiteX9" fmla="*/ 6096692 w 8655537"/>
              <a:gd name="connsiteY9" fmla="*/ 2334297 h 3570452"/>
              <a:gd name="connsiteX10" fmla="*/ 7249008 w 8655537"/>
              <a:gd name="connsiteY10" fmla="*/ 1770028 h 3570452"/>
              <a:gd name="connsiteX11" fmla="*/ 8082590 w 8655537"/>
              <a:gd name="connsiteY11" fmla="*/ 1284927 h 3570452"/>
              <a:gd name="connsiteX12" fmla="*/ 8649446 w 8655537"/>
              <a:gd name="connsiteY12" fmla="*/ 1632959 h 3570452"/>
              <a:gd name="connsiteX0" fmla="*/ 0 w 8655146"/>
              <a:gd name="connsiteY0" fmla="*/ 3570452 h 3570452"/>
              <a:gd name="connsiteX1" fmla="*/ 276446 w 8655146"/>
              <a:gd name="connsiteY1" fmla="*/ 1385770 h 3570452"/>
              <a:gd name="connsiteX2" fmla="*/ 865493 w 8655146"/>
              <a:gd name="connsiteY2" fmla="*/ 7740 h 3570452"/>
              <a:gd name="connsiteX3" fmla="*/ 1364518 w 8655146"/>
              <a:gd name="connsiteY3" fmla="*/ 888615 h 3570452"/>
              <a:gd name="connsiteX4" fmla="*/ 1642624 w 8655146"/>
              <a:gd name="connsiteY4" fmla="*/ 2179893 h 3570452"/>
              <a:gd name="connsiteX5" fmla="*/ 2118968 w 8655146"/>
              <a:gd name="connsiteY5" fmla="*/ 3461488 h 3570452"/>
              <a:gd name="connsiteX6" fmla="*/ 3057933 w 8655146"/>
              <a:gd name="connsiteY6" fmla="*/ 1960670 h 3570452"/>
              <a:gd name="connsiteX7" fmla="*/ 4056908 w 8655146"/>
              <a:gd name="connsiteY7" fmla="*/ 1147384 h 3570452"/>
              <a:gd name="connsiteX8" fmla="*/ 5419514 w 8655146"/>
              <a:gd name="connsiteY8" fmla="*/ 2131266 h 3570452"/>
              <a:gd name="connsiteX9" fmla="*/ 6096692 w 8655146"/>
              <a:gd name="connsiteY9" fmla="*/ 2334297 h 3570452"/>
              <a:gd name="connsiteX10" fmla="*/ 7249008 w 8655146"/>
              <a:gd name="connsiteY10" fmla="*/ 1770028 h 3570452"/>
              <a:gd name="connsiteX11" fmla="*/ 8052111 w 8655146"/>
              <a:gd name="connsiteY11" fmla="*/ 1457623 h 3570452"/>
              <a:gd name="connsiteX12" fmla="*/ 8649446 w 8655146"/>
              <a:gd name="connsiteY12" fmla="*/ 1632959 h 3570452"/>
              <a:gd name="connsiteX0" fmla="*/ 0 w 8649446"/>
              <a:gd name="connsiteY0" fmla="*/ 3570452 h 3570452"/>
              <a:gd name="connsiteX1" fmla="*/ 276446 w 8649446"/>
              <a:gd name="connsiteY1" fmla="*/ 1385770 h 3570452"/>
              <a:gd name="connsiteX2" fmla="*/ 865493 w 8649446"/>
              <a:gd name="connsiteY2" fmla="*/ 7740 h 3570452"/>
              <a:gd name="connsiteX3" fmla="*/ 1364518 w 8649446"/>
              <a:gd name="connsiteY3" fmla="*/ 888615 h 3570452"/>
              <a:gd name="connsiteX4" fmla="*/ 1642624 w 8649446"/>
              <a:gd name="connsiteY4" fmla="*/ 2179893 h 3570452"/>
              <a:gd name="connsiteX5" fmla="*/ 2118968 w 8649446"/>
              <a:gd name="connsiteY5" fmla="*/ 3461488 h 3570452"/>
              <a:gd name="connsiteX6" fmla="*/ 3057933 w 8649446"/>
              <a:gd name="connsiteY6" fmla="*/ 1960670 h 3570452"/>
              <a:gd name="connsiteX7" fmla="*/ 4056908 w 8649446"/>
              <a:gd name="connsiteY7" fmla="*/ 1147384 h 3570452"/>
              <a:gd name="connsiteX8" fmla="*/ 5419514 w 8649446"/>
              <a:gd name="connsiteY8" fmla="*/ 2131266 h 3570452"/>
              <a:gd name="connsiteX9" fmla="*/ 6096692 w 8649446"/>
              <a:gd name="connsiteY9" fmla="*/ 2334297 h 3570452"/>
              <a:gd name="connsiteX10" fmla="*/ 7249008 w 8649446"/>
              <a:gd name="connsiteY10" fmla="*/ 1770028 h 3570452"/>
              <a:gd name="connsiteX11" fmla="*/ 8052111 w 8649446"/>
              <a:gd name="connsiteY11" fmla="*/ 1457623 h 3570452"/>
              <a:gd name="connsiteX12" fmla="*/ 8391324 w 8649446"/>
              <a:gd name="connsiteY12" fmla="*/ 1548895 h 3570452"/>
              <a:gd name="connsiteX13" fmla="*/ 8649446 w 8649446"/>
              <a:gd name="connsiteY13" fmla="*/ 1632959 h 3570452"/>
              <a:gd name="connsiteX0" fmla="*/ 0 w 8649446"/>
              <a:gd name="connsiteY0" fmla="*/ 3570452 h 3570452"/>
              <a:gd name="connsiteX1" fmla="*/ 276446 w 8649446"/>
              <a:gd name="connsiteY1" fmla="*/ 1385770 h 3570452"/>
              <a:gd name="connsiteX2" fmla="*/ 865493 w 8649446"/>
              <a:gd name="connsiteY2" fmla="*/ 7740 h 3570452"/>
              <a:gd name="connsiteX3" fmla="*/ 1364518 w 8649446"/>
              <a:gd name="connsiteY3" fmla="*/ 888615 h 3570452"/>
              <a:gd name="connsiteX4" fmla="*/ 1642624 w 8649446"/>
              <a:gd name="connsiteY4" fmla="*/ 2179893 h 3570452"/>
              <a:gd name="connsiteX5" fmla="*/ 2118968 w 8649446"/>
              <a:gd name="connsiteY5" fmla="*/ 3461488 h 3570452"/>
              <a:gd name="connsiteX6" fmla="*/ 3057933 w 8649446"/>
              <a:gd name="connsiteY6" fmla="*/ 1960670 h 3570452"/>
              <a:gd name="connsiteX7" fmla="*/ 4056908 w 8649446"/>
              <a:gd name="connsiteY7" fmla="*/ 1147384 h 3570452"/>
              <a:gd name="connsiteX8" fmla="*/ 5419514 w 8649446"/>
              <a:gd name="connsiteY8" fmla="*/ 2131266 h 3570452"/>
              <a:gd name="connsiteX9" fmla="*/ 6096692 w 8649446"/>
              <a:gd name="connsiteY9" fmla="*/ 2334297 h 3570452"/>
              <a:gd name="connsiteX10" fmla="*/ 7249008 w 8649446"/>
              <a:gd name="connsiteY10" fmla="*/ 1770028 h 3570452"/>
              <a:gd name="connsiteX11" fmla="*/ 8052111 w 8649446"/>
              <a:gd name="connsiteY11" fmla="*/ 1457623 h 3570452"/>
              <a:gd name="connsiteX12" fmla="*/ 8411644 w 8649446"/>
              <a:gd name="connsiteY12" fmla="*/ 1528578 h 3570452"/>
              <a:gd name="connsiteX13" fmla="*/ 8649446 w 8649446"/>
              <a:gd name="connsiteY13" fmla="*/ 1632959 h 3570452"/>
              <a:gd name="connsiteX0" fmla="*/ 0 w 8649446"/>
              <a:gd name="connsiteY0" fmla="*/ 3651011 h 3651011"/>
              <a:gd name="connsiteX1" fmla="*/ 276446 w 8649446"/>
              <a:gd name="connsiteY1" fmla="*/ 1466329 h 3651011"/>
              <a:gd name="connsiteX2" fmla="*/ 804535 w 8649446"/>
              <a:gd name="connsiteY2" fmla="*/ 7030 h 3651011"/>
              <a:gd name="connsiteX3" fmla="*/ 1364518 w 8649446"/>
              <a:gd name="connsiteY3" fmla="*/ 969174 h 3651011"/>
              <a:gd name="connsiteX4" fmla="*/ 1642624 w 8649446"/>
              <a:gd name="connsiteY4" fmla="*/ 2260452 h 3651011"/>
              <a:gd name="connsiteX5" fmla="*/ 2118968 w 8649446"/>
              <a:gd name="connsiteY5" fmla="*/ 3542047 h 3651011"/>
              <a:gd name="connsiteX6" fmla="*/ 3057933 w 8649446"/>
              <a:gd name="connsiteY6" fmla="*/ 2041229 h 3651011"/>
              <a:gd name="connsiteX7" fmla="*/ 4056908 w 8649446"/>
              <a:gd name="connsiteY7" fmla="*/ 1227943 h 3651011"/>
              <a:gd name="connsiteX8" fmla="*/ 5419514 w 8649446"/>
              <a:gd name="connsiteY8" fmla="*/ 2211825 h 3651011"/>
              <a:gd name="connsiteX9" fmla="*/ 6096692 w 8649446"/>
              <a:gd name="connsiteY9" fmla="*/ 2414856 h 3651011"/>
              <a:gd name="connsiteX10" fmla="*/ 7249008 w 8649446"/>
              <a:gd name="connsiteY10" fmla="*/ 1850587 h 3651011"/>
              <a:gd name="connsiteX11" fmla="*/ 8052111 w 8649446"/>
              <a:gd name="connsiteY11" fmla="*/ 1538182 h 3651011"/>
              <a:gd name="connsiteX12" fmla="*/ 8411644 w 8649446"/>
              <a:gd name="connsiteY12" fmla="*/ 1609137 h 3651011"/>
              <a:gd name="connsiteX13" fmla="*/ 8649446 w 8649446"/>
              <a:gd name="connsiteY13" fmla="*/ 1713518 h 3651011"/>
              <a:gd name="connsiteX0" fmla="*/ 0 w 8649446"/>
              <a:gd name="connsiteY0" fmla="*/ 3648547 h 3648547"/>
              <a:gd name="connsiteX1" fmla="*/ 276446 w 8649446"/>
              <a:gd name="connsiteY1" fmla="*/ 1463865 h 3648547"/>
              <a:gd name="connsiteX2" fmla="*/ 804535 w 8649446"/>
              <a:gd name="connsiteY2" fmla="*/ 4566 h 3648547"/>
              <a:gd name="connsiteX3" fmla="*/ 1354359 w 8649446"/>
              <a:gd name="connsiteY3" fmla="*/ 1047978 h 3648547"/>
              <a:gd name="connsiteX4" fmla="*/ 1642624 w 8649446"/>
              <a:gd name="connsiteY4" fmla="*/ 2257988 h 3648547"/>
              <a:gd name="connsiteX5" fmla="*/ 2118968 w 8649446"/>
              <a:gd name="connsiteY5" fmla="*/ 3539583 h 3648547"/>
              <a:gd name="connsiteX6" fmla="*/ 3057933 w 8649446"/>
              <a:gd name="connsiteY6" fmla="*/ 2038765 h 3648547"/>
              <a:gd name="connsiteX7" fmla="*/ 4056908 w 8649446"/>
              <a:gd name="connsiteY7" fmla="*/ 1225479 h 3648547"/>
              <a:gd name="connsiteX8" fmla="*/ 5419514 w 8649446"/>
              <a:gd name="connsiteY8" fmla="*/ 2209361 h 3648547"/>
              <a:gd name="connsiteX9" fmla="*/ 6096692 w 8649446"/>
              <a:gd name="connsiteY9" fmla="*/ 2412392 h 3648547"/>
              <a:gd name="connsiteX10" fmla="*/ 7249008 w 8649446"/>
              <a:gd name="connsiteY10" fmla="*/ 1848123 h 3648547"/>
              <a:gd name="connsiteX11" fmla="*/ 8052111 w 8649446"/>
              <a:gd name="connsiteY11" fmla="*/ 1535718 h 3648547"/>
              <a:gd name="connsiteX12" fmla="*/ 8411644 w 8649446"/>
              <a:gd name="connsiteY12" fmla="*/ 1606673 h 3648547"/>
              <a:gd name="connsiteX13" fmla="*/ 8649446 w 8649446"/>
              <a:gd name="connsiteY13" fmla="*/ 1711054 h 3648547"/>
              <a:gd name="connsiteX0" fmla="*/ 0 w 8649446"/>
              <a:gd name="connsiteY0" fmla="*/ 3648556 h 3648556"/>
              <a:gd name="connsiteX1" fmla="*/ 276446 w 8649446"/>
              <a:gd name="connsiteY1" fmla="*/ 1463874 h 3648556"/>
              <a:gd name="connsiteX2" fmla="*/ 804535 w 8649446"/>
              <a:gd name="connsiteY2" fmla="*/ 4575 h 3648556"/>
              <a:gd name="connsiteX3" fmla="*/ 1354359 w 8649446"/>
              <a:gd name="connsiteY3" fmla="*/ 1047987 h 3648556"/>
              <a:gd name="connsiteX4" fmla="*/ 1693423 w 8649446"/>
              <a:gd name="connsiteY4" fmla="*/ 2268156 h 3648556"/>
              <a:gd name="connsiteX5" fmla="*/ 2118968 w 8649446"/>
              <a:gd name="connsiteY5" fmla="*/ 3539592 h 3648556"/>
              <a:gd name="connsiteX6" fmla="*/ 3057933 w 8649446"/>
              <a:gd name="connsiteY6" fmla="*/ 2038774 h 3648556"/>
              <a:gd name="connsiteX7" fmla="*/ 4056908 w 8649446"/>
              <a:gd name="connsiteY7" fmla="*/ 1225488 h 3648556"/>
              <a:gd name="connsiteX8" fmla="*/ 5419514 w 8649446"/>
              <a:gd name="connsiteY8" fmla="*/ 2209370 h 3648556"/>
              <a:gd name="connsiteX9" fmla="*/ 6096692 w 8649446"/>
              <a:gd name="connsiteY9" fmla="*/ 2412401 h 3648556"/>
              <a:gd name="connsiteX10" fmla="*/ 7249008 w 8649446"/>
              <a:gd name="connsiteY10" fmla="*/ 1848132 h 3648556"/>
              <a:gd name="connsiteX11" fmla="*/ 8052111 w 8649446"/>
              <a:gd name="connsiteY11" fmla="*/ 1535727 h 3648556"/>
              <a:gd name="connsiteX12" fmla="*/ 8411644 w 8649446"/>
              <a:gd name="connsiteY12" fmla="*/ 1606682 h 3648556"/>
              <a:gd name="connsiteX13" fmla="*/ 8649446 w 8649446"/>
              <a:gd name="connsiteY13" fmla="*/ 1711063 h 3648556"/>
              <a:gd name="connsiteX0" fmla="*/ 0 w 8649446"/>
              <a:gd name="connsiteY0" fmla="*/ 3648556 h 3648556"/>
              <a:gd name="connsiteX1" fmla="*/ 276446 w 8649446"/>
              <a:gd name="connsiteY1" fmla="*/ 1463874 h 3648556"/>
              <a:gd name="connsiteX2" fmla="*/ 804535 w 8649446"/>
              <a:gd name="connsiteY2" fmla="*/ 4575 h 3648556"/>
              <a:gd name="connsiteX3" fmla="*/ 1354359 w 8649446"/>
              <a:gd name="connsiteY3" fmla="*/ 1047987 h 3648556"/>
              <a:gd name="connsiteX4" fmla="*/ 1693423 w 8649446"/>
              <a:gd name="connsiteY4" fmla="*/ 2268156 h 3648556"/>
              <a:gd name="connsiteX5" fmla="*/ 2200247 w 8649446"/>
              <a:gd name="connsiteY5" fmla="*/ 3427848 h 3648556"/>
              <a:gd name="connsiteX6" fmla="*/ 3057933 w 8649446"/>
              <a:gd name="connsiteY6" fmla="*/ 2038774 h 3648556"/>
              <a:gd name="connsiteX7" fmla="*/ 4056908 w 8649446"/>
              <a:gd name="connsiteY7" fmla="*/ 1225488 h 3648556"/>
              <a:gd name="connsiteX8" fmla="*/ 5419514 w 8649446"/>
              <a:gd name="connsiteY8" fmla="*/ 2209370 h 3648556"/>
              <a:gd name="connsiteX9" fmla="*/ 6096692 w 8649446"/>
              <a:gd name="connsiteY9" fmla="*/ 2412401 h 3648556"/>
              <a:gd name="connsiteX10" fmla="*/ 7249008 w 8649446"/>
              <a:gd name="connsiteY10" fmla="*/ 1848132 h 3648556"/>
              <a:gd name="connsiteX11" fmla="*/ 8052111 w 8649446"/>
              <a:gd name="connsiteY11" fmla="*/ 1535727 h 3648556"/>
              <a:gd name="connsiteX12" fmla="*/ 8411644 w 8649446"/>
              <a:gd name="connsiteY12" fmla="*/ 1606682 h 3648556"/>
              <a:gd name="connsiteX13" fmla="*/ 8649446 w 8649446"/>
              <a:gd name="connsiteY13" fmla="*/ 1711063 h 3648556"/>
              <a:gd name="connsiteX0" fmla="*/ 0 w 8649446"/>
              <a:gd name="connsiteY0" fmla="*/ 3644032 h 3644032"/>
              <a:gd name="connsiteX1" fmla="*/ 276446 w 8649446"/>
              <a:gd name="connsiteY1" fmla="*/ 1459350 h 3644032"/>
              <a:gd name="connsiteX2" fmla="*/ 804535 w 8649446"/>
              <a:gd name="connsiteY2" fmla="*/ 51 h 3644032"/>
              <a:gd name="connsiteX3" fmla="*/ 1476276 w 8649446"/>
              <a:gd name="connsiteY3" fmla="*/ 1409172 h 3644032"/>
              <a:gd name="connsiteX4" fmla="*/ 1693423 w 8649446"/>
              <a:gd name="connsiteY4" fmla="*/ 2263632 h 3644032"/>
              <a:gd name="connsiteX5" fmla="*/ 2200247 w 8649446"/>
              <a:gd name="connsiteY5" fmla="*/ 3423324 h 3644032"/>
              <a:gd name="connsiteX6" fmla="*/ 3057933 w 8649446"/>
              <a:gd name="connsiteY6" fmla="*/ 2034250 h 3644032"/>
              <a:gd name="connsiteX7" fmla="*/ 4056908 w 8649446"/>
              <a:gd name="connsiteY7" fmla="*/ 1220964 h 3644032"/>
              <a:gd name="connsiteX8" fmla="*/ 5419514 w 8649446"/>
              <a:gd name="connsiteY8" fmla="*/ 2204846 h 3644032"/>
              <a:gd name="connsiteX9" fmla="*/ 6096692 w 8649446"/>
              <a:gd name="connsiteY9" fmla="*/ 2407877 h 3644032"/>
              <a:gd name="connsiteX10" fmla="*/ 7249008 w 8649446"/>
              <a:gd name="connsiteY10" fmla="*/ 1843608 h 3644032"/>
              <a:gd name="connsiteX11" fmla="*/ 8052111 w 8649446"/>
              <a:gd name="connsiteY11" fmla="*/ 1531203 h 3644032"/>
              <a:gd name="connsiteX12" fmla="*/ 8411644 w 8649446"/>
              <a:gd name="connsiteY12" fmla="*/ 1602158 h 3644032"/>
              <a:gd name="connsiteX13" fmla="*/ 8649446 w 8649446"/>
              <a:gd name="connsiteY13" fmla="*/ 1706539 h 3644032"/>
              <a:gd name="connsiteX0" fmla="*/ 0 w 8649446"/>
              <a:gd name="connsiteY0" fmla="*/ 3644013 h 3644013"/>
              <a:gd name="connsiteX1" fmla="*/ 276446 w 8649446"/>
              <a:gd name="connsiteY1" fmla="*/ 1459331 h 3644013"/>
              <a:gd name="connsiteX2" fmla="*/ 804535 w 8649446"/>
              <a:gd name="connsiteY2" fmla="*/ 32 h 3644013"/>
              <a:gd name="connsiteX3" fmla="*/ 1435637 w 8649446"/>
              <a:gd name="connsiteY3" fmla="*/ 1419312 h 3644013"/>
              <a:gd name="connsiteX4" fmla="*/ 1693423 w 8649446"/>
              <a:gd name="connsiteY4" fmla="*/ 2263613 h 3644013"/>
              <a:gd name="connsiteX5" fmla="*/ 2200247 w 8649446"/>
              <a:gd name="connsiteY5" fmla="*/ 3423305 h 3644013"/>
              <a:gd name="connsiteX6" fmla="*/ 3057933 w 8649446"/>
              <a:gd name="connsiteY6" fmla="*/ 2034231 h 3644013"/>
              <a:gd name="connsiteX7" fmla="*/ 4056908 w 8649446"/>
              <a:gd name="connsiteY7" fmla="*/ 1220945 h 3644013"/>
              <a:gd name="connsiteX8" fmla="*/ 5419514 w 8649446"/>
              <a:gd name="connsiteY8" fmla="*/ 2204827 h 3644013"/>
              <a:gd name="connsiteX9" fmla="*/ 6096692 w 8649446"/>
              <a:gd name="connsiteY9" fmla="*/ 2407858 h 3644013"/>
              <a:gd name="connsiteX10" fmla="*/ 7249008 w 8649446"/>
              <a:gd name="connsiteY10" fmla="*/ 1843589 h 3644013"/>
              <a:gd name="connsiteX11" fmla="*/ 8052111 w 8649446"/>
              <a:gd name="connsiteY11" fmla="*/ 1531184 h 3644013"/>
              <a:gd name="connsiteX12" fmla="*/ 8411644 w 8649446"/>
              <a:gd name="connsiteY12" fmla="*/ 1602139 h 3644013"/>
              <a:gd name="connsiteX13" fmla="*/ 8649446 w 8649446"/>
              <a:gd name="connsiteY13" fmla="*/ 1706520 h 3644013"/>
              <a:gd name="connsiteX0" fmla="*/ 0 w 8649446"/>
              <a:gd name="connsiteY0" fmla="*/ 3644013 h 3644013"/>
              <a:gd name="connsiteX1" fmla="*/ 276446 w 8649446"/>
              <a:gd name="connsiteY1" fmla="*/ 1459331 h 3644013"/>
              <a:gd name="connsiteX2" fmla="*/ 804535 w 8649446"/>
              <a:gd name="connsiteY2" fmla="*/ 32 h 3644013"/>
              <a:gd name="connsiteX3" fmla="*/ 1435637 w 8649446"/>
              <a:gd name="connsiteY3" fmla="*/ 1419312 h 3644013"/>
              <a:gd name="connsiteX4" fmla="*/ 1754381 w 8649446"/>
              <a:gd name="connsiteY4" fmla="*/ 2415992 h 3644013"/>
              <a:gd name="connsiteX5" fmla="*/ 2200247 w 8649446"/>
              <a:gd name="connsiteY5" fmla="*/ 3423305 h 3644013"/>
              <a:gd name="connsiteX6" fmla="*/ 3057933 w 8649446"/>
              <a:gd name="connsiteY6" fmla="*/ 2034231 h 3644013"/>
              <a:gd name="connsiteX7" fmla="*/ 4056908 w 8649446"/>
              <a:gd name="connsiteY7" fmla="*/ 1220945 h 3644013"/>
              <a:gd name="connsiteX8" fmla="*/ 5419514 w 8649446"/>
              <a:gd name="connsiteY8" fmla="*/ 2204827 h 3644013"/>
              <a:gd name="connsiteX9" fmla="*/ 6096692 w 8649446"/>
              <a:gd name="connsiteY9" fmla="*/ 2407858 h 3644013"/>
              <a:gd name="connsiteX10" fmla="*/ 7249008 w 8649446"/>
              <a:gd name="connsiteY10" fmla="*/ 1843589 h 3644013"/>
              <a:gd name="connsiteX11" fmla="*/ 8052111 w 8649446"/>
              <a:gd name="connsiteY11" fmla="*/ 1531184 h 3644013"/>
              <a:gd name="connsiteX12" fmla="*/ 8411644 w 8649446"/>
              <a:gd name="connsiteY12" fmla="*/ 1602139 h 3644013"/>
              <a:gd name="connsiteX13" fmla="*/ 8649446 w 8649446"/>
              <a:gd name="connsiteY13" fmla="*/ 1706520 h 3644013"/>
              <a:gd name="connsiteX0" fmla="*/ 0 w 8649446"/>
              <a:gd name="connsiteY0" fmla="*/ 3644013 h 3644013"/>
              <a:gd name="connsiteX1" fmla="*/ 276446 w 8649446"/>
              <a:gd name="connsiteY1" fmla="*/ 1459331 h 3644013"/>
              <a:gd name="connsiteX2" fmla="*/ 804535 w 8649446"/>
              <a:gd name="connsiteY2" fmla="*/ 32 h 3644013"/>
              <a:gd name="connsiteX3" fmla="*/ 1435637 w 8649446"/>
              <a:gd name="connsiteY3" fmla="*/ 1419312 h 3644013"/>
              <a:gd name="connsiteX4" fmla="*/ 1734062 w 8649446"/>
              <a:gd name="connsiteY4" fmla="*/ 2426151 h 3644013"/>
              <a:gd name="connsiteX5" fmla="*/ 2200247 w 8649446"/>
              <a:gd name="connsiteY5" fmla="*/ 3423305 h 3644013"/>
              <a:gd name="connsiteX6" fmla="*/ 3057933 w 8649446"/>
              <a:gd name="connsiteY6" fmla="*/ 2034231 h 3644013"/>
              <a:gd name="connsiteX7" fmla="*/ 4056908 w 8649446"/>
              <a:gd name="connsiteY7" fmla="*/ 1220945 h 3644013"/>
              <a:gd name="connsiteX8" fmla="*/ 5419514 w 8649446"/>
              <a:gd name="connsiteY8" fmla="*/ 2204827 h 3644013"/>
              <a:gd name="connsiteX9" fmla="*/ 6096692 w 8649446"/>
              <a:gd name="connsiteY9" fmla="*/ 2407858 h 3644013"/>
              <a:gd name="connsiteX10" fmla="*/ 7249008 w 8649446"/>
              <a:gd name="connsiteY10" fmla="*/ 1843589 h 3644013"/>
              <a:gd name="connsiteX11" fmla="*/ 8052111 w 8649446"/>
              <a:gd name="connsiteY11" fmla="*/ 1531184 h 3644013"/>
              <a:gd name="connsiteX12" fmla="*/ 8411644 w 8649446"/>
              <a:gd name="connsiteY12" fmla="*/ 1602139 h 3644013"/>
              <a:gd name="connsiteX13" fmla="*/ 8649446 w 8649446"/>
              <a:gd name="connsiteY13" fmla="*/ 1706520 h 3644013"/>
              <a:gd name="connsiteX0" fmla="*/ 0 w 8649446"/>
              <a:gd name="connsiteY0" fmla="*/ 3644013 h 3644013"/>
              <a:gd name="connsiteX1" fmla="*/ 276446 w 8649446"/>
              <a:gd name="connsiteY1" fmla="*/ 1459331 h 3644013"/>
              <a:gd name="connsiteX2" fmla="*/ 804535 w 8649446"/>
              <a:gd name="connsiteY2" fmla="*/ 32 h 3644013"/>
              <a:gd name="connsiteX3" fmla="*/ 1435637 w 8649446"/>
              <a:gd name="connsiteY3" fmla="*/ 1419312 h 3644013"/>
              <a:gd name="connsiteX4" fmla="*/ 1734062 w 8649446"/>
              <a:gd name="connsiteY4" fmla="*/ 2426151 h 3644013"/>
              <a:gd name="connsiteX5" fmla="*/ 2200247 w 8649446"/>
              <a:gd name="connsiteY5" fmla="*/ 3423305 h 3644013"/>
              <a:gd name="connsiteX6" fmla="*/ 3057933 w 8649446"/>
              <a:gd name="connsiteY6" fmla="*/ 2034231 h 3644013"/>
              <a:gd name="connsiteX7" fmla="*/ 3945151 w 8649446"/>
              <a:gd name="connsiteY7" fmla="*/ 1220945 h 3644013"/>
              <a:gd name="connsiteX8" fmla="*/ 5419514 w 8649446"/>
              <a:gd name="connsiteY8" fmla="*/ 2204827 h 3644013"/>
              <a:gd name="connsiteX9" fmla="*/ 6096692 w 8649446"/>
              <a:gd name="connsiteY9" fmla="*/ 2407858 h 3644013"/>
              <a:gd name="connsiteX10" fmla="*/ 7249008 w 8649446"/>
              <a:gd name="connsiteY10" fmla="*/ 1843589 h 3644013"/>
              <a:gd name="connsiteX11" fmla="*/ 8052111 w 8649446"/>
              <a:gd name="connsiteY11" fmla="*/ 1531184 h 3644013"/>
              <a:gd name="connsiteX12" fmla="*/ 8411644 w 8649446"/>
              <a:gd name="connsiteY12" fmla="*/ 1602139 h 3644013"/>
              <a:gd name="connsiteX13" fmla="*/ 8649446 w 8649446"/>
              <a:gd name="connsiteY13" fmla="*/ 1706520 h 3644013"/>
              <a:gd name="connsiteX0" fmla="*/ 0 w 8649446"/>
              <a:gd name="connsiteY0" fmla="*/ 3644013 h 3644013"/>
              <a:gd name="connsiteX1" fmla="*/ 276446 w 8649446"/>
              <a:gd name="connsiteY1" fmla="*/ 1459331 h 3644013"/>
              <a:gd name="connsiteX2" fmla="*/ 804535 w 8649446"/>
              <a:gd name="connsiteY2" fmla="*/ 32 h 3644013"/>
              <a:gd name="connsiteX3" fmla="*/ 1435637 w 8649446"/>
              <a:gd name="connsiteY3" fmla="*/ 1419312 h 3644013"/>
              <a:gd name="connsiteX4" fmla="*/ 1734062 w 8649446"/>
              <a:gd name="connsiteY4" fmla="*/ 2426151 h 3644013"/>
              <a:gd name="connsiteX5" fmla="*/ 2200247 w 8649446"/>
              <a:gd name="connsiteY5" fmla="*/ 3423305 h 3644013"/>
              <a:gd name="connsiteX6" fmla="*/ 2915697 w 8649446"/>
              <a:gd name="connsiteY6" fmla="*/ 2491367 h 3644013"/>
              <a:gd name="connsiteX7" fmla="*/ 3945151 w 8649446"/>
              <a:gd name="connsiteY7" fmla="*/ 1220945 h 3644013"/>
              <a:gd name="connsiteX8" fmla="*/ 5419514 w 8649446"/>
              <a:gd name="connsiteY8" fmla="*/ 2204827 h 3644013"/>
              <a:gd name="connsiteX9" fmla="*/ 6096692 w 8649446"/>
              <a:gd name="connsiteY9" fmla="*/ 2407858 h 3644013"/>
              <a:gd name="connsiteX10" fmla="*/ 7249008 w 8649446"/>
              <a:gd name="connsiteY10" fmla="*/ 1843589 h 3644013"/>
              <a:gd name="connsiteX11" fmla="*/ 8052111 w 8649446"/>
              <a:gd name="connsiteY11" fmla="*/ 1531184 h 3644013"/>
              <a:gd name="connsiteX12" fmla="*/ 8411644 w 8649446"/>
              <a:gd name="connsiteY12" fmla="*/ 1602139 h 3644013"/>
              <a:gd name="connsiteX13" fmla="*/ 8649446 w 8649446"/>
              <a:gd name="connsiteY13" fmla="*/ 1706520 h 3644013"/>
              <a:gd name="connsiteX0" fmla="*/ 0 w 8649446"/>
              <a:gd name="connsiteY0" fmla="*/ 3644013 h 3644013"/>
              <a:gd name="connsiteX1" fmla="*/ 276446 w 8649446"/>
              <a:gd name="connsiteY1" fmla="*/ 1459331 h 3644013"/>
              <a:gd name="connsiteX2" fmla="*/ 804535 w 8649446"/>
              <a:gd name="connsiteY2" fmla="*/ 32 h 3644013"/>
              <a:gd name="connsiteX3" fmla="*/ 1435637 w 8649446"/>
              <a:gd name="connsiteY3" fmla="*/ 1419312 h 3644013"/>
              <a:gd name="connsiteX4" fmla="*/ 1734062 w 8649446"/>
              <a:gd name="connsiteY4" fmla="*/ 2426151 h 3644013"/>
              <a:gd name="connsiteX5" fmla="*/ 2200247 w 8649446"/>
              <a:gd name="connsiteY5" fmla="*/ 3423305 h 3644013"/>
              <a:gd name="connsiteX6" fmla="*/ 2864899 w 8649446"/>
              <a:gd name="connsiteY6" fmla="*/ 2481208 h 3644013"/>
              <a:gd name="connsiteX7" fmla="*/ 3945151 w 8649446"/>
              <a:gd name="connsiteY7" fmla="*/ 1220945 h 3644013"/>
              <a:gd name="connsiteX8" fmla="*/ 5419514 w 8649446"/>
              <a:gd name="connsiteY8" fmla="*/ 2204827 h 3644013"/>
              <a:gd name="connsiteX9" fmla="*/ 6096692 w 8649446"/>
              <a:gd name="connsiteY9" fmla="*/ 2407858 h 3644013"/>
              <a:gd name="connsiteX10" fmla="*/ 7249008 w 8649446"/>
              <a:gd name="connsiteY10" fmla="*/ 1843589 h 3644013"/>
              <a:gd name="connsiteX11" fmla="*/ 8052111 w 8649446"/>
              <a:gd name="connsiteY11" fmla="*/ 1531184 h 3644013"/>
              <a:gd name="connsiteX12" fmla="*/ 8411644 w 8649446"/>
              <a:gd name="connsiteY12" fmla="*/ 1602139 h 3644013"/>
              <a:gd name="connsiteX13" fmla="*/ 8649446 w 8649446"/>
              <a:gd name="connsiteY13" fmla="*/ 1706520 h 3644013"/>
              <a:gd name="connsiteX0" fmla="*/ 0 w 8649446"/>
              <a:gd name="connsiteY0" fmla="*/ 3644013 h 3644013"/>
              <a:gd name="connsiteX1" fmla="*/ 276446 w 8649446"/>
              <a:gd name="connsiteY1" fmla="*/ 1459331 h 3644013"/>
              <a:gd name="connsiteX2" fmla="*/ 804535 w 8649446"/>
              <a:gd name="connsiteY2" fmla="*/ 32 h 3644013"/>
              <a:gd name="connsiteX3" fmla="*/ 1435637 w 8649446"/>
              <a:gd name="connsiteY3" fmla="*/ 1419312 h 3644013"/>
              <a:gd name="connsiteX4" fmla="*/ 1734062 w 8649446"/>
              <a:gd name="connsiteY4" fmla="*/ 2426151 h 3644013"/>
              <a:gd name="connsiteX5" fmla="*/ 2200247 w 8649446"/>
              <a:gd name="connsiteY5" fmla="*/ 3423305 h 3644013"/>
              <a:gd name="connsiteX6" fmla="*/ 2864899 w 8649446"/>
              <a:gd name="connsiteY6" fmla="*/ 2481208 h 3644013"/>
              <a:gd name="connsiteX7" fmla="*/ 3945151 w 8649446"/>
              <a:gd name="connsiteY7" fmla="*/ 1220945 h 3644013"/>
              <a:gd name="connsiteX8" fmla="*/ 5419514 w 8649446"/>
              <a:gd name="connsiteY8" fmla="*/ 2204827 h 3644013"/>
              <a:gd name="connsiteX9" fmla="*/ 6096692 w 8649446"/>
              <a:gd name="connsiteY9" fmla="*/ 2407858 h 3644013"/>
              <a:gd name="connsiteX10" fmla="*/ 7249008 w 8649446"/>
              <a:gd name="connsiteY10" fmla="*/ 1843589 h 3644013"/>
              <a:gd name="connsiteX11" fmla="*/ 8052111 w 8649446"/>
              <a:gd name="connsiteY11" fmla="*/ 1531184 h 3644013"/>
              <a:gd name="connsiteX12" fmla="*/ 8411644 w 8649446"/>
              <a:gd name="connsiteY12" fmla="*/ 1602139 h 3644013"/>
              <a:gd name="connsiteX13" fmla="*/ 8649446 w 8649446"/>
              <a:gd name="connsiteY13" fmla="*/ 1706520 h 3644013"/>
              <a:gd name="connsiteX0" fmla="*/ 0 w 8649446"/>
              <a:gd name="connsiteY0" fmla="*/ 3644013 h 3644013"/>
              <a:gd name="connsiteX1" fmla="*/ 276446 w 8649446"/>
              <a:gd name="connsiteY1" fmla="*/ 1459331 h 3644013"/>
              <a:gd name="connsiteX2" fmla="*/ 804535 w 8649446"/>
              <a:gd name="connsiteY2" fmla="*/ 32 h 3644013"/>
              <a:gd name="connsiteX3" fmla="*/ 1435637 w 8649446"/>
              <a:gd name="connsiteY3" fmla="*/ 1419312 h 3644013"/>
              <a:gd name="connsiteX4" fmla="*/ 1734062 w 8649446"/>
              <a:gd name="connsiteY4" fmla="*/ 2426151 h 3644013"/>
              <a:gd name="connsiteX5" fmla="*/ 2200247 w 8649446"/>
              <a:gd name="connsiteY5" fmla="*/ 3423305 h 3644013"/>
              <a:gd name="connsiteX6" fmla="*/ 3159532 w 8649446"/>
              <a:gd name="connsiteY6" fmla="*/ 2024072 h 3644013"/>
              <a:gd name="connsiteX7" fmla="*/ 3945151 w 8649446"/>
              <a:gd name="connsiteY7" fmla="*/ 1220945 h 3644013"/>
              <a:gd name="connsiteX8" fmla="*/ 5419514 w 8649446"/>
              <a:gd name="connsiteY8" fmla="*/ 2204827 h 3644013"/>
              <a:gd name="connsiteX9" fmla="*/ 6096692 w 8649446"/>
              <a:gd name="connsiteY9" fmla="*/ 2407858 h 3644013"/>
              <a:gd name="connsiteX10" fmla="*/ 7249008 w 8649446"/>
              <a:gd name="connsiteY10" fmla="*/ 1843589 h 3644013"/>
              <a:gd name="connsiteX11" fmla="*/ 8052111 w 8649446"/>
              <a:gd name="connsiteY11" fmla="*/ 1531184 h 3644013"/>
              <a:gd name="connsiteX12" fmla="*/ 8411644 w 8649446"/>
              <a:gd name="connsiteY12" fmla="*/ 1602139 h 3644013"/>
              <a:gd name="connsiteX13" fmla="*/ 8649446 w 8649446"/>
              <a:gd name="connsiteY13" fmla="*/ 1706520 h 3644013"/>
              <a:gd name="connsiteX0" fmla="*/ 0 w 8649446"/>
              <a:gd name="connsiteY0" fmla="*/ 3644013 h 3644013"/>
              <a:gd name="connsiteX1" fmla="*/ 276446 w 8649446"/>
              <a:gd name="connsiteY1" fmla="*/ 1459331 h 3644013"/>
              <a:gd name="connsiteX2" fmla="*/ 804535 w 8649446"/>
              <a:gd name="connsiteY2" fmla="*/ 32 h 3644013"/>
              <a:gd name="connsiteX3" fmla="*/ 1435637 w 8649446"/>
              <a:gd name="connsiteY3" fmla="*/ 1419312 h 3644013"/>
              <a:gd name="connsiteX4" fmla="*/ 1734062 w 8649446"/>
              <a:gd name="connsiteY4" fmla="*/ 2426151 h 3644013"/>
              <a:gd name="connsiteX5" fmla="*/ 2200247 w 8649446"/>
              <a:gd name="connsiteY5" fmla="*/ 3423305 h 3644013"/>
              <a:gd name="connsiteX6" fmla="*/ 3159532 w 8649446"/>
              <a:gd name="connsiteY6" fmla="*/ 2024072 h 3644013"/>
              <a:gd name="connsiteX7" fmla="*/ 3945151 w 8649446"/>
              <a:gd name="connsiteY7" fmla="*/ 1220945 h 3644013"/>
              <a:gd name="connsiteX8" fmla="*/ 5013124 w 8649446"/>
              <a:gd name="connsiteY8" fmla="*/ 1920387 h 3644013"/>
              <a:gd name="connsiteX9" fmla="*/ 6096692 w 8649446"/>
              <a:gd name="connsiteY9" fmla="*/ 2407858 h 3644013"/>
              <a:gd name="connsiteX10" fmla="*/ 7249008 w 8649446"/>
              <a:gd name="connsiteY10" fmla="*/ 1843589 h 3644013"/>
              <a:gd name="connsiteX11" fmla="*/ 8052111 w 8649446"/>
              <a:gd name="connsiteY11" fmla="*/ 1531184 h 3644013"/>
              <a:gd name="connsiteX12" fmla="*/ 8411644 w 8649446"/>
              <a:gd name="connsiteY12" fmla="*/ 1602139 h 3644013"/>
              <a:gd name="connsiteX13" fmla="*/ 8649446 w 8649446"/>
              <a:gd name="connsiteY13" fmla="*/ 1706520 h 3644013"/>
              <a:gd name="connsiteX0" fmla="*/ 0 w 8649446"/>
              <a:gd name="connsiteY0" fmla="*/ 3644013 h 3644013"/>
              <a:gd name="connsiteX1" fmla="*/ 276446 w 8649446"/>
              <a:gd name="connsiteY1" fmla="*/ 1459331 h 3644013"/>
              <a:gd name="connsiteX2" fmla="*/ 804535 w 8649446"/>
              <a:gd name="connsiteY2" fmla="*/ 32 h 3644013"/>
              <a:gd name="connsiteX3" fmla="*/ 1435637 w 8649446"/>
              <a:gd name="connsiteY3" fmla="*/ 1419312 h 3644013"/>
              <a:gd name="connsiteX4" fmla="*/ 1734062 w 8649446"/>
              <a:gd name="connsiteY4" fmla="*/ 2426151 h 3644013"/>
              <a:gd name="connsiteX5" fmla="*/ 2200247 w 8649446"/>
              <a:gd name="connsiteY5" fmla="*/ 3423305 h 3644013"/>
              <a:gd name="connsiteX6" fmla="*/ 3159532 w 8649446"/>
              <a:gd name="connsiteY6" fmla="*/ 2024072 h 3644013"/>
              <a:gd name="connsiteX7" fmla="*/ 3945151 w 8649446"/>
              <a:gd name="connsiteY7" fmla="*/ 1220945 h 3644013"/>
              <a:gd name="connsiteX8" fmla="*/ 5013124 w 8649446"/>
              <a:gd name="connsiteY8" fmla="*/ 1920387 h 3644013"/>
              <a:gd name="connsiteX9" fmla="*/ 5944295 w 8649446"/>
              <a:gd name="connsiteY9" fmla="*/ 2407858 h 3644013"/>
              <a:gd name="connsiteX10" fmla="*/ 7249008 w 8649446"/>
              <a:gd name="connsiteY10" fmla="*/ 1843589 h 3644013"/>
              <a:gd name="connsiteX11" fmla="*/ 8052111 w 8649446"/>
              <a:gd name="connsiteY11" fmla="*/ 1531184 h 3644013"/>
              <a:gd name="connsiteX12" fmla="*/ 8411644 w 8649446"/>
              <a:gd name="connsiteY12" fmla="*/ 1602139 h 3644013"/>
              <a:gd name="connsiteX13" fmla="*/ 8649446 w 8649446"/>
              <a:gd name="connsiteY13" fmla="*/ 1706520 h 3644013"/>
              <a:gd name="connsiteX0" fmla="*/ 0 w 8649446"/>
              <a:gd name="connsiteY0" fmla="*/ 3644013 h 3644013"/>
              <a:gd name="connsiteX1" fmla="*/ 276446 w 8649446"/>
              <a:gd name="connsiteY1" fmla="*/ 1459331 h 3644013"/>
              <a:gd name="connsiteX2" fmla="*/ 804535 w 8649446"/>
              <a:gd name="connsiteY2" fmla="*/ 32 h 3644013"/>
              <a:gd name="connsiteX3" fmla="*/ 1435637 w 8649446"/>
              <a:gd name="connsiteY3" fmla="*/ 1419312 h 3644013"/>
              <a:gd name="connsiteX4" fmla="*/ 1734062 w 8649446"/>
              <a:gd name="connsiteY4" fmla="*/ 2426151 h 3644013"/>
              <a:gd name="connsiteX5" fmla="*/ 2200247 w 8649446"/>
              <a:gd name="connsiteY5" fmla="*/ 3423305 h 3644013"/>
              <a:gd name="connsiteX6" fmla="*/ 3159532 w 8649446"/>
              <a:gd name="connsiteY6" fmla="*/ 2024072 h 3644013"/>
              <a:gd name="connsiteX7" fmla="*/ 3945151 w 8649446"/>
              <a:gd name="connsiteY7" fmla="*/ 1220945 h 3644013"/>
              <a:gd name="connsiteX8" fmla="*/ 5013124 w 8649446"/>
              <a:gd name="connsiteY8" fmla="*/ 1920387 h 3644013"/>
              <a:gd name="connsiteX9" fmla="*/ 5944295 w 8649446"/>
              <a:gd name="connsiteY9" fmla="*/ 2407858 h 3644013"/>
              <a:gd name="connsiteX10" fmla="*/ 7249008 w 8649446"/>
              <a:gd name="connsiteY10" fmla="*/ 1843589 h 3644013"/>
              <a:gd name="connsiteX11" fmla="*/ 7848916 w 8649446"/>
              <a:gd name="connsiteY11" fmla="*/ 1541343 h 3644013"/>
              <a:gd name="connsiteX12" fmla="*/ 8411644 w 8649446"/>
              <a:gd name="connsiteY12" fmla="*/ 1602139 h 3644013"/>
              <a:gd name="connsiteX13" fmla="*/ 8649446 w 8649446"/>
              <a:gd name="connsiteY13" fmla="*/ 1706520 h 3644013"/>
              <a:gd name="connsiteX0" fmla="*/ 0 w 8649446"/>
              <a:gd name="connsiteY0" fmla="*/ 3644013 h 3644013"/>
              <a:gd name="connsiteX1" fmla="*/ 276446 w 8649446"/>
              <a:gd name="connsiteY1" fmla="*/ 1459331 h 3644013"/>
              <a:gd name="connsiteX2" fmla="*/ 804535 w 8649446"/>
              <a:gd name="connsiteY2" fmla="*/ 32 h 3644013"/>
              <a:gd name="connsiteX3" fmla="*/ 1435637 w 8649446"/>
              <a:gd name="connsiteY3" fmla="*/ 1419312 h 3644013"/>
              <a:gd name="connsiteX4" fmla="*/ 1734062 w 8649446"/>
              <a:gd name="connsiteY4" fmla="*/ 2426151 h 3644013"/>
              <a:gd name="connsiteX5" fmla="*/ 2200247 w 8649446"/>
              <a:gd name="connsiteY5" fmla="*/ 3423305 h 3644013"/>
              <a:gd name="connsiteX6" fmla="*/ 3159532 w 8649446"/>
              <a:gd name="connsiteY6" fmla="*/ 2024072 h 3644013"/>
              <a:gd name="connsiteX7" fmla="*/ 3945151 w 8649446"/>
              <a:gd name="connsiteY7" fmla="*/ 1220945 h 3644013"/>
              <a:gd name="connsiteX8" fmla="*/ 5013124 w 8649446"/>
              <a:gd name="connsiteY8" fmla="*/ 1920387 h 3644013"/>
              <a:gd name="connsiteX9" fmla="*/ 5944295 w 8649446"/>
              <a:gd name="connsiteY9" fmla="*/ 2407858 h 3644013"/>
              <a:gd name="connsiteX10" fmla="*/ 7076292 w 8649446"/>
              <a:gd name="connsiteY10" fmla="*/ 1863907 h 3644013"/>
              <a:gd name="connsiteX11" fmla="*/ 7848916 w 8649446"/>
              <a:gd name="connsiteY11" fmla="*/ 1541343 h 3644013"/>
              <a:gd name="connsiteX12" fmla="*/ 8411644 w 8649446"/>
              <a:gd name="connsiteY12" fmla="*/ 1602139 h 3644013"/>
              <a:gd name="connsiteX13" fmla="*/ 8649446 w 8649446"/>
              <a:gd name="connsiteY13" fmla="*/ 1706520 h 3644013"/>
              <a:gd name="connsiteX0" fmla="*/ 0 w 8649446"/>
              <a:gd name="connsiteY0" fmla="*/ 3644013 h 3644013"/>
              <a:gd name="connsiteX1" fmla="*/ 276446 w 8649446"/>
              <a:gd name="connsiteY1" fmla="*/ 1459331 h 3644013"/>
              <a:gd name="connsiteX2" fmla="*/ 804535 w 8649446"/>
              <a:gd name="connsiteY2" fmla="*/ 32 h 3644013"/>
              <a:gd name="connsiteX3" fmla="*/ 1435637 w 8649446"/>
              <a:gd name="connsiteY3" fmla="*/ 1419312 h 3644013"/>
              <a:gd name="connsiteX4" fmla="*/ 1734062 w 8649446"/>
              <a:gd name="connsiteY4" fmla="*/ 2426151 h 3644013"/>
              <a:gd name="connsiteX5" fmla="*/ 2200247 w 8649446"/>
              <a:gd name="connsiteY5" fmla="*/ 3423305 h 3644013"/>
              <a:gd name="connsiteX6" fmla="*/ 3159532 w 8649446"/>
              <a:gd name="connsiteY6" fmla="*/ 2024072 h 3644013"/>
              <a:gd name="connsiteX7" fmla="*/ 3945151 w 8649446"/>
              <a:gd name="connsiteY7" fmla="*/ 1220945 h 3644013"/>
              <a:gd name="connsiteX8" fmla="*/ 5013124 w 8649446"/>
              <a:gd name="connsiteY8" fmla="*/ 1920387 h 3644013"/>
              <a:gd name="connsiteX9" fmla="*/ 5944295 w 8649446"/>
              <a:gd name="connsiteY9" fmla="*/ 2407858 h 3644013"/>
              <a:gd name="connsiteX10" fmla="*/ 7076292 w 8649446"/>
              <a:gd name="connsiteY10" fmla="*/ 1863907 h 3644013"/>
              <a:gd name="connsiteX11" fmla="*/ 7848916 w 8649446"/>
              <a:gd name="connsiteY11" fmla="*/ 1541343 h 3644013"/>
              <a:gd name="connsiteX12" fmla="*/ 8310046 w 8649446"/>
              <a:gd name="connsiteY12" fmla="*/ 1602139 h 3644013"/>
              <a:gd name="connsiteX13" fmla="*/ 8649446 w 8649446"/>
              <a:gd name="connsiteY13" fmla="*/ 1706520 h 3644013"/>
              <a:gd name="connsiteX0" fmla="*/ 0 w 8649446"/>
              <a:gd name="connsiteY0" fmla="*/ 3644013 h 3644013"/>
              <a:gd name="connsiteX1" fmla="*/ 276446 w 8649446"/>
              <a:gd name="connsiteY1" fmla="*/ 1459331 h 3644013"/>
              <a:gd name="connsiteX2" fmla="*/ 804535 w 8649446"/>
              <a:gd name="connsiteY2" fmla="*/ 32 h 3644013"/>
              <a:gd name="connsiteX3" fmla="*/ 1435637 w 8649446"/>
              <a:gd name="connsiteY3" fmla="*/ 1419312 h 3644013"/>
              <a:gd name="connsiteX4" fmla="*/ 1734062 w 8649446"/>
              <a:gd name="connsiteY4" fmla="*/ 2426151 h 3644013"/>
              <a:gd name="connsiteX5" fmla="*/ 2200247 w 8649446"/>
              <a:gd name="connsiteY5" fmla="*/ 3423305 h 3644013"/>
              <a:gd name="connsiteX6" fmla="*/ 3159532 w 8649446"/>
              <a:gd name="connsiteY6" fmla="*/ 2024072 h 3644013"/>
              <a:gd name="connsiteX7" fmla="*/ 3945151 w 8649446"/>
              <a:gd name="connsiteY7" fmla="*/ 1220945 h 3644013"/>
              <a:gd name="connsiteX8" fmla="*/ 5013124 w 8649446"/>
              <a:gd name="connsiteY8" fmla="*/ 1920387 h 3644013"/>
              <a:gd name="connsiteX9" fmla="*/ 5944295 w 8649446"/>
              <a:gd name="connsiteY9" fmla="*/ 2407858 h 3644013"/>
              <a:gd name="connsiteX10" fmla="*/ 7076292 w 8649446"/>
              <a:gd name="connsiteY10" fmla="*/ 1863907 h 3644013"/>
              <a:gd name="connsiteX11" fmla="*/ 7879395 w 8649446"/>
              <a:gd name="connsiteY11" fmla="*/ 1653087 h 3644013"/>
              <a:gd name="connsiteX12" fmla="*/ 8310046 w 8649446"/>
              <a:gd name="connsiteY12" fmla="*/ 1602139 h 3644013"/>
              <a:gd name="connsiteX13" fmla="*/ 8649446 w 8649446"/>
              <a:gd name="connsiteY13" fmla="*/ 1706520 h 3644013"/>
              <a:gd name="connsiteX0" fmla="*/ 0 w 8649446"/>
              <a:gd name="connsiteY0" fmla="*/ 3644013 h 3644013"/>
              <a:gd name="connsiteX1" fmla="*/ 276446 w 8649446"/>
              <a:gd name="connsiteY1" fmla="*/ 1459331 h 3644013"/>
              <a:gd name="connsiteX2" fmla="*/ 804535 w 8649446"/>
              <a:gd name="connsiteY2" fmla="*/ 32 h 3644013"/>
              <a:gd name="connsiteX3" fmla="*/ 1435637 w 8649446"/>
              <a:gd name="connsiteY3" fmla="*/ 1419312 h 3644013"/>
              <a:gd name="connsiteX4" fmla="*/ 1734062 w 8649446"/>
              <a:gd name="connsiteY4" fmla="*/ 2426151 h 3644013"/>
              <a:gd name="connsiteX5" fmla="*/ 2200247 w 8649446"/>
              <a:gd name="connsiteY5" fmla="*/ 3423305 h 3644013"/>
              <a:gd name="connsiteX6" fmla="*/ 3159532 w 8649446"/>
              <a:gd name="connsiteY6" fmla="*/ 2024072 h 3644013"/>
              <a:gd name="connsiteX7" fmla="*/ 3945151 w 8649446"/>
              <a:gd name="connsiteY7" fmla="*/ 1220945 h 3644013"/>
              <a:gd name="connsiteX8" fmla="*/ 5013124 w 8649446"/>
              <a:gd name="connsiteY8" fmla="*/ 1920387 h 3644013"/>
              <a:gd name="connsiteX9" fmla="*/ 5944295 w 8649446"/>
              <a:gd name="connsiteY9" fmla="*/ 2407858 h 3644013"/>
              <a:gd name="connsiteX10" fmla="*/ 7157571 w 8649446"/>
              <a:gd name="connsiteY10" fmla="*/ 1904541 h 3644013"/>
              <a:gd name="connsiteX11" fmla="*/ 7879395 w 8649446"/>
              <a:gd name="connsiteY11" fmla="*/ 1653087 h 3644013"/>
              <a:gd name="connsiteX12" fmla="*/ 8310046 w 8649446"/>
              <a:gd name="connsiteY12" fmla="*/ 1602139 h 3644013"/>
              <a:gd name="connsiteX13" fmla="*/ 8649446 w 8649446"/>
              <a:gd name="connsiteY13" fmla="*/ 1706520 h 3644013"/>
              <a:gd name="connsiteX0" fmla="*/ 0 w 8649446"/>
              <a:gd name="connsiteY0" fmla="*/ 3644013 h 3644013"/>
              <a:gd name="connsiteX1" fmla="*/ 276446 w 8649446"/>
              <a:gd name="connsiteY1" fmla="*/ 1459331 h 3644013"/>
              <a:gd name="connsiteX2" fmla="*/ 804535 w 8649446"/>
              <a:gd name="connsiteY2" fmla="*/ 32 h 3644013"/>
              <a:gd name="connsiteX3" fmla="*/ 1435637 w 8649446"/>
              <a:gd name="connsiteY3" fmla="*/ 1419312 h 3644013"/>
              <a:gd name="connsiteX4" fmla="*/ 1734062 w 8649446"/>
              <a:gd name="connsiteY4" fmla="*/ 2426151 h 3644013"/>
              <a:gd name="connsiteX5" fmla="*/ 2200247 w 8649446"/>
              <a:gd name="connsiteY5" fmla="*/ 3423305 h 3644013"/>
              <a:gd name="connsiteX6" fmla="*/ 3159532 w 8649446"/>
              <a:gd name="connsiteY6" fmla="*/ 2024072 h 3644013"/>
              <a:gd name="connsiteX7" fmla="*/ 3945151 w 8649446"/>
              <a:gd name="connsiteY7" fmla="*/ 1220945 h 3644013"/>
              <a:gd name="connsiteX8" fmla="*/ 5013124 w 8649446"/>
              <a:gd name="connsiteY8" fmla="*/ 1920387 h 3644013"/>
              <a:gd name="connsiteX9" fmla="*/ 5944295 w 8649446"/>
              <a:gd name="connsiteY9" fmla="*/ 2407858 h 3644013"/>
              <a:gd name="connsiteX10" fmla="*/ 7157571 w 8649446"/>
              <a:gd name="connsiteY10" fmla="*/ 1904541 h 3644013"/>
              <a:gd name="connsiteX11" fmla="*/ 7879395 w 8649446"/>
              <a:gd name="connsiteY11" fmla="*/ 1653087 h 3644013"/>
              <a:gd name="connsiteX12" fmla="*/ 8401484 w 8649446"/>
              <a:gd name="connsiteY12" fmla="*/ 1652932 h 3644013"/>
              <a:gd name="connsiteX13" fmla="*/ 8649446 w 8649446"/>
              <a:gd name="connsiteY13" fmla="*/ 1706520 h 3644013"/>
              <a:gd name="connsiteX0" fmla="*/ 0 w 8618967"/>
              <a:gd name="connsiteY0" fmla="*/ 3644013 h 3644013"/>
              <a:gd name="connsiteX1" fmla="*/ 276446 w 8618967"/>
              <a:gd name="connsiteY1" fmla="*/ 1459331 h 3644013"/>
              <a:gd name="connsiteX2" fmla="*/ 804535 w 8618967"/>
              <a:gd name="connsiteY2" fmla="*/ 32 h 3644013"/>
              <a:gd name="connsiteX3" fmla="*/ 1435637 w 8618967"/>
              <a:gd name="connsiteY3" fmla="*/ 1419312 h 3644013"/>
              <a:gd name="connsiteX4" fmla="*/ 1734062 w 8618967"/>
              <a:gd name="connsiteY4" fmla="*/ 2426151 h 3644013"/>
              <a:gd name="connsiteX5" fmla="*/ 2200247 w 8618967"/>
              <a:gd name="connsiteY5" fmla="*/ 3423305 h 3644013"/>
              <a:gd name="connsiteX6" fmla="*/ 3159532 w 8618967"/>
              <a:gd name="connsiteY6" fmla="*/ 2024072 h 3644013"/>
              <a:gd name="connsiteX7" fmla="*/ 3945151 w 8618967"/>
              <a:gd name="connsiteY7" fmla="*/ 1220945 h 3644013"/>
              <a:gd name="connsiteX8" fmla="*/ 5013124 w 8618967"/>
              <a:gd name="connsiteY8" fmla="*/ 1920387 h 3644013"/>
              <a:gd name="connsiteX9" fmla="*/ 5944295 w 8618967"/>
              <a:gd name="connsiteY9" fmla="*/ 2407858 h 3644013"/>
              <a:gd name="connsiteX10" fmla="*/ 7157571 w 8618967"/>
              <a:gd name="connsiteY10" fmla="*/ 1904541 h 3644013"/>
              <a:gd name="connsiteX11" fmla="*/ 7879395 w 8618967"/>
              <a:gd name="connsiteY11" fmla="*/ 1653087 h 3644013"/>
              <a:gd name="connsiteX12" fmla="*/ 8401484 w 8618967"/>
              <a:gd name="connsiteY12" fmla="*/ 1652932 h 3644013"/>
              <a:gd name="connsiteX13" fmla="*/ 8618967 w 8618967"/>
              <a:gd name="connsiteY13" fmla="*/ 1696361 h 3644013"/>
              <a:gd name="connsiteX0" fmla="*/ 0 w 8618967"/>
              <a:gd name="connsiteY0" fmla="*/ 3644013 h 3644013"/>
              <a:gd name="connsiteX1" fmla="*/ 276446 w 8618967"/>
              <a:gd name="connsiteY1" fmla="*/ 1459331 h 3644013"/>
              <a:gd name="connsiteX2" fmla="*/ 865493 w 8618967"/>
              <a:gd name="connsiteY2" fmla="*/ 32 h 3644013"/>
              <a:gd name="connsiteX3" fmla="*/ 1435637 w 8618967"/>
              <a:gd name="connsiteY3" fmla="*/ 1419312 h 3644013"/>
              <a:gd name="connsiteX4" fmla="*/ 1734062 w 8618967"/>
              <a:gd name="connsiteY4" fmla="*/ 2426151 h 3644013"/>
              <a:gd name="connsiteX5" fmla="*/ 2200247 w 8618967"/>
              <a:gd name="connsiteY5" fmla="*/ 3423305 h 3644013"/>
              <a:gd name="connsiteX6" fmla="*/ 3159532 w 8618967"/>
              <a:gd name="connsiteY6" fmla="*/ 2024072 h 3644013"/>
              <a:gd name="connsiteX7" fmla="*/ 3945151 w 8618967"/>
              <a:gd name="connsiteY7" fmla="*/ 1220945 h 3644013"/>
              <a:gd name="connsiteX8" fmla="*/ 5013124 w 8618967"/>
              <a:gd name="connsiteY8" fmla="*/ 1920387 h 3644013"/>
              <a:gd name="connsiteX9" fmla="*/ 5944295 w 8618967"/>
              <a:gd name="connsiteY9" fmla="*/ 2407858 h 3644013"/>
              <a:gd name="connsiteX10" fmla="*/ 7157571 w 8618967"/>
              <a:gd name="connsiteY10" fmla="*/ 1904541 h 3644013"/>
              <a:gd name="connsiteX11" fmla="*/ 7879395 w 8618967"/>
              <a:gd name="connsiteY11" fmla="*/ 1653087 h 3644013"/>
              <a:gd name="connsiteX12" fmla="*/ 8401484 w 8618967"/>
              <a:gd name="connsiteY12" fmla="*/ 1652932 h 3644013"/>
              <a:gd name="connsiteX13" fmla="*/ 8618967 w 8618967"/>
              <a:gd name="connsiteY13" fmla="*/ 1696361 h 3644013"/>
              <a:gd name="connsiteX0" fmla="*/ 0 w 8618967"/>
              <a:gd name="connsiteY0" fmla="*/ 3644642 h 3644642"/>
              <a:gd name="connsiteX1" fmla="*/ 276446 w 8618967"/>
              <a:gd name="connsiteY1" fmla="*/ 1459960 h 3644642"/>
              <a:gd name="connsiteX2" fmla="*/ 865493 w 8618967"/>
              <a:gd name="connsiteY2" fmla="*/ 661 h 3644642"/>
              <a:gd name="connsiteX3" fmla="*/ 1415317 w 8618967"/>
              <a:gd name="connsiteY3" fmla="*/ 1287879 h 3644642"/>
              <a:gd name="connsiteX4" fmla="*/ 1734062 w 8618967"/>
              <a:gd name="connsiteY4" fmla="*/ 2426780 h 3644642"/>
              <a:gd name="connsiteX5" fmla="*/ 2200247 w 8618967"/>
              <a:gd name="connsiteY5" fmla="*/ 3423934 h 3644642"/>
              <a:gd name="connsiteX6" fmla="*/ 3159532 w 8618967"/>
              <a:gd name="connsiteY6" fmla="*/ 2024701 h 3644642"/>
              <a:gd name="connsiteX7" fmla="*/ 3945151 w 8618967"/>
              <a:gd name="connsiteY7" fmla="*/ 1221574 h 3644642"/>
              <a:gd name="connsiteX8" fmla="*/ 5013124 w 8618967"/>
              <a:gd name="connsiteY8" fmla="*/ 1921016 h 3644642"/>
              <a:gd name="connsiteX9" fmla="*/ 5944295 w 8618967"/>
              <a:gd name="connsiteY9" fmla="*/ 2408487 h 3644642"/>
              <a:gd name="connsiteX10" fmla="*/ 7157571 w 8618967"/>
              <a:gd name="connsiteY10" fmla="*/ 1905170 h 3644642"/>
              <a:gd name="connsiteX11" fmla="*/ 7879395 w 8618967"/>
              <a:gd name="connsiteY11" fmla="*/ 1653716 h 3644642"/>
              <a:gd name="connsiteX12" fmla="*/ 8401484 w 8618967"/>
              <a:gd name="connsiteY12" fmla="*/ 1653561 h 3644642"/>
              <a:gd name="connsiteX13" fmla="*/ 8618967 w 8618967"/>
              <a:gd name="connsiteY13" fmla="*/ 1696990 h 3644642"/>
              <a:gd name="connsiteX0" fmla="*/ 0 w 8618967"/>
              <a:gd name="connsiteY0" fmla="*/ 3644644 h 3644644"/>
              <a:gd name="connsiteX1" fmla="*/ 276446 w 8618967"/>
              <a:gd name="connsiteY1" fmla="*/ 1459962 h 3644644"/>
              <a:gd name="connsiteX2" fmla="*/ 865493 w 8618967"/>
              <a:gd name="connsiteY2" fmla="*/ 663 h 3644644"/>
              <a:gd name="connsiteX3" fmla="*/ 1415317 w 8618967"/>
              <a:gd name="connsiteY3" fmla="*/ 1287881 h 3644644"/>
              <a:gd name="connsiteX4" fmla="*/ 1723902 w 8618967"/>
              <a:gd name="connsiteY4" fmla="*/ 2447099 h 3644644"/>
              <a:gd name="connsiteX5" fmla="*/ 2200247 w 8618967"/>
              <a:gd name="connsiteY5" fmla="*/ 3423936 h 3644644"/>
              <a:gd name="connsiteX6" fmla="*/ 3159532 w 8618967"/>
              <a:gd name="connsiteY6" fmla="*/ 2024703 h 3644644"/>
              <a:gd name="connsiteX7" fmla="*/ 3945151 w 8618967"/>
              <a:gd name="connsiteY7" fmla="*/ 1221576 h 3644644"/>
              <a:gd name="connsiteX8" fmla="*/ 5013124 w 8618967"/>
              <a:gd name="connsiteY8" fmla="*/ 1921018 h 3644644"/>
              <a:gd name="connsiteX9" fmla="*/ 5944295 w 8618967"/>
              <a:gd name="connsiteY9" fmla="*/ 2408489 h 3644644"/>
              <a:gd name="connsiteX10" fmla="*/ 7157571 w 8618967"/>
              <a:gd name="connsiteY10" fmla="*/ 1905172 h 3644644"/>
              <a:gd name="connsiteX11" fmla="*/ 7879395 w 8618967"/>
              <a:gd name="connsiteY11" fmla="*/ 1653718 h 3644644"/>
              <a:gd name="connsiteX12" fmla="*/ 8401484 w 8618967"/>
              <a:gd name="connsiteY12" fmla="*/ 1653563 h 3644644"/>
              <a:gd name="connsiteX13" fmla="*/ 8618967 w 8618967"/>
              <a:gd name="connsiteY13" fmla="*/ 1696992 h 3644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18967" h="3644644">
                <a:moveTo>
                  <a:pt x="0" y="3644644"/>
                </a:moveTo>
                <a:cubicBezTo>
                  <a:pt x="102781" y="2604425"/>
                  <a:pt x="132197" y="2067292"/>
                  <a:pt x="276446" y="1459962"/>
                </a:cubicBezTo>
                <a:cubicBezTo>
                  <a:pt x="420695" y="852632"/>
                  <a:pt x="675681" y="29343"/>
                  <a:pt x="865493" y="663"/>
                </a:cubicBezTo>
                <a:cubicBezTo>
                  <a:pt x="1055305" y="-28017"/>
                  <a:pt x="1272249" y="880142"/>
                  <a:pt x="1415317" y="1287881"/>
                </a:cubicBezTo>
                <a:cubicBezTo>
                  <a:pt x="1558385" y="1695620"/>
                  <a:pt x="1593080" y="2091090"/>
                  <a:pt x="1723902" y="2447099"/>
                </a:cubicBezTo>
                <a:cubicBezTo>
                  <a:pt x="1854724" y="2803108"/>
                  <a:pt x="1960975" y="3494335"/>
                  <a:pt x="2200247" y="3423936"/>
                </a:cubicBezTo>
                <a:cubicBezTo>
                  <a:pt x="2439519" y="3353537"/>
                  <a:pt x="2868715" y="2391763"/>
                  <a:pt x="3159532" y="2024703"/>
                </a:cubicBezTo>
                <a:cubicBezTo>
                  <a:pt x="3450349" y="1657643"/>
                  <a:pt x="3636219" y="1238857"/>
                  <a:pt x="3945151" y="1221576"/>
                </a:cubicBezTo>
                <a:cubicBezTo>
                  <a:pt x="4254083" y="1204295"/>
                  <a:pt x="4679933" y="1723199"/>
                  <a:pt x="5013124" y="1921018"/>
                </a:cubicBezTo>
                <a:cubicBezTo>
                  <a:pt x="5346315" y="2118837"/>
                  <a:pt x="5586887" y="2411130"/>
                  <a:pt x="5944295" y="2408489"/>
                </a:cubicBezTo>
                <a:cubicBezTo>
                  <a:pt x="6301703" y="2405848"/>
                  <a:pt x="6835054" y="2030967"/>
                  <a:pt x="7157571" y="1905172"/>
                </a:cubicBezTo>
                <a:cubicBezTo>
                  <a:pt x="7480088" y="1779377"/>
                  <a:pt x="7672076" y="1695653"/>
                  <a:pt x="7879395" y="1653718"/>
                </a:cubicBezTo>
                <a:cubicBezTo>
                  <a:pt x="8086714" y="1611783"/>
                  <a:pt x="8301928" y="1624340"/>
                  <a:pt x="8401484" y="1653563"/>
                </a:cubicBezTo>
                <a:cubicBezTo>
                  <a:pt x="8501040" y="1682786"/>
                  <a:pt x="8577640" y="1674516"/>
                  <a:pt x="8618967" y="1696992"/>
                </a:cubicBezTo>
              </a:path>
            </a:pathLst>
          </a:custGeom>
          <a:ln w="57150">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0">
            <a:schemeClr val="accent3"/>
          </a:fillRef>
          <a:effectRef idx="0">
            <a:schemeClr val="accent3"/>
          </a:effectRef>
          <a:fontRef idx="minor">
            <a:schemeClr val="tx1"/>
          </a:fontRef>
        </p:style>
        <p:txBody>
          <a:bodyPr/>
          <a:lstStyle/>
          <a:p>
            <a:pPr eaLnBrk="1" hangingPunct="1">
              <a:defRPr/>
            </a:pPr>
            <a:endParaRPr lang="en-US" dirty="0">
              <a:latin typeface="Times New Roman" pitchFamily="18" charset="0"/>
            </a:endParaRPr>
          </a:p>
        </p:txBody>
      </p:sp>
      <p:cxnSp>
        <p:nvCxnSpPr>
          <p:cNvPr id="6" name="Straight Arrow Connector 5">
            <a:extLst>
              <a:ext uri="{FF2B5EF4-FFF2-40B4-BE49-F238E27FC236}">
                <a16:creationId xmlns:a16="http://schemas.microsoft.com/office/drawing/2014/main" id="{61AC4A01-91C0-4792-BB4C-E29E04872957}"/>
              </a:ext>
            </a:extLst>
          </p:cNvPr>
          <p:cNvCxnSpPr>
            <a:cxnSpLocks/>
          </p:cNvCxnSpPr>
          <p:nvPr/>
        </p:nvCxnSpPr>
        <p:spPr bwMode="auto">
          <a:xfrm>
            <a:off x="244475" y="3810000"/>
            <a:ext cx="8747125" cy="0"/>
          </a:xfrm>
          <a:prstGeom prst="straightConnector1">
            <a:avLst/>
          </a:prstGeom>
          <a:ln w="38100">
            <a:solidFill>
              <a:srgbClr val="FFC000"/>
            </a:solidFill>
            <a:headEnd type="none" w="med" len="med"/>
            <a:tailEnd type="stealth" w="lg" len="lg"/>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5"/>
          </a:lnRef>
          <a:fillRef idx="0">
            <a:schemeClr val="accent5"/>
          </a:fillRef>
          <a:effectRef idx="0">
            <a:schemeClr val="accent5"/>
          </a:effectRef>
          <a:fontRef idx="minor">
            <a:schemeClr val="tx1"/>
          </a:fontRef>
        </p:style>
      </p:cxnSp>
      <p:cxnSp>
        <p:nvCxnSpPr>
          <p:cNvPr id="16" name="Straight Arrow Connector 15">
            <a:extLst>
              <a:ext uri="{FF2B5EF4-FFF2-40B4-BE49-F238E27FC236}">
                <a16:creationId xmlns:a16="http://schemas.microsoft.com/office/drawing/2014/main" id="{FC6DA519-6601-4EEC-9377-F830C2386F2A}"/>
              </a:ext>
            </a:extLst>
          </p:cNvPr>
          <p:cNvCxnSpPr>
            <a:cxnSpLocks/>
          </p:cNvCxnSpPr>
          <p:nvPr/>
        </p:nvCxnSpPr>
        <p:spPr bwMode="auto">
          <a:xfrm flipV="1">
            <a:off x="244475" y="977152"/>
            <a:ext cx="0" cy="4648200"/>
          </a:xfrm>
          <a:prstGeom prst="straightConnector1">
            <a:avLst/>
          </a:prstGeom>
          <a:ln w="38100">
            <a:solidFill>
              <a:srgbClr val="FFC000"/>
            </a:solidFill>
            <a:headEnd type="none" w="med" len="med"/>
            <a:tailEnd type="stealth" w="lg" len="lg"/>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5"/>
          </a:lnRef>
          <a:fillRef idx="0">
            <a:schemeClr val="accent5"/>
          </a:fillRef>
          <a:effectRef idx="0">
            <a:schemeClr val="accent5"/>
          </a:effectRef>
          <a:fontRef idx="minor">
            <a:schemeClr val="tx1"/>
          </a:fontRef>
        </p:style>
      </p:cxnSp>
      <p:sp>
        <p:nvSpPr>
          <p:cNvPr id="9" name="Rectangle 23">
            <a:extLst>
              <a:ext uri="{FF2B5EF4-FFF2-40B4-BE49-F238E27FC236}">
                <a16:creationId xmlns:a16="http://schemas.microsoft.com/office/drawing/2014/main" id="{6F3D65EB-F597-497B-A2FC-9B112E2E67D4}"/>
              </a:ext>
            </a:extLst>
          </p:cNvPr>
          <p:cNvSpPr>
            <a:spLocks noChangeArrowheads="1"/>
          </p:cNvSpPr>
          <p:nvPr/>
        </p:nvSpPr>
        <p:spPr bwMode="auto">
          <a:xfrm>
            <a:off x="2605087" y="2146300"/>
            <a:ext cx="381793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ts val="2600"/>
              </a:lnSpc>
              <a:spcBef>
                <a:spcPct val="0"/>
              </a:spcBef>
              <a:buFontTx/>
              <a:buNone/>
              <a:defRPr/>
            </a:pPr>
            <a:r>
              <a:rPr lang="en-US" altLang="en-US" sz="3600" dirty="0">
                <a:solidFill>
                  <a:srgbClr val="00B0F0"/>
                </a:solidFill>
                <a:cs typeface="Arial" panose="020B0604020202020204" pitchFamily="34" charset="0"/>
              </a:rPr>
              <a:t>Back-Up Slides</a:t>
            </a:r>
          </a:p>
        </p:txBody>
      </p:sp>
      <p:sp>
        <p:nvSpPr>
          <p:cNvPr id="10" name="Rectangle 23">
            <a:extLst>
              <a:ext uri="{FF2B5EF4-FFF2-40B4-BE49-F238E27FC236}">
                <a16:creationId xmlns:a16="http://schemas.microsoft.com/office/drawing/2014/main" id="{AFA2BD53-1EF1-4748-8C37-DC450537DD70}"/>
              </a:ext>
            </a:extLst>
          </p:cNvPr>
          <p:cNvSpPr>
            <a:spLocks noChangeArrowheads="1"/>
          </p:cNvSpPr>
          <p:nvPr/>
        </p:nvSpPr>
        <p:spPr bwMode="auto">
          <a:xfrm>
            <a:off x="-457201" y="-36513"/>
            <a:ext cx="10253639" cy="317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dirty="0">
                <a:solidFill>
                  <a:srgbClr val="FFFF00"/>
                </a:solidFill>
              </a:rPr>
              <a:t>Hybrid Digital-Analog Number Representation </a:t>
            </a:r>
          </a:p>
          <a:p>
            <a:pPr algn="ctr" eaLnBrk="1" hangingPunct="1">
              <a:spcBef>
                <a:spcPct val="0"/>
              </a:spcBef>
              <a:buFontTx/>
              <a:buNone/>
            </a:pPr>
            <a:r>
              <a:rPr lang="en-US" altLang="en-US" dirty="0">
                <a:solidFill>
                  <a:srgbClr val="FFFF00"/>
                </a:solidFill>
              </a:rPr>
              <a:t>in Computing and in Nature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5FF585E9-ED42-44CF-8918-9810F0E97E4F}"/>
              </a:ext>
            </a:extLst>
          </p:cNvPr>
          <p:cNvSpPr>
            <a:spLocks noGrp="1"/>
          </p:cNvSpPr>
          <p:nvPr>
            <p:ph type="dt" sz="quarter" idx="10"/>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r>
              <a:rPr lang="en-US" altLang="en-US"/>
              <a:t>Mar. 2015</a:t>
            </a:r>
          </a:p>
        </p:txBody>
      </p:sp>
      <p:sp>
        <p:nvSpPr>
          <p:cNvPr id="8" name="Slide Number Placeholder 5">
            <a:extLst>
              <a:ext uri="{FF2B5EF4-FFF2-40B4-BE49-F238E27FC236}">
                <a16:creationId xmlns:a16="http://schemas.microsoft.com/office/drawing/2014/main" id="{C4A72418-EBF3-4BA4-ABBE-DEE53B2B71D7}"/>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Arial" panose="020B0604020202020204" pitchFamily="34" charset="0"/>
              </a:rPr>
              <a:t>Slide </a:t>
            </a:r>
            <a:fld id="{0D08D09C-3F8C-488E-9312-2998975CF0AD}" type="slidenum">
              <a:rPr lang="en-US" altLang="en-US" sz="1200">
                <a:latin typeface="Arial" panose="020B0604020202020204" pitchFamily="34" charset="0"/>
              </a:rPr>
              <a:pPr eaLnBrk="1" hangingPunct="1"/>
              <a:t>53</a:t>
            </a:fld>
            <a:endParaRPr lang="en-US" altLang="en-US" sz="1200">
              <a:latin typeface="Arial" panose="020B0604020202020204" pitchFamily="34" charset="0"/>
            </a:endParaRPr>
          </a:p>
        </p:txBody>
      </p:sp>
      <p:sp>
        <p:nvSpPr>
          <p:cNvPr id="74757" name="Rectangle 2">
            <a:extLst>
              <a:ext uri="{FF2B5EF4-FFF2-40B4-BE49-F238E27FC236}">
                <a16:creationId xmlns:a16="http://schemas.microsoft.com/office/drawing/2014/main" id="{C3B680C7-0108-49DF-B928-8D6899FB3A2F}"/>
              </a:ext>
            </a:extLst>
          </p:cNvPr>
          <p:cNvSpPr>
            <a:spLocks noGrp="1" noChangeArrowheads="1"/>
          </p:cNvSpPr>
          <p:nvPr>
            <p:ph type="title"/>
          </p:nvPr>
        </p:nvSpPr>
        <p:spPr>
          <a:xfrm>
            <a:off x="228600" y="256032"/>
            <a:ext cx="8610600" cy="1068450"/>
          </a:xfrm>
        </p:spPr>
        <p:txBody>
          <a:bodyPr>
            <a:normAutofit/>
          </a:bodyPr>
          <a:lstStyle/>
          <a:p>
            <a:pPr eaLnBrk="1" hangingPunct="1"/>
            <a:r>
              <a:rPr lang="en-US" altLang="en-US" sz="3600" dirty="0"/>
              <a:t>RNS Dynamic Range</a:t>
            </a:r>
          </a:p>
        </p:txBody>
      </p:sp>
      <p:sp>
        <p:nvSpPr>
          <p:cNvPr id="74758" name="Text Box 3">
            <a:extLst>
              <a:ext uri="{FF2B5EF4-FFF2-40B4-BE49-F238E27FC236}">
                <a16:creationId xmlns:a16="http://schemas.microsoft.com/office/drawing/2014/main" id="{3CD1147D-3586-453C-BAF0-8B141E199B39}"/>
              </a:ext>
            </a:extLst>
          </p:cNvPr>
          <p:cNvSpPr txBox="1">
            <a:spLocks noChangeArrowheads="1"/>
          </p:cNvSpPr>
          <p:nvPr/>
        </p:nvSpPr>
        <p:spPr bwMode="auto">
          <a:xfrm>
            <a:off x="304800" y="1008570"/>
            <a:ext cx="8305800" cy="2408238"/>
          </a:xfrm>
          <a:prstGeom prst="rect">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sz="2000" dirty="0">
                <a:solidFill>
                  <a:srgbClr val="000000"/>
                </a:solidFill>
                <a:latin typeface="Arial" panose="020B0604020202020204" pitchFamily="34" charset="0"/>
                <a:cs typeface="Times New Roman" panose="02020603050405020304" pitchFamily="18" charset="0"/>
              </a:rPr>
              <a:t>Product </a:t>
            </a:r>
            <a:r>
              <a:rPr lang="en-US" altLang="en-US" sz="2000" i="1" dirty="0">
                <a:solidFill>
                  <a:srgbClr val="000000"/>
                </a:solidFill>
                <a:latin typeface="Arial" panose="020B0604020202020204" pitchFamily="34" charset="0"/>
                <a:cs typeface="Times New Roman" panose="02020603050405020304" pitchFamily="18" charset="0"/>
              </a:rPr>
              <a:t>M</a:t>
            </a:r>
            <a:r>
              <a:rPr lang="en-US" altLang="en-US" sz="2000" dirty="0">
                <a:solidFill>
                  <a:srgbClr val="000000"/>
                </a:solidFill>
                <a:latin typeface="Arial" panose="020B0604020202020204" pitchFamily="34" charset="0"/>
                <a:cs typeface="Times New Roman" panose="02020603050405020304" pitchFamily="18" charset="0"/>
              </a:rPr>
              <a:t> of the </a:t>
            </a:r>
            <a:r>
              <a:rPr lang="en-US" altLang="en-US" sz="2000" i="1" dirty="0">
                <a:solidFill>
                  <a:srgbClr val="000000"/>
                </a:solidFill>
                <a:latin typeface="Arial" panose="020B0604020202020204" pitchFamily="34" charset="0"/>
                <a:cs typeface="Times New Roman" panose="02020603050405020304" pitchFamily="18" charset="0"/>
              </a:rPr>
              <a:t>k</a:t>
            </a:r>
            <a:r>
              <a:rPr lang="en-US" altLang="en-US" sz="2000" dirty="0">
                <a:solidFill>
                  <a:srgbClr val="000000"/>
                </a:solidFill>
                <a:latin typeface="Arial" panose="020B0604020202020204" pitchFamily="34" charset="0"/>
                <a:cs typeface="Times New Roman" panose="02020603050405020304" pitchFamily="18" charset="0"/>
              </a:rPr>
              <a:t> pairwise relatively prime moduli is the </a:t>
            </a:r>
            <a:r>
              <a:rPr lang="en-US" altLang="en-US" sz="2000" i="1" dirty="0">
                <a:solidFill>
                  <a:srgbClr val="000000"/>
                </a:solidFill>
                <a:latin typeface="Arial" panose="020B0604020202020204" pitchFamily="34" charset="0"/>
                <a:cs typeface="Times New Roman" panose="02020603050405020304" pitchFamily="18" charset="0"/>
              </a:rPr>
              <a:t>dynamic range</a:t>
            </a:r>
            <a:r>
              <a:rPr lang="en-US" altLang="en-US" sz="2000" dirty="0">
                <a:solidFill>
                  <a:srgbClr val="000000"/>
                </a:solidFill>
                <a:latin typeface="Arial" panose="020B0604020202020204" pitchFamily="34" charset="0"/>
                <a:cs typeface="Times New Roman" panose="02020603050405020304" pitchFamily="18" charset="0"/>
              </a:rPr>
              <a:t>  </a:t>
            </a:r>
          </a:p>
          <a:p>
            <a:pPr algn="just" eaLnBrk="1" hangingPunct="1"/>
            <a:r>
              <a:rPr lang="en-US" altLang="en-US" sz="2000" dirty="0">
                <a:solidFill>
                  <a:srgbClr val="000000"/>
                </a:solidFill>
                <a:latin typeface="Arial" panose="020B0604020202020204" pitchFamily="34" charset="0"/>
                <a:cs typeface="Times New Roman" panose="02020603050405020304" pitchFamily="18" charset="0"/>
              </a:rPr>
              <a:t>    </a:t>
            </a:r>
            <a:r>
              <a:rPr lang="en-US" altLang="en-US" sz="2000" i="1" dirty="0">
                <a:solidFill>
                  <a:srgbClr val="000000"/>
                </a:solidFill>
                <a:latin typeface="Arial" panose="020B0604020202020204" pitchFamily="34" charset="0"/>
                <a:cs typeface="Times New Roman" panose="02020603050405020304" pitchFamily="18" charset="0"/>
              </a:rPr>
              <a:t>M</a:t>
            </a:r>
            <a:r>
              <a:rPr lang="en-US" altLang="en-US" sz="2000" dirty="0">
                <a:solidFill>
                  <a:srgbClr val="000000"/>
                </a:solidFill>
                <a:latin typeface="Arial" panose="020B0604020202020204" pitchFamily="34" charset="0"/>
                <a:cs typeface="Times New Roman" panose="02020603050405020304" pitchFamily="18" charset="0"/>
              </a:rPr>
              <a:t> = </a:t>
            </a:r>
            <a:r>
              <a:rPr lang="en-US" altLang="en-US" sz="2000" i="1" dirty="0" err="1">
                <a:solidFill>
                  <a:srgbClr val="000000"/>
                </a:solidFill>
                <a:latin typeface="Arial" panose="020B0604020202020204" pitchFamily="34" charset="0"/>
                <a:cs typeface="Times New Roman" panose="02020603050405020304" pitchFamily="18" charset="0"/>
              </a:rPr>
              <a:t>m</a:t>
            </a:r>
            <a:r>
              <a:rPr lang="en-US" altLang="en-US" sz="2000" i="1" baseline="-25000" dirty="0" err="1">
                <a:solidFill>
                  <a:srgbClr val="000000"/>
                </a:solidFill>
                <a:latin typeface="Arial" panose="020B0604020202020204" pitchFamily="34" charset="0"/>
                <a:cs typeface="Times New Roman" panose="02020603050405020304" pitchFamily="18" charset="0"/>
              </a:rPr>
              <a:t>k</a:t>
            </a:r>
            <a:r>
              <a:rPr lang="en-US" altLang="en-US" sz="2000" baseline="-25000" dirty="0">
                <a:solidFill>
                  <a:srgbClr val="000000"/>
                </a:solidFill>
                <a:latin typeface="Arial" panose="020B0604020202020204" pitchFamily="34" charset="0"/>
                <a:cs typeface="Times New Roman" panose="02020603050405020304" pitchFamily="18" charset="0"/>
              </a:rPr>
              <a:t>–1</a:t>
            </a:r>
            <a:r>
              <a:rPr lang="en-US" altLang="en-US" sz="2000" dirty="0">
                <a:solidFill>
                  <a:srgbClr val="000000"/>
                </a:solidFill>
                <a:latin typeface="Arial" panose="020B0604020202020204" pitchFamily="34" charset="0"/>
                <a:cs typeface="Times New Roman" panose="02020603050405020304" pitchFamily="18" charset="0"/>
              </a:rPr>
              <a:t> </a:t>
            </a:r>
            <a:r>
              <a:rPr lang="en-US" altLang="en-US" sz="2000" dirty="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dirty="0">
                <a:solidFill>
                  <a:srgbClr val="000000"/>
                </a:solidFill>
                <a:latin typeface="Arial" panose="020B0604020202020204" pitchFamily="34" charset="0"/>
                <a:cs typeface="Times New Roman" panose="02020603050405020304" pitchFamily="18" charset="0"/>
              </a:rPr>
              <a:t> . . . </a:t>
            </a:r>
            <a:r>
              <a:rPr lang="en-US" altLang="en-US" sz="2000" dirty="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dirty="0">
                <a:solidFill>
                  <a:srgbClr val="000000"/>
                </a:solidFill>
                <a:latin typeface="Symbol" panose="05050102010706020507" pitchFamily="18" charset="2"/>
                <a:cs typeface="Times New Roman" panose="02020603050405020304" pitchFamily="18" charset="0"/>
              </a:rPr>
              <a:t> </a:t>
            </a:r>
            <a:r>
              <a:rPr lang="en-US" altLang="en-US" sz="2000" i="1" dirty="0">
                <a:solidFill>
                  <a:srgbClr val="000000"/>
                </a:solidFill>
                <a:latin typeface="Arial" panose="020B0604020202020204" pitchFamily="34" charset="0"/>
                <a:cs typeface="Times New Roman" panose="02020603050405020304" pitchFamily="18" charset="0"/>
              </a:rPr>
              <a:t>m</a:t>
            </a:r>
            <a:r>
              <a:rPr lang="en-US" altLang="en-US" sz="2000" baseline="-25000" dirty="0">
                <a:solidFill>
                  <a:srgbClr val="000000"/>
                </a:solidFill>
                <a:latin typeface="Arial" panose="020B0604020202020204" pitchFamily="34" charset="0"/>
                <a:cs typeface="Times New Roman" panose="02020603050405020304" pitchFamily="18" charset="0"/>
              </a:rPr>
              <a:t>1</a:t>
            </a:r>
            <a:r>
              <a:rPr lang="en-US" altLang="en-US" sz="2000" dirty="0">
                <a:solidFill>
                  <a:srgbClr val="000000"/>
                </a:solidFill>
                <a:latin typeface="Arial" panose="020B0604020202020204" pitchFamily="34" charset="0"/>
                <a:cs typeface="Times New Roman" panose="02020603050405020304" pitchFamily="18" charset="0"/>
              </a:rPr>
              <a:t> </a:t>
            </a:r>
            <a:r>
              <a:rPr lang="en-US" altLang="en-US" sz="2000" dirty="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dirty="0">
                <a:solidFill>
                  <a:srgbClr val="000000"/>
                </a:solidFill>
                <a:latin typeface="Symbol" panose="05050102010706020507" pitchFamily="18" charset="2"/>
                <a:cs typeface="Times New Roman" panose="02020603050405020304" pitchFamily="18" charset="0"/>
              </a:rPr>
              <a:t> </a:t>
            </a:r>
            <a:r>
              <a:rPr lang="en-US" altLang="en-US" sz="2000" i="1" dirty="0">
                <a:solidFill>
                  <a:srgbClr val="000000"/>
                </a:solidFill>
                <a:latin typeface="Arial" panose="020B0604020202020204" pitchFamily="34" charset="0"/>
                <a:cs typeface="Times New Roman" panose="02020603050405020304" pitchFamily="18" charset="0"/>
              </a:rPr>
              <a:t>m</a:t>
            </a:r>
            <a:r>
              <a:rPr lang="en-US" altLang="en-US" sz="2000" baseline="-25000" dirty="0">
                <a:solidFill>
                  <a:srgbClr val="000000"/>
                </a:solidFill>
                <a:latin typeface="Arial" panose="020B0604020202020204" pitchFamily="34" charset="0"/>
                <a:cs typeface="Times New Roman" panose="02020603050405020304" pitchFamily="18" charset="0"/>
              </a:rPr>
              <a:t>0</a:t>
            </a:r>
            <a:r>
              <a:rPr lang="en-US" altLang="en-US" sz="2000" dirty="0">
                <a:solidFill>
                  <a:srgbClr val="000000"/>
                </a:solidFill>
                <a:latin typeface="Arial" panose="020B0604020202020204" pitchFamily="34" charset="0"/>
                <a:cs typeface="Times New Roman" panose="02020603050405020304" pitchFamily="18" charset="0"/>
              </a:rPr>
              <a:t>   </a:t>
            </a:r>
          </a:p>
          <a:p>
            <a:pPr algn="just" eaLnBrk="1" hangingPunct="1"/>
            <a:r>
              <a:rPr lang="en-US" altLang="en-US" sz="2000" dirty="0">
                <a:solidFill>
                  <a:srgbClr val="000000"/>
                </a:solidFill>
                <a:latin typeface="Arial" panose="020B0604020202020204" pitchFamily="34" charset="0"/>
                <a:cs typeface="Times New Roman" panose="02020603050405020304" pitchFamily="18" charset="0"/>
              </a:rPr>
              <a:t>    For RNS(8 | 7 | 5 | 3),   </a:t>
            </a:r>
            <a:r>
              <a:rPr lang="en-US" altLang="en-US" sz="2000" i="1" dirty="0">
                <a:solidFill>
                  <a:srgbClr val="000000"/>
                </a:solidFill>
                <a:latin typeface="Arial" panose="020B0604020202020204" pitchFamily="34" charset="0"/>
                <a:cs typeface="Times New Roman" panose="02020603050405020304" pitchFamily="18" charset="0"/>
              </a:rPr>
              <a:t>M</a:t>
            </a:r>
            <a:r>
              <a:rPr lang="en-US" altLang="en-US" sz="2000" dirty="0">
                <a:solidFill>
                  <a:srgbClr val="000000"/>
                </a:solidFill>
                <a:latin typeface="Arial" panose="020B0604020202020204" pitchFamily="34" charset="0"/>
                <a:cs typeface="Times New Roman" panose="02020603050405020304" pitchFamily="18" charset="0"/>
              </a:rPr>
              <a:t> = 8</a:t>
            </a:r>
            <a:r>
              <a:rPr lang="en-US" altLang="en-US" sz="1000" dirty="0">
                <a:solidFill>
                  <a:srgbClr val="000000"/>
                </a:solidFill>
                <a:latin typeface="Arial" panose="020B0604020202020204" pitchFamily="34" charset="0"/>
                <a:cs typeface="Times New Roman" panose="02020603050405020304" pitchFamily="18" charset="0"/>
              </a:rPr>
              <a:t> </a:t>
            </a:r>
            <a:r>
              <a:rPr lang="en-US" altLang="en-US" sz="2000" dirty="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1000" dirty="0">
                <a:solidFill>
                  <a:srgbClr val="000000"/>
                </a:solidFill>
                <a:latin typeface="Symbol" panose="05050102010706020507" pitchFamily="18" charset="2"/>
                <a:cs typeface="Times New Roman" panose="02020603050405020304" pitchFamily="18" charset="0"/>
              </a:rPr>
              <a:t> </a:t>
            </a:r>
            <a:r>
              <a:rPr lang="en-US" altLang="en-US" sz="2000" dirty="0">
                <a:solidFill>
                  <a:srgbClr val="000000"/>
                </a:solidFill>
                <a:latin typeface="Arial" panose="020B0604020202020204" pitchFamily="34" charset="0"/>
                <a:cs typeface="Times New Roman" panose="02020603050405020304" pitchFamily="18" charset="0"/>
              </a:rPr>
              <a:t>7</a:t>
            </a:r>
            <a:r>
              <a:rPr lang="en-US" altLang="en-US" sz="1000" dirty="0">
                <a:solidFill>
                  <a:srgbClr val="000000"/>
                </a:solidFill>
                <a:latin typeface="Arial" panose="020B0604020202020204" pitchFamily="34" charset="0"/>
                <a:cs typeface="Times New Roman" panose="02020603050405020304" pitchFamily="18" charset="0"/>
              </a:rPr>
              <a:t> </a:t>
            </a:r>
            <a:r>
              <a:rPr lang="en-US" altLang="en-US" sz="2000" dirty="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900" dirty="0">
                <a:solidFill>
                  <a:srgbClr val="000000"/>
                </a:solidFill>
                <a:latin typeface="Arial" panose="020B0604020202020204" pitchFamily="34" charset="0"/>
                <a:cs typeface="Times New Roman" panose="02020603050405020304" pitchFamily="18" charset="0"/>
              </a:rPr>
              <a:t> </a:t>
            </a:r>
            <a:r>
              <a:rPr lang="en-US" altLang="en-US" sz="2000" dirty="0">
                <a:solidFill>
                  <a:srgbClr val="000000"/>
                </a:solidFill>
                <a:latin typeface="Arial" panose="020B0604020202020204" pitchFamily="34" charset="0"/>
                <a:cs typeface="Times New Roman" panose="02020603050405020304" pitchFamily="18" charset="0"/>
              </a:rPr>
              <a:t>5</a:t>
            </a:r>
            <a:r>
              <a:rPr lang="en-US" altLang="en-US" sz="1000" dirty="0">
                <a:solidFill>
                  <a:srgbClr val="000000"/>
                </a:solidFill>
                <a:latin typeface="Arial" panose="020B0604020202020204" pitchFamily="34" charset="0"/>
                <a:cs typeface="Times New Roman" panose="02020603050405020304" pitchFamily="18" charset="0"/>
              </a:rPr>
              <a:t> </a:t>
            </a:r>
            <a:r>
              <a:rPr lang="en-US" altLang="en-US" sz="2000" dirty="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1000" dirty="0">
                <a:solidFill>
                  <a:srgbClr val="000000"/>
                </a:solidFill>
                <a:latin typeface="Symbol" panose="05050102010706020507" pitchFamily="18" charset="2"/>
                <a:cs typeface="Times New Roman" panose="02020603050405020304" pitchFamily="18" charset="0"/>
              </a:rPr>
              <a:t> </a:t>
            </a:r>
            <a:r>
              <a:rPr lang="en-US" altLang="en-US" sz="2000" dirty="0">
                <a:solidFill>
                  <a:srgbClr val="000000"/>
                </a:solidFill>
                <a:latin typeface="Arial" panose="020B0604020202020204" pitchFamily="34" charset="0"/>
                <a:cs typeface="Times New Roman" panose="02020603050405020304" pitchFamily="18" charset="0"/>
              </a:rPr>
              <a:t>3 = 840 </a:t>
            </a:r>
          </a:p>
          <a:p>
            <a:pPr algn="just" eaLnBrk="1" hangingPunct="1"/>
            <a:endParaRPr lang="en-US" altLang="en-US" sz="800" dirty="0">
              <a:solidFill>
                <a:srgbClr val="000000"/>
              </a:solidFill>
              <a:latin typeface="Arial" panose="020B0604020202020204" pitchFamily="34" charset="0"/>
              <a:cs typeface="Times New Roman" panose="02020603050405020304" pitchFamily="18" charset="0"/>
            </a:endParaRPr>
          </a:p>
          <a:p>
            <a:pPr algn="just" eaLnBrk="1" hangingPunct="1"/>
            <a:r>
              <a:rPr lang="en-US" altLang="en-US" sz="2000" dirty="0">
                <a:solidFill>
                  <a:srgbClr val="000000"/>
                </a:solidFill>
                <a:latin typeface="Arial" panose="020B0604020202020204" pitchFamily="34" charset="0"/>
                <a:cs typeface="Times New Roman" panose="02020603050405020304" pitchFamily="18" charset="0"/>
              </a:rPr>
              <a:t>Negative numbers: Complement relative to </a:t>
            </a:r>
            <a:r>
              <a:rPr lang="en-US" altLang="en-US" sz="2000" i="1" dirty="0">
                <a:solidFill>
                  <a:srgbClr val="000000"/>
                </a:solidFill>
                <a:latin typeface="Arial" panose="020B0604020202020204" pitchFamily="34" charset="0"/>
                <a:cs typeface="Times New Roman" panose="02020603050405020304" pitchFamily="18" charset="0"/>
              </a:rPr>
              <a:t>M</a:t>
            </a:r>
            <a:endParaRPr lang="en-US" altLang="en-US" sz="2000" dirty="0">
              <a:solidFill>
                <a:srgbClr val="000000"/>
              </a:solidFill>
              <a:latin typeface="Arial" panose="020B0604020202020204" pitchFamily="34" charset="0"/>
              <a:cs typeface="Times New Roman" panose="02020603050405020304" pitchFamily="18" charset="0"/>
            </a:endParaRPr>
          </a:p>
          <a:p>
            <a:pPr algn="just" eaLnBrk="1" hangingPunct="1"/>
            <a:r>
              <a:rPr lang="en-US" altLang="en-US" sz="2000" dirty="0">
                <a:solidFill>
                  <a:srgbClr val="000000"/>
                </a:solidFill>
                <a:latin typeface="Arial" panose="020B0604020202020204" pitchFamily="34" charset="0"/>
                <a:cs typeface="Times New Roman" panose="02020603050405020304" pitchFamily="18" charset="0"/>
              </a:rPr>
              <a:t>	</a:t>
            </a:r>
            <a:r>
              <a:rPr lang="en-US" altLang="en-US" sz="2000" dirty="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dirty="0">
                <a:solidFill>
                  <a:srgbClr val="000000"/>
                </a:solidFill>
                <a:latin typeface="Arial" panose="020B0604020202020204" pitchFamily="34" charset="0"/>
                <a:cs typeface="Times New Roman" panose="02020603050405020304" pitchFamily="18" charset="0"/>
              </a:rPr>
              <a:t>–</a:t>
            </a:r>
            <a:r>
              <a:rPr lang="en-US" altLang="en-US" sz="2000" i="1" dirty="0" err="1">
                <a:solidFill>
                  <a:srgbClr val="000000"/>
                </a:solidFill>
                <a:latin typeface="Arial" panose="020B0604020202020204" pitchFamily="34" charset="0"/>
                <a:cs typeface="Times New Roman" panose="02020603050405020304" pitchFamily="18" charset="0"/>
              </a:rPr>
              <a:t>x</a:t>
            </a:r>
            <a:r>
              <a:rPr lang="en-US" altLang="en-US" sz="2000" dirty="0" err="1">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i="1" baseline="-25000" dirty="0" err="1">
                <a:solidFill>
                  <a:srgbClr val="000000"/>
                </a:solidFill>
                <a:latin typeface="Arial" panose="020B0604020202020204" pitchFamily="34" charset="0"/>
                <a:cs typeface="Times New Roman" panose="02020603050405020304" pitchFamily="18" charset="0"/>
              </a:rPr>
              <a:t>m</a:t>
            </a:r>
            <a:r>
              <a:rPr lang="en-US" altLang="en-US" sz="2000" i="1" baseline="-40000" dirty="0" err="1">
                <a:solidFill>
                  <a:srgbClr val="000000"/>
                </a:solidFill>
                <a:latin typeface="Arial" panose="020B0604020202020204" pitchFamily="34" charset="0"/>
                <a:cs typeface="Times New Roman" panose="02020603050405020304" pitchFamily="18" charset="0"/>
              </a:rPr>
              <a:t>i</a:t>
            </a:r>
            <a:r>
              <a:rPr lang="en-US" altLang="en-US" sz="2000" i="1" baseline="-40000" dirty="0">
                <a:solidFill>
                  <a:srgbClr val="000000"/>
                </a:solidFill>
                <a:latin typeface="Arial" panose="020B0604020202020204" pitchFamily="34" charset="0"/>
                <a:cs typeface="Times New Roman" panose="02020603050405020304" pitchFamily="18" charset="0"/>
              </a:rPr>
              <a:t>  </a:t>
            </a:r>
            <a:r>
              <a:rPr lang="en-US" altLang="en-US" sz="2000" dirty="0">
                <a:solidFill>
                  <a:srgbClr val="000000"/>
                </a:solidFill>
                <a:latin typeface="Arial" panose="020B0604020202020204" pitchFamily="34" charset="0"/>
                <a:cs typeface="Times New Roman" panose="02020603050405020304" pitchFamily="18" charset="0"/>
              </a:rPr>
              <a:t>=  </a:t>
            </a:r>
            <a:r>
              <a:rPr lang="en-US" altLang="en-US" sz="2000" dirty="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i="1" dirty="0">
                <a:solidFill>
                  <a:srgbClr val="000000"/>
                </a:solidFill>
                <a:latin typeface="Arial" panose="020B0604020202020204" pitchFamily="34" charset="0"/>
                <a:cs typeface="Times New Roman" panose="02020603050405020304" pitchFamily="18" charset="0"/>
              </a:rPr>
              <a:t>M</a:t>
            </a:r>
            <a:r>
              <a:rPr lang="en-US" altLang="en-US" sz="2000" dirty="0">
                <a:solidFill>
                  <a:srgbClr val="000000"/>
                </a:solidFill>
                <a:latin typeface="Arial" panose="020B0604020202020204" pitchFamily="34" charset="0"/>
                <a:cs typeface="Times New Roman" panose="02020603050405020304" pitchFamily="18" charset="0"/>
              </a:rPr>
              <a:t> – </a:t>
            </a:r>
            <a:r>
              <a:rPr lang="en-US" altLang="en-US" sz="2000" i="1" dirty="0" err="1">
                <a:solidFill>
                  <a:srgbClr val="000000"/>
                </a:solidFill>
                <a:latin typeface="Arial" panose="020B0604020202020204" pitchFamily="34" charset="0"/>
                <a:cs typeface="Times New Roman" panose="02020603050405020304" pitchFamily="18" charset="0"/>
              </a:rPr>
              <a:t>x</a:t>
            </a:r>
            <a:r>
              <a:rPr lang="en-US" altLang="en-US" sz="2000" dirty="0" err="1">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i="1" baseline="-25000" dirty="0" err="1">
                <a:solidFill>
                  <a:srgbClr val="000000"/>
                </a:solidFill>
                <a:latin typeface="Arial" panose="020B0604020202020204" pitchFamily="34" charset="0"/>
                <a:cs typeface="Times New Roman" panose="02020603050405020304" pitchFamily="18" charset="0"/>
              </a:rPr>
              <a:t>m</a:t>
            </a:r>
            <a:r>
              <a:rPr lang="en-US" altLang="en-US" sz="2000" i="1" baseline="-40000" dirty="0" err="1">
                <a:solidFill>
                  <a:srgbClr val="000000"/>
                </a:solidFill>
                <a:latin typeface="Arial" panose="020B0604020202020204" pitchFamily="34" charset="0"/>
                <a:cs typeface="Times New Roman" panose="02020603050405020304" pitchFamily="18" charset="0"/>
              </a:rPr>
              <a:t>i</a:t>
            </a:r>
            <a:endParaRPr lang="en-US" altLang="en-US" sz="2000" dirty="0">
              <a:solidFill>
                <a:srgbClr val="000000"/>
              </a:solidFill>
              <a:latin typeface="Arial" panose="020B0604020202020204" pitchFamily="34" charset="0"/>
              <a:cs typeface="Times New Roman" panose="02020603050405020304" pitchFamily="18" charset="0"/>
            </a:endParaRPr>
          </a:p>
          <a:p>
            <a:pPr algn="just" eaLnBrk="1" hangingPunct="1"/>
            <a:r>
              <a:rPr lang="en-US" altLang="en-US" sz="2000" dirty="0">
                <a:solidFill>
                  <a:srgbClr val="000000"/>
                </a:solidFill>
                <a:latin typeface="Arial" panose="020B0604020202020204" pitchFamily="34" charset="0"/>
                <a:cs typeface="Times New Roman" panose="02020603050405020304" pitchFamily="18" charset="0"/>
              </a:rPr>
              <a:t>	  21    =	 (5 | 0 | 1 | 0)</a:t>
            </a:r>
            <a:r>
              <a:rPr lang="en-US" altLang="en-US" sz="2000" baseline="-25000" dirty="0">
                <a:solidFill>
                  <a:srgbClr val="000000"/>
                </a:solidFill>
                <a:latin typeface="Arial" panose="020B0604020202020204" pitchFamily="34" charset="0"/>
                <a:cs typeface="Times New Roman" panose="02020603050405020304" pitchFamily="18" charset="0"/>
              </a:rPr>
              <a:t>RNS</a:t>
            </a:r>
            <a:r>
              <a:rPr lang="en-US" altLang="en-US" sz="2000" dirty="0">
                <a:solidFill>
                  <a:srgbClr val="000000"/>
                </a:solidFill>
                <a:latin typeface="Arial" panose="020B0604020202020204" pitchFamily="34" charset="0"/>
                <a:cs typeface="Times New Roman" panose="02020603050405020304" pitchFamily="18" charset="0"/>
              </a:rPr>
              <a:t>	</a:t>
            </a:r>
          </a:p>
          <a:p>
            <a:pPr algn="just" eaLnBrk="1" hangingPunct="1"/>
            <a:r>
              <a:rPr lang="en-US" altLang="en-US" sz="2000" dirty="0">
                <a:solidFill>
                  <a:srgbClr val="000000"/>
                </a:solidFill>
                <a:latin typeface="Arial" panose="020B0604020202020204" pitchFamily="34" charset="0"/>
                <a:cs typeface="Times New Roman" panose="02020603050405020304" pitchFamily="18" charset="0"/>
              </a:rPr>
              <a:t>	–21    =	 (8 – 5 | 0 | 5 – 1 | 0)</a:t>
            </a:r>
            <a:r>
              <a:rPr lang="en-US" altLang="en-US" sz="2000" baseline="-25000" dirty="0">
                <a:solidFill>
                  <a:srgbClr val="000000"/>
                </a:solidFill>
                <a:latin typeface="Arial" panose="020B0604020202020204" pitchFamily="34" charset="0"/>
                <a:cs typeface="Times New Roman" panose="02020603050405020304" pitchFamily="18" charset="0"/>
              </a:rPr>
              <a:t>RNS</a:t>
            </a:r>
            <a:r>
              <a:rPr lang="en-US" altLang="en-US" sz="2000" dirty="0">
                <a:solidFill>
                  <a:srgbClr val="000000"/>
                </a:solidFill>
                <a:latin typeface="Arial" panose="020B0604020202020204" pitchFamily="34" charset="0"/>
                <a:cs typeface="Times New Roman" panose="02020603050405020304" pitchFamily="18" charset="0"/>
              </a:rPr>
              <a:t>	= (3 | 0 | 4 | 0)</a:t>
            </a:r>
            <a:r>
              <a:rPr lang="en-US" altLang="en-US" sz="2000" baseline="-25000" dirty="0">
                <a:solidFill>
                  <a:srgbClr val="000000"/>
                </a:solidFill>
                <a:latin typeface="Arial" panose="020B0604020202020204" pitchFamily="34" charset="0"/>
                <a:cs typeface="Times New Roman" panose="02020603050405020304" pitchFamily="18" charset="0"/>
              </a:rPr>
              <a:t>RNS</a:t>
            </a:r>
            <a:r>
              <a:rPr lang="en-US" altLang="en-US" sz="2000" dirty="0">
                <a:solidFill>
                  <a:srgbClr val="000000"/>
                </a:solidFill>
                <a:latin typeface="Arial" panose="020B0604020202020204" pitchFamily="34" charset="0"/>
                <a:cs typeface="Times New Roman" panose="02020603050405020304" pitchFamily="18" charset="0"/>
              </a:rPr>
              <a:t>	</a:t>
            </a:r>
          </a:p>
        </p:txBody>
      </p:sp>
      <p:sp>
        <p:nvSpPr>
          <p:cNvPr id="218116" name="Text Box 4">
            <a:extLst>
              <a:ext uri="{FF2B5EF4-FFF2-40B4-BE49-F238E27FC236}">
                <a16:creationId xmlns:a16="http://schemas.microsoft.com/office/drawing/2014/main" id="{A8970EB2-B7A1-42BD-9E37-D58874F3C112}"/>
              </a:ext>
            </a:extLst>
          </p:cNvPr>
          <p:cNvSpPr txBox="1">
            <a:spLocks noChangeArrowheads="1"/>
          </p:cNvSpPr>
          <p:nvPr/>
        </p:nvSpPr>
        <p:spPr bwMode="auto">
          <a:xfrm>
            <a:off x="304800" y="3352800"/>
            <a:ext cx="8305800" cy="2835275"/>
          </a:xfrm>
          <a:prstGeom prst="rect">
            <a:avLst/>
          </a:prstGeom>
          <a:noFill/>
          <a:ln>
            <a:noFill/>
          </a:ln>
          <a:effectLst/>
          <a:extLst>
            <a:ext uri="{909E8E84-426E-40DD-AFC4-6F175D3DCCD1}">
              <a14:hiddenFill xmlns:a14="http://schemas.microsoft.com/office/drawing/2010/main">
                <a:solidFill>
                  <a:srgbClr val="CCFF99"/>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sz="2000">
                <a:solidFill>
                  <a:srgbClr val="000000"/>
                </a:solidFill>
                <a:latin typeface="Arial" panose="020B0604020202020204" pitchFamily="34" charset="0"/>
                <a:cs typeface="Times New Roman" panose="02020603050405020304" pitchFamily="18" charset="0"/>
              </a:rPr>
              <a:t>Here are some example numbers in our default RNS(8 | 7 | 5 | 3):</a:t>
            </a:r>
          </a:p>
          <a:p>
            <a:pPr algn="just" eaLnBrk="1" hangingPunct="1"/>
            <a:r>
              <a:rPr lang="en-US" altLang="en-US" sz="2000">
                <a:solidFill>
                  <a:srgbClr val="000000"/>
                </a:solidFill>
                <a:latin typeface="Arial" panose="020B0604020202020204" pitchFamily="34" charset="0"/>
                <a:cs typeface="Times New Roman" panose="02020603050405020304" pitchFamily="18" charset="0"/>
              </a:rPr>
              <a:t>	(0 | 0 | 0 | 0)</a:t>
            </a:r>
            <a:r>
              <a:rPr lang="en-US" altLang="en-US" sz="2000" baseline="-25000">
                <a:solidFill>
                  <a:srgbClr val="000000"/>
                </a:solidFill>
                <a:latin typeface="Arial" panose="020B0604020202020204" pitchFamily="34" charset="0"/>
                <a:cs typeface="Times New Roman" panose="02020603050405020304" pitchFamily="18" charset="0"/>
              </a:rPr>
              <a:t>RNS</a:t>
            </a:r>
            <a:r>
              <a:rPr lang="en-US" altLang="en-US" sz="2000">
                <a:solidFill>
                  <a:srgbClr val="000000"/>
                </a:solidFill>
                <a:latin typeface="Arial" panose="020B0604020202020204" pitchFamily="34" charset="0"/>
                <a:cs typeface="Times New Roman" panose="02020603050405020304" pitchFamily="18" charset="0"/>
              </a:rPr>
              <a:t>		Represents 0 or 840 or  . . .</a:t>
            </a:r>
          </a:p>
          <a:p>
            <a:pPr algn="just" eaLnBrk="1" hangingPunct="1"/>
            <a:r>
              <a:rPr lang="en-US" altLang="en-US" sz="2000">
                <a:solidFill>
                  <a:srgbClr val="000000"/>
                </a:solidFill>
                <a:latin typeface="Arial" panose="020B0604020202020204" pitchFamily="34" charset="0"/>
                <a:cs typeface="Times New Roman" panose="02020603050405020304" pitchFamily="18" charset="0"/>
              </a:rPr>
              <a:t>	(1 | 1 | 1 | 1)</a:t>
            </a:r>
            <a:r>
              <a:rPr lang="en-US" altLang="en-US" sz="2000" baseline="-25000">
                <a:solidFill>
                  <a:srgbClr val="000000"/>
                </a:solidFill>
                <a:latin typeface="Arial" panose="020B0604020202020204" pitchFamily="34" charset="0"/>
                <a:cs typeface="Times New Roman" panose="02020603050405020304" pitchFamily="18" charset="0"/>
              </a:rPr>
              <a:t>RNS</a:t>
            </a:r>
            <a:r>
              <a:rPr lang="en-US" altLang="en-US" sz="2000">
                <a:solidFill>
                  <a:srgbClr val="000000"/>
                </a:solidFill>
                <a:latin typeface="Arial" panose="020B0604020202020204" pitchFamily="34" charset="0"/>
                <a:cs typeface="Times New Roman" panose="02020603050405020304" pitchFamily="18" charset="0"/>
              </a:rPr>
              <a:t>		Represents 1 or 841 or  . . .</a:t>
            </a:r>
          </a:p>
          <a:p>
            <a:pPr algn="just" eaLnBrk="1" hangingPunct="1"/>
            <a:r>
              <a:rPr lang="en-US" altLang="en-US" sz="2000">
                <a:solidFill>
                  <a:srgbClr val="000000"/>
                </a:solidFill>
                <a:latin typeface="Arial" panose="020B0604020202020204" pitchFamily="34" charset="0"/>
                <a:cs typeface="Times New Roman" panose="02020603050405020304" pitchFamily="18" charset="0"/>
              </a:rPr>
              <a:t>	(2 | 2 | 2 | 2)</a:t>
            </a:r>
            <a:r>
              <a:rPr lang="en-US" altLang="en-US" sz="2000" baseline="-25000">
                <a:solidFill>
                  <a:srgbClr val="000000"/>
                </a:solidFill>
                <a:latin typeface="Arial" panose="020B0604020202020204" pitchFamily="34" charset="0"/>
                <a:cs typeface="Times New Roman" panose="02020603050405020304" pitchFamily="18" charset="0"/>
              </a:rPr>
              <a:t>RNS</a:t>
            </a:r>
            <a:r>
              <a:rPr lang="en-US" altLang="en-US" sz="2000">
                <a:solidFill>
                  <a:srgbClr val="000000"/>
                </a:solidFill>
                <a:latin typeface="Arial" panose="020B0604020202020204" pitchFamily="34" charset="0"/>
                <a:cs typeface="Times New Roman" panose="02020603050405020304" pitchFamily="18" charset="0"/>
              </a:rPr>
              <a:t>		Represents 2 or 842 or  . . .</a:t>
            </a:r>
          </a:p>
          <a:p>
            <a:pPr algn="just" eaLnBrk="1" hangingPunct="1"/>
            <a:r>
              <a:rPr lang="en-US" altLang="en-US" sz="2000">
                <a:solidFill>
                  <a:srgbClr val="000000"/>
                </a:solidFill>
                <a:latin typeface="Arial" panose="020B0604020202020204" pitchFamily="34" charset="0"/>
                <a:cs typeface="Times New Roman" panose="02020603050405020304" pitchFamily="18" charset="0"/>
              </a:rPr>
              <a:t>	(0 | 1 | 3 | 2)</a:t>
            </a:r>
            <a:r>
              <a:rPr lang="en-US" altLang="en-US" sz="2000" baseline="-25000">
                <a:solidFill>
                  <a:srgbClr val="000000"/>
                </a:solidFill>
                <a:latin typeface="Arial" panose="020B0604020202020204" pitchFamily="34" charset="0"/>
                <a:cs typeface="Times New Roman" panose="02020603050405020304" pitchFamily="18" charset="0"/>
              </a:rPr>
              <a:t>RNS</a:t>
            </a:r>
            <a:r>
              <a:rPr lang="en-US" altLang="en-US" sz="2000">
                <a:solidFill>
                  <a:srgbClr val="000000"/>
                </a:solidFill>
                <a:latin typeface="Arial" panose="020B0604020202020204" pitchFamily="34" charset="0"/>
                <a:cs typeface="Times New Roman" panose="02020603050405020304" pitchFamily="18" charset="0"/>
              </a:rPr>
              <a:t>		Represents 8 or 848 or  . . .</a:t>
            </a:r>
          </a:p>
          <a:p>
            <a:pPr algn="just" eaLnBrk="1" hangingPunct="1"/>
            <a:r>
              <a:rPr lang="en-US" altLang="en-US" sz="2000">
                <a:solidFill>
                  <a:srgbClr val="000000"/>
                </a:solidFill>
                <a:latin typeface="Arial" panose="020B0604020202020204" pitchFamily="34" charset="0"/>
                <a:cs typeface="Times New Roman" panose="02020603050405020304" pitchFamily="18" charset="0"/>
              </a:rPr>
              <a:t>	(5 | 0 | 1 | 0)</a:t>
            </a:r>
            <a:r>
              <a:rPr lang="en-US" altLang="en-US" sz="2000" baseline="-25000">
                <a:solidFill>
                  <a:srgbClr val="000000"/>
                </a:solidFill>
                <a:latin typeface="Arial" panose="020B0604020202020204" pitchFamily="34" charset="0"/>
                <a:cs typeface="Times New Roman" panose="02020603050405020304" pitchFamily="18" charset="0"/>
              </a:rPr>
              <a:t>RNS</a:t>
            </a:r>
            <a:r>
              <a:rPr lang="en-US" altLang="en-US" sz="2000">
                <a:solidFill>
                  <a:srgbClr val="000000"/>
                </a:solidFill>
                <a:latin typeface="Arial" panose="020B0604020202020204" pitchFamily="34" charset="0"/>
                <a:cs typeface="Times New Roman" panose="02020603050405020304" pitchFamily="18" charset="0"/>
              </a:rPr>
              <a:t>		Represents 21 or 861 or  . . .</a:t>
            </a:r>
          </a:p>
          <a:p>
            <a:pPr algn="just" eaLnBrk="1" hangingPunct="1"/>
            <a:r>
              <a:rPr lang="en-US" altLang="en-US" sz="2000">
                <a:solidFill>
                  <a:srgbClr val="000000"/>
                </a:solidFill>
                <a:latin typeface="Arial" panose="020B0604020202020204" pitchFamily="34" charset="0"/>
                <a:cs typeface="Times New Roman" panose="02020603050405020304" pitchFamily="18" charset="0"/>
              </a:rPr>
              <a:t>	(0 | 1 | 4 | 1)</a:t>
            </a:r>
            <a:r>
              <a:rPr lang="en-US" altLang="en-US" sz="2000" baseline="-25000">
                <a:solidFill>
                  <a:srgbClr val="000000"/>
                </a:solidFill>
                <a:latin typeface="Arial" panose="020B0604020202020204" pitchFamily="34" charset="0"/>
                <a:cs typeface="Times New Roman" panose="02020603050405020304" pitchFamily="18" charset="0"/>
              </a:rPr>
              <a:t>RNS</a:t>
            </a:r>
            <a:r>
              <a:rPr lang="en-US" altLang="en-US" sz="2000">
                <a:solidFill>
                  <a:srgbClr val="000000"/>
                </a:solidFill>
                <a:latin typeface="Arial" panose="020B0604020202020204" pitchFamily="34" charset="0"/>
                <a:cs typeface="Times New Roman" panose="02020603050405020304" pitchFamily="18" charset="0"/>
              </a:rPr>
              <a:t>		Represents 64 or 904 or  . . .</a:t>
            </a:r>
          </a:p>
          <a:p>
            <a:pPr algn="just" eaLnBrk="1" hangingPunct="1"/>
            <a:r>
              <a:rPr lang="en-US" altLang="en-US" sz="2000">
                <a:solidFill>
                  <a:srgbClr val="000000"/>
                </a:solidFill>
                <a:latin typeface="Arial" panose="020B0604020202020204" pitchFamily="34" charset="0"/>
                <a:cs typeface="Times New Roman" panose="02020603050405020304" pitchFamily="18" charset="0"/>
              </a:rPr>
              <a:t>	(2 | 0 | 0 | 2)</a:t>
            </a:r>
            <a:r>
              <a:rPr lang="en-US" altLang="en-US" sz="2000" baseline="-25000">
                <a:solidFill>
                  <a:srgbClr val="000000"/>
                </a:solidFill>
                <a:latin typeface="Arial" panose="020B0604020202020204" pitchFamily="34" charset="0"/>
                <a:cs typeface="Times New Roman" panose="02020603050405020304" pitchFamily="18" charset="0"/>
              </a:rPr>
              <a:t>RNS</a:t>
            </a:r>
            <a:r>
              <a:rPr lang="en-US" altLang="en-US" sz="2000">
                <a:solidFill>
                  <a:srgbClr val="000000"/>
                </a:solidFill>
                <a:latin typeface="Arial" panose="020B0604020202020204" pitchFamily="34" charset="0"/>
                <a:cs typeface="Times New Roman" panose="02020603050405020304" pitchFamily="18" charset="0"/>
              </a:rPr>
              <a:t>		Represents –70 or 770 or  . . .</a:t>
            </a:r>
          </a:p>
          <a:p>
            <a:pPr algn="just" eaLnBrk="1" hangingPunct="1"/>
            <a:r>
              <a:rPr lang="en-US" altLang="en-US" sz="2000">
                <a:solidFill>
                  <a:srgbClr val="000000"/>
                </a:solidFill>
                <a:latin typeface="Arial" panose="020B0604020202020204" pitchFamily="34" charset="0"/>
                <a:cs typeface="Times New Roman" panose="02020603050405020304" pitchFamily="18" charset="0"/>
              </a:rPr>
              <a:t>	(7 | 6 | 4 | 2)</a:t>
            </a:r>
            <a:r>
              <a:rPr lang="en-US" altLang="en-US" sz="2000" baseline="-25000">
                <a:solidFill>
                  <a:srgbClr val="000000"/>
                </a:solidFill>
                <a:latin typeface="Arial" panose="020B0604020202020204" pitchFamily="34" charset="0"/>
                <a:cs typeface="Times New Roman" panose="02020603050405020304" pitchFamily="18" charset="0"/>
              </a:rPr>
              <a:t>RNS</a:t>
            </a:r>
            <a:r>
              <a:rPr lang="en-US" altLang="en-US" sz="2000">
                <a:solidFill>
                  <a:srgbClr val="000000"/>
                </a:solidFill>
                <a:latin typeface="Arial" panose="020B0604020202020204" pitchFamily="34" charset="0"/>
                <a:cs typeface="Times New Roman" panose="02020603050405020304" pitchFamily="18" charset="0"/>
              </a:rPr>
              <a:t>		Represents –1 or 839 or  . . .</a:t>
            </a:r>
          </a:p>
        </p:txBody>
      </p:sp>
      <p:sp>
        <p:nvSpPr>
          <p:cNvPr id="218117" name="Text Box 5">
            <a:extLst>
              <a:ext uri="{FF2B5EF4-FFF2-40B4-BE49-F238E27FC236}">
                <a16:creationId xmlns:a16="http://schemas.microsoft.com/office/drawing/2014/main" id="{05FB9BC1-5AFA-4DA9-91D4-5370D1014A38}"/>
              </a:ext>
            </a:extLst>
          </p:cNvPr>
          <p:cNvSpPr txBox="1">
            <a:spLocks noChangeArrowheads="1"/>
          </p:cNvSpPr>
          <p:nvPr/>
        </p:nvSpPr>
        <p:spPr bwMode="auto">
          <a:xfrm>
            <a:off x="6031992" y="1537208"/>
            <a:ext cx="2667000" cy="1323975"/>
          </a:xfrm>
          <a:prstGeom prst="rect">
            <a:avLst/>
          </a:prstGeom>
          <a:solidFill>
            <a:srgbClr val="FFFF99"/>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80000"/>
              </a:lnSpc>
            </a:pPr>
            <a:r>
              <a:rPr lang="en-US" altLang="en-US" sz="2000">
                <a:latin typeface="Arial" panose="020B0604020202020204" pitchFamily="34" charset="0"/>
              </a:rPr>
              <a:t>We can take the range of RNS(8|7|5|3) to be [</a:t>
            </a:r>
            <a:r>
              <a:rPr lang="en-US" altLang="en-US" sz="2000">
                <a:latin typeface="Symbol" panose="05050102010706020507" pitchFamily="18" charset="2"/>
              </a:rPr>
              <a:t>-</a:t>
            </a:r>
            <a:r>
              <a:rPr lang="en-US" altLang="en-US" sz="2000">
                <a:latin typeface="Arial" panose="020B0604020202020204" pitchFamily="34" charset="0"/>
              </a:rPr>
              <a:t>420, 419] or any other set of 840 consecutive integers</a:t>
            </a:r>
          </a:p>
        </p:txBody>
      </p:sp>
      <p:sp>
        <p:nvSpPr>
          <p:cNvPr id="9" name="Slide Number Placeholder 3">
            <a:extLst>
              <a:ext uri="{FF2B5EF4-FFF2-40B4-BE49-F238E27FC236}">
                <a16:creationId xmlns:a16="http://schemas.microsoft.com/office/drawing/2014/main" id="{8C6A9F0E-A5ED-45C7-83B3-F6FB99253941}"/>
              </a:ext>
            </a:extLst>
          </p:cNvPr>
          <p:cNvSpPr txBox="1">
            <a:spLocks/>
          </p:cNvSpPr>
          <p:nvPr/>
        </p:nvSpPr>
        <p:spPr>
          <a:xfrm>
            <a:off x="6897959" y="638313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800" kern="1200" smtClean="0">
                <a:solidFill>
                  <a:srgbClr val="D27D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342A6D-3A02-46B1-AA34-1FB548202812}" type="slidenum">
              <a:rPr lang="en-US" smtClean="0"/>
              <a:pPr/>
              <a:t>53</a:t>
            </a:fld>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1844E856-ED96-4D91-8890-6B33574DE808}"/>
              </a:ext>
            </a:extLst>
          </p:cNvPr>
          <p:cNvSpPr>
            <a:spLocks noGrp="1"/>
          </p:cNvSpPr>
          <p:nvPr>
            <p:ph type="dt" sz="quarter" idx="10"/>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r>
              <a:rPr lang="en-US" altLang="en-US"/>
              <a:t>Mar. 2015</a:t>
            </a:r>
          </a:p>
        </p:txBody>
      </p:sp>
      <p:sp>
        <p:nvSpPr>
          <p:cNvPr id="12" name="Slide Number Placeholder 5">
            <a:extLst>
              <a:ext uri="{FF2B5EF4-FFF2-40B4-BE49-F238E27FC236}">
                <a16:creationId xmlns:a16="http://schemas.microsoft.com/office/drawing/2014/main" id="{76712B8C-9898-4844-83E0-6D2DC27756D3}"/>
              </a:ext>
            </a:extLst>
          </p:cNvPr>
          <p:cNvSpPr>
            <a:spLocks noGrp="1"/>
          </p:cNvSpPr>
          <p:nvPr>
            <p:ph type="sldNum" sz="quarter" idx="12"/>
          </p:nvPr>
        </p:nvSpPr>
        <p:spPr>
          <a:xfrm>
            <a:off x="6934200" y="6348809"/>
            <a:ext cx="2133600" cy="365125"/>
          </a:xfrm>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dirty="0">
                <a:latin typeface="Arial" panose="020B0604020202020204" pitchFamily="34" charset="0"/>
              </a:rPr>
              <a:t>Slide </a:t>
            </a:r>
            <a:fld id="{C70C3873-0767-4A9A-B665-E419564F58ED}" type="slidenum">
              <a:rPr lang="en-US" altLang="en-US" sz="1200">
                <a:latin typeface="Arial" panose="020B0604020202020204" pitchFamily="34" charset="0"/>
              </a:rPr>
              <a:pPr eaLnBrk="1" hangingPunct="1"/>
              <a:t>54</a:t>
            </a:fld>
            <a:endParaRPr lang="en-US" altLang="en-US" sz="1200" dirty="0">
              <a:latin typeface="Arial" panose="020B0604020202020204" pitchFamily="34" charset="0"/>
            </a:endParaRPr>
          </a:p>
        </p:txBody>
      </p:sp>
      <p:sp>
        <p:nvSpPr>
          <p:cNvPr id="76805" name="Rectangle 2">
            <a:extLst>
              <a:ext uri="{FF2B5EF4-FFF2-40B4-BE49-F238E27FC236}">
                <a16:creationId xmlns:a16="http://schemas.microsoft.com/office/drawing/2014/main" id="{ADEC3B92-768B-46C8-8E81-7807DFED0839}"/>
              </a:ext>
            </a:extLst>
          </p:cNvPr>
          <p:cNvSpPr>
            <a:spLocks noChangeArrowheads="1"/>
          </p:cNvSpPr>
          <p:nvPr/>
        </p:nvSpPr>
        <p:spPr bwMode="auto">
          <a:xfrm>
            <a:off x="0" y="6159500"/>
            <a:ext cx="9144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sz="1200">
                <a:solidFill>
                  <a:srgbClr val="000000"/>
                </a:solidFill>
                <a:cs typeface="Times New Roman" panose="02020603050405020304" pitchFamily="18" charset="0"/>
              </a:rPr>
              <a:t> </a:t>
            </a:r>
          </a:p>
          <a:p>
            <a:endParaRPr lang="en-US" altLang="en-US"/>
          </a:p>
        </p:txBody>
      </p:sp>
      <p:sp>
        <p:nvSpPr>
          <p:cNvPr id="76806" name="Rectangle 3">
            <a:extLst>
              <a:ext uri="{FF2B5EF4-FFF2-40B4-BE49-F238E27FC236}">
                <a16:creationId xmlns:a16="http://schemas.microsoft.com/office/drawing/2014/main" id="{D3D61EBC-99F7-469A-9AAC-FDBC1CF3103D}"/>
              </a:ext>
            </a:extLst>
          </p:cNvPr>
          <p:cNvSpPr>
            <a:spLocks noGrp="1" noChangeArrowheads="1"/>
          </p:cNvSpPr>
          <p:nvPr>
            <p:ph type="title"/>
          </p:nvPr>
        </p:nvSpPr>
        <p:spPr>
          <a:xfrm>
            <a:off x="152400" y="367990"/>
            <a:ext cx="8839199" cy="790612"/>
          </a:xfrm>
        </p:spPr>
        <p:txBody>
          <a:bodyPr>
            <a:normAutofit/>
          </a:bodyPr>
          <a:lstStyle/>
          <a:p>
            <a:pPr eaLnBrk="1" hangingPunct="1"/>
            <a:r>
              <a:rPr lang="en-US" altLang="en-US" sz="3600"/>
              <a:t>RNS Encoding and Arithmetic Operations</a:t>
            </a:r>
          </a:p>
        </p:txBody>
      </p:sp>
      <p:sp>
        <p:nvSpPr>
          <p:cNvPr id="76807" name="Text Box 5">
            <a:extLst>
              <a:ext uri="{FF2B5EF4-FFF2-40B4-BE49-F238E27FC236}">
                <a16:creationId xmlns:a16="http://schemas.microsoft.com/office/drawing/2014/main" id="{3904CA11-9A42-43C0-B6E3-A90E6C85711B}"/>
              </a:ext>
            </a:extLst>
          </p:cNvPr>
          <p:cNvSpPr txBox="1">
            <a:spLocks noChangeArrowheads="1"/>
          </p:cNvSpPr>
          <p:nvPr/>
        </p:nvSpPr>
        <p:spPr bwMode="auto">
          <a:xfrm>
            <a:off x="381000" y="2209528"/>
            <a:ext cx="3352800" cy="7016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dirty="0">
                <a:solidFill>
                  <a:srgbClr val="000000"/>
                </a:solidFill>
                <a:latin typeface="Arial" panose="020B0604020202020204" pitchFamily="34" charset="0"/>
                <a:cs typeface="Times New Roman" panose="02020603050405020304" pitchFamily="18" charset="0"/>
              </a:rPr>
              <a:t>Fig. 4.1     Binary-coded format for RNS(8 | 7 | 5 | 3). </a:t>
            </a:r>
          </a:p>
        </p:txBody>
      </p:sp>
      <p:sp>
        <p:nvSpPr>
          <p:cNvPr id="219143" name="Text Box 7">
            <a:extLst>
              <a:ext uri="{FF2B5EF4-FFF2-40B4-BE49-F238E27FC236}">
                <a16:creationId xmlns:a16="http://schemas.microsoft.com/office/drawing/2014/main" id="{A785215E-71EB-4AA3-974A-C0F3D1C39813}"/>
              </a:ext>
            </a:extLst>
          </p:cNvPr>
          <p:cNvSpPr txBox="1">
            <a:spLocks noChangeArrowheads="1"/>
          </p:cNvSpPr>
          <p:nvPr/>
        </p:nvSpPr>
        <p:spPr bwMode="auto">
          <a:xfrm>
            <a:off x="304800" y="3886200"/>
            <a:ext cx="8229600" cy="2225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sz="2000" b="1">
                <a:solidFill>
                  <a:srgbClr val="000000"/>
                </a:solidFill>
                <a:latin typeface="Arial" panose="020B0604020202020204" pitchFamily="34" charset="0"/>
                <a:cs typeface="Times New Roman" panose="02020603050405020304" pitchFamily="18" charset="0"/>
              </a:rPr>
              <a:t>Arithmetic in RNS(8 | 7 | 5 | 3)</a:t>
            </a:r>
            <a:endParaRPr lang="en-US" altLang="en-US" sz="2000">
              <a:solidFill>
                <a:srgbClr val="000000"/>
              </a:solidFill>
              <a:latin typeface="Arial" panose="020B0604020202020204" pitchFamily="34" charset="0"/>
              <a:cs typeface="Times New Roman" panose="02020603050405020304" pitchFamily="18" charset="0"/>
            </a:endParaRPr>
          </a:p>
          <a:p>
            <a:pPr algn="just" eaLnBrk="1" hangingPunct="1"/>
            <a:r>
              <a:rPr lang="en-US" altLang="en-US" sz="2000">
                <a:solidFill>
                  <a:srgbClr val="000000"/>
                </a:solidFill>
                <a:latin typeface="Arial" panose="020B0604020202020204" pitchFamily="34" charset="0"/>
                <a:cs typeface="Times New Roman" panose="02020603050405020304" pitchFamily="18" charset="0"/>
              </a:rPr>
              <a:t>    (5 | 5 | 0 | 2)</a:t>
            </a:r>
            <a:r>
              <a:rPr lang="en-US" altLang="en-US" sz="2000" baseline="-25000">
                <a:solidFill>
                  <a:srgbClr val="000000"/>
                </a:solidFill>
                <a:latin typeface="Arial" panose="020B0604020202020204" pitchFamily="34" charset="0"/>
                <a:cs typeface="Times New Roman" panose="02020603050405020304" pitchFamily="18" charset="0"/>
              </a:rPr>
              <a:t>RNS</a:t>
            </a:r>
            <a:r>
              <a:rPr lang="en-US" altLang="en-US" sz="2000">
                <a:solidFill>
                  <a:srgbClr val="000000"/>
                </a:solidFill>
                <a:latin typeface="Arial" panose="020B0604020202020204" pitchFamily="34" charset="0"/>
                <a:cs typeface="Times New Roman" panose="02020603050405020304" pitchFamily="18" charset="0"/>
              </a:rPr>
              <a:t>	Represents </a:t>
            </a:r>
            <a:r>
              <a:rPr lang="en-US" altLang="en-US" sz="2000" i="1">
                <a:solidFill>
                  <a:srgbClr val="000000"/>
                </a:solidFill>
                <a:latin typeface="Arial" panose="020B0604020202020204" pitchFamily="34" charset="0"/>
                <a:cs typeface="Times New Roman" panose="02020603050405020304" pitchFamily="18" charset="0"/>
              </a:rPr>
              <a:t>x</a:t>
            </a:r>
            <a:r>
              <a:rPr lang="en-US" altLang="en-US" sz="2000">
                <a:solidFill>
                  <a:srgbClr val="000000"/>
                </a:solidFill>
                <a:latin typeface="Arial" panose="020B0604020202020204" pitchFamily="34" charset="0"/>
                <a:cs typeface="Times New Roman" panose="02020603050405020304" pitchFamily="18" charset="0"/>
              </a:rPr>
              <a:t> = +5</a:t>
            </a:r>
          </a:p>
          <a:p>
            <a:pPr algn="just" eaLnBrk="1" hangingPunct="1"/>
            <a:r>
              <a:rPr lang="en-US" altLang="en-US" sz="2000">
                <a:solidFill>
                  <a:srgbClr val="000000"/>
                </a:solidFill>
                <a:latin typeface="Arial" panose="020B0604020202020204" pitchFamily="34" charset="0"/>
                <a:cs typeface="Times New Roman" panose="02020603050405020304" pitchFamily="18" charset="0"/>
              </a:rPr>
              <a:t>    (7 | 6 | 4 | 2)</a:t>
            </a:r>
            <a:r>
              <a:rPr lang="en-US" altLang="en-US" sz="2000" baseline="-25000">
                <a:solidFill>
                  <a:srgbClr val="000000"/>
                </a:solidFill>
                <a:latin typeface="Arial" panose="020B0604020202020204" pitchFamily="34" charset="0"/>
                <a:cs typeface="Times New Roman" panose="02020603050405020304" pitchFamily="18" charset="0"/>
              </a:rPr>
              <a:t>RNS</a:t>
            </a:r>
            <a:r>
              <a:rPr lang="en-US" altLang="en-US" sz="2000">
                <a:solidFill>
                  <a:srgbClr val="000000"/>
                </a:solidFill>
                <a:latin typeface="Arial" panose="020B0604020202020204" pitchFamily="34" charset="0"/>
                <a:cs typeface="Times New Roman" panose="02020603050405020304" pitchFamily="18" charset="0"/>
              </a:rPr>
              <a:t>	Represents </a:t>
            </a:r>
            <a:r>
              <a:rPr lang="en-US" altLang="en-US" sz="2000" i="1">
                <a:solidFill>
                  <a:srgbClr val="000000"/>
                </a:solidFill>
                <a:latin typeface="Arial" panose="020B0604020202020204" pitchFamily="34" charset="0"/>
                <a:cs typeface="Times New Roman" panose="02020603050405020304" pitchFamily="18" charset="0"/>
              </a:rPr>
              <a:t>y</a:t>
            </a:r>
            <a:r>
              <a:rPr lang="en-US" altLang="en-US" sz="2000">
                <a:solidFill>
                  <a:srgbClr val="000000"/>
                </a:solidFill>
                <a:latin typeface="Arial" panose="020B0604020202020204" pitchFamily="34" charset="0"/>
                <a:cs typeface="Times New Roman" panose="02020603050405020304" pitchFamily="18" charset="0"/>
              </a:rPr>
              <a:t> = –1</a:t>
            </a:r>
          </a:p>
          <a:p>
            <a:pPr algn="just" eaLnBrk="1" hangingPunct="1"/>
            <a:r>
              <a:rPr lang="en-US" altLang="en-US" sz="2000">
                <a:solidFill>
                  <a:srgbClr val="000000"/>
                </a:solidFill>
                <a:latin typeface="Arial" panose="020B0604020202020204" pitchFamily="34" charset="0"/>
                <a:cs typeface="Times New Roman" panose="02020603050405020304" pitchFamily="18" charset="0"/>
              </a:rPr>
              <a:t>    (4 | 4 | 4 | 1)</a:t>
            </a:r>
            <a:r>
              <a:rPr lang="en-US" altLang="en-US" sz="2000" baseline="-25000">
                <a:solidFill>
                  <a:srgbClr val="000000"/>
                </a:solidFill>
                <a:latin typeface="Arial" panose="020B0604020202020204" pitchFamily="34" charset="0"/>
                <a:cs typeface="Times New Roman" panose="02020603050405020304" pitchFamily="18" charset="0"/>
              </a:rPr>
              <a:t>RNS</a:t>
            </a:r>
            <a:r>
              <a:rPr lang="en-US" altLang="en-US" sz="2000">
                <a:solidFill>
                  <a:srgbClr val="000000"/>
                </a:solidFill>
                <a:latin typeface="Arial" panose="020B0604020202020204" pitchFamily="34" charset="0"/>
                <a:cs typeface="Times New Roman" panose="02020603050405020304" pitchFamily="18" charset="0"/>
              </a:rPr>
              <a:t>	</a:t>
            </a:r>
            <a:r>
              <a:rPr lang="en-US" altLang="en-US" sz="2000" i="1">
                <a:solidFill>
                  <a:srgbClr val="000000"/>
                </a:solidFill>
                <a:latin typeface="Arial" panose="020B0604020202020204" pitchFamily="34" charset="0"/>
                <a:cs typeface="Times New Roman" panose="02020603050405020304" pitchFamily="18" charset="0"/>
              </a:rPr>
              <a:t>x</a:t>
            </a:r>
            <a:r>
              <a:rPr lang="en-US" altLang="en-US" sz="2000">
                <a:solidFill>
                  <a:srgbClr val="000000"/>
                </a:solidFill>
                <a:latin typeface="Arial" panose="020B0604020202020204" pitchFamily="34" charset="0"/>
                <a:cs typeface="Times New Roman" panose="02020603050405020304" pitchFamily="18" charset="0"/>
              </a:rPr>
              <a:t> + </a:t>
            </a:r>
            <a:r>
              <a:rPr lang="en-US" altLang="en-US" sz="2000" i="1">
                <a:solidFill>
                  <a:srgbClr val="000000"/>
                </a:solidFill>
                <a:latin typeface="Arial" panose="020B0604020202020204" pitchFamily="34" charset="0"/>
                <a:cs typeface="Times New Roman" panose="02020603050405020304" pitchFamily="18" charset="0"/>
              </a:rPr>
              <a:t>y </a:t>
            </a:r>
            <a:r>
              <a:rPr lang="en-US" altLang="en-US" sz="2000">
                <a:solidFill>
                  <a:srgbClr val="000000"/>
                </a:solidFill>
                <a:latin typeface="Arial" panose="020B0604020202020204" pitchFamily="34" charset="0"/>
                <a:cs typeface="Times New Roman" panose="02020603050405020304" pitchFamily="18" charset="0"/>
              </a:rPr>
              <a:t>:	</a:t>
            </a:r>
            <a:r>
              <a:rPr lang="en-US" altLang="en-US" sz="200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a:solidFill>
                  <a:srgbClr val="000000"/>
                </a:solidFill>
                <a:latin typeface="Arial" panose="020B0604020202020204" pitchFamily="34" charset="0"/>
                <a:cs typeface="Times New Roman" panose="02020603050405020304" pitchFamily="18" charset="0"/>
              </a:rPr>
              <a:t>5 + 7</a:t>
            </a:r>
            <a:r>
              <a:rPr lang="en-US" altLang="en-US" sz="200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baseline="-25000">
                <a:solidFill>
                  <a:srgbClr val="000000"/>
                </a:solidFill>
                <a:latin typeface="Arial" panose="020B0604020202020204" pitchFamily="34" charset="0"/>
                <a:cs typeface="Times New Roman" panose="02020603050405020304" pitchFamily="18" charset="0"/>
              </a:rPr>
              <a:t>8</a:t>
            </a:r>
            <a:r>
              <a:rPr lang="en-US" altLang="en-US" sz="2000">
                <a:solidFill>
                  <a:srgbClr val="000000"/>
                </a:solidFill>
                <a:latin typeface="Arial" panose="020B0604020202020204" pitchFamily="34" charset="0"/>
                <a:cs typeface="Times New Roman" panose="02020603050405020304" pitchFamily="18" charset="0"/>
              </a:rPr>
              <a:t> = 4, </a:t>
            </a:r>
            <a:r>
              <a:rPr lang="en-US" altLang="en-US" sz="200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a:solidFill>
                  <a:srgbClr val="000000"/>
                </a:solidFill>
                <a:latin typeface="Arial" panose="020B0604020202020204" pitchFamily="34" charset="0"/>
                <a:cs typeface="Times New Roman" panose="02020603050405020304" pitchFamily="18" charset="0"/>
              </a:rPr>
              <a:t>5 + 6</a:t>
            </a:r>
            <a:r>
              <a:rPr lang="en-US" altLang="en-US" sz="200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baseline="-25000">
                <a:solidFill>
                  <a:srgbClr val="000000"/>
                </a:solidFill>
                <a:latin typeface="Arial" panose="020B0604020202020204" pitchFamily="34" charset="0"/>
                <a:cs typeface="Times New Roman" panose="02020603050405020304" pitchFamily="18" charset="0"/>
              </a:rPr>
              <a:t>7</a:t>
            </a:r>
            <a:r>
              <a:rPr lang="en-US" altLang="en-US" sz="2000">
                <a:solidFill>
                  <a:srgbClr val="000000"/>
                </a:solidFill>
                <a:latin typeface="Arial" panose="020B0604020202020204" pitchFamily="34" charset="0"/>
                <a:cs typeface="Times New Roman" panose="02020603050405020304" pitchFamily="18" charset="0"/>
              </a:rPr>
              <a:t> = 4, etc.</a:t>
            </a:r>
          </a:p>
          <a:p>
            <a:pPr algn="just" eaLnBrk="1" hangingPunct="1"/>
            <a:r>
              <a:rPr lang="en-US" altLang="en-US" sz="2000">
                <a:solidFill>
                  <a:srgbClr val="000000"/>
                </a:solidFill>
                <a:latin typeface="Arial" panose="020B0604020202020204" pitchFamily="34" charset="0"/>
                <a:cs typeface="Times New Roman" panose="02020603050405020304" pitchFamily="18" charset="0"/>
              </a:rPr>
              <a:t>    (6 | 6 | 1 | 0)</a:t>
            </a:r>
            <a:r>
              <a:rPr lang="en-US" altLang="en-US" sz="2000" baseline="-25000">
                <a:solidFill>
                  <a:srgbClr val="000000"/>
                </a:solidFill>
                <a:latin typeface="Arial" panose="020B0604020202020204" pitchFamily="34" charset="0"/>
                <a:cs typeface="Times New Roman" panose="02020603050405020304" pitchFamily="18" charset="0"/>
              </a:rPr>
              <a:t>RNS</a:t>
            </a:r>
            <a:r>
              <a:rPr lang="en-US" altLang="en-US" sz="2000">
                <a:solidFill>
                  <a:srgbClr val="000000"/>
                </a:solidFill>
                <a:latin typeface="Arial" panose="020B0604020202020204" pitchFamily="34" charset="0"/>
                <a:cs typeface="Times New Roman" panose="02020603050405020304" pitchFamily="18" charset="0"/>
              </a:rPr>
              <a:t>	</a:t>
            </a:r>
            <a:r>
              <a:rPr lang="en-US" altLang="en-US" sz="2000" i="1">
                <a:solidFill>
                  <a:srgbClr val="000000"/>
                </a:solidFill>
                <a:latin typeface="Arial" panose="020B0604020202020204" pitchFamily="34" charset="0"/>
                <a:cs typeface="Times New Roman" panose="02020603050405020304" pitchFamily="18" charset="0"/>
              </a:rPr>
              <a:t>x</a:t>
            </a:r>
            <a:r>
              <a:rPr lang="en-US" altLang="en-US" sz="2000">
                <a:solidFill>
                  <a:srgbClr val="000000"/>
                </a:solidFill>
                <a:latin typeface="Arial" panose="020B0604020202020204" pitchFamily="34" charset="0"/>
                <a:cs typeface="Times New Roman" panose="02020603050405020304" pitchFamily="18" charset="0"/>
              </a:rPr>
              <a:t> – </a:t>
            </a:r>
            <a:r>
              <a:rPr lang="en-US" altLang="en-US" sz="2000" i="1">
                <a:solidFill>
                  <a:srgbClr val="000000"/>
                </a:solidFill>
                <a:latin typeface="Arial" panose="020B0604020202020204" pitchFamily="34" charset="0"/>
                <a:cs typeface="Times New Roman" panose="02020603050405020304" pitchFamily="18" charset="0"/>
              </a:rPr>
              <a:t>y </a:t>
            </a:r>
            <a:r>
              <a:rPr lang="en-US" altLang="en-US" sz="2000">
                <a:solidFill>
                  <a:srgbClr val="000000"/>
                </a:solidFill>
                <a:latin typeface="Arial" panose="020B0604020202020204" pitchFamily="34" charset="0"/>
                <a:cs typeface="Times New Roman" panose="02020603050405020304" pitchFamily="18" charset="0"/>
              </a:rPr>
              <a:t>:	</a:t>
            </a:r>
            <a:r>
              <a:rPr lang="en-US" altLang="en-US" sz="200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a:solidFill>
                  <a:srgbClr val="000000"/>
                </a:solidFill>
                <a:latin typeface="Arial" panose="020B0604020202020204" pitchFamily="34" charset="0"/>
                <a:cs typeface="Times New Roman" panose="02020603050405020304" pitchFamily="18" charset="0"/>
              </a:rPr>
              <a:t>5 – 7</a:t>
            </a:r>
            <a:r>
              <a:rPr lang="en-US" altLang="en-US" sz="200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baseline="-25000">
                <a:solidFill>
                  <a:srgbClr val="000000"/>
                </a:solidFill>
                <a:latin typeface="Arial" panose="020B0604020202020204" pitchFamily="34" charset="0"/>
                <a:cs typeface="Times New Roman" panose="02020603050405020304" pitchFamily="18" charset="0"/>
              </a:rPr>
              <a:t>8</a:t>
            </a:r>
            <a:r>
              <a:rPr lang="en-US" altLang="en-US" sz="2000">
                <a:solidFill>
                  <a:srgbClr val="000000"/>
                </a:solidFill>
                <a:latin typeface="Arial" panose="020B0604020202020204" pitchFamily="34" charset="0"/>
                <a:cs typeface="Times New Roman" panose="02020603050405020304" pitchFamily="18" charset="0"/>
              </a:rPr>
              <a:t> = 6, </a:t>
            </a:r>
            <a:r>
              <a:rPr lang="en-US" altLang="en-US" sz="200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a:solidFill>
                  <a:srgbClr val="000000"/>
                </a:solidFill>
                <a:latin typeface="Arial" panose="020B0604020202020204" pitchFamily="34" charset="0"/>
                <a:cs typeface="Times New Roman" panose="02020603050405020304" pitchFamily="18" charset="0"/>
              </a:rPr>
              <a:t>5 – 6</a:t>
            </a:r>
            <a:r>
              <a:rPr lang="en-US" altLang="en-US" sz="200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baseline="-25000">
                <a:solidFill>
                  <a:srgbClr val="000000"/>
                </a:solidFill>
                <a:latin typeface="Arial" panose="020B0604020202020204" pitchFamily="34" charset="0"/>
                <a:cs typeface="Times New Roman" panose="02020603050405020304" pitchFamily="18" charset="0"/>
              </a:rPr>
              <a:t>7</a:t>
            </a:r>
            <a:r>
              <a:rPr lang="en-US" altLang="en-US" sz="2000">
                <a:solidFill>
                  <a:srgbClr val="000000"/>
                </a:solidFill>
                <a:latin typeface="Arial" panose="020B0604020202020204" pitchFamily="34" charset="0"/>
                <a:cs typeface="Times New Roman" panose="02020603050405020304" pitchFamily="18" charset="0"/>
              </a:rPr>
              <a:t> = 6, etc.</a:t>
            </a:r>
          </a:p>
          <a:p>
            <a:pPr algn="just" eaLnBrk="1" hangingPunct="1"/>
            <a:r>
              <a:rPr lang="en-US" altLang="en-US" sz="2000">
                <a:solidFill>
                  <a:srgbClr val="000000"/>
                </a:solidFill>
                <a:latin typeface="Arial" panose="020B0604020202020204" pitchFamily="34" charset="0"/>
                <a:cs typeface="Times New Roman" panose="02020603050405020304" pitchFamily="18" charset="0"/>
              </a:rPr>
              <a:t>			(alternatively, find –</a:t>
            </a:r>
            <a:r>
              <a:rPr lang="en-US" altLang="en-US" sz="2000" i="1">
                <a:solidFill>
                  <a:srgbClr val="000000"/>
                </a:solidFill>
                <a:latin typeface="Arial" panose="020B0604020202020204" pitchFamily="34" charset="0"/>
                <a:cs typeface="Times New Roman" panose="02020603050405020304" pitchFamily="18" charset="0"/>
              </a:rPr>
              <a:t>y</a:t>
            </a:r>
            <a:r>
              <a:rPr lang="en-US" altLang="en-US" sz="2000">
                <a:solidFill>
                  <a:srgbClr val="000000"/>
                </a:solidFill>
                <a:latin typeface="Arial" panose="020B0604020202020204" pitchFamily="34" charset="0"/>
                <a:cs typeface="Times New Roman" panose="02020603050405020304" pitchFamily="18" charset="0"/>
              </a:rPr>
              <a:t> and add to </a:t>
            </a:r>
            <a:r>
              <a:rPr lang="en-US" altLang="en-US" sz="2000" i="1">
                <a:solidFill>
                  <a:srgbClr val="000000"/>
                </a:solidFill>
                <a:latin typeface="Arial" panose="020B0604020202020204" pitchFamily="34" charset="0"/>
                <a:cs typeface="Times New Roman" panose="02020603050405020304" pitchFamily="18" charset="0"/>
              </a:rPr>
              <a:t>x</a:t>
            </a:r>
            <a:r>
              <a:rPr lang="en-US" altLang="en-US" sz="2000">
                <a:solidFill>
                  <a:srgbClr val="000000"/>
                </a:solidFill>
                <a:latin typeface="Arial" panose="020B0604020202020204" pitchFamily="34" charset="0"/>
                <a:cs typeface="Times New Roman" panose="02020603050405020304" pitchFamily="18" charset="0"/>
              </a:rPr>
              <a:t>)</a:t>
            </a:r>
          </a:p>
          <a:p>
            <a:pPr algn="just" eaLnBrk="1" hangingPunct="1"/>
            <a:r>
              <a:rPr lang="en-US" altLang="en-US" sz="2000">
                <a:solidFill>
                  <a:srgbClr val="000000"/>
                </a:solidFill>
                <a:latin typeface="Arial" panose="020B0604020202020204" pitchFamily="34" charset="0"/>
                <a:cs typeface="Times New Roman" panose="02020603050405020304" pitchFamily="18" charset="0"/>
              </a:rPr>
              <a:t>    (3 | 2 | 0 | 1)</a:t>
            </a:r>
            <a:r>
              <a:rPr lang="en-US" altLang="en-US" sz="2000" baseline="-25000">
                <a:solidFill>
                  <a:srgbClr val="000000"/>
                </a:solidFill>
                <a:latin typeface="Arial" panose="020B0604020202020204" pitchFamily="34" charset="0"/>
                <a:cs typeface="Times New Roman" panose="02020603050405020304" pitchFamily="18" charset="0"/>
              </a:rPr>
              <a:t>RNS</a:t>
            </a:r>
            <a:r>
              <a:rPr lang="en-US" altLang="en-US" sz="2000">
                <a:solidFill>
                  <a:srgbClr val="000000"/>
                </a:solidFill>
                <a:latin typeface="Arial" panose="020B0604020202020204" pitchFamily="34" charset="0"/>
                <a:cs typeface="Times New Roman" panose="02020603050405020304" pitchFamily="18" charset="0"/>
              </a:rPr>
              <a:t>	</a:t>
            </a:r>
            <a:r>
              <a:rPr lang="en-US" altLang="en-US" sz="2000" i="1">
                <a:solidFill>
                  <a:srgbClr val="000000"/>
                </a:solidFill>
                <a:latin typeface="Arial" panose="020B0604020202020204" pitchFamily="34" charset="0"/>
                <a:cs typeface="Times New Roman" panose="02020603050405020304" pitchFamily="18" charset="0"/>
              </a:rPr>
              <a:t>x </a:t>
            </a:r>
            <a:r>
              <a:rPr lang="en-US" altLang="en-US" sz="200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a:solidFill>
                  <a:srgbClr val="000000"/>
                </a:solidFill>
                <a:latin typeface="Symbol" panose="05050102010706020507" pitchFamily="18" charset="2"/>
                <a:cs typeface="Times New Roman" panose="02020603050405020304" pitchFamily="18" charset="0"/>
              </a:rPr>
              <a:t> </a:t>
            </a:r>
            <a:r>
              <a:rPr lang="en-US" altLang="en-US" sz="2000" i="1">
                <a:solidFill>
                  <a:srgbClr val="000000"/>
                </a:solidFill>
                <a:latin typeface="Arial" panose="020B0604020202020204" pitchFamily="34" charset="0"/>
                <a:cs typeface="Times New Roman" panose="02020603050405020304" pitchFamily="18" charset="0"/>
              </a:rPr>
              <a:t>y </a:t>
            </a:r>
            <a:r>
              <a:rPr lang="en-US" altLang="en-US" sz="2000">
                <a:solidFill>
                  <a:srgbClr val="000000"/>
                </a:solidFill>
                <a:latin typeface="Arial" panose="020B0604020202020204" pitchFamily="34" charset="0"/>
                <a:cs typeface="Times New Roman" panose="02020603050405020304" pitchFamily="18" charset="0"/>
              </a:rPr>
              <a:t>:	</a:t>
            </a:r>
            <a:r>
              <a:rPr lang="en-US" altLang="en-US" sz="200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a:solidFill>
                  <a:srgbClr val="000000"/>
                </a:solidFill>
                <a:latin typeface="Arial" panose="020B0604020202020204" pitchFamily="34" charset="0"/>
                <a:cs typeface="Times New Roman" panose="02020603050405020304" pitchFamily="18" charset="0"/>
              </a:rPr>
              <a:t>5 </a:t>
            </a:r>
            <a:r>
              <a:rPr lang="en-US" altLang="en-US" sz="200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a:solidFill>
                  <a:srgbClr val="000000"/>
                </a:solidFill>
                <a:latin typeface="Symbol" panose="05050102010706020507" pitchFamily="18" charset="2"/>
                <a:cs typeface="Times New Roman" panose="02020603050405020304" pitchFamily="18" charset="0"/>
              </a:rPr>
              <a:t> </a:t>
            </a:r>
            <a:r>
              <a:rPr lang="en-US" altLang="en-US" sz="2000">
                <a:solidFill>
                  <a:srgbClr val="000000"/>
                </a:solidFill>
                <a:latin typeface="Arial" panose="020B0604020202020204" pitchFamily="34" charset="0"/>
                <a:cs typeface="Times New Roman" panose="02020603050405020304" pitchFamily="18" charset="0"/>
              </a:rPr>
              <a:t>7</a:t>
            </a:r>
            <a:r>
              <a:rPr lang="en-US" altLang="en-US" sz="200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baseline="-25000">
                <a:solidFill>
                  <a:srgbClr val="000000"/>
                </a:solidFill>
                <a:latin typeface="Arial" panose="020B0604020202020204" pitchFamily="34" charset="0"/>
                <a:cs typeface="Times New Roman" panose="02020603050405020304" pitchFamily="18" charset="0"/>
              </a:rPr>
              <a:t>8</a:t>
            </a:r>
            <a:r>
              <a:rPr lang="en-US" altLang="en-US" sz="2000">
                <a:solidFill>
                  <a:srgbClr val="000000"/>
                </a:solidFill>
                <a:latin typeface="Arial" panose="020B0604020202020204" pitchFamily="34" charset="0"/>
                <a:cs typeface="Times New Roman" panose="02020603050405020304" pitchFamily="18" charset="0"/>
              </a:rPr>
              <a:t> = 3, </a:t>
            </a:r>
            <a:r>
              <a:rPr lang="en-US" altLang="en-US" sz="200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a:solidFill>
                  <a:srgbClr val="000000"/>
                </a:solidFill>
                <a:latin typeface="Arial" panose="020B0604020202020204" pitchFamily="34" charset="0"/>
                <a:cs typeface="Times New Roman" panose="02020603050405020304" pitchFamily="18" charset="0"/>
              </a:rPr>
              <a:t>5 </a:t>
            </a:r>
            <a:r>
              <a:rPr lang="en-US" altLang="en-US" sz="200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a:solidFill>
                  <a:srgbClr val="000000"/>
                </a:solidFill>
                <a:latin typeface="Symbol" panose="05050102010706020507" pitchFamily="18" charset="2"/>
                <a:cs typeface="Times New Roman" panose="02020603050405020304" pitchFamily="18" charset="0"/>
              </a:rPr>
              <a:t> </a:t>
            </a:r>
            <a:r>
              <a:rPr lang="en-US" altLang="en-US" sz="2000">
                <a:solidFill>
                  <a:srgbClr val="000000"/>
                </a:solidFill>
                <a:latin typeface="Arial" panose="020B0604020202020204" pitchFamily="34" charset="0"/>
                <a:cs typeface="Times New Roman" panose="02020603050405020304" pitchFamily="18" charset="0"/>
              </a:rPr>
              <a:t>6</a:t>
            </a:r>
            <a:r>
              <a:rPr lang="en-US" altLang="en-US" sz="200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baseline="-25000">
                <a:solidFill>
                  <a:srgbClr val="000000"/>
                </a:solidFill>
                <a:latin typeface="Arial" panose="020B0604020202020204" pitchFamily="34" charset="0"/>
                <a:cs typeface="Times New Roman" panose="02020603050405020304" pitchFamily="18" charset="0"/>
              </a:rPr>
              <a:t>7</a:t>
            </a:r>
            <a:r>
              <a:rPr lang="en-US" altLang="en-US" sz="2000">
                <a:solidFill>
                  <a:srgbClr val="000000"/>
                </a:solidFill>
                <a:latin typeface="Arial" panose="020B0604020202020204" pitchFamily="34" charset="0"/>
                <a:cs typeface="Times New Roman" panose="02020603050405020304" pitchFamily="18" charset="0"/>
              </a:rPr>
              <a:t> = 2, etc.</a:t>
            </a:r>
          </a:p>
        </p:txBody>
      </p:sp>
      <p:graphicFrame>
        <p:nvGraphicFramePr>
          <p:cNvPr id="76809" name="Object 8">
            <a:extLst>
              <a:ext uri="{FF2B5EF4-FFF2-40B4-BE49-F238E27FC236}">
                <a16:creationId xmlns:a16="http://schemas.microsoft.com/office/drawing/2014/main" id="{23B6221E-2C3A-4E21-8399-0A32C433D02A}"/>
              </a:ext>
            </a:extLst>
          </p:cNvPr>
          <p:cNvGraphicFramePr>
            <a:graphicFrameLocks noChangeAspect="1"/>
          </p:cNvGraphicFramePr>
          <p:nvPr>
            <p:extLst>
              <p:ext uri="{D42A27DB-BD31-4B8C-83A1-F6EECF244321}">
                <p14:modId xmlns:p14="http://schemas.microsoft.com/office/powerpoint/2010/main" val="1424159449"/>
              </p:ext>
            </p:extLst>
          </p:nvPr>
        </p:nvGraphicFramePr>
        <p:xfrm>
          <a:off x="381000" y="1366683"/>
          <a:ext cx="2810107" cy="901855"/>
        </p:xfrm>
        <a:graphic>
          <a:graphicData uri="http://schemas.openxmlformats.org/presentationml/2006/ole">
            <mc:AlternateContent xmlns:mc="http://schemas.openxmlformats.org/markup-compatibility/2006">
              <mc:Choice xmlns:v="urn:schemas-microsoft-com:vml" Requires="v">
                <p:oleObj spid="_x0000_s89176" r:id="rId3" imgW="2228850" imgH="723900" progId="MSDraw.Drawing.8.2">
                  <p:embed/>
                </p:oleObj>
              </mc:Choice>
              <mc:Fallback>
                <p:oleObj r:id="rId3" imgW="2228850" imgH="723900" progId="MSDraw.Drawing.8.2">
                  <p:embed/>
                  <p:pic>
                    <p:nvPicPr>
                      <p:cNvPr id="76809" name="Object 8">
                        <a:extLst>
                          <a:ext uri="{FF2B5EF4-FFF2-40B4-BE49-F238E27FC236}">
                            <a16:creationId xmlns:a16="http://schemas.microsoft.com/office/drawing/2014/main" id="{23B6221E-2C3A-4E21-8399-0A32C433D0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366683"/>
                        <a:ext cx="2810107" cy="901855"/>
                      </a:xfrm>
                      <a:prstGeom prst="rect">
                        <a:avLst/>
                      </a:prstGeom>
                      <a:noFill/>
                      <a:ln>
                        <a:noFill/>
                      </a:ln>
                    </p:spPr>
                  </p:pic>
                </p:oleObj>
              </mc:Fallback>
            </mc:AlternateContent>
          </a:graphicData>
        </a:graphic>
      </p:graphicFrame>
      <p:graphicFrame>
        <p:nvGraphicFramePr>
          <p:cNvPr id="76811" name="Object 10">
            <a:extLst>
              <a:ext uri="{FF2B5EF4-FFF2-40B4-BE49-F238E27FC236}">
                <a16:creationId xmlns:a16="http://schemas.microsoft.com/office/drawing/2014/main" id="{D778B4A1-84B9-4430-A799-AFF60155A2A1}"/>
              </a:ext>
            </a:extLst>
          </p:cNvPr>
          <p:cNvGraphicFramePr>
            <a:graphicFrameLocks noChangeAspect="1"/>
          </p:cNvGraphicFramePr>
          <p:nvPr>
            <p:extLst>
              <p:ext uri="{D42A27DB-BD31-4B8C-83A1-F6EECF244321}">
                <p14:modId xmlns:p14="http://schemas.microsoft.com/office/powerpoint/2010/main" val="347436905"/>
              </p:ext>
            </p:extLst>
          </p:nvPr>
        </p:nvGraphicFramePr>
        <p:xfrm>
          <a:off x="4571999" y="1153026"/>
          <a:ext cx="4419600" cy="3413125"/>
        </p:xfrm>
        <a:graphic>
          <a:graphicData uri="http://schemas.openxmlformats.org/presentationml/2006/ole">
            <mc:AlternateContent xmlns:mc="http://schemas.openxmlformats.org/markup-compatibility/2006">
              <mc:Choice xmlns:v="urn:schemas-microsoft-com:vml" Requires="v">
                <p:oleObj spid="_x0000_s89177" r:id="rId5" imgW="4238625" imgH="3152775" progId="MSDraw.Drawing.8.2">
                  <p:embed/>
                </p:oleObj>
              </mc:Choice>
              <mc:Fallback>
                <p:oleObj r:id="rId5" imgW="4238625" imgH="3152775" progId="MSDraw.Drawing.8.2">
                  <p:embed/>
                  <p:pic>
                    <p:nvPicPr>
                      <p:cNvPr id="76811" name="Object 10">
                        <a:extLst>
                          <a:ext uri="{FF2B5EF4-FFF2-40B4-BE49-F238E27FC236}">
                            <a16:creationId xmlns:a16="http://schemas.microsoft.com/office/drawing/2014/main" id="{D778B4A1-84B9-4430-A799-AFF60155A2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1999" y="1153026"/>
                        <a:ext cx="441960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12" name="Text Box 12">
            <a:extLst>
              <a:ext uri="{FF2B5EF4-FFF2-40B4-BE49-F238E27FC236}">
                <a16:creationId xmlns:a16="http://schemas.microsoft.com/office/drawing/2014/main" id="{FD63F681-82F3-4336-A603-61994D9ACF17}"/>
              </a:ext>
            </a:extLst>
          </p:cNvPr>
          <p:cNvSpPr txBox="1">
            <a:spLocks noChangeArrowheads="1"/>
          </p:cNvSpPr>
          <p:nvPr/>
        </p:nvSpPr>
        <p:spPr bwMode="auto">
          <a:xfrm>
            <a:off x="381000" y="3094192"/>
            <a:ext cx="4800600" cy="701675"/>
          </a:xfrm>
          <a:prstGeom prst="rect">
            <a:avLst/>
          </a:prstGeom>
          <a:solidFill>
            <a:srgbClr val="CC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dirty="0">
                <a:solidFill>
                  <a:srgbClr val="000000"/>
                </a:solidFill>
                <a:latin typeface="Arial" panose="020B0604020202020204" pitchFamily="34" charset="0"/>
                <a:cs typeface="Times New Roman" panose="02020603050405020304" pitchFamily="18" charset="0"/>
              </a:rPr>
              <a:t>Fig. 4.2     The structure of an adder, subtractor, or multiplier for RNS(8|7|5|3). </a:t>
            </a:r>
          </a:p>
        </p:txBody>
      </p:sp>
      <p:sp>
        <p:nvSpPr>
          <p:cNvPr id="2" name="Rectangle 1">
            <a:extLst>
              <a:ext uri="{FF2B5EF4-FFF2-40B4-BE49-F238E27FC236}">
                <a16:creationId xmlns:a16="http://schemas.microsoft.com/office/drawing/2014/main" id="{BB96E4EE-328E-485B-B53C-CA102351E0F7}"/>
              </a:ext>
            </a:extLst>
          </p:cNvPr>
          <p:cNvSpPr/>
          <p:nvPr/>
        </p:nvSpPr>
        <p:spPr>
          <a:xfrm>
            <a:off x="5133278" y="3838575"/>
            <a:ext cx="501806" cy="277774"/>
          </a:xfrm>
          <a:prstGeom prst="rect">
            <a:avLst/>
          </a:prstGeom>
          <a:solidFill>
            <a:schemeClr val="bg1"/>
          </a:solidFill>
          <a:ln>
            <a:noFill/>
          </a:ln>
        </p:spPr>
        <p:txBody>
          <a:bodyPr wrap="square" rtlCol="0" anchor="ctr">
            <a:spAutoFit/>
          </a:bodyPr>
          <a:lstStyle/>
          <a:p>
            <a:pPr algn="ctr"/>
            <a:endParaRPr lang="en-US" sz="4400" b="1" dirty="0">
              <a:solidFill>
                <a:srgbClr val="00CC00"/>
              </a:solidFill>
              <a:latin typeface="+mj-lt"/>
              <a:ea typeface="+mj-ea"/>
              <a:cs typeface="B Titr" pitchFamily="2" charset="-78"/>
            </a:endParaRPr>
          </a:p>
        </p:txBody>
      </p:sp>
      <p:sp>
        <p:nvSpPr>
          <p:cNvPr id="14" name="Slide Number Placeholder 3">
            <a:extLst>
              <a:ext uri="{FF2B5EF4-FFF2-40B4-BE49-F238E27FC236}">
                <a16:creationId xmlns:a16="http://schemas.microsoft.com/office/drawing/2014/main" id="{F38510B5-E441-49F4-9884-EF26348E5F31}"/>
              </a:ext>
            </a:extLst>
          </p:cNvPr>
          <p:cNvSpPr txBox="1">
            <a:spLocks/>
          </p:cNvSpPr>
          <p:nvPr/>
        </p:nvSpPr>
        <p:spPr>
          <a:xfrm>
            <a:off x="6897959" y="638313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800" kern="1200" smtClean="0">
                <a:solidFill>
                  <a:srgbClr val="D27D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342A6D-3A02-46B1-AA34-1FB548202812}" type="slidenum">
              <a:rPr lang="en-US" smtClean="0"/>
              <a:pPr/>
              <a:t>54</a:t>
            </a:fld>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ABE17A4-F202-4AE6-A53E-18EB66D65856}"/>
              </a:ext>
            </a:extLst>
          </p:cNvPr>
          <p:cNvSpPr>
            <a:spLocks noGrp="1"/>
          </p:cNvSpPr>
          <p:nvPr>
            <p:ph type="dt" sz="quarter" idx="10"/>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r>
              <a:rPr lang="en-US" altLang="en-US"/>
              <a:t>Mar. 2015</a:t>
            </a:r>
          </a:p>
        </p:txBody>
      </p:sp>
      <p:sp>
        <p:nvSpPr>
          <p:cNvPr id="7" name="Slide Number Placeholder 5">
            <a:extLst>
              <a:ext uri="{FF2B5EF4-FFF2-40B4-BE49-F238E27FC236}">
                <a16:creationId xmlns:a16="http://schemas.microsoft.com/office/drawing/2014/main" id="{113459BC-404F-4614-B4C7-71D54F4FD77E}"/>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Arial" panose="020B0604020202020204" pitchFamily="34" charset="0"/>
              </a:rPr>
              <a:t>Slide </a:t>
            </a:r>
            <a:fld id="{D8D12127-3D7F-442B-868A-B2E9F9AA31CB}" type="slidenum">
              <a:rPr lang="en-US" altLang="en-US" sz="1200">
                <a:latin typeface="Arial" panose="020B0604020202020204" pitchFamily="34" charset="0"/>
              </a:rPr>
              <a:pPr eaLnBrk="1" hangingPunct="1"/>
              <a:t>55</a:t>
            </a:fld>
            <a:endParaRPr lang="en-US" altLang="en-US" sz="1200">
              <a:latin typeface="Arial" panose="020B0604020202020204" pitchFamily="34" charset="0"/>
            </a:endParaRPr>
          </a:p>
        </p:txBody>
      </p:sp>
      <p:sp>
        <p:nvSpPr>
          <p:cNvPr id="88069" name="Rectangle 2">
            <a:extLst>
              <a:ext uri="{FF2B5EF4-FFF2-40B4-BE49-F238E27FC236}">
                <a16:creationId xmlns:a16="http://schemas.microsoft.com/office/drawing/2014/main" id="{7A29B76A-6FF1-4AAB-8E9B-CE419D209F6F}"/>
              </a:ext>
            </a:extLst>
          </p:cNvPr>
          <p:cNvSpPr>
            <a:spLocks noGrp="1" noChangeArrowheads="1"/>
          </p:cNvSpPr>
          <p:nvPr>
            <p:ph type="title"/>
          </p:nvPr>
        </p:nvSpPr>
        <p:spPr>
          <a:xfrm>
            <a:off x="381000" y="323384"/>
            <a:ext cx="8305800" cy="1092665"/>
          </a:xfrm>
        </p:spPr>
        <p:txBody>
          <a:bodyPr>
            <a:normAutofit/>
          </a:bodyPr>
          <a:lstStyle/>
          <a:p>
            <a:pPr eaLnBrk="1" hangingPunct="1"/>
            <a:r>
              <a:rPr lang="en-US" altLang="en-US" sz="3600" dirty="0"/>
              <a:t>Difficult RNS Arithmetic Operations</a:t>
            </a:r>
          </a:p>
        </p:txBody>
      </p:sp>
      <p:sp>
        <p:nvSpPr>
          <p:cNvPr id="88070" name="Text Box 2">
            <a:extLst>
              <a:ext uri="{FF2B5EF4-FFF2-40B4-BE49-F238E27FC236}">
                <a16:creationId xmlns:a16="http://schemas.microsoft.com/office/drawing/2014/main" id="{096EC68A-2976-49A0-8A9E-AF35821375CA}"/>
              </a:ext>
            </a:extLst>
          </p:cNvPr>
          <p:cNvSpPr txBox="1">
            <a:spLocks noChangeArrowheads="1"/>
          </p:cNvSpPr>
          <p:nvPr/>
        </p:nvSpPr>
        <p:spPr bwMode="auto">
          <a:xfrm>
            <a:off x="685800" y="1217264"/>
            <a:ext cx="7435850"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Sign test and magnitude comparison are difficult</a:t>
            </a:r>
          </a:p>
          <a:p>
            <a:pPr eaLnBrk="1" hangingPunct="1"/>
            <a:endParaRPr lang="en-US"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eaLnBrk="1" hangingPunct="1"/>
            <a:r>
              <a:rPr lang="en-US" altLang="en-US" b="1" dirty="0">
                <a:solidFill>
                  <a:srgbClr val="000000"/>
                </a:solidFill>
                <a:latin typeface="Arial" panose="020B0604020202020204" pitchFamily="34" charset="0"/>
                <a:ea typeface="Times New Roman" panose="02020603050405020304" pitchFamily="18" charset="0"/>
                <a:cs typeface="Arial" panose="020B0604020202020204" pitchFamily="34" charset="0"/>
              </a:rPr>
              <a:t>Example:</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Of the following RNS(8 | 7 | 5 | 3) numbers:</a:t>
            </a:r>
          </a:p>
          <a:p>
            <a:pPr eaLnBrk="1" hangingPunct="1"/>
            <a:endParaRPr lang="en-US" altLang="en-US" sz="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eaLnBrk="1" hangingPunct="1"/>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Which, if any, are negative?</a:t>
            </a:r>
          </a:p>
          <a:p>
            <a:pPr eaLnBrk="1" hangingPunct="1"/>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Which is the largest?</a:t>
            </a:r>
          </a:p>
          <a:p>
            <a:pPr eaLnBrk="1" hangingPunct="1"/>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Which is the smallest?</a:t>
            </a:r>
          </a:p>
          <a:p>
            <a:pPr eaLnBrk="1" hangingPunct="1"/>
            <a:endParaRPr lang="en-US" altLang="en-US" sz="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eaLnBrk="1" hangingPunct="1"/>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Assume a range of [–420, 419]</a:t>
            </a:r>
          </a:p>
          <a:p>
            <a:pPr eaLnBrk="1" hangingPunct="1"/>
            <a:endParaRPr lang="en-US" altLang="en-US" sz="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eaLnBrk="1" hangingPunct="1"/>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i="1" dirty="0">
                <a:solidFill>
                  <a:srgbClr val="000000"/>
                </a:solidFill>
                <a:latin typeface="Arial" panose="020B0604020202020204" pitchFamily="34" charset="0"/>
                <a:ea typeface="Times New Roman" panose="02020603050405020304" pitchFamily="18" charset="0"/>
                <a:cs typeface="Arial" panose="020B0604020202020204" pitchFamily="34" charset="0"/>
              </a:rPr>
              <a:t>a</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  (0 | 1 | 3 | 2)</a:t>
            </a:r>
            <a:r>
              <a:rPr lang="en-US" altLang="en-US" sz="2000" baseline="-25000" dirty="0">
                <a:solidFill>
                  <a:srgbClr val="000000"/>
                </a:solidFill>
                <a:latin typeface="Arial" panose="020B0604020202020204" pitchFamily="34" charset="0"/>
                <a:ea typeface="Times New Roman" panose="02020603050405020304" pitchFamily="18" charset="0"/>
                <a:cs typeface="Arial" panose="020B0604020202020204" pitchFamily="34" charset="0"/>
              </a:rPr>
              <a:t>RNS</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eaLnBrk="1" hangingPunct="1"/>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i="1" dirty="0">
                <a:solidFill>
                  <a:srgbClr val="000000"/>
                </a:solidFill>
                <a:latin typeface="Arial" panose="020B0604020202020204" pitchFamily="34" charset="0"/>
                <a:ea typeface="Times New Roman" panose="02020603050405020304" pitchFamily="18" charset="0"/>
                <a:cs typeface="Arial" panose="020B0604020202020204" pitchFamily="34" charset="0"/>
              </a:rPr>
              <a:t>b</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  (0 | 1 | 4 | 1)</a:t>
            </a:r>
            <a:r>
              <a:rPr lang="en-US" altLang="en-US" sz="2000" baseline="-25000" dirty="0">
                <a:solidFill>
                  <a:srgbClr val="000000"/>
                </a:solidFill>
                <a:latin typeface="Arial" panose="020B0604020202020204" pitchFamily="34" charset="0"/>
                <a:ea typeface="Times New Roman" panose="02020603050405020304" pitchFamily="18" charset="0"/>
                <a:cs typeface="Arial" panose="020B0604020202020204" pitchFamily="34" charset="0"/>
              </a:rPr>
              <a:t>RNS</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eaLnBrk="1" hangingPunct="1"/>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i="1" dirty="0">
                <a:solidFill>
                  <a:srgbClr val="000000"/>
                </a:solidFill>
                <a:latin typeface="Arial" panose="020B0604020202020204" pitchFamily="34" charset="0"/>
                <a:ea typeface="Times New Roman" panose="02020603050405020304" pitchFamily="18" charset="0"/>
                <a:cs typeface="Arial" panose="020B0604020202020204" pitchFamily="34" charset="0"/>
              </a:rPr>
              <a:t>c</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  (0 | 6 | 2 | 1)</a:t>
            </a:r>
            <a:r>
              <a:rPr lang="en-US" altLang="en-US" sz="2000" baseline="-25000" dirty="0">
                <a:solidFill>
                  <a:srgbClr val="000000"/>
                </a:solidFill>
                <a:latin typeface="Arial" panose="020B0604020202020204" pitchFamily="34" charset="0"/>
                <a:ea typeface="Times New Roman" panose="02020603050405020304" pitchFamily="18" charset="0"/>
                <a:cs typeface="Arial" panose="020B0604020202020204" pitchFamily="34" charset="0"/>
              </a:rPr>
              <a:t>RNS</a:t>
            </a:r>
            <a:endPar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eaLnBrk="1" hangingPunct="1"/>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i="1" dirty="0">
                <a:solidFill>
                  <a:srgbClr val="000000"/>
                </a:solidFill>
                <a:latin typeface="Arial" panose="020B0604020202020204" pitchFamily="34" charset="0"/>
                <a:ea typeface="Times New Roman" panose="02020603050405020304" pitchFamily="18" charset="0"/>
                <a:cs typeface="Arial" panose="020B0604020202020204" pitchFamily="34" charset="0"/>
              </a:rPr>
              <a:t>d</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  (2 | 0 | 0 | 2)</a:t>
            </a:r>
            <a:r>
              <a:rPr lang="en-US" altLang="en-US" sz="2000" baseline="-25000" dirty="0">
                <a:solidFill>
                  <a:srgbClr val="000000"/>
                </a:solidFill>
                <a:latin typeface="Arial" panose="020B0604020202020204" pitchFamily="34" charset="0"/>
                <a:ea typeface="Times New Roman" panose="02020603050405020304" pitchFamily="18" charset="0"/>
                <a:cs typeface="Arial" panose="020B0604020202020204" pitchFamily="34" charset="0"/>
              </a:rPr>
              <a:t>RNS</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eaLnBrk="1" hangingPunct="1"/>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i="1" dirty="0">
                <a:solidFill>
                  <a:srgbClr val="000000"/>
                </a:solidFill>
                <a:latin typeface="Arial" panose="020B0604020202020204" pitchFamily="34" charset="0"/>
                <a:ea typeface="Times New Roman" panose="02020603050405020304" pitchFamily="18" charset="0"/>
                <a:cs typeface="Arial" panose="020B0604020202020204" pitchFamily="34" charset="0"/>
              </a:rPr>
              <a:t>e</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  (5 | 0 | 1 | 0)</a:t>
            </a:r>
            <a:r>
              <a:rPr lang="en-US" altLang="en-US" sz="2000" baseline="-25000" dirty="0">
                <a:solidFill>
                  <a:srgbClr val="000000"/>
                </a:solidFill>
                <a:latin typeface="Arial" panose="020B0604020202020204" pitchFamily="34" charset="0"/>
                <a:ea typeface="Times New Roman" panose="02020603050405020304" pitchFamily="18" charset="0"/>
                <a:cs typeface="Arial" panose="020B0604020202020204" pitchFamily="34" charset="0"/>
              </a:rPr>
              <a:t>RNS</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eaLnBrk="1" hangingPunct="1"/>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i="1" dirty="0">
                <a:solidFill>
                  <a:srgbClr val="000000"/>
                </a:solidFill>
                <a:latin typeface="Arial" panose="020B0604020202020204" pitchFamily="34" charset="0"/>
                <a:ea typeface="Times New Roman" panose="02020603050405020304" pitchFamily="18" charset="0"/>
                <a:cs typeface="Arial" panose="020B0604020202020204" pitchFamily="34" charset="0"/>
              </a:rPr>
              <a:t>f</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  (7 | 6 | 4 | 2)</a:t>
            </a:r>
            <a:r>
              <a:rPr lang="en-US" altLang="en-US" sz="2000" baseline="-25000" dirty="0">
                <a:solidFill>
                  <a:srgbClr val="000000"/>
                </a:solidFill>
                <a:latin typeface="Arial" panose="020B0604020202020204" pitchFamily="34" charset="0"/>
                <a:ea typeface="Times New Roman" panose="02020603050405020304" pitchFamily="18" charset="0"/>
                <a:cs typeface="Arial" panose="020B0604020202020204" pitchFamily="34" charset="0"/>
              </a:rPr>
              <a:t>RNS</a:t>
            </a:r>
            <a:r>
              <a:rPr lang="en-US" alt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p:txBody>
      </p:sp>
      <p:sp>
        <p:nvSpPr>
          <p:cNvPr id="156675" name="Text Box 3">
            <a:extLst>
              <a:ext uri="{FF2B5EF4-FFF2-40B4-BE49-F238E27FC236}">
                <a16:creationId xmlns:a16="http://schemas.microsoft.com/office/drawing/2014/main" id="{22326752-4B05-4D5B-9947-7E58595CD01F}"/>
              </a:ext>
            </a:extLst>
          </p:cNvPr>
          <p:cNvSpPr txBox="1">
            <a:spLocks noChangeArrowheads="1"/>
          </p:cNvSpPr>
          <p:nvPr/>
        </p:nvSpPr>
        <p:spPr bwMode="auto">
          <a:xfrm>
            <a:off x="4648200" y="4419600"/>
            <a:ext cx="3978275" cy="11874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solidFill>
                  <a:srgbClr val="000000"/>
                </a:solidFill>
                <a:latin typeface="Arial" panose="020B0604020202020204" pitchFamily="34" charset="0"/>
                <a:ea typeface="Times New Roman" panose="02020603050405020304" pitchFamily="18" charset="0"/>
                <a:cs typeface="Arial" panose="020B0604020202020204" pitchFamily="34" charset="0"/>
              </a:rPr>
              <a:t>Answers:	</a:t>
            </a:r>
            <a:endParaRPr lang="en-US" altLang="en-US" i="1">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eaLnBrk="1" hangingPunct="1"/>
            <a:r>
              <a:rPr lang="en-US" altLang="en-US" i="1">
                <a:solidFill>
                  <a:srgbClr val="000000"/>
                </a:solidFill>
                <a:latin typeface="Arial" panose="020B0604020202020204" pitchFamily="34" charset="0"/>
                <a:ea typeface="Times New Roman" panose="02020603050405020304" pitchFamily="18" charset="0"/>
                <a:cs typeface="Arial" panose="020B0604020202020204" pitchFamily="34" charset="0"/>
              </a:rPr>
              <a:t> d</a:t>
            </a:r>
            <a:r>
              <a:rPr lang="en-US" altLang="en-US">
                <a:solidFill>
                  <a:srgbClr val="000000"/>
                </a:solidFill>
                <a:latin typeface="Arial" panose="020B0604020202020204" pitchFamily="34" charset="0"/>
                <a:ea typeface="Times New Roman" panose="02020603050405020304" pitchFamily="18" charset="0"/>
                <a:cs typeface="Arial" panose="020B0604020202020204" pitchFamily="34" charset="0"/>
              </a:rPr>
              <a:t>  &lt;  </a:t>
            </a:r>
            <a:r>
              <a:rPr lang="en-US" altLang="en-US" i="1">
                <a:solidFill>
                  <a:srgbClr val="000000"/>
                </a:solidFill>
                <a:latin typeface="Arial" panose="020B0604020202020204" pitchFamily="34" charset="0"/>
                <a:ea typeface="Times New Roman" panose="02020603050405020304" pitchFamily="18" charset="0"/>
                <a:cs typeface="Arial" panose="020B0604020202020204" pitchFamily="34" charset="0"/>
              </a:rPr>
              <a:t>c </a:t>
            </a:r>
            <a:r>
              <a:rPr lang="en-US" altLang="en-US">
                <a:solidFill>
                  <a:srgbClr val="000000"/>
                </a:solidFill>
                <a:latin typeface="Arial" panose="020B0604020202020204" pitchFamily="34" charset="0"/>
                <a:ea typeface="Times New Roman" panose="02020603050405020304" pitchFamily="18" charset="0"/>
                <a:cs typeface="Arial" panose="020B0604020202020204" pitchFamily="34" charset="0"/>
              </a:rPr>
              <a:t> &lt;  </a:t>
            </a:r>
            <a:r>
              <a:rPr lang="en-US" altLang="en-US" i="1">
                <a:solidFill>
                  <a:srgbClr val="000000"/>
                </a:solidFill>
                <a:latin typeface="Arial" panose="020B0604020202020204" pitchFamily="34" charset="0"/>
                <a:ea typeface="Times New Roman" panose="02020603050405020304" pitchFamily="18" charset="0"/>
                <a:cs typeface="Arial" panose="020B0604020202020204" pitchFamily="34" charset="0"/>
              </a:rPr>
              <a:t>f</a:t>
            </a:r>
            <a:r>
              <a:rPr lang="en-US" altLang="en-US">
                <a:solidFill>
                  <a:srgbClr val="000000"/>
                </a:solidFill>
                <a:latin typeface="Arial" panose="020B0604020202020204" pitchFamily="34" charset="0"/>
                <a:ea typeface="Times New Roman" panose="02020603050405020304" pitchFamily="18" charset="0"/>
                <a:cs typeface="Arial" panose="020B0604020202020204" pitchFamily="34" charset="0"/>
              </a:rPr>
              <a:t>  &lt;  </a:t>
            </a:r>
            <a:r>
              <a:rPr lang="en-US" altLang="en-US" i="1">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altLang="en-US">
                <a:solidFill>
                  <a:srgbClr val="000000"/>
                </a:solidFill>
                <a:latin typeface="Arial" panose="020B0604020202020204" pitchFamily="34" charset="0"/>
                <a:ea typeface="Times New Roman" panose="02020603050405020304" pitchFamily="18" charset="0"/>
                <a:cs typeface="Arial" panose="020B0604020202020204" pitchFamily="34" charset="0"/>
              </a:rPr>
              <a:t> &lt;  </a:t>
            </a:r>
            <a:r>
              <a:rPr lang="en-US" altLang="en-US" i="1">
                <a:solidFill>
                  <a:srgbClr val="000000"/>
                </a:solidFill>
                <a:latin typeface="Arial" panose="020B0604020202020204" pitchFamily="34" charset="0"/>
                <a:ea typeface="Times New Roman" panose="02020603050405020304" pitchFamily="18" charset="0"/>
                <a:cs typeface="Arial" panose="020B0604020202020204" pitchFamily="34" charset="0"/>
              </a:rPr>
              <a:t>e</a:t>
            </a:r>
            <a:r>
              <a:rPr lang="en-US" altLang="en-US">
                <a:solidFill>
                  <a:srgbClr val="000000"/>
                </a:solidFill>
                <a:latin typeface="Arial" panose="020B0604020202020204" pitchFamily="34" charset="0"/>
                <a:ea typeface="Times New Roman" panose="02020603050405020304" pitchFamily="18" charset="0"/>
                <a:cs typeface="Arial" panose="020B0604020202020204" pitchFamily="34" charset="0"/>
              </a:rPr>
              <a:t>  &lt;  </a:t>
            </a:r>
            <a:r>
              <a:rPr lang="en-US" altLang="en-US" i="1">
                <a:solidFill>
                  <a:srgbClr val="000000"/>
                </a:solidFill>
                <a:latin typeface="Arial" panose="020B0604020202020204" pitchFamily="34" charset="0"/>
                <a:ea typeface="Times New Roman" panose="02020603050405020304" pitchFamily="18" charset="0"/>
                <a:cs typeface="Arial" panose="020B0604020202020204" pitchFamily="34" charset="0"/>
              </a:rPr>
              <a:t>b</a:t>
            </a:r>
            <a:r>
              <a:rPr lang="en-US" altLang="en-US">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eaLnBrk="1" hangingPunct="1"/>
            <a:r>
              <a:rPr lang="en-US" altLang="en-US" sz="1600">
                <a:solidFill>
                  <a:srgbClr val="000000"/>
                </a:solidFill>
                <a:latin typeface="Arial" panose="020B0604020202020204" pitchFamily="34" charset="0"/>
                <a:ea typeface="Times New Roman" panose="02020603050405020304" pitchFamily="18" charset="0"/>
                <a:cs typeface="Arial" panose="020B0604020202020204" pitchFamily="34" charset="0"/>
              </a:rPr>
              <a:t>–70  &lt;</a:t>
            </a:r>
            <a:r>
              <a:rPr lang="en-US" altLang="en-US" sz="1600" i="1">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1600">
                <a:solidFill>
                  <a:srgbClr val="000000"/>
                </a:solidFill>
                <a:latin typeface="Arial" panose="020B0604020202020204" pitchFamily="34" charset="0"/>
                <a:ea typeface="Times New Roman" panose="02020603050405020304" pitchFamily="18" charset="0"/>
                <a:cs typeface="Arial" panose="020B0604020202020204" pitchFamily="34" charset="0"/>
              </a:rPr>
              <a:t>–8   &lt;   –1  &lt;    8    &lt;   21   &lt;   64</a:t>
            </a:r>
            <a:r>
              <a:rPr lang="en-US" altLang="en-US">
                <a:ea typeface="Times New Roman" panose="02020603050405020304" pitchFamily="18" charset="0"/>
                <a:cs typeface="Arial" panose="020B0604020202020204" pitchFamily="34" charset="0"/>
              </a:rPr>
              <a:t> </a:t>
            </a:r>
          </a:p>
        </p:txBody>
      </p:sp>
      <p:sp>
        <p:nvSpPr>
          <p:cNvPr id="8" name="Slide Number Placeholder 3">
            <a:extLst>
              <a:ext uri="{FF2B5EF4-FFF2-40B4-BE49-F238E27FC236}">
                <a16:creationId xmlns:a16="http://schemas.microsoft.com/office/drawing/2014/main" id="{CE88B4F6-2177-423A-BF20-22C3B7B12CEB}"/>
              </a:ext>
            </a:extLst>
          </p:cNvPr>
          <p:cNvSpPr txBox="1">
            <a:spLocks/>
          </p:cNvSpPr>
          <p:nvPr/>
        </p:nvSpPr>
        <p:spPr>
          <a:xfrm>
            <a:off x="6897959" y="638313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800" kern="1200" smtClean="0">
                <a:solidFill>
                  <a:srgbClr val="D27D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342A6D-3A02-46B1-AA34-1FB548202812}" type="slidenum">
              <a:rPr lang="en-US" smtClean="0"/>
              <a:pPr/>
              <a:t>55</a:t>
            </a:fld>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B9554B69-0527-46EC-9850-44F1820E0335}"/>
              </a:ext>
            </a:extLst>
          </p:cNvPr>
          <p:cNvSpPr>
            <a:spLocks noGrp="1"/>
          </p:cNvSpPr>
          <p:nvPr>
            <p:ph type="dt" sz="quarter" idx="10"/>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r>
              <a:rPr lang="en-US" altLang="en-US"/>
              <a:t>Mar. 2015</a:t>
            </a:r>
          </a:p>
        </p:txBody>
      </p:sp>
      <p:sp>
        <p:nvSpPr>
          <p:cNvPr id="7" name="Slide Number Placeholder 5">
            <a:extLst>
              <a:ext uri="{FF2B5EF4-FFF2-40B4-BE49-F238E27FC236}">
                <a16:creationId xmlns:a16="http://schemas.microsoft.com/office/drawing/2014/main" id="{8BEBB5F5-2FD4-4B30-B22C-36E4EFF9595E}"/>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Arial" panose="020B0604020202020204" pitchFamily="34" charset="0"/>
              </a:rPr>
              <a:t>Slide </a:t>
            </a:r>
            <a:fld id="{01BA4EA9-C2F8-491F-9B47-48E421D7F87E}" type="slidenum">
              <a:rPr lang="en-US" altLang="en-US" sz="1200">
                <a:latin typeface="Arial" panose="020B0604020202020204" pitchFamily="34" charset="0"/>
              </a:rPr>
              <a:pPr eaLnBrk="1" hangingPunct="1"/>
              <a:t>56</a:t>
            </a:fld>
            <a:endParaRPr lang="en-US" altLang="en-US" sz="1200">
              <a:latin typeface="Arial" panose="020B0604020202020204" pitchFamily="34" charset="0"/>
            </a:endParaRPr>
          </a:p>
        </p:txBody>
      </p:sp>
      <p:sp>
        <p:nvSpPr>
          <p:cNvPr id="87045" name="Rectangle 2">
            <a:extLst>
              <a:ext uri="{FF2B5EF4-FFF2-40B4-BE49-F238E27FC236}">
                <a16:creationId xmlns:a16="http://schemas.microsoft.com/office/drawing/2014/main" id="{50B6611E-2495-4AC5-896A-E7EEC083A495}"/>
              </a:ext>
            </a:extLst>
          </p:cNvPr>
          <p:cNvSpPr>
            <a:spLocks noChangeArrowheads="1"/>
          </p:cNvSpPr>
          <p:nvPr/>
        </p:nvSpPr>
        <p:spPr bwMode="auto">
          <a:xfrm>
            <a:off x="0" y="6159500"/>
            <a:ext cx="9144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sz="1200">
                <a:solidFill>
                  <a:srgbClr val="000000"/>
                </a:solidFill>
                <a:cs typeface="Times New Roman" panose="02020603050405020304" pitchFamily="18" charset="0"/>
              </a:rPr>
              <a:t> </a:t>
            </a:r>
          </a:p>
          <a:p>
            <a:endParaRPr lang="en-US" altLang="en-US"/>
          </a:p>
        </p:txBody>
      </p:sp>
      <p:sp>
        <p:nvSpPr>
          <p:cNvPr id="87046" name="Rectangle 3">
            <a:extLst>
              <a:ext uri="{FF2B5EF4-FFF2-40B4-BE49-F238E27FC236}">
                <a16:creationId xmlns:a16="http://schemas.microsoft.com/office/drawing/2014/main" id="{4282A091-1DDF-42AF-A3F6-CD66CCF1A427}"/>
              </a:ext>
            </a:extLst>
          </p:cNvPr>
          <p:cNvSpPr>
            <a:spLocks noGrp="1" noChangeArrowheads="1"/>
          </p:cNvSpPr>
          <p:nvPr>
            <p:ph type="title"/>
          </p:nvPr>
        </p:nvSpPr>
        <p:spPr>
          <a:xfrm>
            <a:off x="685800" y="457200"/>
            <a:ext cx="7772400" cy="871536"/>
          </a:xfrm>
        </p:spPr>
        <p:txBody>
          <a:bodyPr>
            <a:normAutofit/>
          </a:bodyPr>
          <a:lstStyle/>
          <a:p>
            <a:pPr eaLnBrk="1" hangingPunct="1"/>
            <a:r>
              <a:rPr lang="en-US" altLang="en-US" sz="3600" dirty="0"/>
              <a:t>Intuitive Justification for CRT</a:t>
            </a:r>
          </a:p>
        </p:txBody>
      </p:sp>
      <p:sp>
        <p:nvSpPr>
          <p:cNvPr id="87047" name="Text Box 4">
            <a:extLst>
              <a:ext uri="{FF2B5EF4-FFF2-40B4-BE49-F238E27FC236}">
                <a16:creationId xmlns:a16="http://schemas.microsoft.com/office/drawing/2014/main" id="{A1308A87-3051-43F1-B639-9F97CBF7DD97}"/>
              </a:ext>
            </a:extLst>
          </p:cNvPr>
          <p:cNvSpPr txBox="1">
            <a:spLocks noChangeArrowheads="1"/>
          </p:cNvSpPr>
          <p:nvPr/>
        </p:nvSpPr>
        <p:spPr bwMode="auto">
          <a:xfrm>
            <a:off x="876300" y="1328737"/>
            <a:ext cx="7467600" cy="475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Aft>
                <a:spcPct val="10000"/>
              </a:spcAft>
            </a:pPr>
            <a:r>
              <a:rPr lang="en-US" altLang="en-US" sz="2000" b="1" dirty="0">
                <a:solidFill>
                  <a:srgbClr val="000000"/>
                </a:solidFill>
                <a:latin typeface="Arial" panose="020B0604020202020204" pitchFamily="34" charset="0"/>
                <a:cs typeface="Times New Roman" panose="02020603050405020304" pitchFamily="18" charset="0"/>
              </a:rPr>
              <a:t>Puzzle:</a:t>
            </a:r>
            <a:r>
              <a:rPr lang="en-US" altLang="en-US" sz="2000" dirty="0">
                <a:solidFill>
                  <a:srgbClr val="000000"/>
                </a:solidFill>
                <a:latin typeface="Arial" panose="020B0604020202020204" pitchFamily="34" charset="0"/>
                <a:cs typeface="Times New Roman" panose="02020603050405020304" pitchFamily="18" charset="0"/>
              </a:rPr>
              <a:t> What number has the remainders of 2, 3, and 2 </a:t>
            </a:r>
          </a:p>
          <a:p>
            <a:pPr eaLnBrk="1" hangingPunct="1">
              <a:spcAft>
                <a:spcPct val="10000"/>
              </a:spcAft>
            </a:pPr>
            <a:r>
              <a:rPr lang="en-US" altLang="en-US" sz="2000" dirty="0">
                <a:solidFill>
                  <a:srgbClr val="000000"/>
                </a:solidFill>
                <a:latin typeface="Arial" panose="020B0604020202020204" pitchFamily="34" charset="0"/>
                <a:cs typeface="Times New Roman" panose="02020603050405020304" pitchFamily="18" charset="0"/>
              </a:rPr>
              <a:t>	       when divided by the numbers 7, 5, and 3, respectively? </a:t>
            </a:r>
          </a:p>
          <a:p>
            <a:pPr eaLnBrk="1" hangingPunct="1">
              <a:spcAft>
                <a:spcPct val="10000"/>
              </a:spcAft>
            </a:pPr>
            <a:endParaRPr lang="en-US" altLang="en-US" sz="1000" dirty="0">
              <a:solidFill>
                <a:srgbClr val="000000"/>
              </a:solidFill>
              <a:latin typeface="Arial" panose="020B0604020202020204" pitchFamily="34" charset="0"/>
              <a:cs typeface="Times New Roman" panose="02020603050405020304" pitchFamily="18" charset="0"/>
            </a:endParaRPr>
          </a:p>
          <a:p>
            <a:pPr eaLnBrk="1" hangingPunct="1">
              <a:spcAft>
                <a:spcPct val="10000"/>
              </a:spcAft>
            </a:pPr>
            <a:r>
              <a:rPr lang="en-US" altLang="en-US" sz="2000" dirty="0">
                <a:solidFill>
                  <a:srgbClr val="000000"/>
                </a:solidFill>
                <a:latin typeface="Arial" panose="020B0604020202020204" pitchFamily="34" charset="0"/>
                <a:cs typeface="Times New Roman" panose="02020603050405020304" pitchFamily="18" charset="0"/>
              </a:rPr>
              <a:t>		         </a:t>
            </a:r>
            <a:r>
              <a:rPr lang="en-US" altLang="en-US" sz="2000" i="1" dirty="0">
                <a:solidFill>
                  <a:srgbClr val="000000"/>
                </a:solidFill>
                <a:latin typeface="Arial" panose="020B0604020202020204" pitchFamily="34" charset="0"/>
                <a:cs typeface="Times New Roman" panose="02020603050405020304" pitchFamily="18" charset="0"/>
              </a:rPr>
              <a:t>x</a:t>
            </a:r>
            <a:r>
              <a:rPr lang="en-US" altLang="en-US" sz="2000" dirty="0">
                <a:solidFill>
                  <a:srgbClr val="000000"/>
                </a:solidFill>
                <a:latin typeface="Arial" panose="020B0604020202020204" pitchFamily="34" charset="0"/>
                <a:cs typeface="Times New Roman" panose="02020603050405020304" pitchFamily="18" charset="0"/>
              </a:rPr>
              <a:t>	 =  (2 | 3 | 2)</a:t>
            </a:r>
            <a:r>
              <a:rPr lang="en-US" altLang="en-US" sz="2000" baseline="-25000" dirty="0">
                <a:solidFill>
                  <a:srgbClr val="000000"/>
                </a:solidFill>
                <a:latin typeface="Arial" panose="020B0604020202020204" pitchFamily="34" charset="0"/>
                <a:cs typeface="Times New Roman" panose="02020603050405020304" pitchFamily="18" charset="0"/>
              </a:rPr>
              <a:t>RNS(7|5|3)</a:t>
            </a:r>
            <a:r>
              <a:rPr lang="en-US" altLang="en-US" sz="2000" dirty="0">
                <a:solidFill>
                  <a:srgbClr val="000000"/>
                </a:solidFill>
                <a:latin typeface="Arial" panose="020B0604020202020204" pitchFamily="34" charset="0"/>
                <a:cs typeface="Times New Roman" panose="02020603050405020304" pitchFamily="18" charset="0"/>
              </a:rPr>
              <a:t>  =  (?)</a:t>
            </a:r>
            <a:r>
              <a:rPr lang="en-US" altLang="en-US" sz="2000" baseline="-25000" dirty="0">
                <a:solidFill>
                  <a:srgbClr val="000000"/>
                </a:solidFill>
                <a:latin typeface="Arial" panose="020B0604020202020204" pitchFamily="34" charset="0"/>
                <a:cs typeface="Times New Roman" panose="02020603050405020304" pitchFamily="18" charset="0"/>
              </a:rPr>
              <a:t>ten</a:t>
            </a:r>
            <a:r>
              <a:rPr lang="en-US" altLang="en-US" sz="2000" dirty="0">
                <a:solidFill>
                  <a:srgbClr val="000000"/>
                </a:solidFill>
                <a:latin typeface="Arial" panose="020B0604020202020204" pitchFamily="34" charset="0"/>
                <a:cs typeface="Times New Roman" panose="02020603050405020304" pitchFamily="18" charset="0"/>
              </a:rPr>
              <a:t>   </a:t>
            </a:r>
          </a:p>
          <a:p>
            <a:pPr eaLnBrk="1" hangingPunct="1">
              <a:spcAft>
                <a:spcPct val="10000"/>
              </a:spcAft>
            </a:pPr>
            <a:endParaRPr lang="en-US" altLang="en-US" sz="1000" dirty="0">
              <a:solidFill>
                <a:srgbClr val="000000"/>
              </a:solidFill>
              <a:latin typeface="Arial" panose="020B0604020202020204" pitchFamily="34" charset="0"/>
              <a:cs typeface="Times New Roman" panose="02020603050405020304" pitchFamily="18" charset="0"/>
            </a:endParaRPr>
          </a:p>
          <a:p>
            <a:pPr eaLnBrk="1" hangingPunct="1">
              <a:spcAft>
                <a:spcPct val="10000"/>
              </a:spcAft>
            </a:pPr>
            <a:r>
              <a:rPr lang="en-US" altLang="en-US" sz="2000" dirty="0">
                <a:solidFill>
                  <a:srgbClr val="000000"/>
                </a:solidFill>
                <a:latin typeface="Arial" panose="020B0604020202020204" pitchFamily="34" charset="0"/>
                <a:cs typeface="Times New Roman" panose="02020603050405020304" pitchFamily="18" charset="0"/>
              </a:rPr>
              <a:t>(1 | 0 | 0)</a:t>
            </a:r>
            <a:r>
              <a:rPr lang="en-US" altLang="en-US" sz="2000" baseline="-25000" dirty="0">
                <a:solidFill>
                  <a:srgbClr val="000000"/>
                </a:solidFill>
                <a:latin typeface="Arial" panose="020B0604020202020204" pitchFamily="34" charset="0"/>
                <a:cs typeface="Times New Roman" panose="02020603050405020304" pitchFamily="18" charset="0"/>
              </a:rPr>
              <a:t>RNS(7|5|3)</a:t>
            </a:r>
            <a:r>
              <a:rPr lang="en-US" altLang="en-US" sz="2000" dirty="0">
                <a:solidFill>
                  <a:srgbClr val="000000"/>
                </a:solidFill>
                <a:latin typeface="Arial" panose="020B0604020202020204" pitchFamily="34" charset="0"/>
                <a:cs typeface="Times New Roman" panose="02020603050405020304" pitchFamily="18" charset="0"/>
              </a:rPr>
              <a:t> =  multiple of 15 that is 1 mod 7  =  15</a:t>
            </a:r>
          </a:p>
          <a:p>
            <a:pPr eaLnBrk="1" hangingPunct="1">
              <a:spcAft>
                <a:spcPct val="10000"/>
              </a:spcAft>
            </a:pPr>
            <a:r>
              <a:rPr lang="en-US" altLang="en-US" sz="2000" dirty="0">
                <a:solidFill>
                  <a:srgbClr val="000000"/>
                </a:solidFill>
                <a:latin typeface="Arial" panose="020B0604020202020204" pitchFamily="34" charset="0"/>
                <a:cs typeface="Times New Roman" panose="02020603050405020304" pitchFamily="18" charset="0"/>
              </a:rPr>
              <a:t>(0 | 1 | 0)</a:t>
            </a:r>
            <a:r>
              <a:rPr lang="en-US" altLang="en-US" sz="2000" baseline="-25000" dirty="0">
                <a:solidFill>
                  <a:srgbClr val="000000"/>
                </a:solidFill>
                <a:latin typeface="Arial" panose="020B0604020202020204" pitchFamily="34" charset="0"/>
                <a:cs typeface="Times New Roman" panose="02020603050405020304" pitchFamily="18" charset="0"/>
              </a:rPr>
              <a:t>RNS(7|5|3)</a:t>
            </a:r>
            <a:r>
              <a:rPr lang="en-US" altLang="en-US" sz="2000" dirty="0">
                <a:solidFill>
                  <a:srgbClr val="000000"/>
                </a:solidFill>
                <a:latin typeface="Arial" panose="020B0604020202020204" pitchFamily="34" charset="0"/>
                <a:cs typeface="Times New Roman" panose="02020603050405020304" pitchFamily="18" charset="0"/>
              </a:rPr>
              <a:t> =  multiple of 21 that is 1 mod 5  =  21</a:t>
            </a:r>
          </a:p>
          <a:p>
            <a:pPr eaLnBrk="1" hangingPunct="1">
              <a:spcAft>
                <a:spcPct val="10000"/>
              </a:spcAft>
            </a:pPr>
            <a:r>
              <a:rPr lang="en-US" altLang="en-US" sz="2000" dirty="0">
                <a:solidFill>
                  <a:srgbClr val="000000"/>
                </a:solidFill>
                <a:latin typeface="Arial" panose="020B0604020202020204" pitchFamily="34" charset="0"/>
                <a:cs typeface="Times New Roman" panose="02020603050405020304" pitchFamily="18" charset="0"/>
              </a:rPr>
              <a:t>(0 | 0 | 1)</a:t>
            </a:r>
            <a:r>
              <a:rPr lang="en-US" altLang="en-US" sz="2000" baseline="-25000" dirty="0">
                <a:solidFill>
                  <a:srgbClr val="000000"/>
                </a:solidFill>
                <a:latin typeface="Arial" panose="020B0604020202020204" pitchFamily="34" charset="0"/>
                <a:cs typeface="Times New Roman" panose="02020603050405020304" pitchFamily="18" charset="0"/>
              </a:rPr>
              <a:t>RNS(7|5|3)</a:t>
            </a:r>
            <a:r>
              <a:rPr lang="en-US" altLang="en-US" sz="2000" dirty="0">
                <a:solidFill>
                  <a:srgbClr val="000000"/>
                </a:solidFill>
                <a:latin typeface="Arial" panose="020B0604020202020204" pitchFamily="34" charset="0"/>
                <a:cs typeface="Times New Roman" panose="02020603050405020304" pitchFamily="18" charset="0"/>
              </a:rPr>
              <a:t> =  multiple of 35 that is 1 mod 3  =  70</a:t>
            </a:r>
          </a:p>
          <a:p>
            <a:pPr eaLnBrk="1" hangingPunct="1">
              <a:spcAft>
                <a:spcPct val="10000"/>
              </a:spcAft>
            </a:pPr>
            <a:endParaRPr lang="en-US" altLang="en-US" sz="1200" dirty="0">
              <a:solidFill>
                <a:srgbClr val="000000"/>
              </a:solidFill>
              <a:latin typeface="Arial" panose="020B0604020202020204" pitchFamily="34" charset="0"/>
              <a:cs typeface="Times New Roman" panose="02020603050405020304" pitchFamily="18" charset="0"/>
            </a:endParaRPr>
          </a:p>
          <a:p>
            <a:pPr eaLnBrk="1" hangingPunct="1">
              <a:spcAft>
                <a:spcPct val="10000"/>
              </a:spcAft>
            </a:pPr>
            <a:r>
              <a:rPr lang="en-US" altLang="en-US" sz="2000" dirty="0">
                <a:solidFill>
                  <a:srgbClr val="000000"/>
                </a:solidFill>
                <a:latin typeface="Arial" panose="020B0604020202020204" pitchFamily="34" charset="0"/>
                <a:cs typeface="Times New Roman" panose="02020603050405020304" pitchFamily="18" charset="0"/>
              </a:rPr>
              <a:t>(2 | 3 | 2)</a:t>
            </a:r>
            <a:r>
              <a:rPr lang="en-US" altLang="en-US" sz="2000" baseline="-25000" dirty="0">
                <a:solidFill>
                  <a:srgbClr val="000000"/>
                </a:solidFill>
                <a:latin typeface="Arial" panose="020B0604020202020204" pitchFamily="34" charset="0"/>
                <a:cs typeface="Times New Roman" panose="02020603050405020304" pitchFamily="18" charset="0"/>
              </a:rPr>
              <a:t>RNS(7|5|3)</a:t>
            </a:r>
            <a:r>
              <a:rPr lang="en-US" altLang="en-US" sz="2000" dirty="0">
                <a:solidFill>
                  <a:srgbClr val="000000"/>
                </a:solidFill>
                <a:latin typeface="Arial" panose="020B0604020202020204" pitchFamily="34" charset="0"/>
                <a:cs typeface="Times New Roman" panose="02020603050405020304" pitchFamily="18" charset="0"/>
              </a:rPr>
              <a:t>	 =  (2 | 0 | 0) +  (0 | 3 | 0) + (0 | 0 | 2)</a:t>
            </a:r>
          </a:p>
          <a:p>
            <a:pPr eaLnBrk="1" hangingPunct="1">
              <a:spcAft>
                <a:spcPct val="10000"/>
              </a:spcAft>
            </a:pPr>
            <a:r>
              <a:rPr lang="en-US" altLang="en-US" sz="2000" dirty="0">
                <a:solidFill>
                  <a:srgbClr val="000000"/>
                </a:solidFill>
                <a:latin typeface="Arial" panose="020B0604020202020204" pitchFamily="34" charset="0"/>
                <a:cs typeface="Times New Roman" panose="02020603050405020304" pitchFamily="18" charset="0"/>
              </a:rPr>
              <a:t> 		 =  2 </a:t>
            </a:r>
            <a:r>
              <a:rPr lang="en-US" altLang="en-US" sz="2000" dirty="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dirty="0">
                <a:solidFill>
                  <a:srgbClr val="000000"/>
                </a:solidFill>
                <a:latin typeface="Arial" panose="020B0604020202020204" pitchFamily="34" charset="0"/>
                <a:cs typeface="Times New Roman" panose="02020603050405020304" pitchFamily="18" charset="0"/>
              </a:rPr>
              <a:t> (1 | 0 | 0) + 3 </a:t>
            </a:r>
            <a:r>
              <a:rPr lang="en-US" altLang="en-US" sz="2000" dirty="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dirty="0">
                <a:solidFill>
                  <a:srgbClr val="000000"/>
                </a:solidFill>
                <a:latin typeface="Arial" panose="020B0604020202020204" pitchFamily="34" charset="0"/>
                <a:cs typeface="Times New Roman" panose="02020603050405020304" pitchFamily="18" charset="0"/>
              </a:rPr>
              <a:t> (0 | 1 | 0) + 2 </a:t>
            </a:r>
            <a:r>
              <a:rPr lang="en-US" altLang="en-US" sz="2000" dirty="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dirty="0">
                <a:solidFill>
                  <a:srgbClr val="000000"/>
                </a:solidFill>
                <a:latin typeface="Arial" panose="020B0604020202020204" pitchFamily="34" charset="0"/>
                <a:cs typeface="Times New Roman" panose="02020603050405020304" pitchFamily="18" charset="0"/>
              </a:rPr>
              <a:t> (0 | 0 | 1)</a:t>
            </a:r>
          </a:p>
          <a:p>
            <a:pPr eaLnBrk="1" hangingPunct="1">
              <a:spcAft>
                <a:spcPct val="10000"/>
              </a:spcAft>
            </a:pPr>
            <a:r>
              <a:rPr lang="en-US" altLang="en-US" sz="2000" dirty="0">
                <a:solidFill>
                  <a:srgbClr val="000000"/>
                </a:solidFill>
                <a:latin typeface="Arial" panose="020B0604020202020204" pitchFamily="34" charset="0"/>
                <a:cs typeface="Times New Roman" panose="02020603050405020304" pitchFamily="18" charset="0"/>
              </a:rPr>
              <a:t>		 	 =  2 </a:t>
            </a:r>
            <a:r>
              <a:rPr lang="en-US" altLang="en-US" sz="2000" dirty="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dirty="0">
                <a:solidFill>
                  <a:srgbClr val="000000"/>
                </a:solidFill>
                <a:latin typeface="Arial" panose="020B0604020202020204" pitchFamily="34" charset="0"/>
                <a:cs typeface="Times New Roman" panose="02020603050405020304" pitchFamily="18" charset="0"/>
              </a:rPr>
              <a:t> 15 + 3 </a:t>
            </a:r>
            <a:r>
              <a:rPr lang="en-US" altLang="en-US" sz="2000" dirty="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dirty="0">
                <a:solidFill>
                  <a:srgbClr val="000000"/>
                </a:solidFill>
                <a:latin typeface="Arial" panose="020B0604020202020204" pitchFamily="34" charset="0"/>
                <a:cs typeface="Times New Roman" panose="02020603050405020304" pitchFamily="18" charset="0"/>
              </a:rPr>
              <a:t> 21 + 2 </a:t>
            </a:r>
            <a:r>
              <a:rPr lang="en-US" altLang="en-US" sz="2000" dirty="0">
                <a:solidFill>
                  <a:srgbClr val="000000"/>
                </a:solidFill>
                <a:latin typeface="Arial" panose="020B0604020202020204" pitchFamily="34" charset="0"/>
                <a:cs typeface="Times New Roman" panose="02020603050405020304" pitchFamily="18" charset="0"/>
                <a:sym typeface="Symbol" panose="05050102010706020507" pitchFamily="18" charset="2"/>
              </a:rPr>
              <a:t></a:t>
            </a:r>
            <a:r>
              <a:rPr lang="en-US" altLang="en-US" sz="2000" dirty="0">
                <a:solidFill>
                  <a:srgbClr val="000000"/>
                </a:solidFill>
                <a:latin typeface="Arial" panose="020B0604020202020204" pitchFamily="34" charset="0"/>
                <a:cs typeface="Times New Roman" panose="02020603050405020304" pitchFamily="18" charset="0"/>
              </a:rPr>
              <a:t> 70 </a:t>
            </a:r>
          </a:p>
          <a:p>
            <a:pPr eaLnBrk="1" hangingPunct="1">
              <a:spcAft>
                <a:spcPct val="10000"/>
              </a:spcAft>
            </a:pPr>
            <a:r>
              <a:rPr lang="en-US" altLang="en-US" sz="2000" dirty="0">
                <a:solidFill>
                  <a:srgbClr val="000000"/>
                </a:solidFill>
                <a:latin typeface="Arial" panose="020B0604020202020204" pitchFamily="34" charset="0"/>
                <a:cs typeface="Times New Roman" panose="02020603050405020304" pitchFamily="18" charset="0"/>
              </a:rPr>
              <a:t>		 	 =  30 + 63 + 140</a:t>
            </a:r>
          </a:p>
          <a:p>
            <a:pPr eaLnBrk="1" hangingPunct="1">
              <a:spcAft>
                <a:spcPct val="10000"/>
              </a:spcAft>
            </a:pPr>
            <a:r>
              <a:rPr lang="en-US" altLang="en-US" sz="2000" dirty="0">
                <a:solidFill>
                  <a:srgbClr val="000000"/>
                </a:solidFill>
                <a:latin typeface="Arial" panose="020B0604020202020204" pitchFamily="34" charset="0"/>
                <a:cs typeface="Times New Roman" panose="02020603050405020304" pitchFamily="18" charset="0"/>
              </a:rPr>
              <a:t>		 	 =  233 = 23 mod 105</a:t>
            </a:r>
          </a:p>
          <a:p>
            <a:pPr eaLnBrk="1" hangingPunct="1">
              <a:spcAft>
                <a:spcPct val="10000"/>
              </a:spcAft>
            </a:pPr>
            <a:endParaRPr lang="en-US" altLang="en-US" sz="800" dirty="0">
              <a:solidFill>
                <a:srgbClr val="000000"/>
              </a:solidFill>
              <a:latin typeface="Arial" panose="020B0604020202020204" pitchFamily="34" charset="0"/>
              <a:cs typeface="Times New Roman" panose="02020603050405020304" pitchFamily="18" charset="0"/>
            </a:endParaRPr>
          </a:p>
          <a:p>
            <a:pPr eaLnBrk="1" hangingPunct="1">
              <a:spcAft>
                <a:spcPct val="10000"/>
              </a:spcAft>
            </a:pPr>
            <a:r>
              <a:rPr lang="en-US" altLang="en-US" sz="2000" dirty="0">
                <a:solidFill>
                  <a:srgbClr val="000000"/>
                </a:solidFill>
                <a:latin typeface="Arial" panose="020B0604020202020204" pitchFamily="34" charset="0"/>
                <a:cs typeface="Times New Roman" panose="02020603050405020304" pitchFamily="18" charset="0"/>
              </a:rPr>
              <a:t>Therefore, </a:t>
            </a:r>
            <a:r>
              <a:rPr lang="en-US" altLang="en-US" sz="2000" i="1" dirty="0">
                <a:solidFill>
                  <a:srgbClr val="000000"/>
                </a:solidFill>
                <a:latin typeface="Arial" panose="020B0604020202020204" pitchFamily="34" charset="0"/>
                <a:cs typeface="Times New Roman" panose="02020603050405020304" pitchFamily="18" charset="0"/>
              </a:rPr>
              <a:t>x</a:t>
            </a:r>
            <a:r>
              <a:rPr lang="en-US" altLang="en-US" sz="2000" dirty="0">
                <a:solidFill>
                  <a:srgbClr val="000000"/>
                </a:solidFill>
                <a:latin typeface="Arial" panose="020B0604020202020204" pitchFamily="34" charset="0"/>
                <a:cs typeface="Times New Roman" panose="02020603050405020304" pitchFamily="18" charset="0"/>
              </a:rPr>
              <a:t> = (23)</a:t>
            </a:r>
            <a:r>
              <a:rPr lang="en-US" altLang="en-US" sz="2000" baseline="-25000" dirty="0">
                <a:solidFill>
                  <a:srgbClr val="000000"/>
                </a:solidFill>
                <a:latin typeface="Arial" panose="020B0604020202020204" pitchFamily="34" charset="0"/>
                <a:cs typeface="Times New Roman" panose="02020603050405020304" pitchFamily="18" charset="0"/>
              </a:rPr>
              <a:t>ten</a:t>
            </a:r>
          </a:p>
        </p:txBody>
      </p:sp>
      <p:sp>
        <p:nvSpPr>
          <p:cNvPr id="8" name="Slide Number Placeholder 3">
            <a:extLst>
              <a:ext uri="{FF2B5EF4-FFF2-40B4-BE49-F238E27FC236}">
                <a16:creationId xmlns:a16="http://schemas.microsoft.com/office/drawing/2014/main" id="{BCD803FA-55E1-43F8-A80F-100FAFFA68AB}"/>
              </a:ext>
            </a:extLst>
          </p:cNvPr>
          <p:cNvSpPr txBox="1">
            <a:spLocks/>
          </p:cNvSpPr>
          <p:nvPr/>
        </p:nvSpPr>
        <p:spPr>
          <a:xfrm>
            <a:off x="6897959" y="638313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800" kern="1200" smtClean="0">
                <a:solidFill>
                  <a:srgbClr val="D27D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342A6D-3A02-46B1-AA34-1FB548202812}" type="slidenum">
              <a:rPr lang="en-US" smtClean="0"/>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a:extLst>
              <a:ext uri="{FF2B5EF4-FFF2-40B4-BE49-F238E27FC236}">
                <a16:creationId xmlns:a16="http://schemas.microsoft.com/office/drawing/2014/main" id="{DB2B1F32-B3B3-490D-BA12-64C874732D92}"/>
              </a:ext>
            </a:extLst>
          </p:cNvPr>
          <p:cNvSpPr>
            <a:spLocks noGrp="1"/>
          </p:cNvSpPr>
          <p:nvPr>
            <p:ph type="dt" sz="quarter" idx="10"/>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r>
              <a:rPr lang="en-US" altLang="en-US"/>
              <a:t>Mar. 2015</a:t>
            </a:r>
          </a:p>
        </p:txBody>
      </p:sp>
      <p:sp>
        <p:nvSpPr>
          <p:cNvPr id="9" name="Slide Number Placeholder 5">
            <a:extLst>
              <a:ext uri="{FF2B5EF4-FFF2-40B4-BE49-F238E27FC236}">
                <a16:creationId xmlns:a16="http://schemas.microsoft.com/office/drawing/2014/main" id="{D01AB194-6AF6-4CAD-96A9-BE9088DAAD0A}"/>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Arial" panose="020B0604020202020204" pitchFamily="34" charset="0"/>
              </a:rPr>
              <a:t>Slide </a:t>
            </a:r>
            <a:fld id="{ED3EC910-7DF8-409F-A6FE-7D2355E17656}" type="slidenum">
              <a:rPr lang="en-US" altLang="en-US" sz="1200">
                <a:latin typeface="Arial" panose="020B0604020202020204" pitchFamily="34" charset="0"/>
              </a:rPr>
              <a:pPr eaLnBrk="1" hangingPunct="1"/>
              <a:t>57</a:t>
            </a:fld>
            <a:endParaRPr lang="en-US" altLang="en-US" sz="1200">
              <a:latin typeface="Arial" panose="020B0604020202020204" pitchFamily="34" charset="0"/>
            </a:endParaRPr>
          </a:p>
        </p:txBody>
      </p:sp>
      <p:sp>
        <p:nvSpPr>
          <p:cNvPr id="125955" name="Text Box 3">
            <a:extLst>
              <a:ext uri="{FF2B5EF4-FFF2-40B4-BE49-F238E27FC236}">
                <a16:creationId xmlns:a16="http://schemas.microsoft.com/office/drawing/2014/main" id="{26D3532F-0062-4F3C-B844-EC66F3EE1500}"/>
              </a:ext>
            </a:extLst>
          </p:cNvPr>
          <p:cNvSpPr txBox="1">
            <a:spLocks noChangeArrowheads="1"/>
          </p:cNvSpPr>
          <p:nvPr/>
        </p:nvSpPr>
        <p:spPr bwMode="auto">
          <a:xfrm>
            <a:off x="533400" y="5562600"/>
            <a:ext cx="8077200" cy="427038"/>
          </a:xfrm>
          <a:prstGeom prst="rect">
            <a:avLst/>
          </a:prstGeom>
          <a:solidFill>
            <a:srgbClr val="FFFF99"/>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120000"/>
              </a:lnSpc>
            </a:pPr>
            <a:r>
              <a:rPr lang="en-US" altLang="en-US" sz="2000">
                <a:solidFill>
                  <a:srgbClr val="000000"/>
                </a:solidFill>
                <a:latin typeface="Arial" panose="020B0604020202020204" pitchFamily="34" charset="0"/>
                <a:cs typeface="Times New Roman" panose="02020603050405020304" pitchFamily="18" charset="0"/>
              </a:rPr>
              <a:t>Reverse converter: Multioperand adder, with shifted </a:t>
            </a:r>
            <a:r>
              <a:rPr lang="en-US" altLang="en-US" sz="2000" i="1">
                <a:solidFill>
                  <a:srgbClr val="000000"/>
                </a:solidFill>
                <a:latin typeface="Arial" panose="020B0604020202020204" pitchFamily="34" charset="0"/>
                <a:cs typeface="Times New Roman" panose="02020603050405020304" pitchFamily="18" charset="0"/>
              </a:rPr>
              <a:t>x</a:t>
            </a:r>
            <a:r>
              <a:rPr lang="en-US" altLang="en-US" sz="2000" i="1" baseline="-25000">
                <a:solidFill>
                  <a:srgbClr val="000000"/>
                </a:solidFill>
                <a:latin typeface="Arial" panose="020B0604020202020204" pitchFamily="34" charset="0"/>
                <a:cs typeface="Times New Roman" panose="02020603050405020304" pitchFamily="18" charset="0"/>
              </a:rPr>
              <a:t>i</a:t>
            </a:r>
            <a:r>
              <a:rPr lang="en-US" altLang="en-US" sz="2000">
                <a:solidFill>
                  <a:srgbClr val="000000"/>
                </a:solidFill>
                <a:latin typeface="Arial" panose="020B0604020202020204" pitchFamily="34" charset="0"/>
                <a:cs typeface="Times New Roman" panose="02020603050405020304" pitchFamily="18" charset="0"/>
              </a:rPr>
              <a:t>s as inputs</a:t>
            </a:r>
          </a:p>
        </p:txBody>
      </p:sp>
      <p:sp>
        <p:nvSpPr>
          <p:cNvPr id="81926" name="Rectangle 7">
            <a:extLst>
              <a:ext uri="{FF2B5EF4-FFF2-40B4-BE49-F238E27FC236}">
                <a16:creationId xmlns:a16="http://schemas.microsoft.com/office/drawing/2014/main" id="{AD6F9D92-54DA-41EC-A087-BA524CB48577}"/>
              </a:ext>
            </a:extLst>
          </p:cNvPr>
          <p:cNvSpPr>
            <a:spLocks noChangeArrowheads="1"/>
          </p:cNvSpPr>
          <p:nvPr/>
        </p:nvSpPr>
        <p:spPr bwMode="auto">
          <a:xfrm>
            <a:off x="0" y="6159500"/>
            <a:ext cx="9144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sz="1200">
                <a:solidFill>
                  <a:srgbClr val="000000"/>
                </a:solidFill>
                <a:cs typeface="Times New Roman" panose="02020603050405020304" pitchFamily="18" charset="0"/>
              </a:rPr>
              <a:t> </a:t>
            </a:r>
          </a:p>
          <a:p>
            <a:endParaRPr lang="en-US" altLang="en-US"/>
          </a:p>
        </p:txBody>
      </p:sp>
      <p:sp>
        <p:nvSpPr>
          <p:cNvPr id="81927" name="Rectangle 8">
            <a:extLst>
              <a:ext uri="{FF2B5EF4-FFF2-40B4-BE49-F238E27FC236}">
                <a16:creationId xmlns:a16="http://schemas.microsoft.com/office/drawing/2014/main" id="{97361D5A-7B7C-4B15-A0D8-76B807E65175}"/>
              </a:ext>
            </a:extLst>
          </p:cNvPr>
          <p:cNvSpPr>
            <a:spLocks noGrp="1" noChangeArrowheads="1"/>
          </p:cNvSpPr>
          <p:nvPr>
            <p:ph type="title"/>
          </p:nvPr>
        </p:nvSpPr>
        <p:spPr>
          <a:xfrm>
            <a:off x="685800" y="404812"/>
            <a:ext cx="7772400" cy="890587"/>
          </a:xfrm>
        </p:spPr>
        <p:txBody>
          <a:bodyPr>
            <a:normAutofit/>
          </a:bodyPr>
          <a:lstStyle/>
          <a:p>
            <a:pPr eaLnBrk="1" hangingPunct="1"/>
            <a:r>
              <a:rPr lang="en-US" altLang="en-US" sz="3600" dirty="0"/>
              <a:t>Example RNS with Special Moduli</a:t>
            </a:r>
          </a:p>
        </p:txBody>
      </p:sp>
      <p:sp>
        <p:nvSpPr>
          <p:cNvPr id="81928" name="Text Box 2">
            <a:extLst>
              <a:ext uri="{FF2B5EF4-FFF2-40B4-BE49-F238E27FC236}">
                <a16:creationId xmlns:a16="http://schemas.microsoft.com/office/drawing/2014/main" id="{4C95D5FE-DE01-4366-8F3B-1FA93739C95A}"/>
              </a:ext>
            </a:extLst>
          </p:cNvPr>
          <p:cNvSpPr txBox="1">
            <a:spLocks noChangeArrowheads="1"/>
          </p:cNvSpPr>
          <p:nvPr/>
        </p:nvSpPr>
        <p:spPr bwMode="auto">
          <a:xfrm>
            <a:off x="457200" y="1295400"/>
            <a:ext cx="7208838"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For RNS(17 | 16 | 15), the weights of the 3 positions are:</a:t>
            </a:r>
          </a:p>
          <a:p>
            <a:pPr eaLnBrk="1" hangingPunct="1"/>
            <a:endParaRPr lang="en-US" altLang="en-US" sz="80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eaLnBrk="1" hangingPunct="1"/>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2160	   	3825	   	2176</a:t>
            </a:r>
          </a:p>
          <a:p>
            <a:pPr eaLnBrk="1" hangingPunct="1"/>
            <a:endParaRPr lang="en-US" altLang="en-US" sz="120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eaLnBrk="1" hangingPunct="1"/>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Example:  (</a:t>
            </a:r>
            <a:r>
              <a:rPr lang="en-US" altLang="en-US" sz="2000" i="1">
                <a:solidFill>
                  <a:srgbClr val="000000"/>
                </a:solidFill>
                <a:latin typeface="Arial" panose="020B0604020202020204" pitchFamily="34" charset="0"/>
                <a:ea typeface="Times New Roman" panose="02020603050405020304" pitchFamily="18" charset="0"/>
                <a:cs typeface="Arial" panose="020B0604020202020204" pitchFamily="34" charset="0"/>
              </a:rPr>
              <a:t>x</a:t>
            </a:r>
            <a:r>
              <a:rPr lang="en-US" altLang="en-US" sz="2000" baseline="-2500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i="1">
                <a:solidFill>
                  <a:srgbClr val="000000"/>
                </a:solidFill>
                <a:latin typeface="Arial" panose="020B0604020202020204" pitchFamily="34" charset="0"/>
                <a:ea typeface="Times New Roman" panose="02020603050405020304" pitchFamily="18" charset="0"/>
                <a:cs typeface="Arial" panose="020B0604020202020204" pitchFamily="34" charset="0"/>
              </a:rPr>
              <a:t>x</a:t>
            </a:r>
            <a:r>
              <a:rPr lang="en-US" altLang="en-US" sz="2000" baseline="-25000">
                <a:solidFill>
                  <a:srgbClr val="000000"/>
                </a:solidFill>
                <a:latin typeface="Arial" panose="020B0604020202020204" pitchFamily="34" charset="0"/>
                <a:ea typeface="Times New Roman" panose="02020603050405020304" pitchFamily="18" charset="0"/>
                <a:cs typeface="Arial" panose="020B0604020202020204" pitchFamily="34" charset="0"/>
              </a:rPr>
              <a:t>1</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i="1">
                <a:solidFill>
                  <a:srgbClr val="000000"/>
                </a:solidFill>
                <a:latin typeface="Arial" panose="020B0604020202020204" pitchFamily="34" charset="0"/>
                <a:ea typeface="Times New Roman" panose="02020603050405020304" pitchFamily="18" charset="0"/>
                <a:cs typeface="Arial" panose="020B0604020202020204" pitchFamily="34" charset="0"/>
              </a:rPr>
              <a:t>x</a:t>
            </a:r>
            <a:r>
              <a:rPr lang="en-US" altLang="en-US" sz="2000" baseline="-25000">
                <a:solidFill>
                  <a:srgbClr val="000000"/>
                </a:solidFill>
                <a:latin typeface="Arial" panose="020B0604020202020204" pitchFamily="34" charset="0"/>
                <a:ea typeface="Times New Roman" panose="02020603050405020304" pitchFamily="18" charset="0"/>
                <a:cs typeface="Arial" panose="020B0604020202020204" pitchFamily="34" charset="0"/>
              </a:rPr>
              <a:t>0</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 (2 | 3 | 4)</a:t>
            </a:r>
            <a:r>
              <a:rPr lang="en-US" altLang="en-US" sz="2000" baseline="-25000">
                <a:solidFill>
                  <a:srgbClr val="000000"/>
                </a:solidFill>
                <a:latin typeface="Arial" panose="020B0604020202020204" pitchFamily="34" charset="0"/>
                <a:ea typeface="Times New Roman" panose="02020603050405020304" pitchFamily="18" charset="0"/>
                <a:cs typeface="Arial" panose="020B0604020202020204" pitchFamily="34" charset="0"/>
              </a:rPr>
              <a:t>RNS</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represents the number</a:t>
            </a:r>
          </a:p>
          <a:p>
            <a:pPr eaLnBrk="1" hangingPunct="1"/>
            <a:endParaRPr lang="en-US" altLang="en-US" sz="80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eaLnBrk="1" hangingPunct="1"/>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21602</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+ 3825</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3</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+ 2176</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4</a:t>
            </a:r>
            <a:r>
              <a:rPr lang="en-US" altLang="en-US" sz="2000" baseline="-25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408</a:t>
            </a:r>
            <a:r>
              <a:rPr lang="en-US" altLang="en-US" sz="2000" baseline="-25000">
                <a:solidFill>
                  <a:srgbClr val="000000"/>
                </a:solidFill>
                <a:latin typeface="Arial" panose="020B0604020202020204" pitchFamily="34" charset="0"/>
                <a:ea typeface="Times New Roman" panose="02020603050405020304" pitchFamily="18" charset="0"/>
                <a:cs typeface="Arial" panose="020B0604020202020204" pitchFamily="34" charset="0"/>
              </a:rPr>
              <a:t>0</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24,49</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9</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altLang="en-US" sz="2000" baseline="-25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4080</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  19</a:t>
            </a:r>
          </a:p>
        </p:txBody>
      </p:sp>
      <p:sp>
        <p:nvSpPr>
          <p:cNvPr id="162819" name="Text Box 3">
            <a:extLst>
              <a:ext uri="{FF2B5EF4-FFF2-40B4-BE49-F238E27FC236}">
                <a16:creationId xmlns:a16="http://schemas.microsoft.com/office/drawing/2014/main" id="{2A460ABB-86F3-450B-88AC-B62F8930C631}"/>
              </a:ext>
            </a:extLst>
          </p:cNvPr>
          <p:cNvSpPr txBox="1">
            <a:spLocks noChangeArrowheads="1"/>
          </p:cNvSpPr>
          <p:nvPr/>
        </p:nvSpPr>
        <p:spPr bwMode="auto">
          <a:xfrm>
            <a:off x="533400" y="3429000"/>
            <a:ext cx="531971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2160 = 2</a:t>
            </a:r>
            <a:r>
              <a:rPr lang="en-US" altLang="en-US" sz="2000" baseline="30000">
                <a:solidFill>
                  <a:srgbClr val="000000"/>
                </a:solidFill>
                <a:latin typeface="Arial" panose="020B0604020202020204" pitchFamily="34" charset="0"/>
                <a:ea typeface="Times New Roman" panose="02020603050405020304" pitchFamily="18" charset="0"/>
                <a:cs typeface="Arial" panose="020B0604020202020204" pitchFamily="34" charset="0"/>
              </a:rPr>
              <a:t>4</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altLang="en-US" sz="2000" baseline="30000">
                <a:solidFill>
                  <a:srgbClr val="000000"/>
                </a:solidFill>
                <a:latin typeface="Arial" panose="020B0604020202020204" pitchFamily="34" charset="0"/>
                <a:ea typeface="Times New Roman" panose="02020603050405020304" pitchFamily="18" charset="0"/>
                <a:cs typeface="Arial" panose="020B0604020202020204" pitchFamily="34" charset="0"/>
              </a:rPr>
              <a:t>4</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1)</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altLang="en-US" sz="2000" baseline="30000">
                <a:solidFill>
                  <a:srgbClr val="000000"/>
                </a:solidFill>
                <a:latin typeface="Arial" panose="020B0604020202020204" pitchFamily="34" charset="0"/>
                <a:ea typeface="Times New Roman" panose="02020603050405020304" pitchFamily="18" charset="0"/>
                <a:cs typeface="Arial" panose="020B0604020202020204" pitchFamily="34" charset="0"/>
              </a:rPr>
              <a:t>3</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+ 1) =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altLang="en-US" sz="2000" baseline="30000">
                <a:solidFill>
                  <a:srgbClr val="000000"/>
                </a:solidFill>
                <a:latin typeface="Arial" panose="020B0604020202020204" pitchFamily="34" charset="0"/>
                <a:ea typeface="Times New Roman" panose="02020603050405020304" pitchFamily="18" charset="0"/>
                <a:cs typeface="Arial" panose="020B0604020202020204" pitchFamily="34" charset="0"/>
              </a:rPr>
              <a:t>11</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altLang="en-US" sz="2000" baseline="30000">
                <a:solidFill>
                  <a:srgbClr val="000000"/>
                </a:solidFill>
                <a:latin typeface="Arial" panose="020B0604020202020204" pitchFamily="34" charset="0"/>
                <a:ea typeface="Times New Roman" panose="02020603050405020304" pitchFamily="18" charset="0"/>
                <a:cs typeface="Arial" panose="020B0604020202020204" pitchFamily="34" charset="0"/>
              </a:rPr>
              <a:t>7</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altLang="en-US" sz="2000" baseline="30000">
                <a:solidFill>
                  <a:srgbClr val="000000"/>
                </a:solidFill>
                <a:latin typeface="Arial" panose="020B0604020202020204" pitchFamily="34" charset="0"/>
                <a:ea typeface="Times New Roman" panose="02020603050405020304" pitchFamily="18" charset="0"/>
                <a:cs typeface="Arial" panose="020B0604020202020204" pitchFamily="34" charset="0"/>
              </a:rPr>
              <a:t>4</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a:t>
            </a:r>
          </a:p>
        </p:txBody>
      </p:sp>
      <p:sp>
        <p:nvSpPr>
          <p:cNvPr id="10" name="Text Box 3">
            <a:extLst>
              <a:ext uri="{FF2B5EF4-FFF2-40B4-BE49-F238E27FC236}">
                <a16:creationId xmlns:a16="http://schemas.microsoft.com/office/drawing/2014/main" id="{B98AC4B0-1CF8-4499-A9E3-14542547D13F}"/>
              </a:ext>
            </a:extLst>
          </p:cNvPr>
          <p:cNvSpPr txBox="1">
            <a:spLocks noChangeArrowheads="1"/>
          </p:cNvSpPr>
          <p:nvPr/>
        </p:nvSpPr>
        <p:spPr bwMode="auto">
          <a:xfrm>
            <a:off x="520700" y="3940175"/>
            <a:ext cx="5091113"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3825 =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altLang="en-US" sz="2000" baseline="30000">
                <a:solidFill>
                  <a:srgbClr val="000000"/>
                </a:solidFill>
                <a:latin typeface="Arial" panose="020B0604020202020204" pitchFamily="34" charset="0"/>
                <a:ea typeface="Times New Roman" panose="02020603050405020304" pitchFamily="18" charset="0"/>
                <a:cs typeface="Arial" panose="020B0604020202020204" pitchFamily="34" charset="0"/>
              </a:rPr>
              <a:t>8</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1)</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altLang="en-US" sz="2000" baseline="30000">
                <a:solidFill>
                  <a:srgbClr val="000000"/>
                </a:solidFill>
                <a:latin typeface="Arial" panose="020B0604020202020204" pitchFamily="34" charset="0"/>
                <a:ea typeface="Times New Roman" panose="02020603050405020304" pitchFamily="18" charset="0"/>
                <a:cs typeface="Arial" panose="020B0604020202020204" pitchFamily="34" charset="0"/>
              </a:rPr>
              <a:t>4</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1)</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altLang="en-US" sz="2000" baseline="30000">
                <a:solidFill>
                  <a:srgbClr val="000000"/>
                </a:solidFill>
                <a:latin typeface="Arial" panose="020B0604020202020204" pitchFamily="34" charset="0"/>
                <a:ea typeface="Times New Roman" panose="02020603050405020304" pitchFamily="18" charset="0"/>
                <a:cs typeface="Arial" panose="020B0604020202020204" pitchFamily="34" charset="0"/>
              </a:rPr>
              <a:t>12</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altLang="en-US" sz="2000" baseline="30000">
                <a:solidFill>
                  <a:srgbClr val="000000"/>
                </a:solidFill>
                <a:latin typeface="Arial" panose="020B0604020202020204" pitchFamily="34" charset="0"/>
                <a:ea typeface="Times New Roman" panose="02020603050405020304" pitchFamily="18" charset="0"/>
                <a:cs typeface="Arial" panose="020B0604020202020204" pitchFamily="34" charset="0"/>
              </a:rPr>
              <a:t>8</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altLang="en-US" sz="2000" baseline="30000">
                <a:solidFill>
                  <a:srgbClr val="000000"/>
                </a:solidFill>
                <a:latin typeface="Arial" panose="020B0604020202020204" pitchFamily="34" charset="0"/>
                <a:ea typeface="Times New Roman" panose="02020603050405020304" pitchFamily="18" charset="0"/>
                <a:cs typeface="Arial" panose="020B0604020202020204" pitchFamily="34" charset="0"/>
              </a:rPr>
              <a:t>4</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+ 1</a:t>
            </a:r>
          </a:p>
        </p:txBody>
      </p:sp>
      <p:sp>
        <p:nvSpPr>
          <p:cNvPr id="11" name="Text Box 3">
            <a:extLst>
              <a:ext uri="{FF2B5EF4-FFF2-40B4-BE49-F238E27FC236}">
                <a16:creationId xmlns:a16="http://schemas.microsoft.com/office/drawing/2014/main" id="{A5E39757-3403-4529-B392-A890CB715B42}"/>
              </a:ext>
            </a:extLst>
          </p:cNvPr>
          <p:cNvSpPr txBox="1">
            <a:spLocks noChangeArrowheads="1"/>
          </p:cNvSpPr>
          <p:nvPr/>
        </p:nvSpPr>
        <p:spPr bwMode="auto">
          <a:xfrm>
            <a:off x="533400" y="4481513"/>
            <a:ext cx="354171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2176 = 2</a:t>
            </a:r>
            <a:r>
              <a:rPr lang="en-US" altLang="en-US" sz="2000" baseline="30000">
                <a:solidFill>
                  <a:srgbClr val="000000"/>
                </a:solidFill>
                <a:latin typeface="Arial" panose="020B0604020202020204" pitchFamily="34" charset="0"/>
                <a:ea typeface="Times New Roman" panose="02020603050405020304" pitchFamily="18" charset="0"/>
                <a:cs typeface="Arial" panose="020B0604020202020204" pitchFamily="34" charset="0"/>
              </a:rPr>
              <a:t>7</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altLang="en-US" sz="2000" baseline="30000">
                <a:solidFill>
                  <a:srgbClr val="000000"/>
                </a:solidFill>
                <a:latin typeface="Arial" panose="020B0604020202020204" pitchFamily="34" charset="0"/>
                <a:ea typeface="Times New Roman" panose="02020603050405020304" pitchFamily="18" charset="0"/>
                <a:cs typeface="Arial" panose="020B0604020202020204" pitchFamily="34" charset="0"/>
              </a:rPr>
              <a:t>4</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+ 1)</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altLang="en-US" sz="2000" baseline="30000">
                <a:solidFill>
                  <a:srgbClr val="000000"/>
                </a:solidFill>
                <a:latin typeface="Arial" panose="020B0604020202020204" pitchFamily="34" charset="0"/>
                <a:ea typeface="Times New Roman" panose="02020603050405020304" pitchFamily="18" charset="0"/>
                <a:cs typeface="Arial" panose="020B0604020202020204" pitchFamily="34" charset="0"/>
              </a:rPr>
              <a:t>11</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altLang="en-US" sz="2000" baseline="30000">
                <a:solidFill>
                  <a:srgbClr val="000000"/>
                </a:solidFill>
                <a:latin typeface="Arial" panose="020B0604020202020204" pitchFamily="34" charset="0"/>
                <a:ea typeface="Times New Roman" panose="02020603050405020304" pitchFamily="18" charset="0"/>
                <a:cs typeface="Arial" panose="020B0604020202020204" pitchFamily="34" charset="0"/>
              </a:rPr>
              <a:t>7</a:t>
            </a:r>
            <a:endPar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12" name="Text Box 3">
            <a:extLst>
              <a:ext uri="{FF2B5EF4-FFF2-40B4-BE49-F238E27FC236}">
                <a16:creationId xmlns:a16="http://schemas.microsoft.com/office/drawing/2014/main" id="{7BB40130-6D76-426E-91E9-0382BA6BA59A}"/>
              </a:ext>
            </a:extLst>
          </p:cNvPr>
          <p:cNvSpPr txBox="1">
            <a:spLocks noChangeArrowheads="1"/>
          </p:cNvSpPr>
          <p:nvPr/>
        </p:nvSpPr>
        <p:spPr bwMode="auto">
          <a:xfrm>
            <a:off x="538163" y="4975225"/>
            <a:ext cx="749776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4080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altLang="en-US" sz="2000" baseline="30000">
                <a:solidFill>
                  <a:srgbClr val="000000"/>
                </a:solidFill>
                <a:latin typeface="Arial" panose="020B0604020202020204" pitchFamily="34" charset="0"/>
                <a:ea typeface="Times New Roman" panose="02020603050405020304" pitchFamily="18" charset="0"/>
                <a:cs typeface="Arial" panose="020B0604020202020204" pitchFamily="34" charset="0"/>
              </a:rPr>
              <a:t>12</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altLang="en-US" sz="2000" baseline="30000">
                <a:solidFill>
                  <a:srgbClr val="000000"/>
                </a:solidFill>
                <a:latin typeface="Arial" panose="020B0604020202020204" pitchFamily="34" charset="0"/>
                <a:ea typeface="Times New Roman" panose="02020603050405020304" pitchFamily="18" charset="0"/>
                <a:cs typeface="Arial" panose="020B0604020202020204" pitchFamily="34" charset="0"/>
              </a:rPr>
              <a:t>4</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thus, to subtract 4080, ignore bit 12 and add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en-US" altLang="en-US" sz="2000" baseline="30000">
                <a:solidFill>
                  <a:srgbClr val="000000"/>
                </a:solidFill>
                <a:latin typeface="Arial" panose="020B0604020202020204" pitchFamily="34" charset="0"/>
                <a:ea typeface="Times New Roman" panose="02020603050405020304" pitchFamily="18" charset="0"/>
                <a:cs typeface="Arial" panose="020B0604020202020204" pitchFamily="34" charset="0"/>
              </a:rPr>
              <a:t>4</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a:t>
            </a:r>
          </a:p>
        </p:txBody>
      </p:sp>
      <p:sp>
        <p:nvSpPr>
          <p:cNvPr id="13" name="Slide Number Placeholder 3">
            <a:extLst>
              <a:ext uri="{FF2B5EF4-FFF2-40B4-BE49-F238E27FC236}">
                <a16:creationId xmlns:a16="http://schemas.microsoft.com/office/drawing/2014/main" id="{6D178A53-C344-4269-85A5-CEB15502B901}"/>
              </a:ext>
            </a:extLst>
          </p:cNvPr>
          <p:cNvSpPr txBox="1">
            <a:spLocks/>
          </p:cNvSpPr>
          <p:nvPr/>
        </p:nvSpPr>
        <p:spPr>
          <a:xfrm>
            <a:off x="6897959" y="638313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800" kern="1200" smtClean="0">
                <a:solidFill>
                  <a:srgbClr val="D27D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342A6D-3A02-46B1-AA34-1FB548202812}" type="slidenum">
              <a:rPr lang="en-US" smtClean="0"/>
              <a:pPr/>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FD381C57-0C68-4D54-BB7F-36B9E989FEFD}"/>
              </a:ext>
            </a:extLst>
          </p:cNvPr>
          <p:cNvSpPr>
            <a:spLocks noGrp="1"/>
          </p:cNvSpPr>
          <p:nvPr>
            <p:ph type="dt" sz="quarter" idx="10"/>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pPr>
              <a:defRPr/>
            </a:pPr>
            <a:r>
              <a:rPr lang="en-US" altLang="en-US"/>
              <a:t>Mar. 2015</a:t>
            </a:r>
          </a:p>
        </p:txBody>
      </p:sp>
      <p:sp>
        <p:nvSpPr>
          <p:cNvPr id="8" name="Slide Number Placeholder 5">
            <a:extLst>
              <a:ext uri="{FF2B5EF4-FFF2-40B4-BE49-F238E27FC236}">
                <a16:creationId xmlns:a16="http://schemas.microsoft.com/office/drawing/2014/main" id="{EAA8F496-3397-4288-95A4-BAB66D58440D}"/>
              </a:ext>
            </a:extLst>
          </p:cNvPr>
          <p:cNvSpPr>
            <a:spLocks noGrp="1"/>
          </p:cNvSpPr>
          <p:nvPr>
            <p:ph type="sldNum" sz="quarter" idx="12"/>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latin typeface="Arial" panose="020B0604020202020204" pitchFamily="34" charset="0"/>
              </a:rPr>
              <a:t>Slide </a:t>
            </a:r>
            <a:fld id="{DFCB237E-F34D-440B-9C46-84FA1457F42F}" type="slidenum">
              <a:rPr lang="en-US" altLang="en-US" sz="1200">
                <a:latin typeface="Arial" panose="020B0604020202020204" pitchFamily="34" charset="0"/>
              </a:rPr>
              <a:pPr eaLnBrk="1" hangingPunct="1"/>
              <a:t>58</a:t>
            </a:fld>
            <a:endParaRPr lang="en-US" altLang="en-US" sz="1200">
              <a:latin typeface="Arial" panose="020B0604020202020204" pitchFamily="34" charset="0"/>
            </a:endParaRPr>
          </a:p>
        </p:txBody>
      </p:sp>
      <p:sp>
        <p:nvSpPr>
          <p:cNvPr id="92165" name="Rectangle 2">
            <a:extLst>
              <a:ext uri="{FF2B5EF4-FFF2-40B4-BE49-F238E27FC236}">
                <a16:creationId xmlns:a16="http://schemas.microsoft.com/office/drawing/2014/main" id="{AAF49DE9-64FC-4EB3-BE6B-88C5D522C758}"/>
              </a:ext>
            </a:extLst>
          </p:cNvPr>
          <p:cNvSpPr>
            <a:spLocks noGrp="1" noChangeArrowheads="1"/>
          </p:cNvSpPr>
          <p:nvPr>
            <p:ph type="title"/>
          </p:nvPr>
        </p:nvSpPr>
        <p:spPr>
          <a:xfrm>
            <a:off x="381000" y="446048"/>
            <a:ext cx="8305800" cy="849351"/>
          </a:xfrm>
        </p:spPr>
        <p:txBody>
          <a:bodyPr>
            <a:normAutofit/>
          </a:bodyPr>
          <a:lstStyle/>
          <a:p>
            <a:pPr eaLnBrk="1" hangingPunct="1"/>
            <a:r>
              <a:rPr lang="en-US" altLang="en-US" sz="3600" dirty="0"/>
              <a:t>Limits of Fast Arithmetic in RNS</a:t>
            </a:r>
          </a:p>
        </p:txBody>
      </p:sp>
      <p:sp>
        <p:nvSpPr>
          <p:cNvPr id="92166" name="Text Box 8">
            <a:extLst>
              <a:ext uri="{FF2B5EF4-FFF2-40B4-BE49-F238E27FC236}">
                <a16:creationId xmlns:a16="http://schemas.microsoft.com/office/drawing/2014/main" id="{485C3406-6922-411A-90DF-65AD1D3D1931}"/>
              </a:ext>
            </a:extLst>
          </p:cNvPr>
          <p:cNvSpPr txBox="1">
            <a:spLocks noChangeArrowheads="1"/>
          </p:cNvSpPr>
          <p:nvPr/>
        </p:nvSpPr>
        <p:spPr bwMode="auto">
          <a:xfrm>
            <a:off x="609600" y="1295400"/>
            <a:ext cx="7772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Aft>
                <a:spcPct val="10000"/>
              </a:spcAft>
            </a:pPr>
            <a:r>
              <a:rPr lang="en-US" altLang="en-US" sz="2000" b="1">
                <a:solidFill>
                  <a:schemeClr val="accent2"/>
                </a:solidFill>
                <a:latin typeface="Arial" panose="020B0604020202020204" pitchFamily="34" charset="0"/>
                <a:cs typeface="Times New Roman" panose="02020603050405020304" pitchFamily="18" charset="0"/>
              </a:rPr>
              <a:t>Known results from number theory</a:t>
            </a:r>
          </a:p>
        </p:txBody>
      </p:sp>
      <p:sp>
        <p:nvSpPr>
          <p:cNvPr id="153602" name="Text Box 2">
            <a:extLst>
              <a:ext uri="{FF2B5EF4-FFF2-40B4-BE49-F238E27FC236}">
                <a16:creationId xmlns:a16="http://schemas.microsoft.com/office/drawing/2014/main" id="{7856F2DC-C345-4378-A965-6BF35A608C55}"/>
              </a:ext>
            </a:extLst>
          </p:cNvPr>
          <p:cNvSpPr txBox="1">
            <a:spLocks noChangeArrowheads="1"/>
          </p:cNvSpPr>
          <p:nvPr/>
        </p:nvSpPr>
        <p:spPr bwMode="auto">
          <a:xfrm>
            <a:off x="685800" y="3810000"/>
            <a:ext cx="76200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anose="02020603050405020304" pitchFamily="18" charset="0"/>
              </a:defRPr>
            </a:lvl1pPr>
            <a:lvl2pPr marL="914400" indent="-457200" eaLnBrk="0" hangingPunct="0">
              <a:defRPr sz="2400">
                <a:solidFill>
                  <a:schemeClr val="tx1"/>
                </a:solidFill>
                <a:latin typeface="Times New Roman" panose="02020603050405020304" pitchFamily="18" charset="0"/>
              </a:defRPr>
            </a:lvl2pPr>
            <a:lvl3pPr marL="1371600" indent="-457200" eaLnBrk="0" hangingPunct="0">
              <a:defRPr sz="2400">
                <a:solidFill>
                  <a:schemeClr val="tx1"/>
                </a:solidFill>
                <a:latin typeface="Times New Roman" panose="02020603050405020304" pitchFamily="18" charset="0"/>
              </a:defRPr>
            </a:lvl3pPr>
            <a:lvl4pPr marL="1828800" indent="-457200" eaLnBrk="0" hangingPunct="0">
              <a:defRPr sz="2400">
                <a:solidFill>
                  <a:schemeClr val="tx1"/>
                </a:solidFill>
                <a:latin typeface="Times New Roman" panose="02020603050405020304" pitchFamily="18" charset="0"/>
              </a:defRPr>
            </a:lvl4pPr>
            <a:lvl5pPr marL="2286000" indent="-457200" eaLnBrk="0" hangingPunct="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Aft>
                <a:spcPct val="10000"/>
              </a:spcAft>
            </a:pPr>
            <a:r>
              <a:rPr lang="en-US" altLang="en-US" sz="2000" b="1">
                <a:solidFill>
                  <a:srgbClr val="FF0000"/>
                </a:solidFill>
                <a:latin typeface="Arial" panose="020B0604020202020204" pitchFamily="34" charset="0"/>
                <a:cs typeface="Times New Roman" panose="02020603050405020304" pitchFamily="18" charset="0"/>
              </a:rPr>
              <a:t>Implications to speed of arithmetic in RNS</a:t>
            </a:r>
          </a:p>
          <a:p>
            <a:pPr eaLnBrk="1" hangingPunct="1">
              <a:spcAft>
                <a:spcPct val="10000"/>
              </a:spcAft>
            </a:pPr>
            <a:endParaRPr lang="en-US" altLang="en-US" sz="1200">
              <a:latin typeface="Arial" panose="020B0604020202020204" pitchFamily="34" charset="0"/>
              <a:cs typeface="Times New Roman" panose="02020603050405020304" pitchFamily="18" charset="0"/>
            </a:endParaRPr>
          </a:p>
          <a:p>
            <a:pPr algn="just" eaLnBrk="1" hangingPunct="1"/>
            <a:r>
              <a:rPr lang="en-US" altLang="en-US" sz="2000" b="1">
                <a:solidFill>
                  <a:srgbClr val="000000"/>
                </a:solidFill>
                <a:latin typeface="Arial" panose="020B0604020202020204" pitchFamily="34" charset="0"/>
                <a:cs typeface="Times New Roman" panose="02020603050405020304" pitchFamily="18" charset="0"/>
              </a:rPr>
              <a:t>Theorem 4.5:</a:t>
            </a:r>
            <a:r>
              <a:rPr lang="en-US" altLang="en-US" sz="2000">
                <a:solidFill>
                  <a:srgbClr val="000000"/>
                </a:solidFill>
                <a:latin typeface="Arial" panose="020B0604020202020204" pitchFamily="34" charset="0"/>
                <a:cs typeface="Times New Roman" panose="02020603050405020304" pitchFamily="18" charset="0"/>
              </a:rPr>
              <a:t> It is possible to represent all </a:t>
            </a:r>
            <a:r>
              <a:rPr lang="en-US" altLang="en-US" sz="2000" i="1">
                <a:solidFill>
                  <a:srgbClr val="000000"/>
                </a:solidFill>
                <a:latin typeface="Arial" panose="020B0604020202020204" pitchFamily="34" charset="0"/>
                <a:cs typeface="Times New Roman" panose="02020603050405020304" pitchFamily="18" charset="0"/>
              </a:rPr>
              <a:t>k</a:t>
            </a:r>
            <a:r>
              <a:rPr lang="en-US" altLang="en-US" sz="2000">
                <a:solidFill>
                  <a:srgbClr val="000000"/>
                </a:solidFill>
                <a:latin typeface="Arial" panose="020B0604020202020204" pitchFamily="34" charset="0"/>
                <a:cs typeface="Times New Roman" panose="02020603050405020304" pitchFamily="18" charset="0"/>
              </a:rPr>
              <a:t>-bit binary numbers </a:t>
            </a:r>
          </a:p>
          <a:p>
            <a:pPr algn="just" eaLnBrk="1" hangingPunct="1"/>
            <a:r>
              <a:rPr lang="en-US" altLang="en-US" sz="2000">
                <a:solidFill>
                  <a:srgbClr val="000000"/>
                </a:solidFill>
                <a:latin typeface="Arial" panose="020B0604020202020204" pitchFamily="34" charset="0"/>
                <a:cs typeface="Times New Roman" panose="02020603050405020304" pitchFamily="18" charset="0"/>
              </a:rPr>
              <a:t>in RNS with O(</a:t>
            </a:r>
            <a:r>
              <a:rPr lang="en-US" altLang="en-US" sz="2000" i="1">
                <a:solidFill>
                  <a:srgbClr val="000000"/>
                </a:solidFill>
                <a:latin typeface="Arial" panose="020B0604020202020204" pitchFamily="34" charset="0"/>
                <a:cs typeface="Times New Roman" panose="02020603050405020304" pitchFamily="18" charset="0"/>
              </a:rPr>
              <a:t>k</a:t>
            </a:r>
            <a:r>
              <a:rPr lang="en-US" altLang="en-US" sz="2000">
                <a:solidFill>
                  <a:srgbClr val="000000"/>
                </a:solidFill>
                <a:latin typeface="Arial" panose="020B0604020202020204" pitchFamily="34" charset="0"/>
                <a:cs typeface="Times New Roman" panose="02020603050405020304" pitchFamily="18" charset="0"/>
              </a:rPr>
              <a:t> / log </a:t>
            </a:r>
            <a:r>
              <a:rPr lang="en-US" altLang="en-US" sz="2000" i="1">
                <a:solidFill>
                  <a:srgbClr val="000000"/>
                </a:solidFill>
                <a:latin typeface="Arial" panose="020B0604020202020204" pitchFamily="34" charset="0"/>
                <a:cs typeface="Times New Roman" panose="02020603050405020304" pitchFamily="18" charset="0"/>
              </a:rPr>
              <a:t>k</a:t>
            </a:r>
            <a:r>
              <a:rPr lang="en-US" altLang="en-US" sz="2000">
                <a:solidFill>
                  <a:srgbClr val="000000"/>
                </a:solidFill>
                <a:latin typeface="Arial" panose="020B0604020202020204" pitchFamily="34" charset="0"/>
                <a:cs typeface="Times New Roman" panose="02020603050405020304" pitchFamily="18" charset="0"/>
              </a:rPr>
              <a:t>) moduli such that the largest modulus </a:t>
            </a:r>
          </a:p>
          <a:p>
            <a:pPr algn="just" eaLnBrk="1" hangingPunct="1"/>
            <a:r>
              <a:rPr lang="en-US" altLang="en-US" sz="2000">
                <a:solidFill>
                  <a:srgbClr val="000000"/>
                </a:solidFill>
                <a:latin typeface="Arial" panose="020B0604020202020204" pitchFamily="34" charset="0"/>
                <a:cs typeface="Times New Roman" panose="02020603050405020304" pitchFamily="18" charset="0"/>
              </a:rPr>
              <a:t>has O(log </a:t>
            </a:r>
            <a:r>
              <a:rPr lang="en-US" altLang="en-US" sz="2000" i="1">
                <a:solidFill>
                  <a:srgbClr val="000000"/>
                </a:solidFill>
                <a:latin typeface="Arial" panose="020B0604020202020204" pitchFamily="34" charset="0"/>
                <a:cs typeface="Times New Roman" panose="02020603050405020304" pitchFamily="18" charset="0"/>
              </a:rPr>
              <a:t>k</a:t>
            </a:r>
            <a:r>
              <a:rPr lang="en-US" altLang="en-US" sz="2000">
                <a:solidFill>
                  <a:srgbClr val="000000"/>
                </a:solidFill>
                <a:latin typeface="Arial" panose="020B0604020202020204" pitchFamily="34" charset="0"/>
                <a:cs typeface="Times New Roman" panose="02020603050405020304" pitchFamily="18" charset="0"/>
              </a:rPr>
              <a:t>) bits</a:t>
            </a:r>
          </a:p>
          <a:p>
            <a:pPr algn="just" eaLnBrk="1" hangingPunct="1"/>
            <a:r>
              <a:rPr lang="en-US" altLang="en-US" sz="2000">
                <a:solidFill>
                  <a:srgbClr val="000000"/>
                </a:solidFill>
                <a:latin typeface="Arial" panose="020B0604020202020204" pitchFamily="34" charset="0"/>
                <a:cs typeface="Times New Roman" panose="02020603050405020304" pitchFamily="18" charset="0"/>
              </a:rPr>
              <a:t>	</a:t>
            </a:r>
          </a:p>
          <a:p>
            <a:pPr algn="just" eaLnBrk="1" hangingPunct="1"/>
            <a:r>
              <a:rPr lang="en-US" altLang="en-US" sz="2000">
                <a:solidFill>
                  <a:srgbClr val="000000"/>
                </a:solidFill>
                <a:latin typeface="Arial" panose="020B0604020202020204" pitchFamily="34" charset="0"/>
                <a:cs typeface="Times New Roman" panose="02020603050405020304" pitchFamily="18" charset="0"/>
              </a:rPr>
              <a:t>That is, with fast log-time adders, addition needs O(log log </a:t>
            </a:r>
            <a:r>
              <a:rPr lang="en-US" altLang="en-US" sz="2000" i="1">
                <a:solidFill>
                  <a:srgbClr val="000000"/>
                </a:solidFill>
                <a:latin typeface="Arial" panose="020B0604020202020204" pitchFamily="34" charset="0"/>
                <a:cs typeface="Times New Roman" panose="02020603050405020304" pitchFamily="18" charset="0"/>
              </a:rPr>
              <a:t>k</a:t>
            </a:r>
            <a:r>
              <a:rPr lang="en-US" altLang="en-US" sz="2000">
                <a:solidFill>
                  <a:srgbClr val="000000"/>
                </a:solidFill>
                <a:latin typeface="Arial" panose="020B0604020202020204" pitchFamily="34" charset="0"/>
                <a:cs typeface="Times New Roman" panose="02020603050405020304" pitchFamily="18" charset="0"/>
              </a:rPr>
              <a:t>) time</a:t>
            </a:r>
          </a:p>
        </p:txBody>
      </p:sp>
      <p:sp>
        <p:nvSpPr>
          <p:cNvPr id="92168" name="Text Box 3">
            <a:extLst>
              <a:ext uri="{FF2B5EF4-FFF2-40B4-BE49-F238E27FC236}">
                <a16:creationId xmlns:a16="http://schemas.microsoft.com/office/drawing/2014/main" id="{E434F20E-A086-4CB7-BCC9-5A06C09D1D6F}"/>
              </a:ext>
            </a:extLst>
          </p:cNvPr>
          <p:cNvSpPr txBox="1">
            <a:spLocks noChangeArrowheads="1"/>
          </p:cNvSpPr>
          <p:nvPr/>
        </p:nvSpPr>
        <p:spPr bwMode="auto">
          <a:xfrm>
            <a:off x="609600" y="1905000"/>
            <a:ext cx="7881938"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b="1">
                <a:solidFill>
                  <a:srgbClr val="000000"/>
                </a:solidFill>
                <a:latin typeface="Arial" panose="020B0604020202020204" pitchFamily="34" charset="0"/>
                <a:ea typeface="Times New Roman" panose="02020603050405020304" pitchFamily="18" charset="0"/>
                <a:cs typeface="Arial" panose="020B0604020202020204" pitchFamily="34" charset="0"/>
              </a:rPr>
              <a:t>Theorem 4.2:</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The </a:t>
            </a:r>
            <a:r>
              <a:rPr lang="en-US" altLang="en-US" sz="2000" i="1">
                <a:solidFill>
                  <a:srgbClr val="000000"/>
                </a:solidFill>
                <a:latin typeface="Arial" panose="020B0604020202020204" pitchFamily="34" charset="0"/>
                <a:ea typeface="Times New Roman" panose="02020603050405020304" pitchFamily="18" charset="0"/>
                <a:cs typeface="Arial" panose="020B0604020202020204" pitchFamily="34" charset="0"/>
              </a:rPr>
              <a:t>i</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th prime </a:t>
            </a:r>
            <a:r>
              <a:rPr lang="en-US" altLang="en-US" sz="2000" i="1">
                <a:solidFill>
                  <a:srgbClr val="000000"/>
                </a:solidFill>
                <a:latin typeface="Arial" panose="020B0604020202020204" pitchFamily="34" charset="0"/>
                <a:ea typeface="Times New Roman" panose="02020603050405020304" pitchFamily="18" charset="0"/>
                <a:cs typeface="Arial" panose="020B0604020202020204" pitchFamily="34" charset="0"/>
              </a:rPr>
              <a:t>p</a:t>
            </a:r>
            <a:r>
              <a:rPr lang="en-US" altLang="en-US" sz="2000" i="1" baseline="-25000">
                <a:solidFill>
                  <a:srgbClr val="000000"/>
                </a:solidFill>
                <a:latin typeface="Arial" panose="020B0604020202020204" pitchFamily="34" charset="0"/>
                <a:ea typeface="Times New Roman" panose="02020603050405020304" pitchFamily="18" charset="0"/>
                <a:cs typeface="Arial" panose="020B0604020202020204" pitchFamily="34" charset="0"/>
              </a:rPr>
              <a:t>i</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is asymptotically </a:t>
            </a:r>
            <a:r>
              <a:rPr lang="en-US" altLang="en-US" sz="2000" i="1">
                <a:solidFill>
                  <a:srgbClr val="000000"/>
                </a:solidFill>
                <a:latin typeface="Arial" panose="020B0604020202020204" pitchFamily="34" charset="0"/>
                <a:ea typeface="Times New Roman" panose="02020603050405020304" pitchFamily="18" charset="0"/>
                <a:cs typeface="Arial" panose="020B0604020202020204" pitchFamily="34" charset="0"/>
              </a:rPr>
              <a:t>i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ln </a:t>
            </a:r>
            <a:r>
              <a:rPr lang="en-US" altLang="en-US" sz="2000" i="1">
                <a:solidFill>
                  <a:srgbClr val="000000"/>
                </a:solidFill>
                <a:latin typeface="Arial" panose="020B0604020202020204" pitchFamily="34" charset="0"/>
                <a:ea typeface="Times New Roman" panose="02020603050405020304" pitchFamily="18" charset="0"/>
                <a:cs typeface="Arial" panose="020B0604020202020204" pitchFamily="34" charset="0"/>
              </a:rPr>
              <a:t>i</a:t>
            </a:r>
            <a:endParaRPr lang="en-US" altLang="en-US" sz="20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eaLnBrk="1" hangingPunct="1"/>
            <a:endParaRPr lang="en-US" altLang="en-US" sz="20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eaLnBrk="1" hangingPunct="1"/>
            <a:r>
              <a:rPr lang="en-US" altLang="en-US" sz="2000" b="1">
                <a:solidFill>
                  <a:srgbClr val="000000"/>
                </a:solidFill>
                <a:latin typeface="Arial" panose="020B0604020202020204" pitchFamily="34" charset="0"/>
                <a:ea typeface="Times New Roman" panose="02020603050405020304" pitchFamily="18" charset="0"/>
                <a:cs typeface="Arial" panose="020B0604020202020204" pitchFamily="34" charset="0"/>
              </a:rPr>
              <a:t>Theorem 4.3:</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The number of primes in [1, </a:t>
            </a:r>
            <a:r>
              <a:rPr lang="en-US" altLang="en-US" sz="2000" i="1">
                <a:solidFill>
                  <a:srgbClr val="000000"/>
                </a:solidFill>
                <a:latin typeface="Arial" panose="020B0604020202020204" pitchFamily="34" charset="0"/>
                <a:ea typeface="Times New Roman" panose="02020603050405020304" pitchFamily="18" charset="0"/>
                <a:cs typeface="Arial" panose="020B0604020202020204" pitchFamily="34" charset="0"/>
              </a:rPr>
              <a:t>n</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is asymptotically </a:t>
            </a:r>
            <a:r>
              <a:rPr lang="en-US" altLang="en-US" sz="2000" i="1">
                <a:solidFill>
                  <a:srgbClr val="000000"/>
                </a:solidFill>
                <a:latin typeface="Arial" panose="020B0604020202020204" pitchFamily="34" charset="0"/>
                <a:ea typeface="Times New Roman" panose="02020603050405020304" pitchFamily="18" charset="0"/>
                <a:cs typeface="Arial" panose="020B0604020202020204" pitchFamily="34" charset="0"/>
              </a:rPr>
              <a:t>n</a:t>
            </a:r>
            <a:r>
              <a:rPr lang="en-US" altLang="en-US" sz="800" i="1">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altLang="en-US" sz="8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ln </a:t>
            </a:r>
            <a:r>
              <a:rPr lang="en-US" altLang="en-US" sz="2000" i="1">
                <a:solidFill>
                  <a:srgbClr val="000000"/>
                </a:solidFill>
                <a:latin typeface="Arial" panose="020B0604020202020204" pitchFamily="34" charset="0"/>
                <a:ea typeface="Times New Roman" panose="02020603050405020304" pitchFamily="18" charset="0"/>
                <a:cs typeface="Arial" panose="020B0604020202020204" pitchFamily="34" charset="0"/>
              </a:rPr>
              <a:t>n</a:t>
            </a:r>
            <a:endParaRPr lang="en-US" altLang="en-US" sz="20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eaLnBrk="1" hangingPunct="1"/>
            <a:endParaRPr lang="en-US" altLang="en-US" sz="20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eaLnBrk="1" hangingPunct="1"/>
            <a:r>
              <a:rPr lang="en-US" altLang="en-US" sz="2000" b="1">
                <a:solidFill>
                  <a:srgbClr val="000000"/>
                </a:solidFill>
                <a:latin typeface="Arial" panose="020B0604020202020204" pitchFamily="34" charset="0"/>
                <a:ea typeface="Times New Roman" panose="02020603050405020304" pitchFamily="18" charset="0"/>
                <a:cs typeface="Arial" panose="020B0604020202020204" pitchFamily="34" charset="0"/>
              </a:rPr>
              <a:t>Theorem 4.4: </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The product of all primes in [1, </a:t>
            </a:r>
            <a:r>
              <a:rPr lang="en-US" altLang="en-US" sz="2000" i="1">
                <a:solidFill>
                  <a:srgbClr val="000000"/>
                </a:solidFill>
                <a:latin typeface="Arial" panose="020B0604020202020204" pitchFamily="34" charset="0"/>
                <a:ea typeface="Times New Roman" panose="02020603050405020304" pitchFamily="18" charset="0"/>
                <a:cs typeface="Arial" panose="020B0604020202020204" pitchFamily="34" charset="0"/>
              </a:rPr>
              <a:t>n</a:t>
            </a:r>
            <a:r>
              <a:rPr lang="en-US" altLang="en-US" sz="2000">
                <a:solidFill>
                  <a:srgbClr val="000000"/>
                </a:solidFill>
                <a:latin typeface="Arial" panose="020B0604020202020204" pitchFamily="34" charset="0"/>
                <a:ea typeface="Times New Roman" panose="02020603050405020304" pitchFamily="18" charset="0"/>
                <a:cs typeface="Arial" panose="020B0604020202020204" pitchFamily="34" charset="0"/>
              </a:rPr>
              <a:t>] is asymptotically </a:t>
            </a:r>
            <a:r>
              <a:rPr lang="en-US" altLang="en-US" sz="2000" i="1">
                <a:solidFill>
                  <a:srgbClr val="000000"/>
                </a:solidFill>
                <a:latin typeface="Arial" panose="020B0604020202020204" pitchFamily="34" charset="0"/>
                <a:ea typeface="Times New Roman" panose="02020603050405020304" pitchFamily="18" charset="0"/>
                <a:cs typeface="Arial" panose="020B0604020202020204" pitchFamily="34" charset="0"/>
              </a:rPr>
              <a:t>e</a:t>
            </a:r>
            <a:r>
              <a:rPr lang="en-US" altLang="en-US" sz="2000" i="1" baseline="30000">
                <a:solidFill>
                  <a:srgbClr val="000000"/>
                </a:solidFill>
                <a:latin typeface="Arial" panose="020B0604020202020204" pitchFamily="34" charset="0"/>
                <a:ea typeface="Times New Roman" panose="02020603050405020304" pitchFamily="18" charset="0"/>
                <a:cs typeface="Arial" panose="020B0604020202020204" pitchFamily="34" charset="0"/>
              </a:rPr>
              <a:t>n</a:t>
            </a:r>
          </a:p>
        </p:txBody>
      </p:sp>
      <p:sp>
        <p:nvSpPr>
          <p:cNvPr id="9" name="Slide Number Placeholder 3">
            <a:extLst>
              <a:ext uri="{FF2B5EF4-FFF2-40B4-BE49-F238E27FC236}">
                <a16:creationId xmlns:a16="http://schemas.microsoft.com/office/drawing/2014/main" id="{3A1CA0C9-56C7-429E-9E8A-B4FC4FECC3C6}"/>
              </a:ext>
            </a:extLst>
          </p:cNvPr>
          <p:cNvSpPr txBox="1">
            <a:spLocks/>
          </p:cNvSpPr>
          <p:nvPr/>
        </p:nvSpPr>
        <p:spPr>
          <a:xfrm>
            <a:off x="6897959" y="638313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800" kern="1200" smtClean="0">
                <a:solidFill>
                  <a:srgbClr val="D27D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342A6D-3A02-46B1-AA34-1FB548202812}" type="slidenum">
              <a:rPr lang="en-US" smtClean="0"/>
              <a:pPr/>
              <a:t>58</a:t>
            </a:fld>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normAutofit/>
          </a:bodyPr>
          <a:lstStyle/>
          <a:p>
            <a:r>
              <a:rPr lang="en-US" dirty="0"/>
              <a:t>CVNS and CD-RNS Similarities</a:t>
            </a:r>
          </a:p>
        </p:txBody>
      </p:sp>
      <p:sp>
        <p:nvSpPr>
          <p:cNvPr id="4" name="Slide Number Placeholder 3"/>
          <p:cNvSpPr>
            <a:spLocks noGrp="1"/>
          </p:cNvSpPr>
          <p:nvPr>
            <p:ph type="sldNum" sz="quarter" idx="12"/>
          </p:nvPr>
        </p:nvSpPr>
        <p:spPr/>
        <p:txBody>
          <a:bodyPr/>
          <a:lstStyle/>
          <a:p>
            <a:fld id="{86342A6D-3A02-46B1-AA34-1FB548202812}" type="slidenum">
              <a:rPr lang="en-US" smtClean="0"/>
              <a:pPr/>
              <a:t>59</a:t>
            </a:fld>
            <a:endParaRPr lang="en-US" dirty="0"/>
          </a:p>
        </p:txBody>
      </p:sp>
      <p:sp>
        <p:nvSpPr>
          <p:cNvPr id="10" name="Text Box 17">
            <a:extLst>
              <a:ext uri="{FF2B5EF4-FFF2-40B4-BE49-F238E27FC236}">
                <a16:creationId xmlns:a16="http://schemas.microsoft.com/office/drawing/2014/main" id="{F5B5DFAE-41E8-403E-95D8-72F2D24F8407}"/>
              </a:ext>
            </a:extLst>
          </p:cNvPr>
          <p:cNvSpPr txBox="1">
            <a:spLocks noChangeArrowheads="1"/>
          </p:cNvSpPr>
          <p:nvPr/>
        </p:nvSpPr>
        <p:spPr bwMode="auto">
          <a:xfrm>
            <a:off x="412656" y="1465729"/>
            <a:ext cx="8318687"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400" dirty="0">
                <a:solidFill>
                  <a:srgbClr val="0033CC"/>
                </a:solidFill>
              </a:rPr>
              <a:t>Two-level scheme:</a:t>
            </a:r>
            <a:r>
              <a:rPr lang="en-US" altLang="en-US" sz="2400" b="0" dirty="0">
                <a:solidFill>
                  <a:schemeClr val="tx2">
                    <a:lumMod val="85000"/>
                    <a:lumOff val="15000"/>
                  </a:schemeClr>
                </a:solidFill>
              </a:rPr>
              <a:t> Analog representation at the low (digit) level and digital interpretation at the high (inter-digit) level</a:t>
            </a:r>
          </a:p>
          <a:p>
            <a:pPr eaLnBrk="1" hangingPunct="1">
              <a:spcBef>
                <a:spcPct val="0"/>
              </a:spcBef>
              <a:buFontTx/>
              <a:buNone/>
              <a:defRPr/>
            </a:pPr>
            <a:endParaRPr lang="en-US" altLang="en-US" sz="800" b="0" dirty="0">
              <a:solidFill>
                <a:schemeClr val="tx2">
                  <a:lumMod val="85000"/>
                  <a:lumOff val="15000"/>
                </a:schemeClr>
              </a:solidFill>
            </a:endParaRPr>
          </a:p>
          <a:p>
            <a:pPr eaLnBrk="1" hangingPunct="1">
              <a:spcBef>
                <a:spcPct val="0"/>
              </a:spcBef>
              <a:buFontTx/>
              <a:buNone/>
              <a:defRPr/>
            </a:pPr>
            <a:r>
              <a:rPr lang="en-US" altLang="en-US" sz="2400" b="0" dirty="0">
                <a:solidFill>
                  <a:schemeClr val="tx2">
                    <a:lumMod val="85000"/>
                    <a:lumOff val="15000"/>
                  </a:schemeClr>
                </a:solidFill>
              </a:rPr>
              <a:t>CVNS likely has performance edge in general applications</a:t>
            </a:r>
          </a:p>
          <a:p>
            <a:pPr eaLnBrk="1" hangingPunct="1">
              <a:spcBef>
                <a:spcPct val="0"/>
              </a:spcBef>
              <a:buFontTx/>
              <a:buNone/>
              <a:defRPr/>
            </a:pPr>
            <a:endParaRPr lang="en-US" altLang="en-US" sz="1800" b="0" dirty="0">
              <a:solidFill>
                <a:schemeClr val="tx2">
                  <a:lumMod val="85000"/>
                  <a:lumOff val="15000"/>
                </a:schemeClr>
              </a:solidFill>
            </a:endParaRPr>
          </a:p>
          <a:p>
            <a:pPr eaLnBrk="1" hangingPunct="1">
              <a:spcBef>
                <a:spcPct val="0"/>
              </a:spcBef>
              <a:buFontTx/>
              <a:buNone/>
              <a:defRPr/>
            </a:pPr>
            <a:r>
              <a:rPr lang="en-US" altLang="en-US" sz="2400" dirty="0">
                <a:solidFill>
                  <a:schemeClr val="accent5">
                    <a:lumMod val="50000"/>
                  </a:schemeClr>
                </a:solidFill>
              </a:rPr>
              <a:t>Mixed-radix format:</a:t>
            </a:r>
            <a:r>
              <a:rPr lang="en-US" altLang="en-US" sz="2400" b="0" dirty="0">
                <a:solidFill>
                  <a:schemeClr val="accent5">
                    <a:lumMod val="50000"/>
                  </a:schemeClr>
                </a:solidFill>
              </a:rPr>
              <a:t> </a:t>
            </a:r>
            <a:r>
              <a:rPr lang="en-US" altLang="en-US" sz="2400" b="0" dirty="0">
                <a:solidFill>
                  <a:schemeClr val="tx2">
                    <a:lumMod val="85000"/>
                    <a:lumOff val="15000"/>
                  </a:schemeClr>
                </a:solidFill>
              </a:rPr>
              <a:t>CVNS is based on fixed integer radix, but extension to mixed and non-integer radices is possible</a:t>
            </a:r>
            <a:endParaRPr lang="en-US" altLang="en-US" sz="2400" i="1" dirty="0">
              <a:solidFill>
                <a:srgbClr val="FF0000"/>
              </a:solidFill>
            </a:endParaRPr>
          </a:p>
          <a:p>
            <a:pPr eaLnBrk="1" hangingPunct="1">
              <a:spcBef>
                <a:spcPct val="0"/>
              </a:spcBef>
              <a:buFontTx/>
              <a:buNone/>
              <a:defRPr/>
            </a:pPr>
            <a:endParaRPr lang="en-US" altLang="en-US" sz="1600" b="0" dirty="0">
              <a:solidFill>
                <a:schemeClr val="tx2">
                  <a:lumMod val="85000"/>
                  <a:lumOff val="15000"/>
                </a:schemeClr>
              </a:solidFill>
            </a:endParaRPr>
          </a:p>
          <a:p>
            <a:pPr eaLnBrk="1" hangingPunct="1">
              <a:spcBef>
                <a:spcPct val="0"/>
              </a:spcBef>
              <a:buFontTx/>
              <a:buNone/>
              <a:defRPr/>
            </a:pPr>
            <a:endParaRPr lang="en-US" altLang="en-US" sz="2400" dirty="0">
              <a:solidFill>
                <a:srgbClr val="FF0000"/>
              </a:solidFill>
            </a:endParaRPr>
          </a:p>
          <a:p>
            <a:pPr eaLnBrk="1" hangingPunct="1">
              <a:spcBef>
                <a:spcPct val="0"/>
              </a:spcBef>
              <a:buFontTx/>
              <a:buNone/>
              <a:defRPr/>
            </a:pPr>
            <a:endParaRPr lang="en-US" altLang="en-US" sz="2400" dirty="0">
              <a:solidFill>
                <a:srgbClr val="FF0000"/>
              </a:solidFill>
            </a:endParaRPr>
          </a:p>
          <a:p>
            <a:pPr eaLnBrk="1" hangingPunct="1">
              <a:spcBef>
                <a:spcPct val="0"/>
              </a:spcBef>
              <a:buFontTx/>
              <a:buNone/>
              <a:defRPr/>
            </a:pPr>
            <a:endParaRPr lang="en-US" altLang="en-US" sz="2400" dirty="0">
              <a:solidFill>
                <a:srgbClr val="FF0000"/>
              </a:solidFill>
            </a:endParaRPr>
          </a:p>
          <a:p>
            <a:pPr eaLnBrk="1" hangingPunct="1">
              <a:spcBef>
                <a:spcPct val="0"/>
              </a:spcBef>
              <a:buFontTx/>
              <a:buNone/>
              <a:defRPr/>
            </a:pPr>
            <a:endParaRPr lang="en-US" altLang="en-US" sz="2400" dirty="0">
              <a:solidFill>
                <a:srgbClr val="FF0000"/>
              </a:solidFill>
            </a:endParaRPr>
          </a:p>
          <a:p>
            <a:pPr eaLnBrk="1" hangingPunct="1">
              <a:spcBef>
                <a:spcPct val="0"/>
              </a:spcBef>
              <a:buFontTx/>
              <a:buNone/>
              <a:defRPr/>
            </a:pPr>
            <a:r>
              <a:rPr lang="en-US" altLang="en-US" sz="2400" dirty="0">
                <a:solidFill>
                  <a:srgbClr val="FF0000"/>
                </a:solidFill>
              </a:rPr>
              <a:t>Approximate computing:</a:t>
            </a:r>
            <a:r>
              <a:rPr lang="en-US" altLang="en-US" sz="2400" b="0" dirty="0">
                <a:solidFill>
                  <a:schemeClr val="tx2">
                    <a:lumMod val="85000"/>
                    <a:lumOff val="15000"/>
                  </a:schemeClr>
                </a:solidFill>
              </a:rPr>
              <a:t> Both CVNS and CD-RNS suited to low-precision, adaptive-precision, and lazy arithmetic</a:t>
            </a:r>
            <a:endParaRPr lang="en-US" altLang="en-US" sz="2400" i="1" dirty="0">
              <a:solidFill>
                <a:srgbClr val="FF0000"/>
              </a:solidFill>
            </a:endParaRPr>
          </a:p>
        </p:txBody>
      </p:sp>
      <p:pic>
        <p:nvPicPr>
          <p:cNvPr id="11" name="Picture 8">
            <a:extLst>
              <a:ext uri="{FF2B5EF4-FFF2-40B4-BE49-F238E27FC236}">
                <a16:creationId xmlns:a16="http://schemas.microsoft.com/office/drawing/2014/main" id="{C0582FA7-52D9-4C3B-BD1C-3005CCB999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6859" y="3847634"/>
            <a:ext cx="1657350"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7">
            <a:extLst>
              <a:ext uri="{FF2B5EF4-FFF2-40B4-BE49-F238E27FC236}">
                <a16:creationId xmlns:a16="http://schemas.microsoft.com/office/drawing/2014/main" id="{D8164204-9714-4B99-A055-CF2ABD3C01CE}"/>
              </a:ext>
            </a:extLst>
          </p:cNvPr>
          <p:cNvSpPr txBox="1">
            <a:spLocks noChangeArrowheads="1"/>
          </p:cNvSpPr>
          <p:nvPr/>
        </p:nvSpPr>
        <p:spPr bwMode="auto">
          <a:xfrm>
            <a:off x="1284334" y="4019084"/>
            <a:ext cx="4343400" cy="120015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rgbClr val="0033CC"/>
                </a:solidFill>
              </a:rPr>
              <a:t>Example mixed-radix CVNS: Representation of </a:t>
            </a:r>
          </a:p>
          <a:p>
            <a:pPr eaLnBrk="1" hangingPunct="1">
              <a:spcBef>
                <a:spcPct val="0"/>
              </a:spcBef>
              <a:buFontTx/>
              <a:buNone/>
            </a:pPr>
            <a:r>
              <a:rPr lang="en-US" altLang="en-US" sz="2400" dirty="0">
                <a:solidFill>
                  <a:srgbClr val="0033CC"/>
                </a:solidFill>
              </a:rPr>
              <a:t>9.0 = 2.5 </a:t>
            </a:r>
            <a:r>
              <a:rPr lang="en-US" altLang="en-US" sz="2400" dirty="0">
                <a:solidFill>
                  <a:srgbClr val="0033CC"/>
                </a:solidFill>
                <a:sym typeface="Symbol" panose="05050102010706020507" pitchFamily="18" charset="2"/>
              </a:rPr>
              <a:t></a:t>
            </a:r>
            <a:r>
              <a:rPr lang="en-US" altLang="en-US" sz="2400" dirty="0">
                <a:solidFill>
                  <a:srgbClr val="0033CC"/>
                </a:solidFill>
              </a:rPr>
              <a:t> 3.6 = 2 </a:t>
            </a:r>
            <a:r>
              <a:rPr lang="en-US" altLang="en-US" sz="2400" dirty="0">
                <a:solidFill>
                  <a:srgbClr val="0033CC"/>
                </a:solidFill>
                <a:sym typeface="Symbol" panose="05050102010706020507" pitchFamily="18" charset="2"/>
              </a:rPr>
              <a:t></a:t>
            </a:r>
            <a:r>
              <a:rPr lang="en-US" altLang="en-US" sz="2400" dirty="0">
                <a:solidFill>
                  <a:srgbClr val="0033CC"/>
                </a:solidFill>
              </a:rPr>
              <a:t> 3.6 + 1.8</a:t>
            </a:r>
            <a:endParaRPr lang="en-US" altLang="en-US" sz="2400" i="1" dirty="0">
              <a:solidFill>
                <a:srgbClr val="FF0000"/>
              </a:solidFill>
            </a:endParaRPr>
          </a:p>
        </p:txBody>
      </p:sp>
    </p:spTree>
    <p:extLst>
      <p:ext uri="{BB962C8B-B14F-4D97-AF65-F5344CB8AC3E}">
        <p14:creationId xmlns:p14="http://schemas.microsoft.com/office/powerpoint/2010/main" val="965415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EEC413-1AF8-4371-AD53-09CBA4C465B6}"/>
              </a:ext>
            </a:extLst>
          </p:cNvPr>
          <p:cNvSpPr/>
          <p:nvPr/>
        </p:nvSpPr>
        <p:spPr>
          <a:xfrm>
            <a:off x="326379" y="1256736"/>
            <a:ext cx="4785829" cy="1429314"/>
          </a:xfrm>
          <a:prstGeom prst="rect">
            <a:avLst/>
          </a:prstGeom>
          <a:solidFill>
            <a:schemeClr val="accent6">
              <a:lumMod val="40000"/>
              <a:lumOff val="60000"/>
            </a:schemeClr>
          </a:solidFill>
        </p:spPr>
        <p:txBody>
          <a:bodyPr wrap="square" rtlCol="0" anchor="ctr">
            <a:spAutoFit/>
          </a:bodyPr>
          <a:lstStyle/>
          <a:p>
            <a:pPr algn="ctr"/>
            <a:endParaRPr lang="en-US" sz="4400" b="1" dirty="0">
              <a:solidFill>
                <a:srgbClr val="00CC00"/>
              </a:solidFill>
              <a:latin typeface="+mj-lt"/>
              <a:ea typeface="+mj-ea"/>
              <a:cs typeface="B Titr" pitchFamily="2" charset="-78"/>
            </a:endParaRPr>
          </a:p>
        </p:txBody>
      </p:sp>
      <p:sp>
        <p:nvSpPr>
          <p:cNvPr id="4" name="Slide Number Placeholder 3"/>
          <p:cNvSpPr>
            <a:spLocks noGrp="1"/>
          </p:cNvSpPr>
          <p:nvPr>
            <p:ph type="sldNum" sz="quarter" idx="12"/>
          </p:nvPr>
        </p:nvSpPr>
        <p:spPr/>
        <p:txBody>
          <a:bodyPr/>
          <a:lstStyle/>
          <a:p>
            <a:fld id="{86342A6D-3A02-46B1-AA34-1FB548202812}" type="slidenum">
              <a:rPr lang="en-US" smtClean="0"/>
              <a:pPr/>
              <a:t>6</a:t>
            </a:fld>
            <a:endParaRPr lang="en-US" dirty="0"/>
          </a:p>
        </p:txBody>
      </p:sp>
      <p:sp>
        <p:nvSpPr>
          <p:cNvPr id="5" name="Title 1"/>
          <p:cNvSpPr>
            <a:spLocks noGrp="1"/>
          </p:cNvSpPr>
          <p:nvPr>
            <p:ph type="title"/>
          </p:nvPr>
        </p:nvSpPr>
        <p:spPr>
          <a:xfrm>
            <a:off x="457200" y="457200"/>
            <a:ext cx="8229600" cy="914657"/>
          </a:xfrm>
        </p:spPr>
        <p:txBody>
          <a:bodyPr/>
          <a:lstStyle/>
          <a:p>
            <a:r>
              <a:rPr lang="en-US" dirty="0"/>
              <a:t>Outline</a:t>
            </a:r>
          </a:p>
        </p:txBody>
      </p:sp>
      <p:sp>
        <p:nvSpPr>
          <p:cNvPr id="9" name="Content Placeholder 2"/>
          <p:cNvSpPr>
            <a:spLocks noGrp="1"/>
          </p:cNvSpPr>
          <p:nvPr>
            <p:ph idx="1"/>
          </p:nvPr>
        </p:nvSpPr>
        <p:spPr>
          <a:xfrm>
            <a:off x="326379" y="1328916"/>
            <a:ext cx="4785829" cy="4974543"/>
          </a:xfrm>
        </p:spPr>
        <p:txBody>
          <a:bodyPr>
            <a:normAutofit fontScale="77500" lnSpcReduction="20000"/>
          </a:bodyPr>
          <a:lstStyle/>
          <a:p>
            <a:r>
              <a:rPr lang="en-US" b="1" dirty="0">
                <a:solidFill>
                  <a:schemeClr val="accent6">
                    <a:lumMod val="50000"/>
                  </a:schemeClr>
                </a:solidFill>
              </a:rPr>
              <a:t>Introduction and Background</a:t>
            </a:r>
          </a:p>
          <a:p>
            <a:pPr lvl="1"/>
            <a:r>
              <a:rPr lang="en-US" b="1" dirty="0">
                <a:solidFill>
                  <a:srgbClr val="C75F09"/>
                </a:solidFill>
              </a:rPr>
              <a:t>Why analog is cool again</a:t>
            </a:r>
          </a:p>
          <a:p>
            <a:pPr lvl="1"/>
            <a:r>
              <a:rPr lang="en-US" b="1" dirty="0">
                <a:solidFill>
                  <a:srgbClr val="C75F09"/>
                </a:solidFill>
              </a:rPr>
              <a:t>Residue number system (RNS)</a:t>
            </a:r>
          </a:p>
          <a:p>
            <a:pPr lvl="1"/>
            <a:r>
              <a:rPr lang="en-US" b="1" dirty="0">
                <a:solidFill>
                  <a:srgbClr val="C75F09"/>
                </a:solidFill>
              </a:rPr>
              <a:t>The brain and numeracy</a:t>
            </a:r>
          </a:p>
          <a:p>
            <a:r>
              <a:rPr lang="en-US" b="1" dirty="0">
                <a:solidFill>
                  <a:schemeClr val="accent6">
                    <a:lumMod val="50000"/>
                  </a:schemeClr>
                </a:solidFill>
              </a:rPr>
              <a:t>Hybrid Numbers and Arithmetic</a:t>
            </a:r>
          </a:p>
          <a:p>
            <a:pPr lvl="1"/>
            <a:r>
              <a:rPr lang="en-US" b="1" dirty="0">
                <a:solidFill>
                  <a:srgbClr val="C75F09"/>
                </a:solidFill>
              </a:rPr>
              <a:t>Historical perspective</a:t>
            </a:r>
          </a:p>
          <a:p>
            <a:pPr lvl="1"/>
            <a:r>
              <a:rPr lang="en-US" b="1" dirty="0">
                <a:solidFill>
                  <a:srgbClr val="C75F09"/>
                </a:solidFill>
              </a:rPr>
              <a:t>Some hybrid representations</a:t>
            </a:r>
          </a:p>
          <a:p>
            <a:pPr lvl="1"/>
            <a:r>
              <a:rPr lang="en-US" b="1" dirty="0">
                <a:solidFill>
                  <a:srgbClr val="C75F09"/>
                </a:solidFill>
              </a:rPr>
              <a:t>Nobel Prize in medicine, 2014</a:t>
            </a:r>
          </a:p>
          <a:p>
            <a:r>
              <a:rPr lang="en-US" b="1" dirty="0">
                <a:solidFill>
                  <a:schemeClr val="accent6">
                    <a:lumMod val="50000"/>
                  </a:schemeClr>
                </a:solidFill>
              </a:rPr>
              <a:t>Continuous-Digits RNS</a:t>
            </a:r>
          </a:p>
          <a:p>
            <a:pPr lvl="1"/>
            <a:r>
              <a:rPr lang="en-US" b="1" dirty="0">
                <a:solidFill>
                  <a:srgbClr val="C75F09"/>
                </a:solidFill>
              </a:rPr>
              <a:t>CD-RNS models rat’s navigation</a:t>
            </a:r>
          </a:p>
          <a:p>
            <a:pPr lvl="1"/>
            <a:r>
              <a:rPr lang="en-US" b="1" dirty="0">
                <a:solidFill>
                  <a:srgbClr val="C75F09"/>
                </a:solidFill>
              </a:rPr>
              <a:t>Different from discrete RNS</a:t>
            </a:r>
          </a:p>
          <a:p>
            <a:pPr lvl="1"/>
            <a:r>
              <a:rPr lang="en-US" b="1" dirty="0">
                <a:solidFill>
                  <a:srgbClr val="C75F09"/>
                </a:solidFill>
              </a:rPr>
              <a:t>Dynamic range and precision</a:t>
            </a:r>
          </a:p>
          <a:p>
            <a:pPr lvl="1"/>
            <a:r>
              <a:rPr lang="en-US" b="1" dirty="0">
                <a:solidFill>
                  <a:srgbClr val="C75F09"/>
                </a:solidFill>
              </a:rPr>
              <a:t>Other properties and challenges</a:t>
            </a:r>
          </a:p>
          <a:p>
            <a:r>
              <a:rPr lang="en-US" b="1" dirty="0">
                <a:solidFill>
                  <a:schemeClr val="accent6">
                    <a:lumMod val="50000"/>
                  </a:schemeClr>
                </a:solidFill>
              </a:rPr>
              <a:t>Conclusions and Future Work</a:t>
            </a:r>
          </a:p>
        </p:txBody>
      </p:sp>
      <p:grpSp>
        <p:nvGrpSpPr>
          <p:cNvPr id="23" name="Group 22"/>
          <p:cNvGrpSpPr/>
          <p:nvPr/>
        </p:nvGrpSpPr>
        <p:grpSpPr>
          <a:xfrm>
            <a:off x="5730042" y="4189663"/>
            <a:ext cx="2923858" cy="1856365"/>
            <a:chOff x="6363222" y="1478070"/>
            <a:chExt cx="2054268" cy="1277655"/>
          </a:xfrm>
        </p:grpSpPr>
        <p:grpSp>
          <p:nvGrpSpPr>
            <p:cNvPr id="84993" name="Group 1"/>
            <p:cNvGrpSpPr>
              <a:grpSpLocks/>
            </p:cNvGrpSpPr>
            <p:nvPr/>
          </p:nvGrpSpPr>
          <p:grpSpPr bwMode="auto">
            <a:xfrm>
              <a:off x="6363222" y="1478070"/>
              <a:ext cx="2054268" cy="1277655"/>
              <a:chOff x="4125" y="4759"/>
              <a:chExt cx="1751" cy="1077"/>
            </a:xfrm>
          </p:grpSpPr>
          <p:sp>
            <p:nvSpPr>
              <p:cNvPr id="84994" name="AutoShape 2"/>
              <p:cNvSpPr>
                <a:spLocks noChangeArrowheads="1"/>
              </p:cNvSpPr>
              <p:nvPr/>
            </p:nvSpPr>
            <p:spPr bwMode="auto">
              <a:xfrm>
                <a:off x="4367" y="5479"/>
                <a:ext cx="426" cy="357"/>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995" name="AutoShape 3"/>
              <p:cNvSpPr>
                <a:spLocks noChangeArrowheads="1"/>
              </p:cNvSpPr>
              <p:nvPr/>
            </p:nvSpPr>
            <p:spPr bwMode="auto">
              <a:xfrm>
                <a:off x="4799" y="5479"/>
                <a:ext cx="426" cy="357"/>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996" name="AutoShape 4"/>
              <p:cNvSpPr>
                <a:spLocks noChangeArrowheads="1"/>
              </p:cNvSpPr>
              <p:nvPr/>
            </p:nvSpPr>
            <p:spPr bwMode="auto">
              <a:xfrm>
                <a:off x="5231" y="5479"/>
                <a:ext cx="426" cy="357"/>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997" name="AutoShape 5"/>
              <p:cNvSpPr>
                <a:spLocks noChangeArrowheads="1"/>
              </p:cNvSpPr>
              <p:nvPr/>
            </p:nvSpPr>
            <p:spPr bwMode="auto">
              <a:xfrm>
                <a:off x="4585" y="5127"/>
                <a:ext cx="427" cy="356"/>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998" name="AutoShape 6"/>
              <p:cNvSpPr>
                <a:spLocks noChangeArrowheads="1"/>
              </p:cNvSpPr>
              <p:nvPr/>
            </p:nvSpPr>
            <p:spPr bwMode="auto">
              <a:xfrm>
                <a:off x="5012" y="5127"/>
                <a:ext cx="426" cy="356"/>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999" name="AutoShape 7"/>
              <p:cNvSpPr>
                <a:spLocks noChangeArrowheads="1"/>
              </p:cNvSpPr>
              <p:nvPr/>
            </p:nvSpPr>
            <p:spPr bwMode="auto">
              <a:xfrm>
                <a:off x="5449" y="5127"/>
                <a:ext cx="427" cy="356"/>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00" name="AutoShape 8"/>
              <p:cNvSpPr>
                <a:spLocks noChangeArrowheads="1"/>
              </p:cNvSpPr>
              <p:nvPr/>
            </p:nvSpPr>
            <p:spPr bwMode="auto">
              <a:xfrm>
                <a:off x="4148" y="5127"/>
                <a:ext cx="426" cy="356"/>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01" name="AutoShape 9"/>
              <p:cNvSpPr>
                <a:spLocks noChangeArrowheads="1"/>
              </p:cNvSpPr>
              <p:nvPr/>
            </p:nvSpPr>
            <p:spPr bwMode="auto">
              <a:xfrm>
                <a:off x="4367" y="4759"/>
                <a:ext cx="426" cy="358"/>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02" name="AutoShape 10"/>
              <p:cNvSpPr>
                <a:spLocks noChangeArrowheads="1"/>
              </p:cNvSpPr>
              <p:nvPr/>
            </p:nvSpPr>
            <p:spPr bwMode="auto">
              <a:xfrm>
                <a:off x="4799" y="4759"/>
                <a:ext cx="426" cy="358"/>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03" name="AutoShape 11"/>
              <p:cNvSpPr>
                <a:spLocks noChangeArrowheads="1"/>
              </p:cNvSpPr>
              <p:nvPr/>
            </p:nvSpPr>
            <p:spPr bwMode="auto">
              <a:xfrm>
                <a:off x="5231" y="4759"/>
                <a:ext cx="426" cy="358"/>
              </a:xfrm>
              <a:prstGeom prst="triangle">
                <a:avLst>
                  <a:gd name="adj" fmla="val 50000"/>
                </a:avLst>
              </a:prstGeom>
              <a:solidFill>
                <a:srgbClr val="FFFFFF"/>
              </a:solidFill>
              <a:ln w="9525">
                <a:solidFill>
                  <a:srgbClr val="808080"/>
                </a:solidFill>
                <a:prstDash val="dash"/>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004" name="Line 12"/>
              <p:cNvSpPr>
                <a:spLocks noChangeShapeType="1"/>
              </p:cNvSpPr>
              <p:nvPr/>
            </p:nvSpPr>
            <p:spPr bwMode="auto">
              <a:xfrm>
                <a:off x="4125" y="4759"/>
                <a:ext cx="1728" cy="1"/>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5005" name="Line 13"/>
              <p:cNvSpPr>
                <a:spLocks noChangeShapeType="1"/>
              </p:cNvSpPr>
              <p:nvPr/>
            </p:nvSpPr>
            <p:spPr bwMode="auto">
              <a:xfrm>
                <a:off x="4148" y="5479"/>
                <a:ext cx="219" cy="357"/>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5006" name="Line 14"/>
              <p:cNvSpPr>
                <a:spLocks noChangeShapeType="1"/>
              </p:cNvSpPr>
              <p:nvPr/>
            </p:nvSpPr>
            <p:spPr bwMode="auto">
              <a:xfrm flipH="1">
                <a:off x="5663" y="5479"/>
                <a:ext cx="207" cy="357"/>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5007" name="Oval 15"/>
              <p:cNvSpPr>
                <a:spLocks noChangeArrowheads="1"/>
              </p:cNvSpPr>
              <p:nvPr/>
            </p:nvSpPr>
            <p:spPr bwMode="auto">
              <a:xfrm>
                <a:off x="4977" y="5450"/>
                <a:ext cx="68" cy="70"/>
              </a:xfrm>
              <a:prstGeom prst="ellipse">
                <a:avLst/>
              </a:prstGeom>
              <a:solidFill>
                <a:srgbClr val="000000"/>
              </a:solid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5008" name="Line 16"/>
              <p:cNvSpPr>
                <a:spLocks noChangeShapeType="1"/>
              </p:cNvSpPr>
              <p:nvPr/>
            </p:nvSpPr>
            <p:spPr bwMode="auto">
              <a:xfrm flipH="1" flipV="1">
                <a:off x="4125" y="4759"/>
                <a:ext cx="241" cy="369"/>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85009" name="Line 17"/>
              <p:cNvSpPr>
                <a:spLocks noChangeShapeType="1"/>
              </p:cNvSpPr>
              <p:nvPr/>
            </p:nvSpPr>
            <p:spPr bwMode="auto">
              <a:xfrm flipV="1">
                <a:off x="5663" y="4759"/>
                <a:ext cx="207" cy="357"/>
              </a:xfrm>
              <a:prstGeom prst="line">
                <a:avLst/>
              </a:prstGeom>
              <a:noFill/>
              <a:ln w="9525">
                <a:solidFill>
                  <a:srgbClr val="80808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85010" name="Picture 18"/>
            <p:cNvPicPr>
              <a:picLocks noChangeAspect="1" noChangeArrowheads="1"/>
            </p:cNvPicPr>
            <p:nvPr/>
          </p:nvPicPr>
          <p:blipFill>
            <a:blip r:embed="rId2"/>
            <a:srcRect/>
            <a:stretch>
              <a:fillRect/>
            </a:stretch>
          </p:blipFill>
          <p:spPr bwMode="auto">
            <a:xfrm>
              <a:off x="7039627" y="2116899"/>
              <a:ext cx="251222" cy="200415"/>
            </a:xfrm>
            <a:prstGeom prst="rect">
              <a:avLst/>
            </a:prstGeom>
            <a:noFill/>
          </p:spPr>
        </p:pic>
      </p:grpSp>
      <p:pic>
        <p:nvPicPr>
          <p:cNvPr id="2" name="Picture 1">
            <a:extLst>
              <a:ext uri="{FF2B5EF4-FFF2-40B4-BE49-F238E27FC236}">
                <a16:creationId xmlns:a16="http://schemas.microsoft.com/office/drawing/2014/main" id="{0B18A33E-07D4-4362-A412-A44B6DB25AD4}"/>
              </a:ext>
            </a:extLst>
          </p:cNvPr>
          <p:cNvPicPr>
            <a:picLocks noChangeAspect="1"/>
          </p:cNvPicPr>
          <p:nvPr/>
        </p:nvPicPr>
        <p:blipFill rotWithShape="1">
          <a:blip r:embed="rId3"/>
          <a:srcRect t="14338"/>
          <a:stretch/>
        </p:blipFill>
        <p:spPr>
          <a:xfrm>
            <a:off x="5254376" y="3035827"/>
            <a:ext cx="3796708" cy="824918"/>
          </a:xfrm>
          <a:prstGeom prst="rect">
            <a:avLst/>
          </a:prstGeom>
        </p:spPr>
      </p:pic>
      <p:pic>
        <p:nvPicPr>
          <p:cNvPr id="90114" name="Picture 2" descr="Analog and digital technology - What's the difference?">
            <a:extLst>
              <a:ext uri="{FF2B5EF4-FFF2-40B4-BE49-F238E27FC236}">
                <a16:creationId xmlns:a16="http://schemas.microsoft.com/office/drawing/2014/main" id="{92F11864-0DFC-4320-929D-872CB5C125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5680" b="3215"/>
          <a:stretch/>
        </p:blipFill>
        <p:spPr bwMode="auto">
          <a:xfrm>
            <a:off x="5661426" y="1256736"/>
            <a:ext cx="2954068" cy="1531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9676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normAutofit/>
          </a:bodyPr>
          <a:lstStyle/>
          <a:p>
            <a:r>
              <a:rPr lang="en-US" dirty="0"/>
              <a:t>CVNS and CD-RNS Differences</a:t>
            </a:r>
          </a:p>
        </p:txBody>
      </p:sp>
      <p:sp>
        <p:nvSpPr>
          <p:cNvPr id="4" name="Slide Number Placeholder 3"/>
          <p:cNvSpPr>
            <a:spLocks noGrp="1"/>
          </p:cNvSpPr>
          <p:nvPr>
            <p:ph type="sldNum" sz="quarter" idx="12"/>
          </p:nvPr>
        </p:nvSpPr>
        <p:spPr/>
        <p:txBody>
          <a:bodyPr/>
          <a:lstStyle/>
          <a:p>
            <a:fld id="{86342A6D-3A02-46B1-AA34-1FB548202812}" type="slidenum">
              <a:rPr lang="en-US" smtClean="0"/>
              <a:pPr/>
              <a:t>60</a:t>
            </a:fld>
            <a:endParaRPr lang="en-US" dirty="0"/>
          </a:p>
        </p:txBody>
      </p:sp>
      <p:sp>
        <p:nvSpPr>
          <p:cNvPr id="7" name="Text Box 17">
            <a:extLst>
              <a:ext uri="{FF2B5EF4-FFF2-40B4-BE49-F238E27FC236}">
                <a16:creationId xmlns:a16="http://schemas.microsoft.com/office/drawing/2014/main" id="{3E3BE660-7189-4503-9C25-4ECC55A8C72F}"/>
              </a:ext>
            </a:extLst>
          </p:cNvPr>
          <p:cNvSpPr txBox="1">
            <a:spLocks noChangeArrowheads="1"/>
          </p:cNvSpPr>
          <p:nvPr/>
        </p:nvSpPr>
        <p:spPr bwMode="auto">
          <a:xfrm>
            <a:off x="413497" y="1456765"/>
            <a:ext cx="8515350" cy="474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400" dirty="0">
                <a:solidFill>
                  <a:srgbClr val="0033CC"/>
                </a:solidFill>
              </a:rPr>
              <a:t>Word-level parallelism:</a:t>
            </a:r>
            <a:r>
              <a:rPr lang="en-US" altLang="en-US" sz="2400" b="0" dirty="0">
                <a:solidFill>
                  <a:schemeClr val="tx2">
                    <a:lumMod val="85000"/>
                    <a:lumOff val="15000"/>
                  </a:schemeClr>
                </a:solidFill>
              </a:rPr>
              <a:t> CD-RNS has greater affinity with parallel processing of digits in add/subtract/multiply</a:t>
            </a:r>
          </a:p>
          <a:p>
            <a:pPr eaLnBrk="1" hangingPunct="1">
              <a:spcBef>
                <a:spcPct val="0"/>
              </a:spcBef>
              <a:buFontTx/>
              <a:buNone/>
              <a:defRPr/>
            </a:pPr>
            <a:endParaRPr lang="en-US" altLang="en-US" sz="1800" b="0" dirty="0">
              <a:solidFill>
                <a:schemeClr val="tx2">
                  <a:lumMod val="85000"/>
                  <a:lumOff val="15000"/>
                </a:schemeClr>
              </a:solidFill>
            </a:endParaRPr>
          </a:p>
          <a:p>
            <a:pPr eaLnBrk="1" hangingPunct="1">
              <a:spcBef>
                <a:spcPct val="0"/>
              </a:spcBef>
              <a:buFontTx/>
              <a:buNone/>
              <a:defRPr/>
            </a:pPr>
            <a:r>
              <a:rPr lang="en-US" altLang="en-US" sz="2400" dirty="0">
                <a:solidFill>
                  <a:schemeClr val="accent5">
                    <a:lumMod val="50000"/>
                  </a:schemeClr>
                </a:solidFill>
              </a:rPr>
              <a:t>Input/output overheads:</a:t>
            </a:r>
            <a:r>
              <a:rPr lang="en-US" altLang="en-US" sz="2400" b="0" dirty="0">
                <a:solidFill>
                  <a:schemeClr val="accent5">
                    <a:lumMod val="50000"/>
                  </a:schemeClr>
                </a:solidFill>
              </a:rPr>
              <a:t> </a:t>
            </a:r>
            <a:r>
              <a:rPr lang="en-US" altLang="en-US" sz="2400" b="0" dirty="0">
                <a:solidFill>
                  <a:schemeClr val="tx2">
                    <a:lumMod val="85000"/>
                    <a:lumOff val="15000"/>
                  </a:schemeClr>
                </a:solidFill>
              </a:rPr>
              <a:t>CVNS has simple/direct forward and reverse conversion processes (low-cost and low-energy)</a:t>
            </a:r>
          </a:p>
          <a:p>
            <a:pPr eaLnBrk="1" hangingPunct="1">
              <a:spcBef>
                <a:spcPct val="0"/>
              </a:spcBef>
              <a:buFontTx/>
              <a:buNone/>
              <a:defRPr/>
            </a:pPr>
            <a:r>
              <a:rPr lang="en-US" altLang="en-US" sz="2400" b="0" dirty="0">
                <a:solidFill>
                  <a:schemeClr val="tx2">
                    <a:lumMod val="85000"/>
                    <a:lumOff val="15000"/>
                  </a:schemeClr>
                </a:solidFill>
              </a:rPr>
              <a:t>CD-RNS conversions are even more complex than RNS</a:t>
            </a:r>
            <a:endParaRPr lang="en-US" altLang="en-US" sz="2400" dirty="0">
              <a:solidFill>
                <a:srgbClr val="FF0000"/>
              </a:solidFill>
            </a:endParaRPr>
          </a:p>
          <a:p>
            <a:pPr eaLnBrk="1" hangingPunct="1">
              <a:spcBef>
                <a:spcPct val="0"/>
              </a:spcBef>
              <a:buFontTx/>
              <a:buNone/>
              <a:defRPr/>
            </a:pPr>
            <a:endParaRPr lang="en-US" altLang="en-US" sz="1600" b="0" dirty="0">
              <a:solidFill>
                <a:schemeClr val="tx2">
                  <a:lumMod val="85000"/>
                  <a:lumOff val="15000"/>
                </a:schemeClr>
              </a:solidFill>
            </a:endParaRPr>
          </a:p>
          <a:p>
            <a:pPr eaLnBrk="1" hangingPunct="1">
              <a:spcBef>
                <a:spcPct val="0"/>
              </a:spcBef>
              <a:buFontTx/>
              <a:buNone/>
              <a:defRPr/>
            </a:pPr>
            <a:r>
              <a:rPr lang="en-US" altLang="en-US" sz="2400" dirty="0">
                <a:solidFill>
                  <a:srgbClr val="7030A0"/>
                </a:solidFill>
              </a:rPr>
              <a:t>Noise immunity: </a:t>
            </a:r>
            <a:r>
              <a:rPr lang="en-US" altLang="en-US" sz="2400" b="0" dirty="0"/>
              <a:t>Consider 2-digit CVNS and CD-RNS</a:t>
            </a:r>
          </a:p>
          <a:p>
            <a:pPr eaLnBrk="1" hangingPunct="1">
              <a:spcBef>
                <a:spcPct val="0"/>
              </a:spcBef>
              <a:buFontTx/>
              <a:buNone/>
              <a:defRPr/>
            </a:pPr>
            <a:r>
              <a:rPr lang="en-US" altLang="en-US" sz="2000" b="0" dirty="0">
                <a:solidFill>
                  <a:schemeClr val="tx2">
                    <a:lumMod val="85000"/>
                    <a:lumOff val="15000"/>
                  </a:schemeClr>
                </a:solidFill>
              </a:rPr>
              <a:t>     CVNS range decreases quadratically with increased noise immunity</a:t>
            </a:r>
          </a:p>
          <a:p>
            <a:pPr eaLnBrk="1" hangingPunct="1">
              <a:spcBef>
                <a:spcPct val="0"/>
              </a:spcBef>
              <a:buFontTx/>
              <a:buNone/>
              <a:defRPr/>
            </a:pPr>
            <a:r>
              <a:rPr lang="en-US" altLang="en-US" sz="2000" b="0" dirty="0">
                <a:solidFill>
                  <a:schemeClr val="tx2">
                    <a:lumMod val="85000"/>
                    <a:lumOff val="15000"/>
                  </a:schemeClr>
                </a:solidFill>
              </a:rPr>
              <a:t>     CD-RNS range decreases linearly with increased noise immunity</a:t>
            </a:r>
          </a:p>
          <a:p>
            <a:pPr eaLnBrk="1" hangingPunct="1">
              <a:spcBef>
                <a:spcPct val="0"/>
              </a:spcBef>
              <a:buFontTx/>
              <a:buNone/>
              <a:defRPr/>
            </a:pPr>
            <a:r>
              <a:rPr lang="en-US" altLang="en-US" sz="2000" b="0" dirty="0">
                <a:solidFill>
                  <a:schemeClr val="tx2">
                    <a:lumMod val="85000"/>
                    <a:lumOff val="15000"/>
                  </a:schemeClr>
                </a:solidFill>
              </a:rPr>
              <a:t>     (cutting the radix </a:t>
            </a:r>
            <a:r>
              <a:rPr lang="en-US" altLang="en-US" sz="2000" b="0" i="1" dirty="0">
                <a:solidFill>
                  <a:schemeClr val="tx2">
                    <a:lumMod val="85000"/>
                    <a:lumOff val="15000"/>
                  </a:schemeClr>
                </a:solidFill>
              </a:rPr>
              <a:t>r</a:t>
            </a:r>
            <a:r>
              <a:rPr lang="en-US" altLang="en-US" sz="2000" b="0" dirty="0">
                <a:solidFill>
                  <a:schemeClr val="tx2">
                    <a:lumMod val="85000"/>
                    <a:lumOff val="15000"/>
                  </a:schemeClr>
                </a:solidFill>
              </a:rPr>
              <a:t> in half, versus using the equation </a:t>
            </a:r>
            <a:r>
              <a:rPr lang="en-US" sz="2000" b="0" dirty="0">
                <a:latin typeface="Symbol" panose="05050102010706020507" pitchFamily="18" charset="2"/>
                <a:ea typeface="Times New Roman" panose="02020603050405020304" pitchFamily="18" charset="0"/>
                <a:cs typeface="Times New Roman" panose="02020603050405020304" pitchFamily="18" charset="0"/>
              </a:rPr>
              <a:t>me</a:t>
            </a:r>
            <a:r>
              <a:rPr lang="en-US" sz="2000" b="0" dirty="0">
                <a:latin typeface="Times New Roman" panose="02020603050405020304" pitchFamily="18" charset="0"/>
                <a:ea typeface="Times New Roman" panose="02020603050405020304" pitchFamily="18" charset="0"/>
              </a:rPr>
              <a:t> </a:t>
            </a:r>
            <a:r>
              <a:rPr lang="en-US" sz="2000" b="0" dirty="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000" b="0" dirty="0">
                <a:latin typeface="Times New Roman" panose="02020603050405020304" pitchFamily="18" charset="0"/>
                <a:ea typeface="Times New Roman" panose="02020603050405020304" pitchFamily="18" charset="0"/>
              </a:rPr>
              <a:t> </a:t>
            </a:r>
            <a:r>
              <a:rPr lang="en-US" sz="2000" b="0" dirty="0">
                <a:latin typeface="Symbol" panose="05050102010706020507" pitchFamily="18" charset="2"/>
                <a:ea typeface="Times New Roman" panose="02020603050405020304" pitchFamily="18" charset="0"/>
                <a:cs typeface="Times New Roman" panose="02020603050405020304" pitchFamily="18" charset="0"/>
              </a:rPr>
              <a:t>m</a:t>
            </a:r>
            <a:r>
              <a:rPr lang="en-US" sz="2000" b="0" baseline="-25000" dirty="0">
                <a:latin typeface="Times New Roman" panose="02020603050405020304" pitchFamily="18" charset="0"/>
                <a:ea typeface="Times New Roman" panose="02020603050405020304" pitchFamily="18" charset="0"/>
              </a:rPr>
              <a:t>0</a:t>
            </a:r>
            <a:r>
              <a:rPr lang="en-US" sz="2000" b="0" dirty="0">
                <a:latin typeface="Symbol" panose="05050102010706020507" pitchFamily="18" charset="2"/>
                <a:ea typeface="Times New Roman" panose="02020603050405020304" pitchFamily="18" charset="0"/>
                <a:cs typeface="Times New Roman" panose="02020603050405020304" pitchFamily="18" charset="0"/>
              </a:rPr>
              <a:t>m</a:t>
            </a:r>
            <a:r>
              <a:rPr lang="en-US" sz="2000" b="0" baseline="-25000" dirty="0">
                <a:latin typeface="Symbol" panose="05050102010706020507" pitchFamily="18" charset="2"/>
                <a:ea typeface="Times New Roman" panose="02020603050405020304" pitchFamily="18" charset="0"/>
                <a:cs typeface="Times New Roman" panose="02020603050405020304" pitchFamily="18" charset="0"/>
              </a:rPr>
              <a:t>1</a:t>
            </a:r>
            <a:r>
              <a:rPr lang="en-US" altLang="en-US" sz="2000" b="0" dirty="0">
                <a:solidFill>
                  <a:schemeClr val="tx2">
                    <a:lumMod val="85000"/>
                    <a:lumOff val="15000"/>
                  </a:schemeClr>
                </a:solidFill>
              </a:rPr>
              <a:t>)</a:t>
            </a:r>
            <a:endParaRPr lang="en-US" altLang="en-US" sz="2000" dirty="0">
              <a:solidFill>
                <a:srgbClr val="FF0000"/>
              </a:solidFill>
            </a:endParaRPr>
          </a:p>
          <a:p>
            <a:pPr eaLnBrk="1" hangingPunct="1">
              <a:spcBef>
                <a:spcPct val="0"/>
              </a:spcBef>
              <a:buFontTx/>
              <a:buNone/>
              <a:defRPr/>
            </a:pPr>
            <a:endParaRPr lang="en-US" altLang="en-US" sz="1600" dirty="0">
              <a:solidFill>
                <a:srgbClr val="FF0000"/>
              </a:solidFill>
            </a:endParaRPr>
          </a:p>
          <a:p>
            <a:pPr eaLnBrk="1" hangingPunct="1">
              <a:spcBef>
                <a:spcPct val="0"/>
              </a:spcBef>
              <a:buFontTx/>
              <a:buNone/>
              <a:defRPr/>
            </a:pPr>
            <a:r>
              <a:rPr lang="en-US" altLang="en-US" sz="2400" dirty="0">
                <a:solidFill>
                  <a:srgbClr val="FF0000"/>
                </a:solidFill>
              </a:rPr>
              <a:t>Fault tolerance:</a:t>
            </a:r>
            <a:r>
              <a:rPr lang="en-US" altLang="en-US" sz="2400" b="0" dirty="0">
                <a:solidFill>
                  <a:schemeClr val="tx2">
                    <a:lumMod val="85000"/>
                    <a:lumOff val="15000"/>
                  </a:schemeClr>
                </a:solidFill>
              </a:rPr>
              <a:t> CVNS can be protected through coding</a:t>
            </a:r>
          </a:p>
          <a:p>
            <a:pPr eaLnBrk="1" hangingPunct="1">
              <a:spcBef>
                <a:spcPct val="0"/>
              </a:spcBef>
              <a:buFontTx/>
              <a:buNone/>
              <a:defRPr/>
            </a:pPr>
            <a:r>
              <a:rPr lang="en-US" altLang="en-US" sz="2400" b="0" dirty="0">
                <a:solidFill>
                  <a:schemeClr val="tx2">
                    <a:lumMod val="85000"/>
                    <a:lumOff val="15000"/>
                  </a:schemeClr>
                </a:solidFill>
              </a:rPr>
              <a:t>CD-RNS has precision-robustness trade-off built in</a:t>
            </a:r>
            <a:endParaRPr lang="en-US" altLang="en-US" sz="2400" i="1" dirty="0">
              <a:solidFill>
                <a:srgbClr val="FF0000"/>
              </a:solidFill>
            </a:endParaRPr>
          </a:p>
        </p:txBody>
      </p:sp>
    </p:spTree>
    <p:extLst>
      <p:ext uri="{BB962C8B-B14F-4D97-AF65-F5344CB8AC3E}">
        <p14:creationId xmlns:p14="http://schemas.microsoft.com/office/powerpoint/2010/main" val="6861537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a:t>CD-RNS Dynamic Range Lower Bound</a:t>
            </a:r>
          </a:p>
        </p:txBody>
      </p:sp>
      <p:sp>
        <p:nvSpPr>
          <p:cNvPr id="3" name="Content Placeholder 2"/>
          <p:cNvSpPr>
            <a:spLocks noGrp="1"/>
          </p:cNvSpPr>
          <p:nvPr>
            <p:ph idx="1"/>
          </p:nvPr>
        </p:nvSpPr>
        <p:spPr>
          <a:xfrm>
            <a:off x="341288" y="1600200"/>
            <a:ext cx="8648165" cy="4452870"/>
          </a:xfrm>
        </p:spPr>
        <p:txBody>
          <a:bodyPr>
            <a:normAutofit fontScale="92500"/>
          </a:bodyPr>
          <a:lstStyle/>
          <a:p>
            <a:r>
              <a:rPr lang="en-US" dirty="0">
                <a:solidFill>
                  <a:schemeClr val="accent6">
                    <a:lumMod val="50000"/>
                  </a:schemeClr>
                </a:solidFill>
                <a:latin typeface="+mj-lt"/>
              </a:rPr>
              <a:t>CD-RNS with the moduli </a:t>
            </a:r>
            <a:r>
              <a:rPr lang="en-US" dirty="0">
                <a:solidFill>
                  <a:schemeClr val="accent6">
                    <a:lumMod val="50000"/>
                  </a:schemeClr>
                </a:solidFill>
                <a:latin typeface="Symbol" pitchFamily="18" charset="2"/>
              </a:rPr>
              <a:t>m</a:t>
            </a:r>
            <a:r>
              <a:rPr lang="en-US" baseline="-25000" dirty="0">
                <a:solidFill>
                  <a:schemeClr val="accent6">
                    <a:lumMod val="50000"/>
                  </a:schemeClr>
                </a:solidFill>
              </a:rPr>
              <a:t>1</a:t>
            </a:r>
            <a:r>
              <a:rPr lang="en-US" dirty="0">
                <a:solidFill>
                  <a:schemeClr val="accent6">
                    <a:lumMod val="50000"/>
                  </a:schemeClr>
                </a:solidFill>
                <a:latin typeface="+mj-lt"/>
              </a:rPr>
              <a:t> and </a:t>
            </a:r>
            <a:r>
              <a:rPr lang="en-US" dirty="0">
                <a:solidFill>
                  <a:schemeClr val="accent6">
                    <a:lumMod val="50000"/>
                  </a:schemeClr>
                </a:solidFill>
                <a:latin typeface="Symbol" pitchFamily="18" charset="2"/>
              </a:rPr>
              <a:t>m</a:t>
            </a:r>
            <a:r>
              <a:rPr lang="en-US" baseline="-25000" dirty="0">
                <a:solidFill>
                  <a:schemeClr val="accent6">
                    <a:lumMod val="50000"/>
                  </a:schemeClr>
                </a:solidFill>
              </a:rPr>
              <a:t>0</a:t>
            </a:r>
            <a:r>
              <a:rPr lang="en-US" dirty="0">
                <a:solidFill>
                  <a:schemeClr val="accent6">
                    <a:lumMod val="50000"/>
                  </a:schemeClr>
                </a:solidFill>
                <a:latin typeface="+mj-lt"/>
              </a:rPr>
              <a:t>  </a:t>
            </a:r>
          </a:p>
          <a:p>
            <a:r>
              <a:rPr lang="en-US" dirty="0">
                <a:solidFill>
                  <a:schemeClr val="accent6">
                    <a:lumMod val="50000"/>
                  </a:schemeClr>
                </a:solidFill>
                <a:latin typeface="Symbol" pitchFamily="18" charset="2"/>
              </a:rPr>
              <a:t>s</a:t>
            </a:r>
            <a:r>
              <a:rPr lang="en-US" baseline="-25000" dirty="0">
                <a:solidFill>
                  <a:schemeClr val="accent6">
                    <a:lumMod val="50000"/>
                  </a:schemeClr>
                </a:solidFill>
              </a:rPr>
              <a:t>–1</a:t>
            </a:r>
            <a:r>
              <a:rPr lang="en-US" dirty="0">
                <a:solidFill>
                  <a:schemeClr val="accent6">
                    <a:lumMod val="50000"/>
                  </a:schemeClr>
                </a:solidFill>
              </a:rPr>
              <a:t> = </a:t>
            </a:r>
            <a:r>
              <a:rPr lang="en-US" dirty="0">
                <a:solidFill>
                  <a:schemeClr val="accent6">
                    <a:lumMod val="50000"/>
                  </a:schemeClr>
                </a:solidFill>
                <a:latin typeface="Symbol" pitchFamily="18" charset="2"/>
              </a:rPr>
              <a:t>m</a:t>
            </a:r>
            <a:r>
              <a:rPr lang="en-US" baseline="-25000" dirty="0">
                <a:solidFill>
                  <a:schemeClr val="accent6">
                    <a:lumMod val="50000"/>
                  </a:schemeClr>
                </a:solidFill>
              </a:rPr>
              <a:t>1</a:t>
            </a:r>
            <a:r>
              <a:rPr lang="en-US" dirty="0">
                <a:solidFill>
                  <a:schemeClr val="accent6">
                    <a:lumMod val="50000"/>
                  </a:schemeClr>
                </a:solidFill>
              </a:rPr>
              <a:t>; </a:t>
            </a:r>
            <a:r>
              <a:rPr lang="en-US" dirty="0">
                <a:solidFill>
                  <a:schemeClr val="accent6">
                    <a:lumMod val="50000"/>
                  </a:schemeClr>
                </a:solidFill>
                <a:latin typeface="Symbol" pitchFamily="18" charset="2"/>
              </a:rPr>
              <a:t>s</a:t>
            </a:r>
            <a:r>
              <a:rPr lang="en-US" baseline="-25000" dirty="0">
                <a:solidFill>
                  <a:schemeClr val="accent6">
                    <a:lumMod val="50000"/>
                  </a:schemeClr>
                </a:solidFill>
              </a:rPr>
              <a:t>0</a:t>
            </a:r>
            <a:r>
              <a:rPr lang="en-US" dirty="0">
                <a:solidFill>
                  <a:schemeClr val="accent6">
                    <a:lumMod val="50000"/>
                  </a:schemeClr>
                </a:solidFill>
              </a:rPr>
              <a:t> = </a:t>
            </a:r>
            <a:r>
              <a:rPr lang="en-US" dirty="0">
                <a:solidFill>
                  <a:schemeClr val="accent6">
                    <a:lumMod val="50000"/>
                  </a:schemeClr>
                </a:solidFill>
                <a:latin typeface="Symbol" pitchFamily="18" charset="2"/>
              </a:rPr>
              <a:t>m</a:t>
            </a:r>
            <a:r>
              <a:rPr lang="en-US" baseline="-25000" dirty="0">
                <a:solidFill>
                  <a:schemeClr val="accent6">
                    <a:lumMod val="50000"/>
                  </a:schemeClr>
                </a:solidFill>
              </a:rPr>
              <a:t>0</a:t>
            </a:r>
            <a:r>
              <a:rPr lang="en-US" dirty="0">
                <a:solidFill>
                  <a:schemeClr val="accent6">
                    <a:lumMod val="50000"/>
                  </a:schemeClr>
                </a:solidFill>
              </a:rPr>
              <a:t>; </a:t>
            </a:r>
            <a:r>
              <a:rPr lang="en-US" dirty="0">
                <a:solidFill>
                  <a:schemeClr val="accent6">
                    <a:lumMod val="50000"/>
                  </a:schemeClr>
                </a:solidFill>
                <a:latin typeface="Symbol" pitchFamily="18" charset="2"/>
              </a:rPr>
              <a:t>s</a:t>
            </a:r>
            <a:r>
              <a:rPr lang="en-US" i="1" baseline="-25000" dirty="0">
                <a:solidFill>
                  <a:schemeClr val="accent6">
                    <a:lumMod val="50000"/>
                  </a:schemeClr>
                </a:solidFill>
              </a:rPr>
              <a:t>i</a:t>
            </a:r>
            <a:r>
              <a:rPr lang="en-US" baseline="-25000" dirty="0">
                <a:solidFill>
                  <a:schemeClr val="accent6">
                    <a:lumMod val="50000"/>
                  </a:schemeClr>
                </a:solidFill>
              </a:rPr>
              <a:t>+1</a:t>
            </a:r>
            <a:r>
              <a:rPr lang="en-US" dirty="0">
                <a:solidFill>
                  <a:schemeClr val="accent6">
                    <a:lumMod val="50000"/>
                  </a:schemeClr>
                </a:solidFill>
              </a:rPr>
              <a:t> = min(|</a:t>
            </a:r>
            <a:r>
              <a:rPr lang="en-US" dirty="0">
                <a:solidFill>
                  <a:schemeClr val="accent6">
                    <a:lumMod val="50000"/>
                  </a:schemeClr>
                </a:solidFill>
                <a:latin typeface="Symbol" pitchFamily="18" charset="2"/>
              </a:rPr>
              <a:t>s</a:t>
            </a:r>
            <a:r>
              <a:rPr lang="en-US" i="1" baseline="-25000" dirty="0">
                <a:solidFill>
                  <a:schemeClr val="accent6">
                    <a:lumMod val="50000"/>
                  </a:schemeClr>
                </a:solidFill>
              </a:rPr>
              <a:t>i</a:t>
            </a:r>
            <a:r>
              <a:rPr lang="en-US" baseline="-25000" dirty="0">
                <a:solidFill>
                  <a:schemeClr val="accent6">
                    <a:lumMod val="50000"/>
                  </a:schemeClr>
                </a:solidFill>
              </a:rPr>
              <a:t>–1</a:t>
            </a:r>
            <a:r>
              <a:rPr lang="en-US" dirty="0">
                <a:solidFill>
                  <a:schemeClr val="accent6">
                    <a:lumMod val="50000"/>
                  </a:schemeClr>
                </a:solidFill>
              </a:rPr>
              <a:t>|</a:t>
            </a:r>
            <a:r>
              <a:rPr lang="en-US" baseline="-25000" dirty="0">
                <a:solidFill>
                  <a:schemeClr val="accent6">
                    <a:lumMod val="50000"/>
                  </a:schemeClr>
                </a:solidFill>
                <a:latin typeface="Symbol" pitchFamily="18" charset="2"/>
              </a:rPr>
              <a:t>s</a:t>
            </a:r>
            <a:r>
              <a:rPr lang="en-US" sz="2800" i="1" baseline="-35000" dirty="0">
                <a:solidFill>
                  <a:schemeClr val="accent6">
                    <a:lumMod val="50000"/>
                  </a:schemeClr>
                </a:solidFill>
              </a:rPr>
              <a:t>i</a:t>
            </a:r>
            <a:r>
              <a:rPr lang="en-US" dirty="0">
                <a:solidFill>
                  <a:schemeClr val="accent6">
                    <a:lumMod val="50000"/>
                  </a:schemeClr>
                </a:solidFill>
              </a:rPr>
              <a:t>, </a:t>
            </a:r>
            <a:r>
              <a:rPr lang="en-US" dirty="0" err="1">
                <a:solidFill>
                  <a:schemeClr val="accent6">
                    <a:lumMod val="50000"/>
                  </a:schemeClr>
                </a:solidFill>
                <a:latin typeface="Symbol" pitchFamily="18" charset="2"/>
              </a:rPr>
              <a:t>s</a:t>
            </a:r>
            <a:r>
              <a:rPr lang="en-US" i="1" baseline="-25000" dirty="0" err="1">
                <a:solidFill>
                  <a:schemeClr val="accent6">
                    <a:lumMod val="50000"/>
                  </a:schemeClr>
                </a:solidFill>
              </a:rPr>
              <a:t>i</a:t>
            </a:r>
            <a:r>
              <a:rPr lang="en-US" dirty="0">
                <a:solidFill>
                  <a:schemeClr val="accent6">
                    <a:lumMod val="50000"/>
                  </a:schemeClr>
                </a:solidFill>
              </a:rPr>
              <a:t> – |</a:t>
            </a:r>
            <a:r>
              <a:rPr lang="en-US" dirty="0">
                <a:solidFill>
                  <a:schemeClr val="accent6">
                    <a:lumMod val="50000"/>
                  </a:schemeClr>
                </a:solidFill>
                <a:latin typeface="Symbol" pitchFamily="18" charset="2"/>
              </a:rPr>
              <a:t>s</a:t>
            </a:r>
            <a:r>
              <a:rPr lang="en-US" i="1" baseline="-25000" dirty="0">
                <a:solidFill>
                  <a:schemeClr val="accent6">
                    <a:lumMod val="50000"/>
                  </a:schemeClr>
                </a:solidFill>
              </a:rPr>
              <a:t>i</a:t>
            </a:r>
            <a:r>
              <a:rPr lang="en-US" baseline="-25000" dirty="0">
                <a:solidFill>
                  <a:schemeClr val="accent6">
                    <a:lumMod val="50000"/>
                  </a:schemeClr>
                </a:solidFill>
              </a:rPr>
              <a:t>–1</a:t>
            </a:r>
            <a:r>
              <a:rPr lang="en-US" dirty="0">
                <a:solidFill>
                  <a:schemeClr val="accent6">
                    <a:lumMod val="50000"/>
                  </a:schemeClr>
                </a:solidFill>
              </a:rPr>
              <a:t>|</a:t>
            </a:r>
            <a:r>
              <a:rPr lang="en-US" baseline="-25000" dirty="0">
                <a:solidFill>
                  <a:schemeClr val="accent6">
                    <a:lumMod val="50000"/>
                  </a:schemeClr>
                </a:solidFill>
                <a:latin typeface="Symbol" pitchFamily="18" charset="2"/>
              </a:rPr>
              <a:t>s</a:t>
            </a:r>
            <a:r>
              <a:rPr lang="en-US" sz="2800" i="1" baseline="-35000" dirty="0">
                <a:solidFill>
                  <a:schemeClr val="accent6">
                    <a:lumMod val="50000"/>
                  </a:schemeClr>
                </a:solidFill>
              </a:rPr>
              <a:t>i</a:t>
            </a:r>
            <a:r>
              <a:rPr lang="en-US" dirty="0">
                <a:solidFill>
                  <a:schemeClr val="accent6">
                    <a:lumMod val="50000"/>
                  </a:schemeClr>
                </a:solidFill>
              </a:rPr>
              <a:t>)</a:t>
            </a:r>
          </a:p>
          <a:p>
            <a:r>
              <a:rPr lang="en-US" b="1" dirty="0">
                <a:solidFill>
                  <a:schemeClr val="accent6">
                    <a:lumMod val="50000"/>
                  </a:schemeClr>
                </a:solidFill>
                <a:latin typeface="+mj-lt"/>
              </a:rPr>
              <a:t>Theorem 2: </a:t>
            </a:r>
            <a:r>
              <a:rPr lang="en-US" dirty="0">
                <a:solidFill>
                  <a:schemeClr val="accent6">
                    <a:lumMod val="50000"/>
                  </a:schemeClr>
                </a:solidFill>
                <a:latin typeface="+mj-lt"/>
              </a:rPr>
              <a:t>Dynamic range is at least</a:t>
            </a:r>
          </a:p>
          <a:p>
            <a:pPr>
              <a:buNone/>
            </a:pPr>
            <a:r>
              <a:rPr lang="en-US" dirty="0">
                <a:solidFill>
                  <a:schemeClr val="accent6">
                    <a:lumMod val="50000"/>
                  </a:schemeClr>
                </a:solidFill>
                <a:latin typeface="+mj-lt"/>
              </a:rPr>
              <a:t>	</a:t>
            </a:r>
            <a:r>
              <a:rPr lang="en-US" dirty="0">
                <a:solidFill>
                  <a:schemeClr val="accent6">
                    <a:lumMod val="50000"/>
                  </a:schemeClr>
                </a:solidFill>
                <a:latin typeface="Symbol" pitchFamily="18" charset="2"/>
              </a:rPr>
              <a:t>m</a:t>
            </a:r>
            <a:r>
              <a:rPr lang="en-US" baseline="-25000" dirty="0">
                <a:solidFill>
                  <a:schemeClr val="accent6">
                    <a:lumMod val="50000"/>
                  </a:schemeClr>
                </a:solidFill>
              </a:rPr>
              <a:t>0</a:t>
            </a:r>
            <a:r>
              <a:rPr lang="en-US" dirty="0">
                <a:solidFill>
                  <a:schemeClr val="accent6">
                    <a:lumMod val="50000"/>
                  </a:schemeClr>
                </a:solidFill>
                <a:latin typeface="+mj-lt"/>
              </a:rPr>
              <a:t>(1 + </a:t>
            </a:r>
            <a:r>
              <a:rPr lang="en-US" sz="1400" dirty="0">
                <a:solidFill>
                  <a:schemeClr val="accent6">
                    <a:lumMod val="50000"/>
                  </a:schemeClr>
                </a:solidFill>
                <a:latin typeface="+mj-lt"/>
              </a:rPr>
              <a:t> </a:t>
            </a:r>
            <a:r>
              <a:rPr lang="en-US" dirty="0">
                <a:solidFill>
                  <a:schemeClr val="accent6">
                    <a:lumMod val="50000"/>
                  </a:schemeClr>
                </a:solidFill>
                <a:sym typeface="Symbol"/>
              </a:rPr>
              <a:t></a:t>
            </a:r>
            <a:r>
              <a:rPr lang="en-US" dirty="0">
                <a:solidFill>
                  <a:schemeClr val="accent6">
                    <a:lumMod val="50000"/>
                  </a:schemeClr>
                </a:solidFill>
                <a:latin typeface="Symbol" pitchFamily="18" charset="2"/>
              </a:rPr>
              <a:t>m</a:t>
            </a:r>
            <a:r>
              <a:rPr lang="en-US" baseline="-25000" dirty="0">
                <a:solidFill>
                  <a:schemeClr val="accent6">
                    <a:lumMod val="50000"/>
                  </a:schemeClr>
                </a:solidFill>
              </a:rPr>
              <a:t>1</a:t>
            </a:r>
            <a:r>
              <a:rPr lang="en-US" dirty="0">
                <a:solidFill>
                  <a:schemeClr val="accent6">
                    <a:lumMod val="50000"/>
                  </a:schemeClr>
                </a:solidFill>
                <a:latin typeface="+mj-lt"/>
              </a:rPr>
              <a:t>/</a:t>
            </a:r>
            <a:r>
              <a:rPr lang="en-US" dirty="0">
                <a:solidFill>
                  <a:schemeClr val="accent6">
                    <a:lumMod val="50000"/>
                  </a:schemeClr>
                </a:solidFill>
                <a:latin typeface="Symbol" pitchFamily="18" charset="2"/>
              </a:rPr>
              <a:t>m</a:t>
            </a:r>
            <a:r>
              <a:rPr lang="en-US" baseline="-25000" dirty="0">
                <a:solidFill>
                  <a:schemeClr val="accent6">
                    <a:lumMod val="50000"/>
                  </a:schemeClr>
                </a:solidFill>
              </a:rPr>
              <a:t>0</a:t>
            </a:r>
            <a:r>
              <a:rPr lang="en-US" dirty="0">
                <a:solidFill>
                  <a:schemeClr val="accent6">
                    <a:lumMod val="50000"/>
                  </a:schemeClr>
                </a:solidFill>
                <a:latin typeface="+mj-lt"/>
                <a:sym typeface="Symbol"/>
              </a:rPr>
              <a:t></a:t>
            </a:r>
            <a:r>
              <a:rPr lang="en-US" sz="1600" dirty="0">
                <a:solidFill>
                  <a:schemeClr val="accent6">
                    <a:lumMod val="50000"/>
                  </a:schemeClr>
                </a:solidFill>
                <a:sym typeface="Symbol"/>
              </a:rPr>
              <a:t> </a:t>
            </a:r>
            <a:r>
              <a:rPr lang="en-US" dirty="0">
                <a:solidFill>
                  <a:schemeClr val="accent6">
                    <a:lumMod val="50000"/>
                  </a:schemeClr>
                </a:solidFill>
                <a:sym typeface="Symbol"/>
              </a:rPr>
              <a:t></a:t>
            </a:r>
            <a:r>
              <a:rPr lang="en-US" dirty="0">
                <a:solidFill>
                  <a:schemeClr val="accent6">
                    <a:lumMod val="50000"/>
                  </a:schemeClr>
                </a:solidFill>
                <a:latin typeface="Symbol" pitchFamily="18" charset="2"/>
              </a:rPr>
              <a:t>m</a:t>
            </a:r>
            <a:r>
              <a:rPr lang="en-US" baseline="-25000" dirty="0">
                <a:solidFill>
                  <a:schemeClr val="accent6">
                    <a:lumMod val="50000"/>
                  </a:schemeClr>
                </a:solidFill>
              </a:rPr>
              <a:t>0</a:t>
            </a:r>
            <a:r>
              <a:rPr lang="en-US" dirty="0">
                <a:solidFill>
                  <a:schemeClr val="accent6">
                    <a:lumMod val="50000"/>
                  </a:schemeClr>
                </a:solidFill>
                <a:latin typeface="+mj-lt"/>
              </a:rPr>
              <a:t>/</a:t>
            </a:r>
            <a:r>
              <a:rPr lang="en-US" dirty="0">
                <a:solidFill>
                  <a:schemeClr val="accent6">
                    <a:lumMod val="50000"/>
                  </a:schemeClr>
                </a:solidFill>
                <a:latin typeface="Symbol" pitchFamily="18" charset="2"/>
              </a:rPr>
              <a:t>s</a:t>
            </a:r>
            <a:r>
              <a:rPr lang="en-US" baseline="-25000" dirty="0">
                <a:solidFill>
                  <a:schemeClr val="accent6">
                    <a:lumMod val="50000"/>
                  </a:schemeClr>
                </a:solidFill>
              </a:rPr>
              <a:t>1</a:t>
            </a:r>
            <a:r>
              <a:rPr lang="en-US" dirty="0">
                <a:solidFill>
                  <a:schemeClr val="accent6">
                    <a:lumMod val="50000"/>
                  </a:schemeClr>
                </a:solidFill>
                <a:sym typeface="Symbol"/>
              </a:rPr>
              <a:t></a:t>
            </a:r>
            <a:r>
              <a:rPr lang="en-US" dirty="0">
                <a:solidFill>
                  <a:schemeClr val="accent6">
                    <a:lumMod val="50000"/>
                  </a:schemeClr>
                </a:solidFill>
                <a:latin typeface="+mj-lt"/>
              </a:rPr>
              <a:t>)</a:t>
            </a:r>
            <a:r>
              <a:rPr lang="en-US" dirty="0">
                <a:solidFill>
                  <a:schemeClr val="accent6">
                    <a:lumMod val="50000"/>
                  </a:schemeClr>
                </a:solidFill>
                <a:latin typeface="+mj-lt"/>
                <a:sym typeface="Symbol"/>
              </a:rPr>
              <a:t></a:t>
            </a:r>
            <a:r>
              <a:rPr lang="en-US" dirty="0">
                <a:solidFill>
                  <a:schemeClr val="accent6">
                    <a:lumMod val="50000"/>
                  </a:schemeClr>
                </a:solidFill>
                <a:latin typeface="Symbol" pitchFamily="18" charset="2"/>
              </a:rPr>
              <a:t>s</a:t>
            </a:r>
            <a:r>
              <a:rPr lang="en-US" baseline="-25000" dirty="0">
                <a:solidFill>
                  <a:schemeClr val="accent6">
                    <a:lumMod val="50000"/>
                  </a:schemeClr>
                </a:solidFill>
              </a:rPr>
              <a:t>1</a:t>
            </a:r>
            <a:r>
              <a:rPr lang="en-US" dirty="0">
                <a:solidFill>
                  <a:schemeClr val="accent6">
                    <a:lumMod val="50000"/>
                  </a:schemeClr>
                </a:solidFill>
                <a:latin typeface="+mj-lt"/>
              </a:rPr>
              <a:t>/</a:t>
            </a:r>
            <a:r>
              <a:rPr lang="en-US" dirty="0">
                <a:solidFill>
                  <a:schemeClr val="accent6">
                    <a:lumMod val="50000"/>
                  </a:schemeClr>
                </a:solidFill>
                <a:latin typeface="Symbol" pitchFamily="18" charset="2"/>
              </a:rPr>
              <a:t>s</a:t>
            </a:r>
            <a:r>
              <a:rPr lang="en-US" baseline="-25000" dirty="0">
                <a:solidFill>
                  <a:schemeClr val="accent6">
                    <a:lumMod val="50000"/>
                  </a:schemeClr>
                </a:solidFill>
              </a:rPr>
              <a:t>2</a:t>
            </a:r>
            <a:r>
              <a:rPr lang="en-US" dirty="0">
                <a:solidFill>
                  <a:schemeClr val="accent6">
                    <a:lumMod val="50000"/>
                  </a:schemeClr>
                </a:solidFill>
                <a:sym typeface="Symbol"/>
              </a:rPr>
              <a:t></a:t>
            </a:r>
            <a:r>
              <a:rPr lang="en-US" sz="1600" dirty="0">
                <a:solidFill>
                  <a:schemeClr val="accent6">
                    <a:lumMod val="50000"/>
                  </a:schemeClr>
                </a:solidFill>
                <a:sym typeface="Symbol"/>
              </a:rPr>
              <a:t> </a:t>
            </a:r>
            <a:r>
              <a:rPr lang="en-US" dirty="0">
                <a:solidFill>
                  <a:schemeClr val="accent6">
                    <a:lumMod val="50000"/>
                  </a:schemeClr>
                </a:solidFill>
                <a:sym typeface="Symbol"/>
              </a:rPr>
              <a:t></a:t>
            </a:r>
            <a:r>
              <a:rPr lang="en-US" dirty="0">
                <a:solidFill>
                  <a:schemeClr val="accent6">
                    <a:lumMod val="50000"/>
                  </a:schemeClr>
                </a:solidFill>
                <a:latin typeface="Symbol" pitchFamily="18" charset="2"/>
              </a:rPr>
              <a:t>s</a:t>
            </a:r>
            <a:r>
              <a:rPr lang="en-US" baseline="-25000" dirty="0">
                <a:solidFill>
                  <a:schemeClr val="accent6">
                    <a:lumMod val="50000"/>
                  </a:schemeClr>
                </a:solidFill>
              </a:rPr>
              <a:t>2</a:t>
            </a:r>
            <a:r>
              <a:rPr lang="en-US" dirty="0">
                <a:solidFill>
                  <a:schemeClr val="accent6">
                    <a:lumMod val="50000"/>
                  </a:schemeClr>
                </a:solidFill>
                <a:latin typeface="+mj-lt"/>
              </a:rPr>
              <a:t>/</a:t>
            </a:r>
            <a:r>
              <a:rPr lang="en-US" dirty="0">
                <a:solidFill>
                  <a:schemeClr val="accent6">
                    <a:lumMod val="50000"/>
                  </a:schemeClr>
                </a:solidFill>
                <a:latin typeface="Symbol" pitchFamily="18" charset="2"/>
              </a:rPr>
              <a:t>s</a:t>
            </a:r>
            <a:r>
              <a:rPr lang="en-US" baseline="-25000" dirty="0">
                <a:solidFill>
                  <a:schemeClr val="accent6">
                    <a:lumMod val="50000"/>
                  </a:schemeClr>
                </a:solidFill>
              </a:rPr>
              <a:t>3</a:t>
            </a:r>
            <a:r>
              <a:rPr lang="en-US" dirty="0">
                <a:solidFill>
                  <a:schemeClr val="accent6">
                    <a:lumMod val="50000"/>
                  </a:schemeClr>
                </a:solidFill>
                <a:sym typeface="Symbol"/>
              </a:rPr>
              <a:t></a:t>
            </a:r>
            <a:r>
              <a:rPr lang="en-US" sz="1400" dirty="0">
                <a:solidFill>
                  <a:schemeClr val="accent6">
                    <a:lumMod val="50000"/>
                  </a:schemeClr>
                </a:solidFill>
                <a:latin typeface="+mj-lt"/>
              </a:rPr>
              <a:t>  </a:t>
            </a:r>
            <a:r>
              <a:rPr lang="en-US" dirty="0">
                <a:solidFill>
                  <a:schemeClr val="accent6">
                    <a:lumMod val="50000"/>
                  </a:schemeClr>
                </a:solidFill>
                <a:latin typeface="+mj-lt"/>
              </a:rPr>
              <a:t>. . .</a:t>
            </a:r>
            <a:r>
              <a:rPr lang="en-US" sz="1400" dirty="0">
                <a:solidFill>
                  <a:schemeClr val="accent6">
                    <a:lumMod val="50000"/>
                  </a:schemeClr>
                </a:solidFill>
                <a:latin typeface="+mj-lt"/>
              </a:rPr>
              <a:t>  </a:t>
            </a:r>
            <a:r>
              <a:rPr lang="en-US" dirty="0">
                <a:solidFill>
                  <a:schemeClr val="accent6">
                    <a:lumMod val="50000"/>
                  </a:schemeClr>
                </a:solidFill>
                <a:sym typeface="Symbol"/>
              </a:rPr>
              <a:t></a:t>
            </a:r>
            <a:r>
              <a:rPr lang="en-US" dirty="0">
                <a:solidFill>
                  <a:schemeClr val="accent6">
                    <a:lumMod val="50000"/>
                  </a:schemeClr>
                </a:solidFill>
                <a:latin typeface="Symbol" pitchFamily="18" charset="2"/>
              </a:rPr>
              <a:t>s</a:t>
            </a:r>
            <a:r>
              <a:rPr lang="en-US" i="1" baseline="-25000" dirty="0">
                <a:solidFill>
                  <a:schemeClr val="accent6">
                    <a:lumMod val="50000"/>
                  </a:schemeClr>
                </a:solidFill>
              </a:rPr>
              <a:t>j</a:t>
            </a:r>
            <a:r>
              <a:rPr lang="en-US" baseline="-25000" dirty="0">
                <a:solidFill>
                  <a:schemeClr val="accent6">
                    <a:lumMod val="50000"/>
                  </a:schemeClr>
                </a:solidFill>
              </a:rPr>
              <a:t>–1</a:t>
            </a:r>
            <a:r>
              <a:rPr lang="en-US" dirty="0">
                <a:solidFill>
                  <a:schemeClr val="accent6">
                    <a:lumMod val="50000"/>
                  </a:schemeClr>
                </a:solidFill>
                <a:latin typeface="+mj-lt"/>
              </a:rPr>
              <a:t>/</a:t>
            </a:r>
            <a:r>
              <a:rPr lang="en-US" dirty="0" err="1">
                <a:solidFill>
                  <a:schemeClr val="accent6">
                    <a:lumMod val="50000"/>
                  </a:schemeClr>
                </a:solidFill>
                <a:latin typeface="Symbol" pitchFamily="18" charset="2"/>
              </a:rPr>
              <a:t>s</a:t>
            </a:r>
            <a:r>
              <a:rPr lang="en-US" i="1" baseline="-25000" dirty="0" err="1">
                <a:solidFill>
                  <a:schemeClr val="accent6">
                    <a:lumMod val="50000"/>
                  </a:schemeClr>
                </a:solidFill>
              </a:rPr>
              <a:t>j</a:t>
            </a:r>
            <a:r>
              <a:rPr lang="en-US" dirty="0">
                <a:solidFill>
                  <a:schemeClr val="accent6">
                    <a:lumMod val="50000"/>
                  </a:schemeClr>
                </a:solidFill>
                <a:sym typeface="Symbol"/>
              </a:rPr>
              <a:t></a:t>
            </a:r>
            <a:endParaRPr lang="en-US" dirty="0">
              <a:solidFill>
                <a:schemeClr val="accent6">
                  <a:lumMod val="50000"/>
                </a:schemeClr>
              </a:solidFill>
              <a:latin typeface="+mj-lt"/>
            </a:endParaRPr>
          </a:p>
          <a:p>
            <a:pPr>
              <a:buNone/>
            </a:pPr>
            <a:r>
              <a:rPr lang="en-US" dirty="0">
                <a:solidFill>
                  <a:schemeClr val="accent6">
                    <a:lumMod val="50000"/>
                  </a:schemeClr>
                </a:solidFill>
                <a:latin typeface="+mj-lt"/>
              </a:rPr>
              <a:t>    where </a:t>
            </a:r>
            <a:r>
              <a:rPr lang="en-US" i="1" dirty="0">
                <a:solidFill>
                  <a:schemeClr val="accent6">
                    <a:lumMod val="50000"/>
                  </a:schemeClr>
                </a:solidFill>
                <a:latin typeface="+mj-lt"/>
              </a:rPr>
              <a:t>j</a:t>
            </a:r>
            <a:r>
              <a:rPr lang="en-US" dirty="0">
                <a:solidFill>
                  <a:schemeClr val="accent6">
                    <a:lumMod val="50000"/>
                  </a:schemeClr>
                </a:solidFill>
                <a:latin typeface="+mj-lt"/>
              </a:rPr>
              <a:t> is the largest index for which </a:t>
            </a:r>
            <a:r>
              <a:rPr lang="en-US" dirty="0" err="1">
                <a:solidFill>
                  <a:schemeClr val="accent6">
                    <a:lumMod val="50000"/>
                  </a:schemeClr>
                </a:solidFill>
                <a:latin typeface="Symbol" pitchFamily="18" charset="2"/>
              </a:rPr>
              <a:t>s</a:t>
            </a:r>
            <a:r>
              <a:rPr lang="en-US" i="1" baseline="-25000" dirty="0" err="1">
                <a:solidFill>
                  <a:schemeClr val="accent6">
                    <a:lumMod val="50000"/>
                  </a:schemeClr>
                </a:solidFill>
              </a:rPr>
              <a:t>j</a:t>
            </a:r>
            <a:r>
              <a:rPr lang="en-US" dirty="0">
                <a:solidFill>
                  <a:schemeClr val="accent6">
                    <a:lumMod val="50000"/>
                  </a:schemeClr>
                </a:solidFill>
                <a:latin typeface="+mj-lt"/>
              </a:rPr>
              <a:t> </a:t>
            </a:r>
            <a:r>
              <a:rPr lang="en-US" dirty="0">
                <a:solidFill>
                  <a:schemeClr val="accent6">
                    <a:lumMod val="50000"/>
                  </a:schemeClr>
                </a:solidFill>
                <a:latin typeface="+mj-lt"/>
                <a:sym typeface="Symbol"/>
              </a:rPr>
              <a:t></a:t>
            </a:r>
            <a:r>
              <a:rPr lang="en-US" dirty="0">
                <a:solidFill>
                  <a:schemeClr val="accent6">
                    <a:lumMod val="50000"/>
                  </a:schemeClr>
                </a:solidFill>
                <a:latin typeface="+mj-lt"/>
              </a:rPr>
              <a:t> 2</a:t>
            </a:r>
            <a:r>
              <a:rPr lang="en-US" dirty="0">
                <a:solidFill>
                  <a:schemeClr val="accent6">
                    <a:lumMod val="50000"/>
                  </a:schemeClr>
                </a:solidFill>
                <a:latin typeface="Symbol" pitchFamily="18" charset="2"/>
              </a:rPr>
              <a:t>e</a:t>
            </a:r>
            <a:r>
              <a:rPr lang="en-US" baseline="-25000" dirty="0">
                <a:solidFill>
                  <a:schemeClr val="accent6">
                    <a:lumMod val="50000"/>
                  </a:schemeClr>
                </a:solidFill>
                <a:latin typeface="+mj-lt"/>
              </a:rPr>
              <a:t>max</a:t>
            </a:r>
          </a:p>
          <a:p>
            <a:r>
              <a:rPr lang="en-US" b="1" dirty="0">
                <a:solidFill>
                  <a:schemeClr val="accent6">
                    <a:lumMod val="50000"/>
                  </a:schemeClr>
                </a:solidFill>
                <a:latin typeface="+mj-lt"/>
              </a:rPr>
              <a:t>Intuition: </a:t>
            </a:r>
            <a:r>
              <a:rPr lang="en-US" dirty="0">
                <a:solidFill>
                  <a:schemeClr val="accent6">
                    <a:lumMod val="50000"/>
                  </a:schemeClr>
                </a:solidFill>
                <a:latin typeface="+mj-lt"/>
              </a:rPr>
              <a:t>Remove floors to get </a:t>
            </a:r>
            <a:r>
              <a:rPr lang="en-US" dirty="0">
                <a:solidFill>
                  <a:schemeClr val="accent6">
                    <a:lumMod val="50000"/>
                  </a:schemeClr>
                </a:solidFill>
                <a:latin typeface="Symbol" pitchFamily="18" charset="2"/>
              </a:rPr>
              <a:t>m</a:t>
            </a:r>
            <a:r>
              <a:rPr lang="en-US" baseline="-25000" dirty="0">
                <a:solidFill>
                  <a:schemeClr val="accent6">
                    <a:lumMod val="50000"/>
                  </a:schemeClr>
                </a:solidFill>
              </a:rPr>
              <a:t>0</a:t>
            </a:r>
            <a:r>
              <a:rPr lang="en-US" dirty="0">
                <a:solidFill>
                  <a:schemeClr val="accent6">
                    <a:lumMod val="50000"/>
                  </a:schemeClr>
                </a:solidFill>
                <a:latin typeface="Symbol" pitchFamily="18" charset="2"/>
              </a:rPr>
              <a:t>m</a:t>
            </a:r>
            <a:r>
              <a:rPr lang="en-US" baseline="-25000" dirty="0">
                <a:solidFill>
                  <a:schemeClr val="accent6">
                    <a:lumMod val="50000"/>
                  </a:schemeClr>
                </a:solidFill>
              </a:rPr>
              <a:t>1</a:t>
            </a:r>
            <a:r>
              <a:rPr lang="en-US" dirty="0">
                <a:solidFill>
                  <a:schemeClr val="accent6">
                    <a:lumMod val="50000"/>
                  </a:schemeClr>
                </a:solidFill>
                <a:latin typeface="+mj-lt"/>
              </a:rPr>
              <a:t>/(</a:t>
            </a:r>
            <a:r>
              <a:rPr lang="en-US" dirty="0">
                <a:solidFill>
                  <a:schemeClr val="accent6">
                    <a:lumMod val="50000"/>
                  </a:schemeClr>
                </a:solidFill>
              </a:rPr>
              <a:t>2</a:t>
            </a:r>
            <a:r>
              <a:rPr lang="en-US" dirty="0">
                <a:solidFill>
                  <a:schemeClr val="accent6">
                    <a:lumMod val="50000"/>
                  </a:schemeClr>
                </a:solidFill>
                <a:latin typeface="Symbol" pitchFamily="18" charset="2"/>
              </a:rPr>
              <a:t>e</a:t>
            </a:r>
            <a:r>
              <a:rPr lang="en-US" baseline="-25000" dirty="0">
                <a:solidFill>
                  <a:schemeClr val="accent6">
                    <a:lumMod val="50000"/>
                  </a:schemeClr>
                </a:solidFill>
              </a:rPr>
              <a:t>max</a:t>
            </a:r>
            <a:r>
              <a:rPr lang="en-US" dirty="0">
                <a:solidFill>
                  <a:schemeClr val="accent6">
                    <a:lumMod val="50000"/>
                  </a:schemeClr>
                </a:solidFill>
                <a:latin typeface="+mj-lt"/>
              </a:rPr>
              <a:t>)</a:t>
            </a:r>
          </a:p>
          <a:p>
            <a:r>
              <a:rPr lang="en-US" b="1" dirty="0">
                <a:solidFill>
                  <a:schemeClr val="accent6">
                    <a:lumMod val="50000"/>
                  </a:schemeClr>
                </a:solidFill>
                <a:latin typeface="+mj-lt"/>
              </a:rPr>
              <a:t>Example 6: </a:t>
            </a:r>
            <a:r>
              <a:rPr lang="en-US" dirty="0">
                <a:solidFill>
                  <a:schemeClr val="accent6">
                    <a:lumMod val="50000"/>
                  </a:schemeClr>
                </a:solidFill>
                <a:latin typeface="+mj-lt"/>
              </a:rPr>
              <a:t>CD-RNS with</a:t>
            </a:r>
            <a:r>
              <a:rPr lang="en-US" b="1" dirty="0">
                <a:solidFill>
                  <a:schemeClr val="accent6">
                    <a:lumMod val="50000"/>
                  </a:schemeClr>
                </a:solidFill>
                <a:latin typeface="+mj-lt"/>
              </a:rPr>
              <a:t> </a:t>
            </a:r>
            <a:r>
              <a:rPr lang="en-US" dirty="0">
                <a:solidFill>
                  <a:schemeClr val="accent6">
                    <a:lumMod val="50000"/>
                  </a:schemeClr>
                </a:solidFill>
                <a:latin typeface="Symbol" pitchFamily="18" charset="2"/>
              </a:rPr>
              <a:t>m</a:t>
            </a:r>
            <a:r>
              <a:rPr lang="en-US" baseline="-25000" dirty="0">
                <a:solidFill>
                  <a:schemeClr val="accent6">
                    <a:lumMod val="50000"/>
                  </a:schemeClr>
                </a:solidFill>
              </a:rPr>
              <a:t>1</a:t>
            </a:r>
            <a:r>
              <a:rPr lang="en-US" dirty="0">
                <a:solidFill>
                  <a:schemeClr val="accent6">
                    <a:lumMod val="50000"/>
                  </a:schemeClr>
                </a:solidFill>
                <a:latin typeface="+mj-lt"/>
              </a:rPr>
              <a:t> = 4.4, </a:t>
            </a:r>
            <a:r>
              <a:rPr lang="en-US" dirty="0">
                <a:solidFill>
                  <a:schemeClr val="accent6">
                    <a:lumMod val="50000"/>
                  </a:schemeClr>
                </a:solidFill>
                <a:latin typeface="Symbol" pitchFamily="18" charset="2"/>
              </a:rPr>
              <a:t>m</a:t>
            </a:r>
            <a:r>
              <a:rPr lang="en-US" baseline="-25000" dirty="0">
                <a:solidFill>
                  <a:schemeClr val="accent6">
                    <a:lumMod val="50000"/>
                  </a:schemeClr>
                </a:solidFill>
              </a:rPr>
              <a:t>0</a:t>
            </a:r>
            <a:r>
              <a:rPr lang="en-US" dirty="0">
                <a:solidFill>
                  <a:schemeClr val="accent6">
                    <a:lumMod val="50000"/>
                  </a:schemeClr>
                </a:solidFill>
                <a:latin typeface="+mj-lt"/>
              </a:rPr>
              <a:t> = 3.6, </a:t>
            </a:r>
            <a:r>
              <a:rPr lang="en-US" dirty="0" err="1">
                <a:solidFill>
                  <a:schemeClr val="accent6">
                    <a:lumMod val="50000"/>
                  </a:schemeClr>
                </a:solidFill>
                <a:latin typeface="Symbol" pitchFamily="18" charset="2"/>
              </a:rPr>
              <a:t>e</a:t>
            </a:r>
            <a:r>
              <a:rPr lang="en-US" baseline="-25000" dirty="0" err="1">
                <a:solidFill>
                  <a:schemeClr val="accent6">
                    <a:lumMod val="50000"/>
                  </a:schemeClr>
                </a:solidFill>
              </a:rPr>
              <a:t>max</a:t>
            </a:r>
            <a:r>
              <a:rPr lang="en-US" dirty="0">
                <a:solidFill>
                  <a:schemeClr val="accent6">
                    <a:lumMod val="50000"/>
                  </a:schemeClr>
                </a:solidFill>
                <a:latin typeface="+mj-lt"/>
              </a:rPr>
              <a:t> = 0.2  </a:t>
            </a:r>
            <a:r>
              <a:rPr lang="en-US" dirty="0">
                <a:solidFill>
                  <a:schemeClr val="accent6">
                    <a:lumMod val="50000"/>
                  </a:schemeClr>
                </a:solidFill>
                <a:latin typeface="+mj-lt"/>
                <a:sym typeface="Symbol"/>
              </a:rPr>
              <a:t>  </a:t>
            </a:r>
            <a:r>
              <a:rPr lang="en-US" dirty="0">
                <a:solidFill>
                  <a:schemeClr val="accent6">
                    <a:lumMod val="50000"/>
                  </a:schemeClr>
                </a:solidFill>
                <a:latin typeface="Symbol" pitchFamily="18" charset="2"/>
              </a:rPr>
              <a:t>s</a:t>
            </a:r>
            <a:r>
              <a:rPr lang="en-US" baseline="-25000" dirty="0">
                <a:solidFill>
                  <a:schemeClr val="accent6">
                    <a:lumMod val="50000"/>
                  </a:schemeClr>
                </a:solidFill>
              </a:rPr>
              <a:t>1</a:t>
            </a:r>
            <a:r>
              <a:rPr lang="en-US" dirty="0">
                <a:solidFill>
                  <a:schemeClr val="accent6">
                    <a:lumMod val="50000"/>
                  </a:schemeClr>
                </a:solidFill>
                <a:latin typeface="+mj-lt"/>
              </a:rPr>
              <a:t> = 0.8, </a:t>
            </a:r>
            <a:r>
              <a:rPr lang="en-US" dirty="0">
                <a:solidFill>
                  <a:schemeClr val="accent6">
                    <a:lumMod val="50000"/>
                  </a:schemeClr>
                </a:solidFill>
                <a:latin typeface="Symbol" pitchFamily="18" charset="2"/>
              </a:rPr>
              <a:t>s</a:t>
            </a:r>
            <a:r>
              <a:rPr lang="en-US" baseline="-25000" dirty="0">
                <a:solidFill>
                  <a:schemeClr val="accent6">
                    <a:lumMod val="50000"/>
                  </a:schemeClr>
                </a:solidFill>
              </a:rPr>
              <a:t>2</a:t>
            </a:r>
            <a:r>
              <a:rPr lang="en-US" dirty="0">
                <a:solidFill>
                  <a:schemeClr val="accent6">
                    <a:lumMod val="50000"/>
                  </a:schemeClr>
                </a:solidFill>
                <a:latin typeface="+mj-lt"/>
              </a:rPr>
              <a:t> = 0.4  </a:t>
            </a:r>
            <a:r>
              <a:rPr lang="en-US" dirty="0">
                <a:solidFill>
                  <a:schemeClr val="accent6">
                    <a:lumMod val="50000"/>
                  </a:schemeClr>
                </a:solidFill>
                <a:sym typeface="Symbol"/>
              </a:rPr>
              <a:t> </a:t>
            </a:r>
            <a:r>
              <a:rPr lang="en-US" dirty="0">
                <a:solidFill>
                  <a:schemeClr val="accent6">
                    <a:lumMod val="50000"/>
                  </a:schemeClr>
                </a:solidFill>
                <a:latin typeface="+mj-lt"/>
              </a:rPr>
              <a:t> Dynamic range </a:t>
            </a:r>
            <a:r>
              <a:rPr lang="en-US" dirty="0">
                <a:solidFill>
                  <a:schemeClr val="accent6">
                    <a:lumMod val="50000"/>
                  </a:schemeClr>
                </a:solidFill>
                <a:latin typeface="+mj-lt"/>
                <a:sym typeface="Symbol"/>
              </a:rPr>
              <a:t></a:t>
            </a:r>
            <a:r>
              <a:rPr lang="en-US" dirty="0">
                <a:solidFill>
                  <a:schemeClr val="accent6">
                    <a:lumMod val="50000"/>
                  </a:schemeClr>
                </a:solidFill>
                <a:latin typeface="+mj-lt"/>
              </a:rPr>
              <a:t> 36.0</a:t>
            </a:r>
          </a:p>
        </p:txBody>
      </p:sp>
      <p:sp>
        <p:nvSpPr>
          <p:cNvPr id="4" name="Slide Number Placeholder 3"/>
          <p:cNvSpPr>
            <a:spLocks noGrp="1"/>
          </p:cNvSpPr>
          <p:nvPr>
            <p:ph type="sldNum" sz="quarter" idx="12"/>
          </p:nvPr>
        </p:nvSpPr>
        <p:spPr/>
        <p:txBody>
          <a:bodyPr/>
          <a:lstStyle/>
          <a:p>
            <a:fld id="{86342A6D-3A02-46B1-AA34-1FB548202812}" type="slidenum">
              <a:rPr lang="en-US" smtClean="0"/>
              <a:pPr/>
              <a:t>61</a:t>
            </a:fld>
            <a:endParaRPr lang="en-US" dirty="0"/>
          </a:p>
        </p:txBody>
      </p:sp>
      <p:sp>
        <p:nvSpPr>
          <p:cNvPr id="136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a:t>CD-RNS Dynamic Range Upper Bound</a:t>
            </a:r>
          </a:p>
        </p:txBody>
      </p:sp>
      <p:sp>
        <p:nvSpPr>
          <p:cNvPr id="3" name="Content Placeholder 2"/>
          <p:cNvSpPr>
            <a:spLocks noGrp="1"/>
          </p:cNvSpPr>
          <p:nvPr>
            <p:ph idx="1"/>
          </p:nvPr>
        </p:nvSpPr>
        <p:spPr>
          <a:xfrm>
            <a:off x="341288" y="1600200"/>
            <a:ext cx="8648165" cy="4452870"/>
          </a:xfrm>
        </p:spPr>
        <p:txBody>
          <a:bodyPr>
            <a:normAutofit fontScale="92500" lnSpcReduction="10000"/>
          </a:bodyPr>
          <a:lstStyle/>
          <a:p>
            <a:r>
              <a:rPr lang="en-US" dirty="0">
                <a:solidFill>
                  <a:schemeClr val="accent6">
                    <a:lumMod val="50000"/>
                  </a:schemeClr>
                </a:solidFill>
                <a:latin typeface="+mj-lt"/>
              </a:rPr>
              <a:t>CD-RNS with the moduli </a:t>
            </a:r>
            <a:r>
              <a:rPr lang="en-US" dirty="0">
                <a:solidFill>
                  <a:schemeClr val="accent6">
                    <a:lumMod val="50000"/>
                  </a:schemeClr>
                </a:solidFill>
                <a:latin typeface="Symbol" pitchFamily="18" charset="2"/>
              </a:rPr>
              <a:t>m</a:t>
            </a:r>
            <a:r>
              <a:rPr lang="en-US" baseline="-25000" dirty="0">
                <a:solidFill>
                  <a:schemeClr val="accent6">
                    <a:lumMod val="50000"/>
                  </a:schemeClr>
                </a:solidFill>
              </a:rPr>
              <a:t>1</a:t>
            </a:r>
            <a:r>
              <a:rPr lang="en-US" dirty="0">
                <a:solidFill>
                  <a:schemeClr val="accent6">
                    <a:lumMod val="50000"/>
                  </a:schemeClr>
                </a:solidFill>
                <a:latin typeface="+mj-lt"/>
              </a:rPr>
              <a:t> and </a:t>
            </a:r>
            <a:r>
              <a:rPr lang="en-US" dirty="0">
                <a:solidFill>
                  <a:schemeClr val="accent6">
                    <a:lumMod val="50000"/>
                  </a:schemeClr>
                </a:solidFill>
                <a:latin typeface="Symbol" pitchFamily="18" charset="2"/>
              </a:rPr>
              <a:t>m</a:t>
            </a:r>
            <a:r>
              <a:rPr lang="en-US" baseline="-25000" dirty="0">
                <a:solidFill>
                  <a:schemeClr val="accent6">
                    <a:lumMod val="50000"/>
                  </a:schemeClr>
                </a:solidFill>
              </a:rPr>
              <a:t>0</a:t>
            </a:r>
            <a:r>
              <a:rPr lang="en-US" dirty="0">
                <a:solidFill>
                  <a:schemeClr val="accent6">
                    <a:lumMod val="50000"/>
                  </a:schemeClr>
                </a:solidFill>
                <a:latin typeface="+mj-lt"/>
              </a:rPr>
              <a:t>  </a:t>
            </a:r>
          </a:p>
          <a:p>
            <a:r>
              <a:rPr lang="en-US" dirty="0">
                <a:solidFill>
                  <a:schemeClr val="accent6">
                    <a:lumMod val="50000"/>
                  </a:schemeClr>
                </a:solidFill>
                <a:latin typeface="Symbol" pitchFamily="18" charset="2"/>
              </a:rPr>
              <a:t>d</a:t>
            </a:r>
            <a:r>
              <a:rPr lang="en-US" dirty="0">
                <a:solidFill>
                  <a:schemeClr val="accent6">
                    <a:lumMod val="50000"/>
                  </a:schemeClr>
                </a:solidFill>
              </a:rPr>
              <a:t> = Largest number that divides </a:t>
            </a:r>
            <a:r>
              <a:rPr lang="en-US" dirty="0">
                <a:solidFill>
                  <a:schemeClr val="accent6">
                    <a:lumMod val="50000"/>
                  </a:schemeClr>
                </a:solidFill>
                <a:latin typeface="Symbol" pitchFamily="18" charset="2"/>
              </a:rPr>
              <a:t>m</a:t>
            </a:r>
            <a:r>
              <a:rPr lang="en-US" baseline="-25000" dirty="0">
                <a:solidFill>
                  <a:schemeClr val="accent6">
                    <a:lumMod val="50000"/>
                  </a:schemeClr>
                </a:solidFill>
              </a:rPr>
              <a:t>1</a:t>
            </a:r>
            <a:r>
              <a:rPr lang="en-US" dirty="0">
                <a:solidFill>
                  <a:schemeClr val="accent6">
                    <a:lumMod val="50000"/>
                  </a:schemeClr>
                </a:solidFill>
              </a:rPr>
              <a:t> and </a:t>
            </a:r>
            <a:r>
              <a:rPr lang="en-US" dirty="0">
                <a:solidFill>
                  <a:schemeClr val="accent6">
                    <a:lumMod val="50000"/>
                  </a:schemeClr>
                </a:solidFill>
                <a:latin typeface="Symbol" pitchFamily="18" charset="2"/>
              </a:rPr>
              <a:t>m</a:t>
            </a:r>
            <a:r>
              <a:rPr lang="en-US" baseline="-25000" dirty="0">
                <a:solidFill>
                  <a:schemeClr val="accent6">
                    <a:lumMod val="50000"/>
                  </a:schemeClr>
                </a:solidFill>
              </a:rPr>
              <a:t>0</a:t>
            </a:r>
            <a:r>
              <a:rPr lang="en-US" dirty="0">
                <a:solidFill>
                  <a:schemeClr val="accent6">
                    <a:lumMod val="50000"/>
                  </a:schemeClr>
                </a:solidFill>
              </a:rPr>
              <a:t> if it exists, 0 otherwise</a:t>
            </a:r>
          </a:p>
          <a:p>
            <a:r>
              <a:rPr lang="en-US" b="1" dirty="0">
                <a:solidFill>
                  <a:schemeClr val="accent6">
                    <a:lumMod val="50000"/>
                  </a:schemeClr>
                </a:solidFill>
                <a:latin typeface="+mj-lt"/>
              </a:rPr>
              <a:t>Theorem 3: </a:t>
            </a:r>
            <a:r>
              <a:rPr lang="en-US" dirty="0">
                <a:solidFill>
                  <a:schemeClr val="accent6">
                    <a:lumMod val="50000"/>
                  </a:schemeClr>
                </a:solidFill>
                <a:latin typeface="+mj-lt"/>
              </a:rPr>
              <a:t>Dynamic range is at most</a:t>
            </a:r>
          </a:p>
          <a:p>
            <a:pPr>
              <a:buNone/>
            </a:pPr>
            <a:r>
              <a:rPr lang="en-US" dirty="0">
                <a:solidFill>
                  <a:schemeClr val="accent6">
                    <a:lumMod val="50000"/>
                  </a:schemeClr>
                </a:solidFill>
                <a:latin typeface="+mj-lt"/>
              </a:rPr>
              <a:t>	max(</a:t>
            </a:r>
            <a:r>
              <a:rPr lang="en-US" dirty="0">
                <a:solidFill>
                  <a:schemeClr val="accent6">
                    <a:lumMod val="50000"/>
                  </a:schemeClr>
                </a:solidFill>
                <a:latin typeface="Symbol" pitchFamily="18" charset="2"/>
              </a:rPr>
              <a:t>m</a:t>
            </a:r>
            <a:r>
              <a:rPr lang="en-US" baseline="-25000" dirty="0">
                <a:solidFill>
                  <a:schemeClr val="accent6">
                    <a:lumMod val="50000"/>
                  </a:schemeClr>
                </a:solidFill>
              </a:rPr>
              <a:t>0</a:t>
            </a:r>
            <a:r>
              <a:rPr lang="en-US" sz="1400" dirty="0">
                <a:solidFill>
                  <a:schemeClr val="accent6">
                    <a:lumMod val="50000"/>
                  </a:schemeClr>
                </a:solidFill>
                <a:latin typeface="+mj-lt"/>
              </a:rPr>
              <a:t> </a:t>
            </a:r>
            <a:r>
              <a:rPr lang="en-US" dirty="0">
                <a:solidFill>
                  <a:schemeClr val="accent6">
                    <a:lumMod val="50000"/>
                  </a:schemeClr>
                </a:solidFill>
                <a:sym typeface="Symbol"/>
              </a:rPr>
              <a:t></a:t>
            </a:r>
            <a:r>
              <a:rPr lang="en-US" dirty="0">
                <a:solidFill>
                  <a:schemeClr val="accent6">
                    <a:lumMod val="50000"/>
                  </a:schemeClr>
                </a:solidFill>
                <a:latin typeface="Symbol" pitchFamily="18" charset="2"/>
              </a:rPr>
              <a:t>m</a:t>
            </a:r>
            <a:r>
              <a:rPr lang="en-US" baseline="-25000" dirty="0">
                <a:solidFill>
                  <a:schemeClr val="accent6">
                    <a:lumMod val="50000"/>
                  </a:schemeClr>
                </a:solidFill>
              </a:rPr>
              <a:t>1</a:t>
            </a:r>
            <a:r>
              <a:rPr lang="en-US" dirty="0">
                <a:solidFill>
                  <a:schemeClr val="accent6">
                    <a:lumMod val="50000"/>
                  </a:schemeClr>
                </a:solidFill>
                <a:latin typeface="+mj-lt"/>
              </a:rPr>
              <a:t>/</a:t>
            </a:r>
            <a:r>
              <a:rPr lang="en-US" dirty="0">
                <a:solidFill>
                  <a:schemeClr val="accent6">
                    <a:lumMod val="50000"/>
                  </a:schemeClr>
                </a:solidFill>
                <a:latin typeface="Symbol" pitchFamily="18" charset="2"/>
              </a:rPr>
              <a:t>g</a:t>
            </a:r>
            <a:r>
              <a:rPr lang="en-US" dirty="0">
                <a:solidFill>
                  <a:schemeClr val="accent6">
                    <a:lumMod val="50000"/>
                  </a:schemeClr>
                </a:solidFill>
                <a:sym typeface="Symbol"/>
              </a:rPr>
              <a:t></a:t>
            </a:r>
            <a:r>
              <a:rPr lang="en-US" dirty="0">
                <a:solidFill>
                  <a:schemeClr val="accent6">
                    <a:lumMod val="50000"/>
                  </a:schemeClr>
                </a:solidFill>
                <a:latin typeface="+mj-lt"/>
              </a:rPr>
              <a:t>, </a:t>
            </a:r>
            <a:r>
              <a:rPr lang="en-US" dirty="0">
                <a:solidFill>
                  <a:schemeClr val="accent6">
                    <a:lumMod val="50000"/>
                  </a:schemeClr>
                </a:solidFill>
                <a:latin typeface="Symbol" pitchFamily="18" charset="2"/>
              </a:rPr>
              <a:t>m</a:t>
            </a:r>
            <a:r>
              <a:rPr lang="en-US" baseline="-25000" dirty="0">
                <a:solidFill>
                  <a:schemeClr val="accent6">
                    <a:lumMod val="50000"/>
                  </a:schemeClr>
                </a:solidFill>
              </a:rPr>
              <a:t>1</a:t>
            </a:r>
            <a:r>
              <a:rPr lang="en-US" sz="1400" dirty="0">
                <a:solidFill>
                  <a:schemeClr val="accent6">
                    <a:lumMod val="50000"/>
                  </a:schemeClr>
                </a:solidFill>
              </a:rPr>
              <a:t> </a:t>
            </a:r>
            <a:r>
              <a:rPr lang="en-US" dirty="0">
                <a:solidFill>
                  <a:schemeClr val="accent6">
                    <a:lumMod val="50000"/>
                  </a:schemeClr>
                </a:solidFill>
                <a:sym typeface="Symbol"/>
              </a:rPr>
              <a:t></a:t>
            </a:r>
            <a:r>
              <a:rPr lang="en-US" dirty="0">
                <a:solidFill>
                  <a:schemeClr val="accent6">
                    <a:lumMod val="50000"/>
                  </a:schemeClr>
                </a:solidFill>
                <a:latin typeface="Symbol" pitchFamily="18" charset="2"/>
              </a:rPr>
              <a:t>m</a:t>
            </a:r>
            <a:r>
              <a:rPr lang="en-US" baseline="-25000" dirty="0">
                <a:solidFill>
                  <a:schemeClr val="accent6">
                    <a:lumMod val="50000"/>
                  </a:schemeClr>
                </a:solidFill>
              </a:rPr>
              <a:t>0</a:t>
            </a:r>
            <a:r>
              <a:rPr lang="en-US" dirty="0">
                <a:solidFill>
                  <a:schemeClr val="accent6">
                    <a:lumMod val="50000"/>
                  </a:schemeClr>
                </a:solidFill>
              </a:rPr>
              <a:t>/</a:t>
            </a:r>
            <a:r>
              <a:rPr lang="en-US" dirty="0">
                <a:solidFill>
                  <a:schemeClr val="accent6">
                    <a:lumMod val="50000"/>
                  </a:schemeClr>
                </a:solidFill>
                <a:latin typeface="Symbol" pitchFamily="18" charset="2"/>
              </a:rPr>
              <a:t>g</a:t>
            </a:r>
            <a:r>
              <a:rPr lang="en-US" dirty="0">
                <a:solidFill>
                  <a:schemeClr val="accent6">
                    <a:lumMod val="50000"/>
                  </a:schemeClr>
                </a:solidFill>
                <a:sym typeface="Symbol"/>
              </a:rPr>
              <a:t></a:t>
            </a:r>
            <a:r>
              <a:rPr lang="en-US" dirty="0">
                <a:solidFill>
                  <a:schemeClr val="accent6">
                    <a:lumMod val="50000"/>
                  </a:schemeClr>
                </a:solidFill>
                <a:latin typeface="+mj-lt"/>
              </a:rPr>
              <a:t>)</a:t>
            </a:r>
          </a:p>
          <a:p>
            <a:pPr>
              <a:buNone/>
            </a:pPr>
            <a:r>
              <a:rPr lang="en-US" dirty="0">
                <a:solidFill>
                  <a:schemeClr val="accent6">
                    <a:lumMod val="50000"/>
                  </a:schemeClr>
                </a:solidFill>
                <a:latin typeface="+mj-lt"/>
              </a:rPr>
              <a:t>    where </a:t>
            </a:r>
            <a:r>
              <a:rPr lang="en-US" dirty="0">
                <a:solidFill>
                  <a:schemeClr val="accent6">
                    <a:lumMod val="50000"/>
                  </a:schemeClr>
                </a:solidFill>
                <a:latin typeface="Symbol" pitchFamily="18" charset="2"/>
              </a:rPr>
              <a:t>g</a:t>
            </a:r>
            <a:r>
              <a:rPr lang="en-US" dirty="0">
                <a:solidFill>
                  <a:schemeClr val="accent6">
                    <a:lumMod val="50000"/>
                  </a:schemeClr>
                </a:solidFill>
              </a:rPr>
              <a:t> = max(2</a:t>
            </a:r>
            <a:r>
              <a:rPr lang="en-US" dirty="0">
                <a:solidFill>
                  <a:schemeClr val="accent6">
                    <a:lumMod val="50000"/>
                  </a:schemeClr>
                </a:solidFill>
                <a:latin typeface="Symbol" pitchFamily="18" charset="2"/>
              </a:rPr>
              <a:t>e</a:t>
            </a:r>
            <a:r>
              <a:rPr lang="en-US" baseline="-25000" dirty="0">
                <a:solidFill>
                  <a:schemeClr val="accent6">
                    <a:lumMod val="50000"/>
                  </a:schemeClr>
                </a:solidFill>
              </a:rPr>
              <a:t>max</a:t>
            </a:r>
            <a:r>
              <a:rPr lang="en-US" dirty="0">
                <a:solidFill>
                  <a:schemeClr val="accent6">
                    <a:lumMod val="50000"/>
                  </a:schemeClr>
                </a:solidFill>
              </a:rPr>
              <a:t>, </a:t>
            </a:r>
            <a:r>
              <a:rPr lang="en-US" dirty="0">
                <a:solidFill>
                  <a:schemeClr val="accent6">
                    <a:lumMod val="50000"/>
                  </a:schemeClr>
                </a:solidFill>
                <a:latin typeface="Symbol" pitchFamily="18" charset="2"/>
              </a:rPr>
              <a:t>d</a:t>
            </a:r>
            <a:r>
              <a:rPr lang="en-US" dirty="0">
                <a:solidFill>
                  <a:schemeClr val="accent6">
                    <a:lumMod val="50000"/>
                  </a:schemeClr>
                </a:solidFill>
              </a:rPr>
              <a:t>)</a:t>
            </a:r>
            <a:endParaRPr lang="en-US" baseline="-25000" dirty="0">
              <a:solidFill>
                <a:schemeClr val="accent6">
                  <a:lumMod val="50000"/>
                </a:schemeClr>
              </a:solidFill>
              <a:latin typeface="+mj-lt"/>
            </a:endParaRPr>
          </a:p>
          <a:p>
            <a:r>
              <a:rPr lang="en-US" b="1" dirty="0">
                <a:solidFill>
                  <a:schemeClr val="accent6">
                    <a:lumMod val="50000"/>
                  </a:schemeClr>
                </a:solidFill>
                <a:latin typeface="+mj-lt"/>
              </a:rPr>
              <a:t>Intuition: </a:t>
            </a:r>
            <a:r>
              <a:rPr lang="en-US" dirty="0">
                <a:solidFill>
                  <a:schemeClr val="accent6">
                    <a:lumMod val="50000"/>
                  </a:schemeClr>
                </a:solidFill>
                <a:latin typeface="+mj-lt"/>
              </a:rPr>
              <a:t>Remove floors to get </a:t>
            </a:r>
            <a:r>
              <a:rPr lang="en-US" dirty="0">
                <a:solidFill>
                  <a:schemeClr val="accent6">
                    <a:lumMod val="50000"/>
                  </a:schemeClr>
                </a:solidFill>
                <a:latin typeface="Symbol" pitchFamily="18" charset="2"/>
              </a:rPr>
              <a:t>m</a:t>
            </a:r>
            <a:r>
              <a:rPr lang="en-US" baseline="-25000" dirty="0">
                <a:solidFill>
                  <a:schemeClr val="accent6">
                    <a:lumMod val="50000"/>
                  </a:schemeClr>
                </a:solidFill>
              </a:rPr>
              <a:t>0</a:t>
            </a:r>
            <a:r>
              <a:rPr lang="en-US" dirty="0">
                <a:solidFill>
                  <a:schemeClr val="accent6">
                    <a:lumMod val="50000"/>
                  </a:schemeClr>
                </a:solidFill>
                <a:latin typeface="Symbol" pitchFamily="18" charset="2"/>
              </a:rPr>
              <a:t>m</a:t>
            </a:r>
            <a:r>
              <a:rPr lang="en-US" baseline="-25000" dirty="0">
                <a:solidFill>
                  <a:schemeClr val="accent6">
                    <a:lumMod val="50000"/>
                  </a:schemeClr>
                </a:solidFill>
              </a:rPr>
              <a:t>1</a:t>
            </a:r>
            <a:r>
              <a:rPr lang="en-US" dirty="0">
                <a:solidFill>
                  <a:schemeClr val="accent6">
                    <a:lumMod val="50000"/>
                  </a:schemeClr>
                </a:solidFill>
                <a:latin typeface="+mj-lt"/>
              </a:rPr>
              <a:t>/</a:t>
            </a:r>
            <a:r>
              <a:rPr lang="en-US" dirty="0">
                <a:solidFill>
                  <a:schemeClr val="accent6">
                    <a:lumMod val="50000"/>
                  </a:schemeClr>
                </a:solidFill>
                <a:latin typeface="Symbol" pitchFamily="18" charset="2"/>
              </a:rPr>
              <a:t>g</a:t>
            </a:r>
            <a:endParaRPr lang="en-US" dirty="0">
              <a:solidFill>
                <a:schemeClr val="accent6">
                  <a:lumMod val="50000"/>
                </a:schemeClr>
              </a:solidFill>
              <a:latin typeface="+mj-lt"/>
            </a:endParaRPr>
          </a:p>
          <a:p>
            <a:r>
              <a:rPr lang="en-US" b="1" dirty="0">
                <a:solidFill>
                  <a:schemeClr val="accent6">
                    <a:lumMod val="50000"/>
                  </a:schemeClr>
                </a:solidFill>
                <a:latin typeface="+mj-lt"/>
              </a:rPr>
              <a:t>Example 6: </a:t>
            </a:r>
            <a:r>
              <a:rPr lang="en-US" dirty="0">
                <a:solidFill>
                  <a:schemeClr val="accent6">
                    <a:lumMod val="50000"/>
                  </a:schemeClr>
                </a:solidFill>
                <a:latin typeface="+mj-lt"/>
              </a:rPr>
              <a:t>CD-RNS with</a:t>
            </a:r>
            <a:r>
              <a:rPr lang="en-US" b="1" dirty="0">
                <a:solidFill>
                  <a:schemeClr val="accent6">
                    <a:lumMod val="50000"/>
                  </a:schemeClr>
                </a:solidFill>
                <a:latin typeface="+mj-lt"/>
              </a:rPr>
              <a:t> </a:t>
            </a:r>
            <a:r>
              <a:rPr lang="en-US" dirty="0">
                <a:solidFill>
                  <a:schemeClr val="accent6">
                    <a:lumMod val="50000"/>
                  </a:schemeClr>
                </a:solidFill>
                <a:latin typeface="Symbol" pitchFamily="18" charset="2"/>
              </a:rPr>
              <a:t>m</a:t>
            </a:r>
            <a:r>
              <a:rPr lang="en-US" baseline="-25000" dirty="0">
                <a:solidFill>
                  <a:schemeClr val="accent6">
                    <a:lumMod val="50000"/>
                  </a:schemeClr>
                </a:solidFill>
              </a:rPr>
              <a:t>1</a:t>
            </a:r>
            <a:r>
              <a:rPr lang="en-US" dirty="0">
                <a:solidFill>
                  <a:schemeClr val="accent6">
                    <a:lumMod val="50000"/>
                  </a:schemeClr>
                </a:solidFill>
                <a:latin typeface="+mj-lt"/>
              </a:rPr>
              <a:t> = 4.4, </a:t>
            </a:r>
            <a:r>
              <a:rPr lang="en-US" dirty="0">
                <a:solidFill>
                  <a:schemeClr val="accent6">
                    <a:lumMod val="50000"/>
                  </a:schemeClr>
                </a:solidFill>
                <a:latin typeface="Symbol" pitchFamily="18" charset="2"/>
              </a:rPr>
              <a:t>m</a:t>
            </a:r>
            <a:r>
              <a:rPr lang="en-US" baseline="-25000" dirty="0">
                <a:solidFill>
                  <a:schemeClr val="accent6">
                    <a:lumMod val="50000"/>
                  </a:schemeClr>
                </a:solidFill>
              </a:rPr>
              <a:t>0</a:t>
            </a:r>
            <a:r>
              <a:rPr lang="en-US" dirty="0">
                <a:solidFill>
                  <a:schemeClr val="accent6">
                    <a:lumMod val="50000"/>
                  </a:schemeClr>
                </a:solidFill>
                <a:latin typeface="+mj-lt"/>
              </a:rPr>
              <a:t> = 3.6, </a:t>
            </a:r>
            <a:r>
              <a:rPr lang="en-US" dirty="0" err="1">
                <a:solidFill>
                  <a:schemeClr val="accent6">
                    <a:lumMod val="50000"/>
                  </a:schemeClr>
                </a:solidFill>
                <a:latin typeface="Symbol" pitchFamily="18" charset="2"/>
              </a:rPr>
              <a:t>e</a:t>
            </a:r>
            <a:r>
              <a:rPr lang="en-US" baseline="-25000" dirty="0" err="1">
                <a:solidFill>
                  <a:schemeClr val="accent6">
                    <a:lumMod val="50000"/>
                  </a:schemeClr>
                </a:solidFill>
              </a:rPr>
              <a:t>max</a:t>
            </a:r>
            <a:r>
              <a:rPr lang="en-US" dirty="0">
                <a:solidFill>
                  <a:schemeClr val="accent6">
                    <a:lumMod val="50000"/>
                  </a:schemeClr>
                </a:solidFill>
                <a:latin typeface="+mj-lt"/>
              </a:rPr>
              <a:t> = 0.2  </a:t>
            </a:r>
            <a:r>
              <a:rPr lang="en-US" dirty="0">
                <a:solidFill>
                  <a:schemeClr val="accent6">
                    <a:lumMod val="50000"/>
                  </a:schemeClr>
                </a:solidFill>
                <a:latin typeface="+mj-lt"/>
                <a:sym typeface="Symbol"/>
              </a:rPr>
              <a:t>  </a:t>
            </a:r>
            <a:r>
              <a:rPr lang="en-US" dirty="0">
                <a:solidFill>
                  <a:schemeClr val="accent6">
                    <a:lumMod val="50000"/>
                  </a:schemeClr>
                </a:solidFill>
                <a:latin typeface="Symbol" pitchFamily="18" charset="2"/>
              </a:rPr>
              <a:t>d</a:t>
            </a:r>
            <a:r>
              <a:rPr lang="en-US" dirty="0">
                <a:solidFill>
                  <a:schemeClr val="accent6">
                    <a:lumMod val="50000"/>
                  </a:schemeClr>
                </a:solidFill>
                <a:latin typeface="+mj-lt"/>
              </a:rPr>
              <a:t> = 0.4, </a:t>
            </a:r>
            <a:r>
              <a:rPr lang="en-US" dirty="0">
                <a:solidFill>
                  <a:schemeClr val="accent6">
                    <a:lumMod val="50000"/>
                  </a:schemeClr>
                </a:solidFill>
                <a:latin typeface="Symbol" pitchFamily="18" charset="2"/>
              </a:rPr>
              <a:t>g</a:t>
            </a:r>
            <a:r>
              <a:rPr lang="en-US" dirty="0">
                <a:solidFill>
                  <a:schemeClr val="accent6">
                    <a:lumMod val="50000"/>
                  </a:schemeClr>
                </a:solidFill>
                <a:latin typeface="+mj-lt"/>
              </a:rPr>
              <a:t> = 0.4  </a:t>
            </a:r>
            <a:r>
              <a:rPr lang="en-US" dirty="0">
                <a:solidFill>
                  <a:schemeClr val="accent6">
                    <a:lumMod val="50000"/>
                  </a:schemeClr>
                </a:solidFill>
                <a:sym typeface="Symbol"/>
              </a:rPr>
              <a:t> </a:t>
            </a:r>
            <a:r>
              <a:rPr lang="en-US" dirty="0">
                <a:solidFill>
                  <a:schemeClr val="accent6">
                    <a:lumMod val="50000"/>
                  </a:schemeClr>
                </a:solidFill>
                <a:latin typeface="+mj-lt"/>
              </a:rPr>
              <a:t> Dynamic range </a:t>
            </a:r>
            <a:r>
              <a:rPr lang="en-US" dirty="0">
                <a:solidFill>
                  <a:schemeClr val="accent6">
                    <a:lumMod val="50000"/>
                  </a:schemeClr>
                </a:solidFill>
                <a:latin typeface="+mj-lt"/>
                <a:sym typeface="Symbol"/>
              </a:rPr>
              <a:t></a:t>
            </a:r>
            <a:r>
              <a:rPr lang="en-US" dirty="0">
                <a:solidFill>
                  <a:schemeClr val="accent6">
                    <a:lumMod val="50000"/>
                  </a:schemeClr>
                </a:solidFill>
                <a:latin typeface="+mj-lt"/>
              </a:rPr>
              <a:t> 39.6</a:t>
            </a:r>
          </a:p>
        </p:txBody>
      </p:sp>
      <p:sp>
        <p:nvSpPr>
          <p:cNvPr id="4" name="Slide Number Placeholder 3"/>
          <p:cNvSpPr>
            <a:spLocks noGrp="1"/>
          </p:cNvSpPr>
          <p:nvPr>
            <p:ph type="sldNum" sz="quarter" idx="12"/>
          </p:nvPr>
        </p:nvSpPr>
        <p:spPr/>
        <p:txBody>
          <a:bodyPr/>
          <a:lstStyle/>
          <a:p>
            <a:fld id="{86342A6D-3A02-46B1-AA34-1FB548202812}" type="slidenum">
              <a:rPr lang="en-US" smtClean="0"/>
              <a:pPr/>
              <a:t>62</a:t>
            </a:fld>
            <a:endParaRPr lang="en-US" dirty="0"/>
          </a:p>
        </p:txBody>
      </p:sp>
      <p:sp>
        <p:nvSpPr>
          <p:cNvPr id="136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 y="457200"/>
            <a:ext cx="8732520" cy="1143000"/>
          </a:xfrm>
        </p:spPr>
        <p:txBody>
          <a:bodyPr>
            <a:normAutofit fontScale="90000"/>
          </a:bodyPr>
          <a:lstStyle/>
          <a:p>
            <a:r>
              <a:rPr lang="en-US" dirty="0"/>
              <a:t>CD-RNS Lower/Upper Bounds Example</a:t>
            </a:r>
          </a:p>
        </p:txBody>
      </p:sp>
      <p:sp>
        <p:nvSpPr>
          <p:cNvPr id="3" name="Content Placeholder 2"/>
          <p:cNvSpPr>
            <a:spLocks noGrp="1"/>
          </p:cNvSpPr>
          <p:nvPr>
            <p:ph idx="1"/>
          </p:nvPr>
        </p:nvSpPr>
        <p:spPr>
          <a:xfrm>
            <a:off x="341289" y="1537596"/>
            <a:ext cx="4397537" cy="4632942"/>
          </a:xfrm>
        </p:spPr>
        <p:txBody>
          <a:bodyPr>
            <a:normAutofit/>
          </a:bodyPr>
          <a:lstStyle/>
          <a:p>
            <a:r>
              <a:rPr lang="en-US" dirty="0">
                <a:solidFill>
                  <a:schemeClr val="accent6">
                    <a:lumMod val="50000"/>
                  </a:schemeClr>
                </a:solidFill>
                <a:latin typeface="+mj-lt"/>
              </a:rPr>
              <a:t>Example 10 in paper</a:t>
            </a:r>
          </a:p>
          <a:p>
            <a:r>
              <a:rPr lang="en-US" dirty="0">
                <a:solidFill>
                  <a:schemeClr val="accent6">
                    <a:lumMod val="50000"/>
                  </a:schemeClr>
                </a:solidFill>
                <a:latin typeface="+mj-lt"/>
              </a:rPr>
              <a:t>Fix </a:t>
            </a:r>
            <a:r>
              <a:rPr lang="en-US" dirty="0">
                <a:solidFill>
                  <a:schemeClr val="accent6">
                    <a:lumMod val="50000"/>
                  </a:schemeClr>
                </a:solidFill>
                <a:latin typeface="Symbol" pitchFamily="18" charset="2"/>
              </a:rPr>
              <a:t>m</a:t>
            </a:r>
            <a:r>
              <a:rPr lang="en-US" baseline="-25000" dirty="0">
                <a:solidFill>
                  <a:schemeClr val="accent6">
                    <a:lumMod val="50000"/>
                  </a:schemeClr>
                </a:solidFill>
              </a:rPr>
              <a:t>1</a:t>
            </a:r>
            <a:r>
              <a:rPr lang="en-US" dirty="0">
                <a:solidFill>
                  <a:schemeClr val="accent6">
                    <a:lumMod val="50000"/>
                  </a:schemeClr>
                </a:solidFill>
                <a:latin typeface="+mj-lt"/>
              </a:rPr>
              <a:t> at 4.4</a:t>
            </a:r>
          </a:p>
          <a:p>
            <a:r>
              <a:rPr lang="en-US" dirty="0">
                <a:solidFill>
                  <a:schemeClr val="accent6">
                    <a:lumMod val="50000"/>
                  </a:schemeClr>
                </a:solidFill>
              </a:rPr>
              <a:t>Vary </a:t>
            </a:r>
            <a:r>
              <a:rPr lang="en-US" dirty="0">
                <a:solidFill>
                  <a:schemeClr val="accent6">
                    <a:lumMod val="50000"/>
                  </a:schemeClr>
                </a:solidFill>
                <a:latin typeface="Symbol" pitchFamily="18" charset="2"/>
              </a:rPr>
              <a:t>m</a:t>
            </a:r>
            <a:r>
              <a:rPr lang="en-US" baseline="-25000" dirty="0">
                <a:solidFill>
                  <a:schemeClr val="accent6">
                    <a:lumMod val="50000"/>
                  </a:schemeClr>
                </a:solidFill>
                <a:latin typeface="Symbol" pitchFamily="18" charset="2"/>
              </a:rPr>
              <a:t>0</a:t>
            </a:r>
            <a:r>
              <a:rPr lang="en-US" dirty="0">
                <a:solidFill>
                  <a:schemeClr val="accent6">
                    <a:lumMod val="50000"/>
                  </a:schemeClr>
                </a:solidFill>
              </a:rPr>
              <a:t> in steps of 0.1</a:t>
            </a:r>
          </a:p>
          <a:p>
            <a:r>
              <a:rPr lang="en-US" dirty="0">
                <a:solidFill>
                  <a:schemeClr val="accent6">
                    <a:lumMod val="50000"/>
                  </a:schemeClr>
                </a:solidFill>
                <a:latin typeface="+mj-lt"/>
              </a:rPr>
              <a:t>Range varies (dashed)</a:t>
            </a:r>
          </a:p>
          <a:p>
            <a:r>
              <a:rPr lang="en-US" dirty="0">
                <a:solidFill>
                  <a:schemeClr val="accent6">
                    <a:lumMod val="50000"/>
                  </a:schemeClr>
                </a:solidFill>
                <a:latin typeface="+mj-lt"/>
              </a:rPr>
              <a:t>Tightness varies</a:t>
            </a:r>
            <a:endParaRPr lang="en-US" baseline="-25000" dirty="0">
              <a:solidFill>
                <a:schemeClr val="accent6">
                  <a:lumMod val="50000"/>
                </a:schemeClr>
              </a:solidFill>
              <a:latin typeface="+mj-lt"/>
            </a:endParaRPr>
          </a:p>
          <a:p>
            <a:r>
              <a:rPr lang="en-US" dirty="0">
                <a:solidFill>
                  <a:schemeClr val="accent6">
                    <a:lumMod val="50000"/>
                  </a:schemeClr>
                </a:solidFill>
                <a:latin typeface="+mj-lt"/>
              </a:rPr>
              <a:t>Matching of upper bound = Optimality?</a:t>
            </a:r>
          </a:p>
          <a:p>
            <a:r>
              <a:rPr lang="en-US" dirty="0">
                <a:solidFill>
                  <a:schemeClr val="accent6">
                    <a:lumMod val="50000"/>
                  </a:schemeClr>
                </a:solidFill>
                <a:latin typeface="+mj-lt"/>
              </a:rPr>
              <a:t>Achieving wider range</a:t>
            </a:r>
          </a:p>
        </p:txBody>
      </p:sp>
      <p:sp>
        <p:nvSpPr>
          <p:cNvPr id="4" name="Slide Number Placeholder 3"/>
          <p:cNvSpPr>
            <a:spLocks noGrp="1"/>
          </p:cNvSpPr>
          <p:nvPr>
            <p:ph type="sldNum" sz="quarter" idx="12"/>
          </p:nvPr>
        </p:nvSpPr>
        <p:spPr/>
        <p:txBody>
          <a:bodyPr/>
          <a:lstStyle/>
          <a:p>
            <a:fld id="{86342A6D-3A02-46B1-AA34-1FB548202812}" type="slidenum">
              <a:rPr lang="en-US" smtClean="0"/>
              <a:pPr/>
              <a:t>63</a:t>
            </a:fld>
            <a:endParaRPr lang="en-US" dirty="0"/>
          </a:p>
        </p:txBody>
      </p:sp>
      <p:sp>
        <p:nvSpPr>
          <p:cNvPr id="136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a:extLst>
              <a:ext uri="{FF2B5EF4-FFF2-40B4-BE49-F238E27FC236}">
                <a16:creationId xmlns:a16="http://schemas.microsoft.com/office/drawing/2014/main" id="{77B18901-1597-405B-B46E-82F7C273C3D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4738826" y="1386708"/>
            <a:ext cx="4063885" cy="4934718"/>
          </a:xfrm>
          <a:prstGeom prst="rect">
            <a:avLst/>
          </a:prstGeom>
        </p:spPr>
      </p:pic>
    </p:spTree>
    <p:extLst>
      <p:ext uri="{BB962C8B-B14F-4D97-AF65-F5344CB8AC3E}">
        <p14:creationId xmlns:p14="http://schemas.microsoft.com/office/powerpoint/2010/main" val="2351270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7123" y="1600200"/>
            <a:ext cx="5645996" cy="4686300"/>
          </a:xfrm>
        </p:spPr>
        <p:txBody>
          <a:bodyPr>
            <a:normAutofit fontScale="92500" lnSpcReduction="20000"/>
          </a:bodyPr>
          <a:lstStyle/>
          <a:p>
            <a:pPr marL="0" indent="0">
              <a:buNone/>
            </a:pPr>
            <a:r>
              <a:rPr lang="en-US" sz="2400" b="1" dirty="0">
                <a:solidFill>
                  <a:srgbClr val="FF0000"/>
                </a:solidFill>
                <a:latin typeface="+mj-lt"/>
              </a:rPr>
              <a:t>Parallel processing</a:t>
            </a:r>
          </a:p>
          <a:p>
            <a:pPr marL="0" indent="0">
              <a:buNone/>
            </a:pPr>
            <a:r>
              <a:rPr lang="en-US" sz="2400" dirty="0">
                <a:solidFill>
                  <a:schemeClr val="accent6">
                    <a:lumMod val="50000"/>
                  </a:schemeClr>
                </a:solidFill>
                <a:latin typeface="+mj-lt"/>
              </a:rPr>
              <a:t>      Parallelism used extensively in human brain </a:t>
            </a:r>
          </a:p>
          <a:p>
            <a:pPr marL="0" indent="0">
              <a:buNone/>
            </a:pPr>
            <a:r>
              <a:rPr lang="en-US" sz="2400" dirty="0">
                <a:solidFill>
                  <a:schemeClr val="accent6">
                    <a:lumMod val="50000"/>
                  </a:schemeClr>
                </a:solidFill>
                <a:latin typeface="+mj-lt"/>
              </a:rPr>
              <a:t>      and other natural systems</a:t>
            </a:r>
          </a:p>
          <a:p>
            <a:pPr marL="0" indent="0">
              <a:buNone/>
            </a:pPr>
            <a:endParaRPr lang="en-US" sz="2400" dirty="0">
              <a:solidFill>
                <a:schemeClr val="accent6">
                  <a:lumMod val="50000"/>
                </a:schemeClr>
              </a:solidFill>
              <a:latin typeface="+mj-lt"/>
            </a:endParaRPr>
          </a:p>
          <a:p>
            <a:pPr marL="0" indent="0">
              <a:buNone/>
            </a:pPr>
            <a:endParaRPr lang="en-US" sz="900" dirty="0">
              <a:solidFill>
                <a:schemeClr val="accent6">
                  <a:lumMod val="50000"/>
                </a:schemeClr>
              </a:solidFill>
              <a:latin typeface="+mj-lt"/>
            </a:endParaRPr>
          </a:p>
          <a:p>
            <a:pPr marL="0" indent="0">
              <a:buNone/>
            </a:pPr>
            <a:r>
              <a:rPr lang="en-US" sz="2400" b="1" dirty="0">
                <a:solidFill>
                  <a:srgbClr val="FF0000"/>
                </a:solidFill>
                <a:latin typeface="+mj-lt"/>
              </a:rPr>
              <a:t>Dependable (fault-tolerant) computing</a:t>
            </a:r>
          </a:p>
          <a:p>
            <a:pPr marL="0" indent="0">
              <a:buNone/>
            </a:pPr>
            <a:r>
              <a:rPr lang="en-US" sz="2400" dirty="0">
                <a:solidFill>
                  <a:schemeClr val="accent6">
                    <a:lumMod val="50000"/>
                  </a:schemeClr>
                </a:solidFill>
                <a:latin typeface="+mj-lt"/>
              </a:rPr>
              <a:t>      The self-healing amphibian axolotl</a:t>
            </a:r>
          </a:p>
          <a:p>
            <a:pPr marL="0" indent="0">
              <a:buNone/>
            </a:pPr>
            <a:r>
              <a:rPr lang="en-US" sz="2400" dirty="0">
                <a:solidFill>
                  <a:schemeClr val="accent6">
                    <a:lumMod val="50000"/>
                  </a:schemeClr>
                </a:solidFill>
                <a:latin typeface="+mj-lt"/>
              </a:rPr>
              <a:t>      can regenerate a near-perfect replica </a:t>
            </a:r>
          </a:p>
          <a:p>
            <a:pPr marL="0" indent="0">
              <a:buNone/>
            </a:pPr>
            <a:r>
              <a:rPr lang="en-US" sz="2400" dirty="0">
                <a:solidFill>
                  <a:schemeClr val="accent6">
                    <a:lumMod val="50000"/>
                  </a:schemeClr>
                </a:solidFill>
                <a:latin typeface="+mj-lt"/>
              </a:rPr>
              <a:t>      of almost any body part it loses</a:t>
            </a:r>
          </a:p>
          <a:p>
            <a:pPr marL="0" indent="0">
              <a:buNone/>
            </a:pPr>
            <a:endParaRPr lang="en-US" sz="2400" dirty="0">
              <a:solidFill>
                <a:schemeClr val="accent6">
                  <a:lumMod val="50000"/>
                </a:schemeClr>
              </a:solidFill>
              <a:latin typeface="+mj-lt"/>
            </a:endParaRPr>
          </a:p>
          <a:p>
            <a:pPr marL="0" indent="0">
              <a:buNone/>
            </a:pPr>
            <a:endParaRPr lang="en-US" sz="800" dirty="0">
              <a:solidFill>
                <a:schemeClr val="accent6">
                  <a:lumMod val="50000"/>
                </a:schemeClr>
              </a:solidFill>
              <a:latin typeface="+mj-lt"/>
            </a:endParaRPr>
          </a:p>
          <a:p>
            <a:pPr marL="0" indent="0">
              <a:buNone/>
            </a:pPr>
            <a:r>
              <a:rPr lang="en-US" sz="2400" b="1" dirty="0">
                <a:solidFill>
                  <a:srgbClr val="FF0000"/>
                </a:solidFill>
                <a:latin typeface="+mj-lt"/>
              </a:rPr>
              <a:t>Computer arithmetic</a:t>
            </a:r>
          </a:p>
          <a:p>
            <a:pPr marL="0" indent="0">
              <a:buNone/>
            </a:pPr>
            <a:r>
              <a:rPr lang="en-US" sz="2400" dirty="0">
                <a:solidFill>
                  <a:schemeClr val="accent6">
                    <a:lumMod val="50000"/>
                  </a:schemeClr>
                </a:solidFill>
                <a:latin typeface="+mj-lt"/>
              </a:rPr>
              <a:t>      My subject area today: Use of residue</a:t>
            </a:r>
          </a:p>
          <a:p>
            <a:pPr marL="0" indent="0">
              <a:buNone/>
            </a:pPr>
            <a:r>
              <a:rPr lang="en-US" sz="2400" dirty="0">
                <a:solidFill>
                  <a:schemeClr val="accent6">
                    <a:lumMod val="50000"/>
                  </a:schemeClr>
                </a:solidFill>
                <a:latin typeface="+mj-lt"/>
              </a:rPr>
              <a:t>      representation in rat’s navigational system</a:t>
            </a:r>
          </a:p>
          <a:p>
            <a:pPr marL="0" indent="0">
              <a:buNone/>
            </a:pPr>
            <a:endParaRPr lang="en-US" sz="800" dirty="0">
              <a:solidFill>
                <a:schemeClr val="accent6">
                  <a:lumMod val="50000"/>
                </a:schemeClr>
              </a:solidFill>
              <a:latin typeface="+mj-lt"/>
            </a:endParaRPr>
          </a:p>
        </p:txBody>
      </p:sp>
      <p:sp>
        <p:nvSpPr>
          <p:cNvPr id="4" name="Slide Number Placeholder 3"/>
          <p:cNvSpPr>
            <a:spLocks noGrp="1"/>
          </p:cNvSpPr>
          <p:nvPr>
            <p:ph type="sldNum" sz="quarter" idx="12"/>
          </p:nvPr>
        </p:nvSpPr>
        <p:spPr/>
        <p:txBody>
          <a:bodyPr/>
          <a:lstStyle/>
          <a:p>
            <a:fld id="{86342A6D-3A02-46B1-AA34-1FB548202812}" type="slidenum">
              <a:rPr lang="en-US" smtClean="0"/>
              <a:pPr/>
              <a:t>7</a:t>
            </a:fld>
            <a:endParaRPr lang="en-US" dirty="0"/>
          </a:p>
        </p:txBody>
      </p:sp>
      <p:sp>
        <p:nvSpPr>
          <p:cNvPr id="136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a:extLst>
              <a:ext uri="{FF2B5EF4-FFF2-40B4-BE49-F238E27FC236}">
                <a16:creationId xmlns:a16="http://schemas.microsoft.com/office/drawing/2014/main" id="{F8947306-6627-420C-939D-E5863635CD1C}"/>
              </a:ext>
            </a:extLst>
          </p:cNvPr>
          <p:cNvSpPr/>
          <p:nvPr/>
        </p:nvSpPr>
        <p:spPr>
          <a:xfrm>
            <a:off x="8188195" y="4277458"/>
            <a:ext cx="328246" cy="120157"/>
          </a:xfrm>
          <a:prstGeom prst="rect">
            <a:avLst/>
          </a:prstGeom>
          <a:solidFill>
            <a:schemeClr val="bg1"/>
          </a:solidFill>
        </p:spPr>
        <p:txBody>
          <a:bodyPr wrap="square" rtlCol="0" anchor="ctr">
            <a:spAutoFit/>
          </a:bodyPr>
          <a:lstStyle/>
          <a:p>
            <a:pPr algn="ctr"/>
            <a:endParaRPr lang="en-US" sz="4400" b="1" dirty="0">
              <a:solidFill>
                <a:srgbClr val="00CC00"/>
              </a:solidFill>
              <a:latin typeface="+mj-lt"/>
              <a:ea typeface="+mj-ea"/>
              <a:cs typeface="B Titr" pitchFamily="2" charset="-78"/>
            </a:endParaRPr>
          </a:p>
        </p:txBody>
      </p:sp>
      <p:sp>
        <p:nvSpPr>
          <p:cNvPr id="2" name="Title 1"/>
          <p:cNvSpPr>
            <a:spLocks noGrp="1"/>
          </p:cNvSpPr>
          <p:nvPr>
            <p:ph type="title"/>
          </p:nvPr>
        </p:nvSpPr>
        <p:spPr>
          <a:xfrm>
            <a:off x="246185" y="457200"/>
            <a:ext cx="8648165" cy="1143000"/>
          </a:xfrm>
        </p:spPr>
        <p:txBody>
          <a:bodyPr>
            <a:noAutofit/>
          </a:bodyPr>
          <a:lstStyle/>
          <a:p>
            <a:r>
              <a:rPr lang="en-US" sz="3600" dirty="0"/>
              <a:t>How Looking at Nature Helps my Research</a:t>
            </a:r>
          </a:p>
        </p:txBody>
      </p:sp>
      <p:pic>
        <p:nvPicPr>
          <p:cNvPr id="7" name="Picture 6">
            <a:extLst>
              <a:ext uri="{FF2B5EF4-FFF2-40B4-BE49-F238E27FC236}">
                <a16:creationId xmlns:a16="http://schemas.microsoft.com/office/drawing/2014/main" id="{D1CFF9B6-B95F-433B-AF8C-1BF95A4B04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940" b="11324"/>
          <a:stretch/>
        </p:blipFill>
        <p:spPr>
          <a:xfrm>
            <a:off x="5621482" y="3106096"/>
            <a:ext cx="1800956" cy="1381992"/>
          </a:xfrm>
          <a:prstGeom prst="rect">
            <a:avLst/>
          </a:prstGeom>
        </p:spPr>
      </p:pic>
      <p:pic>
        <p:nvPicPr>
          <p:cNvPr id="90114" name="Picture 2" descr="Image result for human brain">
            <a:extLst>
              <a:ext uri="{FF2B5EF4-FFF2-40B4-BE49-F238E27FC236}">
                <a16:creationId xmlns:a16="http://schemas.microsoft.com/office/drawing/2014/main" id="{2822D3DA-686C-4F5D-B30F-7A5270F913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29"/>
          <a:stretch/>
        </p:blipFill>
        <p:spPr bwMode="auto">
          <a:xfrm>
            <a:off x="6282715" y="1603597"/>
            <a:ext cx="2183835" cy="1195034"/>
          </a:xfrm>
          <a:prstGeom prst="rect">
            <a:avLst/>
          </a:prstGeom>
          <a:noFill/>
          <a:extLst>
            <a:ext uri="{909E8E84-426E-40DD-AFC4-6F175D3DCCD1}">
              <a14:hiddenFill xmlns:a14="http://schemas.microsoft.com/office/drawing/2010/main">
                <a:solidFill>
                  <a:srgbClr val="FFFFFF"/>
                </a:solidFill>
              </a14:hiddenFill>
            </a:ext>
          </a:extLst>
        </p:spPr>
      </p:pic>
      <p:pic>
        <p:nvPicPr>
          <p:cNvPr id="90116" name="Picture 4" descr="Image result for rat running">
            <a:extLst>
              <a:ext uri="{FF2B5EF4-FFF2-40B4-BE49-F238E27FC236}">
                <a16:creationId xmlns:a16="http://schemas.microsoft.com/office/drawing/2014/main" id="{4D256BF3-AB9F-4994-BC7E-9102DDF1A4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2715" y="4561390"/>
            <a:ext cx="2183835" cy="1531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857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342A6D-3A02-46B1-AA34-1FB548202812}" type="slidenum">
              <a:rPr lang="en-US" smtClean="0"/>
              <a:pPr/>
              <a:t>8</a:t>
            </a:fld>
            <a:endParaRPr lang="en-US" dirty="0"/>
          </a:p>
        </p:txBody>
      </p:sp>
      <p:sp>
        <p:nvSpPr>
          <p:cNvPr id="136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a:extLst>
              <a:ext uri="{FF2B5EF4-FFF2-40B4-BE49-F238E27FC236}">
                <a16:creationId xmlns:a16="http://schemas.microsoft.com/office/drawing/2014/main" id="{F8947306-6627-420C-939D-E5863635CD1C}"/>
              </a:ext>
            </a:extLst>
          </p:cNvPr>
          <p:cNvSpPr/>
          <p:nvPr/>
        </p:nvSpPr>
        <p:spPr>
          <a:xfrm>
            <a:off x="8188195" y="4277458"/>
            <a:ext cx="328246" cy="120157"/>
          </a:xfrm>
          <a:prstGeom prst="rect">
            <a:avLst/>
          </a:prstGeom>
          <a:solidFill>
            <a:schemeClr val="bg1"/>
          </a:solidFill>
        </p:spPr>
        <p:txBody>
          <a:bodyPr wrap="square" rtlCol="0" anchor="ctr">
            <a:spAutoFit/>
          </a:bodyPr>
          <a:lstStyle/>
          <a:p>
            <a:pPr algn="ctr"/>
            <a:endParaRPr lang="en-US" sz="4400" b="1" dirty="0">
              <a:solidFill>
                <a:srgbClr val="00CC00"/>
              </a:solidFill>
              <a:latin typeface="+mj-lt"/>
              <a:ea typeface="+mj-ea"/>
              <a:cs typeface="B Titr" pitchFamily="2" charset="-78"/>
            </a:endParaRPr>
          </a:p>
        </p:txBody>
      </p:sp>
      <p:sp>
        <p:nvSpPr>
          <p:cNvPr id="2" name="Title 1"/>
          <p:cNvSpPr>
            <a:spLocks noGrp="1"/>
          </p:cNvSpPr>
          <p:nvPr>
            <p:ph type="title"/>
          </p:nvPr>
        </p:nvSpPr>
        <p:spPr>
          <a:xfrm>
            <a:off x="246185" y="457200"/>
            <a:ext cx="8648165" cy="1143000"/>
          </a:xfrm>
        </p:spPr>
        <p:txBody>
          <a:bodyPr>
            <a:noAutofit/>
          </a:bodyPr>
          <a:lstStyle/>
          <a:p>
            <a:r>
              <a:rPr lang="en-US" dirty="0"/>
              <a:t>Analog Computation Is Back!</a:t>
            </a:r>
          </a:p>
        </p:txBody>
      </p:sp>
      <p:sp>
        <p:nvSpPr>
          <p:cNvPr id="12" name="Text Box 17">
            <a:extLst>
              <a:ext uri="{FF2B5EF4-FFF2-40B4-BE49-F238E27FC236}">
                <a16:creationId xmlns:a16="http://schemas.microsoft.com/office/drawing/2014/main" id="{228CD993-B0E9-4E62-8E6C-E26BB9F25693}"/>
              </a:ext>
            </a:extLst>
          </p:cNvPr>
          <p:cNvSpPr txBox="1">
            <a:spLocks noChangeArrowheads="1"/>
          </p:cNvSpPr>
          <p:nvPr/>
        </p:nvSpPr>
        <p:spPr bwMode="auto">
          <a:xfrm>
            <a:off x="379000" y="1470211"/>
            <a:ext cx="8515350" cy="458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2400" dirty="0">
                <a:solidFill>
                  <a:srgbClr val="0033CC"/>
                </a:solidFill>
              </a:rPr>
              <a:t>Digital data has been replacing analog data for years:</a:t>
            </a:r>
            <a:r>
              <a:rPr lang="en-US" altLang="en-US" sz="2400" b="0" dirty="0">
                <a:solidFill>
                  <a:schemeClr val="tx2">
                    <a:lumMod val="85000"/>
                    <a:lumOff val="15000"/>
                  </a:schemeClr>
                </a:solidFill>
              </a:rPr>
              <a:t> From 1986 to 2007, share of digital stored data went from near-zero to 90%; a decade later, digital was fully dominant</a:t>
            </a:r>
          </a:p>
          <a:p>
            <a:pPr eaLnBrk="1" hangingPunct="1">
              <a:spcBef>
                <a:spcPct val="0"/>
              </a:spcBef>
              <a:buFontTx/>
              <a:buNone/>
              <a:defRPr/>
            </a:pPr>
            <a:endParaRPr lang="en-US" altLang="en-US" sz="1800" b="0" dirty="0">
              <a:solidFill>
                <a:schemeClr val="tx2">
                  <a:lumMod val="85000"/>
                  <a:lumOff val="15000"/>
                </a:schemeClr>
              </a:solidFill>
            </a:endParaRPr>
          </a:p>
          <a:p>
            <a:pPr eaLnBrk="1" hangingPunct="1">
              <a:spcBef>
                <a:spcPct val="0"/>
              </a:spcBef>
              <a:buFontTx/>
              <a:buNone/>
              <a:defRPr/>
            </a:pPr>
            <a:r>
              <a:rPr lang="en-US" altLang="en-US" sz="2400" dirty="0">
                <a:solidFill>
                  <a:srgbClr val="663300"/>
                </a:solidFill>
              </a:rPr>
              <a:t>We now struggle with complexity and energy limitations:</a:t>
            </a:r>
            <a:r>
              <a:rPr lang="en-US" altLang="en-US" sz="2400" b="0" dirty="0">
                <a:solidFill>
                  <a:schemeClr val="tx2">
                    <a:lumMod val="85000"/>
                    <a:lumOff val="15000"/>
                  </a:schemeClr>
                </a:solidFill>
              </a:rPr>
              <a:t> The solution seems to be approximate and analog computing</a:t>
            </a:r>
          </a:p>
          <a:p>
            <a:pPr eaLnBrk="1" hangingPunct="1">
              <a:spcBef>
                <a:spcPct val="0"/>
              </a:spcBef>
              <a:buFontTx/>
              <a:buNone/>
              <a:defRPr/>
            </a:pPr>
            <a:endParaRPr lang="en-US" altLang="en-US" sz="1800" b="0" dirty="0">
              <a:solidFill>
                <a:schemeClr val="tx2">
                  <a:lumMod val="85000"/>
                  <a:lumOff val="15000"/>
                </a:schemeClr>
              </a:solidFill>
            </a:endParaRPr>
          </a:p>
          <a:p>
            <a:pPr eaLnBrk="1" hangingPunct="1">
              <a:spcBef>
                <a:spcPct val="0"/>
              </a:spcBef>
              <a:buFontTx/>
              <a:buNone/>
              <a:defRPr/>
            </a:pPr>
            <a:r>
              <a:rPr lang="en-US" altLang="en-US" sz="2400" dirty="0">
                <a:solidFill>
                  <a:schemeClr val="accent5">
                    <a:lumMod val="50000"/>
                  </a:schemeClr>
                </a:solidFill>
              </a:rPr>
              <a:t>Hybrid digital/analog can give us the best of both worlds:</a:t>
            </a:r>
            <a:r>
              <a:rPr lang="en-US" altLang="en-US" sz="2400" b="0" dirty="0">
                <a:solidFill>
                  <a:schemeClr val="accent5">
                    <a:lumMod val="50000"/>
                  </a:schemeClr>
                </a:solidFill>
              </a:rPr>
              <a:t> </a:t>
            </a:r>
            <a:r>
              <a:rPr lang="en-US" altLang="en-US" sz="2400" b="0" dirty="0">
                <a:solidFill>
                  <a:schemeClr val="tx2">
                    <a:lumMod val="85000"/>
                    <a:lumOff val="15000"/>
                  </a:schemeClr>
                </a:solidFill>
              </a:rPr>
              <a:t>Digital’s higher latency and power used only when needed</a:t>
            </a:r>
            <a:endParaRPr lang="en-US" altLang="en-US" sz="2400" i="1" dirty="0">
              <a:solidFill>
                <a:srgbClr val="FF0000"/>
              </a:solidFill>
            </a:endParaRPr>
          </a:p>
          <a:p>
            <a:pPr eaLnBrk="1" hangingPunct="1">
              <a:spcBef>
                <a:spcPct val="0"/>
              </a:spcBef>
              <a:buFontTx/>
              <a:buNone/>
              <a:defRPr/>
            </a:pPr>
            <a:endParaRPr lang="en-US" altLang="en-US" sz="1600" b="0" dirty="0">
              <a:solidFill>
                <a:schemeClr val="tx2">
                  <a:lumMod val="85000"/>
                  <a:lumOff val="15000"/>
                </a:schemeClr>
              </a:solidFill>
            </a:endParaRPr>
          </a:p>
          <a:p>
            <a:pPr eaLnBrk="1" hangingPunct="1">
              <a:spcBef>
                <a:spcPct val="0"/>
              </a:spcBef>
              <a:buFontTx/>
              <a:buNone/>
              <a:defRPr/>
            </a:pPr>
            <a:r>
              <a:rPr lang="en-US" altLang="en-US" sz="2400" dirty="0">
                <a:solidFill>
                  <a:srgbClr val="FF0000"/>
                </a:solidFill>
              </a:rPr>
              <a:t>Hence, multi-resolution representations are desirable:</a:t>
            </a:r>
            <a:r>
              <a:rPr lang="en-US" altLang="en-US" sz="2400" b="0" dirty="0">
                <a:solidFill>
                  <a:schemeClr val="tx2">
                    <a:lumMod val="85000"/>
                    <a:lumOff val="15000"/>
                  </a:schemeClr>
                </a:solidFill>
              </a:rPr>
              <a:t> Combine fast, efficient low-precision computation with slower, energy-intensive high-precision computation</a:t>
            </a:r>
            <a:endParaRPr lang="en-US" altLang="en-US" sz="2400" i="1" dirty="0">
              <a:solidFill>
                <a:srgbClr val="FF0000"/>
              </a:solidFill>
            </a:endParaRPr>
          </a:p>
        </p:txBody>
      </p:sp>
    </p:spTree>
    <p:extLst>
      <p:ext uri="{BB962C8B-B14F-4D97-AF65-F5344CB8AC3E}">
        <p14:creationId xmlns:p14="http://schemas.microsoft.com/office/powerpoint/2010/main" val="2176312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4994"/>
          </a:xfrm>
        </p:spPr>
        <p:txBody>
          <a:bodyPr>
            <a:normAutofit/>
          </a:bodyPr>
          <a:lstStyle/>
          <a:p>
            <a:r>
              <a:rPr lang="en-US" dirty="0"/>
              <a:t>Analog Computers as Simulators</a:t>
            </a:r>
          </a:p>
        </p:txBody>
      </p:sp>
      <p:sp>
        <p:nvSpPr>
          <p:cNvPr id="4" name="Slide Number Placeholder 3"/>
          <p:cNvSpPr>
            <a:spLocks noGrp="1"/>
          </p:cNvSpPr>
          <p:nvPr>
            <p:ph type="sldNum" sz="quarter" idx="12"/>
          </p:nvPr>
        </p:nvSpPr>
        <p:spPr/>
        <p:txBody>
          <a:bodyPr/>
          <a:lstStyle/>
          <a:p>
            <a:fld id="{86342A6D-3A02-46B1-AA34-1FB548202812}" type="slidenum">
              <a:rPr lang="en-US" smtClean="0"/>
              <a:pPr/>
              <a:t>9</a:t>
            </a:fld>
            <a:endParaRPr lang="en-US" dirty="0"/>
          </a:p>
        </p:txBody>
      </p:sp>
      <p:pic>
        <p:nvPicPr>
          <p:cNvPr id="94210" name="Picture 2">
            <a:extLst>
              <a:ext uri="{FF2B5EF4-FFF2-40B4-BE49-F238E27FC236}">
                <a16:creationId xmlns:a16="http://schemas.microsoft.com/office/drawing/2014/main" id="{9B283543-9A1A-49D0-A3E2-3BC21A55489A}"/>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3428" t="7430" r="4671" b="3291"/>
          <a:stretch/>
        </p:blipFill>
        <p:spPr bwMode="auto">
          <a:xfrm>
            <a:off x="317136" y="1422479"/>
            <a:ext cx="2107454" cy="242796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3D6056B-D535-4A6C-B890-FEE14B545D1A}"/>
              </a:ext>
            </a:extLst>
          </p:cNvPr>
          <p:cNvSpPr txBox="1"/>
          <p:nvPr/>
        </p:nvSpPr>
        <p:spPr>
          <a:xfrm>
            <a:off x="2268066" y="1417060"/>
            <a:ext cx="1856597" cy="800219"/>
          </a:xfrm>
          <a:prstGeom prst="rect">
            <a:avLst/>
          </a:prstGeom>
          <a:noFill/>
        </p:spPr>
        <p:txBody>
          <a:bodyPr wrap="none" rtlCol="0">
            <a:spAutoFit/>
          </a:bodyPr>
          <a:lstStyle/>
          <a:p>
            <a:pPr algn="ctr">
              <a:lnSpc>
                <a:spcPct val="80000"/>
              </a:lnSpc>
            </a:pPr>
            <a:r>
              <a:rPr lang="en-US" sz="2000" b="1" dirty="0">
                <a:solidFill>
                  <a:srgbClr val="FF0000"/>
                </a:solidFill>
              </a:rPr>
              <a:t>Tide-Predicting</a:t>
            </a:r>
          </a:p>
          <a:p>
            <a:pPr algn="ctr">
              <a:lnSpc>
                <a:spcPct val="80000"/>
              </a:lnSpc>
            </a:pPr>
            <a:r>
              <a:rPr lang="en-US" sz="2000" b="1" dirty="0">
                <a:solidFill>
                  <a:srgbClr val="FF0000"/>
                </a:solidFill>
              </a:rPr>
              <a:t>Machine, 1880s</a:t>
            </a:r>
          </a:p>
          <a:p>
            <a:pPr algn="ctr"/>
            <a:r>
              <a:rPr lang="en-US" sz="1400" b="1" dirty="0">
                <a:solidFill>
                  <a:srgbClr val="FF0000"/>
                </a:solidFill>
              </a:rPr>
              <a:t>(Wikipedia)</a:t>
            </a:r>
            <a:endParaRPr lang="en-US" sz="1200" b="1" dirty="0">
              <a:solidFill>
                <a:srgbClr val="FF0000"/>
              </a:solidFill>
            </a:endParaRPr>
          </a:p>
        </p:txBody>
      </p:sp>
      <p:pic>
        <p:nvPicPr>
          <p:cNvPr id="94212" name="Picture 4">
            <a:extLst>
              <a:ext uri="{FF2B5EF4-FFF2-40B4-BE49-F238E27FC236}">
                <a16:creationId xmlns:a16="http://schemas.microsoft.com/office/drawing/2014/main" id="{609E2E2B-6712-4AB1-9350-015B790EF97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0488" y="3485466"/>
            <a:ext cx="4115612" cy="272516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647C0EA-A156-44EC-B5E1-C7DA2DC24A3C}"/>
              </a:ext>
            </a:extLst>
          </p:cNvPr>
          <p:cNvSpPr txBox="1"/>
          <p:nvPr/>
        </p:nvSpPr>
        <p:spPr>
          <a:xfrm>
            <a:off x="3516195" y="3850445"/>
            <a:ext cx="1216936" cy="1046440"/>
          </a:xfrm>
          <a:prstGeom prst="rect">
            <a:avLst/>
          </a:prstGeom>
          <a:noFill/>
        </p:spPr>
        <p:txBody>
          <a:bodyPr wrap="none" rtlCol="0">
            <a:spAutoFit/>
          </a:bodyPr>
          <a:lstStyle/>
          <a:p>
            <a:pPr algn="ctr">
              <a:lnSpc>
                <a:spcPct val="80000"/>
              </a:lnSpc>
            </a:pPr>
            <a:r>
              <a:rPr lang="en-US" sz="2000" b="1" dirty="0">
                <a:solidFill>
                  <a:srgbClr val="FF0000"/>
                </a:solidFill>
              </a:rPr>
              <a:t>X-15</a:t>
            </a:r>
          </a:p>
          <a:p>
            <a:pPr algn="ctr">
              <a:lnSpc>
                <a:spcPct val="80000"/>
              </a:lnSpc>
            </a:pPr>
            <a:r>
              <a:rPr lang="en-US" sz="2000" b="1" dirty="0">
                <a:solidFill>
                  <a:srgbClr val="FF0000"/>
                </a:solidFill>
              </a:rPr>
              <a:t>Orbiter </a:t>
            </a:r>
          </a:p>
          <a:p>
            <a:pPr algn="ctr">
              <a:lnSpc>
                <a:spcPct val="80000"/>
              </a:lnSpc>
            </a:pPr>
            <a:r>
              <a:rPr lang="en-US" sz="2000" b="1" dirty="0">
                <a:solidFill>
                  <a:srgbClr val="FF0000"/>
                </a:solidFill>
              </a:rPr>
              <a:t>Simulator</a:t>
            </a:r>
          </a:p>
          <a:p>
            <a:pPr algn="ctr"/>
            <a:r>
              <a:rPr lang="en-US" sz="1400" b="1" dirty="0">
                <a:solidFill>
                  <a:srgbClr val="FF0000"/>
                </a:solidFill>
              </a:rPr>
              <a:t>(Wikipedia)</a:t>
            </a:r>
          </a:p>
        </p:txBody>
      </p:sp>
      <p:pic>
        <p:nvPicPr>
          <p:cNvPr id="94214" name="Picture 6">
            <a:extLst>
              <a:ext uri="{FF2B5EF4-FFF2-40B4-BE49-F238E27FC236}">
                <a16:creationId xmlns:a16="http://schemas.microsoft.com/office/drawing/2014/main" id="{7EFCD00A-D0C7-48DE-8EF2-4C5B141AA76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42" t="5392" r="3333" b="16902"/>
          <a:stretch/>
        </p:blipFill>
        <p:spPr bwMode="auto">
          <a:xfrm>
            <a:off x="4680488" y="1481257"/>
            <a:ext cx="4115612" cy="1844622"/>
          </a:xfrm>
          <a:prstGeom prst="rect">
            <a:avLst/>
          </a:prstGeom>
          <a:noFill/>
          <a:extLst>
            <a:ext uri="{909E8E84-426E-40DD-AFC4-6F175D3DCCD1}">
              <a14:hiddenFill xmlns:a14="http://schemas.microsoft.com/office/drawing/2010/main">
                <a:solidFill>
                  <a:srgbClr val="FFFFFF"/>
                </a:solidFill>
              </a14:hiddenFill>
            </a:ext>
          </a:extLst>
        </p:spPr>
      </p:pic>
      <p:pic>
        <p:nvPicPr>
          <p:cNvPr id="94216" name="Picture 8">
            <a:extLst>
              <a:ext uri="{FF2B5EF4-FFF2-40B4-BE49-F238E27FC236}">
                <a16:creationId xmlns:a16="http://schemas.microsoft.com/office/drawing/2014/main" id="{C01FECAD-7EA5-49E0-8580-D514C1EAAD1B}"/>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l="10060" t="9760" r="7926" b="7867"/>
          <a:stretch/>
        </p:blipFill>
        <p:spPr bwMode="auto">
          <a:xfrm>
            <a:off x="317136" y="3932476"/>
            <a:ext cx="2107454" cy="227815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76909FB-446E-4630-B46C-7A85E300B5C6}"/>
              </a:ext>
            </a:extLst>
          </p:cNvPr>
          <p:cNvSpPr txBox="1"/>
          <p:nvPr/>
        </p:nvSpPr>
        <p:spPr>
          <a:xfrm>
            <a:off x="2359659" y="5194967"/>
            <a:ext cx="1473737" cy="1015663"/>
          </a:xfrm>
          <a:prstGeom prst="rect">
            <a:avLst/>
          </a:prstGeom>
          <a:noFill/>
        </p:spPr>
        <p:txBody>
          <a:bodyPr wrap="none" rtlCol="0">
            <a:spAutoFit/>
          </a:bodyPr>
          <a:lstStyle/>
          <a:p>
            <a:pPr algn="ctr">
              <a:lnSpc>
                <a:spcPct val="80000"/>
              </a:lnSpc>
            </a:pPr>
            <a:r>
              <a:rPr lang="en-US" sz="2000" b="1" dirty="0">
                <a:solidFill>
                  <a:srgbClr val="FF0000"/>
                </a:solidFill>
              </a:rPr>
              <a:t>Telefunken</a:t>
            </a:r>
          </a:p>
          <a:p>
            <a:pPr algn="ctr">
              <a:lnSpc>
                <a:spcPct val="80000"/>
              </a:lnSpc>
            </a:pPr>
            <a:r>
              <a:rPr lang="en-US" sz="2000" b="1" dirty="0">
                <a:solidFill>
                  <a:srgbClr val="FF0000"/>
                </a:solidFill>
              </a:rPr>
              <a:t>RAT 700/2</a:t>
            </a:r>
          </a:p>
          <a:p>
            <a:pPr algn="ctr"/>
            <a:r>
              <a:rPr lang="en-US" sz="1400" b="1" dirty="0">
                <a:solidFill>
                  <a:srgbClr val="FF0000"/>
                </a:solidFill>
              </a:rPr>
              <a:t>(Computer </a:t>
            </a:r>
          </a:p>
          <a:p>
            <a:pPr algn="ctr"/>
            <a:r>
              <a:rPr lang="en-US" sz="1400" b="1" dirty="0">
                <a:solidFill>
                  <a:srgbClr val="FF0000"/>
                </a:solidFill>
              </a:rPr>
              <a:t>History Museum)</a:t>
            </a:r>
            <a:endParaRPr lang="en-US" sz="1050" b="1" dirty="0">
              <a:solidFill>
                <a:srgbClr val="FF0000"/>
              </a:solidFill>
            </a:endParaRPr>
          </a:p>
        </p:txBody>
      </p:sp>
      <p:sp>
        <p:nvSpPr>
          <p:cNvPr id="18" name="TextBox 17">
            <a:extLst>
              <a:ext uri="{FF2B5EF4-FFF2-40B4-BE49-F238E27FC236}">
                <a16:creationId xmlns:a16="http://schemas.microsoft.com/office/drawing/2014/main" id="{177F488F-67A9-42C3-B863-B44D095118F0}"/>
              </a:ext>
            </a:extLst>
          </p:cNvPr>
          <p:cNvSpPr txBox="1"/>
          <p:nvPr/>
        </p:nvSpPr>
        <p:spPr>
          <a:xfrm>
            <a:off x="3073316" y="2575506"/>
            <a:ext cx="1640257" cy="837152"/>
          </a:xfrm>
          <a:prstGeom prst="rect">
            <a:avLst/>
          </a:prstGeom>
          <a:noFill/>
        </p:spPr>
        <p:txBody>
          <a:bodyPr wrap="none" rtlCol="0">
            <a:spAutoFit/>
          </a:bodyPr>
          <a:lstStyle/>
          <a:p>
            <a:pPr algn="ctr">
              <a:lnSpc>
                <a:spcPct val="80000"/>
              </a:lnSpc>
            </a:pPr>
            <a:r>
              <a:rPr lang="en-US" sz="2000" b="1" dirty="0">
                <a:solidFill>
                  <a:srgbClr val="FF0000"/>
                </a:solidFill>
              </a:rPr>
              <a:t>Pace TR-48:</a:t>
            </a:r>
          </a:p>
          <a:p>
            <a:pPr algn="ctr">
              <a:lnSpc>
                <a:spcPct val="80000"/>
              </a:lnSpc>
            </a:pPr>
            <a:r>
              <a:rPr lang="en-US" sz="2000" b="1" dirty="0">
                <a:solidFill>
                  <a:srgbClr val="FF0000"/>
                </a:solidFill>
              </a:rPr>
              <a:t>Programming</a:t>
            </a:r>
          </a:p>
          <a:p>
            <a:pPr algn="ctr">
              <a:lnSpc>
                <a:spcPct val="80000"/>
              </a:lnSpc>
            </a:pPr>
            <a:r>
              <a:rPr lang="en-US" sz="2000" b="1" dirty="0">
                <a:solidFill>
                  <a:srgbClr val="FF0000"/>
                </a:solidFill>
              </a:rPr>
              <a:t>via Plugboard</a:t>
            </a:r>
            <a:endParaRPr lang="en-US" b="1" dirty="0">
              <a:solidFill>
                <a:srgbClr val="FF0000"/>
              </a:solidFill>
            </a:endParaRPr>
          </a:p>
        </p:txBody>
      </p:sp>
    </p:spTree>
    <p:extLst>
      <p:ext uri="{BB962C8B-B14F-4D97-AF65-F5344CB8AC3E}">
        <p14:creationId xmlns:p14="http://schemas.microsoft.com/office/powerpoint/2010/main" val="10859287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wrap="none">
        <a:spAutoFit/>
      </a:bodyPr>
      <a:lstStyle>
        <a:defPPr>
          <a:defRPr sz="4400" b="1" dirty="0" smtClean="0">
            <a:solidFill>
              <a:srgbClr val="00CC00"/>
            </a:solidFill>
            <a:latin typeface="+mj-lt"/>
            <a:ea typeface="+mj-ea"/>
            <a:cs typeface="B Titr" pitchFamily="2" charset="-78"/>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39702</TotalTime>
  <Words>5327</Words>
  <Application>Microsoft Office PowerPoint</Application>
  <PresentationFormat>On-screen Show (4:3)</PresentationFormat>
  <Paragraphs>852</Paragraphs>
  <Slides>63</Slides>
  <Notes>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73" baseType="lpstr">
      <vt:lpstr>Arial</vt:lpstr>
      <vt:lpstr>Arial Black</vt:lpstr>
      <vt:lpstr>Arial Narrow</vt:lpstr>
      <vt:lpstr>Calibri</vt:lpstr>
      <vt:lpstr>Courier New</vt:lpstr>
      <vt:lpstr>Impact</vt:lpstr>
      <vt:lpstr>Symbol</vt:lpstr>
      <vt:lpstr>Times New Roman</vt:lpstr>
      <vt:lpstr>Office Theme</vt:lpstr>
      <vt:lpstr>MSDraw.Drawing.8.2</vt:lpstr>
      <vt:lpstr>Hybrid Digital-Analog  Number Representation in Computing and in Nature</vt:lpstr>
      <vt:lpstr>About This Presentation</vt:lpstr>
      <vt:lpstr>Outline</vt:lpstr>
      <vt:lpstr>Abstract</vt:lpstr>
      <vt:lpstr>Speaker’s Brief Technical Bio</vt:lpstr>
      <vt:lpstr>Outline</vt:lpstr>
      <vt:lpstr>How Looking at Nature Helps my Research</vt:lpstr>
      <vt:lpstr>Analog Computation Is Back!</vt:lpstr>
      <vt:lpstr>Analog Computers as Simulators</vt:lpstr>
      <vt:lpstr>A/D and D/A Conversion</vt:lpstr>
      <vt:lpstr>Residue Number System (RNS)</vt:lpstr>
      <vt:lpstr>RNS: An Ancient Chinese Puzzle</vt:lpstr>
      <vt:lpstr>Forward and Reverse Conversions</vt:lpstr>
      <vt:lpstr>Three Related Abilities of the Brain</vt:lpstr>
      <vt:lpstr>Sense of Numbers in Humans and Animals</vt:lpstr>
      <vt:lpstr>Sense of Time in Humans and Animals</vt:lpstr>
      <vt:lpstr>Sense of Place in Humans and Animals</vt:lpstr>
      <vt:lpstr>Outline</vt:lpstr>
      <vt:lpstr>Quasi-Digital Parallel Counter</vt:lpstr>
      <vt:lpstr>Current-Summing Multivalued Logic</vt:lpstr>
      <vt:lpstr>From Replacement to Resurgence</vt:lpstr>
      <vt:lpstr>Hybrid Digital/Analog Representations</vt:lpstr>
      <vt:lpstr>Mixed D/A Positional Representation</vt:lpstr>
      <vt:lpstr>Time-Delay-Based Race Logic</vt:lpstr>
      <vt:lpstr>Brain-Like Space-Time Computing</vt:lpstr>
      <vt:lpstr>Nobel Prize in Physiology or Medicine: 2014</vt:lpstr>
      <vt:lpstr>The Nobel Laureates’ Contributions</vt:lpstr>
      <vt:lpstr>First Attempt at Understanding</vt:lpstr>
      <vt:lpstr>Localization with Grid Cells</vt:lpstr>
      <vt:lpstr>The Questions to Be Addressed</vt:lpstr>
      <vt:lpstr>Outline</vt:lpstr>
      <vt:lpstr>My First Contribution to the Problem</vt:lpstr>
      <vt:lpstr>RNS with Analog Digits (Remainders)</vt:lpstr>
      <vt:lpstr>CD-RNS Representation</vt:lpstr>
      <vt:lpstr>Integer Moduli and Residues</vt:lpstr>
      <vt:lpstr>Integer Moduli, Continuous Residues</vt:lpstr>
      <vt:lpstr>Range-Precision Trade-off in CD-RNS</vt:lpstr>
      <vt:lpstr>Continuous Moduli and Residues</vt:lpstr>
      <vt:lpstr>Equivalence of CD-RNS and RNS</vt:lpstr>
      <vt:lpstr>PowerPoint Presentation</vt:lpstr>
      <vt:lpstr>Conceptually Simpler 1D Example</vt:lpstr>
      <vt:lpstr>Forward Conversion to CD-RNS</vt:lpstr>
      <vt:lpstr>Backward Conversion to Binary</vt:lpstr>
      <vt:lpstr>Hex Grid Coordinate System</vt:lpstr>
      <vt:lpstr>Open Problems in Neurobiology</vt:lpstr>
      <vt:lpstr>Choosing the CD-RNS Moduli</vt:lpstr>
      <vt:lpstr>Outline</vt:lpstr>
      <vt:lpstr>Summary and Conclusions</vt:lpstr>
      <vt:lpstr>Ongoing and Future Work</vt:lpstr>
      <vt:lpstr>Wrapping Up: The Big Picture</vt:lpstr>
      <vt:lpstr>PowerPoint Presentation</vt:lpstr>
      <vt:lpstr>PowerPoint Presentation</vt:lpstr>
      <vt:lpstr>RNS Dynamic Range</vt:lpstr>
      <vt:lpstr>RNS Encoding and Arithmetic Operations</vt:lpstr>
      <vt:lpstr>Difficult RNS Arithmetic Operations</vt:lpstr>
      <vt:lpstr>Intuitive Justification for CRT</vt:lpstr>
      <vt:lpstr>Example RNS with Special Moduli</vt:lpstr>
      <vt:lpstr>Limits of Fast Arithmetic in RNS</vt:lpstr>
      <vt:lpstr>CVNS and CD-RNS Similarities</vt:lpstr>
      <vt:lpstr>CVNS and CD-RNS Differences</vt:lpstr>
      <vt:lpstr>CD-RNS Dynamic Range Lower Bound</vt:lpstr>
      <vt:lpstr>CD-RNS Dynamic Range Upper Bound</vt:lpstr>
      <vt:lpstr>CD-RNS Lower/Upper Bounds Example</vt:lpstr>
    </vt:vector>
  </TitlesOfParts>
  <Company>SBU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Fully Redundant Decimal Arithmetic</dc:title>
  <dc:creator>Saeid</dc:creator>
  <cp:lastModifiedBy>Behrooz Parhami</cp:lastModifiedBy>
  <cp:revision>622</cp:revision>
  <cp:lastPrinted>2020-08-17T05:26:40Z</cp:lastPrinted>
  <dcterms:created xsi:type="dcterms:W3CDTF">2009-04-05T06:27:16Z</dcterms:created>
  <dcterms:modified xsi:type="dcterms:W3CDTF">2020-10-30T07:01:37Z</dcterms:modified>
</cp:coreProperties>
</file>